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B9579-E513-4027-80E9-E100727E553D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087C-F0B0-4E5C-BF10-593B85DD4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4757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B9579-E513-4027-80E9-E100727E553D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087C-F0B0-4E5C-BF10-593B85DD4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6777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B9579-E513-4027-80E9-E100727E553D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087C-F0B0-4E5C-BF10-593B85DD4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5064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B9579-E513-4027-80E9-E100727E553D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087C-F0B0-4E5C-BF10-593B85DD4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3578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B9579-E513-4027-80E9-E100727E553D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087C-F0B0-4E5C-BF10-593B85DD4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2046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B9579-E513-4027-80E9-E100727E553D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087C-F0B0-4E5C-BF10-593B85DD4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3266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B9579-E513-4027-80E9-E100727E553D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087C-F0B0-4E5C-BF10-593B85DD4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1541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B9579-E513-4027-80E9-E100727E553D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087C-F0B0-4E5C-BF10-593B85DD4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1783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B9579-E513-4027-80E9-E100727E553D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087C-F0B0-4E5C-BF10-593B85DD4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5379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B9579-E513-4027-80E9-E100727E553D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087C-F0B0-4E5C-BF10-593B85DD4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2956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B9579-E513-4027-80E9-E100727E553D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087C-F0B0-4E5C-BF10-593B85DD4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8342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B9579-E513-4027-80E9-E100727E553D}" type="datetimeFigureOut">
              <a:rPr kumimoji="1" lang="ja-JP" altLang="en-US" smtClean="0"/>
              <a:t>2025/2/19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087C-F0B0-4E5C-BF10-593B85DD4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7997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/>
          <p:cNvGraphicFramePr>
            <a:graphicFrameLocks noGrp="1"/>
          </p:cNvGraphicFramePr>
          <p:nvPr>
            <p:extLst/>
          </p:nvPr>
        </p:nvGraphicFramePr>
        <p:xfrm>
          <a:off x="146754" y="48803"/>
          <a:ext cx="8884356" cy="6756945"/>
        </p:xfrm>
        <a:graphic>
          <a:graphicData uri="http://schemas.openxmlformats.org/drawingml/2006/table">
            <a:tbl>
              <a:tblPr/>
              <a:tblGrid>
                <a:gridCol w="4442178">
                  <a:extLst>
                    <a:ext uri="{9D8B030D-6E8A-4147-A177-3AD203B41FA5}">
                      <a16:colId xmlns:a16="http://schemas.microsoft.com/office/drawing/2014/main" val="3820676006"/>
                    </a:ext>
                  </a:extLst>
                </a:gridCol>
                <a:gridCol w="2295194">
                  <a:extLst>
                    <a:ext uri="{9D8B030D-6E8A-4147-A177-3AD203B41FA5}">
                      <a16:colId xmlns:a16="http://schemas.microsoft.com/office/drawing/2014/main" val="512084939"/>
                    </a:ext>
                  </a:extLst>
                </a:gridCol>
                <a:gridCol w="2146984">
                  <a:extLst>
                    <a:ext uri="{9D8B030D-6E8A-4147-A177-3AD203B41FA5}">
                      <a16:colId xmlns:a16="http://schemas.microsoft.com/office/drawing/2014/main" val="565070141"/>
                    </a:ext>
                  </a:extLst>
                </a:gridCol>
              </a:tblGrid>
              <a:tr h="761678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rgbClr val="FF0000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会社名を入力</a:t>
                      </a:r>
                      <a:endParaRPr kumimoji="1" lang="ja-JP" altLang="en-US" dirty="0">
                        <a:solidFill>
                          <a:srgbClr val="FF0000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>
                          <a:solidFill>
                            <a:srgbClr val="FF0000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ＱＲコードや</a:t>
                      </a:r>
                      <a:endParaRPr kumimoji="1" lang="en-US" altLang="ja-JP" dirty="0" smtClean="0">
                        <a:solidFill>
                          <a:srgbClr val="FF0000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r>
                        <a:rPr kumimoji="1" lang="ja-JP" altLang="en-US" dirty="0" smtClean="0">
                          <a:solidFill>
                            <a:srgbClr val="FF0000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ＨＰアドレスなど</a:t>
                      </a:r>
                      <a:endParaRPr kumimoji="1" lang="ja-JP" altLang="en-US" dirty="0">
                        <a:solidFill>
                          <a:srgbClr val="FF0000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8368474"/>
                  </a:ext>
                </a:extLst>
              </a:tr>
              <a:tr h="30202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会社の概要</a:t>
                      </a:r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先輩・自衛隊ＯＢ等からの一言</a:t>
                      </a:r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817614"/>
                  </a:ext>
                </a:extLst>
              </a:tr>
              <a:tr h="1605411"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3974"/>
                  </a:ext>
                </a:extLst>
              </a:tr>
              <a:tr h="29265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仕事・業務内容</a:t>
                      </a:r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仕事内容等が分かる写真等（ＰＲ）</a:t>
                      </a:r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980835"/>
                  </a:ext>
                </a:extLst>
              </a:tr>
              <a:tr h="1312757"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664731"/>
                  </a:ext>
                </a:extLst>
              </a:tr>
              <a:tr h="29265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会社からのメッセージ</a:t>
                      </a:r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7153040"/>
                  </a:ext>
                </a:extLst>
              </a:tr>
              <a:tr h="2162699">
                <a:tc>
                  <a:txBody>
                    <a:bodyPr/>
                    <a:lstStyle/>
                    <a:p>
                      <a:endParaRPr kumimoji="1" lang="ja-JP" altLang="en-US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8602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064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17" y="0"/>
            <a:ext cx="8781365" cy="6858000"/>
          </a:xfrm>
          <a:prstGeom prst="rect">
            <a:avLst/>
          </a:prstGeom>
        </p:spPr>
      </p:pic>
      <p:sp>
        <p:nvSpPr>
          <p:cNvPr id="6" name="角丸四角形吹き出し 5"/>
          <p:cNvSpPr/>
          <p:nvPr/>
        </p:nvSpPr>
        <p:spPr>
          <a:xfrm>
            <a:off x="741791" y="1180011"/>
            <a:ext cx="2050869" cy="587829"/>
          </a:xfrm>
          <a:prstGeom prst="wedgeRoundRectCallout">
            <a:avLst>
              <a:gd name="adj1" fmla="val 92641"/>
              <a:gd name="adj2" fmla="val -155000"/>
              <a:gd name="adj3" fmla="val 1666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会社名を記載</a:t>
            </a:r>
            <a:endParaRPr kumimoji="1" lang="ja-JP" altLang="en-US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8" name="角丸四角形吹き出し 7"/>
          <p:cNvSpPr/>
          <p:nvPr/>
        </p:nvSpPr>
        <p:spPr>
          <a:xfrm>
            <a:off x="9144000" y="143691"/>
            <a:ext cx="2050869" cy="953589"/>
          </a:xfrm>
          <a:prstGeom prst="wedgeRoundRectCallout">
            <a:avLst>
              <a:gd name="adj1" fmla="val -67967"/>
              <a:gd name="adj2" fmla="val -30077"/>
              <a:gd name="adj3" fmla="val 1666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ＱＲコードや</a:t>
            </a:r>
            <a:endParaRPr kumimoji="1" lang="en-US" altLang="ja-JP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ＨＰアドレス</a:t>
            </a:r>
            <a:endParaRPr kumimoji="1" lang="en-US" altLang="ja-JP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会社ロゴなど</a:t>
            </a:r>
            <a:endParaRPr kumimoji="1" lang="ja-JP" altLang="en-US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1" name="角丸四角形吹き出し 10"/>
          <p:cNvSpPr/>
          <p:nvPr/>
        </p:nvSpPr>
        <p:spPr>
          <a:xfrm>
            <a:off x="1767225" y="1817914"/>
            <a:ext cx="2396512" cy="971007"/>
          </a:xfrm>
          <a:prstGeom prst="wedgeRoundRectCallout">
            <a:avLst>
              <a:gd name="adj1" fmla="val 102695"/>
              <a:gd name="adj2" fmla="val -141026"/>
              <a:gd name="adj3" fmla="val 1666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各項目の変更</a:t>
            </a:r>
            <a:endParaRPr kumimoji="1" lang="en-US" altLang="ja-JP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フォントや</a:t>
            </a:r>
            <a:r>
              <a:rPr kumimoji="1"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枠の幅等の変更は可</a:t>
            </a:r>
            <a:endParaRPr kumimoji="1" lang="ja-JP" altLang="en-US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69669" y="21771"/>
            <a:ext cx="1330848" cy="622662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記載例</a:t>
            </a:r>
            <a:endParaRPr kumimoji="1" lang="ja-JP" altLang="en-US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2562895" y="2947851"/>
            <a:ext cx="4700789" cy="3130977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お願い</a:t>
            </a:r>
            <a:endParaRPr kumimoji="1" lang="en-US" altLang="ja-JP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endParaRPr kumimoji="1" lang="en-US" altLang="ja-JP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参加隊員が面談希望企業様を選択する際、求人票はもちろん、本</a:t>
            </a:r>
            <a:r>
              <a:rPr kumimoji="1"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ＰＲ資料が重要な資料となりますので、創意工夫され作成</a:t>
            </a:r>
            <a:r>
              <a:rPr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してください</a:t>
            </a:r>
            <a:r>
              <a:rPr kumimoji="1"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。</a:t>
            </a:r>
            <a:endParaRPr kumimoji="1" lang="en-US" altLang="ja-JP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kumimoji="1"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作成する際、会社概要および仕事内容については、必ずご入力ください。</a:t>
            </a:r>
            <a:endParaRPr kumimoji="1" lang="en-US" altLang="ja-JP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また自衛官ＯＢのいる企業様におかれましては、ＯＢからの一言を記載</a:t>
            </a:r>
            <a:endParaRPr kumimoji="1" lang="ja-JP" altLang="en-US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5" name="角丸四角形吹き出し 14"/>
          <p:cNvSpPr/>
          <p:nvPr/>
        </p:nvSpPr>
        <p:spPr>
          <a:xfrm>
            <a:off x="9296400" y="1955074"/>
            <a:ext cx="2276063" cy="1193075"/>
          </a:xfrm>
          <a:prstGeom prst="wedgeRoundRectCallout">
            <a:avLst>
              <a:gd name="adj1" fmla="val -144400"/>
              <a:gd name="adj2" fmla="val -51995"/>
              <a:gd name="adj3" fmla="val 1666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入社の動機</a:t>
            </a:r>
            <a:endParaRPr kumimoji="1" lang="en-US" altLang="ja-JP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lang="ja-JP" altLang="en-US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現在</a:t>
            </a:r>
            <a:r>
              <a:rPr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の役職業務</a:t>
            </a:r>
            <a:endParaRPr lang="en-US" altLang="ja-JP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キャリアアップ</a:t>
            </a:r>
            <a:endParaRPr kumimoji="1" lang="en-US" altLang="ja-JP" b="1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スキルアップなど</a:t>
            </a:r>
            <a:endParaRPr kumimoji="1" lang="ja-JP" altLang="en-US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6" name="角丸四角形吹き出し 15"/>
          <p:cNvSpPr/>
          <p:nvPr/>
        </p:nvSpPr>
        <p:spPr>
          <a:xfrm>
            <a:off x="-963135" y="4998719"/>
            <a:ext cx="2276063" cy="1193075"/>
          </a:xfrm>
          <a:prstGeom prst="wedgeRoundRectCallout">
            <a:avLst>
              <a:gd name="adj1" fmla="val 72543"/>
              <a:gd name="adj2" fmla="val -51995"/>
              <a:gd name="adj3" fmla="val 1666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メッセージに拘らず、福利厚生、勤務時間、昇給・賞与などでも可</a:t>
            </a:r>
            <a:endParaRPr kumimoji="1" lang="ja-JP" altLang="en-US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3880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92</Words>
  <Application>Microsoft Office PowerPoint</Application>
  <PresentationFormat>画面に合わせる (4:3)</PresentationFormat>
  <Paragraphs>25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ＭＳ ゴシック</vt:lpstr>
      <vt:lpstr>メイリオ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寺地 英人</dc:creator>
  <cp:lastModifiedBy>犬童 光一</cp:lastModifiedBy>
  <cp:revision>10</cp:revision>
  <cp:lastPrinted>2025-02-19T08:02:55Z</cp:lastPrinted>
  <dcterms:created xsi:type="dcterms:W3CDTF">2025-02-06T22:39:27Z</dcterms:created>
  <dcterms:modified xsi:type="dcterms:W3CDTF">2025-02-19T08:08:41Z</dcterms:modified>
</cp:coreProperties>
</file>