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57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FF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380" y="78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63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92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764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45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21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39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514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07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79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83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84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9F9D-0B92-41F2-9164-63CE164F42DF}" type="datetimeFigureOut">
              <a:rPr kumimoji="1" lang="ja-JP" altLang="en-US" smtClean="0"/>
              <a:t>2024/1/22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67774-8356-417E-AB34-75E590ACB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72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7493" y="251625"/>
            <a:ext cx="4314506" cy="640080"/>
          </a:xfrm>
        </p:spPr>
        <p:txBody>
          <a:bodyPr>
            <a:noAutofit/>
          </a:bodyPr>
          <a:lstStyle/>
          <a:p>
            <a:r>
              <a:rPr lang="ja-JP" altLang="en-US" sz="2800" b="1" dirty="0" smtClean="0"/>
              <a:t>○○○○株式会社</a:t>
            </a:r>
            <a:endParaRPr lang="en-US" altLang="ja-JP" sz="2800" b="1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571999" y="279644"/>
            <a:ext cx="2854036" cy="64007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/>
              <a:t>キャッチフレーズ等</a:t>
            </a:r>
            <a:endParaRPr lang="en-US" altLang="ja-JP" sz="1600" dirty="0"/>
          </a:p>
        </p:txBody>
      </p:sp>
      <p:sp>
        <p:nvSpPr>
          <p:cNvPr id="5" name="テキスト ボックス 2"/>
          <p:cNvSpPr txBox="1"/>
          <p:nvPr/>
        </p:nvSpPr>
        <p:spPr>
          <a:xfrm>
            <a:off x="7519555" y="238564"/>
            <a:ext cx="1444336" cy="666201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50" dirty="0" smtClean="0">
                <a:solidFill>
                  <a:srgbClr val="0070C0"/>
                </a:solidFill>
              </a:rPr>
              <a:t>ＱＲコード、</a:t>
            </a:r>
            <a:endParaRPr lang="en-US" altLang="ja-JP" sz="1350" dirty="0" smtClean="0">
              <a:solidFill>
                <a:srgbClr val="0070C0"/>
              </a:solidFill>
            </a:endParaRPr>
          </a:p>
          <a:p>
            <a:r>
              <a:rPr lang="ja-JP" altLang="en-US" sz="1350" dirty="0" smtClean="0">
                <a:solidFill>
                  <a:srgbClr val="0070C0"/>
                </a:solidFill>
              </a:rPr>
              <a:t>認定マーク等</a:t>
            </a:r>
            <a:endParaRPr lang="ja-JP" altLang="en-US" sz="1350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24691" y="891704"/>
            <a:ext cx="8839200" cy="571691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/>
          </a:p>
        </p:txBody>
      </p:sp>
      <p:sp>
        <p:nvSpPr>
          <p:cNvPr id="6" name="テキスト ボックス 1"/>
          <p:cNvSpPr txBox="1">
            <a:spLocks noGrp="1"/>
          </p:cNvSpPr>
          <p:nvPr>
            <p:ph type="ctrTitle"/>
          </p:nvPr>
        </p:nvSpPr>
        <p:spPr>
          <a:xfrm>
            <a:off x="504925" y="1176101"/>
            <a:ext cx="8134149" cy="5174240"/>
          </a:xfrm>
          <a:prstGeom prst="rect">
            <a:avLst/>
          </a:prstGeom>
          <a:noFill/>
          <a:ln w="38100" cmpd="sng">
            <a:solidFill>
              <a:srgbClr val="FF00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800" dirty="0">
                <a:solidFill>
                  <a:schemeClr val="bg2">
                    <a:lumMod val="25000"/>
                  </a:schemeClr>
                </a:solidFill>
              </a:rPr>
              <a:t>【</a:t>
            </a:r>
            <a:r>
              <a:rPr lang="ja-JP" altLang="en-US" sz="1800" dirty="0">
                <a:solidFill>
                  <a:schemeClr val="bg2">
                    <a:lumMod val="25000"/>
                  </a:schemeClr>
                </a:solidFill>
              </a:rPr>
              <a:t>企業ＰＲフォーマット</a:t>
            </a:r>
            <a:r>
              <a:rPr lang="en-US" altLang="ja-JP" sz="1800" dirty="0">
                <a:solidFill>
                  <a:schemeClr val="bg2">
                    <a:lumMod val="25000"/>
                  </a:schemeClr>
                </a:solidFill>
              </a:rPr>
              <a:t>】</a:t>
            </a:r>
          </a:p>
          <a:p>
            <a:pPr algn="l">
              <a:lnSpc>
                <a:spcPct val="100000"/>
              </a:lnSpc>
            </a:pPr>
            <a:endParaRPr lang="en-US" altLang="ja-JP" sz="1350" b="1" dirty="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</a:pPr>
            <a:r>
              <a:rPr lang="ja-JP" altLang="en-US" sz="1350" b="1" dirty="0">
                <a:solidFill>
                  <a:schemeClr val="tx1"/>
                </a:solidFill>
              </a:rPr>
              <a:t> 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◎ 黒の</a:t>
            </a:r>
            <a:r>
              <a:rPr lang="ja-JP" altLang="ja-JP" sz="1600" b="1" dirty="0">
                <a:solidFill>
                  <a:schemeClr val="tx1"/>
                </a:solidFill>
                <a:latin typeface="+mn-ea"/>
              </a:rPr>
              <a:t>枠内に納まれば自由に作成可能</a:t>
            </a:r>
            <a:r>
              <a:rPr lang="ja-JP" altLang="ja-JP" sz="1600" b="1" dirty="0" smtClean="0">
                <a:solidFill>
                  <a:schemeClr val="tx1"/>
                </a:solidFill>
                <a:latin typeface="+mn-ea"/>
              </a:rPr>
              <a:t>です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。</a:t>
            </a:r>
            <a:r>
              <a:rPr lang="en-US" altLang="ja-JP" sz="1600" b="1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ja-JP" sz="1600" b="1" dirty="0" smtClean="0">
                <a:solidFill>
                  <a:schemeClr val="tx1"/>
                </a:solidFill>
                <a:latin typeface="+mn-ea"/>
              </a:rPr>
            </a:br>
            <a:r>
              <a:rPr lang="ja-JP" altLang="en-US" sz="1600" b="1" dirty="0" smtClean="0">
                <a:solidFill>
                  <a:schemeClr val="tx1"/>
                </a:solidFill>
                <a:latin typeface="+mn-ea"/>
              </a:rPr>
              <a:t>　 枠外の「会社名」「キャッチフレーズ」等の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ご</a:t>
            </a:r>
            <a:r>
              <a:rPr lang="ja-JP" altLang="en-US" sz="1600" b="1" dirty="0" smtClean="0">
                <a:solidFill>
                  <a:schemeClr val="tx1"/>
                </a:solidFill>
                <a:latin typeface="+mn-ea"/>
              </a:rPr>
              <a:t>記入もお願いします。</a:t>
            </a:r>
            <a:r>
              <a:rPr lang="en-US" altLang="ja-JP" sz="1600" b="1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ja-JP" sz="1600" b="1" dirty="0" smtClean="0">
                <a:solidFill>
                  <a:schemeClr val="tx1"/>
                </a:solidFill>
                <a:latin typeface="+mn-ea"/>
              </a:rPr>
            </a:b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ja-JP" sz="16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 ◎ 企業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PR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は</a:t>
            </a:r>
            <a:r>
              <a:rPr lang="ja-JP" altLang="ja-JP" sz="1600" b="1" dirty="0">
                <a:solidFill>
                  <a:schemeClr val="tx1"/>
                </a:solidFill>
                <a:latin typeface="+mn-ea"/>
              </a:rPr>
              <a:t>Ａ４ヨコ・モノクロで印刷します。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ja-JP" sz="16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　（黄色や薄い色は消えてしまいます。）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  <a:p>
            <a:pPr algn="l">
              <a:lnSpc>
                <a:spcPct val="100000"/>
              </a:lnSpc>
            </a:pPr>
            <a:endParaRPr lang="en-US" altLang="ja-JP" sz="1600" b="1" dirty="0">
              <a:solidFill>
                <a:schemeClr val="tx1"/>
              </a:solidFill>
              <a:latin typeface="+mn-ea"/>
            </a:endParaRPr>
          </a:p>
          <a:p>
            <a:pPr algn="l">
              <a:lnSpc>
                <a:spcPct val="100000"/>
              </a:lnSpc>
            </a:pPr>
            <a:endParaRPr lang="en-US" altLang="ja-JP" sz="1600" b="1" dirty="0">
              <a:solidFill>
                <a:schemeClr val="tx1"/>
              </a:solidFill>
              <a:latin typeface="+mn-ea"/>
            </a:endParaRPr>
          </a:p>
          <a:p>
            <a:pPr algn="l">
              <a:lnSpc>
                <a:spcPct val="100000"/>
              </a:lnSpc>
            </a:pPr>
            <a:r>
              <a:rPr lang="ja-JP" altLang="ja-JP" sz="1600" b="1" dirty="0">
                <a:latin typeface="+mn-ea"/>
              </a:rPr>
              <a:t> </a:t>
            </a:r>
            <a:r>
              <a:rPr lang="en-US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※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 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画像を貼り付ける際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は</a:t>
            </a:r>
            <a:r>
              <a:rPr lang="ja-JP" altLang="ja-JP" sz="1600" dirty="0" smtClean="0">
                <a:solidFill>
                  <a:srgbClr val="FF0000"/>
                </a:solidFill>
                <a:latin typeface="+mn-ea"/>
              </a:rPr>
              <a:t>１３</a:t>
            </a:r>
            <a:r>
              <a:rPr lang="en-US" altLang="ja-JP" sz="1600" dirty="0">
                <a:solidFill>
                  <a:srgbClr val="FF0000"/>
                </a:solidFill>
                <a:latin typeface="+mn-ea"/>
              </a:rPr>
              <a:t>MB</a:t>
            </a:r>
            <a:r>
              <a:rPr lang="ja-JP" altLang="ja-JP" sz="1600" dirty="0">
                <a:solidFill>
                  <a:srgbClr val="FF0000"/>
                </a:solidFill>
                <a:latin typeface="+mn-ea"/>
              </a:rPr>
              <a:t>以下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になるように作成をお願い致します。</a:t>
            </a:r>
            <a:endParaRPr lang="en-US" altLang="ja-JP" sz="1600" dirty="0">
              <a:solidFill>
                <a:schemeClr val="bg2">
                  <a:lumMod val="25000"/>
                </a:schemeClr>
              </a:solidFill>
              <a:latin typeface="+mn-ea"/>
            </a:endParaRPr>
          </a:p>
          <a:p>
            <a:pPr algn="l">
              <a:lnSpc>
                <a:spcPct val="100000"/>
              </a:lnSpc>
            </a:pP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　  </a:t>
            </a:r>
            <a:r>
              <a:rPr lang="en-US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13MB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を超える</a:t>
            </a: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とこちら側がメール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の受信ができない場合があります。</a:t>
            </a:r>
            <a:r>
              <a:rPr lang="en-US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/>
            </a:r>
            <a:br>
              <a:rPr lang="en-US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</a:br>
            <a:r>
              <a:rPr lang="en-US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 ※ </a:t>
            </a:r>
            <a:r>
              <a:rPr lang="ja-JP" altLang="ja-JP" sz="1600" b="1" dirty="0">
                <a:solidFill>
                  <a:srgbClr val="FFC000"/>
                </a:solidFill>
                <a:latin typeface="+mn-ea"/>
              </a:rPr>
              <a:t>黄色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や</a:t>
            </a:r>
            <a:r>
              <a:rPr lang="ja-JP" altLang="ja-JP" sz="1600" b="1" dirty="0">
                <a:solidFill>
                  <a:schemeClr val="bg1">
                    <a:lumMod val="50000"/>
                  </a:schemeClr>
                </a:solidFill>
                <a:latin typeface="+mn-ea"/>
              </a:rPr>
              <a:t>薄い色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は</a:t>
            </a:r>
            <a:r>
              <a:rPr lang="ja-JP" altLang="ja-JP" sz="1600" b="1" u="sng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モノクロ印刷をすると消えてしまいます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。</a:t>
            </a:r>
            <a:r>
              <a:rPr lang="en-US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/>
            </a:r>
            <a:br>
              <a:rPr lang="en-US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</a:b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　  作成後</a:t>
            </a: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に一度モノクロ印刷をして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確認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をお願い致します。</a:t>
            </a:r>
          </a:p>
          <a:p>
            <a:pPr algn="l">
              <a:lnSpc>
                <a:spcPct val="100000"/>
              </a:lnSpc>
            </a:pP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　</a:t>
            </a:r>
            <a:r>
              <a:rPr lang="en-US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/>
            </a:r>
            <a:br>
              <a:rPr lang="en-US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</a:br>
            <a:r>
              <a:rPr lang="en-US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 </a:t>
            </a:r>
            <a:r>
              <a:rPr lang="ja-JP" altLang="en-US" sz="1600" b="1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★ </a:t>
            </a:r>
            <a:r>
              <a:rPr lang="ja-JP" altLang="ja-JP" sz="1600" b="1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隊員は受験企業を選ぶ際に、この企業ＰＲを参考にしています。</a:t>
            </a:r>
          </a:p>
          <a:p>
            <a:pPr algn="l">
              <a:lnSpc>
                <a:spcPct val="100000"/>
              </a:lnSpc>
            </a:pP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「会社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の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紹介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」、「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働きやすさ」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、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 「モデル年収」 </a:t>
            </a: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、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「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福利厚生」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、「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将来性」、「ホームページのＯＲコード」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、</a:t>
            </a: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「各種認定マーク」、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「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社屋や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仕事風景の写真」「１週間のシフト例</a:t>
            </a:r>
            <a:r>
              <a:rPr lang="ja-JP" altLang="ja-JP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」</a:t>
            </a: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、「１日の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勤務イメージ」「先輩社員からのコメント」</a:t>
            </a:r>
            <a:r>
              <a:rPr lang="ja-JP" altLang="ja-JP" sz="1600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等など。</a:t>
            </a:r>
            <a:endParaRPr lang="en-US" altLang="ja-JP" sz="1600" dirty="0">
              <a:solidFill>
                <a:schemeClr val="bg2">
                  <a:lumMod val="25000"/>
                </a:schemeClr>
              </a:solidFill>
              <a:latin typeface="+mn-ea"/>
            </a:endParaRPr>
          </a:p>
          <a:p>
            <a:pPr algn="l">
              <a:lnSpc>
                <a:spcPct val="100000"/>
              </a:lnSpc>
            </a:pPr>
            <a:r>
              <a:rPr kumimoji="0" lang="ja-JP" altLang="en-US" sz="1600" b="1" dirty="0">
                <a:solidFill>
                  <a:schemeClr val="bg2">
                    <a:lumMod val="25000"/>
                  </a:schemeClr>
                </a:solidFill>
                <a:latin typeface="+mn-ea"/>
              </a:rPr>
              <a:t>　</a:t>
            </a:r>
            <a:r>
              <a:rPr kumimoji="0" lang="en-US" altLang="ja-JP" sz="1600" b="1" dirty="0">
                <a:solidFill>
                  <a:schemeClr val="bg2">
                    <a:lumMod val="25000"/>
                  </a:schemeClr>
                </a:solidFill>
                <a:latin typeface="+mn-ea"/>
              </a:rPr>
              <a:t/>
            </a:r>
            <a:br>
              <a:rPr kumimoji="0" lang="en-US" altLang="ja-JP" sz="1600" b="1" dirty="0">
                <a:solidFill>
                  <a:schemeClr val="bg2">
                    <a:lumMod val="25000"/>
                  </a:schemeClr>
                </a:solidFill>
                <a:latin typeface="+mn-ea"/>
              </a:rPr>
            </a:br>
            <a:r>
              <a:rPr kumimoji="0" lang="ja-JP" altLang="en-US" sz="16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　</a:t>
            </a:r>
            <a:r>
              <a:rPr kumimoji="0" lang="ja-JP" altLang="en-US" sz="18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企業</a:t>
            </a:r>
            <a:r>
              <a:rPr kumimoji="0" lang="en-US" altLang="ja-JP" sz="18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PR</a:t>
            </a:r>
            <a:r>
              <a:rPr kumimoji="0" lang="ja-JP" altLang="en-US" sz="1800" b="1" dirty="0" err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には</a:t>
            </a:r>
            <a:r>
              <a:rPr lang="ja-JP" altLang="ja-JP" sz="18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求人票</a:t>
            </a:r>
            <a:r>
              <a:rPr lang="ja-JP" altLang="en-US" sz="18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に</a:t>
            </a:r>
            <a:r>
              <a:rPr lang="ja-JP" altLang="ja-JP" sz="18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は</a:t>
            </a:r>
            <a:r>
              <a:rPr lang="ja-JP" altLang="ja-JP" sz="18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書ききれない</a:t>
            </a:r>
            <a:r>
              <a:rPr lang="ja-JP" altLang="en-US" sz="18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、</a:t>
            </a:r>
            <a:r>
              <a:rPr lang="ja-JP" altLang="ja-JP" sz="1800" b="1" u="sng" dirty="0">
                <a:solidFill>
                  <a:srgbClr val="FF0000"/>
                </a:solidFill>
                <a:latin typeface="+mn-ea"/>
              </a:rPr>
              <a:t>貴社の魅力</a:t>
            </a:r>
            <a:r>
              <a:rPr lang="ja-JP" altLang="ja-JP" sz="18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をご記入ください</a:t>
            </a:r>
            <a:r>
              <a:rPr lang="ja-JP" altLang="en-US" sz="18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。</a:t>
            </a:r>
            <a:endParaRPr lang="en-US" altLang="ja-JP" sz="1800" b="1" dirty="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 algn="l">
              <a:lnSpc>
                <a:spcPct val="100000"/>
              </a:lnSpc>
            </a:pPr>
            <a:endParaRPr lang="ja-JP" altLang="ja-JP" sz="1350" b="1" dirty="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</a:pPr>
            <a:r>
              <a:rPr lang="ja-JP" altLang="en-US" sz="1350" b="1" dirty="0">
                <a:solidFill>
                  <a:schemeClr val="accent1">
                    <a:lumMod val="50000"/>
                  </a:schemeClr>
                </a:solidFill>
              </a:rPr>
              <a:t>　</a:t>
            </a:r>
            <a:endParaRPr lang="en-US" altLang="ja-JP" sz="135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lnSpc>
                <a:spcPct val="100000"/>
              </a:lnSpc>
            </a:pPr>
            <a:endParaRPr lang="en-US" altLang="ja-JP" sz="135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-3020291" y="13537"/>
            <a:ext cx="2882673" cy="3693319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香川地本では令和６年度から</a:t>
            </a:r>
            <a:r>
              <a:rPr lang="en-US" altLang="ja-JP" dirty="0" smtClean="0"/>
              <a:t>PowerPoint</a:t>
            </a:r>
            <a:r>
              <a:rPr lang="ja-JP" altLang="en-US" dirty="0" smtClean="0"/>
              <a:t>版の</a:t>
            </a:r>
            <a:r>
              <a:rPr kumimoji="1" lang="ja-JP" altLang="en-US" dirty="0" smtClean="0"/>
              <a:t>企業</a:t>
            </a:r>
            <a:r>
              <a:rPr kumimoji="1" lang="en-US" altLang="ja-JP" dirty="0" smtClean="0"/>
              <a:t>PR</a:t>
            </a:r>
            <a:r>
              <a:rPr kumimoji="1" lang="ja-JP" altLang="en-US" dirty="0" smtClean="0"/>
              <a:t>フォーマットを新たに</a:t>
            </a:r>
            <a:r>
              <a:rPr lang="ja-JP" altLang="en-US" dirty="0" smtClean="0"/>
              <a:t>作成を</a:t>
            </a:r>
            <a:r>
              <a:rPr kumimoji="1" lang="ja-JP" altLang="en-US" dirty="0" smtClean="0"/>
              <a:t>しました。</a:t>
            </a:r>
            <a:endParaRPr kumimoji="1" lang="en-US" altLang="ja-JP" dirty="0" smtClean="0"/>
          </a:p>
          <a:p>
            <a:r>
              <a:rPr lang="ja-JP" altLang="en-US" dirty="0" smtClean="0"/>
              <a:t>昨年までに</a:t>
            </a:r>
            <a:r>
              <a:rPr lang="en-US" altLang="ja-JP" dirty="0" smtClean="0"/>
              <a:t>Excel</a:t>
            </a:r>
            <a:r>
              <a:rPr lang="ja-JP" altLang="en-US" dirty="0"/>
              <a:t>の</a:t>
            </a:r>
            <a:r>
              <a:rPr lang="ja-JP" altLang="en-US" dirty="0" smtClean="0"/>
              <a:t>フォーマットにて企業</a:t>
            </a:r>
            <a:r>
              <a:rPr lang="en-US" altLang="ja-JP" dirty="0" smtClean="0"/>
              <a:t>PR</a:t>
            </a:r>
            <a:r>
              <a:rPr lang="ja-JP" altLang="en-US" dirty="0" err="1" smtClean="0"/>
              <a:t>の提</a:t>
            </a:r>
            <a:r>
              <a:rPr lang="ja-JP" altLang="en-US" dirty="0" smtClean="0"/>
              <a:t>出をしていただいている場合は再提出の必要はありませんが、毎年作成をしていただいても構いません。</a:t>
            </a:r>
            <a:endParaRPr lang="en-US" altLang="ja-JP" dirty="0" smtClean="0"/>
          </a:p>
          <a:p>
            <a:r>
              <a:rPr kumimoji="1" lang="ja-JP" altLang="en-US" u="sng" dirty="0" smtClean="0"/>
              <a:t>黒枠内であれば様式は自由です。</a:t>
            </a:r>
            <a:endParaRPr kumimoji="1" lang="en-US" altLang="ja-JP" u="sng" dirty="0" smtClean="0"/>
          </a:p>
        </p:txBody>
      </p:sp>
    </p:spTree>
    <p:extLst>
      <p:ext uri="{BB962C8B-B14F-4D97-AF65-F5344CB8AC3E}">
        <p14:creationId xmlns:p14="http://schemas.microsoft.com/office/powerpoint/2010/main" val="133680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7493" y="251625"/>
            <a:ext cx="4314506" cy="640080"/>
          </a:xfrm>
        </p:spPr>
        <p:txBody>
          <a:bodyPr>
            <a:noAutofit/>
          </a:bodyPr>
          <a:lstStyle/>
          <a:p>
            <a:r>
              <a:rPr lang="ja-JP" altLang="en-US" sz="2800" b="1" dirty="0" smtClean="0"/>
              <a:t>○○○○株式会社</a:t>
            </a:r>
            <a:endParaRPr lang="en-US" altLang="ja-JP" sz="2800" b="1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571999" y="279644"/>
            <a:ext cx="2854036" cy="64007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/>
              <a:t>キャッチフレーズ等</a:t>
            </a:r>
            <a:endParaRPr lang="en-US" altLang="ja-JP" sz="1600" dirty="0"/>
          </a:p>
        </p:txBody>
      </p:sp>
      <p:sp>
        <p:nvSpPr>
          <p:cNvPr id="5" name="テキスト ボックス 2"/>
          <p:cNvSpPr txBox="1"/>
          <p:nvPr/>
        </p:nvSpPr>
        <p:spPr>
          <a:xfrm>
            <a:off x="7519555" y="238564"/>
            <a:ext cx="1444336" cy="666201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50" dirty="0" smtClean="0">
                <a:solidFill>
                  <a:srgbClr val="0070C0"/>
                </a:solidFill>
              </a:rPr>
              <a:t>ＱＲコード、</a:t>
            </a:r>
            <a:endParaRPr lang="en-US" altLang="ja-JP" sz="1350" dirty="0" smtClean="0">
              <a:solidFill>
                <a:srgbClr val="0070C0"/>
              </a:solidFill>
            </a:endParaRPr>
          </a:p>
          <a:p>
            <a:r>
              <a:rPr lang="ja-JP" altLang="en-US" sz="1350" dirty="0" smtClean="0">
                <a:solidFill>
                  <a:srgbClr val="0070C0"/>
                </a:solidFill>
              </a:rPr>
              <a:t>認定マーク等</a:t>
            </a:r>
            <a:endParaRPr lang="ja-JP" altLang="en-US" sz="1350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24691" y="891704"/>
            <a:ext cx="8839200" cy="571691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46860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/>
          <a:srcRect l="7083" t="8631" r="7763" b="3438"/>
          <a:stretch/>
        </p:blipFill>
        <p:spPr>
          <a:xfrm>
            <a:off x="131621" y="443345"/>
            <a:ext cx="9021488" cy="641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70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1185</TotalTime>
  <Words>98</Words>
  <Application>Microsoft Office PowerPoint</Application>
  <PresentationFormat>画面に合わせる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【企業ＰＲフォーマット】   ◎ 黒の枠内に納まれば自由に作成可能です。 　 枠外の「会社名」「キャッチフレーズ」等のご記入もお願いします。   ◎ 企業PRはＡ４ヨコ・モノクロで印刷します。 　（黄色や薄い色は消えてしまいます。）    ※ 画像を貼り付ける際は１３MB以下になるように作成をお願い致します。 　  13MBを超えるとこちら側がメールの受信ができない場合があります。  ※ 黄色や薄い色はモノクロ印刷をすると消えてしまいます。 　  作成後に一度モノクロ印刷をして確認をお願い致します。 　  ★ 隊員は受験企業を選ぶ際に、この企業ＰＲを参考にしています。 「会社の紹介」、「働きやすさ」、 「モデル年収」 、「福利厚生」、「将来性」、「ホームページのＯＲコード」、「各種認定マーク」、「社屋や仕事風景の写真」「１週間のシフト例」、「１日の勤務イメージ」「先輩社員からのコメント」等など。 　 　企業PRには求人票には書ききれない、貴社の魅力をご記入ください。  　 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今村　聖子</dc:creator>
  <cp:lastModifiedBy>今村　聖子</cp:lastModifiedBy>
  <cp:revision>16</cp:revision>
  <cp:lastPrinted>2024-01-22T00:57:16Z</cp:lastPrinted>
  <dcterms:created xsi:type="dcterms:W3CDTF">2024-01-10T02:59:18Z</dcterms:created>
  <dcterms:modified xsi:type="dcterms:W3CDTF">2024-01-22T01:47:36Z</dcterms:modified>
</cp:coreProperties>
</file>