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0F1A-40DA-4894-9E59-3FF5B135D93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F932-A838-4C63-BA59-E668AF0D9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5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0F1A-40DA-4894-9E59-3FF5B135D93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F932-A838-4C63-BA59-E668AF0D9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45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0F1A-40DA-4894-9E59-3FF5B135D93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F932-A838-4C63-BA59-E668AF0D9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50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0F1A-40DA-4894-9E59-3FF5B135D93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F932-A838-4C63-BA59-E668AF0D9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28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0F1A-40DA-4894-9E59-3FF5B135D93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F932-A838-4C63-BA59-E668AF0D9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91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0F1A-40DA-4894-9E59-3FF5B135D93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F932-A838-4C63-BA59-E668AF0D9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12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0F1A-40DA-4894-9E59-3FF5B135D93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F932-A838-4C63-BA59-E668AF0D9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03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0F1A-40DA-4894-9E59-3FF5B135D93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F932-A838-4C63-BA59-E668AF0D9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31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0F1A-40DA-4894-9E59-3FF5B135D93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F932-A838-4C63-BA59-E668AF0D9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14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0F1A-40DA-4894-9E59-3FF5B135D93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F932-A838-4C63-BA59-E668AF0D9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812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70F1A-40DA-4894-9E59-3FF5B135D93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F932-A838-4C63-BA59-E668AF0D9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676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70F1A-40DA-4894-9E59-3FF5B135D938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BF932-A838-4C63-BA59-E668AF0D9A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9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884967"/>
              </p:ext>
            </p:extLst>
          </p:nvPr>
        </p:nvGraphicFramePr>
        <p:xfrm>
          <a:off x="95087" y="712452"/>
          <a:ext cx="8964000" cy="5976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28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事業所名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会社の特徴</a:t>
                      </a:r>
                    </a:p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事業内容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kumimoji="1" lang="en-US" altLang="ja-JP" sz="1050" b="0" baseline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242">
                <a:tc row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会社の魅力</a:t>
                      </a:r>
                    </a:p>
                    <a:p>
                      <a:pPr algn="ctr"/>
                      <a:endParaRPr kumimoji="1" lang="ja-JP" altLang="en-US" sz="14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ＰＲ事項</a:t>
                      </a:r>
                    </a:p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85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求める人物像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選考基準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8140">
                <a:tc rowSpan="2"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職務の内容</a:t>
                      </a:r>
                    </a:p>
                    <a:p>
                      <a:pPr algn="ctr"/>
                      <a:endParaRPr kumimoji="1" lang="ja-JP" altLang="en-US" sz="14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キャリアアップ制　度</a:t>
                      </a:r>
                    </a:p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教育方針</a:t>
                      </a:r>
                    </a:p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社内教育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4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参加隊員への</a:t>
                      </a:r>
                      <a:endParaRPr kumimoji="1" lang="ja-JP" altLang="en-US" sz="14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dist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メッセージ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47536" y="260648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企業ＰＲ及び業務等説明用紙</a:t>
            </a:r>
            <a:endParaRPr kumimoji="1" lang="ja-JP" altLang="en-US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1592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35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 正之</dc:creator>
  <cp:lastModifiedBy>工藤 正之</cp:lastModifiedBy>
  <cp:revision>2</cp:revision>
  <dcterms:created xsi:type="dcterms:W3CDTF">2023-05-21T23:34:34Z</dcterms:created>
  <dcterms:modified xsi:type="dcterms:W3CDTF">2024-05-08T02:22:37Z</dcterms:modified>
</cp:coreProperties>
</file>