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7199313" cy="10439400"/>
  <p:notesSz cx="6797675" cy="9926638"/>
  <p:photoAlbum/>
  <p:defaultTextStyle>
    <a:defPPr>
      <a:defRPr lang="ja-JP"/>
    </a:defPPr>
    <a:lvl1pPr marL="0" algn="l" defTabSz="1007718" rtl="0" eaLnBrk="1" latinLnBrk="0" hangingPunct="1">
      <a:defRPr kumimoji="1" sz="1967" kern="1200">
        <a:solidFill>
          <a:schemeClr val="tx1"/>
        </a:solidFill>
        <a:latin typeface="+mn-lt"/>
        <a:ea typeface="+mn-ea"/>
        <a:cs typeface="+mn-cs"/>
      </a:defRPr>
    </a:lvl1pPr>
    <a:lvl2pPr marL="503859" algn="l" defTabSz="1007718" rtl="0" eaLnBrk="1" latinLnBrk="0" hangingPunct="1">
      <a:defRPr kumimoji="1" sz="1967" kern="1200">
        <a:solidFill>
          <a:schemeClr val="tx1"/>
        </a:solidFill>
        <a:latin typeface="+mn-lt"/>
        <a:ea typeface="+mn-ea"/>
        <a:cs typeface="+mn-cs"/>
      </a:defRPr>
    </a:lvl2pPr>
    <a:lvl3pPr marL="1007718" algn="l" defTabSz="1007718" rtl="0" eaLnBrk="1" latinLnBrk="0" hangingPunct="1">
      <a:defRPr kumimoji="1" sz="1967" kern="1200">
        <a:solidFill>
          <a:schemeClr val="tx1"/>
        </a:solidFill>
        <a:latin typeface="+mn-lt"/>
        <a:ea typeface="+mn-ea"/>
        <a:cs typeface="+mn-cs"/>
      </a:defRPr>
    </a:lvl3pPr>
    <a:lvl4pPr marL="1511577" algn="l" defTabSz="1007718" rtl="0" eaLnBrk="1" latinLnBrk="0" hangingPunct="1">
      <a:defRPr kumimoji="1" sz="1967" kern="1200">
        <a:solidFill>
          <a:schemeClr val="tx1"/>
        </a:solidFill>
        <a:latin typeface="+mn-lt"/>
        <a:ea typeface="+mn-ea"/>
        <a:cs typeface="+mn-cs"/>
      </a:defRPr>
    </a:lvl4pPr>
    <a:lvl5pPr marL="2015435" algn="l" defTabSz="1007718" rtl="0" eaLnBrk="1" latinLnBrk="0" hangingPunct="1">
      <a:defRPr kumimoji="1" sz="1967" kern="1200">
        <a:solidFill>
          <a:schemeClr val="tx1"/>
        </a:solidFill>
        <a:latin typeface="+mn-lt"/>
        <a:ea typeface="+mn-ea"/>
        <a:cs typeface="+mn-cs"/>
      </a:defRPr>
    </a:lvl5pPr>
    <a:lvl6pPr marL="2519294" algn="l" defTabSz="1007718" rtl="0" eaLnBrk="1" latinLnBrk="0" hangingPunct="1">
      <a:defRPr kumimoji="1" sz="1967" kern="1200">
        <a:solidFill>
          <a:schemeClr val="tx1"/>
        </a:solidFill>
        <a:latin typeface="+mn-lt"/>
        <a:ea typeface="+mn-ea"/>
        <a:cs typeface="+mn-cs"/>
      </a:defRPr>
    </a:lvl6pPr>
    <a:lvl7pPr marL="3023154" algn="l" defTabSz="1007718" rtl="0" eaLnBrk="1" latinLnBrk="0" hangingPunct="1">
      <a:defRPr kumimoji="1" sz="1967" kern="1200">
        <a:solidFill>
          <a:schemeClr val="tx1"/>
        </a:solidFill>
        <a:latin typeface="+mn-lt"/>
        <a:ea typeface="+mn-ea"/>
        <a:cs typeface="+mn-cs"/>
      </a:defRPr>
    </a:lvl7pPr>
    <a:lvl8pPr marL="3527013" algn="l" defTabSz="1007718" rtl="0" eaLnBrk="1" latinLnBrk="0" hangingPunct="1">
      <a:defRPr kumimoji="1" sz="1967" kern="1200">
        <a:solidFill>
          <a:schemeClr val="tx1"/>
        </a:solidFill>
        <a:latin typeface="+mn-lt"/>
        <a:ea typeface="+mn-ea"/>
        <a:cs typeface="+mn-cs"/>
      </a:defRPr>
    </a:lvl8pPr>
    <a:lvl9pPr marL="4030872" algn="l" defTabSz="1007718" rtl="0" eaLnBrk="1" latinLnBrk="0" hangingPunct="1">
      <a:defRPr kumimoji="1" sz="196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8" userDrawn="1">
          <p15:clr>
            <a:srgbClr val="A4A3A4"/>
          </p15:clr>
        </p15:guide>
        <p15:guide id="2" pos="22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FF"/>
    <a:srgbClr val="0066FF"/>
    <a:srgbClr val="FF66FF"/>
    <a:srgbClr val="FF99FF"/>
    <a:srgbClr val="66FFFF"/>
    <a:srgbClr val="D7F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2376" y="60"/>
      </p:cViewPr>
      <p:guideLst>
        <p:guide orient="horz" pos="3288"/>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949" y="3242984"/>
            <a:ext cx="6119416" cy="223770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79897" y="5915661"/>
            <a:ext cx="5039519" cy="2667846"/>
          </a:xfrm>
        </p:spPr>
        <p:txBody>
          <a:bodyPr/>
          <a:lstStyle>
            <a:lvl1pPr marL="0" indent="0" algn="ctr">
              <a:buNone/>
              <a:defRPr>
                <a:solidFill>
                  <a:schemeClr val="tx1">
                    <a:tint val="75000"/>
                  </a:schemeClr>
                </a:solidFill>
              </a:defRPr>
            </a:lvl1pPr>
            <a:lvl2pPr marL="479978" indent="0" algn="ctr">
              <a:buNone/>
              <a:defRPr>
                <a:solidFill>
                  <a:schemeClr val="tx1">
                    <a:tint val="75000"/>
                  </a:schemeClr>
                </a:solidFill>
              </a:defRPr>
            </a:lvl2pPr>
            <a:lvl3pPr marL="959956" indent="0" algn="ctr">
              <a:buNone/>
              <a:defRPr>
                <a:solidFill>
                  <a:schemeClr val="tx1">
                    <a:tint val="75000"/>
                  </a:schemeClr>
                </a:solidFill>
              </a:defRPr>
            </a:lvl3pPr>
            <a:lvl4pPr marL="1439934" indent="0" algn="ctr">
              <a:buNone/>
              <a:defRPr>
                <a:solidFill>
                  <a:schemeClr val="tx1">
                    <a:tint val="75000"/>
                  </a:schemeClr>
                </a:solidFill>
              </a:defRPr>
            </a:lvl4pPr>
            <a:lvl5pPr marL="1919913" indent="0" algn="ctr">
              <a:buNone/>
              <a:defRPr>
                <a:solidFill>
                  <a:schemeClr val="tx1">
                    <a:tint val="75000"/>
                  </a:schemeClr>
                </a:solidFill>
              </a:defRPr>
            </a:lvl5pPr>
            <a:lvl6pPr marL="2399891" indent="0" algn="ctr">
              <a:buNone/>
              <a:defRPr>
                <a:solidFill>
                  <a:schemeClr val="tx1">
                    <a:tint val="75000"/>
                  </a:schemeClr>
                </a:solidFill>
              </a:defRPr>
            </a:lvl6pPr>
            <a:lvl7pPr marL="2879869" indent="0" algn="ctr">
              <a:buNone/>
              <a:defRPr>
                <a:solidFill>
                  <a:schemeClr val="tx1">
                    <a:tint val="75000"/>
                  </a:schemeClr>
                </a:solidFill>
              </a:defRPr>
            </a:lvl7pPr>
            <a:lvl8pPr marL="3359847" indent="0" algn="ctr">
              <a:buNone/>
              <a:defRPr>
                <a:solidFill>
                  <a:schemeClr val="tx1">
                    <a:tint val="75000"/>
                  </a:schemeClr>
                </a:solidFill>
              </a:defRPr>
            </a:lvl8pPr>
            <a:lvl9pPr marL="383982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59911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232067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19502" y="418063"/>
            <a:ext cx="1619845" cy="890732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59966" y="418063"/>
            <a:ext cx="4739548" cy="890732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02830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248899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696" y="6708282"/>
            <a:ext cx="6119416" cy="2073381"/>
          </a:xfrm>
        </p:spPr>
        <p:txBody>
          <a:bodyPr anchor="t"/>
          <a:lstStyle>
            <a:lvl1pPr algn="l">
              <a:defRPr sz="419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696" y="4424668"/>
            <a:ext cx="6119416" cy="2283618"/>
          </a:xfrm>
        </p:spPr>
        <p:txBody>
          <a:bodyPr anchor="b"/>
          <a:lstStyle>
            <a:lvl1pPr marL="0" indent="0">
              <a:buNone/>
              <a:defRPr sz="2100">
                <a:solidFill>
                  <a:schemeClr val="tx1">
                    <a:tint val="75000"/>
                  </a:schemeClr>
                </a:solidFill>
              </a:defRPr>
            </a:lvl1pPr>
            <a:lvl2pPr marL="479978" indent="0">
              <a:buNone/>
              <a:defRPr sz="1875">
                <a:solidFill>
                  <a:schemeClr val="tx1">
                    <a:tint val="75000"/>
                  </a:schemeClr>
                </a:solidFill>
              </a:defRPr>
            </a:lvl2pPr>
            <a:lvl3pPr marL="959956" indent="0">
              <a:buNone/>
              <a:defRPr sz="1649">
                <a:solidFill>
                  <a:schemeClr val="tx1">
                    <a:tint val="75000"/>
                  </a:schemeClr>
                </a:solidFill>
              </a:defRPr>
            </a:lvl3pPr>
            <a:lvl4pPr marL="1439934" indent="0">
              <a:buNone/>
              <a:defRPr sz="1500">
                <a:solidFill>
                  <a:schemeClr val="tx1">
                    <a:tint val="75000"/>
                  </a:schemeClr>
                </a:solidFill>
              </a:defRPr>
            </a:lvl4pPr>
            <a:lvl5pPr marL="1919913" indent="0">
              <a:buNone/>
              <a:defRPr sz="1500">
                <a:solidFill>
                  <a:schemeClr val="tx1">
                    <a:tint val="75000"/>
                  </a:schemeClr>
                </a:solidFill>
              </a:defRPr>
            </a:lvl5pPr>
            <a:lvl6pPr marL="2399891" indent="0">
              <a:buNone/>
              <a:defRPr sz="1500">
                <a:solidFill>
                  <a:schemeClr val="tx1">
                    <a:tint val="75000"/>
                  </a:schemeClr>
                </a:solidFill>
              </a:defRPr>
            </a:lvl6pPr>
            <a:lvl7pPr marL="2879869" indent="0">
              <a:buNone/>
              <a:defRPr sz="1500">
                <a:solidFill>
                  <a:schemeClr val="tx1">
                    <a:tint val="75000"/>
                  </a:schemeClr>
                </a:solidFill>
              </a:defRPr>
            </a:lvl7pPr>
            <a:lvl8pPr marL="3359847" indent="0">
              <a:buNone/>
              <a:defRPr sz="1500">
                <a:solidFill>
                  <a:schemeClr val="tx1">
                    <a:tint val="75000"/>
                  </a:schemeClr>
                </a:solidFill>
              </a:defRPr>
            </a:lvl8pPr>
            <a:lvl9pPr marL="3839825"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257655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59965" y="2435862"/>
            <a:ext cx="3179697" cy="6889521"/>
          </a:xfrm>
        </p:spPr>
        <p:txBody>
          <a:bodyPr/>
          <a:lstStyle>
            <a:lvl1pPr>
              <a:defRPr sz="2925"/>
            </a:lvl1pPr>
            <a:lvl2pPr>
              <a:defRPr sz="2550"/>
            </a:lvl2pPr>
            <a:lvl3pPr>
              <a:defRPr sz="2100"/>
            </a:lvl3pPr>
            <a:lvl4pPr>
              <a:defRPr sz="1875"/>
            </a:lvl4pPr>
            <a:lvl5pPr>
              <a:defRPr sz="1875"/>
            </a:lvl5pPr>
            <a:lvl6pPr>
              <a:defRPr sz="1875"/>
            </a:lvl6pPr>
            <a:lvl7pPr>
              <a:defRPr sz="1875"/>
            </a:lvl7pPr>
            <a:lvl8pPr>
              <a:defRPr sz="1875"/>
            </a:lvl8pPr>
            <a:lvl9pPr>
              <a:defRPr sz="187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59651" y="2435862"/>
            <a:ext cx="3179697" cy="6889521"/>
          </a:xfrm>
        </p:spPr>
        <p:txBody>
          <a:bodyPr/>
          <a:lstStyle>
            <a:lvl1pPr>
              <a:defRPr sz="2925"/>
            </a:lvl1pPr>
            <a:lvl2pPr>
              <a:defRPr sz="2550"/>
            </a:lvl2pPr>
            <a:lvl3pPr>
              <a:defRPr sz="2100"/>
            </a:lvl3pPr>
            <a:lvl4pPr>
              <a:defRPr sz="1875"/>
            </a:lvl4pPr>
            <a:lvl5pPr>
              <a:defRPr sz="1875"/>
            </a:lvl5pPr>
            <a:lvl6pPr>
              <a:defRPr sz="1875"/>
            </a:lvl6pPr>
            <a:lvl7pPr>
              <a:defRPr sz="1875"/>
            </a:lvl7pPr>
            <a:lvl8pPr>
              <a:defRPr sz="1875"/>
            </a:lvl8pPr>
            <a:lvl9pPr>
              <a:defRPr sz="187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69666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59968" y="2336783"/>
            <a:ext cx="3180947" cy="973859"/>
          </a:xfrm>
        </p:spPr>
        <p:txBody>
          <a:bodyPr anchor="b"/>
          <a:lstStyle>
            <a:lvl1pPr marL="0" indent="0">
              <a:buNone/>
              <a:defRPr sz="2550" b="1"/>
            </a:lvl1pPr>
            <a:lvl2pPr marL="479978" indent="0">
              <a:buNone/>
              <a:defRPr sz="2100" b="1"/>
            </a:lvl2pPr>
            <a:lvl3pPr marL="959956" indent="0">
              <a:buNone/>
              <a:defRPr sz="1875" b="1"/>
            </a:lvl3pPr>
            <a:lvl4pPr marL="1439934" indent="0">
              <a:buNone/>
              <a:defRPr sz="1649" b="1"/>
            </a:lvl4pPr>
            <a:lvl5pPr marL="1919913" indent="0">
              <a:buNone/>
              <a:defRPr sz="1649" b="1"/>
            </a:lvl5pPr>
            <a:lvl6pPr marL="2399891" indent="0">
              <a:buNone/>
              <a:defRPr sz="1649" b="1"/>
            </a:lvl6pPr>
            <a:lvl7pPr marL="2879869" indent="0">
              <a:buNone/>
              <a:defRPr sz="1649" b="1"/>
            </a:lvl7pPr>
            <a:lvl8pPr marL="3359847" indent="0">
              <a:buNone/>
              <a:defRPr sz="1649" b="1"/>
            </a:lvl8pPr>
            <a:lvl9pPr marL="3839825" indent="0">
              <a:buNone/>
              <a:defRPr sz="1649"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59968" y="3310643"/>
            <a:ext cx="3180947" cy="6014738"/>
          </a:xfrm>
        </p:spPr>
        <p:txBody>
          <a:bodyPr/>
          <a:lstStyle>
            <a:lvl1pPr>
              <a:defRPr sz="2550"/>
            </a:lvl1pPr>
            <a:lvl2pPr>
              <a:defRPr sz="2100"/>
            </a:lvl2pPr>
            <a:lvl3pPr>
              <a:defRPr sz="1875"/>
            </a:lvl3pPr>
            <a:lvl4pPr>
              <a:defRPr sz="1649"/>
            </a:lvl4pPr>
            <a:lvl5pPr>
              <a:defRPr sz="1649"/>
            </a:lvl5pPr>
            <a:lvl6pPr>
              <a:defRPr sz="1649"/>
            </a:lvl6pPr>
            <a:lvl7pPr>
              <a:defRPr sz="1649"/>
            </a:lvl7pPr>
            <a:lvl8pPr>
              <a:defRPr sz="1649"/>
            </a:lvl8pPr>
            <a:lvl9pPr>
              <a:defRPr sz="164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154" y="2336783"/>
            <a:ext cx="3182196" cy="973859"/>
          </a:xfrm>
        </p:spPr>
        <p:txBody>
          <a:bodyPr anchor="b"/>
          <a:lstStyle>
            <a:lvl1pPr marL="0" indent="0">
              <a:buNone/>
              <a:defRPr sz="2550" b="1"/>
            </a:lvl1pPr>
            <a:lvl2pPr marL="479978" indent="0">
              <a:buNone/>
              <a:defRPr sz="2100" b="1"/>
            </a:lvl2pPr>
            <a:lvl3pPr marL="959956" indent="0">
              <a:buNone/>
              <a:defRPr sz="1875" b="1"/>
            </a:lvl3pPr>
            <a:lvl4pPr marL="1439934" indent="0">
              <a:buNone/>
              <a:defRPr sz="1649" b="1"/>
            </a:lvl4pPr>
            <a:lvl5pPr marL="1919913" indent="0">
              <a:buNone/>
              <a:defRPr sz="1649" b="1"/>
            </a:lvl5pPr>
            <a:lvl6pPr marL="2399891" indent="0">
              <a:buNone/>
              <a:defRPr sz="1649" b="1"/>
            </a:lvl6pPr>
            <a:lvl7pPr marL="2879869" indent="0">
              <a:buNone/>
              <a:defRPr sz="1649" b="1"/>
            </a:lvl7pPr>
            <a:lvl8pPr marL="3359847" indent="0">
              <a:buNone/>
              <a:defRPr sz="1649" b="1"/>
            </a:lvl8pPr>
            <a:lvl9pPr marL="3839825" indent="0">
              <a:buNone/>
              <a:defRPr sz="1649"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154" y="3310643"/>
            <a:ext cx="3182196" cy="6014738"/>
          </a:xfrm>
        </p:spPr>
        <p:txBody>
          <a:bodyPr/>
          <a:lstStyle>
            <a:lvl1pPr>
              <a:defRPr sz="2550"/>
            </a:lvl1pPr>
            <a:lvl2pPr>
              <a:defRPr sz="2100"/>
            </a:lvl2pPr>
            <a:lvl3pPr>
              <a:defRPr sz="1875"/>
            </a:lvl3pPr>
            <a:lvl4pPr>
              <a:defRPr sz="1649"/>
            </a:lvl4pPr>
            <a:lvl5pPr>
              <a:defRPr sz="1649"/>
            </a:lvl5pPr>
            <a:lvl6pPr>
              <a:defRPr sz="1649"/>
            </a:lvl6pPr>
            <a:lvl7pPr>
              <a:defRPr sz="1649"/>
            </a:lvl7pPr>
            <a:lvl8pPr>
              <a:defRPr sz="1649"/>
            </a:lvl8pPr>
            <a:lvl9pPr>
              <a:defRPr sz="164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87967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93110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42303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9968" y="415644"/>
            <a:ext cx="2368525" cy="1768899"/>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4734" y="415647"/>
            <a:ext cx="4024616" cy="8909739"/>
          </a:xfrm>
        </p:spPr>
        <p:txBody>
          <a:bodyPr/>
          <a:lstStyle>
            <a:lvl1pPr>
              <a:defRPr sz="3374"/>
            </a:lvl1pPr>
            <a:lvl2pPr>
              <a:defRPr sz="2925"/>
            </a:lvl2pPr>
            <a:lvl3pPr>
              <a:defRPr sz="255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59968" y="2184545"/>
            <a:ext cx="2368525" cy="7140840"/>
          </a:xfrm>
        </p:spPr>
        <p:txBody>
          <a:bodyPr/>
          <a:lstStyle>
            <a:lvl1pPr marL="0" indent="0">
              <a:buNone/>
              <a:defRPr sz="1500"/>
            </a:lvl1pPr>
            <a:lvl2pPr marL="479978" indent="0">
              <a:buNone/>
              <a:defRPr sz="1274"/>
            </a:lvl2pPr>
            <a:lvl3pPr marL="959956" indent="0">
              <a:buNone/>
              <a:defRPr sz="1050"/>
            </a:lvl3pPr>
            <a:lvl4pPr marL="1439934" indent="0">
              <a:buNone/>
              <a:defRPr sz="975"/>
            </a:lvl4pPr>
            <a:lvl5pPr marL="1919913" indent="0">
              <a:buNone/>
              <a:defRPr sz="975"/>
            </a:lvl5pPr>
            <a:lvl6pPr marL="2399891" indent="0">
              <a:buNone/>
              <a:defRPr sz="975"/>
            </a:lvl6pPr>
            <a:lvl7pPr marL="2879869" indent="0">
              <a:buNone/>
              <a:defRPr sz="975"/>
            </a:lvl7pPr>
            <a:lvl8pPr marL="3359847" indent="0">
              <a:buNone/>
              <a:defRPr sz="975"/>
            </a:lvl8pPr>
            <a:lvl9pPr marL="3839825"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381646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116" y="7307582"/>
            <a:ext cx="4319588" cy="862702"/>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116" y="932779"/>
            <a:ext cx="4319588" cy="6263640"/>
          </a:xfrm>
        </p:spPr>
        <p:txBody>
          <a:bodyPr/>
          <a:lstStyle>
            <a:lvl1pPr marL="0" indent="0">
              <a:buNone/>
              <a:defRPr sz="3374"/>
            </a:lvl1pPr>
            <a:lvl2pPr marL="479978" indent="0">
              <a:buNone/>
              <a:defRPr sz="2925"/>
            </a:lvl2pPr>
            <a:lvl3pPr marL="959956" indent="0">
              <a:buNone/>
              <a:defRPr sz="2550"/>
            </a:lvl3pPr>
            <a:lvl4pPr marL="1439934" indent="0">
              <a:buNone/>
              <a:defRPr sz="2100"/>
            </a:lvl4pPr>
            <a:lvl5pPr marL="1919913" indent="0">
              <a:buNone/>
              <a:defRPr sz="2100"/>
            </a:lvl5pPr>
            <a:lvl6pPr marL="2399891" indent="0">
              <a:buNone/>
              <a:defRPr sz="2100"/>
            </a:lvl6pPr>
            <a:lvl7pPr marL="2879869" indent="0">
              <a:buNone/>
              <a:defRPr sz="2100"/>
            </a:lvl7pPr>
            <a:lvl8pPr marL="3359847" indent="0">
              <a:buNone/>
              <a:defRPr sz="2100"/>
            </a:lvl8pPr>
            <a:lvl9pPr marL="3839825"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116" y="8170284"/>
            <a:ext cx="4319588" cy="1225178"/>
          </a:xfrm>
        </p:spPr>
        <p:txBody>
          <a:bodyPr/>
          <a:lstStyle>
            <a:lvl1pPr marL="0" indent="0">
              <a:buNone/>
              <a:defRPr sz="1500"/>
            </a:lvl1pPr>
            <a:lvl2pPr marL="479978" indent="0">
              <a:buNone/>
              <a:defRPr sz="1274"/>
            </a:lvl2pPr>
            <a:lvl3pPr marL="959956" indent="0">
              <a:buNone/>
              <a:defRPr sz="1050"/>
            </a:lvl3pPr>
            <a:lvl4pPr marL="1439934" indent="0">
              <a:buNone/>
              <a:defRPr sz="975"/>
            </a:lvl4pPr>
            <a:lvl5pPr marL="1919913" indent="0">
              <a:buNone/>
              <a:defRPr sz="975"/>
            </a:lvl5pPr>
            <a:lvl6pPr marL="2399891" indent="0">
              <a:buNone/>
              <a:defRPr sz="975"/>
            </a:lvl6pPr>
            <a:lvl7pPr marL="2879869" indent="0">
              <a:buNone/>
              <a:defRPr sz="975"/>
            </a:lvl7pPr>
            <a:lvl8pPr marL="3359847" indent="0">
              <a:buNone/>
              <a:defRPr sz="975"/>
            </a:lvl8pPr>
            <a:lvl9pPr marL="3839825"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5270801-3AD9-4220-BBDE-4020D87B2CA1}" type="datetimeFigureOut">
              <a:rPr kumimoji="1" lang="ja-JP" altLang="en-US" smtClean="0"/>
              <a:t>2024/1/25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14437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9966" y="418061"/>
            <a:ext cx="6479382" cy="17399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59966" y="2435862"/>
            <a:ext cx="6479382" cy="6889521"/>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59966" y="9675781"/>
            <a:ext cx="1679840" cy="555801"/>
          </a:xfrm>
          <a:prstGeom prst="rect">
            <a:avLst/>
          </a:prstGeom>
        </p:spPr>
        <p:txBody>
          <a:bodyPr vert="horz" lIns="128016" tIns="64008" rIns="128016" bIns="64008" rtlCol="0" anchor="ctr"/>
          <a:lstStyle>
            <a:lvl1pPr algn="l">
              <a:defRPr sz="1274">
                <a:solidFill>
                  <a:schemeClr val="tx1">
                    <a:tint val="75000"/>
                  </a:schemeClr>
                </a:solidFill>
              </a:defRPr>
            </a:lvl1pPr>
          </a:lstStyle>
          <a:p>
            <a:fld id="{05270801-3AD9-4220-BBDE-4020D87B2CA1}" type="datetimeFigureOut">
              <a:rPr kumimoji="1" lang="ja-JP" altLang="en-US" smtClean="0"/>
              <a:t>2024/1/25</a:t>
            </a:fld>
            <a:endParaRPr kumimoji="1" lang="ja-JP" altLang="en-US"/>
          </a:p>
        </p:txBody>
      </p:sp>
      <p:sp>
        <p:nvSpPr>
          <p:cNvPr id="5" name="フッター プレースホルダー 4"/>
          <p:cNvSpPr>
            <a:spLocks noGrp="1"/>
          </p:cNvSpPr>
          <p:nvPr>
            <p:ph type="ftr" sz="quarter" idx="3"/>
          </p:nvPr>
        </p:nvSpPr>
        <p:spPr>
          <a:xfrm>
            <a:off x="2459766" y="9675781"/>
            <a:ext cx="2279782" cy="555801"/>
          </a:xfrm>
          <a:prstGeom prst="rect">
            <a:avLst/>
          </a:prstGeom>
        </p:spPr>
        <p:txBody>
          <a:bodyPr vert="horz" lIns="128016" tIns="64008" rIns="128016" bIns="64008" rtlCol="0" anchor="ctr"/>
          <a:lstStyle>
            <a:lvl1pPr algn="ctr">
              <a:defRPr sz="12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59508" y="9675781"/>
            <a:ext cx="1679840" cy="555801"/>
          </a:xfrm>
          <a:prstGeom prst="rect">
            <a:avLst/>
          </a:prstGeom>
        </p:spPr>
        <p:txBody>
          <a:bodyPr vert="horz" lIns="128016" tIns="64008" rIns="128016" bIns="64008" rtlCol="0" anchor="ctr"/>
          <a:lstStyle>
            <a:lvl1pPr algn="r">
              <a:defRPr sz="1274">
                <a:solidFill>
                  <a:schemeClr val="tx1">
                    <a:tint val="75000"/>
                  </a:schemeClr>
                </a:solidFill>
              </a:defRPr>
            </a:lvl1pPr>
          </a:lstStyle>
          <a:p>
            <a:fld id="{98F53B0A-C9E8-45DD-9C77-F606659C3821}" type="slidenum">
              <a:rPr kumimoji="1" lang="ja-JP" altLang="en-US" smtClean="0"/>
              <a:t>‹#›</a:t>
            </a:fld>
            <a:endParaRPr kumimoji="1" lang="ja-JP" altLang="en-US"/>
          </a:p>
        </p:txBody>
      </p:sp>
    </p:spTree>
    <p:extLst>
      <p:ext uri="{BB962C8B-B14F-4D97-AF65-F5344CB8AC3E}">
        <p14:creationId xmlns:p14="http://schemas.microsoft.com/office/powerpoint/2010/main" val="61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9956" rtl="0" eaLnBrk="1" latinLnBrk="0" hangingPunct="1">
        <a:spcBef>
          <a:spcPct val="0"/>
        </a:spcBef>
        <a:buNone/>
        <a:defRPr kumimoji="1" sz="4650" kern="1200">
          <a:solidFill>
            <a:schemeClr val="tx1"/>
          </a:solidFill>
          <a:latin typeface="+mj-lt"/>
          <a:ea typeface="+mj-ea"/>
          <a:cs typeface="+mj-cs"/>
        </a:defRPr>
      </a:lvl1pPr>
    </p:titleStyle>
    <p:bodyStyle>
      <a:lvl1pPr marL="359984" indent="-359984" algn="l" defTabSz="959956" rtl="0" eaLnBrk="1" latinLnBrk="0" hangingPunct="1">
        <a:spcBef>
          <a:spcPct val="20000"/>
        </a:spcBef>
        <a:buFont typeface="Arial" panose="020B0604020202020204" pitchFamily="34" charset="0"/>
        <a:buChar char="•"/>
        <a:defRPr kumimoji="1" sz="3374" kern="1200">
          <a:solidFill>
            <a:schemeClr val="tx1"/>
          </a:solidFill>
          <a:latin typeface="+mn-lt"/>
          <a:ea typeface="+mn-ea"/>
          <a:cs typeface="+mn-cs"/>
        </a:defRPr>
      </a:lvl1pPr>
      <a:lvl2pPr marL="779965" indent="-299987" algn="l" defTabSz="959956" rtl="0" eaLnBrk="1" latinLnBrk="0" hangingPunct="1">
        <a:spcBef>
          <a:spcPct val="20000"/>
        </a:spcBef>
        <a:buFont typeface="Arial" panose="020B0604020202020204" pitchFamily="34" charset="0"/>
        <a:buChar char="–"/>
        <a:defRPr kumimoji="1" sz="2925" kern="1200">
          <a:solidFill>
            <a:schemeClr val="tx1"/>
          </a:solidFill>
          <a:latin typeface="+mn-lt"/>
          <a:ea typeface="+mn-ea"/>
          <a:cs typeface="+mn-cs"/>
        </a:defRPr>
      </a:lvl2pPr>
      <a:lvl3pPr marL="1199946" indent="-239990" algn="l" defTabSz="959956" rtl="0" eaLnBrk="1" latinLnBrk="0" hangingPunct="1">
        <a:spcBef>
          <a:spcPct val="20000"/>
        </a:spcBef>
        <a:buFont typeface="Arial" panose="020B0604020202020204" pitchFamily="34" charset="0"/>
        <a:buChar char="•"/>
        <a:defRPr kumimoji="1" sz="2550" kern="1200">
          <a:solidFill>
            <a:schemeClr val="tx1"/>
          </a:solidFill>
          <a:latin typeface="+mn-lt"/>
          <a:ea typeface="+mn-ea"/>
          <a:cs typeface="+mn-cs"/>
        </a:defRPr>
      </a:lvl3pPr>
      <a:lvl4pPr marL="1679924" indent="-239990" algn="l" defTabSz="95995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9902" indent="-239990" algn="l" defTabSz="95995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9880" indent="-239990" algn="l" defTabSz="95995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9858" indent="-239990" algn="l" defTabSz="95995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9837" indent="-239990" algn="l" defTabSz="95995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9815" indent="-239990" algn="l" defTabSz="95995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9956" rtl="0" eaLnBrk="1" latinLnBrk="0" hangingPunct="1">
        <a:defRPr kumimoji="1" sz="1875" kern="1200">
          <a:solidFill>
            <a:schemeClr val="tx1"/>
          </a:solidFill>
          <a:latin typeface="+mn-lt"/>
          <a:ea typeface="+mn-ea"/>
          <a:cs typeface="+mn-cs"/>
        </a:defRPr>
      </a:lvl1pPr>
      <a:lvl2pPr marL="479978" algn="l" defTabSz="959956" rtl="0" eaLnBrk="1" latinLnBrk="0" hangingPunct="1">
        <a:defRPr kumimoji="1" sz="1875" kern="1200">
          <a:solidFill>
            <a:schemeClr val="tx1"/>
          </a:solidFill>
          <a:latin typeface="+mn-lt"/>
          <a:ea typeface="+mn-ea"/>
          <a:cs typeface="+mn-cs"/>
        </a:defRPr>
      </a:lvl2pPr>
      <a:lvl3pPr marL="959956" algn="l" defTabSz="959956" rtl="0" eaLnBrk="1" latinLnBrk="0" hangingPunct="1">
        <a:defRPr kumimoji="1" sz="1875" kern="1200">
          <a:solidFill>
            <a:schemeClr val="tx1"/>
          </a:solidFill>
          <a:latin typeface="+mn-lt"/>
          <a:ea typeface="+mn-ea"/>
          <a:cs typeface="+mn-cs"/>
        </a:defRPr>
      </a:lvl3pPr>
      <a:lvl4pPr marL="1439934" algn="l" defTabSz="959956" rtl="0" eaLnBrk="1" latinLnBrk="0" hangingPunct="1">
        <a:defRPr kumimoji="1" sz="1875" kern="1200">
          <a:solidFill>
            <a:schemeClr val="tx1"/>
          </a:solidFill>
          <a:latin typeface="+mn-lt"/>
          <a:ea typeface="+mn-ea"/>
          <a:cs typeface="+mn-cs"/>
        </a:defRPr>
      </a:lvl4pPr>
      <a:lvl5pPr marL="1919913" algn="l" defTabSz="959956" rtl="0" eaLnBrk="1" latinLnBrk="0" hangingPunct="1">
        <a:defRPr kumimoji="1" sz="1875" kern="1200">
          <a:solidFill>
            <a:schemeClr val="tx1"/>
          </a:solidFill>
          <a:latin typeface="+mn-lt"/>
          <a:ea typeface="+mn-ea"/>
          <a:cs typeface="+mn-cs"/>
        </a:defRPr>
      </a:lvl5pPr>
      <a:lvl6pPr marL="2399891" algn="l" defTabSz="959956" rtl="0" eaLnBrk="1" latinLnBrk="0" hangingPunct="1">
        <a:defRPr kumimoji="1" sz="1875" kern="1200">
          <a:solidFill>
            <a:schemeClr val="tx1"/>
          </a:solidFill>
          <a:latin typeface="+mn-lt"/>
          <a:ea typeface="+mn-ea"/>
          <a:cs typeface="+mn-cs"/>
        </a:defRPr>
      </a:lvl6pPr>
      <a:lvl7pPr marL="2879869" algn="l" defTabSz="959956" rtl="0" eaLnBrk="1" latinLnBrk="0" hangingPunct="1">
        <a:defRPr kumimoji="1" sz="1875" kern="1200">
          <a:solidFill>
            <a:schemeClr val="tx1"/>
          </a:solidFill>
          <a:latin typeface="+mn-lt"/>
          <a:ea typeface="+mn-ea"/>
          <a:cs typeface="+mn-cs"/>
        </a:defRPr>
      </a:lvl7pPr>
      <a:lvl8pPr marL="3359847" algn="l" defTabSz="959956" rtl="0" eaLnBrk="1" latinLnBrk="0" hangingPunct="1">
        <a:defRPr kumimoji="1" sz="1875" kern="1200">
          <a:solidFill>
            <a:schemeClr val="tx1"/>
          </a:solidFill>
          <a:latin typeface="+mn-lt"/>
          <a:ea typeface="+mn-ea"/>
          <a:cs typeface="+mn-cs"/>
        </a:defRPr>
      </a:lvl8pPr>
      <a:lvl9pPr marL="3839825" algn="l" defTabSz="959956" rtl="0" eaLnBrk="1" latinLnBrk="0" hangingPunct="1">
        <a:defRPr kumimoji="1" sz="18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544081849"/>
              </p:ext>
            </p:extLst>
          </p:nvPr>
        </p:nvGraphicFramePr>
        <p:xfrm>
          <a:off x="819087" y="1371944"/>
          <a:ext cx="5744972" cy="6224017"/>
        </p:xfrm>
        <a:graphic>
          <a:graphicData uri="http://schemas.openxmlformats.org/drawingml/2006/table">
            <a:tbl>
              <a:tblPr/>
              <a:tblGrid>
                <a:gridCol w="2132640">
                  <a:extLst>
                    <a:ext uri="{9D8B030D-6E8A-4147-A177-3AD203B41FA5}">
                      <a16:colId xmlns:a16="http://schemas.microsoft.com/office/drawing/2014/main" val="20000"/>
                    </a:ext>
                  </a:extLst>
                </a:gridCol>
                <a:gridCol w="1806166">
                  <a:extLst>
                    <a:ext uri="{9D8B030D-6E8A-4147-A177-3AD203B41FA5}">
                      <a16:colId xmlns:a16="http://schemas.microsoft.com/office/drawing/2014/main" val="20001"/>
                    </a:ext>
                  </a:extLst>
                </a:gridCol>
                <a:gridCol w="1806166">
                  <a:extLst>
                    <a:ext uri="{9D8B030D-6E8A-4147-A177-3AD203B41FA5}">
                      <a16:colId xmlns:a16="http://schemas.microsoft.com/office/drawing/2014/main" val="2138468434"/>
                    </a:ext>
                  </a:extLst>
                </a:gridCol>
              </a:tblGrid>
              <a:tr h="258478">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ふりがな</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gridSpan="2">
                  <a:txBody>
                    <a:bodyPr/>
                    <a:lstStyle/>
                    <a:p>
                      <a:pPr algn="ctr">
                        <a:spcAft>
                          <a:spcPts val="0"/>
                        </a:spcAft>
                      </a:pPr>
                      <a:r>
                        <a:rPr lang="en-US" sz="1300" kern="100" dirty="0">
                          <a:effectLst/>
                          <a:latin typeface="ＭＳ 明朝" panose="02020609040205080304" pitchFamily="17" charset="-128"/>
                          <a:ea typeface="ＭＳ 明朝" panose="02020609040205080304" pitchFamily="17" charset="-128"/>
                          <a:cs typeface="Times New Roman"/>
                        </a:rPr>
                        <a:t> </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408869">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氏　</a:t>
                      </a:r>
                      <a:r>
                        <a:rPr lang="ja-JP" altLang="en-US" sz="1300" b="1" kern="100" dirty="0">
                          <a:effectLst/>
                          <a:latin typeface="ＭＳ 明朝" panose="02020609040205080304" pitchFamily="17" charset="-128"/>
                          <a:ea typeface="ＭＳ 明朝" panose="02020609040205080304" pitchFamily="17" charset="-128"/>
                          <a:cs typeface="Times New Roman"/>
                        </a:rPr>
                        <a:t>　</a:t>
                      </a:r>
                      <a:r>
                        <a:rPr lang="ja-JP" sz="1300" b="1" kern="100" dirty="0">
                          <a:effectLst/>
                          <a:latin typeface="ＭＳ 明朝" panose="02020609040205080304" pitchFamily="17" charset="-128"/>
                          <a:ea typeface="ＭＳ 明朝" panose="02020609040205080304" pitchFamily="17" charset="-128"/>
                          <a:cs typeface="Times New Roman"/>
                        </a:rPr>
                        <a:t>　名</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300" kern="100" dirty="0">
                          <a:effectLst/>
                          <a:latin typeface="ＭＳ 明朝" panose="02020609040205080304" pitchFamily="17" charset="-128"/>
                          <a:ea typeface="ＭＳ 明朝" panose="02020609040205080304" pitchFamily="17" charset="-128"/>
                          <a:cs typeface="Times New Roman"/>
                        </a:rPr>
                        <a:t>①</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371700">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生年月日</a:t>
                      </a:r>
                      <a:r>
                        <a:rPr lang="en-US" sz="1300" b="1" kern="100" dirty="0">
                          <a:effectLst/>
                          <a:latin typeface="ＭＳ 明朝" panose="02020609040205080304" pitchFamily="17" charset="-128"/>
                          <a:ea typeface="ＭＳ 明朝" panose="02020609040205080304" pitchFamily="17" charset="-128"/>
                          <a:cs typeface="Times New Roman"/>
                        </a:rPr>
                        <a:t>(</a:t>
                      </a:r>
                      <a:r>
                        <a:rPr lang="ja-JP" sz="1300" b="1" kern="100" dirty="0">
                          <a:effectLst/>
                          <a:latin typeface="ＭＳ 明朝" panose="02020609040205080304" pitchFamily="17" charset="-128"/>
                          <a:ea typeface="ＭＳ 明朝" panose="02020609040205080304" pitchFamily="17" charset="-128"/>
                          <a:cs typeface="Times New Roman"/>
                        </a:rPr>
                        <a:t>年齢</a:t>
                      </a:r>
                      <a:r>
                        <a:rPr lang="en-US" sz="1300" b="1" kern="100" dirty="0">
                          <a:effectLst/>
                          <a:latin typeface="ＭＳ 明朝" panose="02020609040205080304" pitchFamily="17" charset="-128"/>
                          <a:ea typeface="ＭＳ 明朝" panose="02020609040205080304" pitchFamily="17" charset="-128"/>
                          <a:cs typeface="Times New Roman"/>
                        </a:rPr>
                        <a:t>)</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300" kern="100" dirty="0">
                          <a:effectLst/>
                          <a:latin typeface="ＭＳ 明朝" panose="02020609040205080304" pitchFamily="17" charset="-128"/>
                          <a:ea typeface="ＭＳ 明朝" panose="02020609040205080304" pitchFamily="17" charset="-128"/>
                          <a:cs typeface="Times New Roman"/>
                        </a:rPr>
                        <a:t>②</a:t>
                      </a:r>
                      <a:r>
                        <a:rPr lang="ja-JP" altLang="en-US" sz="1300" kern="100" baseline="0" dirty="0">
                          <a:effectLst/>
                          <a:latin typeface="ＭＳ 明朝" panose="02020609040205080304" pitchFamily="17" charset="-128"/>
                          <a:ea typeface="ＭＳ 明朝" panose="02020609040205080304" pitchFamily="17" charset="-128"/>
                          <a:cs typeface="Times New Roman"/>
                        </a:rPr>
                        <a:t>  </a:t>
                      </a:r>
                      <a:r>
                        <a:rPr lang="ja-JP" altLang="en-US" sz="1300" kern="100" dirty="0">
                          <a:effectLst/>
                          <a:latin typeface="ＭＳ 明朝" panose="02020609040205080304" pitchFamily="17" charset="-128"/>
                          <a:ea typeface="ＭＳ 明朝" panose="02020609040205080304" pitchFamily="17" charset="-128"/>
                          <a:cs typeface="Times New Roman"/>
                        </a:rPr>
                        <a:t>Ｓ・Ｈ　　  年　　月　　日</a:t>
                      </a:r>
                      <a:r>
                        <a:rPr lang="ja-JP" altLang="en-US" sz="1300" b="1" kern="100" dirty="0">
                          <a:effectLst/>
                          <a:latin typeface="ＭＳ 明朝" panose="02020609040205080304" pitchFamily="17" charset="-128"/>
                          <a:ea typeface="ＭＳ 明朝" panose="02020609040205080304" pitchFamily="17" charset="-128"/>
                          <a:cs typeface="Times New Roman"/>
                        </a:rPr>
                        <a:t>（</a:t>
                      </a:r>
                      <a:r>
                        <a:rPr lang="ja-JP" sz="1300" b="1" kern="100" dirty="0">
                          <a:effectLst/>
                          <a:latin typeface="ＭＳ 明朝" panose="02020609040205080304" pitchFamily="17" charset="-128"/>
                          <a:ea typeface="ＭＳ 明朝" panose="02020609040205080304" pitchFamily="17" charset="-128"/>
                          <a:cs typeface="Times New Roman"/>
                        </a:rPr>
                        <a:t>　</a:t>
                      </a:r>
                      <a:r>
                        <a:rPr lang="en-US" altLang="ja-JP" sz="1300" b="1" kern="100" dirty="0">
                          <a:effectLst/>
                          <a:latin typeface="ＭＳ 明朝" panose="02020609040205080304" pitchFamily="17" charset="-128"/>
                          <a:ea typeface="ＭＳ 明朝" panose="02020609040205080304" pitchFamily="17" charset="-128"/>
                          <a:cs typeface="Times New Roman"/>
                        </a:rPr>
                        <a:t> </a:t>
                      </a:r>
                      <a:r>
                        <a:rPr lang="ja-JP" altLang="en-US" sz="1300" b="1" kern="100" dirty="0">
                          <a:effectLst/>
                          <a:latin typeface="ＭＳ 明朝" panose="02020609040205080304" pitchFamily="17" charset="-128"/>
                          <a:ea typeface="ＭＳ 明朝" panose="02020609040205080304" pitchFamily="17" charset="-128"/>
                          <a:cs typeface="Times New Roman"/>
                        </a:rPr>
                        <a:t>　</a:t>
                      </a:r>
                      <a:r>
                        <a:rPr lang="ja-JP" sz="1300" b="1" kern="100" dirty="0">
                          <a:effectLst/>
                          <a:latin typeface="ＭＳ 明朝" panose="02020609040205080304" pitchFamily="17" charset="-128"/>
                          <a:ea typeface="ＭＳ 明朝" panose="02020609040205080304" pitchFamily="17" charset="-128"/>
                          <a:cs typeface="Times New Roman"/>
                        </a:rPr>
                        <a:t>歳）</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2"/>
                  </a:ext>
                </a:extLst>
              </a:tr>
              <a:tr h="758856">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連　絡　先</a:t>
                      </a:r>
                      <a:endParaRPr lang="en-US" altLang="ja-JP" sz="1300" b="1"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altLang="en-US" sz="1300" kern="100" dirty="0">
                          <a:effectLst/>
                          <a:latin typeface="ＭＳ 明朝" panose="02020609040205080304" pitchFamily="17" charset="-128"/>
                          <a:ea typeface="ＭＳ 明朝" panose="02020609040205080304" pitchFamily="17" charset="-128"/>
                          <a:cs typeface="Times New Roman"/>
                        </a:rPr>
                        <a:t>　　</a:t>
                      </a:r>
                      <a:r>
                        <a:rPr lang="en-US" altLang="ja-JP" sz="1300" kern="100" dirty="0">
                          <a:effectLst/>
                          <a:latin typeface="ＭＳ 明朝" panose="02020609040205080304" pitchFamily="17" charset="-128"/>
                          <a:ea typeface="ＭＳ 明朝" panose="02020609040205080304" pitchFamily="17" charset="-128"/>
                          <a:cs typeface="Times New Roman"/>
                        </a:rPr>
                        <a:t>(</a:t>
                      </a:r>
                      <a:r>
                        <a:rPr lang="ja-JP" altLang="en-US" sz="1300" kern="100" dirty="0">
                          <a:effectLst/>
                          <a:latin typeface="ＭＳ 明朝" panose="02020609040205080304" pitchFamily="17" charset="-128"/>
                          <a:ea typeface="ＭＳ 明朝" panose="02020609040205080304" pitchFamily="17" charset="-128"/>
                          <a:cs typeface="Times New Roman"/>
                        </a:rPr>
                        <a:t>　　　　</a:t>
                      </a:r>
                      <a:r>
                        <a:rPr lang="en-US" altLang="ja-JP" sz="1300" kern="100" dirty="0">
                          <a:effectLst/>
                          <a:latin typeface="ＭＳ 明朝" panose="02020609040205080304" pitchFamily="17" charset="-128"/>
                          <a:ea typeface="ＭＳ 明朝" panose="02020609040205080304" pitchFamily="17" charset="-128"/>
                          <a:cs typeface="Times New Roman"/>
                        </a:rPr>
                        <a:t>)-(</a:t>
                      </a:r>
                      <a:r>
                        <a:rPr lang="ja-JP" altLang="en-US" sz="1300" kern="100" dirty="0">
                          <a:effectLst/>
                          <a:latin typeface="ＭＳ 明朝" panose="02020609040205080304" pitchFamily="17" charset="-128"/>
                          <a:ea typeface="ＭＳ 明朝" panose="02020609040205080304" pitchFamily="17" charset="-128"/>
                          <a:cs typeface="Times New Roman"/>
                        </a:rPr>
                        <a:t>　　　　</a:t>
                      </a:r>
                      <a:r>
                        <a:rPr lang="en-US" altLang="ja-JP" sz="1300" kern="100" dirty="0">
                          <a:effectLst/>
                          <a:latin typeface="ＭＳ 明朝" panose="02020609040205080304" pitchFamily="17" charset="-128"/>
                          <a:ea typeface="ＭＳ 明朝" panose="02020609040205080304" pitchFamily="17" charset="-128"/>
                          <a:cs typeface="Times New Roman"/>
                        </a:rPr>
                        <a:t>)-(</a:t>
                      </a:r>
                      <a:r>
                        <a:rPr lang="ja-JP" altLang="en-US" sz="1300" kern="100" dirty="0">
                          <a:effectLst/>
                          <a:latin typeface="ＭＳ 明朝" panose="02020609040205080304" pitchFamily="17" charset="-128"/>
                          <a:ea typeface="ＭＳ 明朝" panose="02020609040205080304" pitchFamily="17" charset="-128"/>
                          <a:cs typeface="Times New Roman"/>
                        </a:rPr>
                        <a:t>　　　　</a:t>
                      </a:r>
                      <a:r>
                        <a:rPr lang="en-US" altLang="ja-JP" sz="1300" kern="100" dirty="0">
                          <a:effectLst/>
                          <a:latin typeface="ＭＳ 明朝" panose="02020609040205080304" pitchFamily="17" charset="-128"/>
                          <a:ea typeface="ＭＳ 明朝" panose="02020609040205080304" pitchFamily="17" charset="-128"/>
                          <a:cs typeface="Times New Roman"/>
                        </a:rPr>
                        <a:t>)</a:t>
                      </a:r>
                    </a:p>
                    <a:p>
                      <a:pPr algn="l">
                        <a:spcAft>
                          <a:spcPts val="0"/>
                        </a:spcAft>
                      </a:pPr>
                      <a:r>
                        <a:rPr lang="ja-JP" altLang="ja-JP" sz="1300" kern="100" dirty="0">
                          <a:effectLst/>
                          <a:latin typeface="ＭＳ 明朝" panose="02020609040205080304" pitchFamily="17" charset="-128"/>
                          <a:ea typeface="ＭＳ 明朝" panose="02020609040205080304" pitchFamily="17" charset="-128"/>
                          <a:cs typeface="Times New Roman"/>
                        </a:rPr>
                        <a:t>③</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374717">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職　　　業</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300" kern="100" dirty="0">
                          <a:effectLst/>
                          <a:latin typeface="ＭＳ 明朝" panose="02020609040205080304" pitchFamily="17" charset="-128"/>
                          <a:ea typeface="ＭＳ 明朝" panose="02020609040205080304" pitchFamily="17" charset="-128"/>
                          <a:cs typeface="Times New Roman"/>
                        </a:rPr>
                        <a:t>④</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4"/>
                  </a:ext>
                </a:extLst>
              </a:tr>
              <a:tr h="374717">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血　液　型</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sz="1300" kern="100" dirty="0">
                          <a:effectLst/>
                          <a:latin typeface="ＭＳ 明朝" panose="02020609040205080304" pitchFamily="17" charset="-128"/>
                          <a:ea typeface="ＭＳ 明朝" panose="02020609040205080304" pitchFamily="17" charset="-128"/>
                          <a:cs typeface="Times New Roman"/>
                        </a:rPr>
                        <a:t>⑤　</a:t>
                      </a:r>
                      <a:r>
                        <a:rPr lang="ja-JP" sz="1300" b="1" kern="100" dirty="0">
                          <a:effectLst/>
                          <a:latin typeface="ＭＳ 明朝" panose="02020609040205080304" pitchFamily="17" charset="-128"/>
                          <a:ea typeface="ＭＳ 明朝" panose="02020609040205080304" pitchFamily="17" charset="-128"/>
                          <a:cs typeface="Times New Roman"/>
                        </a:rPr>
                        <a:t>　　</a:t>
                      </a:r>
                      <a:r>
                        <a:rPr lang="en-US" altLang="ja-JP" sz="1300" b="1" kern="100" dirty="0">
                          <a:effectLst/>
                          <a:latin typeface="ＭＳ 明朝" panose="02020609040205080304" pitchFamily="17" charset="-128"/>
                          <a:ea typeface="ＭＳ 明朝" panose="02020609040205080304" pitchFamily="17" charset="-128"/>
                          <a:cs typeface="Times New Roman"/>
                        </a:rPr>
                        <a:t> </a:t>
                      </a:r>
                      <a:r>
                        <a:rPr lang="ja-JP" sz="1300" b="1" kern="100" dirty="0">
                          <a:effectLst/>
                          <a:latin typeface="ＭＳ 明朝" panose="02020609040205080304" pitchFamily="17" charset="-128"/>
                          <a:ea typeface="ＭＳ 明朝" panose="02020609040205080304" pitchFamily="17" charset="-128"/>
                          <a:cs typeface="Times New Roman"/>
                        </a:rPr>
                        <a:t>型</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5"/>
                  </a:ext>
                </a:extLst>
              </a:tr>
              <a:tr h="407225">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出　身　地</a:t>
                      </a:r>
                      <a:endParaRPr lang="ja-JP" sz="1300" kern="100" dirty="0">
                        <a:effectLst/>
                        <a:latin typeface="ＭＳ 明朝" panose="02020609040205080304" pitchFamily="17" charset="-128"/>
                        <a:ea typeface="ＭＳ 明朝" panose="02020609040205080304" pitchFamily="17" charset="-128"/>
                        <a:cs typeface="Times New Roman"/>
                      </a:endParaRPr>
                    </a:p>
                    <a:p>
                      <a:pPr algn="ctr">
                        <a:spcAft>
                          <a:spcPts val="0"/>
                        </a:spcAft>
                      </a:pPr>
                      <a:r>
                        <a:rPr lang="en-US" sz="1300" b="1" kern="100" dirty="0">
                          <a:effectLst/>
                          <a:latin typeface="ＭＳ 明朝" panose="02020609040205080304" pitchFamily="17" charset="-128"/>
                          <a:ea typeface="ＭＳ 明朝" panose="02020609040205080304" pitchFamily="17" charset="-128"/>
                          <a:cs typeface="Times New Roman"/>
                        </a:rPr>
                        <a:t>(</a:t>
                      </a:r>
                      <a:r>
                        <a:rPr lang="ja-JP" sz="1300" b="1" kern="100" dirty="0">
                          <a:effectLst/>
                          <a:latin typeface="ＭＳ 明朝" panose="02020609040205080304" pitchFamily="17" charset="-128"/>
                          <a:ea typeface="ＭＳ 明朝" panose="02020609040205080304" pitchFamily="17" charset="-128"/>
                          <a:cs typeface="Times New Roman"/>
                        </a:rPr>
                        <a:t>出身地のＰＲを含む</a:t>
                      </a:r>
                      <a:r>
                        <a:rPr lang="en-US" sz="1300" b="1" kern="100" dirty="0">
                          <a:effectLst/>
                          <a:latin typeface="ＭＳ 明朝" panose="02020609040205080304" pitchFamily="17" charset="-128"/>
                          <a:ea typeface="ＭＳ 明朝" panose="02020609040205080304" pitchFamily="17" charset="-128"/>
                          <a:cs typeface="Times New Roman"/>
                        </a:rPr>
                        <a:t>)</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ja-JP" altLang="ja-JP" sz="1300" kern="100" dirty="0">
                          <a:effectLst/>
                          <a:latin typeface="ＭＳ 明朝" panose="02020609040205080304" pitchFamily="17" charset="-128"/>
                          <a:ea typeface="ＭＳ 明朝" panose="02020609040205080304" pitchFamily="17" charset="-128"/>
                          <a:cs typeface="Times New Roman"/>
                        </a:rPr>
                        <a:t>⑥</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6"/>
                  </a:ext>
                </a:extLst>
              </a:tr>
              <a:tr h="391561">
                <a:tc>
                  <a:txBody>
                    <a:bodyPr/>
                    <a:lstStyle/>
                    <a:p>
                      <a:pPr algn="ctr">
                        <a:spcAft>
                          <a:spcPts val="0"/>
                        </a:spcAft>
                      </a:pPr>
                      <a:r>
                        <a:rPr lang="ja-JP" altLang="en-US" sz="1300" b="1" kern="100" dirty="0">
                          <a:effectLst/>
                          <a:latin typeface="ＭＳ 明朝" panose="02020609040205080304" pitchFamily="17" charset="-128"/>
                          <a:ea typeface="ＭＳ 明朝" panose="02020609040205080304" pitchFamily="17" charset="-128"/>
                          <a:cs typeface="Times New Roman"/>
                        </a:rPr>
                        <a:t>お住まい</a:t>
                      </a:r>
                      <a:endParaRPr lang="en-US" altLang="ja-JP" sz="1300" b="1" kern="100" dirty="0">
                        <a:effectLst/>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a:rPr>
                        <a:t>（例　むつ市）</a:t>
                      </a:r>
                      <a:endParaRPr lang="ja-JP" sz="1500" b="1"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1300" kern="100" dirty="0">
                          <a:effectLst/>
                          <a:latin typeface="ＭＳ 明朝" panose="02020609040205080304" pitchFamily="17" charset="-128"/>
                          <a:ea typeface="ＭＳ 明朝" panose="02020609040205080304" pitchFamily="17" charset="-128"/>
                          <a:cs typeface="Times New Roman"/>
                        </a:rPr>
                        <a:t>⑦</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13937101"/>
                  </a:ext>
                </a:extLst>
              </a:tr>
              <a:tr h="370317">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趣</a:t>
                      </a:r>
                      <a:r>
                        <a:rPr lang="ja-JP" altLang="en-US" sz="1300" b="1" kern="100" dirty="0">
                          <a:effectLst/>
                          <a:latin typeface="ＭＳ 明朝" panose="02020609040205080304" pitchFamily="17" charset="-128"/>
                          <a:ea typeface="ＭＳ 明朝" panose="02020609040205080304" pitchFamily="17" charset="-128"/>
                          <a:cs typeface="Times New Roman"/>
                        </a:rPr>
                        <a:t>　　 </a:t>
                      </a:r>
                      <a:r>
                        <a:rPr lang="ja-JP" sz="1300" b="1" kern="100" dirty="0">
                          <a:effectLst/>
                          <a:latin typeface="ＭＳ 明朝" panose="02020609040205080304" pitchFamily="17" charset="-128"/>
                          <a:ea typeface="ＭＳ 明朝" panose="02020609040205080304" pitchFamily="17" charset="-128"/>
                          <a:cs typeface="Times New Roman"/>
                        </a:rPr>
                        <a:t>味</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1300" kern="100" dirty="0">
                          <a:effectLst/>
                          <a:latin typeface="ＭＳ 明朝" panose="02020609040205080304" pitchFamily="17" charset="-128"/>
                          <a:ea typeface="ＭＳ 明朝" panose="02020609040205080304" pitchFamily="17" charset="-128"/>
                          <a:cs typeface="Times New Roman"/>
                        </a:rPr>
                        <a:t>⑧</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7"/>
                  </a:ext>
                </a:extLst>
              </a:tr>
              <a:tr h="37031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300" b="1"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a:rPr>
                        <a:t>好きなスポーツ</a:t>
                      </a:r>
                      <a:endParaRPr kumimoji="1" lang="ja-JP" altLang="en-US" sz="1300" b="0" i="0" u="none" strike="noStrike" kern="1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ja-JP" sz="1300" kern="100" dirty="0">
                          <a:effectLst/>
                          <a:latin typeface="ＭＳ 明朝" panose="02020609040205080304" pitchFamily="17" charset="-128"/>
                          <a:ea typeface="ＭＳ 明朝" panose="02020609040205080304" pitchFamily="17" charset="-128"/>
                          <a:cs typeface="Times New Roman"/>
                        </a:rPr>
                        <a:t>⑨</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8"/>
                  </a:ext>
                </a:extLst>
              </a:tr>
              <a:tr h="370317">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1300" b="1" kern="100" dirty="0">
                          <a:effectLst/>
                          <a:latin typeface="ＭＳ 明朝" panose="02020609040205080304" pitchFamily="17" charset="-128"/>
                          <a:ea typeface="ＭＳ 明朝" panose="02020609040205080304" pitchFamily="17" charset="-128"/>
                          <a:cs typeface="Times New Roman"/>
                        </a:rPr>
                        <a:t>好きなタイプ</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300" kern="100" dirty="0">
                          <a:effectLst/>
                          <a:latin typeface="ＭＳ 明朝" panose="02020609040205080304" pitchFamily="17" charset="-128"/>
                          <a:ea typeface="ＭＳ 明朝" panose="02020609040205080304" pitchFamily="17" charset="-128"/>
                          <a:cs typeface="Times New Roman"/>
                        </a:rPr>
                        <a:t>⑩</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9"/>
                  </a:ext>
                </a:extLst>
              </a:tr>
              <a:tr h="370317">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休日の過ごし方</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300" kern="100" dirty="0">
                          <a:effectLst/>
                          <a:latin typeface="ＭＳ 明朝" panose="02020609040205080304" pitchFamily="17" charset="-128"/>
                          <a:ea typeface="ＭＳ 明朝" panose="02020609040205080304" pitchFamily="17" charset="-128"/>
                          <a:cs typeface="Times New Roman"/>
                        </a:rPr>
                        <a:t>⑪</a:t>
                      </a:r>
                      <a:r>
                        <a:rPr lang="en-US" altLang="ja-JP" sz="1300" kern="100" dirty="0">
                          <a:effectLst/>
                          <a:latin typeface="ＭＳ 明朝" panose="02020609040205080304" pitchFamily="17" charset="-128"/>
                          <a:ea typeface="ＭＳ 明朝" panose="02020609040205080304" pitchFamily="17" charset="-128"/>
                          <a:cs typeface="Times New Roman"/>
                        </a:rPr>
                        <a:t> </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10"/>
                  </a:ext>
                </a:extLst>
              </a:tr>
              <a:tr h="786227">
                <a:tc>
                  <a:txBody>
                    <a:bodyPr/>
                    <a:lstStyle/>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自己ＰＲをどうぞ</a:t>
                      </a:r>
                      <a:endParaRPr lang="ja-JP" sz="1300" kern="100" dirty="0">
                        <a:effectLst/>
                        <a:latin typeface="ＭＳ 明朝" panose="02020609040205080304" pitchFamily="17" charset="-128"/>
                        <a:ea typeface="ＭＳ 明朝" panose="02020609040205080304" pitchFamily="17" charset="-128"/>
                        <a:cs typeface="Times New Roman"/>
                      </a:endParaRPr>
                    </a:p>
                    <a:p>
                      <a:pPr algn="ctr">
                        <a:spcAft>
                          <a:spcPts val="0"/>
                        </a:spcAft>
                      </a:pPr>
                      <a:r>
                        <a:rPr lang="ja-JP" sz="1300" b="1" kern="100" dirty="0">
                          <a:effectLst/>
                          <a:latin typeface="ＭＳ 明朝" panose="02020609040205080304" pitchFamily="17" charset="-128"/>
                          <a:ea typeface="ＭＳ 明朝" panose="02020609040205080304" pitchFamily="17" charset="-128"/>
                          <a:cs typeface="Times New Roman"/>
                        </a:rPr>
                        <a:t>（今回の意気込みなど）</a:t>
                      </a:r>
                      <a:endParaRPr 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300" kern="100" dirty="0">
                          <a:effectLst/>
                          <a:latin typeface="ＭＳ 明朝" panose="02020609040205080304" pitchFamily="17" charset="-128"/>
                          <a:ea typeface="ＭＳ 明朝" panose="02020609040205080304" pitchFamily="17" charset="-128"/>
                          <a:cs typeface="Times New Roman"/>
                        </a:rPr>
                        <a:t>⑫ </a:t>
                      </a:r>
                      <a:endParaRPr lang="ja-JP"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11"/>
                  </a:ext>
                </a:extLst>
              </a:tr>
              <a:tr h="61039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altLang="ja-JP" sz="1200" b="1" kern="100" dirty="0">
                          <a:effectLst/>
                          <a:latin typeface="ＭＳ 明朝" panose="02020609040205080304" pitchFamily="17" charset="-128"/>
                          <a:ea typeface="ＭＳ 明朝" panose="02020609040205080304" pitchFamily="17" charset="-128"/>
                          <a:cs typeface="Times New Roman"/>
                        </a:rPr>
                        <a:t>※</a:t>
                      </a:r>
                      <a:r>
                        <a:rPr lang="ja-JP" altLang="en-US" sz="1200" b="1" kern="100" dirty="0">
                          <a:effectLst/>
                          <a:latin typeface="ＭＳ 明朝" panose="02020609040205080304" pitchFamily="17" charset="-128"/>
                          <a:ea typeface="ＭＳ 明朝" panose="02020609040205080304" pitchFamily="17" charset="-128"/>
                          <a:cs typeface="Times New Roman"/>
                        </a:rPr>
                        <a:t>宿泊：朝食付き</a:t>
                      </a:r>
                      <a:endParaRPr lang="en-US" altLang="ja-JP" sz="1200" b="1" kern="100" dirty="0">
                        <a:effectLst/>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a:rPr>
                        <a:t>（何れかに✔）</a:t>
                      </a:r>
                      <a:endParaRPr lang="en-US" altLang="ja-JP" sz="1200" b="1" kern="100" dirty="0">
                        <a:effectLst/>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200" b="1" kern="100" dirty="0">
                          <a:effectLst/>
                          <a:latin typeface="ＭＳ 明朝" panose="02020609040205080304" pitchFamily="17" charset="-128"/>
                          <a:ea typeface="ＭＳ 明朝" panose="02020609040205080304" pitchFamily="17" charset="-128"/>
                          <a:cs typeface="Times New Roman"/>
                        </a:rPr>
                        <a:t>宿泊場所：プラザホテル</a:t>
                      </a:r>
                      <a:r>
                        <a:rPr lang="ja-JP" altLang="en-US" sz="1200" b="1" kern="100" dirty="0" err="1">
                          <a:effectLst/>
                          <a:latin typeface="ＭＳ 明朝" panose="02020609040205080304" pitchFamily="17" charset="-128"/>
                          <a:ea typeface="ＭＳ 明朝" panose="02020609040205080304" pitchFamily="17" charset="-128"/>
                          <a:cs typeface="Times New Roman"/>
                        </a:rPr>
                        <a:t>むつ</a:t>
                      </a:r>
                      <a:endParaRPr lang="ja-JP" sz="1200" b="1"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300" kern="100" dirty="0">
                          <a:effectLst/>
                          <a:latin typeface="ＭＳ 明朝" panose="02020609040205080304" pitchFamily="17" charset="-128"/>
                          <a:ea typeface="ＭＳ 明朝" panose="02020609040205080304" pitchFamily="17" charset="-128"/>
                          <a:cs typeface="Times New Roman"/>
                        </a:rPr>
                        <a:t>　　　  </a:t>
                      </a:r>
                      <a:r>
                        <a:rPr lang="en-US" altLang="ja-JP" sz="1300" kern="100" dirty="0">
                          <a:effectLst/>
                          <a:latin typeface="ＭＳ 明朝" panose="02020609040205080304" pitchFamily="17" charset="-128"/>
                          <a:ea typeface="ＭＳ 明朝" panose="02020609040205080304" pitchFamily="17" charset="-128"/>
                          <a:cs typeface="Times New Roman"/>
                        </a:rPr>
                        <a:t>4</a:t>
                      </a:r>
                      <a:r>
                        <a:rPr lang="ja-JP" altLang="en-US" sz="1300" kern="100" dirty="0">
                          <a:effectLst/>
                          <a:latin typeface="ＭＳ 明朝" panose="02020609040205080304" pitchFamily="17" charset="-128"/>
                          <a:ea typeface="ＭＳ 明朝" panose="02020609040205080304" pitchFamily="17" charset="-128"/>
                          <a:cs typeface="Times New Roman"/>
                        </a:rPr>
                        <a:t>月</a:t>
                      </a:r>
                      <a:r>
                        <a:rPr lang="en-US" altLang="ja-JP" sz="1300" kern="100" dirty="0">
                          <a:effectLst/>
                          <a:latin typeface="ＭＳ 明朝" panose="02020609040205080304" pitchFamily="17" charset="-128"/>
                          <a:ea typeface="ＭＳ 明朝" panose="02020609040205080304" pitchFamily="17" charset="-128"/>
                          <a:cs typeface="Times New Roman"/>
                        </a:rPr>
                        <a:t>6</a:t>
                      </a:r>
                      <a:r>
                        <a:rPr lang="ja-JP" altLang="en-US" sz="1300" kern="100" dirty="0">
                          <a:effectLst/>
                          <a:latin typeface="ＭＳ 明朝" panose="02020609040205080304" pitchFamily="17" charset="-128"/>
                          <a:ea typeface="ＭＳ 明朝" panose="02020609040205080304" pitchFamily="17" charset="-128"/>
                          <a:cs typeface="Times New Roman"/>
                        </a:rPr>
                        <a:t>日</a:t>
                      </a:r>
                      <a:r>
                        <a:rPr lang="en-US" altLang="ja-JP" sz="1300" kern="100" dirty="0">
                          <a:effectLst/>
                          <a:latin typeface="ＭＳ 明朝" panose="02020609040205080304" pitchFamily="17" charset="-128"/>
                          <a:ea typeface="ＭＳ 明朝" panose="02020609040205080304" pitchFamily="17" charset="-128"/>
                          <a:cs typeface="Times New Roman"/>
                        </a:rPr>
                        <a:t>(</a:t>
                      </a:r>
                      <a:r>
                        <a:rPr lang="ja-JP" altLang="en-US" sz="1300" kern="100" dirty="0">
                          <a:effectLst/>
                          <a:latin typeface="ＭＳ 明朝" panose="02020609040205080304" pitchFamily="17" charset="-128"/>
                          <a:ea typeface="ＭＳ 明朝" panose="02020609040205080304" pitchFamily="17" charset="-128"/>
                          <a:cs typeface="Times New Roman"/>
                        </a:rPr>
                        <a:t>土</a:t>
                      </a:r>
                      <a:r>
                        <a:rPr lang="en-US" altLang="ja-JP" sz="1300" kern="100" dirty="0">
                          <a:effectLst/>
                          <a:latin typeface="ＭＳ 明朝" panose="02020609040205080304" pitchFamily="17" charset="-128"/>
                          <a:ea typeface="ＭＳ 明朝" panose="02020609040205080304" pitchFamily="17" charset="-128"/>
                          <a:cs typeface="Times New Roman"/>
                        </a:rPr>
                        <a:t>)</a:t>
                      </a:r>
                    </a:p>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300" kern="100" dirty="0">
                          <a:effectLst/>
                          <a:latin typeface="ＭＳ 明朝" panose="02020609040205080304" pitchFamily="17" charset="-128"/>
                          <a:ea typeface="ＭＳ 明朝" panose="02020609040205080304" pitchFamily="17" charset="-128"/>
                          <a:cs typeface="Times New Roman"/>
                        </a:rPr>
                        <a:t>⑬　</a:t>
                      </a:r>
                      <a:r>
                        <a:rPr lang="ja-JP" altLang="en-US" sz="1800" kern="100" baseline="0" dirty="0">
                          <a:effectLst/>
                          <a:latin typeface="ＭＳ 明朝" panose="02020609040205080304" pitchFamily="17" charset="-128"/>
                          <a:ea typeface="ＭＳ 明朝" panose="02020609040205080304" pitchFamily="17" charset="-128"/>
                          <a:cs typeface="Times New Roman"/>
                        </a:rPr>
                        <a:t>□</a:t>
                      </a:r>
                      <a:r>
                        <a:rPr lang="ja-JP" altLang="en-US" sz="1300" kern="100" baseline="0" dirty="0">
                          <a:effectLst/>
                          <a:latin typeface="ＭＳ 明朝" panose="02020609040205080304" pitchFamily="17" charset="-128"/>
                          <a:ea typeface="ＭＳ 明朝" panose="02020609040205080304" pitchFamily="17" charset="-128"/>
                          <a:cs typeface="Times New Roman"/>
                        </a:rPr>
                        <a:t> </a:t>
                      </a:r>
                      <a:r>
                        <a:rPr lang="ja-JP" altLang="en-US" sz="1300" kern="100" dirty="0">
                          <a:effectLst/>
                          <a:latin typeface="ＭＳ 明朝" panose="02020609040205080304" pitchFamily="17" charset="-128"/>
                          <a:ea typeface="ＭＳ 明朝" panose="02020609040205080304" pitchFamily="17" charset="-128"/>
                          <a:cs typeface="Times New Roman"/>
                        </a:rPr>
                        <a:t>宿泊希望する　　</a:t>
                      </a:r>
                      <a:endParaRPr lang="en-US"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800" kern="100" dirty="0">
                          <a:effectLst/>
                          <a:latin typeface="ＭＳ 明朝" panose="02020609040205080304" pitchFamily="17" charset="-128"/>
                          <a:ea typeface="ＭＳ 明朝" panose="02020609040205080304" pitchFamily="17" charset="-128"/>
                          <a:cs typeface="Times New Roman"/>
                        </a:rPr>
                        <a:t>□</a:t>
                      </a:r>
                      <a:r>
                        <a:rPr lang="ja-JP" altLang="en-US" sz="1300" kern="100" dirty="0">
                          <a:effectLst/>
                          <a:latin typeface="ＭＳ 明朝" panose="02020609040205080304" pitchFamily="17" charset="-128"/>
                          <a:ea typeface="ＭＳ 明朝" panose="02020609040205080304" pitchFamily="17" charset="-128"/>
                          <a:cs typeface="Times New Roman"/>
                        </a:rPr>
                        <a:t> 宿泊希望しない</a:t>
                      </a:r>
                      <a:endParaRPr lang="en-US" altLang="ja-JP" sz="1300" kern="100" dirty="0">
                        <a:effectLst/>
                        <a:latin typeface="ＭＳ 明朝" panose="02020609040205080304" pitchFamily="17" charset="-128"/>
                        <a:ea typeface="ＭＳ 明朝" panose="02020609040205080304" pitchFamily="17" charset="-128"/>
                        <a:cs typeface="Times New Roman"/>
                      </a:endParaRPr>
                    </a:p>
                  </a:txBody>
                  <a:tcPr marL="65994" marR="659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5" name="テキスト ボックス 4"/>
          <p:cNvSpPr txBox="1"/>
          <p:nvPr/>
        </p:nvSpPr>
        <p:spPr>
          <a:xfrm>
            <a:off x="878354" y="910972"/>
            <a:ext cx="5661691" cy="323566"/>
          </a:xfrm>
          <a:prstGeom prst="rect">
            <a:avLst/>
          </a:prstGeom>
          <a:noFill/>
        </p:spPr>
        <p:txBody>
          <a:bodyPr wrap="square" lIns="95991" tIns="47995" rIns="95991" bIns="47995" rtlCol="0">
            <a:spAutoFit/>
          </a:bodyPr>
          <a:lstStyle/>
          <a:p>
            <a:pPr algn="ctr"/>
            <a:r>
              <a:rPr lang="ja-JP" altLang="en-US" sz="1403" b="1" dirty="0">
                <a:solidFill>
                  <a:prstClr val="black"/>
                </a:solidFill>
                <a:latin typeface="HGP創英ﾌﾟﾚｾﾞﾝｽEB" panose="02020800000000000000" pitchFamily="18" charset="-128"/>
                <a:ea typeface="HGP創英ﾌﾟﾚｾﾞﾝｽEB" panose="02020800000000000000" pitchFamily="18" charset="-128"/>
              </a:rPr>
              <a:t>春のトーキングフェス申込用紙</a:t>
            </a:r>
            <a:r>
              <a:rPr lang="en-US" altLang="ja-JP" sz="1403" b="1" dirty="0">
                <a:solidFill>
                  <a:prstClr val="black"/>
                </a:solidFill>
                <a:latin typeface="HGP創英ﾌﾟﾚｾﾞﾝｽEB" panose="02020800000000000000" pitchFamily="18" charset="-128"/>
                <a:ea typeface="HGP創英ﾌﾟﾚｾﾞﾝｽEB" panose="02020800000000000000" pitchFamily="18" charset="-128"/>
              </a:rPr>
              <a:t>(</a:t>
            </a:r>
            <a:r>
              <a:rPr lang="ja-JP" altLang="en-US" sz="1403" b="1" dirty="0">
                <a:solidFill>
                  <a:prstClr val="black"/>
                </a:solidFill>
                <a:latin typeface="HGP創英ﾌﾟﾚｾﾞﾝｽEB" panose="02020800000000000000" pitchFamily="18" charset="-128"/>
                <a:ea typeface="HGP創英ﾌﾟﾚｾﾞﾝｽEB" panose="02020800000000000000" pitchFamily="18" charset="-128"/>
              </a:rPr>
              <a:t>一般女性用</a:t>
            </a:r>
            <a:r>
              <a:rPr lang="en-US" altLang="ja-JP" sz="1403" b="1" dirty="0">
                <a:solidFill>
                  <a:prstClr val="black"/>
                </a:solidFill>
                <a:latin typeface="HGP創英ﾌﾟﾚｾﾞﾝｽEB" panose="02020800000000000000" pitchFamily="18" charset="-128"/>
                <a:ea typeface="HGP創英ﾌﾟﾚｾﾞﾝｽEB" panose="02020800000000000000" pitchFamily="18" charset="-128"/>
              </a:rPr>
              <a:t>)</a:t>
            </a:r>
            <a:r>
              <a:rPr lang="ja-JP" altLang="en-US" sz="1403" b="1" dirty="0">
                <a:solidFill>
                  <a:prstClr val="black"/>
                </a:solidFill>
                <a:latin typeface="ＭＳ ゴシック" panose="020B0609070205080204" pitchFamily="49" charset="-128"/>
                <a:ea typeface="ＭＳ ゴシック" panose="020B0609070205080204" pitchFamily="49" charset="-128"/>
              </a:rPr>
              <a:t>　</a:t>
            </a:r>
          </a:p>
        </p:txBody>
      </p:sp>
      <p:sp>
        <p:nvSpPr>
          <p:cNvPr id="3" name="テキスト ボックス 2"/>
          <p:cNvSpPr txBox="1"/>
          <p:nvPr/>
        </p:nvSpPr>
        <p:spPr bwMode="auto">
          <a:xfrm>
            <a:off x="3006291" y="2909341"/>
            <a:ext cx="3533753" cy="222127"/>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37996" tIns="37996" rIns="37996" bIns="37996" numCol="1" rtlCol="0" anchor="t" anchorCtr="0" compatLnSpc="1">
            <a:prstTxWarp prst="textNoShape">
              <a:avLst/>
            </a:prstTxWarp>
            <a:spAutoFit/>
          </a:bodyPr>
          <a:lstStyle/>
          <a:p>
            <a:pPr eaLnBrk="0" fontAlgn="base" hangingPunct="0">
              <a:spcBef>
                <a:spcPct val="0"/>
              </a:spcBef>
              <a:spcAft>
                <a:spcPct val="0"/>
              </a:spcAft>
            </a:pPr>
            <a:r>
              <a:rPr kumimoji="0" lang="ja-JP" altLang="en-US" sz="900" b="1" dirty="0">
                <a:solidFill>
                  <a:prstClr val="black"/>
                </a:solidFill>
                <a:latin typeface="Curlz MT" panose="04040404050702020202" pitchFamily="82" charset="0"/>
                <a:ea typeface="ＭＳ 明朝" panose="02020609040205080304" pitchFamily="17" charset="-128"/>
              </a:rPr>
              <a:t>　メールアドレス　　</a:t>
            </a:r>
          </a:p>
        </p:txBody>
      </p:sp>
      <p:sp>
        <p:nvSpPr>
          <p:cNvPr id="10" name="テキスト ボックス 9"/>
          <p:cNvSpPr txBox="1"/>
          <p:nvPr/>
        </p:nvSpPr>
        <p:spPr>
          <a:xfrm>
            <a:off x="3311624" y="9381264"/>
            <a:ext cx="3552786" cy="512426"/>
          </a:xfrm>
          <a:prstGeom prst="rect">
            <a:avLst/>
          </a:prstGeom>
          <a:noFill/>
        </p:spPr>
        <p:txBody>
          <a:bodyPr wrap="square" lIns="95991" tIns="47995" rIns="95991" bIns="47995" rtlCol="0">
            <a:spAutoFit/>
          </a:bodyPr>
          <a:lstStyle/>
          <a:p>
            <a:r>
              <a:rPr lang="ja-JP" altLang="en-US" sz="1350" b="1" dirty="0">
                <a:solidFill>
                  <a:prstClr val="black"/>
                </a:solidFill>
                <a:latin typeface="ＭＳ ゴシック" panose="020B0609070205080204" pitchFamily="49" charset="-128"/>
                <a:ea typeface="ＭＳ ゴシック" panose="020B0609070205080204" pitchFamily="49" charset="-128"/>
              </a:rPr>
              <a:t>応募締め切り 令和６年３月２５日（月）</a:t>
            </a:r>
            <a:endParaRPr lang="en-US" altLang="ja-JP" sz="1350" b="1" dirty="0">
              <a:solidFill>
                <a:prstClr val="black"/>
              </a:solidFill>
              <a:latin typeface="ＭＳ ゴシック" panose="020B0609070205080204" pitchFamily="49" charset="-128"/>
              <a:ea typeface="ＭＳ ゴシック" panose="020B0609070205080204" pitchFamily="49" charset="-128"/>
            </a:endParaRPr>
          </a:p>
          <a:p>
            <a:r>
              <a:rPr lang="ja-JP" altLang="en-US" sz="1350" b="1" dirty="0">
                <a:solidFill>
                  <a:prstClr val="black"/>
                </a:solidFill>
                <a:latin typeface="ＭＳ ゴシック" panose="020B0609070205080204" pitchFamily="49" charset="-128"/>
                <a:ea typeface="ＭＳ ゴシック" panose="020B0609070205080204" pitchFamily="49" charset="-128"/>
              </a:rPr>
              <a:t>ご応募はお早目に。</a:t>
            </a:r>
            <a:endParaRPr lang="en-US" altLang="ja-JP" sz="1350" b="1" dirty="0">
              <a:solidFill>
                <a:prstClr val="black"/>
              </a:solidFill>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0A84AE3A-8FD4-4F8C-B0A2-C05F6C34F09D}"/>
              </a:ext>
            </a:extLst>
          </p:cNvPr>
          <p:cNvSpPr txBox="1"/>
          <p:nvPr/>
        </p:nvSpPr>
        <p:spPr>
          <a:xfrm>
            <a:off x="691025" y="8961373"/>
            <a:ext cx="3797836" cy="904841"/>
          </a:xfrm>
          <a:prstGeom prst="rect">
            <a:avLst/>
          </a:prstGeom>
          <a:noFill/>
        </p:spPr>
        <p:txBody>
          <a:bodyPr wrap="square" lIns="95991" tIns="47995" rIns="95991" bIns="47995" rtlCol="0">
            <a:spAutoFit/>
          </a:bodyPr>
          <a:lstStyle/>
          <a:p>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035-0093</a:t>
            </a:r>
            <a:r>
              <a:rPr lang="ja-JP" altLang="en-US" sz="1050" dirty="0">
                <a:solidFill>
                  <a:prstClr val="black"/>
                </a:solidFill>
                <a:latin typeface="ＭＳ ゴシック" panose="020B0609070205080204" pitchFamily="49" charset="-128"/>
                <a:ea typeface="ＭＳ ゴシック" panose="020B0609070205080204" pitchFamily="49" charset="-128"/>
              </a:rPr>
              <a:t>　青森県むつ市大湊町４－１</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r>
              <a:rPr lang="ja-JP" altLang="en-US" sz="1050" dirty="0">
                <a:solidFill>
                  <a:prstClr val="black"/>
                </a:solidFill>
                <a:latin typeface="ＭＳ ゴシック" panose="020B0609070205080204" pitchFamily="49" charset="-128"/>
                <a:ea typeface="ＭＳ ゴシック" panose="020B0609070205080204" pitchFamily="49" charset="-128"/>
              </a:rPr>
              <a:t>　海上自衛隊大湊地方総監部　大湊海曹会事務局</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r>
              <a:rPr lang="ja-JP" altLang="en-US" sz="1050" dirty="0">
                <a:solidFill>
                  <a:prstClr val="black"/>
                </a:solidFill>
                <a:latin typeface="ＭＳ ゴシック" panose="020B0609070205080204" pitchFamily="49" charset="-128"/>
                <a:ea typeface="ＭＳ ゴシック" panose="020B0609070205080204" pitchFamily="49" charset="-128"/>
              </a:rPr>
              <a:t>携　帯　</a:t>
            </a:r>
            <a:r>
              <a:rPr lang="en-US" altLang="ja-JP" sz="1050" dirty="0">
                <a:solidFill>
                  <a:prstClr val="black"/>
                </a:solidFill>
                <a:latin typeface="ＭＳ ゴシック" panose="020B0609070205080204" pitchFamily="49" charset="-128"/>
                <a:ea typeface="ＭＳ ゴシック" panose="020B0609070205080204" pitchFamily="49" charset="-128"/>
              </a:rPr>
              <a:t>090-6229-2345</a:t>
            </a:r>
          </a:p>
          <a:p>
            <a:r>
              <a:rPr lang="ja-JP" altLang="en-US" sz="1050" dirty="0">
                <a:solidFill>
                  <a:prstClr val="black"/>
                </a:solidFill>
                <a:latin typeface="ＭＳ ゴシック" panose="020B0609070205080204" pitchFamily="49" charset="-128"/>
                <a:ea typeface="ＭＳ ゴシック" panose="020B0609070205080204" pitchFamily="49" charset="-128"/>
              </a:rPr>
              <a:t>担　当  武市</a:t>
            </a:r>
            <a:r>
              <a:rPr lang="ja-JP" altLang="en-US" sz="900" dirty="0">
                <a:solidFill>
                  <a:prstClr val="black"/>
                </a:solidFill>
                <a:latin typeface="ＭＳ ゴシック" panose="020B0609070205080204" pitchFamily="49" charset="-128"/>
                <a:ea typeface="ＭＳ ゴシック" panose="020B0609070205080204" pitchFamily="49" charset="-128"/>
              </a:rPr>
              <a:t>（たけいち）</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1050" dirty="0">
                <a:solidFill>
                  <a:prstClr val="black"/>
                </a:solidFill>
                <a:latin typeface="ＭＳ ゴシック" panose="020B0609070205080204" pitchFamily="49" charset="-128"/>
                <a:ea typeface="ＭＳ ゴシック" panose="020B0609070205080204" pitchFamily="49" charset="-128"/>
              </a:rPr>
              <a:t>ﾒｰﾙｱﾄﾞﾚｽ　</a:t>
            </a:r>
            <a:r>
              <a:rPr lang="en-US" altLang="ja-JP" sz="1050" b="1" dirty="0">
                <a:solidFill>
                  <a:prstClr val="black"/>
                </a:solidFill>
                <a:latin typeface="ＭＳ ゴシック" panose="020B0609070205080204" pitchFamily="49" charset="-128"/>
                <a:ea typeface="ＭＳ ゴシック" panose="020B0609070205080204" pitchFamily="49" charset="-128"/>
              </a:rPr>
              <a:t>nco.sa-2345of@ezweb.ne.jp</a:t>
            </a:r>
            <a:endParaRPr lang="ja-JP" altLang="en-US" sz="1050" b="1" dirty="0">
              <a:solidFill>
                <a:prstClr val="black"/>
              </a:solidFill>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890CE0BD-C2AF-4CDF-BA1F-19ADACCAD681}"/>
              </a:ext>
            </a:extLst>
          </p:cNvPr>
          <p:cNvSpPr txBox="1"/>
          <p:nvPr/>
        </p:nvSpPr>
        <p:spPr>
          <a:xfrm>
            <a:off x="691025" y="7733367"/>
            <a:ext cx="6479291" cy="1228006"/>
          </a:xfrm>
          <a:prstGeom prst="rect">
            <a:avLst/>
          </a:prstGeom>
          <a:noFill/>
          <a:ln>
            <a:noFill/>
          </a:ln>
        </p:spPr>
        <p:txBody>
          <a:bodyPr wrap="square" lIns="95991" tIns="47995" rIns="95991" bIns="47995" rtlCol="0">
            <a:spAutoFit/>
          </a:bodyPr>
          <a:lstStyle/>
          <a:p>
            <a:r>
              <a:rPr lang="ja-JP" altLang="en-US" sz="1050" b="1" dirty="0">
                <a:solidFill>
                  <a:prstClr val="black"/>
                </a:solidFill>
                <a:latin typeface="ＭＳ ゴシック" panose="020B0609070205080204" pitchFamily="49" charset="-128"/>
                <a:ea typeface="ＭＳ ゴシック" panose="020B0609070205080204" pitchFamily="49" charset="-128"/>
              </a:rPr>
              <a:t>お申し込み方法</a:t>
            </a:r>
            <a:endParaRPr lang="en-US" altLang="ja-JP" sz="1050" b="1" dirty="0">
              <a:solidFill>
                <a:prstClr val="black"/>
              </a:solidFill>
              <a:latin typeface="ＭＳ ゴシック" panose="020B0609070205080204" pitchFamily="49" charset="-128"/>
              <a:ea typeface="ＭＳ ゴシック" panose="020B0609070205080204" pitchFamily="49" charset="-128"/>
            </a:endParaRPr>
          </a:p>
          <a:p>
            <a:r>
              <a:rPr lang="ja-JP" altLang="en-US" sz="1050" b="1" dirty="0">
                <a:solidFill>
                  <a:prstClr val="black"/>
                </a:solidFill>
                <a:latin typeface="ＭＳ ゴシック" panose="020B0609070205080204" pitchFamily="49" charset="-128"/>
                <a:ea typeface="ＭＳ ゴシック" panose="020B0609070205080204" pitchFamily="49" charset="-128"/>
              </a:rPr>
              <a:t>①～⑬全項目を記入しポストへの投函、メール又はショートメールで、お送り下さい。</a:t>
            </a:r>
            <a:endParaRPr lang="en-US" altLang="ja-JP" sz="1050" b="1" dirty="0">
              <a:solidFill>
                <a:prstClr val="black"/>
              </a:solidFill>
              <a:latin typeface="ＭＳ ゴシック" panose="020B0609070205080204" pitchFamily="49" charset="-128"/>
              <a:ea typeface="ＭＳ ゴシック" panose="020B0609070205080204" pitchFamily="49" charset="-128"/>
            </a:endParaRPr>
          </a:p>
          <a:p>
            <a:r>
              <a:rPr lang="ja-JP" altLang="en-US" sz="1050" b="1" dirty="0">
                <a:solidFill>
                  <a:prstClr val="black"/>
                </a:solidFill>
                <a:latin typeface="ＭＳ ゴシック" panose="020B0609070205080204" pitchFamily="49" charset="-128"/>
                <a:ea typeface="ＭＳ ゴシック" panose="020B0609070205080204" pitchFamily="49" charset="-128"/>
              </a:rPr>
              <a:t>お寄せ頂いた個人情報は本フェスのみだけに使用します。</a:t>
            </a:r>
            <a:endParaRPr lang="en-US" altLang="ja-JP" sz="1050" b="1" dirty="0">
              <a:solidFill>
                <a:prstClr val="black"/>
              </a:solidFill>
              <a:latin typeface="ＭＳ ゴシック" panose="020B0609070205080204" pitchFamily="49" charset="-128"/>
              <a:ea typeface="ＭＳ ゴシック" panose="020B0609070205080204" pitchFamily="49" charset="-128"/>
            </a:endParaRPr>
          </a:p>
          <a:p>
            <a:r>
              <a:rPr kumimoji="0" lang="ja-JP" altLang="en-US" sz="1050" b="1" dirty="0">
                <a:latin typeface="ＭＳ ゴシック" panose="020B0609070205080204" pitchFamily="49" charset="-128"/>
                <a:ea typeface="ＭＳ ゴシック" panose="020B0609070205080204" pitchFamily="49" charset="-128"/>
              </a:rPr>
              <a:t>　キャンセルする場合は、当日の３日前までに必ず下記のメールアドレスへご連絡下さい。</a:t>
            </a:r>
            <a:endParaRPr kumimoji="0" lang="en-US" altLang="ja-JP" sz="1050" b="1" dirty="0">
              <a:latin typeface="ＭＳ ゴシック" panose="020B0609070205080204" pitchFamily="49" charset="-128"/>
              <a:ea typeface="ＭＳ ゴシック" panose="020B0609070205080204" pitchFamily="49" charset="-128"/>
            </a:endParaRPr>
          </a:p>
          <a:p>
            <a:r>
              <a:rPr kumimoji="0" lang="ja-JP" altLang="en-US" sz="1050" b="1" dirty="0">
                <a:latin typeface="ＭＳ ゴシック" panose="020B0609070205080204" pitchFamily="49" charset="-128"/>
                <a:ea typeface="ＭＳ ゴシック" panose="020B0609070205080204" pitchFamily="49" charset="-128"/>
              </a:rPr>
              <a:t>２日前からは、キャンセル料が発生しますのでご注意下さい。</a:t>
            </a:r>
            <a:endParaRPr kumimoji="0" lang="en-US" altLang="ja-JP" sz="1050" b="1" dirty="0">
              <a:latin typeface="ＭＳ ゴシック" panose="020B0609070205080204" pitchFamily="49" charset="-128"/>
              <a:ea typeface="ＭＳ ゴシック" panose="020B0609070205080204" pitchFamily="49" charset="-128"/>
            </a:endParaRPr>
          </a:p>
          <a:p>
            <a:r>
              <a:rPr kumimoji="0" lang="en-US" altLang="ja-JP" sz="1050" b="1" dirty="0">
                <a:solidFill>
                  <a:srgbClr val="FF0000"/>
                </a:solidFill>
                <a:latin typeface="ＭＳ ゴシック" panose="020B0609070205080204" pitchFamily="49" charset="-128"/>
                <a:ea typeface="ＭＳ ゴシック" panose="020B0609070205080204" pitchFamily="49" charset="-128"/>
              </a:rPr>
              <a:t>※</a:t>
            </a:r>
            <a:r>
              <a:rPr kumimoji="0" lang="ja-JP" altLang="en-US" sz="1050" b="1" dirty="0">
                <a:solidFill>
                  <a:srgbClr val="FF0000"/>
                </a:solidFill>
                <a:latin typeface="ＭＳ ゴシック" panose="020B0609070205080204" pitchFamily="49" charset="-128"/>
                <a:ea typeface="ＭＳ ゴシック" panose="020B0609070205080204" pitchFamily="49" charset="-128"/>
              </a:rPr>
              <a:t>宿泊については当日のホテルの状況でご案内できない場合がございます。予めご了承ください。</a:t>
            </a:r>
            <a:endParaRPr lang="en-US" altLang="ja-JP" sz="1050" b="1" dirty="0">
              <a:latin typeface="ＭＳ ゴシック" panose="020B0609070205080204" pitchFamily="49" charset="-128"/>
              <a:ea typeface="ＭＳ ゴシック" panose="020B0609070205080204" pitchFamily="49" charset="-128"/>
            </a:endParaRPr>
          </a:p>
          <a:p>
            <a:endParaRPr kumimoji="0" lang="en-US" altLang="ja-JP" sz="1050" b="1"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960137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315</Words>
  <Application>Microsoft Office PowerPoint</Application>
  <PresentationFormat>ユーザー設定</PresentationFormat>
  <Paragraphs>51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HGP創英ﾌﾟﾚｾﾞﾝｽEB</vt:lpstr>
      <vt:lpstr>ＭＳ Ｐゴシック</vt:lpstr>
      <vt:lpstr>ＭＳ ゴシック</vt:lpstr>
      <vt:lpstr>ＭＳ 明朝</vt:lpstr>
      <vt:lpstr>Arial</vt:lpstr>
      <vt:lpstr>Calibri</vt:lpstr>
      <vt:lpstr>Curlz MT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２５空 運航係庶務１</dc:creator>
  <cp:lastModifiedBy>小針　健司</cp:lastModifiedBy>
  <cp:revision>141</cp:revision>
  <cp:lastPrinted>2024-01-24T06:42:44Z</cp:lastPrinted>
  <dcterms:created xsi:type="dcterms:W3CDTF">2016-03-11T08:00:15Z</dcterms:created>
  <dcterms:modified xsi:type="dcterms:W3CDTF">2024-01-25T06:35:11Z</dcterms:modified>
</cp:coreProperties>
</file>