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5" r:id="rId2"/>
    <p:sldId id="313" r:id="rId3"/>
    <p:sldId id="283" r:id="rId4"/>
    <p:sldId id="284" r:id="rId5"/>
    <p:sldId id="285" r:id="rId6"/>
    <p:sldId id="286" r:id="rId7"/>
    <p:sldId id="287" r:id="rId8"/>
    <p:sldId id="259" r:id="rId9"/>
    <p:sldId id="258" r:id="rId10"/>
    <p:sldId id="261" r:id="rId11"/>
    <p:sldId id="262" r:id="rId12"/>
    <p:sldId id="260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314" r:id="rId34"/>
    <p:sldId id="288" r:id="rId35"/>
    <p:sldId id="289" r:id="rId36"/>
  </p:sldIdLst>
  <p:sldSz cx="12192000" cy="6858000"/>
  <p:notesSz cx="6797675" cy="99266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F1B5D90-FA5A-439F-B425-1C0C4754DA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0BA290A2-2A86-4BA5-8772-DAB8A00159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9ECFF5D-5278-4BFE-9AE3-7823F9E801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64EA1-2A1E-4BDD-AB6D-B7F41B1AC39E}" type="datetimeFigureOut">
              <a:rPr kumimoji="1" lang="ja-JP" altLang="en-US" smtClean="0"/>
              <a:t>2026/9/30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83B31A0-F810-4CD8-A5E1-C6120CC968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2DFE53F-1F7E-4AD8-96FF-9DA6C349C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279F2-16BA-4F74-9C22-94294FFCAE2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22141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6E6556F-218E-4F29-8976-260442896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1020141-FB63-49AB-A645-77016572FA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F394AE1-EC6C-4D09-8ECA-0A6A0E557A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64EA1-2A1E-4BDD-AB6D-B7F41B1AC39E}" type="datetimeFigureOut">
              <a:rPr kumimoji="1" lang="ja-JP" altLang="en-US" smtClean="0"/>
              <a:t>2026/9/30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0B86A8D-8B51-4239-8F10-199B9BB40C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EE57860-E166-4689-95F9-DC4523B54C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279F2-16BA-4F74-9C22-94294FFCAE2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80831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2679BC1-4072-4D42-9898-BCB6ACEE1C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B650AEF-63DC-41E5-9F16-CA992753DB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B11CA3F-9445-4AE0-A943-167BAA93B2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64EA1-2A1E-4BDD-AB6D-B7F41B1AC39E}" type="datetimeFigureOut">
              <a:rPr kumimoji="1" lang="ja-JP" altLang="en-US" smtClean="0"/>
              <a:t>2026/9/30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F6E8CCA-8C27-4CB0-9677-064B2AF4D8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027803A-56D2-4E32-99F9-93BF8E040C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279F2-16BA-4F74-9C22-94294FFCAE2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956693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8822CF6-07E8-4C90-B701-08188241F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075E0AF-6A17-460C-864E-4B31BF6308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5479CD8-83F5-4839-B35A-6CCF3923D6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FE49B11-AA75-498F-B429-3369E9501F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64EA1-2A1E-4BDD-AB6D-B7F41B1AC39E}" type="datetimeFigureOut">
              <a:rPr kumimoji="1" lang="ja-JP" altLang="en-US" smtClean="0"/>
              <a:t>2026/9/30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8A3A6A3-19A7-493E-BF47-E94D0195B3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D0221D3-B754-463B-9B06-80E254CC48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279F2-16BA-4F74-9C22-94294FFCAE2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62277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C3844A8-E01C-4325-8A80-1FE34720E1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E768C51-9899-47CC-9512-6D7AC49375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9C3D1861-F48E-4D1A-B1FF-2BB629FB59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0F5993C3-C372-4625-8E10-328025012F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DD0E7C2D-E7C8-4265-8B0C-D14C0ADB375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C8CF3469-BF75-4AC1-95EE-AA9EF64BD1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64EA1-2A1E-4BDD-AB6D-B7F41B1AC39E}" type="datetimeFigureOut">
              <a:rPr kumimoji="1" lang="ja-JP" altLang="en-US" smtClean="0"/>
              <a:t>2026/9/30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DAC51194-F47D-4B45-846B-A63CE04771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F3F658F9-6698-4CE1-BC64-46E1A5EFAF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279F2-16BA-4F74-9C22-94294FFCAE2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33264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A065168-BA96-4D12-9D20-2F9ED00F7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4A5447CA-296E-46AC-BD08-05D301475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64EA1-2A1E-4BDD-AB6D-B7F41B1AC39E}" type="datetimeFigureOut">
              <a:rPr kumimoji="1" lang="ja-JP" altLang="en-US" smtClean="0"/>
              <a:t>2026/9/30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F3D1F4B5-2E3C-41F6-89F5-9AA51E191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F7DD24B0-9B58-41FA-9DAE-4CAD981233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279F2-16BA-4F74-9C22-94294FFCAE2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38430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DF692C2C-C386-4ACC-858C-1DE412E537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64EA1-2A1E-4BDD-AB6D-B7F41B1AC39E}" type="datetimeFigureOut">
              <a:rPr kumimoji="1" lang="ja-JP" altLang="en-US" smtClean="0"/>
              <a:t>2026/9/30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E66DF9BB-B48C-44C7-8CD3-367FF4B0BC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E366CA5-CF7E-4683-A8FF-57D76BA544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279F2-16BA-4F74-9C22-94294FFCAE2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62871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74643BA-A9D3-419F-9BA2-70F504061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EB13089-4B81-4BA5-B523-5B99992743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EA7DC29-14B9-44F8-91E0-7FCE0AA822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8075F95-4AFA-4FF9-84F4-9A8ACAE3C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64EA1-2A1E-4BDD-AB6D-B7F41B1AC39E}" type="datetimeFigureOut">
              <a:rPr kumimoji="1" lang="ja-JP" altLang="en-US" smtClean="0"/>
              <a:t>2026/9/30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C4A012CB-2B77-4F8F-B99C-701B33EB37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15D00FA-4197-4029-BA71-A2DC6AD271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279F2-16BA-4F74-9C22-94294FFCAE2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27147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3555C5C-194A-41BD-BCFA-2FB24C8C25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3CCEA5B7-D6C6-47C1-82F7-4EF8C2C34C2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64435D4-9F81-4B0E-A98F-0C3E6F0F78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910F993-D15E-4472-B472-22A57ECD23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64EA1-2A1E-4BDD-AB6D-B7F41B1AC39E}" type="datetimeFigureOut">
              <a:rPr kumimoji="1" lang="ja-JP" altLang="en-US" smtClean="0"/>
              <a:t>2026/9/30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44D8F6A-6524-464F-9BC1-5D1AEC5F6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3970B04-E766-4698-A978-3C4F996E1F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279F2-16BA-4F74-9C22-94294FFCAE2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556504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2183AAC-3E6F-49C7-9E86-A180AF455C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770FF9FD-B7F1-45D1-9AE1-7D7815A8DC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E1BA349-018F-4E69-B10A-6DB15B02AB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64EA1-2A1E-4BDD-AB6D-B7F41B1AC39E}" type="datetimeFigureOut">
              <a:rPr kumimoji="1" lang="ja-JP" altLang="en-US" smtClean="0"/>
              <a:t>2026/9/30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3FA97E3-8EAC-4CD0-B7E7-5AA014A61B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F9D463C-EC2A-4D72-A11C-925A6FE04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279F2-16BA-4F74-9C22-94294FFCAE2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480941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1714FC9E-222C-4510-A684-9C64FF04A2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27733A6-7696-405E-BFA8-F595A20D1C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B46377F-1FAF-407E-8037-805E660744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64EA1-2A1E-4BDD-AB6D-B7F41B1AC39E}" type="datetimeFigureOut">
              <a:rPr kumimoji="1" lang="ja-JP" altLang="en-US" smtClean="0"/>
              <a:t>2026/9/30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1DC427D-9FD7-4D3E-B9E1-608D84A81D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54128C2-7D84-4211-B887-7516291A2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279F2-16BA-4F74-9C22-94294FFCAE2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75113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8DCB1926-7C4A-46BC-B8DC-C0C08DBD24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957F8FD-75E6-49F4-9A94-7D13199395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4E467BB-75C2-4B9B-A1CF-E237F5568B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A64EA1-2A1E-4BDD-AB6D-B7F41B1AC39E}" type="datetimeFigureOut">
              <a:rPr kumimoji="1" lang="ja-JP" altLang="en-US" smtClean="0"/>
              <a:t>2026/9/30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B40F9EA-B3BE-45F2-A694-D1AEB53719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BD8CEB3-7E91-4CE5-ACD6-2CAB6F0573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7279F2-16BA-4F74-9C22-94294FFCAE2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736539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Relationship Id="rId6" Type="http://schemas.openxmlformats.org/officeDocument/2006/relationships/slide" Target="slide7.xml"/><Relationship Id="rId5" Type="http://schemas.openxmlformats.org/officeDocument/2006/relationships/slide" Target="slide6.xml"/><Relationship Id="rId4" Type="http://schemas.openxmlformats.org/officeDocument/2006/relationships/slide" Target="slide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" Target="slide14.xml"/><Relationship Id="rId13" Type="http://schemas.openxmlformats.org/officeDocument/2006/relationships/slide" Target="slide20.xml"/><Relationship Id="rId18" Type="http://schemas.openxmlformats.org/officeDocument/2006/relationships/slide" Target="slide26.xml"/><Relationship Id="rId3" Type="http://schemas.openxmlformats.org/officeDocument/2006/relationships/slide" Target="slide15.xml"/><Relationship Id="rId21" Type="http://schemas.openxmlformats.org/officeDocument/2006/relationships/slide" Target="slide27.xml"/><Relationship Id="rId7" Type="http://schemas.openxmlformats.org/officeDocument/2006/relationships/slide" Target="slide11.xml"/><Relationship Id="rId12" Type="http://schemas.openxmlformats.org/officeDocument/2006/relationships/slide" Target="slide19.xml"/><Relationship Id="rId17" Type="http://schemas.openxmlformats.org/officeDocument/2006/relationships/slide" Target="slide24.xml"/><Relationship Id="rId25" Type="http://schemas.openxmlformats.org/officeDocument/2006/relationships/slide" Target="slide29.xml"/><Relationship Id="rId2" Type="http://schemas.openxmlformats.org/officeDocument/2006/relationships/slide" Target="slide9.xml"/><Relationship Id="rId16" Type="http://schemas.openxmlformats.org/officeDocument/2006/relationships/slide" Target="slide22.xml"/><Relationship Id="rId20" Type="http://schemas.openxmlformats.org/officeDocument/2006/relationships/slide" Target="slide28.xml"/><Relationship Id="rId1" Type="http://schemas.openxmlformats.org/officeDocument/2006/relationships/slideLayout" Target="../slideLayouts/slideLayout7.xml"/><Relationship Id="rId6" Type="http://schemas.openxmlformats.org/officeDocument/2006/relationships/slide" Target="slide10.xml"/><Relationship Id="rId11" Type="http://schemas.openxmlformats.org/officeDocument/2006/relationships/slide" Target="slide17.xml"/><Relationship Id="rId24" Type="http://schemas.openxmlformats.org/officeDocument/2006/relationships/slide" Target="slide30.xml"/><Relationship Id="rId5" Type="http://schemas.openxmlformats.org/officeDocument/2006/relationships/slide" Target="slide12.xml"/><Relationship Id="rId15" Type="http://schemas.openxmlformats.org/officeDocument/2006/relationships/slide" Target="slide23.xml"/><Relationship Id="rId23" Type="http://schemas.openxmlformats.org/officeDocument/2006/relationships/slide" Target="slide31.xml"/><Relationship Id="rId10" Type="http://schemas.openxmlformats.org/officeDocument/2006/relationships/slide" Target="slide16.xml"/><Relationship Id="rId19" Type="http://schemas.openxmlformats.org/officeDocument/2006/relationships/slide" Target="slide25.xml"/><Relationship Id="rId4" Type="http://schemas.openxmlformats.org/officeDocument/2006/relationships/slide" Target="slide18.xml"/><Relationship Id="rId9" Type="http://schemas.openxmlformats.org/officeDocument/2006/relationships/slide" Target="slide13.xml"/><Relationship Id="rId14" Type="http://schemas.openxmlformats.org/officeDocument/2006/relationships/slide" Target="slide21.xml"/><Relationship Id="rId22" Type="http://schemas.openxmlformats.org/officeDocument/2006/relationships/slide" Target="slide3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" Target="slide35.xml"/><Relationship Id="rId2" Type="http://schemas.openxmlformats.org/officeDocument/2006/relationships/slide" Target="slide34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7" Type="http://schemas.openxmlformats.org/officeDocument/2006/relationships/slide" Target="slide33.xml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G"/><Relationship Id="rId5" Type="http://schemas.openxmlformats.org/officeDocument/2006/relationships/image" Target="../media/image33.JPG"/><Relationship Id="rId4" Type="http://schemas.openxmlformats.org/officeDocument/2006/relationships/image" Target="../media/image32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Relationship Id="rId5" Type="http://schemas.openxmlformats.org/officeDocument/2006/relationships/slide" Target="slide33.xml"/><Relationship Id="rId4" Type="http://schemas.openxmlformats.org/officeDocument/2006/relationships/image" Target="../media/image3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57A28E7-AE28-4F19-8DE0-8C74D3083DE3}"/>
              </a:ext>
            </a:extLst>
          </p:cNvPr>
          <p:cNvSpPr txBox="1"/>
          <p:nvPr/>
        </p:nvSpPr>
        <p:spPr>
          <a:xfrm>
            <a:off x="320795" y="766732"/>
            <a:ext cx="11751935" cy="53245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dirty="0"/>
              <a:t>【</a:t>
            </a:r>
            <a:r>
              <a:rPr kumimoji="1" lang="ja-JP" altLang="en-US" sz="3200" dirty="0"/>
              <a:t>鹿屋航空基地　第２格納庫の内部写真公開について</a:t>
            </a:r>
            <a:r>
              <a:rPr kumimoji="1" lang="en-US" altLang="ja-JP" sz="3200" dirty="0"/>
              <a:t>】</a:t>
            </a:r>
          </a:p>
          <a:p>
            <a:endParaRPr kumimoji="1" lang="en-US" altLang="ja-JP" sz="2200" dirty="0"/>
          </a:p>
          <a:p>
            <a:r>
              <a:rPr lang="ja-JP" altLang="en-US" sz="2200" dirty="0"/>
              <a:t>　鹿屋航空基地の第２格納庫は、１９３６年（昭和１１年）、旧海軍時代に建設され、</a:t>
            </a:r>
            <a:endParaRPr lang="en-US" altLang="ja-JP" sz="2200" dirty="0"/>
          </a:p>
          <a:p>
            <a:r>
              <a:rPr kumimoji="1" lang="ja-JP" altLang="en-US" sz="2200" dirty="0"/>
              <a:t>戦前から令和までの長い年月にわたり航空機の格納・整備の場として使用されてきました。</a:t>
            </a:r>
            <a:endParaRPr kumimoji="1" lang="en-US" altLang="ja-JP" sz="2200" dirty="0"/>
          </a:p>
          <a:p>
            <a:r>
              <a:rPr lang="ja-JP" altLang="en-US" sz="2200" dirty="0"/>
              <a:t>　多くの航空機の運用の支え、基地の発展を見守ってきたこの格納庫は、鹿屋航空基地の</a:t>
            </a:r>
            <a:endParaRPr lang="en-US" altLang="ja-JP" sz="2200" dirty="0"/>
          </a:p>
          <a:p>
            <a:r>
              <a:rPr kumimoji="1" lang="ja-JP" altLang="en-US" sz="2200" dirty="0"/>
              <a:t>歴史を象徴する存在でもあります。</a:t>
            </a:r>
            <a:endParaRPr kumimoji="1" lang="en-US" altLang="ja-JP" sz="2200" dirty="0"/>
          </a:p>
          <a:p>
            <a:endParaRPr lang="en-US" altLang="ja-JP" sz="2200" dirty="0"/>
          </a:p>
          <a:p>
            <a:r>
              <a:rPr kumimoji="1" lang="ja-JP" altLang="en-US" sz="2200" dirty="0"/>
              <a:t>　今回、老朽化に伴い新たな格納庫へ立て替えられることとなり、その長い歴史に幕を</a:t>
            </a:r>
            <a:endParaRPr kumimoji="1" lang="en-US" altLang="ja-JP" sz="2200" dirty="0"/>
          </a:p>
          <a:p>
            <a:r>
              <a:rPr kumimoji="1" lang="ja-JP" altLang="en-US" sz="2200" dirty="0"/>
              <a:t>下ろすことになりました。これまでの歩みを記録として残すため、解体前の姿を写真と</a:t>
            </a:r>
            <a:endParaRPr kumimoji="1" lang="en-US" altLang="ja-JP" sz="2200" dirty="0"/>
          </a:p>
          <a:p>
            <a:r>
              <a:rPr lang="ja-JP" altLang="en-US" sz="2200" dirty="0"/>
              <a:t>ともに公開いたします。</a:t>
            </a:r>
            <a:endParaRPr lang="en-US" altLang="ja-JP" sz="2200" dirty="0"/>
          </a:p>
          <a:p>
            <a:endParaRPr kumimoji="1" lang="en-US" altLang="ja-JP" sz="2200" dirty="0"/>
          </a:p>
          <a:p>
            <a:r>
              <a:rPr lang="ja-JP" altLang="en-US" sz="2200" dirty="0"/>
              <a:t>　長い年月を基地や隊員とともに過ごしてきた第２格納庫の姿を、どうぞご覧ください。</a:t>
            </a:r>
            <a:endParaRPr lang="en-US" altLang="ja-JP" sz="2200" dirty="0"/>
          </a:p>
          <a:p>
            <a:endParaRPr kumimoji="1" lang="en-US" altLang="ja-JP" sz="2200" dirty="0"/>
          </a:p>
          <a:p>
            <a:r>
              <a:rPr lang="ja-JP" altLang="en-US" sz="2200" dirty="0"/>
              <a:t>・解体工事開始予定：２０２６年（令和８年）１０月２日</a:t>
            </a:r>
            <a:r>
              <a:rPr lang="en-US" altLang="ja-JP" sz="2200" dirty="0"/>
              <a:t>(</a:t>
            </a:r>
            <a:r>
              <a:rPr lang="ja-JP" altLang="en-US" sz="2200" dirty="0"/>
              <a:t>金</a:t>
            </a:r>
            <a:r>
              <a:rPr lang="en-US" altLang="ja-JP" sz="2200" dirty="0"/>
              <a:t>)</a:t>
            </a:r>
          </a:p>
          <a:p>
            <a:r>
              <a:rPr kumimoji="1" lang="ja-JP" altLang="en-US" sz="2200" dirty="0"/>
              <a:t>・解体工事終了予定：２０２７年（令和９年）　２月</a:t>
            </a:r>
          </a:p>
        </p:txBody>
      </p:sp>
    </p:spTree>
    <p:extLst>
      <p:ext uri="{BB962C8B-B14F-4D97-AF65-F5344CB8AC3E}">
        <p14:creationId xmlns:p14="http://schemas.microsoft.com/office/powerpoint/2010/main" val="38009845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048DDF4-EE4A-453D-A5BC-736FE24DF802}"/>
              </a:ext>
            </a:extLst>
          </p:cNvPr>
          <p:cNvSpPr/>
          <p:nvPr/>
        </p:nvSpPr>
        <p:spPr>
          <a:xfrm>
            <a:off x="3048000" y="1578743"/>
            <a:ext cx="6154057" cy="370051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4D6BD2F2-FC8B-48B4-9EFE-87BFC08A2285}"/>
              </a:ext>
            </a:extLst>
          </p:cNvPr>
          <p:cNvSpPr txBox="1"/>
          <p:nvPr/>
        </p:nvSpPr>
        <p:spPr>
          <a:xfrm>
            <a:off x="5903843" y="6192078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①</a:t>
            </a:r>
          </a:p>
        </p:txBody>
      </p:sp>
      <p:sp>
        <p:nvSpPr>
          <p:cNvPr id="35" name="動作設定ボタン: 最後に移動 34">
            <a:hlinkClick r:id="rId2" action="ppaction://hlinksldjump" highlightClick="1"/>
            <a:extLst>
              <a:ext uri="{FF2B5EF4-FFF2-40B4-BE49-F238E27FC236}">
                <a16:creationId xmlns:a16="http://schemas.microsoft.com/office/drawing/2014/main" id="{154349ED-5EA2-4743-879C-DE353CD95FC7}"/>
              </a:ext>
            </a:extLst>
          </p:cNvPr>
          <p:cNvSpPr/>
          <p:nvPr/>
        </p:nvSpPr>
        <p:spPr>
          <a:xfrm>
            <a:off x="5945940" y="6489388"/>
            <a:ext cx="318052" cy="245164"/>
          </a:xfrm>
          <a:prstGeom prst="actionButtonEnd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8F283D9D-23C6-4671-9646-9BBB3B9CDAB5}"/>
              </a:ext>
            </a:extLst>
          </p:cNvPr>
          <p:cNvSpPr txBox="1"/>
          <p:nvPr/>
        </p:nvSpPr>
        <p:spPr>
          <a:xfrm>
            <a:off x="10139608" y="6181012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/>
              <a:t>②</a:t>
            </a:r>
            <a:endParaRPr kumimoji="1" lang="ja-JP" altLang="en-US" dirty="0"/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26EDAF28-23CF-40FF-9B12-3C3F046B03D9}"/>
              </a:ext>
            </a:extLst>
          </p:cNvPr>
          <p:cNvSpPr txBox="1"/>
          <p:nvPr/>
        </p:nvSpPr>
        <p:spPr>
          <a:xfrm>
            <a:off x="1465081" y="6108676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/>
              <a:t>③</a:t>
            </a:r>
            <a:endParaRPr kumimoji="1" lang="ja-JP" altLang="en-US" dirty="0"/>
          </a:p>
        </p:txBody>
      </p:sp>
      <p:sp>
        <p:nvSpPr>
          <p:cNvPr id="42" name="動作設定ボタン: 最後に移動 41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EF97D46D-2ACC-494E-82C0-BD0F21297037}"/>
              </a:ext>
            </a:extLst>
          </p:cNvPr>
          <p:cNvSpPr/>
          <p:nvPr/>
        </p:nvSpPr>
        <p:spPr>
          <a:xfrm>
            <a:off x="10190923" y="6486470"/>
            <a:ext cx="318052" cy="245164"/>
          </a:xfrm>
          <a:prstGeom prst="actionButtonEnd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3" name="動作設定ボタン: 最後に移動 42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574F7D6F-9102-4B64-A805-362F02383489}"/>
              </a:ext>
            </a:extLst>
          </p:cNvPr>
          <p:cNvSpPr/>
          <p:nvPr/>
        </p:nvSpPr>
        <p:spPr>
          <a:xfrm>
            <a:off x="1523999" y="6412396"/>
            <a:ext cx="318052" cy="245164"/>
          </a:xfrm>
          <a:prstGeom prst="actionButtonEnd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C495950B-D193-4193-9339-4C26ED2F09AB}"/>
              </a:ext>
            </a:extLst>
          </p:cNvPr>
          <p:cNvSpPr txBox="1"/>
          <p:nvPr/>
        </p:nvSpPr>
        <p:spPr>
          <a:xfrm>
            <a:off x="11012581" y="763357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/>
              <a:t>④</a:t>
            </a:r>
            <a:endParaRPr kumimoji="1" lang="ja-JP" altLang="en-US" dirty="0"/>
          </a:p>
        </p:txBody>
      </p:sp>
      <p:sp>
        <p:nvSpPr>
          <p:cNvPr id="83" name="動作設定ボタン: 最後に移動 82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E4A4880E-FA72-48EF-9E74-D9F03F41D0D3}"/>
              </a:ext>
            </a:extLst>
          </p:cNvPr>
          <p:cNvSpPr/>
          <p:nvPr/>
        </p:nvSpPr>
        <p:spPr>
          <a:xfrm>
            <a:off x="11061304" y="489399"/>
            <a:ext cx="318052" cy="245164"/>
          </a:xfrm>
          <a:prstGeom prst="actionButtonEnd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A605ED11-D58B-46CD-B755-FE7D16D7343B}"/>
              </a:ext>
            </a:extLst>
          </p:cNvPr>
          <p:cNvSpPr txBox="1"/>
          <p:nvPr/>
        </p:nvSpPr>
        <p:spPr>
          <a:xfrm>
            <a:off x="812644" y="704896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⑤</a:t>
            </a:r>
          </a:p>
        </p:txBody>
      </p:sp>
      <p:sp>
        <p:nvSpPr>
          <p:cNvPr id="85" name="動作設定ボタン: 最後に移動 84">
            <a:hlinkClick r:id="rId6" action="ppaction://hlinksldjump" highlightClick="1"/>
            <a:extLst>
              <a:ext uri="{FF2B5EF4-FFF2-40B4-BE49-F238E27FC236}">
                <a16:creationId xmlns:a16="http://schemas.microsoft.com/office/drawing/2014/main" id="{8A22E9E9-DF3A-43D1-A540-39B5D63841FE}"/>
              </a:ext>
            </a:extLst>
          </p:cNvPr>
          <p:cNvSpPr/>
          <p:nvPr/>
        </p:nvSpPr>
        <p:spPr>
          <a:xfrm>
            <a:off x="851172" y="405406"/>
            <a:ext cx="318052" cy="245164"/>
          </a:xfrm>
          <a:prstGeom prst="actionButtonEnd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6" name="正方形/長方形 85">
            <a:extLst>
              <a:ext uri="{FF2B5EF4-FFF2-40B4-BE49-F238E27FC236}">
                <a16:creationId xmlns:a16="http://schemas.microsoft.com/office/drawing/2014/main" id="{A66A9D23-D27F-453F-8486-F558EACE4C81}"/>
              </a:ext>
            </a:extLst>
          </p:cNvPr>
          <p:cNvSpPr/>
          <p:nvPr/>
        </p:nvSpPr>
        <p:spPr>
          <a:xfrm>
            <a:off x="9413526" y="1577086"/>
            <a:ext cx="1081314" cy="370051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7" name="正方形/長方形 86">
            <a:extLst>
              <a:ext uri="{FF2B5EF4-FFF2-40B4-BE49-F238E27FC236}">
                <a16:creationId xmlns:a16="http://schemas.microsoft.com/office/drawing/2014/main" id="{67700FE6-EC90-44FB-A29B-76C447666CB9}"/>
              </a:ext>
            </a:extLst>
          </p:cNvPr>
          <p:cNvSpPr/>
          <p:nvPr/>
        </p:nvSpPr>
        <p:spPr>
          <a:xfrm>
            <a:off x="1764498" y="1577086"/>
            <a:ext cx="1081314" cy="370051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540DE6F0-ED14-4175-962A-B9F164E550CC}"/>
              </a:ext>
            </a:extLst>
          </p:cNvPr>
          <p:cNvSpPr txBox="1"/>
          <p:nvPr/>
        </p:nvSpPr>
        <p:spPr>
          <a:xfrm>
            <a:off x="5534511" y="5350902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格納庫（表）</a:t>
            </a:r>
          </a:p>
        </p:txBody>
      </p:sp>
      <p:sp>
        <p:nvSpPr>
          <p:cNvPr id="89" name="テキスト ボックス 88">
            <a:extLst>
              <a:ext uri="{FF2B5EF4-FFF2-40B4-BE49-F238E27FC236}">
                <a16:creationId xmlns:a16="http://schemas.microsoft.com/office/drawing/2014/main" id="{F7001F71-EDA3-4CA2-99C5-7F2F6FF1873F}"/>
              </a:ext>
            </a:extLst>
          </p:cNvPr>
          <p:cNvSpPr txBox="1"/>
          <p:nvPr/>
        </p:nvSpPr>
        <p:spPr>
          <a:xfrm>
            <a:off x="5479162" y="1096767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格納庫（裏）</a:t>
            </a:r>
          </a:p>
        </p:txBody>
      </p:sp>
      <p:cxnSp>
        <p:nvCxnSpPr>
          <p:cNvPr id="18" name="直線矢印コネクタ 17">
            <a:extLst>
              <a:ext uri="{FF2B5EF4-FFF2-40B4-BE49-F238E27FC236}">
                <a16:creationId xmlns:a16="http://schemas.microsoft.com/office/drawing/2014/main" id="{DA0E6E6C-BF2F-45D7-8377-BD5067334A54}"/>
              </a:ext>
            </a:extLst>
          </p:cNvPr>
          <p:cNvCxnSpPr>
            <a:cxnSpLocks/>
            <a:stCxn id="42" idx="2"/>
          </p:cNvCxnSpPr>
          <p:nvPr/>
        </p:nvCxnSpPr>
        <p:spPr>
          <a:xfrm flipH="1" flipV="1">
            <a:off x="8719930" y="5999722"/>
            <a:ext cx="1470993" cy="60933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矢印コネクタ 20">
            <a:extLst>
              <a:ext uri="{FF2B5EF4-FFF2-40B4-BE49-F238E27FC236}">
                <a16:creationId xmlns:a16="http://schemas.microsoft.com/office/drawing/2014/main" id="{DDFF83BD-B8F3-4E79-8C36-5A2A1F58C9DB}"/>
              </a:ext>
            </a:extLst>
          </p:cNvPr>
          <p:cNvCxnSpPr>
            <a:cxnSpLocks/>
            <a:stCxn id="43" idx="0"/>
          </p:cNvCxnSpPr>
          <p:nvPr/>
        </p:nvCxnSpPr>
        <p:spPr>
          <a:xfrm flipV="1">
            <a:off x="1842051" y="5835556"/>
            <a:ext cx="1889108" cy="69942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矢印コネクタ 24">
            <a:extLst>
              <a:ext uri="{FF2B5EF4-FFF2-40B4-BE49-F238E27FC236}">
                <a16:creationId xmlns:a16="http://schemas.microsoft.com/office/drawing/2014/main" id="{AE4235F1-D85C-467E-99C9-769727A64316}"/>
              </a:ext>
            </a:extLst>
          </p:cNvPr>
          <p:cNvCxnSpPr>
            <a:cxnSpLocks/>
            <a:stCxn id="34" idx="0"/>
          </p:cNvCxnSpPr>
          <p:nvPr/>
        </p:nvCxnSpPr>
        <p:spPr>
          <a:xfrm flipV="1">
            <a:off x="6111592" y="5809186"/>
            <a:ext cx="0" cy="38289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矢印コネクタ 27">
            <a:extLst>
              <a:ext uri="{FF2B5EF4-FFF2-40B4-BE49-F238E27FC236}">
                <a16:creationId xmlns:a16="http://schemas.microsoft.com/office/drawing/2014/main" id="{E3118454-BE67-42F0-91D4-014909636A58}"/>
              </a:ext>
            </a:extLst>
          </p:cNvPr>
          <p:cNvCxnSpPr>
            <a:cxnSpLocks/>
            <a:stCxn id="85" idx="0"/>
          </p:cNvCxnSpPr>
          <p:nvPr/>
        </p:nvCxnSpPr>
        <p:spPr>
          <a:xfrm>
            <a:off x="1169224" y="527988"/>
            <a:ext cx="870381" cy="86142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矢印コネクタ 28">
            <a:extLst>
              <a:ext uri="{FF2B5EF4-FFF2-40B4-BE49-F238E27FC236}">
                <a16:creationId xmlns:a16="http://schemas.microsoft.com/office/drawing/2014/main" id="{2923FA78-00E2-4003-BE10-09EDC7FD6BBD}"/>
              </a:ext>
            </a:extLst>
          </p:cNvPr>
          <p:cNvCxnSpPr>
            <a:cxnSpLocks/>
            <a:stCxn id="83" idx="2"/>
          </p:cNvCxnSpPr>
          <p:nvPr/>
        </p:nvCxnSpPr>
        <p:spPr>
          <a:xfrm flipH="1">
            <a:off x="10190923" y="611981"/>
            <a:ext cx="870381" cy="77743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C966FCFF-BEFC-4FE2-9EC9-F4FC41D91A4E}"/>
              </a:ext>
            </a:extLst>
          </p:cNvPr>
          <p:cNvSpPr txBox="1"/>
          <p:nvPr/>
        </p:nvSpPr>
        <p:spPr>
          <a:xfrm>
            <a:off x="6965547" y="6478008"/>
            <a:ext cx="22365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600" dirty="0"/>
              <a:t>エプロン（飛行場）側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2A91C8F2-2603-4A61-8B05-5E764783DB89}"/>
              </a:ext>
            </a:extLst>
          </p:cNvPr>
          <p:cNvSpPr txBox="1"/>
          <p:nvPr/>
        </p:nvSpPr>
        <p:spPr>
          <a:xfrm>
            <a:off x="4481898" y="144955"/>
            <a:ext cx="3262432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ja-JP" altLang="en-US" sz="2400" dirty="0"/>
              <a:t>第２格納庫　外部写真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34BF236C-E185-4086-850C-14E99A8AF059}"/>
              </a:ext>
            </a:extLst>
          </p:cNvPr>
          <p:cNvSpPr txBox="1"/>
          <p:nvPr/>
        </p:nvSpPr>
        <p:spPr>
          <a:xfrm>
            <a:off x="2680328" y="2664911"/>
            <a:ext cx="7109639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ja-JP" altLang="en-US" b="1" dirty="0">
                <a:solidFill>
                  <a:srgbClr val="FF0000"/>
                </a:solidFill>
                <a:highlight>
                  <a:srgbClr val="FFFF00"/>
                </a:highlight>
              </a:rPr>
              <a:t>こちらの素材を使用の際は「海上自衛隊提供」と付してください。</a:t>
            </a:r>
          </a:p>
        </p:txBody>
      </p:sp>
    </p:spTree>
    <p:extLst>
      <p:ext uri="{BB962C8B-B14F-4D97-AF65-F5344CB8AC3E}">
        <p14:creationId xmlns:p14="http://schemas.microsoft.com/office/powerpoint/2010/main" val="24182211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5820B34-E41A-4952-A611-6F25B9FAEE3D}"/>
              </a:ext>
            </a:extLst>
          </p:cNvPr>
          <p:cNvSpPr txBox="1"/>
          <p:nvPr/>
        </p:nvSpPr>
        <p:spPr>
          <a:xfrm>
            <a:off x="11529391" y="132522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①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99C7DCAD-3837-4703-91E4-92D7D6291A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662" y="0"/>
            <a:ext cx="10290675" cy="6858000"/>
          </a:xfrm>
          <a:prstGeom prst="rect">
            <a:avLst/>
          </a:prstGeom>
        </p:spPr>
      </p:pic>
      <p:sp>
        <p:nvSpPr>
          <p:cNvPr id="6" name="動作設定ボタン: 最後に移動 5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FA58E21F-17CD-4918-BF85-818326D51007}"/>
              </a:ext>
            </a:extLst>
          </p:cNvPr>
          <p:cNvSpPr/>
          <p:nvPr/>
        </p:nvSpPr>
        <p:spPr>
          <a:xfrm>
            <a:off x="11542643" y="5654501"/>
            <a:ext cx="318052" cy="245164"/>
          </a:xfrm>
          <a:prstGeom prst="actionButtonEnd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13E0D64A-986D-431F-804E-0D9B3F89F1E3}"/>
              </a:ext>
            </a:extLst>
          </p:cNvPr>
          <p:cNvSpPr txBox="1"/>
          <p:nvPr/>
        </p:nvSpPr>
        <p:spPr>
          <a:xfrm>
            <a:off x="6436529" y="6571014"/>
            <a:ext cx="4801314" cy="27699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ja-JP" altLang="en-US" sz="1200" b="1" dirty="0">
                <a:solidFill>
                  <a:srgbClr val="FF0000"/>
                </a:solidFill>
                <a:highlight>
                  <a:srgbClr val="FFFF00"/>
                </a:highlight>
              </a:rPr>
              <a:t>こちらの素材を使用の際は「海上自衛隊提供」と付してください。</a:t>
            </a:r>
          </a:p>
        </p:txBody>
      </p:sp>
    </p:spTree>
    <p:extLst>
      <p:ext uri="{BB962C8B-B14F-4D97-AF65-F5344CB8AC3E}">
        <p14:creationId xmlns:p14="http://schemas.microsoft.com/office/powerpoint/2010/main" val="32960157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79DE0AB-A05D-43CB-A4FA-F2022704C0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913" y="0"/>
            <a:ext cx="10290675" cy="6858000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59A31B9C-5909-4A46-ACE1-D63DA5FA47F2}"/>
              </a:ext>
            </a:extLst>
          </p:cNvPr>
          <p:cNvSpPr txBox="1"/>
          <p:nvPr/>
        </p:nvSpPr>
        <p:spPr>
          <a:xfrm>
            <a:off x="11529391" y="132522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/>
              <a:t>②</a:t>
            </a:r>
            <a:endParaRPr kumimoji="1" lang="ja-JP" altLang="en-US" dirty="0"/>
          </a:p>
        </p:txBody>
      </p:sp>
      <p:sp>
        <p:nvSpPr>
          <p:cNvPr id="5" name="動作設定ボタン: 最後に移動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E370F4CF-3F4B-450F-8A1F-1B7A2D0E1ECA}"/>
              </a:ext>
            </a:extLst>
          </p:cNvPr>
          <p:cNvSpPr/>
          <p:nvPr/>
        </p:nvSpPr>
        <p:spPr>
          <a:xfrm>
            <a:off x="11542643" y="5654501"/>
            <a:ext cx="318052" cy="245164"/>
          </a:xfrm>
          <a:prstGeom prst="actionButtonEnd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1112B343-1D43-4F62-8DBF-D789223B6539}"/>
              </a:ext>
            </a:extLst>
          </p:cNvPr>
          <p:cNvSpPr txBox="1"/>
          <p:nvPr/>
        </p:nvSpPr>
        <p:spPr>
          <a:xfrm>
            <a:off x="6436529" y="6571014"/>
            <a:ext cx="4801314" cy="27699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ja-JP" altLang="en-US" sz="1200" b="1" dirty="0">
                <a:solidFill>
                  <a:srgbClr val="FF0000"/>
                </a:solidFill>
                <a:highlight>
                  <a:srgbClr val="FFFF00"/>
                </a:highlight>
              </a:rPr>
              <a:t>こちらの素材を使用の際は「海上自衛隊提供」と付してください。</a:t>
            </a:r>
          </a:p>
        </p:txBody>
      </p:sp>
    </p:spTree>
    <p:extLst>
      <p:ext uri="{BB962C8B-B14F-4D97-AF65-F5344CB8AC3E}">
        <p14:creationId xmlns:p14="http://schemas.microsoft.com/office/powerpoint/2010/main" val="25540056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89587FD-EEA3-4B12-882B-01C8AADFB667}"/>
              </a:ext>
            </a:extLst>
          </p:cNvPr>
          <p:cNvSpPr txBox="1"/>
          <p:nvPr/>
        </p:nvSpPr>
        <p:spPr>
          <a:xfrm>
            <a:off x="11529391" y="132522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/>
              <a:t>③</a:t>
            </a:r>
            <a:endParaRPr kumimoji="1" lang="ja-JP" altLang="en-US" dirty="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F1FC3E64-52CB-4463-B5BA-657B7ECEBB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971" y="0"/>
            <a:ext cx="10290675" cy="6858000"/>
          </a:xfrm>
          <a:prstGeom prst="rect">
            <a:avLst/>
          </a:prstGeom>
        </p:spPr>
      </p:pic>
      <p:sp>
        <p:nvSpPr>
          <p:cNvPr id="5" name="動作設定ボタン: 最後に移動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041FCA81-CC32-49B8-8E35-D034711144BA}"/>
              </a:ext>
            </a:extLst>
          </p:cNvPr>
          <p:cNvSpPr/>
          <p:nvPr/>
        </p:nvSpPr>
        <p:spPr>
          <a:xfrm>
            <a:off x="11542643" y="5654501"/>
            <a:ext cx="318052" cy="245164"/>
          </a:xfrm>
          <a:prstGeom prst="actionButtonEnd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18E654A-1CD1-4071-9B65-9FC066D6DE69}"/>
              </a:ext>
            </a:extLst>
          </p:cNvPr>
          <p:cNvSpPr txBox="1"/>
          <p:nvPr/>
        </p:nvSpPr>
        <p:spPr>
          <a:xfrm>
            <a:off x="6436529" y="6571014"/>
            <a:ext cx="4801314" cy="27699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ja-JP" altLang="en-US" sz="1200" b="1" dirty="0">
                <a:solidFill>
                  <a:srgbClr val="FF0000"/>
                </a:solidFill>
                <a:highlight>
                  <a:srgbClr val="FFFF00"/>
                </a:highlight>
              </a:rPr>
              <a:t>こちらの素材を使用の際は「海上自衛隊提供」と付してください。</a:t>
            </a:r>
          </a:p>
        </p:txBody>
      </p:sp>
    </p:spTree>
    <p:extLst>
      <p:ext uri="{BB962C8B-B14F-4D97-AF65-F5344CB8AC3E}">
        <p14:creationId xmlns:p14="http://schemas.microsoft.com/office/powerpoint/2010/main" val="4807185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3D1D7BC-9854-4B88-824A-9AD048DF6577}"/>
              </a:ext>
            </a:extLst>
          </p:cNvPr>
          <p:cNvSpPr txBox="1"/>
          <p:nvPr/>
        </p:nvSpPr>
        <p:spPr>
          <a:xfrm>
            <a:off x="11529391" y="132522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④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BB527188-F169-4C8B-9A3C-D052EC2BEB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484" y="0"/>
            <a:ext cx="10290675" cy="6858000"/>
          </a:xfrm>
          <a:prstGeom prst="rect">
            <a:avLst/>
          </a:prstGeom>
        </p:spPr>
      </p:pic>
      <p:sp>
        <p:nvSpPr>
          <p:cNvPr id="5" name="動作設定ボタン: 最後に移動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B7B1376C-4A7E-40D2-AC70-9DDE3CFC04C1}"/>
              </a:ext>
            </a:extLst>
          </p:cNvPr>
          <p:cNvSpPr/>
          <p:nvPr/>
        </p:nvSpPr>
        <p:spPr>
          <a:xfrm>
            <a:off x="11542643" y="5654501"/>
            <a:ext cx="318052" cy="245164"/>
          </a:xfrm>
          <a:prstGeom prst="actionButtonEnd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FB3DB2E-1F36-4067-8C8B-A91D19AC5FC7}"/>
              </a:ext>
            </a:extLst>
          </p:cNvPr>
          <p:cNvSpPr txBox="1"/>
          <p:nvPr/>
        </p:nvSpPr>
        <p:spPr>
          <a:xfrm>
            <a:off x="6436529" y="6571014"/>
            <a:ext cx="4801314" cy="27699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ja-JP" altLang="en-US" sz="1200" b="1" dirty="0">
                <a:solidFill>
                  <a:srgbClr val="FF0000"/>
                </a:solidFill>
                <a:highlight>
                  <a:srgbClr val="FFFF00"/>
                </a:highlight>
              </a:rPr>
              <a:t>こちらの素材を使用の際は「海上自衛隊提供」と付してください。</a:t>
            </a:r>
          </a:p>
        </p:txBody>
      </p:sp>
    </p:spTree>
    <p:extLst>
      <p:ext uri="{BB962C8B-B14F-4D97-AF65-F5344CB8AC3E}">
        <p14:creationId xmlns:p14="http://schemas.microsoft.com/office/powerpoint/2010/main" val="31836953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9D280AA-CE38-49EA-B5B6-2CFCAAD24F4E}"/>
              </a:ext>
            </a:extLst>
          </p:cNvPr>
          <p:cNvSpPr txBox="1"/>
          <p:nvPr/>
        </p:nvSpPr>
        <p:spPr>
          <a:xfrm>
            <a:off x="11529391" y="132522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⑤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B087ECC5-C459-46A7-A2A1-A4A45BA542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885" y="0"/>
            <a:ext cx="10290675" cy="6858000"/>
          </a:xfrm>
          <a:prstGeom prst="rect">
            <a:avLst/>
          </a:prstGeom>
        </p:spPr>
      </p:pic>
      <p:sp>
        <p:nvSpPr>
          <p:cNvPr id="5" name="動作設定ボタン: 最後に移動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B8683829-BD9E-402D-AF7B-1C6FFBB1DF81}"/>
              </a:ext>
            </a:extLst>
          </p:cNvPr>
          <p:cNvSpPr/>
          <p:nvPr/>
        </p:nvSpPr>
        <p:spPr>
          <a:xfrm>
            <a:off x="11542643" y="5654501"/>
            <a:ext cx="318052" cy="245164"/>
          </a:xfrm>
          <a:prstGeom prst="actionButtonEnd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0DA82D5-76F8-4303-AE38-BD4677003A0E}"/>
              </a:ext>
            </a:extLst>
          </p:cNvPr>
          <p:cNvSpPr txBox="1"/>
          <p:nvPr/>
        </p:nvSpPr>
        <p:spPr>
          <a:xfrm>
            <a:off x="6436529" y="6571014"/>
            <a:ext cx="4801314" cy="27699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ja-JP" altLang="en-US" sz="1200" b="1" dirty="0">
                <a:solidFill>
                  <a:srgbClr val="FF0000"/>
                </a:solidFill>
                <a:highlight>
                  <a:srgbClr val="FFFF00"/>
                </a:highlight>
              </a:rPr>
              <a:t>こちらの素材を使用の際は「海上自衛隊提供」と付してください。</a:t>
            </a:r>
          </a:p>
        </p:txBody>
      </p:sp>
    </p:spTree>
    <p:extLst>
      <p:ext uri="{BB962C8B-B14F-4D97-AF65-F5344CB8AC3E}">
        <p14:creationId xmlns:p14="http://schemas.microsoft.com/office/powerpoint/2010/main" val="42041042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048DDF4-EE4A-453D-A5BC-736FE24DF802}"/>
              </a:ext>
            </a:extLst>
          </p:cNvPr>
          <p:cNvSpPr/>
          <p:nvPr/>
        </p:nvSpPr>
        <p:spPr>
          <a:xfrm>
            <a:off x="1364974" y="1060173"/>
            <a:ext cx="9475304" cy="510208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9ED25EA9-E09F-4D31-A3DB-85DA132A50ED}"/>
              </a:ext>
            </a:extLst>
          </p:cNvPr>
          <p:cNvSpPr/>
          <p:nvPr/>
        </p:nvSpPr>
        <p:spPr>
          <a:xfrm>
            <a:off x="5970104" y="3644347"/>
            <a:ext cx="265044" cy="291548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四角形: 角を丸くする 6">
            <a:extLst>
              <a:ext uri="{FF2B5EF4-FFF2-40B4-BE49-F238E27FC236}">
                <a16:creationId xmlns:a16="http://schemas.microsoft.com/office/drawing/2014/main" id="{C5526396-F04D-4D5F-A6A3-2ECC86D847F4}"/>
              </a:ext>
            </a:extLst>
          </p:cNvPr>
          <p:cNvSpPr/>
          <p:nvPr/>
        </p:nvSpPr>
        <p:spPr>
          <a:xfrm>
            <a:off x="3667539" y="3644347"/>
            <a:ext cx="265044" cy="291548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四角形: 角を丸くする 7">
            <a:extLst>
              <a:ext uri="{FF2B5EF4-FFF2-40B4-BE49-F238E27FC236}">
                <a16:creationId xmlns:a16="http://schemas.microsoft.com/office/drawing/2014/main" id="{81C5CF5A-8A5F-4FD2-B655-375F56E07372}"/>
              </a:ext>
            </a:extLst>
          </p:cNvPr>
          <p:cNvSpPr/>
          <p:nvPr/>
        </p:nvSpPr>
        <p:spPr>
          <a:xfrm>
            <a:off x="8501269" y="3644347"/>
            <a:ext cx="265044" cy="291548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四角形: 角を丸くする 8">
            <a:extLst>
              <a:ext uri="{FF2B5EF4-FFF2-40B4-BE49-F238E27FC236}">
                <a16:creationId xmlns:a16="http://schemas.microsoft.com/office/drawing/2014/main" id="{108384C3-642E-440A-998D-BFD05F343CC3}"/>
              </a:ext>
            </a:extLst>
          </p:cNvPr>
          <p:cNvSpPr/>
          <p:nvPr/>
        </p:nvSpPr>
        <p:spPr>
          <a:xfrm>
            <a:off x="10575234" y="3644347"/>
            <a:ext cx="265044" cy="291548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四角形: 角を丸くする 9">
            <a:extLst>
              <a:ext uri="{FF2B5EF4-FFF2-40B4-BE49-F238E27FC236}">
                <a16:creationId xmlns:a16="http://schemas.microsoft.com/office/drawing/2014/main" id="{AC51F756-1A1B-4B8F-BD93-204ED435709D}"/>
              </a:ext>
            </a:extLst>
          </p:cNvPr>
          <p:cNvSpPr/>
          <p:nvPr/>
        </p:nvSpPr>
        <p:spPr>
          <a:xfrm>
            <a:off x="1364974" y="3644347"/>
            <a:ext cx="265044" cy="291548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四角形: 角を丸くする 10">
            <a:extLst>
              <a:ext uri="{FF2B5EF4-FFF2-40B4-BE49-F238E27FC236}">
                <a16:creationId xmlns:a16="http://schemas.microsoft.com/office/drawing/2014/main" id="{F6CC442B-EF63-49D4-8B27-BEDF58DD5E2C}"/>
              </a:ext>
            </a:extLst>
          </p:cNvPr>
          <p:cNvSpPr/>
          <p:nvPr/>
        </p:nvSpPr>
        <p:spPr>
          <a:xfrm>
            <a:off x="5956852" y="1060173"/>
            <a:ext cx="265044" cy="291548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四角形: 角を丸くする 11">
            <a:extLst>
              <a:ext uri="{FF2B5EF4-FFF2-40B4-BE49-F238E27FC236}">
                <a16:creationId xmlns:a16="http://schemas.microsoft.com/office/drawing/2014/main" id="{15E061FC-8DA7-4D92-B6FA-97703D236F71}"/>
              </a:ext>
            </a:extLst>
          </p:cNvPr>
          <p:cNvSpPr/>
          <p:nvPr/>
        </p:nvSpPr>
        <p:spPr>
          <a:xfrm>
            <a:off x="3654287" y="1060173"/>
            <a:ext cx="265044" cy="291548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51330133-9795-4ED4-A681-4BEC8986D35D}"/>
              </a:ext>
            </a:extLst>
          </p:cNvPr>
          <p:cNvSpPr/>
          <p:nvPr/>
        </p:nvSpPr>
        <p:spPr>
          <a:xfrm>
            <a:off x="8488017" y="1060173"/>
            <a:ext cx="265044" cy="291548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A3C849AE-C7D8-439C-B19A-1606FE435A24}"/>
              </a:ext>
            </a:extLst>
          </p:cNvPr>
          <p:cNvSpPr/>
          <p:nvPr/>
        </p:nvSpPr>
        <p:spPr>
          <a:xfrm>
            <a:off x="10561982" y="1060173"/>
            <a:ext cx="265044" cy="291548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C3AECC63-830E-42AE-8C47-58EF448EAE53}"/>
              </a:ext>
            </a:extLst>
          </p:cNvPr>
          <p:cNvSpPr/>
          <p:nvPr/>
        </p:nvSpPr>
        <p:spPr>
          <a:xfrm>
            <a:off x="1351722" y="1060173"/>
            <a:ext cx="265044" cy="291548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7" name="直線コネクタ 16">
            <a:extLst>
              <a:ext uri="{FF2B5EF4-FFF2-40B4-BE49-F238E27FC236}">
                <a16:creationId xmlns:a16="http://schemas.microsoft.com/office/drawing/2014/main" id="{2136FC2F-ACE4-4AD7-A2D6-CB69DB22838D}"/>
              </a:ext>
            </a:extLst>
          </p:cNvPr>
          <p:cNvCxnSpPr/>
          <p:nvPr/>
        </p:nvCxnSpPr>
        <p:spPr>
          <a:xfrm>
            <a:off x="1404731" y="5274365"/>
            <a:ext cx="0" cy="397566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コネクタ 17">
            <a:extLst>
              <a:ext uri="{FF2B5EF4-FFF2-40B4-BE49-F238E27FC236}">
                <a16:creationId xmlns:a16="http://schemas.microsoft.com/office/drawing/2014/main" id="{3A9C66F1-76C2-4886-B633-4E440BBFF7F3}"/>
              </a:ext>
            </a:extLst>
          </p:cNvPr>
          <p:cNvCxnSpPr/>
          <p:nvPr/>
        </p:nvCxnSpPr>
        <p:spPr>
          <a:xfrm>
            <a:off x="1404731" y="1835426"/>
            <a:ext cx="0" cy="397566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コネクタ 18">
            <a:extLst>
              <a:ext uri="{FF2B5EF4-FFF2-40B4-BE49-F238E27FC236}">
                <a16:creationId xmlns:a16="http://schemas.microsoft.com/office/drawing/2014/main" id="{DE41044D-6D8D-4E1C-AABF-74AE4C4FE9BD}"/>
              </a:ext>
            </a:extLst>
          </p:cNvPr>
          <p:cNvCxnSpPr/>
          <p:nvPr/>
        </p:nvCxnSpPr>
        <p:spPr>
          <a:xfrm>
            <a:off x="1404731" y="4147931"/>
            <a:ext cx="0" cy="397566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コネクタ 19">
            <a:extLst>
              <a:ext uri="{FF2B5EF4-FFF2-40B4-BE49-F238E27FC236}">
                <a16:creationId xmlns:a16="http://schemas.microsoft.com/office/drawing/2014/main" id="{D3B1D517-C059-4766-A429-54EC9B86017D}"/>
              </a:ext>
            </a:extLst>
          </p:cNvPr>
          <p:cNvCxnSpPr/>
          <p:nvPr/>
        </p:nvCxnSpPr>
        <p:spPr>
          <a:xfrm>
            <a:off x="10807148" y="5274365"/>
            <a:ext cx="0" cy="397566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コネクタ 20">
            <a:extLst>
              <a:ext uri="{FF2B5EF4-FFF2-40B4-BE49-F238E27FC236}">
                <a16:creationId xmlns:a16="http://schemas.microsoft.com/office/drawing/2014/main" id="{D67A29B9-3169-43F5-A8D6-41F8509D4342}"/>
              </a:ext>
            </a:extLst>
          </p:cNvPr>
          <p:cNvCxnSpPr/>
          <p:nvPr/>
        </p:nvCxnSpPr>
        <p:spPr>
          <a:xfrm>
            <a:off x="10807148" y="4174435"/>
            <a:ext cx="0" cy="397566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コネクタ 21">
            <a:extLst>
              <a:ext uri="{FF2B5EF4-FFF2-40B4-BE49-F238E27FC236}">
                <a16:creationId xmlns:a16="http://schemas.microsoft.com/office/drawing/2014/main" id="{D8EAB607-AE08-4D31-9A3F-F5DAB6826C69}"/>
              </a:ext>
            </a:extLst>
          </p:cNvPr>
          <p:cNvCxnSpPr/>
          <p:nvPr/>
        </p:nvCxnSpPr>
        <p:spPr>
          <a:xfrm>
            <a:off x="10807148" y="1729408"/>
            <a:ext cx="0" cy="397566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コネクタ 22">
            <a:extLst>
              <a:ext uri="{FF2B5EF4-FFF2-40B4-BE49-F238E27FC236}">
                <a16:creationId xmlns:a16="http://schemas.microsoft.com/office/drawing/2014/main" id="{BC1DE096-CD5B-4ABF-B442-CCD59646BCBF}"/>
              </a:ext>
            </a:extLst>
          </p:cNvPr>
          <p:cNvCxnSpPr>
            <a:cxnSpLocks/>
          </p:cNvCxnSpPr>
          <p:nvPr/>
        </p:nvCxnSpPr>
        <p:spPr>
          <a:xfrm>
            <a:off x="3932583" y="1099929"/>
            <a:ext cx="73218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コネクタ 24">
            <a:extLst>
              <a:ext uri="{FF2B5EF4-FFF2-40B4-BE49-F238E27FC236}">
                <a16:creationId xmlns:a16="http://schemas.microsoft.com/office/drawing/2014/main" id="{75580036-508A-4D50-86BB-71D441F0CE89}"/>
              </a:ext>
            </a:extLst>
          </p:cNvPr>
          <p:cNvCxnSpPr>
            <a:cxnSpLocks/>
          </p:cNvCxnSpPr>
          <p:nvPr/>
        </p:nvCxnSpPr>
        <p:spPr>
          <a:xfrm>
            <a:off x="7726017" y="1099929"/>
            <a:ext cx="76200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コネクタ 27">
            <a:extLst>
              <a:ext uri="{FF2B5EF4-FFF2-40B4-BE49-F238E27FC236}">
                <a16:creationId xmlns:a16="http://schemas.microsoft.com/office/drawing/2014/main" id="{08062BCD-05C7-4581-83F5-09674179EA20}"/>
              </a:ext>
            </a:extLst>
          </p:cNvPr>
          <p:cNvCxnSpPr>
            <a:cxnSpLocks/>
          </p:cNvCxnSpPr>
          <p:nvPr/>
        </p:nvCxnSpPr>
        <p:spPr>
          <a:xfrm>
            <a:off x="10807148" y="2428461"/>
            <a:ext cx="0" cy="672547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線コネクタ 30">
            <a:extLst>
              <a:ext uri="{FF2B5EF4-FFF2-40B4-BE49-F238E27FC236}">
                <a16:creationId xmlns:a16="http://schemas.microsoft.com/office/drawing/2014/main" id="{11F15391-84FD-4F6D-B646-C4E7A57BEB8C}"/>
              </a:ext>
            </a:extLst>
          </p:cNvPr>
          <p:cNvCxnSpPr>
            <a:cxnSpLocks/>
          </p:cNvCxnSpPr>
          <p:nvPr/>
        </p:nvCxnSpPr>
        <p:spPr>
          <a:xfrm flipH="1" flipV="1">
            <a:off x="1855304" y="6162260"/>
            <a:ext cx="8494645" cy="1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4D6BD2F2-FC8B-48B4-9EFE-87BFC08A2285}"/>
              </a:ext>
            </a:extLst>
          </p:cNvPr>
          <p:cNvSpPr txBox="1"/>
          <p:nvPr/>
        </p:nvSpPr>
        <p:spPr>
          <a:xfrm>
            <a:off x="5894877" y="5459896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①</a:t>
            </a:r>
          </a:p>
        </p:txBody>
      </p:sp>
      <p:sp>
        <p:nvSpPr>
          <p:cNvPr id="35" name="動作設定ボタン: 最後に移動 34">
            <a:hlinkClick r:id="rId2" action="ppaction://hlinksldjump" highlightClick="1"/>
            <a:extLst>
              <a:ext uri="{FF2B5EF4-FFF2-40B4-BE49-F238E27FC236}">
                <a16:creationId xmlns:a16="http://schemas.microsoft.com/office/drawing/2014/main" id="{154349ED-5EA2-4743-879C-DE353CD95FC7}"/>
              </a:ext>
            </a:extLst>
          </p:cNvPr>
          <p:cNvSpPr/>
          <p:nvPr/>
        </p:nvSpPr>
        <p:spPr>
          <a:xfrm>
            <a:off x="5936974" y="5757206"/>
            <a:ext cx="318052" cy="245164"/>
          </a:xfrm>
          <a:prstGeom prst="actionButtonEnd">
            <a:avLst/>
          </a:prstGeom>
          <a:solidFill>
            <a:srgbClr val="FF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6" name="動作設定ボタン: 最後に移動 35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D0C30FC6-C89F-4148-AC0C-7FBDEEAC7005}"/>
              </a:ext>
            </a:extLst>
          </p:cNvPr>
          <p:cNvSpPr/>
          <p:nvPr/>
        </p:nvSpPr>
        <p:spPr>
          <a:xfrm>
            <a:off x="10217426" y="5757206"/>
            <a:ext cx="318052" cy="245164"/>
          </a:xfrm>
          <a:prstGeom prst="actionButtonEnd">
            <a:avLst/>
          </a:prstGeom>
          <a:solidFill>
            <a:srgbClr val="FF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動作設定ボタン: 最後に移動 36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3313CE5B-34AE-4B69-9740-9AD194F043D3}"/>
              </a:ext>
            </a:extLst>
          </p:cNvPr>
          <p:cNvSpPr/>
          <p:nvPr/>
        </p:nvSpPr>
        <p:spPr>
          <a:xfrm>
            <a:off x="1656522" y="5757206"/>
            <a:ext cx="318052" cy="245164"/>
          </a:xfrm>
          <a:prstGeom prst="actionButtonEnd">
            <a:avLst/>
          </a:prstGeom>
          <a:solidFill>
            <a:srgbClr val="FF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highlight>
                <a:srgbClr val="FFFF00"/>
              </a:highlight>
            </a:endParaRPr>
          </a:p>
        </p:txBody>
      </p:sp>
      <p:sp>
        <p:nvSpPr>
          <p:cNvPr id="38" name="動作設定ボタン: 最後に移動 37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219347F9-AAC2-41A2-B71A-E3ACEADD2C8D}"/>
              </a:ext>
            </a:extLst>
          </p:cNvPr>
          <p:cNvSpPr/>
          <p:nvPr/>
        </p:nvSpPr>
        <p:spPr>
          <a:xfrm>
            <a:off x="5943600" y="1388309"/>
            <a:ext cx="318052" cy="245164"/>
          </a:xfrm>
          <a:prstGeom prst="actionButtonEnd">
            <a:avLst/>
          </a:prstGeom>
          <a:solidFill>
            <a:srgbClr val="FF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DE94C48C-3567-4649-A934-E15B53D08A5C}"/>
              </a:ext>
            </a:extLst>
          </p:cNvPr>
          <p:cNvSpPr txBox="1"/>
          <p:nvPr/>
        </p:nvSpPr>
        <p:spPr>
          <a:xfrm>
            <a:off x="5908129" y="159199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④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8F283D9D-23C6-4671-9646-9BBB3B9CDAB5}"/>
              </a:ext>
            </a:extLst>
          </p:cNvPr>
          <p:cNvSpPr txBox="1"/>
          <p:nvPr/>
        </p:nvSpPr>
        <p:spPr>
          <a:xfrm>
            <a:off x="6314661" y="5448371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/>
              <a:t>②</a:t>
            </a:r>
            <a:endParaRPr kumimoji="1" lang="ja-JP" altLang="en-US" dirty="0"/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26EDAF28-23CF-40FF-9B12-3C3F046B03D9}"/>
              </a:ext>
            </a:extLst>
          </p:cNvPr>
          <p:cNvSpPr txBox="1"/>
          <p:nvPr/>
        </p:nvSpPr>
        <p:spPr>
          <a:xfrm>
            <a:off x="5478209" y="5465079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/>
              <a:t>③</a:t>
            </a:r>
            <a:endParaRPr kumimoji="1" lang="ja-JP" altLang="en-US" dirty="0"/>
          </a:p>
        </p:txBody>
      </p:sp>
      <p:sp>
        <p:nvSpPr>
          <p:cNvPr id="42" name="動作設定ボタン: 最後に移動 41">
            <a:hlinkClick r:id="rId6" action="ppaction://hlinksldjump" highlightClick="1"/>
            <a:extLst>
              <a:ext uri="{FF2B5EF4-FFF2-40B4-BE49-F238E27FC236}">
                <a16:creationId xmlns:a16="http://schemas.microsoft.com/office/drawing/2014/main" id="{EF97D46D-2ACC-494E-82C0-BD0F21297037}"/>
              </a:ext>
            </a:extLst>
          </p:cNvPr>
          <p:cNvSpPr/>
          <p:nvPr/>
        </p:nvSpPr>
        <p:spPr>
          <a:xfrm>
            <a:off x="6363381" y="5757206"/>
            <a:ext cx="318052" cy="245164"/>
          </a:xfrm>
          <a:prstGeom prst="actionButtonEnd">
            <a:avLst/>
          </a:prstGeom>
          <a:solidFill>
            <a:srgbClr val="FF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3" name="動作設定ボタン: 最後に移動 42">
            <a:hlinkClick r:id="rId7" action="ppaction://hlinksldjump" highlightClick="1"/>
            <a:extLst>
              <a:ext uri="{FF2B5EF4-FFF2-40B4-BE49-F238E27FC236}">
                <a16:creationId xmlns:a16="http://schemas.microsoft.com/office/drawing/2014/main" id="{574F7D6F-9102-4B64-A805-362F02383489}"/>
              </a:ext>
            </a:extLst>
          </p:cNvPr>
          <p:cNvSpPr/>
          <p:nvPr/>
        </p:nvSpPr>
        <p:spPr>
          <a:xfrm>
            <a:off x="5521476" y="5757206"/>
            <a:ext cx="318052" cy="245164"/>
          </a:xfrm>
          <a:prstGeom prst="actionButtonEnd">
            <a:avLst/>
          </a:prstGeom>
          <a:solidFill>
            <a:srgbClr val="FF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7BE093D5-E56A-4142-A247-744BD42FDD85}"/>
              </a:ext>
            </a:extLst>
          </p:cNvPr>
          <p:cNvSpPr txBox="1"/>
          <p:nvPr/>
        </p:nvSpPr>
        <p:spPr>
          <a:xfrm>
            <a:off x="6288156" y="1595303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/>
              <a:t>⑥</a:t>
            </a:r>
            <a:endParaRPr kumimoji="1" lang="ja-JP" altLang="en-US" dirty="0"/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3D836A30-9BEF-42D8-9597-7D3180ED80DA}"/>
              </a:ext>
            </a:extLst>
          </p:cNvPr>
          <p:cNvSpPr txBox="1"/>
          <p:nvPr/>
        </p:nvSpPr>
        <p:spPr>
          <a:xfrm>
            <a:off x="5516993" y="159199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/>
              <a:t>⑤</a:t>
            </a:r>
            <a:endParaRPr kumimoji="1" lang="ja-JP" altLang="en-US" dirty="0"/>
          </a:p>
        </p:txBody>
      </p:sp>
      <p:sp>
        <p:nvSpPr>
          <p:cNvPr id="46" name="動作設定ボタン: 最後に移動 45">
            <a:hlinkClick r:id="rId8" action="ppaction://hlinksldjump" highlightClick="1"/>
            <a:extLst>
              <a:ext uri="{FF2B5EF4-FFF2-40B4-BE49-F238E27FC236}">
                <a16:creationId xmlns:a16="http://schemas.microsoft.com/office/drawing/2014/main" id="{B2E5C99D-2927-4990-8AF7-56CEE5F6D9F3}"/>
              </a:ext>
            </a:extLst>
          </p:cNvPr>
          <p:cNvSpPr/>
          <p:nvPr/>
        </p:nvSpPr>
        <p:spPr>
          <a:xfrm>
            <a:off x="6334736" y="1388309"/>
            <a:ext cx="318052" cy="245164"/>
          </a:xfrm>
          <a:prstGeom prst="actionButtonEnd">
            <a:avLst/>
          </a:prstGeom>
          <a:solidFill>
            <a:srgbClr val="FF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7" name="動作設定ボタン: 最後に移動 46">
            <a:hlinkClick r:id="rId9" action="ppaction://hlinksldjump" highlightClick="1"/>
            <a:extLst>
              <a:ext uri="{FF2B5EF4-FFF2-40B4-BE49-F238E27FC236}">
                <a16:creationId xmlns:a16="http://schemas.microsoft.com/office/drawing/2014/main" id="{914F24B2-405B-4F4F-9137-4DF0E3D3B8CB}"/>
              </a:ext>
            </a:extLst>
          </p:cNvPr>
          <p:cNvSpPr/>
          <p:nvPr/>
        </p:nvSpPr>
        <p:spPr>
          <a:xfrm>
            <a:off x="5559090" y="1388309"/>
            <a:ext cx="318052" cy="245164"/>
          </a:xfrm>
          <a:prstGeom prst="actionButtonEnd">
            <a:avLst/>
          </a:prstGeom>
          <a:solidFill>
            <a:srgbClr val="FF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8" name="動作設定ボタン: 最後に移動 47">
            <a:hlinkClick r:id="rId10" action="ppaction://hlinksldjump" highlightClick="1"/>
            <a:extLst>
              <a:ext uri="{FF2B5EF4-FFF2-40B4-BE49-F238E27FC236}">
                <a16:creationId xmlns:a16="http://schemas.microsoft.com/office/drawing/2014/main" id="{41C78A83-0BDE-4016-B326-1C1A9CFFC254}"/>
              </a:ext>
            </a:extLst>
          </p:cNvPr>
          <p:cNvSpPr/>
          <p:nvPr/>
        </p:nvSpPr>
        <p:spPr>
          <a:xfrm>
            <a:off x="10217426" y="5203207"/>
            <a:ext cx="318052" cy="245164"/>
          </a:xfrm>
          <a:prstGeom prst="actionButtonEnd">
            <a:avLst/>
          </a:prstGeom>
          <a:solidFill>
            <a:srgbClr val="FF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9" name="動作設定ボタン: 最後に移動 48">
            <a:hlinkClick r:id="rId11" action="ppaction://hlinksldjump" highlightClick="1"/>
            <a:extLst>
              <a:ext uri="{FF2B5EF4-FFF2-40B4-BE49-F238E27FC236}">
                <a16:creationId xmlns:a16="http://schemas.microsoft.com/office/drawing/2014/main" id="{EA4A939B-246C-4E88-9087-320842FB778C}"/>
              </a:ext>
            </a:extLst>
          </p:cNvPr>
          <p:cNvSpPr/>
          <p:nvPr/>
        </p:nvSpPr>
        <p:spPr>
          <a:xfrm>
            <a:off x="9090994" y="5757206"/>
            <a:ext cx="318052" cy="245164"/>
          </a:xfrm>
          <a:prstGeom prst="actionButtonEnd">
            <a:avLst/>
          </a:prstGeom>
          <a:solidFill>
            <a:srgbClr val="FF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BDFCC948-F935-4CEB-A8B2-9A6AA339AA8F}"/>
              </a:ext>
            </a:extLst>
          </p:cNvPr>
          <p:cNvSpPr txBox="1"/>
          <p:nvPr/>
        </p:nvSpPr>
        <p:spPr>
          <a:xfrm>
            <a:off x="10161680" y="5450678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⑦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80D273C7-C16A-4A83-BBFC-7E7CD6D24670}"/>
              </a:ext>
            </a:extLst>
          </p:cNvPr>
          <p:cNvSpPr txBox="1"/>
          <p:nvPr/>
        </p:nvSpPr>
        <p:spPr>
          <a:xfrm>
            <a:off x="10168703" y="4899343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/>
              <a:t>⑧</a:t>
            </a:r>
            <a:endParaRPr kumimoji="1" lang="ja-JP" altLang="en-US" dirty="0"/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DE1C5AC5-70C9-4904-A57B-9CB786BCEAEE}"/>
              </a:ext>
            </a:extLst>
          </p:cNvPr>
          <p:cNvSpPr txBox="1"/>
          <p:nvPr/>
        </p:nvSpPr>
        <p:spPr>
          <a:xfrm>
            <a:off x="9059989" y="5459896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/>
              <a:t>⑨</a:t>
            </a:r>
            <a:endParaRPr kumimoji="1" lang="ja-JP" altLang="en-US" dirty="0"/>
          </a:p>
        </p:txBody>
      </p:sp>
      <p:sp>
        <p:nvSpPr>
          <p:cNvPr id="53" name="動作設定ボタン: 最後に移動 52">
            <a:hlinkClick r:id="rId12" action="ppaction://hlinksldjump" highlightClick="1"/>
            <a:extLst>
              <a:ext uri="{FF2B5EF4-FFF2-40B4-BE49-F238E27FC236}">
                <a16:creationId xmlns:a16="http://schemas.microsoft.com/office/drawing/2014/main" id="{51A4FE02-B1D3-4390-BDB1-3E468BF1DC17}"/>
              </a:ext>
            </a:extLst>
          </p:cNvPr>
          <p:cNvSpPr/>
          <p:nvPr/>
        </p:nvSpPr>
        <p:spPr>
          <a:xfrm>
            <a:off x="2637348" y="5748746"/>
            <a:ext cx="318052" cy="245164"/>
          </a:xfrm>
          <a:prstGeom prst="actionButtonEnd">
            <a:avLst/>
          </a:prstGeom>
          <a:solidFill>
            <a:srgbClr val="FF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4" name="動作設定ボタン: 最後に移動 53">
            <a:hlinkClick r:id="rId13" action="ppaction://hlinksldjump" highlightClick="1"/>
            <a:extLst>
              <a:ext uri="{FF2B5EF4-FFF2-40B4-BE49-F238E27FC236}">
                <a16:creationId xmlns:a16="http://schemas.microsoft.com/office/drawing/2014/main" id="{2FC1BA91-4DC7-4DE1-8C04-4B9A9C5D5705}"/>
              </a:ext>
            </a:extLst>
          </p:cNvPr>
          <p:cNvSpPr/>
          <p:nvPr/>
        </p:nvSpPr>
        <p:spPr>
          <a:xfrm>
            <a:off x="1663148" y="5189814"/>
            <a:ext cx="318052" cy="245164"/>
          </a:xfrm>
          <a:prstGeom prst="actionButtonEnd">
            <a:avLst/>
          </a:prstGeom>
          <a:solidFill>
            <a:srgbClr val="FF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D3B1C616-C7D7-4758-BC66-2095EA2D8FE9}"/>
              </a:ext>
            </a:extLst>
          </p:cNvPr>
          <p:cNvSpPr txBox="1"/>
          <p:nvPr/>
        </p:nvSpPr>
        <p:spPr>
          <a:xfrm>
            <a:off x="1627677" y="4902441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/>
              <a:t>⑫</a:t>
            </a:r>
            <a:endParaRPr kumimoji="1" lang="ja-JP" altLang="en-US" dirty="0"/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028ADC35-7732-46AE-98F8-FD062287284A}"/>
              </a:ext>
            </a:extLst>
          </p:cNvPr>
          <p:cNvSpPr txBox="1"/>
          <p:nvPr/>
        </p:nvSpPr>
        <p:spPr>
          <a:xfrm>
            <a:off x="2606272" y="543862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/>
              <a:t>⑪</a:t>
            </a:r>
            <a:endParaRPr kumimoji="1" lang="ja-JP" altLang="en-US" dirty="0"/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318E2B9A-E4A6-4A6E-94F4-A06C66A5277D}"/>
              </a:ext>
            </a:extLst>
          </p:cNvPr>
          <p:cNvSpPr txBox="1"/>
          <p:nvPr/>
        </p:nvSpPr>
        <p:spPr>
          <a:xfrm>
            <a:off x="1602234" y="5444338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/>
              <a:t>⑩</a:t>
            </a:r>
            <a:endParaRPr kumimoji="1" lang="ja-JP" altLang="en-US" dirty="0"/>
          </a:p>
        </p:txBody>
      </p:sp>
      <p:sp>
        <p:nvSpPr>
          <p:cNvPr id="58" name="動作設定ボタン: 最後に移動 57">
            <a:hlinkClick r:id="rId14" action="ppaction://hlinksldjump" highlightClick="1"/>
            <a:extLst>
              <a:ext uri="{FF2B5EF4-FFF2-40B4-BE49-F238E27FC236}">
                <a16:creationId xmlns:a16="http://schemas.microsoft.com/office/drawing/2014/main" id="{8DFCE40C-2E68-41B6-9A65-37C94DCAF595}"/>
              </a:ext>
            </a:extLst>
          </p:cNvPr>
          <p:cNvSpPr/>
          <p:nvPr/>
        </p:nvSpPr>
        <p:spPr>
          <a:xfrm>
            <a:off x="10210403" y="1409629"/>
            <a:ext cx="318052" cy="245164"/>
          </a:xfrm>
          <a:prstGeom prst="actionButtonEnd">
            <a:avLst/>
          </a:prstGeom>
          <a:solidFill>
            <a:srgbClr val="FF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9" name="動作設定ボタン: 最後に移動 58">
            <a:hlinkClick r:id="rId15" action="ppaction://hlinksldjump" highlightClick="1"/>
            <a:extLst>
              <a:ext uri="{FF2B5EF4-FFF2-40B4-BE49-F238E27FC236}">
                <a16:creationId xmlns:a16="http://schemas.microsoft.com/office/drawing/2014/main" id="{6711A206-8EBD-41E0-AE4A-4745EAA61653}"/>
              </a:ext>
            </a:extLst>
          </p:cNvPr>
          <p:cNvSpPr/>
          <p:nvPr/>
        </p:nvSpPr>
        <p:spPr>
          <a:xfrm>
            <a:off x="10217426" y="1944756"/>
            <a:ext cx="318052" cy="245164"/>
          </a:xfrm>
          <a:prstGeom prst="actionButtonEnd">
            <a:avLst/>
          </a:prstGeom>
          <a:solidFill>
            <a:srgbClr val="FF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0" name="動作設定ボタン: 最後に移動 59">
            <a:hlinkClick r:id="rId16" action="ppaction://hlinksldjump" highlightClick="1"/>
            <a:extLst>
              <a:ext uri="{FF2B5EF4-FFF2-40B4-BE49-F238E27FC236}">
                <a16:creationId xmlns:a16="http://schemas.microsoft.com/office/drawing/2014/main" id="{0537E14A-A58C-4534-85AB-46559F827E0C}"/>
              </a:ext>
            </a:extLst>
          </p:cNvPr>
          <p:cNvSpPr/>
          <p:nvPr/>
        </p:nvSpPr>
        <p:spPr>
          <a:xfrm>
            <a:off x="9366552" y="1409520"/>
            <a:ext cx="318052" cy="245164"/>
          </a:xfrm>
          <a:prstGeom prst="actionButtonEnd">
            <a:avLst/>
          </a:prstGeom>
          <a:solidFill>
            <a:srgbClr val="FF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1" name="動作設定ボタン: 最後に移動 60">
            <a:hlinkClick r:id="rId17" action="ppaction://hlinksldjump" highlightClick="1"/>
            <a:extLst>
              <a:ext uri="{FF2B5EF4-FFF2-40B4-BE49-F238E27FC236}">
                <a16:creationId xmlns:a16="http://schemas.microsoft.com/office/drawing/2014/main" id="{EA8FEF1A-77A0-410E-B5CB-AD0D34C9C760}"/>
              </a:ext>
            </a:extLst>
          </p:cNvPr>
          <p:cNvSpPr/>
          <p:nvPr/>
        </p:nvSpPr>
        <p:spPr>
          <a:xfrm>
            <a:off x="1667830" y="1409520"/>
            <a:ext cx="318052" cy="245164"/>
          </a:xfrm>
          <a:prstGeom prst="actionButtonEnd">
            <a:avLst/>
          </a:prstGeom>
          <a:solidFill>
            <a:srgbClr val="FF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2" name="動作設定ボタン: 最後に移動 61">
            <a:hlinkClick r:id="rId18" action="ppaction://hlinksldjump" highlightClick="1"/>
            <a:extLst>
              <a:ext uri="{FF2B5EF4-FFF2-40B4-BE49-F238E27FC236}">
                <a16:creationId xmlns:a16="http://schemas.microsoft.com/office/drawing/2014/main" id="{20650449-5806-4546-B75A-1D8FFAA9F400}"/>
              </a:ext>
            </a:extLst>
          </p:cNvPr>
          <p:cNvSpPr/>
          <p:nvPr/>
        </p:nvSpPr>
        <p:spPr>
          <a:xfrm>
            <a:off x="1685169" y="1944756"/>
            <a:ext cx="318052" cy="245164"/>
          </a:xfrm>
          <a:prstGeom prst="actionButtonEnd">
            <a:avLst/>
          </a:prstGeom>
          <a:solidFill>
            <a:srgbClr val="FF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3" name="動作設定ボタン: 最後に移動 62">
            <a:hlinkClick r:id="rId19" action="ppaction://hlinksldjump" highlightClick="1"/>
            <a:extLst>
              <a:ext uri="{FF2B5EF4-FFF2-40B4-BE49-F238E27FC236}">
                <a16:creationId xmlns:a16="http://schemas.microsoft.com/office/drawing/2014/main" id="{686E5401-670F-4ED2-9F1D-A4F726F67B50}"/>
              </a:ext>
            </a:extLst>
          </p:cNvPr>
          <p:cNvSpPr/>
          <p:nvPr/>
        </p:nvSpPr>
        <p:spPr>
          <a:xfrm>
            <a:off x="2513824" y="1411971"/>
            <a:ext cx="318052" cy="245164"/>
          </a:xfrm>
          <a:prstGeom prst="actionButtonEnd">
            <a:avLst/>
          </a:prstGeom>
          <a:solidFill>
            <a:srgbClr val="FF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47A7B083-C901-4B29-8B48-EF1535F4B0B9}"/>
              </a:ext>
            </a:extLst>
          </p:cNvPr>
          <p:cNvSpPr txBox="1"/>
          <p:nvPr/>
        </p:nvSpPr>
        <p:spPr>
          <a:xfrm>
            <a:off x="1636446" y="2165469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/>
              <a:t>⑱</a:t>
            </a:r>
            <a:endParaRPr kumimoji="1" lang="ja-JP" altLang="en-US" dirty="0"/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2B74EC95-A7F6-4A21-8A4D-47183DCEFE5D}"/>
              </a:ext>
            </a:extLst>
          </p:cNvPr>
          <p:cNvSpPr txBox="1"/>
          <p:nvPr/>
        </p:nvSpPr>
        <p:spPr>
          <a:xfrm>
            <a:off x="2456136" y="1619829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⑰</a:t>
            </a: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F38FF44F-0EC5-46DD-8C76-7689F14645FA}"/>
              </a:ext>
            </a:extLst>
          </p:cNvPr>
          <p:cNvSpPr txBox="1"/>
          <p:nvPr/>
        </p:nvSpPr>
        <p:spPr>
          <a:xfrm>
            <a:off x="1627677" y="1622419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⑯</a:t>
            </a: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60E004DF-6A92-452D-B523-80BD0AE8E178}"/>
              </a:ext>
            </a:extLst>
          </p:cNvPr>
          <p:cNvSpPr txBox="1"/>
          <p:nvPr/>
        </p:nvSpPr>
        <p:spPr>
          <a:xfrm>
            <a:off x="10177275" y="2149586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⑮</a:t>
            </a: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02E5A60E-F88C-4AE7-A042-14118DCCB765}"/>
              </a:ext>
            </a:extLst>
          </p:cNvPr>
          <p:cNvSpPr txBox="1"/>
          <p:nvPr/>
        </p:nvSpPr>
        <p:spPr>
          <a:xfrm>
            <a:off x="9329911" y="1627602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⑭</a:t>
            </a: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EBDDA6CE-1565-493A-AFBB-28D55308C85E}"/>
              </a:ext>
            </a:extLst>
          </p:cNvPr>
          <p:cNvSpPr txBox="1"/>
          <p:nvPr/>
        </p:nvSpPr>
        <p:spPr>
          <a:xfrm>
            <a:off x="10168703" y="1620364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⑬</a:t>
            </a:r>
          </a:p>
        </p:txBody>
      </p:sp>
      <p:sp>
        <p:nvSpPr>
          <p:cNvPr id="70" name="動作設定ボタン: 最後に移動 69">
            <a:hlinkClick r:id="rId20" action="ppaction://hlinksldjump" highlightClick="1"/>
            <a:extLst>
              <a:ext uri="{FF2B5EF4-FFF2-40B4-BE49-F238E27FC236}">
                <a16:creationId xmlns:a16="http://schemas.microsoft.com/office/drawing/2014/main" id="{9634CE2F-EB72-4272-B760-301D3477C19A}"/>
              </a:ext>
            </a:extLst>
          </p:cNvPr>
          <p:cNvSpPr/>
          <p:nvPr/>
        </p:nvSpPr>
        <p:spPr>
          <a:xfrm>
            <a:off x="1736035" y="3666677"/>
            <a:ext cx="318052" cy="245164"/>
          </a:xfrm>
          <a:prstGeom prst="actionButtonEnd">
            <a:avLst/>
          </a:prstGeom>
          <a:solidFill>
            <a:srgbClr val="FF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1" name="動作設定ボタン: 最後に移動 70">
            <a:hlinkClick r:id="rId21" action="ppaction://hlinksldjump" highlightClick="1"/>
            <a:extLst>
              <a:ext uri="{FF2B5EF4-FFF2-40B4-BE49-F238E27FC236}">
                <a16:creationId xmlns:a16="http://schemas.microsoft.com/office/drawing/2014/main" id="{F5852A73-B169-4FF9-BA21-AA4AB6DAD16B}"/>
              </a:ext>
            </a:extLst>
          </p:cNvPr>
          <p:cNvSpPr/>
          <p:nvPr/>
        </p:nvSpPr>
        <p:spPr>
          <a:xfrm>
            <a:off x="10179615" y="3666677"/>
            <a:ext cx="318052" cy="245164"/>
          </a:xfrm>
          <a:prstGeom prst="actionButtonEnd">
            <a:avLst/>
          </a:prstGeom>
          <a:solidFill>
            <a:srgbClr val="FF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6CF8D232-5B2B-4EEC-87AC-0CFE67EE8DF7}"/>
              </a:ext>
            </a:extLst>
          </p:cNvPr>
          <p:cNvSpPr txBox="1"/>
          <p:nvPr/>
        </p:nvSpPr>
        <p:spPr>
          <a:xfrm>
            <a:off x="10130892" y="3358456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⑲</a:t>
            </a: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470765A6-E70D-4C26-BF46-C8B1AED969A5}"/>
              </a:ext>
            </a:extLst>
          </p:cNvPr>
          <p:cNvSpPr txBox="1"/>
          <p:nvPr/>
        </p:nvSpPr>
        <p:spPr>
          <a:xfrm>
            <a:off x="1707585" y="3358456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/>
              <a:t>⑳</a:t>
            </a:r>
            <a:endParaRPr kumimoji="1" lang="ja-JP" altLang="en-US" dirty="0"/>
          </a:p>
        </p:txBody>
      </p:sp>
      <p:sp>
        <p:nvSpPr>
          <p:cNvPr id="74" name="動作設定ボタン: 最後に移動 73">
            <a:hlinkClick r:id="rId22" action="ppaction://hlinksldjump" highlightClick="1"/>
            <a:extLst>
              <a:ext uri="{FF2B5EF4-FFF2-40B4-BE49-F238E27FC236}">
                <a16:creationId xmlns:a16="http://schemas.microsoft.com/office/drawing/2014/main" id="{6415E75C-13FD-4A5E-B206-27AEB14D4AAC}"/>
              </a:ext>
            </a:extLst>
          </p:cNvPr>
          <p:cNvSpPr/>
          <p:nvPr/>
        </p:nvSpPr>
        <p:spPr>
          <a:xfrm>
            <a:off x="5584136" y="3358456"/>
            <a:ext cx="318052" cy="245164"/>
          </a:xfrm>
          <a:prstGeom prst="actionButtonEnd">
            <a:avLst/>
          </a:prstGeom>
          <a:solidFill>
            <a:srgbClr val="FF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5" name="動作設定ボタン: 最後に移動 74">
            <a:hlinkClick r:id="rId23" action="ppaction://hlinksldjump" highlightClick="1"/>
            <a:extLst>
              <a:ext uri="{FF2B5EF4-FFF2-40B4-BE49-F238E27FC236}">
                <a16:creationId xmlns:a16="http://schemas.microsoft.com/office/drawing/2014/main" id="{EC9BD68D-13EA-46F4-84E2-33E799348BF6}"/>
              </a:ext>
            </a:extLst>
          </p:cNvPr>
          <p:cNvSpPr/>
          <p:nvPr/>
        </p:nvSpPr>
        <p:spPr>
          <a:xfrm>
            <a:off x="6268278" y="3362092"/>
            <a:ext cx="318052" cy="245164"/>
          </a:xfrm>
          <a:prstGeom prst="actionButtonEnd">
            <a:avLst/>
          </a:prstGeom>
          <a:solidFill>
            <a:srgbClr val="FF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6" name="動作設定ボタン: 最後に移動 75">
            <a:hlinkClick r:id="rId24" action="ppaction://hlinksldjump" highlightClick="1"/>
            <a:extLst>
              <a:ext uri="{FF2B5EF4-FFF2-40B4-BE49-F238E27FC236}">
                <a16:creationId xmlns:a16="http://schemas.microsoft.com/office/drawing/2014/main" id="{AB743FD9-D2CA-4259-96AC-B2B0AAE65E5A}"/>
              </a:ext>
            </a:extLst>
          </p:cNvPr>
          <p:cNvSpPr/>
          <p:nvPr/>
        </p:nvSpPr>
        <p:spPr>
          <a:xfrm>
            <a:off x="5581993" y="4009163"/>
            <a:ext cx="318052" cy="245164"/>
          </a:xfrm>
          <a:prstGeom prst="actionButtonEnd">
            <a:avLst/>
          </a:prstGeom>
          <a:solidFill>
            <a:srgbClr val="FF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7" name="動作設定ボタン: 最後に移動 76">
            <a:hlinkClick r:id="rId25" action="ppaction://hlinksldjump" highlightClick="1"/>
            <a:extLst>
              <a:ext uri="{FF2B5EF4-FFF2-40B4-BE49-F238E27FC236}">
                <a16:creationId xmlns:a16="http://schemas.microsoft.com/office/drawing/2014/main" id="{0EC0194C-4AA2-471C-BE1E-E25FB1E9DDAF}"/>
              </a:ext>
            </a:extLst>
          </p:cNvPr>
          <p:cNvSpPr/>
          <p:nvPr/>
        </p:nvSpPr>
        <p:spPr>
          <a:xfrm>
            <a:off x="6281530" y="3997496"/>
            <a:ext cx="318052" cy="245164"/>
          </a:xfrm>
          <a:prstGeom prst="actionButtonEnd">
            <a:avLst/>
          </a:prstGeom>
          <a:solidFill>
            <a:srgbClr val="FF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8" name="テキスト ボックス 77">
            <a:extLst>
              <a:ext uri="{FF2B5EF4-FFF2-40B4-BE49-F238E27FC236}">
                <a16:creationId xmlns:a16="http://schemas.microsoft.com/office/drawing/2014/main" id="{9DD1AE91-0B50-452F-B97C-0EC1132EAFC7}"/>
              </a:ext>
            </a:extLst>
          </p:cNvPr>
          <p:cNvSpPr txBox="1"/>
          <p:nvPr/>
        </p:nvSpPr>
        <p:spPr>
          <a:xfrm>
            <a:off x="5529850" y="3049245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/>
              <a:t>㉔</a:t>
            </a:r>
            <a:endParaRPr kumimoji="1" lang="ja-JP" altLang="en-US" dirty="0"/>
          </a:p>
        </p:txBody>
      </p:sp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CB86ACC0-E859-49E4-88F8-7653BA571B16}"/>
              </a:ext>
            </a:extLst>
          </p:cNvPr>
          <p:cNvSpPr txBox="1"/>
          <p:nvPr/>
        </p:nvSpPr>
        <p:spPr>
          <a:xfrm>
            <a:off x="6237290" y="3053638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/>
              <a:t>㉓</a:t>
            </a:r>
            <a:endParaRPr kumimoji="1" lang="ja-JP" altLang="en-US" dirty="0"/>
          </a:p>
        </p:txBody>
      </p: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67B8C638-A5FF-4313-ACF6-7F7E6DB2C8C0}"/>
              </a:ext>
            </a:extLst>
          </p:cNvPr>
          <p:cNvSpPr txBox="1"/>
          <p:nvPr/>
        </p:nvSpPr>
        <p:spPr>
          <a:xfrm>
            <a:off x="5516993" y="4229551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/>
              <a:t>㉒</a:t>
            </a:r>
            <a:endParaRPr kumimoji="1" lang="ja-JP" altLang="en-US" dirty="0"/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B7B4BA9A-E885-4E38-A9AE-E49851DC85B7}"/>
              </a:ext>
            </a:extLst>
          </p:cNvPr>
          <p:cNvSpPr txBox="1"/>
          <p:nvPr/>
        </p:nvSpPr>
        <p:spPr>
          <a:xfrm>
            <a:off x="6237290" y="4221433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/>
              <a:t>㉑</a:t>
            </a:r>
            <a:endParaRPr kumimoji="1" lang="ja-JP" altLang="en-US" dirty="0"/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D3FA303F-A47D-411F-A25C-F7094BFE808D}"/>
              </a:ext>
            </a:extLst>
          </p:cNvPr>
          <p:cNvSpPr txBox="1"/>
          <p:nvPr/>
        </p:nvSpPr>
        <p:spPr>
          <a:xfrm>
            <a:off x="7837603" y="6541399"/>
            <a:ext cx="22365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600" dirty="0"/>
              <a:t>エプロン（飛行場）側</a:t>
            </a: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A99A7634-C472-44A9-AFBC-55133BC10576}"/>
              </a:ext>
            </a:extLst>
          </p:cNvPr>
          <p:cNvSpPr txBox="1"/>
          <p:nvPr/>
        </p:nvSpPr>
        <p:spPr>
          <a:xfrm>
            <a:off x="5362089" y="6246834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格納庫（表）</a:t>
            </a:r>
          </a:p>
        </p:txBody>
      </p:sp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B6560FF9-FEE5-4DB6-970A-A5DA26D08B9D}"/>
              </a:ext>
            </a:extLst>
          </p:cNvPr>
          <p:cNvSpPr txBox="1"/>
          <p:nvPr/>
        </p:nvSpPr>
        <p:spPr>
          <a:xfrm>
            <a:off x="5350730" y="730597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格納庫（裏）</a:t>
            </a:r>
          </a:p>
        </p:txBody>
      </p:sp>
      <p:sp>
        <p:nvSpPr>
          <p:cNvPr id="85" name="正方形/長方形 84">
            <a:extLst>
              <a:ext uri="{FF2B5EF4-FFF2-40B4-BE49-F238E27FC236}">
                <a16:creationId xmlns:a16="http://schemas.microsoft.com/office/drawing/2014/main" id="{9C3408E4-5E68-47A2-A91F-46BD645A2D21}"/>
              </a:ext>
            </a:extLst>
          </p:cNvPr>
          <p:cNvSpPr/>
          <p:nvPr/>
        </p:nvSpPr>
        <p:spPr>
          <a:xfrm>
            <a:off x="257238" y="1060172"/>
            <a:ext cx="930012" cy="510208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6" name="正方形/長方形 85">
            <a:extLst>
              <a:ext uri="{FF2B5EF4-FFF2-40B4-BE49-F238E27FC236}">
                <a16:creationId xmlns:a16="http://schemas.microsoft.com/office/drawing/2014/main" id="{13D8A26C-7F20-411A-B2F4-CE95E0E60081}"/>
              </a:ext>
            </a:extLst>
          </p:cNvPr>
          <p:cNvSpPr/>
          <p:nvPr/>
        </p:nvSpPr>
        <p:spPr>
          <a:xfrm>
            <a:off x="11004465" y="1060172"/>
            <a:ext cx="930012" cy="510208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5" name="直線矢印コネクタ 4">
            <a:extLst>
              <a:ext uri="{FF2B5EF4-FFF2-40B4-BE49-F238E27FC236}">
                <a16:creationId xmlns:a16="http://schemas.microsoft.com/office/drawing/2014/main" id="{9CF8B6C2-6FAB-4452-B0B2-D2C5B1E69B70}"/>
              </a:ext>
            </a:extLst>
          </p:cNvPr>
          <p:cNvCxnSpPr>
            <a:cxnSpLocks/>
            <a:stCxn id="75" idx="0"/>
          </p:cNvCxnSpPr>
          <p:nvPr/>
        </p:nvCxnSpPr>
        <p:spPr>
          <a:xfrm flipV="1">
            <a:off x="6586330" y="3139890"/>
            <a:ext cx="680437" cy="34478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直線矢印コネクタ 86">
            <a:extLst>
              <a:ext uri="{FF2B5EF4-FFF2-40B4-BE49-F238E27FC236}">
                <a16:creationId xmlns:a16="http://schemas.microsoft.com/office/drawing/2014/main" id="{9D1498A7-25E3-4056-BEC1-544F16D88C39}"/>
              </a:ext>
            </a:extLst>
          </p:cNvPr>
          <p:cNvCxnSpPr>
            <a:cxnSpLocks/>
            <a:stCxn id="77" idx="0"/>
          </p:cNvCxnSpPr>
          <p:nvPr/>
        </p:nvCxnSpPr>
        <p:spPr>
          <a:xfrm>
            <a:off x="6599582" y="4120078"/>
            <a:ext cx="667185" cy="34651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直線矢印コネクタ 87">
            <a:extLst>
              <a:ext uri="{FF2B5EF4-FFF2-40B4-BE49-F238E27FC236}">
                <a16:creationId xmlns:a16="http://schemas.microsoft.com/office/drawing/2014/main" id="{2BE3AED7-A614-41E4-ACD3-9BC0BD1E6FD5}"/>
              </a:ext>
            </a:extLst>
          </p:cNvPr>
          <p:cNvCxnSpPr>
            <a:cxnSpLocks/>
            <a:stCxn id="74" idx="2"/>
          </p:cNvCxnSpPr>
          <p:nvPr/>
        </p:nvCxnSpPr>
        <p:spPr>
          <a:xfrm flipH="1" flipV="1">
            <a:off x="4849414" y="3185314"/>
            <a:ext cx="734722" cy="29572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線矢印コネクタ 88">
            <a:extLst>
              <a:ext uri="{FF2B5EF4-FFF2-40B4-BE49-F238E27FC236}">
                <a16:creationId xmlns:a16="http://schemas.microsoft.com/office/drawing/2014/main" id="{3E7F543F-7925-4F6A-82B3-177CAAF4DECF}"/>
              </a:ext>
            </a:extLst>
          </p:cNvPr>
          <p:cNvCxnSpPr>
            <a:cxnSpLocks/>
            <a:stCxn id="76" idx="2"/>
          </p:cNvCxnSpPr>
          <p:nvPr/>
        </p:nvCxnSpPr>
        <p:spPr>
          <a:xfrm flipH="1">
            <a:off x="4779698" y="4131745"/>
            <a:ext cx="802295" cy="36236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テキスト ボックス 91">
            <a:extLst>
              <a:ext uri="{FF2B5EF4-FFF2-40B4-BE49-F238E27FC236}">
                <a16:creationId xmlns:a16="http://schemas.microsoft.com/office/drawing/2014/main" id="{752BFA43-C67C-4385-9873-02472C33ABBB}"/>
              </a:ext>
            </a:extLst>
          </p:cNvPr>
          <p:cNvSpPr txBox="1"/>
          <p:nvPr/>
        </p:nvSpPr>
        <p:spPr>
          <a:xfrm>
            <a:off x="4481898" y="144955"/>
            <a:ext cx="3262432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ja-JP" altLang="en-US" sz="2400" dirty="0"/>
              <a:t>第２格納庫　内部写真</a:t>
            </a:r>
          </a:p>
        </p:txBody>
      </p:sp>
      <p:cxnSp>
        <p:nvCxnSpPr>
          <p:cNvPr id="93" name="直線矢印コネクタ 92">
            <a:extLst>
              <a:ext uri="{FF2B5EF4-FFF2-40B4-BE49-F238E27FC236}">
                <a16:creationId xmlns:a16="http://schemas.microsoft.com/office/drawing/2014/main" id="{75FA704C-AD6D-49D6-A96F-1D4727047ADB}"/>
              </a:ext>
            </a:extLst>
          </p:cNvPr>
          <p:cNvCxnSpPr>
            <a:cxnSpLocks/>
            <a:stCxn id="34" idx="0"/>
          </p:cNvCxnSpPr>
          <p:nvPr/>
        </p:nvCxnSpPr>
        <p:spPr>
          <a:xfrm flipV="1">
            <a:off x="6102626" y="4899343"/>
            <a:ext cx="6626" cy="56055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直線矢印コネクタ 93">
            <a:extLst>
              <a:ext uri="{FF2B5EF4-FFF2-40B4-BE49-F238E27FC236}">
                <a16:creationId xmlns:a16="http://schemas.microsoft.com/office/drawing/2014/main" id="{D26D0EEF-496D-430E-A29B-122F4EF1A5F1}"/>
              </a:ext>
            </a:extLst>
          </p:cNvPr>
          <p:cNvCxnSpPr>
            <a:cxnSpLocks/>
          </p:cNvCxnSpPr>
          <p:nvPr/>
        </p:nvCxnSpPr>
        <p:spPr>
          <a:xfrm flipH="1" flipV="1">
            <a:off x="1981595" y="4601178"/>
            <a:ext cx="249" cy="61449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直線矢印コネクタ 94">
            <a:extLst>
              <a:ext uri="{FF2B5EF4-FFF2-40B4-BE49-F238E27FC236}">
                <a16:creationId xmlns:a16="http://schemas.microsoft.com/office/drawing/2014/main" id="{AE6A498F-0877-4FDE-BC66-A2C49220A81B}"/>
              </a:ext>
            </a:extLst>
          </p:cNvPr>
          <p:cNvCxnSpPr>
            <a:cxnSpLocks/>
            <a:stCxn id="53" idx="0"/>
          </p:cNvCxnSpPr>
          <p:nvPr/>
        </p:nvCxnSpPr>
        <p:spPr>
          <a:xfrm>
            <a:off x="2955400" y="5871328"/>
            <a:ext cx="843459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直線矢印コネクタ 95">
            <a:extLst>
              <a:ext uri="{FF2B5EF4-FFF2-40B4-BE49-F238E27FC236}">
                <a16:creationId xmlns:a16="http://schemas.microsoft.com/office/drawing/2014/main" id="{E0A0BB52-2A34-4FF5-8ADB-DB995705B4E5}"/>
              </a:ext>
            </a:extLst>
          </p:cNvPr>
          <p:cNvCxnSpPr>
            <a:cxnSpLocks/>
            <a:stCxn id="37" idx="0"/>
          </p:cNvCxnSpPr>
          <p:nvPr/>
        </p:nvCxnSpPr>
        <p:spPr>
          <a:xfrm flipV="1">
            <a:off x="1974574" y="5225037"/>
            <a:ext cx="1270893" cy="65475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直線矢印コネクタ 105">
            <a:extLst>
              <a:ext uri="{FF2B5EF4-FFF2-40B4-BE49-F238E27FC236}">
                <a16:creationId xmlns:a16="http://schemas.microsoft.com/office/drawing/2014/main" id="{E87A203F-D020-49E8-A31B-A582F4672567}"/>
              </a:ext>
            </a:extLst>
          </p:cNvPr>
          <p:cNvCxnSpPr>
            <a:cxnSpLocks/>
            <a:stCxn id="41" idx="0"/>
          </p:cNvCxnSpPr>
          <p:nvPr/>
        </p:nvCxnSpPr>
        <p:spPr>
          <a:xfrm flipH="1" flipV="1">
            <a:off x="5271325" y="5035766"/>
            <a:ext cx="414633" cy="42931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直線矢印コネクタ 106">
            <a:extLst>
              <a:ext uri="{FF2B5EF4-FFF2-40B4-BE49-F238E27FC236}">
                <a16:creationId xmlns:a16="http://schemas.microsoft.com/office/drawing/2014/main" id="{52CA7A14-6FDE-4486-B94D-74B346C73F69}"/>
              </a:ext>
            </a:extLst>
          </p:cNvPr>
          <p:cNvCxnSpPr>
            <a:cxnSpLocks/>
            <a:stCxn id="40" idx="0"/>
          </p:cNvCxnSpPr>
          <p:nvPr/>
        </p:nvCxnSpPr>
        <p:spPr>
          <a:xfrm flipV="1">
            <a:off x="6522410" y="4971980"/>
            <a:ext cx="479419" cy="47639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直線矢印コネクタ 111">
            <a:extLst>
              <a:ext uri="{FF2B5EF4-FFF2-40B4-BE49-F238E27FC236}">
                <a16:creationId xmlns:a16="http://schemas.microsoft.com/office/drawing/2014/main" id="{C47E3B33-D7B6-497A-8E51-0604EC3C4951}"/>
              </a:ext>
            </a:extLst>
          </p:cNvPr>
          <p:cNvCxnSpPr>
            <a:cxnSpLocks/>
          </p:cNvCxnSpPr>
          <p:nvPr/>
        </p:nvCxnSpPr>
        <p:spPr>
          <a:xfrm>
            <a:off x="6548140" y="1910251"/>
            <a:ext cx="453689" cy="51575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直線矢印コネクタ 112">
            <a:extLst>
              <a:ext uri="{FF2B5EF4-FFF2-40B4-BE49-F238E27FC236}">
                <a16:creationId xmlns:a16="http://schemas.microsoft.com/office/drawing/2014/main" id="{8590CA36-C882-4E37-BA07-A671EF421FB8}"/>
              </a:ext>
            </a:extLst>
          </p:cNvPr>
          <p:cNvCxnSpPr>
            <a:cxnSpLocks/>
          </p:cNvCxnSpPr>
          <p:nvPr/>
        </p:nvCxnSpPr>
        <p:spPr>
          <a:xfrm flipH="1">
            <a:off x="5302618" y="1908036"/>
            <a:ext cx="358006" cy="51527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直線矢印コネクタ 113">
            <a:extLst>
              <a:ext uri="{FF2B5EF4-FFF2-40B4-BE49-F238E27FC236}">
                <a16:creationId xmlns:a16="http://schemas.microsoft.com/office/drawing/2014/main" id="{C801E4A3-35C9-4558-AD48-8CA8841F6EEC}"/>
              </a:ext>
            </a:extLst>
          </p:cNvPr>
          <p:cNvCxnSpPr>
            <a:cxnSpLocks/>
          </p:cNvCxnSpPr>
          <p:nvPr/>
        </p:nvCxnSpPr>
        <p:spPr>
          <a:xfrm flipH="1">
            <a:off x="6109252" y="1908222"/>
            <a:ext cx="6626" cy="57347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直線矢印コネクタ 123">
            <a:extLst>
              <a:ext uri="{FF2B5EF4-FFF2-40B4-BE49-F238E27FC236}">
                <a16:creationId xmlns:a16="http://schemas.microsoft.com/office/drawing/2014/main" id="{7FE63FB4-4134-4B97-BF94-4EB1D2FB4858}"/>
              </a:ext>
            </a:extLst>
          </p:cNvPr>
          <p:cNvCxnSpPr>
            <a:cxnSpLocks/>
          </p:cNvCxnSpPr>
          <p:nvPr/>
        </p:nvCxnSpPr>
        <p:spPr>
          <a:xfrm flipH="1" flipV="1">
            <a:off x="10217426" y="4543120"/>
            <a:ext cx="1" cy="66008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直線矢印コネクタ 124">
            <a:extLst>
              <a:ext uri="{FF2B5EF4-FFF2-40B4-BE49-F238E27FC236}">
                <a16:creationId xmlns:a16="http://schemas.microsoft.com/office/drawing/2014/main" id="{169CA6F3-5F26-41DE-B105-CAFFF9C71B6E}"/>
              </a:ext>
            </a:extLst>
          </p:cNvPr>
          <p:cNvCxnSpPr>
            <a:cxnSpLocks/>
            <a:stCxn id="36" idx="2"/>
          </p:cNvCxnSpPr>
          <p:nvPr/>
        </p:nvCxnSpPr>
        <p:spPr>
          <a:xfrm flipH="1" flipV="1">
            <a:off x="9138345" y="5395941"/>
            <a:ext cx="1079081" cy="48384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直線矢印コネクタ 125">
            <a:extLst>
              <a:ext uri="{FF2B5EF4-FFF2-40B4-BE49-F238E27FC236}">
                <a16:creationId xmlns:a16="http://schemas.microsoft.com/office/drawing/2014/main" id="{2CC27C40-92C0-4956-8065-5EDE6AA48266}"/>
              </a:ext>
            </a:extLst>
          </p:cNvPr>
          <p:cNvCxnSpPr>
            <a:cxnSpLocks/>
            <a:stCxn id="49" idx="2"/>
          </p:cNvCxnSpPr>
          <p:nvPr/>
        </p:nvCxnSpPr>
        <p:spPr>
          <a:xfrm flipH="1">
            <a:off x="8295864" y="5879788"/>
            <a:ext cx="795130" cy="1742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直線矢印コネクタ 134">
            <a:extLst>
              <a:ext uri="{FF2B5EF4-FFF2-40B4-BE49-F238E27FC236}">
                <a16:creationId xmlns:a16="http://schemas.microsoft.com/office/drawing/2014/main" id="{BDA8E3DA-C74E-40C7-ACAD-7060AFEA6260}"/>
              </a:ext>
            </a:extLst>
          </p:cNvPr>
          <p:cNvCxnSpPr>
            <a:cxnSpLocks/>
            <a:stCxn id="70" idx="0"/>
          </p:cNvCxnSpPr>
          <p:nvPr/>
        </p:nvCxnSpPr>
        <p:spPr>
          <a:xfrm>
            <a:off x="2054087" y="3789259"/>
            <a:ext cx="860921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直線矢印コネクタ 135">
            <a:extLst>
              <a:ext uri="{FF2B5EF4-FFF2-40B4-BE49-F238E27FC236}">
                <a16:creationId xmlns:a16="http://schemas.microsoft.com/office/drawing/2014/main" id="{DF6A3382-F568-42BB-A229-D89786013288}"/>
              </a:ext>
            </a:extLst>
          </p:cNvPr>
          <p:cNvCxnSpPr>
            <a:cxnSpLocks/>
          </p:cNvCxnSpPr>
          <p:nvPr/>
        </p:nvCxnSpPr>
        <p:spPr>
          <a:xfrm flipH="1">
            <a:off x="9370063" y="3785082"/>
            <a:ext cx="795130" cy="1742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直線矢印コネクタ 140">
            <a:extLst>
              <a:ext uri="{FF2B5EF4-FFF2-40B4-BE49-F238E27FC236}">
                <a16:creationId xmlns:a16="http://schemas.microsoft.com/office/drawing/2014/main" id="{5CC3C518-3C3B-430D-9768-5DF2585DA0EA}"/>
              </a:ext>
            </a:extLst>
          </p:cNvPr>
          <p:cNvCxnSpPr>
            <a:cxnSpLocks/>
          </p:cNvCxnSpPr>
          <p:nvPr/>
        </p:nvCxnSpPr>
        <p:spPr>
          <a:xfrm flipH="1">
            <a:off x="10219737" y="2186901"/>
            <a:ext cx="10096" cy="70356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直線矢印コネクタ 142">
            <a:extLst>
              <a:ext uri="{FF2B5EF4-FFF2-40B4-BE49-F238E27FC236}">
                <a16:creationId xmlns:a16="http://schemas.microsoft.com/office/drawing/2014/main" id="{08B55138-3DB8-40DB-A1B4-7ACB7AFF8F7B}"/>
              </a:ext>
            </a:extLst>
          </p:cNvPr>
          <p:cNvCxnSpPr>
            <a:cxnSpLocks/>
          </p:cNvCxnSpPr>
          <p:nvPr/>
        </p:nvCxnSpPr>
        <p:spPr>
          <a:xfrm flipH="1">
            <a:off x="1981200" y="2181022"/>
            <a:ext cx="10096" cy="70356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直線矢印コネクタ 143">
            <a:extLst>
              <a:ext uri="{FF2B5EF4-FFF2-40B4-BE49-F238E27FC236}">
                <a16:creationId xmlns:a16="http://schemas.microsoft.com/office/drawing/2014/main" id="{D6BFD2F5-3251-4D92-B62D-E8A5E5D3F751}"/>
              </a:ext>
            </a:extLst>
          </p:cNvPr>
          <p:cNvCxnSpPr>
            <a:cxnSpLocks/>
            <a:stCxn id="61" idx="0"/>
          </p:cNvCxnSpPr>
          <p:nvPr/>
        </p:nvCxnSpPr>
        <p:spPr>
          <a:xfrm>
            <a:off x="1985882" y="1532102"/>
            <a:ext cx="906316" cy="63602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直線矢印コネクタ 144">
            <a:extLst>
              <a:ext uri="{FF2B5EF4-FFF2-40B4-BE49-F238E27FC236}">
                <a16:creationId xmlns:a16="http://schemas.microsoft.com/office/drawing/2014/main" id="{AB687271-892B-4334-865A-BEA39E5ECF18}"/>
              </a:ext>
            </a:extLst>
          </p:cNvPr>
          <p:cNvCxnSpPr>
            <a:cxnSpLocks/>
            <a:stCxn id="63" idx="0"/>
          </p:cNvCxnSpPr>
          <p:nvPr/>
        </p:nvCxnSpPr>
        <p:spPr>
          <a:xfrm>
            <a:off x="2831876" y="1534553"/>
            <a:ext cx="862041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直線矢印コネクタ 149">
            <a:extLst>
              <a:ext uri="{FF2B5EF4-FFF2-40B4-BE49-F238E27FC236}">
                <a16:creationId xmlns:a16="http://schemas.microsoft.com/office/drawing/2014/main" id="{4FBA5472-5C4B-4727-BA98-1774F83EA360}"/>
              </a:ext>
            </a:extLst>
          </p:cNvPr>
          <p:cNvCxnSpPr>
            <a:cxnSpLocks/>
            <a:stCxn id="60" idx="2"/>
          </p:cNvCxnSpPr>
          <p:nvPr/>
        </p:nvCxnSpPr>
        <p:spPr>
          <a:xfrm flipH="1">
            <a:off x="8469646" y="1532102"/>
            <a:ext cx="896906" cy="1092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直線矢印コネクタ 150">
            <a:extLst>
              <a:ext uri="{FF2B5EF4-FFF2-40B4-BE49-F238E27FC236}">
                <a16:creationId xmlns:a16="http://schemas.microsoft.com/office/drawing/2014/main" id="{0E0FAFA1-1658-4A7A-A8CF-6D17325207BF}"/>
              </a:ext>
            </a:extLst>
          </p:cNvPr>
          <p:cNvCxnSpPr>
            <a:cxnSpLocks/>
            <a:stCxn id="58" idx="2"/>
          </p:cNvCxnSpPr>
          <p:nvPr/>
        </p:nvCxnSpPr>
        <p:spPr>
          <a:xfrm flipH="1">
            <a:off x="9138345" y="1532211"/>
            <a:ext cx="1072058" cy="69023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6" name="テキスト ボックス 155">
            <a:extLst>
              <a:ext uri="{FF2B5EF4-FFF2-40B4-BE49-F238E27FC236}">
                <a16:creationId xmlns:a16="http://schemas.microsoft.com/office/drawing/2014/main" id="{517BA138-A06E-44DA-9645-B45E6CF3C466}"/>
              </a:ext>
            </a:extLst>
          </p:cNvPr>
          <p:cNvSpPr txBox="1"/>
          <p:nvPr/>
        </p:nvSpPr>
        <p:spPr>
          <a:xfrm>
            <a:off x="10074113" y="85089"/>
            <a:ext cx="2117887" cy="30777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ja-JP" altLang="en-US" sz="1400" dirty="0"/>
              <a:t>令和８年９月２４日</a:t>
            </a:r>
            <a:r>
              <a:rPr kumimoji="1" lang="en-US" altLang="ja-JP" sz="1400" dirty="0"/>
              <a:t>(</a:t>
            </a:r>
            <a:r>
              <a:rPr kumimoji="1" lang="ja-JP" altLang="en-US" sz="1400" dirty="0"/>
              <a:t>木</a:t>
            </a:r>
            <a:r>
              <a:rPr kumimoji="1" lang="en-US" altLang="ja-JP" sz="1400" dirty="0"/>
              <a:t>)</a:t>
            </a:r>
            <a:endParaRPr kumimoji="1" lang="ja-JP" altLang="en-US" sz="1400" dirty="0"/>
          </a:p>
        </p:txBody>
      </p:sp>
      <p:sp>
        <p:nvSpPr>
          <p:cNvPr id="157" name="テキスト ボックス 156">
            <a:extLst>
              <a:ext uri="{FF2B5EF4-FFF2-40B4-BE49-F238E27FC236}">
                <a16:creationId xmlns:a16="http://schemas.microsoft.com/office/drawing/2014/main" id="{41BBC566-3280-4F60-A6C7-F6B15DEB28F1}"/>
              </a:ext>
            </a:extLst>
          </p:cNvPr>
          <p:cNvSpPr txBox="1"/>
          <p:nvPr/>
        </p:nvSpPr>
        <p:spPr>
          <a:xfrm>
            <a:off x="2680328" y="2664911"/>
            <a:ext cx="7109639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ja-JP" altLang="en-US" b="1" dirty="0">
                <a:solidFill>
                  <a:srgbClr val="FF0000"/>
                </a:solidFill>
                <a:highlight>
                  <a:srgbClr val="FFFF00"/>
                </a:highlight>
              </a:rPr>
              <a:t>こちらの素材を使用の際は「海上自衛隊提供」と付してください。</a:t>
            </a:r>
          </a:p>
        </p:txBody>
      </p:sp>
    </p:spTree>
    <p:extLst>
      <p:ext uri="{BB962C8B-B14F-4D97-AF65-F5344CB8AC3E}">
        <p14:creationId xmlns:p14="http://schemas.microsoft.com/office/powerpoint/2010/main" val="30675279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2EA69638-637E-4ED5-8A70-4E88FF2C6A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156" y="4657"/>
            <a:ext cx="10283687" cy="6853343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03BF645-EA1D-4E7F-81E1-9335F12BC15A}"/>
              </a:ext>
            </a:extLst>
          </p:cNvPr>
          <p:cNvSpPr txBox="1"/>
          <p:nvPr/>
        </p:nvSpPr>
        <p:spPr>
          <a:xfrm>
            <a:off x="11529391" y="132522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/>
              <a:t>①</a:t>
            </a:r>
          </a:p>
        </p:txBody>
      </p:sp>
      <p:sp>
        <p:nvSpPr>
          <p:cNvPr id="5" name="動作設定ボタン: 最後に移動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DAB7CDED-B2F4-4FED-B494-15ACD222DBF9}"/>
              </a:ext>
            </a:extLst>
          </p:cNvPr>
          <p:cNvSpPr/>
          <p:nvPr/>
        </p:nvSpPr>
        <p:spPr>
          <a:xfrm>
            <a:off x="11578114" y="5929485"/>
            <a:ext cx="318052" cy="245164"/>
          </a:xfrm>
          <a:prstGeom prst="actionButtonEnd">
            <a:avLst/>
          </a:prstGeom>
          <a:solidFill>
            <a:srgbClr val="FF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D653466-4AD4-4080-95F7-4D547F1C6CAB}"/>
              </a:ext>
            </a:extLst>
          </p:cNvPr>
          <p:cNvSpPr txBox="1"/>
          <p:nvPr/>
        </p:nvSpPr>
        <p:spPr>
          <a:xfrm>
            <a:off x="6436529" y="6571014"/>
            <a:ext cx="4801314" cy="27699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ja-JP" altLang="en-US" sz="1200" b="1" dirty="0">
                <a:solidFill>
                  <a:srgbClr val="FF0000"/>
                </a:solidFill>
                <a:highlight>
                  <a:srgbClr val="FFFF00"/>
                </a:highlight>
              </a:rPr>
              <a:t>こちらの素材を使用の際は「海上自衛隊提供」と付してください。</a:t>
            </a:r>
          </a:p>
        </p:txBody>
      </p:sp>
    </p:spTree>
    <p:extLst>
      <p:ext uri="{BB962C8B-B14F-4D97-AF65-F5344CB8AC3E}">
        <p14:creationId xmlns:p14="http://schemas.microsoft.com/office/powerpoint/2010/main" val="18475693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C3ED31D-662E-49EF-A4B5-B9CB14DE38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662" y="0"/>
            <a:ext cx="10290675" cy="6858000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B0C6481-E1B9-4B9C-979D-143C1FDA9556}"/>
              </a:ext>
            </a:extLst>
          </p:cNvPr>
          <p:cNvSpPr txBox="1"/>
          <p:nvPr/>
        </p:nvSpPr>
        <p:spPr>
          <a:xfrm>
            <a:off x="11529391" y="132522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/>
              <a:t>②</a:t>
            </a:r>
            <a:endParaRPr kumimoji="1" lang="ja-JP" altLang="en-US" dirty="0"/>
          </a:p>
        </p:txBody>
      </p:sp>
      <p:sp>
        <p:nvSpPr>
          <p:cNvPr id="5" name="動作設定ボタン: 最後に移動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31ED0B37-0B66-44A3-B78A-4047385405FD}"/>
              </a:ext>
            </a:extLst>
          </p:cNvPr>
          <p:cNvSpPr/>
          <p:nvPr/>
        </p:nvSpPr>
        <p:spPr>
          <a:xfrm>
            <a:off x="11578114" y="5929485"/>
            <a:ext cx="318052" cy="245164"/>
          </a:xfrm>
          <a:prstGeom prst="actionButtonEnd">
            <a:avLst/>
          </a:prstGeom>
          <a:solidFill>
            <a:srgbClr val="FF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9B01541-D71D-4D92-9458-842FB7D9D16E}"/>
              </a:ext>
            </a:extLst>
          </p:cNvPr>
          <p:cNvSpPr txBox="1"/>
          <p:nvPr/>
        </p:nvSpPr>
        <p:spPr>
          <a:xfrm>
            <a:off x="6436529" y="6571014"/>
            <a:ext cx="4801314" cy="27699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ja-JP" altLang="en-US" sz="1200" b="1" dirty="0">
                <a:solidFill>
                  <a:srgbClr val="FF0000"/>
                </a:solidFill>
                <a:highlight>
                  <a:srgbClr val="FFFF00"/>
                </a:highlight>
              </a:rPr>
              <a:t>こちらの素材を使用の際は「海上自衛隊提供」と付してください。</a:t>
            </a:r>
          </a:p>
        </p:txBody>
      </p:sp>
    </p:spTree>
    <p:extLst>
      <p:ext uri="{BB962C8B-B14F-4D97-AF65-F5344CB8AC3E}">
        <p14:creationId xmlns:p14="http://schemas.microsoft.com/office/powerpoint/2010/main" val="13444692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03A6C58-0B78-4CE3-86C1-7A8D4EF891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662" y="0"/>
            <a:ext cx="10290675" cy="6858000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9F4B839-F680-4E7B-AD89-34D739158B3A}"/>
              </a:ext>
            </a:extLst>
          </p:cNvPr>
          <p:cNvSpPr txBox="1"/>
          <p:nvPr/>
        </p:nvSpPr>
        <p:spPr>
          <a:xfrm>
            <a:off x="11529391" y="132522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/>
              <a:t>③</a:t>
            </a:r>
            <a:endParaRPr kumimoji="1" lang="ja-JP" altLang="en-US" dirty="0"/>
          </a:p>
        </p:txBody>
      </p:sp>
      <p:sp>
        <p:nvSpPr>
          <p:cNvPr id="5" name="動作設定ボタン: 最後に移動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AF0729EB-2FAB-4EED-8042-C3764046DFE4}"/>
              </a:ext>
            </a:extLst>
          </p:cNvPr>
          <p:cNvSpPr/>
          <p:nvPr/>
        </p:nvSpPr>
        <p:spPr>
          <a:xfrm>
            <a:off x="11578114" y="5929485"/>
            <a:ext cx="318052" cy="245164"/>
          </a:xfrm>
          <a:prstGeom prst="actionButtonEnd">
            <a:avLst/>
          </a:prstGeom>
          <a:solidFill>
            <a:srgbClr val="FF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CD541B1-6BD7-4BBF-BFBF-93EF3A48A238}"/>
              </a:ext>
            </a:extLst>
          </p:cNvPr>
          <p:cNvSpPr txBox="1"/>
          <p:nvPr/>
        </p:nvSpPr>
        <p:spPr>
          <a:xfrm>
            <a:off x="6436529" y="6571014"/>
            <a:ext cx="4801314" cy="27699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ja-JP" altLang="en-US" sz="1200" b="1" dirty="0">
                <a:solidFill>
                  <a:srgbClr val="FF0000"/>
                </a:solidFill>
                <a:highlight>
                  <a:srgbClr val="FFFF00"/>
                </a:highlight>
              </a:rPr>
              <a:t>こちらの素材を使用の際は「海上自衛隊提供」と付してください。</a:t>
            </a:r>
          </a:p>
        </p:txBody>
      </p:sp>
    </p:spTree>
    <p:extLst>
      <p:ext uri="{BB962C8B-B14F-4D97-AF65-F5344CB8AC3E}">
        <p14:creationId xmlns:p14="http://schemas.microsoft.com/office/powerpoint/2010/main" val="14626652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05EE6145-B8DB-48B6-9D1D-EE7A40BDF9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662" y="0"/>
            <a:ext cx="10290675" cy="6858000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39560A9-CB30-4792-AF3A-AA3941DF2A1B}"/>
              </a:ext>
            </a:extLst>
          </p:cNvPr>
          <p:cNvSpPr txBox="1"/>
          <p:nvPr/>
        </p:nvSpPr>
        <p:spPr>
          <a:xfrm>
            <a:off x="11529391" y="132522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/>
              <a:t>④</a:t>
            </a:r>
            <a:endParaRPr kumimoji="1" lang="ja-JP" altLang="en-US" dirty="0"/>
          </a:p>
        </p:txBody>
      </p:sp>
      <p:sp>
        <p:nvSpPr>
          <p:cNvPr id="5" name="動作設定ボタン: 最後に移動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2758B43C-C806-4095-9C82-D221DDECABFE}"/>
              </a:ext>
            </a:extLst>
          </p:cNvPr>
          <p:cNvSpPr/>
          <p:nvPr/>
        </p:nvSpPr>
        <p:spPr>
          <a:xfrm>
            <a:off x="11578114" y="5929485"/>
            <a:ext cx="318052" cy="245164"/>
          </a:xfrm>
          <a:prstGeom prst="actionButtonEnd">
            <a:avLst/>
          </a:prstGeom>
          <a:solidFill>
            <a:srgbClr val="FF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9CAA584-8514-4C24-9721-272520DFA8AD}"/>
              </a:ext>
            </a:extLst>
          </p:cNvPr>
          <p:cNvSpPr txBox="1"/>
          <p:nvPr/>
        </p:nvSpPr>
        <p:spPr>
          <a:xfrm>
            <a:off x="6436529" y="6571014"/>
            <a:ext cx="4801314" cy="27699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ja-JP" altLang="en-US" sz="1200" b="1" dirty="0">
                <a:solidFill>
                  <a:srgbClr val="FF0000"/>
                </a:solidFill>
                <a:highlight>
                  <a:srgbClr val="FFFF00"/>
                </a:highlight>
              </a:rPr>
              <a:t>こちらの素材を使用の際は「海上自衛隊提供」と付してください。</a:t>
            </a:r>
          </a:p>
        </p:txBody>
      </p:sp>
    </p:spTree>
    <p:extLst>
      <p:ext uri="{BB962C8B-B14F-4D97-AF65-F5344CB8AC3E}">
        <p14:creationId xmlns:p14="http://schemas.microsoft.com/office/powerpoint/2010/main" val="42501000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F3FEE9FA-F1DC-44C0-8A1E-CC11EB1BF9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408" y="-1"/>
            <a:ext cx="10323443" cy="6879837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9134895-CAB5-4258-A711-8C17F59669F3}"/>
              </a:ext>
            </a:extLst>
          </p:cNvPr>
          <p:cNvSpPr txBox="1"/>
          <p:nvPr/>
        </p:nvSpPr>
        <p:spPr>
          <a:xfrm>
            <a:off x="11529391" y="132522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/>
              <a:t>⑤</a:t>
            </a:r>
            <a:endParaRPr kumimoji="1" lang="ja-JP" altLang="en-US" dirty="0"/>
          </a:p>
        </p:txBody>
      </p:sp>
      <p:sp>
        <p:nvSpPr>
          <p:cNvPr id="5" name="動作設定ボタン: 最後に移動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FE1F65E7-DAE5-4195-A7AB-7A598FA2613B}"/>
              </a:ext>
            </a:extLst>
          </p:cNvPr>
          <p:cNvSpPr/>
          <p:nvPr/>
        </p:nvSpPr>
        <p:spPr>
          <a:xfrm>
            <a:off x="11578114" y="5929485"/>
            <a:ext cx="318052" cy="245164"/>
          </a:xfrm>
          <a:prstGeom prst="actionButtonEnd">
            <a:avLst/>
          </a:prstGeom>
          <a:solidFill>
            <a:srgbClr val="FF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8CDE2CC-9ECB-4DBD-B123-26DA2C38C150}"/>
              </a:ext>
            </a:extLst>
          </p:cNvPr>
          <p:cNvSpPr txBox="1"/>
          <p:nvPr/>
        </p:nvSpPr>
        <p:spPr>
          <a:xfrm>
            <a:off x="6436529" y="6571014"/>
            <a:ext cx="4801314" cy="27699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ja-JP" altLang="en-US" sz="1200" b="1" dirty="0">
                <a:solidFill>
                  <a:srgbClr val="FF0000"/>
                </a:solidFill>
                <a:highlight>
                  <a:srgbClr val="FFFF00"/>
                </a:highlight>
              </a:rPr>
              <a:t>こちらの素材を使用の際は「海上自衛隊提供」と付してください。</a:t>
            </a:r>
          </a:p>
        </p:txBody>
      </p:sp>
    </p:spTree>
    <p:extLst>
      <p:ext uri="{BB962C8B-B14F-4D97-AF65-F5344CB8AC3E}">
        <p14:creationId xmlns:p14="http://schemas.microsoft.com/office/powerpoint/2010/main" val="18272836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01B616D7-F367-4448-ADC0-B7A1018CD4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530" y="-4175"/>
            <a:ext cx="10296940" cy="6862175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F6B7568-2643-4517-A39F-12EC3CC98F19}"/>
              </a:ext>
            </a:extLst>
          </p:cNvPr>
          <p:cNvSpPr txBox="1"/>
          <p:nvPr/>
        </p:nvSpPr>
        <p:spPr>
          <a:xfrm>
            <a:off x="11529391" y="132522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/>
              <a:t>⑥</a:t>
            </a:r>
            <a:endParaRPr kumimoji="1" lang="ja-JP" altLang="en-US" dirty="0"/>
          </a:p>
        </p:txBody>
      </p:sp>
      <p:sp>
        <p:nvSpPr>
          <p:cNvPr id="5" name="動作設定ボタン: 最後に移動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BC7C707F-0F32-410C-B7F0-9D01839F58BC}"/>
              </a:ext>
            </a:extLst>
          </p:cNvPr>
          <p:cNvSpPr/>
          <p:nvPr/>
        </p:nvSpPr>
        <p:spPr>
          <a:xfrm>
            <a:off x="11578114" y="5929485"/>
            <a:ext cx="318052" cy="245164"/>
          </a:xfrm>
          <a:prstGeom prst="actionButtonEnd">
            <a:avLst/>
          </a:prstGeom>
          <a:solidFill>
            <a:srgbClr val="FF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EFB912E-3202-4B31-87FD-4DEEE31BEAB2}"/>
              </a:ext>
            </a:extLst>
          </p:cNvPr>
          <p:cNvSpPr txBox="1"/>
          <p:nvPr/>
        </p:nvSpPr>
        <p:spPr>
          <a:xfrm>
            <a:off x="6436529" y="6571014"/>
            <a:ext cx="4801314" cy="27699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ja-JP" altLang="en-US" sz="1200" b="1" dirty="0">
                <a:solidFill>
                  <a:srgbClr val="FF0000"/>
                </a:solidFill>
                <a:highlight>
                  <a:srgbClr val="FFFF00"/>
                </a:highlight>
              </a:rPr>
              <a:t>こちらの素材を使用の際は「海上自衛隊提供」と付してください。</a:t>
            </a:r>
          </a:p>
        </p:txBody>
      </p:sp>
    </p:spTree>
    <p:extLst>
      <p:ext uri="{BB962C8B-B14F-4D97-AF65-F5344CB8AC3E}">
        <p14:creationId xmlns:p14="http://schemas.microsoft.com/office/powerpoint/2010/main" val="2600334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5AE009E-0DC6-45E5-8216-0340E9B69D45}"/>
              </a:ext>
            </a:extLst>
          </p:cNvPr>
          <p:cNvSpPr txBox="1"/>
          <p:nvPr/>
        </p:nvSpPr>
        <p:spPr>
          <a:xfrm>
            <a:off x="11529391" y="132522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/>
              <a:t>⑦</a:t>
            </a:r>
            <a:endParaRPr kumimoji="1" lang="ja-JP" altLang="en-US" dirty="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AAC2BA3E-F0FD-4377-BFFB-F327C35A6B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660" y="0"/>
            <a:ext cx="10290675" cy="6858000"/>
          </a:xfrm>
          <a:prstGeom prst="rect">
            <a:avLst/>
          </a:prstGeom>
        </p:spPr>
      </p:pic>
      <p:sp>
        <p:nvSpPr>
          <p:cNvPr id="5" name="動作設定ボタン: 最後に移動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58E08E9B-BD68-40A7-B492-3B0EE170EC6B}"/>
              </a:ext>
            </a:extLst>
          </p:cNvPr>
          <p:cNvSpPr/>
          <p:nvPr/>
        </p:nvSpPr>
        <p:spPr>
          <a:xfrm>
            <a:off x="11578114" y="5929485"/>
            <a:ext cx="318052" cy="245164"/>
          </a:xfrm>
          <a:prstGeom prst="actionButtonEnd">
            <a:avLst/>
          </a:prstGeom>
          <a:solidFill>
            <a:srgbClr val="FF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67CDB9A-7EE6-4386-AF25-81F18EF93CF2}"/>
              </a:ext>
            </a:extLst>
          </p:cNvPr>
          <p:cNvSpPr txBox="1"/>
          <p:nvPr/>
        </p:nvSpPr>
        <p:spPr>
          <a:xfrm>
            <a:off x="6436529" y="6571014"/>
            <a:ext cx="4801314" cy="27699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ja-JP" altLang="en-US" sz="1200" b="1" dirty="0">
                <a:solidFill>
                  <a:srgbClr val="FF0000"/>
                </a:solidFill>
                <a:highlight>
                  <a:srgbClr val="FFFF00"/>
                </a:highlight>
              </a:rPr>
              <a:t>こちらの素材を使用の際は「海上自衛隊提供」と付してください。</a:t>
            </a:r>
          </a:p>
        </p:txBody>
      </p:sp>
    </p:spTree>
    <p:extLst>
      <p:ext uri="{BB962C8B-B14F-4D97-AF65-F5344CB8AC3E}">
        <p14:creationId xmlns:p14="http://schemas.microsoft.com/office/powerpoint/2010/main" val="30798090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A31A7CDC-1744-4019-9F0B-3365CA723E1C}"/>
              </a:ext>
            </a:extLst>
          </p:cNvPr>
          <p:cNvSpPr txBox="1"/>
          <p:nvPr/>
        </p:nvSpPr>
        <p:spPr>
          <a:xfrm>
            <a:off x="11529391" y="132522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/>
              <a:t>⑧</a:t>
            </a:r>
            <a:endParaRPr kumimoji="1" lang="ja-JP" altLang="en-US" dirty="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ADADBEAA-EDF2-4451-AD8B-8A2019CE05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164" y="0"/>
            <a:ext cx="10290675" cy="6858000"/>
          </a:xfrm>
          <a:prstGeom prst="rect">
            <a:avLst/>
          </a:prstGeom>
        </p:spPr>
      </p:pic>
      <p:sp>
        <p:nvSpPr>
          <p:cNvPr id="5" name="動作設定ボタン: 最後に移動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71D70548-D6F4-4798-ADA6-FB3F75F90CB1}"/>
              </a:ext>
            </a:extLst>
          </p:cNvPr>
          <p:cNvSpPr/>
          <p:nvPr/>
        </p:nvSpPr>
        <p:spPr>
          <a:xfrm>
            <a:off x="11578114" y="5929485"/>
            <a:ext cx="318052" cy="245164"/>
          </a:xfrm>
          <a:prstGeom prst="actionButtonEnd">
            <a:avLst/>
          </a:prstGeom>
          <a:solidFill>
            <a:srgbClr val="FF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DCF39C4-64F3-454D-9DFE-50FFFAF06C94}"/>
              </a:ext>
            </a:extLst>
          </p:cNvPr>
          <p:cNvSpPr txBox="1"/>
          <p:nvPr/>
        </p:nvSpPr>
        <p:spPr>
          <a:xfrm>
            <a:off x="6436529" y="6571014"/>
            <a:ext cx="4801314" cy="27699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ja-JP" altLang="en-US" sz="1200" b="1" dirty="0">
                <a:solidFill>
                  <a:srgbClr val="FF0000"/>
                </a:solidFill>
                <a:highlight>
                  <a:srgbClr val="FFFF00"/>
                </a:highlight>
              </a:rPr>
              <a:t>こちらの素材を使用の際は「海上自衛隊提供」と付してください。</a:t>
            </a:r>
          </a:p>
        </p:txBody>
      </p:sp>
    </p:spTree>
    <p:extLst>
      <p:ext uri="{BB962C8B-B14F-4D97-AF65-F5344CB8AC3E}">
        <p14:creationId xmlns:p14="http://schemas.microsoft.com/office/powerpoint/2010/main" val="41632174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BD21C51A-9888-403C-82EB-BBA28B769784}"/>
              </a:ext>
            </a:extLst>
          </p:cNvPr>
          <p:cNvSpPr txBox="1"/>
          <p:nvPr/>
        </p:nvSpPr>
        <p:spPr>
          <a:xfrm>
            <a:off x="11529391" y="132522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/>
              <a:t>⑨</a:t>
            </a:r>
            <a:endParaRPr kumimoji="1" lang="ja-JP" altLang="en-US" dirty="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10675143-07E4-4855-A7C3-A3327CFDD8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895" y="0"/>
            <a:ext cx="10290675" cy="6858000"/>
          </a:xfrm>
          <a:prstGeom prst="rect">
            <a:avLst/>
          </a:prstGeom>
        </p:spPr>
      </p:pic>
      <p:sp>
        <p:nvSpPr>
          <p:cNvPr id="5" name="動作設定ボタン: 最後に移動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BA7BF014-7CB3-4397-A358-ED0A512AF9EB}"/>
              </a:ext>
            </a:extLst>
          </p:cNvPr>
          <p:cNvSpPr/>
          <p:nvPr/>
        </p:nvSpPr>
        <p:spPr>
          <a:xfrm>
            <a:off x="11578114" y="5929485"/>
            <a:ext cx="318052" cy="245164"/>
          </a:xfrm>
          <a:prstGeom prst="actionButtonEnd">
            <a:avLst/>
          </a:prstGeom>
          <a:solidFill>
            <a:srgbClr val="FF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DF47CEA-5B0E-4484-AEE7-24EB673682C8}"/>
              </a:ext>
            </a:extLst>
          </p:cNvPr>
          <p:cNvSpPr txBox="1"/>
          <p:nvPr/>
        </p:nvSpPr>
        <p:spPr>
          <a:xfrm>
            <a:off x="6436529" y="6571014"/>
            <a:ext cx="4801314" cy="27699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ja-JP" altLang="en-US" sz="1200" b="1" dirty="0">
                <a:solidFill>
                  <a:srgbClr val="FF0000"/>
                </a:solidFill>
                <a:highlight>
                  <a:srgbClr val="FFFF00"/>
                </a:highlight>
              </a:rPr>
              <a:t>こちらの素材を使用の際は「海上自衛隊提供」と付してください。</a:t>
            </a:r>
          </a:p>
        </p:txBody>
      </p:sp>
    </p:spTree>
    <p:extLst>
      <p:ext uri="{BB962C8B-B14F-4D97-AF65-F5344CB8AC3E}">
        <p14:creationId xmlns:p14="http://schemas.microsoft.com/office/powerpoint/2010/main" val="8852649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C80FDF3-8553-414D-A0F9-893F6DFD0A97}"/>
              </a:ext>
            </a:extLst>
          </p:cNvPr>
          <p:cNvSpPr txBox="1"/>
          <p:nvPr/>
        </p:nvSpPr>
        <p:spPr>
          <a:xfrm>
            <a:off x="11529391" y="132522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/>
              <a:t>⑩</a:t>
            </a:r>
            <a:endParaRPr kumimoji="1" lang="ja-JP" altLang="en-US" dirty="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1E243FF0-0EB5-4814-B65D-28B280E96D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895" y="0"/>
            <a:ext cx="10290675" cy="6858000"/>
          </a:xfrm>
          <a:prstGeom prst="rect">
            <a:avLst/>
          </a:prstGeom>
        </p:spPr>
      </p:pic>
      <p:sp>
        <p:nvSpPr>
          <p:cNvPr id="5" name="動作設定ボタン: 最後に移動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250007D7-4B41-438D-975C-B52191BC8A79}"/>
              </a:ext>
            </a:extLst>
          </p:cNvPr>
          <p:cNvSpPr/>
          <p:nvPr/>
        </p:nvSpPr>
        <p:spPr>
          <a:xfrm>
            <a:off x="11578114" y="5929485"/>
            <a:ext cx="318052" cy="245164"/>
          </a:xfrm>
          <a:prstGeom prst="actionButtonEnd">
            <a:avLst/>
          </a:prstGeom>
          <a:solidFill>
            <a:srgbClr val="FF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22E8A13A-C4EA-49C8-B6D2-E061C06A1756}"/>
              </a:ext>
            </a:extLst>
          </p:cNvPr>
          <p:cNvSpPr txBox="1"/>
          <p:nvPr/>
        </p:nvSpPr>
        <p:spPr>
          <a:xfrm>
            <a:off x="6436529" y="6571014"/>
            <a:ext cx="4801314" cy="27699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ja-JP" altLang="en-US" sz="1200" b="1" dirty="0">
                <a:solidFill>
                  <a:srgbClr val="FF0000"/>
                </a:solidFill>
                <a:highlight>
                  <a:srgbClr val="FFFF00"/>
                </a:highlight>
              </a:rPr>
              <a:t>こちらの素材を使用の際は「海上自衛隊提供」と付してください。</a:t>
            </a:r>
          </a:p>
        </p:txBody>
      </p:sp>
    </p:spTree>
    <p:extLst>
      <p:ext uri="{BB962C8B-B14F-4D97-AF65-F5344CB8AC3E}">
        <p14:creationId xmlns:p14="http://schemas.microsoft.com/office/powerpoint/2010/main" val="30722771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0832D8B-4D1B-40E7-8E43-49E7F63516BC}"/>
              </a:ext>
            </a:extLst>
          </p:cNvPr>
          <p:cNvSpPr txBox="1"/>
          <p:nvPr/>
        </p:nvSpPr>
        <p:spPr>
          <a:xfrm>
            <a:off x="11529391" y="132522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/>
              <a:t>⑪</a:t>
            </a:r>
            <a:endParaRPr kumimoji="1" lang="ja-JP" altLang="en-US" dirty="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F958886D-6444-4B01-AF85-9F93689539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407" y="0"/>
            <a:ext cx="10290675" cy="6858000"/>
          </a:xfrm>
          <a:prstGeom prst="rect">
            <a:avLst/>
          </a:prstGeom>
        </p:spPr>
      </p:pic>
      <p:sp>
        <p:nvSpPr>
          <p:cNvPr id="5" name="動作設定ボタン: 最後に移動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9A73084D-7E4B-435A-B6B7-54E3C8F8873E}"/>
              </a:ext>
            </a:extLst>
          </p:cNvPr>
          <p:cNvSpPr/>
          <p:nvPr/>
        </p:nvSpPr>
        <p:spPr>
          <a:xfrm>
            <a:off x="11578114" y="5929485"/>
            <a:ext cx="318052" cy="245164"/>
          </a:xfrm>
          <a:prstGeom prst="actionButtonEnd">
            <a:avLst/>
          </a:prstGeom>
          <a:solidFill>
            <a:srgbClr val="FF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5920F34-4643-4C66-A5E6-9EC795D57C5D}"/>
              </a:ext>
            </a:extLst>
          </p:cNvPr>
          <p:cNvSpPr txBox="1"/>
          <p:nvPr/>
        </p:nvSpPr>
        <p:spPr>
          <a:xfrm>
            <a:off x="6436529" y="6571014"/>
            <a:ext cx="4801314" cy="27699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ja-JP" altLang="en-US" sz="1200" b="1" dirty="0">
                <a:solidFill>
                  <a:srgbClr val="FF0000"/>
                </a:solidFill>
                <a:highlight>
                  <a:srgbClr val="FFFF00"/>
                </a:highlight>
              </a:rPr>
              <a:t>こちらの素材を使用の際は「海上自衛隊提供」と付してください。</a:t>
            </a:r>
          </a:p>
        </p:txBody>
      </p:sp>
    </p:spTree>
    <p:extLst>
      <p:ext uri="{BB962C8B-B14F-4D97-AF65-F5344CB8AC3E}">
        <p14:creationId xmlns:p14="http://schemas.microsoft.com/office/powerpoint/2010/main" val="40956589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86DBE01-41B0-473B-9106-F27591110DA8}"/>
              </a:ext>
            </a:extLst>
          </p:cNvPr>
          <p:cNvSpPr txBox="1"/>
          <p:nvPr/>
        </p:nvSpPr>
        <p:spPr>
          <a:xfrm>
            <a:off x="11529391" y="132522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/>
              <a:t>⑫</a:t>
            </a:r>
            <a:endParaRPr kumimoji="1" lang="ja-JP" altLang="en-US" dirty="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10D14FD4-B348-471D-8F0E-52490E461B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156" y="0"/>
            <a:ext cx="10290675" cy="6858000"/>
          </a:xfrm>
          <a:prstGeom prst="rect">
            <a:avLst/>
          </a:prstGeom>
        </p:spPr>
      </p:pic>
      <p:sp>
        <p:nvSpPr>
          <p:cNvPr id="5" name="動作設定ボタン: 最後に移動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98628B79-B79B-478E-9E20-0A2CF7BA7454}"/>
              </a:ext>
            </a:extLst>
          </p:cNvPr>
          <p:cNvSpPr/>
          <p:nvPr/>
        </p:nvSpPr>
        <p:spPr>
          <a:xfrm>
            <a:off x="11578114" y="5929485"/>
            <a:ext cx="318052" cy="245164"/>
          </a:xfrm>
          <a:prstGeom prst="actionButtonEnd">
            <a:avLst/>
          </a:prstGeom>
          <a:solidFill>
            <a:srgbClr val="FF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1220FC27-622C-46EB-A21F-7A3C8BEA2E01}"/>
              </a:ext>
            </a:extLst>
          </p:cNvPr>
          <p:cNvSpPr txBox="1"/>
          <p:nvPr/>
        </p:nvSpPr>
        <p:spPr>
          <a:xfrm>
            <a:off x="6436529" y="6571014"/>
            <a:ext cx="4801314" cy="27699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ja-JP" altLang="en-US" sz="1200" b="1" dirty="0">
                <a:solidFill>
                  <a:srgbClr val="FF0000"/>
                </a:solidFill>
                <a:highlight>
                  <a:srgbClr val="FFFF00"/>
                </a:highlight>
              </a:rPr>
              <a:t>こちらの素材を使用の際は「海上自衛隊提供」と付してください。</a:t>
            </a:r>
          </a:p>
        </p:txBody>
      </p:sp>
    </p:spTree>
    <p:extLst>
      <p:ext uri="{BB962C8B-B14F-4D97-AF65-F5344CB8AC3E}">
        <p14:creationId xmlns:p14="http://schemas.microsoft.com/office/powerpoint/2010/main" val="36128272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D54C072-0377-4640-A512-3506D113355B}"/>
              </a:ext>
            </a:extLst>
          </p:cNvPr>
          <p:cNvSpPr txBox="1"/>
          <p:nvPr/>
        </p:nvSpPr>
        <p:spPr>
          <a:xfrm>
            <a:off x="11529391" y="132522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/>
              <a:t>⑬</a:t>
            </a:r>
            <a:endParaRPr kumimoji="1" lang="ja-JP" altLang="en-US" dirty="0"/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7AC12690-2B87-47BC-8022-C18AC7CF0B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651" y="0"/>
            <a:ext cx="10290675" cy="6858000"/>
          </a:xfrm>
          <a:prstGeom prst="rect">
            <a:avLst/>
          </a:prstGeom>
        </p:spPr>
      </p:pic>
      <p:sp>
        <p:nvSpPr>
          <p:cNvPr id="4" name="動作設定ボタン: 最後に移動 3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6E35719E-B85A-4795-80BB-A7ECC5C8365C}"/>
              </a:ext>
            </a:extLst>
          </p:cNvPr>
          <p:cNvSpPr/>
          <p:nvPr/>
        </p:nvSpPr>
        <p:spPr>
          <a:xfrm>
            <a:off x="11578114" y="5929485"/>
            <a:ext cx="318052" cy="245164"/>
          </a:xfrm>
          <a:prstGeom prst="actionButtonEnd">
            <a:avLst/>
          </a:prstGeom>
          <a:solidFill>
            <a:srgbClr val="FF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AED37B48-D0C0-4318-8F56-3D741060435B}"/>
              </a:ext>
            </a:extLst>
          </p:cNvPr>
          <p:cNvSpPr txBox="1"/>
          <p:nvPr/>
        </p:nvSpPr>
        <p:spPr>
          <a:xfrm>
            <a:off x="6436529" y="6571014"/>
            <a:ext cx="4801314" cy="27699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ja-JP" altLang="en-US" sz="1200" b="1" dirty="0">
                <a:solidFill>
                  <a:srgbClr val="FF0000"/>
                </a:solidFill>
                <a:highlight>
                  <a:srgbClr val="FFFF00"/>
                </a:highlight>
              </a:rPr>
              <a:t>こちらの素材を使用の際は「海上自衛隊提供」と付してください。</a:t>
            </a:r>
          </a:p>
        </p:txBody>
      </p:sp>
    </p:spTree>
    <p:extLst>
      <p:ext uri="{BB962C8B-B14F-4D97-AF65-F5344CB8AC3E}">
        <p14:creationId xmlns:p14="http://schemas.microsoft.com/office/powerpoint/2010/main" val="22523911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611F6BE-ABA7-4584-BEBF-141755063278}"/>
              </a:ext>
            </a:extLst>
          </p:cNvPr>
          <p:cNvSpPr txBox="1"/>
          <p:nvPr/>
        </p:nvSpPr>
        <p:spPr>
          <a:xfrm>
            <a:off x="11529391" y="132522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/>
              <a:t>⑭</a:t>
            </a:r>
            <a:endParaRPr kumimoji="1" lang="ja-JP" altLang="en-US" dirty="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3359A3E5-4259-488C-B3EE-BCEAA73B40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651" y="0"/>
            <a:ext cx="10290675" cy="6858000"/>
          </a:xfrm>
          <a:prstGeom prst="rect">
            <a:avLst/>
          </a:prstGeom>
        </p:spPr>
      </p:pic>
      <p:sp>
        <p:nvSpPr>
          <p:cNvPr id="5" name="動作設定ボタン: 最後に移動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C68BDA54-4983-4468-9DB1-70F19A9AB936}"/>
              </a:ext>
            </a:extLst>
          </p:cNvPr>
          <p:cNvSpPr/>
          <p:nvPr/>
        </p:nvSpPr>
        <p:spPr>
          <a:xfrm>
            <a:off x="11578114" y="5929485"/>
            <a:ext cx="318052" cy="245164"/>
          </a:xfrm>
          <a:prstGeom prst="actionButtonEnd">
            <a:avLst/>
          </a:prstGeom>
          <a:solidFill>
            <a:srgbClr val="FF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4AE12D4-0873-4B9A-B2BD-DE1B44DA6D00}"/>
              </a:ext>
            </a:extLst>
          </p:cNvPr>
          <p:cNvSpPr txBox="1"/>
          <p:nvPr/>
        </p:nvSpPr>
        <p:spPr>
          <a:xfrm>
            <a:off x="6436529" y="6571014"/>
            <a:ext cx="4801314" cy="27699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ja-JP" altLang="en-US" sz="1200" b="1" dirty="0">
                <a:solidFill>
                  <a:srgbClr val="FF0000"/>
                </a:solidFill>
                <a:highlight>
                  <a:srgbClr val="FFFF00"/>
                </a:highlight>
              </a:rPr>
              <a:t>こちらの素材を使用の際は「海上自衛隊提供」と付してください。</a:t>
            </a:r>
          </a:p>
        </p:txBody>
      </p:sp>
    </p:spTree>
    <p:extLst>
      <p:ext uri="{BB962C8B-B14F-4D97-AF65-F5344CB8AC3E}">
        <p14:creationId xmlns:p14="http://schemas.microsoft.com/office/powerpoint/2010/main" val="22398599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E594078-CC4A-421A-8830-8F27603D81AD}"/>
              </a:ext>
            </a:extLst>
          </p:cNvPr>
          <p:cNvSpPr txBox="1"/>
          <p:nvPr/>
        </p:nvSpPr>
        <p:spPr>
          <a:xfrm>
            <a:off x="11529391" y="132522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/>
              <a:t>⑮</a:t>
            </a:r>
            <a:endParaRPr kumimoji="1" lang="ja-JP" altLang="en-US" dirty="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5089DC9F-807D-47F5-BAFF-8DE836F5FB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662" y="0"/>
            <a:ext cx="10290675" cy="6858000"/>
          </a:xfrm>
          <a:prstGeom prst="rect">
            <a:avLst/>
          </a:prstGeom>
        </p:spPr>
      </p:pic>
      <p:sp>
        <p:nvSpPr>
          <p:cNvPr id="5" name="動作設定ボタン: 最後に移動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86CFFBC9-5C22-484D-B58B-7E1C81AB1810}"/>
              </a:ext>
            </a:extLst>
          </p:cNvPr>
          <p:cNvSpPr/>
          <p:nvPr/>
        </p:nvSpPr>
        <p:spPr>
          <a:xfrm>
            <a:off x="11578114" y="5929485"/>
            <a:ext cx="318052" cy="245164"/>
          </a:xfrm>
          <a:prstGeom prst="actionButtonEnd">
            <a:avLst/>
          </a:prstGeom>
          <a:solidFill>
            <a:srgbClr val="FF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6F8B8A0-F9E0-418E-BA3B-2FBC3EA73B4C}"/>
              </a:ext>
            </a:extLst>
          </p:cNvPr>
          <p:cNvSpPr txBox="1"/>
          <p:nvPr/>
        </p:nvSpPr>
        <p:spPr>
          <a:xfrm>
            <a:off x="6436529" y="6571014"/>
            <a:ext cx="4801314" cy="27699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ja-JP" altLang="en-US" sz="1200" b="1" dirty="0">
                <a:solidFill>
                  <a:srgbClr val="FF0000"/>
                </a:solidFill>
                <a:highlight>
                  <a:srgbClr val="FFFF00"/>
                </a:highlight>
              </a:rPr>
              <a:t>こちらの素材を使用の際は「海上自衛隊提供」と付してください。</a:t>
            </a:r>
          </a:p>
        </p:txBody>
      </p:sp>
    </p:spTree>
    <p:extLst>
      <p:ext uri="{BB962C8B-B14F-4D97-AF65-F5344CB8AC3E}">
        <p14:creationId xmlns:p14="http://schemas.microsoft.com/office/powerpoint/2010/main" val="6071270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BEF7E2E3-A52D-4EDE-99DB-E644E0A56CA7}"/>
              </a:ext>
            </a:extLst>
          </p:cNvPr>
          <p:cNvSpPr txBox="1"/>
          <p:nvPr/>
        </p:nvSpPr>
        <p:spPr>
          <a:xfrm>
            <a:off x="11529391" y="132522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/>
              <a:t>⑯</a:t>
            </a:r>
            <a:endParaRPr kumimoji="1" lang="ja-JP" altLang="en-US" dirty="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AB99FED9-D8C9-47F4-BECE-ECA8CCC6CA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651" y="0"/>
            <a:ext cx="10290675" cy="6858000"/>
          </a:xfrm>
          <a:prstGeom prst="rect">
            <a:avLst/>
          </a:prstGeom>
        </p:spPr>
      </p:pic>
      <p:sp>
        <p:nvSpPr>
          <p:cNvPr id="5" name="動作設定ボタン: 最後に移動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0B7F7147-BDCD-4547-8E23-64BCFE618DC1}"/>
              </a:ext>
            </a:extLst>
          </p:cNvPr>
          <p:cNvSpPr/>
          <p:nvPr/>
        </p:nvSpPr>
        <p:spPr>
          <a:xfrm>
            <a:off x="11578114" y="5929485"/>
            <a:ext cx="318052" cy="245164"/>
          </a:xfrm>
          <a:prstGeom prst="actionButtonEnd">
            <a:avLst/>
          </a:prstGeom>
          <a:solidFill>
            <a:srgbClr val="FF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97C39AD3-EF4E-4C1B-AA10-AD1E6542C966}"/>
              </a:ext>
            </a:extLst>
          </p:cNvPr>
          <p:cNvSpPr txBox="1"/>
          <p:nvPr/>
        </p:nvSpPr>
        <p:spPr>
          <a:xfrm>
            <a:off x="6436529" y="6571014"/>
            <a:ext cx="4801314" cy="27699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ja-JP" altLang="en-US" sz="1200" b="1" dirty="0">
                <a:solidFill>
                  <a:srgbClr val="FF0000"/>
                </a:solidFill>
                <a:highlight>
                  <a:srgbClr val="FFFF00"/>
                </a:highlight>
              </a:rPr>
              <a:t>こちらの素材を使用の際は「海上自衛隊提供」と付してください。</a:t>
            </a:r>
          </a:p>
        </p:txBody>
      </p:sp>
    </p:spTree>
    <p:extLst>
      <p:ext uri="{BB962C8B-B14F-4D97-AF65-F5344CB8AC3E}">
        <p14:creationId xmlns:p14="http://schemas.microsoft.com/office/powerpoint/2010/main" val="42193831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BC16E4C-F791-4279-AAEA-C4CB74D30062}"/>
              </a:ext>
            </a:extLst>
          </p:cNvPr>
          <p:cNvSpPr txBox="1"/>
          <p:nvPr/>
        </p:nvSpPr>
        <p:spPr>
          <a:xfrm>
            <a:off x="11529391" y="132522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/>
              <a:t>⑰</a:t>
            </a:r>
            <a:endParaRPr kumimoji="1" lang="ja-JP" altLang="en-US" dirty="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986C2C39-9AEA-400C-8F12-089641400A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662" y="0"/>
            <a:ext cx="10290675" cy="6858000"/>
          </a:xfrm>
          <a:prstGeom prst="rect">
            <a:avLst/>
          </a:prstGeom>
        </p:spPr>
      </p:pic>
      <p:sp>
        <p:nvSpPr>
          <p:cNvPr id="5" name="動作設定ボタン: 最後に移動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5DD4A353-ACB2-47B1-A36A-9427B372E0C1}"/>
              </a:ext>
            </a:extLst>
          </p:cNvPr>
          <p:cNvSpPr/>
          <p:nvPr/>
        </p:nvSpPr>
        <p:spPr>
          <a:xfrm>
            <a:off x="11578114" y="5929485"/>
            <a:ext cx="318052" cy="245164"/>
          </a:xfrm>
          <a:prstGeom prst="actionButtonEnd">
            <a:avLst/>
          </a:prstGeom>
          <a:solidFill>
            <a:srgbClr val="FF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1AEE251-02B3-4E05-BD6F-6B6D319F3CFA}"/>
              </a:ext>
            </a:extLst>
          </p:cNvPr>
          <p:cNvSpPr txBox="1"/>
          <p:nvPr/>
        </p:nvSpPr>
        <p:spPr>
          <a:xfrm>
            <a:off x="6436529" y="6571014"/>
            <a:ext cx="4801314" cy="27699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ja-JP" altLang="en-US" sz="1200" b="1" dirty="0">
                <a:solidFill>
                  <a:srgbClr val="FF0000"/>
                </a:solidFill>
                <a:highlight>
                  <a:srgbClr val="FFFF00"/>
                </a:highlight>
              </a:rPr>
              <a:t>こちらの素材を使用の際は「海上自衛隊提供」と付してください。</a:t>
            </a:r>
          </a:p>
        </p:txBody>
      </p:sp>
    </p:spTree>
    <p:extLst>
      <p:ext uri="{BB962C8B-B14F-4D97-AF65-F5344CB8AC3E}">
        <p14:creationId xmlns:p14="http://schemas.microsoft.com/office/powerpoint/2010/main" val="6149060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4C0DACC-AEB0-414E-B9D0-C5DAB2B0A698}"/>
              </a:ext>
            </a:extLst>
          </p:cNvPr>
          <p:cNvSpPr txBox="1"/>
          <p:nvPr/>
        </p:nvSpPr>
        <p:spPr>
          <a:xfrm>
            <a:off x="11529391" y="132522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/>
              <a:t>⑱</a:t>
            </a:r>
            <a:endParaRPr kumimoji="1" lang="ja-JP" altLang="en-US" dirty="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086E0F6E-C8F5-4342-A512-C7EC82236B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156" y="0"/>
            <a:ext cx="10283687" cy="6853343"/>
          </a:xfrm>
          <a:prstGeom prst="rect">
            <a:avLst/>
          </a:prstGeom>
        </p:spPr>
      </p:pic>
      <p:sp>
        <p:nvSpPr>
          <p:cNvPr id="5" name="動作設定ボタン: 最後に移動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6B8E35AC-8392-4CD9-8863-472EFE90BD36}"/>
              </a:ext>
            </a:extLst>
          </p:cNvPr>
          <p:cNvSpPr/>
          <p:nvPr/>
        </p:nvSpPr>
        <p:spPr>
          <a:xfrm>
            <a:off x="11578114" y="5929485"/>
            <a:ext cx="318052" cy="245164"/>
          </a:xfrm>
          <a:prstGeom prst="actionButtonEnd">
            <a:avLst/>
          </a:prstGeom>
          <a:solidFill>
            <a:srgbClr val="FF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141263D8-761F-4DD8-9407-E945B8650981}"/>
              </a:ext>
            </a:extLst>
          </p:cNvPr>
          <p:cNvSpPr txBox="1"/>
          <p:nvPr/>
        </p:nvSpPr>
        <p:spPr>
          <a:xfrm>
            <a:off x="6436529" y="6571014"/>
            <a:ext cx="4801314" cy="27699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ja-JP" altLang="en-US" sz="1200" b="1" dirty="0">
                <a:solidFill>
                  <a:srgbClr val="FF0000"/>
                </a:solidFill>
                <a:highlight>
                  <a:srgbClr val="FFFF00"/>
                </a:highlight>
              </a:rPr>
              <a:t>こちらの素材を使用の際は「海上自衛隊提供」と付してください。</a:t>
            </a:r>
          </a:p>
        </p:txBody>
      </p:sp>
    </p:spTree>
    <p:extLst>
      <p:ext uri="{BB962C8B-B14F-4D97-AF65-F5344CB8AC3E}">
        <p14:creationId xmlns:p14="http://schemas.microsoft.com/office/powerpoint/2010/main" val="270510709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2585AC9-7BB0-49C9-AB98-21FEAAC226BD}"/>
              </a:ext>
            </a:extLst>
          </p:cNvPr>
          <p:cNvSpPr txBox="1"/>
          <p:nvPr/>
        </p:nvSpPr>
        <p:spPr>
          <a:xfrm>
            <a:off x="11529391" y="132522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⑲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2FDD53E6-AE79-40D6-B74C-BC7F50736D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660" y="0"/>
            <a:ext cx="10290675" cy="6858000"/>
          </a:xfrm>
          <a:prstGeom prst="rect">
            <a:avLst/>
          </a:prstGeom>
        </p:spPr>
      </p:pic>
      <p:sp>
        <p:nvSpPr>
          <p:cNvPr id="5" name="動作設定ボタン: 最後に移動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F486D26B-3CED-4A41-9024-9E1A90D69EA4}"/>
              </a:ext>
            </a:extLst>
          </p:cNvPr>
          <p:cNvSpPr/>
          <p:nvPr/>
        </p:nvSpPr>
        <p:spPr>
          <a:xfrm>
            <a:off x="11578114" y="5929485"/>
            <a:ext cx="318052" cy="245164"/>
          </a:xfrm>
          <a:prstGeom prst="actionButtonEnd">
            <a:avLst/>
          </a:prstGeom>
          <a:solidFill>
            <a:srgbClr val="FF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C6D76BC0-1F62-40CA-8D20-08A49D1807CD}"/>
              </a:ext>
            </a:extLst>
          </p:cNvPr>
          <p:cNvSpPr txBox="1"/>
          <p:nvPr/>
        </p:nvSpPr>
        <p:spPr>
          <a:xfrm>
            <a:off x="6436529" y="6571014"/>
            <a:ext cx="4801314" cy="27699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ja-JP" altLang="en-US" sz="1200" b="1" dirty="0">
                <a:solidFill>
                  <a:srgbClr val="FF0000"/>
                </a:solidFill>
                <a:highlight>
                  <a:srgbClr val="FFFF00"/>
                </a:highlight>
              </a:rPr>
              <a:t>こちらの素材を使用の際は「海上自衛隊提供」と付してください。</a:t>
            </a:r>
          </a:p>
        </p:txBody>
      </p:sp>
    </p:spTree>
    <p:extLst>
      <p:ext uri="{BB962C8B-B14F-4D97-AF65-F5344CB8AC3E}">
        <p14:creationId xmlns:p14="http://schemas.microsoft.com/office/powerpoint/2010/main" val="33105920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16B55A3-4F26-4FBD-817A-7F48670CB432}"/>
              </a:ext>
            </a:extLst>
          </p:cNvPr>
          <p:cNvSpPr txBox="1"/>
          <p:nvPr/>
        </p:nvSpPr>
        <p:spPr>
          <a:xfrm>
            <a:off x="11529391" y="132522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/>
              <a:t>⑳</a:t>
            </a:r>
            <a:endParaRPr kumimoji="1" lang="ja-JP" altLang="en-US" dirty="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BD424740-3FC3-4CDB-9FF3-6F2F88B060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660" y="0"/>
            <a:ext cx="10290675" cy="6858000"/>
          </a:xfrm>
          <a:prstGeom prst="rect">
            <a:avLst/>
          </a:prstGeom>
        </p:spPr>
      </p:pic>
      <p:sp>
        <p:nvSpPr>
          <p:cNvPr id="5" name="動作設定ボタン: 最後に移動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E09FE009-44D2-4BDD-B7A1-9C48A4573F8D}"/>
              </a:ext>
            </a:extLst>
          </p:cNvPr>
          <p:cNvSpPr/>
          <p:nvPr/>
        </p:nvSpPr>
        <p:spPr>
          <a:xfrm>
            <a:off x="11578114" y="5929485"/>
            <a:ext cx="318052" cy="245164"/>
          </a:xfrm>
          <a:prstGeom prst="actionButtonEnd">
            <a:avLst/>
          </a:prstGeom>
          <a:solidFill>
            <a:srgbClr val="FF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800604C8-33AA-46E8-88D0-CF98BEAA2F0F}"/>
              </a:ext>
            </a:extLst>
          </p:cNvPr>
          <p:cNvSpPr txBox="1"/>
          <p:nvPr/>
        </p:nvSpPr>
        <p:spPr>
          <a:xfrm>
            <a:off x="6436529" y="6571014"/>
            <a:ext cx="4801314" cy="27699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ja-JP" altLang="en-US" sz="1200" b="1" dirty="0">
                <a:solidFill>
                  <a:srgbClr val="FF0000"/>
                </a:solidFill>
                <a:highlight>
                  <a:srgbClr val="FFFF00"/>
                </a:highlight>
              </a:rPr>
              <a:t>こちらの素材を使用の際は「海上自衛隊提供」と付してください。</a:t>
            </a:r>
          </a:p>
        </p:txBody>
      </p:sp>
    </p:spTree>
    <p:extLst>
      <p:ext uri="{BB962C8B-B14F-4D97-AF65-F5344CB8AC3E}">
        <p14:creationId xmlns:p14="http://schemas.microsoft.com/office/powerpoint/2010/main" val="70118819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368AE3B-865F-4B53-901F-9D4D5D640C27}"/>
              </a:ext>
            </a:extLst>
          </p:cNvPr>
          <p:cNvSpPr txBox="1"/>
          <p:nvPr/>
        </p:nvSpPr>
        <p:spPr>
          <a:xfrm>
            <a:off x="11529391" y="132522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/>
              <a:t>㉑</a:t>
            </a:r>
            <a:endParaRPr kumimoji="1" lang="ja-JP" altLang="en-US" dirty="0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90484E73-C680-4813-AFF1-A4ECB98942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669" y="0"/>
            <a:ext cx="10290675" cy="6858000"/>
          </a:xfrm>
          <a:prstGeom prst="rect">
            <a:avLst/>
          </a:prstGeom>
        </p:spPr>
      </p:pic>
      <p:sp>
        <p:nvSpPr>
          <p:cNvPr id="4" name="動作設定ボタン: 最後に移動 3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5E80F3B8-0EBE-4686-8F98-57078597BDF9}"/>
              </a:ext>
            </a:extLst>
          </p:cNvPr>
          <p:cNvSpPr/>
          <p:nvPr/>
        </p:nvSpPr>
        <p:spPr>
          <a:xfrm>
            <a:off x="11578114" y="5929485"/>
            <a:ext cx="318052" cy="245164"/>
          </a:xfrm>
          <a:prstGeom prst="actionButtonEnd">
            <a:avLst/>
          </a:prstGeom>
          <a:solidFill>
            <a:srgbClr val="FF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51867096-7716-47D9-B1A5-8C45173C481A}"/>
              </a:ext>
            </a:extLst>
          </p:cNvPr>
          <p:cNvSpPr txBox="1"/>
          <p:nvPr/>
        </p:nvSpPr>
        <p:spPr>
          <a:xfrm>
            <a:off x="6436529" y="6571014"/>
            <a:ext cx="4801314" cy="27699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ja-JP" altLang="en-US" sz="1200" b="1" dirty="0">
                <a:solidFill>
                  <a:srgbClr val="FF0000"/>
                </a:solidFill>
                <a:highlight>
                  <a:srgbClr val="FFFF00"/>
                </a:highlight>
              </a:rPr>
              <a:t>こちらの素材を使用の際は「海上自衛隊提供」と付してください。</a:t>
            </a:r>
          </a:p>
        </p:txBody>
      </p:sp>
    </p:spTree>
    <p:extLst>
      <p:ext uri="{BB962C8B-B14F-4D97-AF65-F5344CB8AC3E}">
        <p14:creationId xmlns:p14="http://schemas.microsoft.com/office/powerpoint/2010/main" val="103372489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8A7B963-EE26-4E1A-8A22-CAE064E76B2F}"/>
              </a:ext>
            </a:extLst>
          </p:cNvPr>
          <p:cNvSpPr txBox="1"/>
          <p:nvPr/>
        </p:nvSpPr>
        <p:spPr>
          <a:xfrm>
            <a:off x="11529391" y="132522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/>
              <a:t>㉒</a:t>
            </a:r>
            <a:endParaRPr kumimoji="1" lang="ja-JP" altLang="en-US" dirty="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2BCEE8EB-B23A-4779-A6F1-4F921B3EA0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662" y="0"/>
            <a:ext cx="10290675" cy="6858000"/>
          </a:xfrm>
          <a:prstGeom prst="rect">
            <a:avLst/>
          </a:prstGeom>
        </p:spPr>
      </p:pic>
      <p:sp>
        <p:nvSpPr>
          <p:cNvPr id="5" name="動作設定ボタン: 最後に移動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D1D8C0C8-B90B-4EE9-A1DD-5971511597A3}"/>
              </a:ext>
            </a:extLst>
          </p:cNvPr>
          <p:cNvSpPr/>
          <p:nvPr/>
        </p:nvSpPr>
        <p:spPr>
          <a:xfrm>
            <a:off x="11578114" y="5929485"/>
            <a:ext cx="318052" cy="245164"/>
          </a:xfrm>
          <a:prstGeom prst="actionButtonEnd">
            <a:avLst/>
          </a:prstGeom>
          <a:solidFill>
            <a:srgbClr val="FF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E90A062-CED5-42B6-B38F-F3DAABDB311A}"/>
              </a:ext>
            </a:extLst>
          </p:cNvPr>
          <p:cNvSpPr txBox="1"/>
          <p:nvPr/>
        </p:nvSpPr>
        <p:spPr>
          <a:xfrm>
            <a:off x="6436529" y="6571014"/>
            <a:ext cx="4801314" cy="27699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ja-JP" altLang="en-US" sz="1200" b="1" dirty="0">
                <a:solidFill>
                  <a:srgbClr val="FF0000"/>
                </a:solidFill>
                <a:highlight>
                  <a:srgbClr val="FFFF00"/>
                </a:highlight>
              </a:rPr>
              <a:t>こちらの素材を使用の際は「海上自衛隊提供」と付してください。</a:t>
            </a:r>
          </a:p>
        </p:txBody>
      </p:sp>
    </p:spTree>
    <p:extLst>
      <p:ext uri="{BB962C8B-B14F-4D97-AF65-F5344CB8AC3E}">
        <p14:creationId xmlns:p14="http://schemas.microsoft.com/office/powerpoint/2010/main" val="259073801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0E8D62F-9574-477F-9852-F1EA8AD0B75C}"/>
              </a:ext>
            </a:extLst>
          </p:cNvPr>
          <p:cNvSpPr txBox="1"/>
          <p:nvPr/>
        </p:nvSpPr>
        <p:spPr>
          <a:xfrm>
            <a:off x="11529391" y="132522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/>
              <a:t>㉓</a:t>
            </a:r>
            <a:endParaRPr kumimoji="1" lang="ja-JP" altLang="en-US" dirty="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FC77E8AD-E270-4B22-95D0-E997580F6C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651" y="0"/>
            <a:ext cx="10290675" cy="6858000"/>
          </a:xfrm>
          <a:prstGeom prst="rect">
            <a:avLst/>
          </a:prstGeom>
        </p:spPr>
      </p:pic>
      <p:sp>
        <p:nvSpPr>
          <p:cNvPr id="5" name="動作設定ボタン: 最後に移動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007A1C45-AAA2-4692-A8FE-B9C7960E1A95}"/>
              </a:ext>
            </a:extLst>
          </p:cNvPr>
          <p:cNvSpPr/>
          <p:nvPr/>
        </p:nvSpPr>
        <p:spPr>
          <a:xfrm>
            <a:off x="11578114" y="5929485"/>
            <a:ext cx="318052" cy="245164"/>
          </a:xfrm>
          <a:prstGeom prst="actionButtonEnd">
            <a:avLst/>
          </a:prstGeom>
          <a:solidFill>
            <a:srgbClr val="FF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8BDD2D8E-CDD2-4D17-9699-3B19C65544B3}"/>
              </a:ext>
            </a:extLst>
          </p:cNvPr>
          <p:cNvSpPr txBox="1"/>
          <p:nvPr/>
        </p:nvSpPr>
        <p:spPr>
          <a:xfrm>
            <a:off x="6436529" y="6571014"/>
            <a:ext cx="4801314" cy="27699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ja-JP" altLang="en-US" sz="1200" b="1" dirty="0">
                <a:solidFill>
                  <a:srgbClr val="FF0000"/>
                </a:solidFill>
                <a:highlight>
                  <a:srgbClr val="FFFF00"/>
                </a:highlight>
              </a:rPr>
              <a:t>こちらの素材を使用の際は「海上自衛隊提供」と付してください。</a:t>
            </a:r>
          </a:p>
        </p:txBody>
      </p:sp>
    </p:spTree>
    <p:extLst>
      <p:ext uri="{BB962C8B-B14F-4D97-AF65-F5344CB8AC3E}">
        <p14:creationId xmlns:p14="http://schemas.microsoft.com/office/powerpoint/2010/main" val="127125063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92E9C0-6C42-4CD4-A9ED-366256B72B7A}"/>
              </a:ext>
            </a:extLst>
          </p:cNvPr>
          <p:cNvSpPr txBox="1"/>
          <p:nvPr/>
        </p:nvSpPr>
        <p:spPr>
          <a:xfrm>
            <a:off x="11529391" y="132522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/>
              <a:t>㉔</a:t>
            </a:r>
            <a:endParaRPr kumimoji="1" lang="ja-JP" altLang="en-US" dirty="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ECFF9F1F-43E7-4939-B952-3F23245801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903" y="0"/>
            <a:ext cx="10290675" cy="6858000"/>
          </a:xfrm>
          <a:prstGeom prst="rect">
            <a:avLst/>
          </a:prstGeom>
        </p:spPr>
      </p:pic>
      <p:sp>
        <p:nvSpPr>
          <p:cNvPr id="5" name="動作設定ボタン: 最後に移動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F83843D9-32F6-4B7E-B321-08D167546D1B}"/>
              </a:ext>
            </a:extLst>
          </p:cNvPr>
          <p:cNvSpPr/>
          <p:nvPr/>
        </p:nvSpPr>
        <p:spPr>
          <a:xfrm>
            <a:off x="11578114" y="5929485"/>
            <a:ext cx="318052" cy="245164"/>
          </a:xfrm>
          <a:prstGeom prst="actionButtonEnd">
            <a:avLst/>
          </a:prstGeom>
          <a:solidFill>
            <a:srgbClr val="FF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5B1E02B-D371-44A3-BD73-DE12EE0BD239}"/>
              </a:ext>
            </a:extLst>
          </p:cNvPr>
          <p:cNvSpPr txBox="1"/>
          <p:nvPr/>
        </p:nvSpPr>
        <p:spPr>
          <a:xfrm>
            <a:off x="6436529" y="6571014"/>
            <a:ext cx="4801314" cy="27699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ja-JP" altLang="en-US" sz="1200" b="1" dirty="0">
                <a:solidFill>
                  <a:srgbClr val="FF0000"/>
                </a:solidFill>
                <a:highlight>
                  <a:srgbClr val="FFFF00"/>
                </a:highlight>
              </a:rPr>
              <a:t>こちらの素材を使用の際は「海上自衛隊提供」と付してください。</a:t>
            </a:r>
          </a:p>
        </p:txBody>
      </p:sp>
    </p:spTree>
    <p:extLst>
      <p:ext uri="{BB962C8B-B14F-4D97-AF65-F5344CB8AC3E}">
        <p14:creationId xmlns:p14="http://schemas.microsoft.com/office/powerpoint/2010/main" val="84833977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048DDF4-EE4A-453D-A5BC-736FE24DF802}"/>
              </a:ext>
            </a:extLst>
          </p:cNvPr>
          <p:cNvSpPr/>
          <p:nvPr/>
        </p:nvSpPr>
        <p:spPr>
          <a:xfrm>
            <a:off x="1364974" y="1060173"/>
            <a:ext cx="9475304" cy="510208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9ED25EA9-E09F-4D31-A3DB-85DA132A50ED}"/>
              </a:ext>
            </a:extLst>
          </p:cNvPr>
          <p:cNvSpPr/>
          <p:nvPr/>
        </p:nvSpPr>
        <p:spPr>
          <a:xfrm>
            <a:off x="5970104" y="3644347"/>
            <a:ext cx="265044" cy="291548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四角形: 角を丸くする 6">
            <a:extLst>
              <a:ext uri="{FF2B5EF4-FFF2-40B4-BE49-F238E27FC236}">
                <a16:creationId xmlns:a16="http://schemas.microsoft.com/office/drawing/2014/main" id="{C5526396-F04D-4D5F-A6A3-2ECC86D847F4}"/>
              </a:ext>
            </a:extLst>
          </p:cNvPr>
          <p:cNvSpPr/>
          <p:nvPr/>
        </p:nvSpPr>
        <p:spPr>
          <a:xfrm>
            <a:off x="3667539" y="3644347"/>
            <a:ext cx="265044" cy="291548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四角形: 角を丸くする 7">
            <a:extLst>
              <a:ext uri="{FF2B5EF4-FFF2-40B4-BE49-F238E27FC236}">
                <a16:creationId xmlns:a16="http://schemas.microsoft.com/office/drawing/2014/main" id="{81C5CF5A-8A5F-4FD2-B655-375F56E07372}"/>
              </a:ext>
            </a:extLst>
          </p:cNvPr>
          <p:cNvSpPr/>
          <p:nvPr/>
        </p:nvSpPr>
        <p:spPr>
          <a:xfrm>
            <a:off x="8501269" y="3644347"/>
            <a:ext cx="265044" cy="291548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四角形: 角を丸くする 8">
            <a:extLst>
              <a:ext uri="{FF2B5EF4-FFF2-40B4-BE49-F238E27FC236}">
                <a16:creationId xmlns:a16="http://schemas.microsoft.com/office/drawing/2014/main" id="{108384C3-642E-440A-998D-BFD05F343CC3}"/>
              </a:ext>
            </a:extLst>
          </p:cNvPr>
          <p:cNvSpPr/>
          <p:nvPr/>
        </p:nvSpPr>
        <p:spPr>
          <a:xfrm>
            <a:off x="10575234" y="3644347"/>
            <a:ext cx="265044" cy="291548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四角形: 角を丸くする 9">
            <a:extLst>
              <a:ext uri="{FF2B5EF4-FFF2-40B4-BE49-F238E27FC236}">
                <a16:creationId xmlns:a16="http://schemas.microsoft.com/office/drawing/2014/main" id="{AC51F756-1A1B-4B8F-BD93-204ED435709D}"/>
              </a:ext>
            </a:extLst>
          </p:cNvPr>
          <p:cNvSpPr/>
          <p:nvPr/>
        </p:nvSpPr>
        <p:spPr>
          <a:xfrm>
            <a:off x="1364974" y="3644347"/>
            <a:ext cx="265044" cy="291548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四角形: 角を丸くする 10">
            <a:extLst>
              <a:ext uri="{FF2B5EF4-FFF2-40B4-BE49-F238E27FC236}">
                <a16:creationId xmlns:a16="http://schemas.microsoft.com/office/drawing/2014/main" id="{F6CC442B-EF63-49D4-8B27-BEDF58DD5E2C}"/>
              </a:ext>
            </a:extLst>
          </p:cNvPr>
          <p:cNvSpPr/>
          <p:nvPr/>
        </p:nvSpPr>
        <p:spPr>
          <a:xfrm>
            <a:off x="5956852" y="1060173"/>
            <a:ext cx="265044" cy="291548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四角形: 角を丸くする 11">
            <a:extLst>
              <a:ext uri="{FF2B5EF4-FFF2-40B4-BE49-F238E27FC236}">
                <a16:creationId xmlns:a16="http://schemas.microsoft.com/office/drawing/2014/main" id="{15E061FC-8DA7-4D92-B6FA-97703D236F71}"/>
              </a:ext>
            </a:extLst>
          </p:cNvPr>
          <p:cNvSpPr/>
          <p:nvPr/>
        </p:nvSpPr>
        <p:spPr>
          <a:xfrm>
            <a:off x="3654287" y="1060173"/>
            <a:ext cx="265044" cy="291548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51330133-9795-4ED4-A681-4BEC8986D35D}"/>
              </a:ext>
            </a:extLst>
          </p:cNvPr>
          <p:cNvSpPr/>
          <p:nvPr/>
        </p:nvSpPr>
        <p:spPr>
          <a:xfrm>
            <a:off x="8488017" y="1060173"/>
            <a:ext cx="265044" cy="291548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A3C849AE-C7D8-439C-B19A-1606FE435A24}"/>
              </a:ext>
            </a:extLst>
          </p:cNvPr>
          <p:cNvSpPr/>
          <p:nvPr/>
        </p:nvSpPr>
        <p:spPr>
          <a:xfrm>
            <a:off x="10561982" y="1060173"/>
            <a:ext cx="265044" cy="291548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C3AECC63-830E-42AE-8C47-58EF448EAE53}"/>
              </a:ext>
            </a:extLst>
          </p:cNvPr>
          <p:cNvSpPr/>
          <p:nvPr/>
        </p:nvSpPr>
        <p:spPr>
          <a:xfrm>
            <a:off x="1351722" y="1060173"/>
            <a:ext cx="265044" cy="291548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7" name="直線コネクタ 16">
            <a:extLst>
              <a:ext uri="{FF2B5EF4-FFF2-40B4-BE49-F238E27FC236}">
                <a16:creationId xmlns:a16="http://schemas.microsoft.com/office/drawing/2014/main" id="{2136FC2F-ACE4-4AD7-A2D6-CB69DB22838D}"/>
              </a:ext>
            </a:extLst>
          </p:cNvPr>
          <p:cNvCxnSpPr/>
          <p:nvPr/>
        </p:nvCxnSpPr>
        <p:spPr>
          <a:xfrm>
            <a:off x="1404731" y="5274365"/>
            <a:ext cx="0" cy="397566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コネクタ 17">
            <a:extLst>
              <a:ext uri="{FF2B5EF4-FFF2-40B4-BE49-F238E27FC236}">
                <a16:creationId xmlns:a16="http://schemas.microsoft.com/office/drawing/2014/main" id="{3A9C66F1-76C2-4886-B633-4E440BBFF7F3}"/>
              </a:ext>
            </a:extLst>
          </p:cNvPr>
          <p:cNvCxnSpPr/>
          <p:nvPr/>
        </p:nvCxnSpPr>
        <p:spPr>
          <a:xfrm>
            <a:off x="1404731" y="1835426"/>
            <a:ext cx="0" cy="397566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コネクタ 18">
            <a:extLst>
              <a:ext uri="{FF2B5EF4-FFF2-40B4-BE49-F238E27FC236}">
                <a16:creationId xmlns:a16="http://schemas.microsoft.com/office/drawing/2014/main" id="{DE41044D-6D8D-4E1C-AABF-74AE4C4FE9BD}"/>
              </a:ext>
            </a:extLst>
          </p:cNvPr>
          <p:cNvCxnSpPr/>
          <p:nvPr/>
        </p:nvCxnSpPr>
        <p:spPr>
          <a:xfrm>
            <a:off x="1404731" y="4147931"/>
            <a:ext cx="0" cy="397566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コネクタ 19">
            <a:extLst>
              <a:ext uri="{FF2B5EF4-FFF2-40B4-BE49-F238E27FC236}">
                <a16:creationId xmlns:a16="http://schemas.microsoft.com/office/drawing/2014/main" id="{D3B1D517-C059-4766-A429-54EC9B86017D}"/>
              </a:ext>
            </a:extLst>
          </p:cNvPr>
          <p:cNvCxnSpPr/>
          <p:nvPr/>
        </p:nvCxnSpPr>
        <p:spPr>
          <a:xfrm>
            <a:off x="10807148" y="5274365"/>
            <a:ext cx="0" cy="397566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コネクタ 20">
            <a:extLst>
              <a:ext uri="{FF2B5EF4-FFF2-40B4-BE49-F238E27FC236}">
                <a16:creationId xmlns:a16="http://schemas.microsoft.com/office/drawing/2014/main" id="{D67A29B9-3169-43F5-A8D6-41F8509D4342}"/>
              </a:ext>
            </a:extLst>
          </p:cNvPr>
          <p:cNvCxnSpPr/>
          <p:nvPr/>
        </p:nvCxnSpPr>
        <p:spPr>
          <a:xfrm>
            <a:off x="10807148" y="4174435"/>
            <a:ext cx="0" cy="397566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コネクタ 21">
            <a:extLst>
              <a:ext uri="{FF2B5EF4-FFF2-40B4-BE49-F238E27FC236}">
                <a16:creationId xmlns:a16="http://schemas.microsoft.com/office/drawing/2014/main" id="{D8EAB607-AE08-4D31-9A3F-F5DAB6826C69}"/>
              </a:ext>
            </a:extLst>
          </p:cNvPr>
          <p:cNvCxnSpPr/>
          <p:nvPr/>
        </p:nvCxnSpPr>
        <p:spPr>
          <a:xfrm>
            <a:off x="10807148" y="1729408"/>
            <a:ext cx="0" cy="397566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コネクタ 22">
            <a:extLst>
              <a:ext uri="{FF2B5EF4-FFF2-40B4-BE49-F238E27FC236}">
                <a16:creationId xmlns:a16="http://schemas.microsoft.com/office/drawing/2014/main" id="{BC1DE096-CD5B-4ABF-B442-CCD59646BCBF}"/>
              </a:ext>
            </a:extLst>
          </p:cNvPr>
          <p:cNvCxnSpPr>
            <a:cxnSpLocks/>
          </p:cNvCxnSpPr>
          <p:nvPr/>
        </p:nvCxnSpPr>
        <p:spPr>
          <a:xfrm>
            <a:off x="3932583" y="1099929"/>
            <a:ext cx="73218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コネクタ 24">
            <a:extLst>
              <a:ext uri="{FF2B5EF4-FFF2-40B4-BE49-F238E27FC236}">
                <a16:creationId xmlns:a16="http://schemas.microsoft.com/office/drawing/2014/main" id="{75580036-508A-4D50-86BB-71D441F0CE89}"/>
              </a:ext>
            </a:extLst>
          </p:cNvPr>
          <p:cNvCxnSpPr>
            <a:cxnSpLocks/>
          </p:cNvCxnSpPr>
          <p:nvPr/>
        </p:nvCxnSpPr>
        <p:spPr>
          <a:xfrm>
            <a:off x="7726017" y="1099929"/>
            <a:ext cx="76200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コネクタ 27">
            <a:extLst>
              <a:ext uri="{FF2B5EF4-FFF2-40B4-BE49-F238E27FC236}">
                <a16:creationId xmlns:a16="http://schemas.microsoft.com/office/drawing/2014/main" id="{08062BCD-05C7-4581-83F5-09674179EA20}"/>
              </a:ext>
            </a:extLst>
          </p:cNvPr>
          <p:cNvCxnSpPr>
            <a:cxnSpLocks/>
          </p:cNvCxnSpPr>
          <p:nvPr/>
        </p:nvCxnSpPr>
        <p:spPr>
          <a:xfrm>
            <a:off x="10807148" y="2428461"/>
            <a:ext cx="0" cy="672547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線コネクタ 30">
            <a:extLst>
              <a:ext uri="{FF2B5EF4-FFF2-40B4-BE49-F238E27FC236}">
                <a16:creationId xmlns:a16="http://schemas.microsoft.com/office/drawing/2014/main" id="{11F15391-84FD-4F6D-B646-C4E7A57BEB8C}"/>
              </a:ext>
            </a:extLst>
          </p:cNvPr>
          <p:cNvCxnSpPr>
            <a:cxnSpLocks/>
          </p:cNvCxnSpPr>
          <p:nvPr/>
        </p:nvCxnSpPr>
        <p:spPr>
          <a:xfrm flipH="1" flipV="1">
            <a:off x="1855304" y="6162260"/>
            <a:ext cx="8494645" cy="1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動作設定ボタン: 最後に移動 75">
            <a:hlinkClick r:id="rId2" action="ppaction://hlinksldjump" highlightClick="1"/>
            <a:extLst>
              <a:ext uri="{FF2B5EF4-FFF2-40B4-BE49-F238E27FC236}">
                <a16:creationId xmlns:a16="http://schemas.microsoft.com/office/drawing/2014/main" id="{AB743FD9-D2CA-4259-96AC-B2B0AAE65E5A}"/>
              </a:ext>
            </a:extLst>
          </p:cNvPr>
          <p:cNvSpPr/>
          <p:nvPr/>
        </p:nvSpPr>
        <p:spPr>
          <a:xfrm>
            <a:off x="6814707" y="3683239"/>
            <a:ext cx="318052" cy="245164"/>
          </a:xfrm>
          <a:prstGeom prst="actionButtonEnd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7" name="動作設定ボタン: 最後に移動 76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0EC0194C-4AA2-471C-BE1E-E25FB1E9DDAF}"/>
              </a:ext>
            </a:extLst>
          </p:cNvPr>
          <p:cNvSpPr/>
          <p:nvPr/>
        </p:nvSpPr>
        <p:spPr>
          <a:xfrm>
            <a:off x="6712364" y="4163398"/>
            <a:ext cx="318052" cy="245164"/>
          </a:xfrm>
          <a:prstGeom prst="actionButtonEnd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67B8C638-A5FF-4313-ACF6-7F7E6DB2C8C0}"/>
              </a:ext>
            </a:extLst>
          </p:cNvPr>
          <p:cNvSpPr txBox="1"/>
          <p:nvPr/>
        </p:nvSpPr>
        <p:spPr>
          <a:xfrm>
            <a:off x="6663641" y="4434074"/>
            <a:ext cx="4154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/>
              <a:t>②</a:t>
            </a:r>
            <a:endParaRPr kumimoji="1" lang="ja-JP" altLang="en-US" dirty="0"/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B7B4BA9A-E885-4E38-A9AE-E49851DC85B7}"/>
              </a:ext>
            </a:extLst>
          </p:cNvPr>
          <p:cNvSpPr txBox="1"/>
          <p:nvPr/>
        </p:nvSpPr>
        <p:spPr>
          <a:xfrm>
            <a:off x="6765984" y="3344899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/>
              <a:t>①</a:t>
            </a:r>
            <a:endParaRPr kumimoji="1" lang="ja-JP" altLang="en-US" dirty="0"/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A99A7634-C472-44A9-AFBC-55133BC10576}"/>
              </a:ext>
            </a:extLst>
          </p:cNvPr>
          <p:cNvSpPr txBox="1"/>
          <p:nvPr/>
        </p:nvSpPr>
        <p:spPr>
          <a:xfrm>
            <a:off x="5362089" y="6246834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格納庫（表）</a:t>
            </a:r>
          </a:p>
        </p:txBody>
      </p:sp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B6560FF9-FEE5-4DB6-970A-A5DA26D08B9D}"/>
              </a:ext>
            </a:extLst>
          </p:cNvPr>
          <p:cNvSpPr txBox="1"/>
          <p:nvPr/>
        </p:nvSpPr>
        <p:spPr>
          <a:xfrm>
            <a:off x="5350730" y="730597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格納庫（裏）</a:t>
            </a:r>
          </a:p>
        </p:txBody>
      </p:sp>
      <p:sp>
        <p:nvSpPr>
          <p:cNvPr id="85" name="正方形/長方形 84">
            <a:extLst>
              <a:ext uri="{FF2B5EF4-FFF2-40B4-BE49-F238E27FC236}">
                <a16:creationId xmlns:a16="http://schemas.microsoft.com/office/drawing/2014/main" id="{9C3408E4-5E68-47A2-A91F-46BD645A2D21}"/>
              </a:ext>
            </a:extLst>
          </p:cNvPr>
          <p:cNvSpPr/>
          <p:nvPr/>
        </p:nvSpPr>
        <p:spPr>
          <a:xfrm>
            <a:off x="257238" y="1060172"/>
            <a:ext cx="930012" cy="510208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6" name="正方形/長方形 85">
            <a:extLst>
              <a:ext uri="{FF2B5EF4-FFF2-40B4-BE49-F238E27FC236}">
                <a16:creationId xmlns:a16="http://schemas.microsoft.com/office/drawing/2014/main" id="{13D8A26C-7F20-411A-B2F4-CE95E0E60081}"/>
              </a:ext>
            </a:extLst>
          </p:cNvPr>
          <p:cNvSpPr/>
          <p:nvPr/>
        </p:nvSpPr>
        <p:spPr>
          <a:xfrm>
            <a:off x="11004465" y="1060172"/>
            <a:ext cx="930012" cy="510208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32" name="直線矢印コネクタ 31">
            <a:extLst>
              <a:ext uri="{FF2B5EF4-FFF2-40B4-BE49-F238E27FC236}">
                <a16:creationId xmlns:a16="http://schemas.microsoft.com/office/drawing/2014/main" id="{CED737FA-8631-45E0-9FD7-B657FE3F3F45}"/>
              </a:ext>
            </a:extLst>
          </p:cNvPr>
          <p:cNvCxnSpPr>
            <a:cxnSpLocks/>
            <a:stCxn id="76" idx="2"/>
          </p:cNvCxnSpPr>
          <p:nvPr/>
        </p:nvCxnSpPr>
        <p:spPr>
          <a:xfrm flipH="1">
            <a:off x="6373769" y="3805821"/>
            <a:ext cx="440938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線矢印コネクタ 35">
            <a:extLst>
              <a:ext uri="{FF2B5EF4-FFF2-40B4-BE49-F238E27FC236}">
                <a16:creationId xmlns:a16="http://schemas.microsoft.com/office/drawing/2014/main" id="{05F34938-6C42-47AE-A063-060B592D278B}"/>
              </a:ext>
            </a:extLst>
          </p:cNvPr>
          <p:cNvCxnSpPr>
            <a:cxnSpLocks/>
            <a:stCxn id="77" idx="2"/>
          </p:cNvCxnSpPr>
          <p:nvPr/>
        </p:nvCxnSpPr>
        <p:spPr>
          <a:xfrm flipH="1" flipV="1">
            <a:off x="6373769" y="4082078"/>
            <a:ext cx="338595" cy="20390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3579A14B-3AAA-4EB8-8215-B7D49FCA6543}"/>
              </a:ext>
            </a:extLst>
          </p:cNvPr>
          <p:cNvSpPr txBox="1"/>
          <p:nvPr/>
        </p:nvSpPr>
        <p:spPr>
          <a:xfrm>
            <a:off x="7893328" y="6519446"/>
            <a:ext cx="22365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600" dirty="0"/>
              <a:t>エプロン（飛行場）側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B41BD135-A36D-4789-A891-1CB6A6876ECE}"/>
              </a:ext>
            </a:extLst>
          </p:cNvPr>
          <p:cNvSpPr txBox="1"/>
          <p:nvPr/>
        </p:nvSpPr>
        <p:spPr>
          <a:xfrm>
            <a:off x="4481898" y="144955"/>
            <a:ext cx="3262432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ja-JP" altLang="en-US" sz="2400" dirty="0"/>
              <a:t>第２格納庫　弾痕写真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D424AE81-B1C7-446A-B6DD-2CF47D14988D}"/>
              </a:ext>
            </a:extLst>
          </p:cNvPr>
          <p:cNvSpPr txBox="1"/>
          <p:nvPr/>
        </p:nvSpPr>
        <p:spPr>
          <a:xfrm>
            <a:off x="2680328" y="2664911"/>
            <a:ext cx="7109639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ja-JP" altLang="en-US" b="1" dirty="0">
                <a:solidFill>
                  <a:srgbClr val="FF0000"/>
                </a:solidFill>
                <a:highlight>
                  <a:srgbClr val="FFFF00"/>
                </a:highlight>
              </a:rPr>
              <a:t>こちらの素材を使用の際は「海上自衛隊提供」と付してください。</a:t>
            </a:r>
          </a:p>
        </p:txBody>
      </p:sp>
    </p:spTree>
    <p:extLst>
      <p:ext uri="{BB962C8B-B14F-4D97-AF65-F5344CB8AC3E}">
        <p14:creationId xmlns:p14="http://schemas.microsoft.com/office/powerpoint/2010/main" val="210886275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AEAF7BD8-5167-41E6-A4C6-76FCC021AF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5423022" cy="361405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3C24DD0B-79E8-49DF-B5EE-8C3B55DA47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243944"/>
            <a:ext cx="5423021" cy="361405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B1C6F57A-72E2-4B5E-85FC-F8713E1FA9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8978" y="3243943"/>
            <a:ext cx="5423022" cy="361405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2D0F7571-B53C-4631-AE3C-3B95E8B2E2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8978" y="-1"/>
            <a:ext cx="5423022" cy="361405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081EFD77-CC44-4383-8D9E-0DADF31D09F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9419" y="1604844"/>
            <a:ext cx="5083921" cy="338807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動作設定ボタン: 最後に移動 7">
            <a:hlinkClick r:id="rId7" action="ppaction://hlinksldjump" highlightClick="1"/>
            <a:extLst>
              <a:ext uri="{FF2B5EF4-FFF2-40B4-BE49-F238E27FC236}">
                <a16:creationId xmlns:a16="http://schemas.microsoft.com/office/drawing/2014/main" id="{5B7E0BA7-F8AE-430A-BA94-DC5D2D719B09}"/>
              </a:ext>
            </a:extLst>
          </p:cNvPr>
          <p:cNvSpPr/>
          <p:nvPr/>
        </p:nvSpPr>
        <p:spPr>
          <a:xfrm>
            <a:off x="5936973" y="5659382"/>
            <a:ext cx="318052" cy="245164"/>
          </a:xfrm>
          <a:prstGeom prst="actionButtonEnd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3FF8C59-1472-49B1-AF46-5211A6F852D6}"/>
              </a:ext>
            </a:extLst>
          </p:cNvPr>
          <p:cNvSpPr txBox="1"/>
          <p:nvPr/>
        </p:nvSpPr>
        <p:spPr>
          <a:xfrm>
            <a:off x="5888250" y="529005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①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07E44C8B-6B77-4112-A01E-929CD10AA074}"/>
              </a:ext>
            </a:extLst>
          </p:cNvPr>
          <p:cNvSpPr txBox="1"/>
          <p:nvPr/>
        </p:nvSpPr>
        <p:spPr>
          <a:xfrm>
            <a:off x="7308200" y="6581001"/>
            <a:ext cx="4801314" cy="27699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ja-JP" altLang="en-US" sz="1200" b="1" dirty="0">
                <a:solidFill>
                  <a:srgbClr val="FF0000"/>
                </a:solidFill>
                <a:highlight>
                  <a:srgbClr val="FFFF00"/>
                </a:highlight>
              </a:rPr>
              <a:t>こちらの素材を使用の際は「海上自衛隊提供」と付してください。</a:t>
            </a:r>
          </a:p>
        </p:txBody>
      </p:sp>
      <p:sp>
        <p:nvSpPr>
          <p:cNvPr id="2" name="楕円 1">
            <a:extLst>
              <a:ext uri="{FF2B5EF4-FFF2-40B4-BE49-F238E27FC236}">
                <a16:creationId xmlns:a16="http://schemas.microsoft.com/office/drawing/2014/main" id="{DFE5B862-2BEE-4937-B2C5-D9140AB34D7F}"/>
              </a:ext>
            </a:extLst>
          </p:cNvPr>
          <p:cNvSpPr/>
          <p:nvPr/>
        </p:nvSpPr>
        <p:spPr>
          <a:xfrm>
            <a:off x="2382473" y="1393236"/>
            <a:ext cx="402672" cy="41379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楕円 13">
            <a:extLst>
              <a:ext uri="{FF2B5EF4-FFF2-40B4-BE49-F238E27FC236}">
                <a16:creationId xmlns:a16="http://schemas.microsoft.com/office/drawing/2014/main" id="{F4D3DEF4-63EF-4E68-9566-77FA21114B96}"/>
              </a:ext>
            </a:extLst>
          </p:cNvPr>
          <p:cNvSpPr/>
          <p:nvPr/>
        </p:nvSpPr>
        <p:spPr>
          <a:xfrm>
            <a:off x="5065886" y="2563544"/>
            <a:ext cx="1530986" cy="147067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楕円 14">
            <a:extLst>
              <a:ext uri="{FF2B5EF4-FFF2-40B4-BE49-F238E27FC236}">
                <a16:creationId xmlns:a16="http://schemas.microsoft.com/office/drawing/2014/main" id="{AF9DF593-BEFB-4257-9C96-7C144A720049}"/>
              </a:ext>
            </a:extLst>
          </p:cNvPr>
          <p:cNvSpPr/>
          <p:nvPr/>
        </p:nvSpPr>
        <p:spPr>
          <a:xfrm>
            <a:off x="8712441" y="1032834"/>
            <a:ext cx="1530986" cy="1470670"/>
          </a:xfrm>
          <a:prstGeom prst="ellipse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4" name="直線矢印コネクタ 3">
            <a:extLst>
              <a:ext uri="{FF2B5EF4-FFF2-40B4-BE49-F238E27FC236}">
                <a16:creationId xmlns:a16="http://schemas.microsoft.com/office/drawing/2014/main" id="{8F50D7B2-19FC-410B-BCD3-C18DE9212412}"/>
              </a:ext>
            </a:extLst>
          </p:cNvPr>
          <p:cNvCxnSpPr>
            <a:cxnSpLocks/>
            <a:stCxn id="2" idx="4"/>
          </p:cNvCxnSpPr>
          <p:nvPr/>
        </p:nvCxnSpPr>
        <p:spPr>
          <a:xfrm flipH="1">
            <a:off x="2382473" y="1807027"/>
            <a:ext cx="201336" cy="241604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矢印コネクタ 16">
            <a:extLst>
              <a:ext uri="{FF2B5EF4-FFF2-40B4-BE49-F238E27FC236}">
                <a16:creationId xmlns:a16="http://schemas.microsoft.com/office/drawing/2014/main" id="{4C88E5F7-604F-42CE-A837-A2844239F6D4}"/>
              </a:ext>
            </a:extLst>
          </p:cNvPr>
          <p:cNvCxnSpPr>
            <a:cxnSpLocks/>
            <a:stCxn id="18" idx="6"/>
          </p:cNvCxnSpPr>
          <p:nvPr/>
        </p:nvCxnSpPr>
        <p:spPr>
          <a:xfrm flipV="1">
            <a:off x="2675120" y="3578944"/>
            <a:ext cx="2390766" cy="99910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楕円 17">
            <a:extLst>
              <a:ext uri="{FF2B5EF4-FFF2-40B4-BE49-F238E27FC236}">
                <a16:creationId xmlns:a16="http://schemas.microsoft.com/office/drawing/2014/main" id="{FB44D494-3C83-4685-9CB6-2826B6C4F57E}"/>
              </a:ext>
            </a:extLst>
          </p:cNvPr>
          <p:cNvSpPr/>
          <p:nvPr/>
        </p:nvSpPr>
        <p:spPr>
          <a:xfrm>
            <a:off x="2089825" y="4283985"/>
            <a:ext cx="585295" cy="58812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楕円 20">
            <a:extLst>
              <a:ext uri="{FF2B5EF4-FFF2-40B4-BE49-F238E27FC236}">
                <a16:creationId xmlns:a16="http://schemas.microsoft.com/office/drawing/2014/main" id="{60BC6667-CFF5-4438-BB61-677F7DFB2AA0}"/>
              </a:ext>
            </a:extLst>
          </p:cNvPr>
          <p:cNvSpPr/>
          <p:nvPr/>
        </p:nvSpPr>
        <p:spPr>
          <a:xfrm>
            <a:off x="9078950" y="4527231"/>
            <a:ext cx="828448" cy="836489"/>
          </a:xfrm>
          <a:prstGeom prst="ellipse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楕円 23">
            <a:extLst>
              <a:ext uri="{FF2B5EF4-FFF2-40B4-BE49-F238E27FC236}">
                <a16:creationId xmlns:a16="http://schemas.microsoft.com/office/drawing/2014/main" id="{597FCEB3-DD0B-41D2-8E5B-635CBA60DD0F}"/>
              </a:ext>
            </a:extLst>
          </p:cNvPr>
          <p:cNvSpPr/>
          <p:nvPr/>
        </p:nvSpPr>
        <p:spPr>
          <a:xfrm>
            <a:off x="3061342" y="5195799"/>
            <a:ext cx="456154" cy="463583"/>
          </a:xfrm>
          <a:prstGeom prst="ellipse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楕円 24">
            <a:extLst>
              <a:ext uri="{FF2B5EF4-FFF2-40B4-BE49-F238E27FC236}">
                <a16:creationId xmlns:a16="http://schemas.microsoft.com/office/drawing/2014/main" id="{D50AB816-CFE8-4CAD-9798-AF8E193D2020}"/>
              </a:ext>
            </a:extLst>
          </p:cNvPr>
          <p:cNvSpPr/>
          <p:nvPr/>
        </p:nvSpPr>
        <p:spPr>
          <a:xfrm>
            <a:off x="2782047" y="1713116"/>
            <a:ext cx="370053" cy="361960"/>
          </a:xfrm>
          <a:prstGeom prst="ellipse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26" name="直線矢印コネクタ 25">
            <a:extLst>
              <a:ext uri="{FF2B5EF4-FFF2-40B4-BE49-F238E27FC236}">
                <a16:creationId xmlns:a16="http://schemas.microsoft.com/office/drawing/2014/main" id="{247B5610-8D90-498D-B6C2-61415CC7C519}"/>
              </a:ext>
            </a:extLst>
          </p:cNvPr>
          <p:cNvCxnSpPr>
            <a:cxnSpLocks/>
            <a:stCxn id="25" idx="4"/>
          </p:cNvCxnSpPr>
          <p:nvPr/>
        </p:nvCxnSpPr>
        <p:spPr>
          <a:xfrm>
            <a:off x="2967074" y="2075076"/>
            <a:ext cx="322345" cy="3069808"/>
          </a:xfrm>
          <a:prstGeom prst="straightConnector1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矢印コネクタ 29">
            <a:extLst>
              <a:ext uri="{FF2B5EF4-FFF2-40B4-BE49-F238E27FC236}">
                <a16:creationId xmlns:a16="http://schemas.microsoft.com/office/drawing/2014/main" id="{199BCFD7-5B70-4F23-B444-F844FAD39FC8}"/>
              </a:ext>
            </a:extLst>
          </p:cNvPr>
          <p:cNvCxnSpPr>
            <a:cxnSpLocks/>
            <a:stCxn id="24" idx="6"/>
          </p:cNvCxnSpPr>
          <p:nvPr/>
        </p:nvCxnSpPr>
        <p:spPr>
          <a:xfrm flipV="1">
            <a:off x="3517496" y="4964121"/>
            <a:ext cx="5561454" cy="463470"/>
          </a:xfrm>
          <a:prstGeom prst="straightConnector1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線矢印コネクタ 33">
            <a:extLst>
              <a:ext uri="{FF2B5EF4-FFF2-40B4-BE49-F238E27FC236}">
                <a16:creationId xmlns:a16="http://schemas.microsoft.com/office/drawing/2014/main" id="{B1DFEE60-5429-4ECE-99BF-3FADD1BDD0C0}"/>
              </a:ext>
            </a:extLst>
          </p:cNvPr>
          <p:cNvCxnSpPr>
            <a:cxnSpLocks/>
            <a:stCxn id="21" idx="0"/>
          </p:cNvCxnSpPr>
          <p:nvPr/>
        </p:nvCxnSpPr>
        <p:spPr>
          <a:xfrm flipH="1" flipV="1">
            <a:off x="9477934" y="2563544"/>
            <a:ext cx="15240" cy="1963687"/>
          </a:xfrm>
          <a:prstGeom prst="straightConnector1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361526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6D568BD1-0704-4285-A7C5-0ADDB511EB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381308" cy="425268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1A0471F3-1D89-4ED8-8144-DA693D42D5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0692" y="0"/>
            <a:ext cx="6381308" cy="425268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DDDFA1AC-72D4-4D86-9903-8BD1DC7CDC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8281" y="3427496"/>
            <a:ext cx="5147594" cy="343050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動作設定ボタン: 最後に移動 5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EF168DA4-3F8D-4B85-A738-37A42F67FB1D}"/>
              </a:ext>
            </a:extLst>
          </p:cNvPr>
          <p:cNvSpPr/>
          <p:nvPr/>
        </p:nvSpPr>
        <p:spPr>
          <a:xfrm>
            <a:off x="9517381" y="5473934"/>
            <a:ext cx="318052" cy="245164"/>
          </a:xfrm>
          <a:prstGeom prst="actionButtonEnd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AA07E118-BDFB-4126-BB4B-1ED64CB8520E}"/>
              </a:ext>
            </a:extLst>
          </p:cNvPr>
          <p:cNvSpPr txBox="1"/>
          <p:nvPr/>
        </p:nvSpPr>
        <p:spPr>
          <a:xfrm>
            <a:off x="9468658" y="5104602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/>
              <a:t>②</a:t>
            </a:r>
            <a:endParaRPr kumimoji="1" lang="ja-JP" altLang="en-US" dirty="0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A5F0D6C-C21F-4BF5-8BE5-AB1F666D3FA8}"/>
              </a:ext>
            </a:extLst>
          </p:cNvPr>
          <p:cNvSpPr txBox="1"/>
          <p:nvPr/>
        </p:nvSpPr>
        <p:spPr>
          <a:xfrm>
            <a:off x="7283323" y="6566998"/>
            <a:ext cx="4801314" cy="27699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ja-JP" altLang="en-US" sz="1200" b="1" dirty="0">
                <a:solidFill>
                  <a:srgbClr val="FF0000"/>
                </a:solidFill>
                <a:highlight>
                  <a:srgbClr val="FFFF00"/>
                </a:highlight>
              </a:rPr>
              <a:t>こちらの素材を使用の際は「海上自衛隊提供」と付してください。</a:t>
            </a:r>
          </a:p>
        </p:txBody>
      </p:sp>
      <p:sp>
        <p:nvSpPr>
          <p:cNvPr id="10" name="楕円 9">
            <a:extLst>
              <a:ext uri="{FF2B5EF4-FFF2-40B4-BE49-F238E27FC236}">
                <a16:creationId xmlns:a16="http://schemas.microsoft.com/office/drawing/2014/main" id="{8975122E-30B9-40E6-A44A-0EC253F62DD0}"/>
              </a:ext>
            </a:extLst>
          </p:cNvPr>
          <p:cNvSpPr/>
          <p:nvPr/>
        </p:nvSpPr>
        <p:spPr>
          <a:xfrm>
            <a:off x="2869035" y="1501629"/>
            <a:ext cx="318782" cy="32717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1" name="直線矢印コネクタ 10">
            <a:extLst>
              <a:ext uri="{FF2B5EF4-FFF2-40B4-BE49-F238E27FC236}">
                <a16:creationId xmlns:a16="http://schemas.microsoft.com/office/drawing/2014/main" id="{9F918B04-B6E4-4ED3-95D5-4064D6B6DBD2}"/>
              </a:ext>
            </a:extLst>
          </p:cNvPr>
          <p:cNvCxnSpPr>
            <a:cxnSpLocks/>
            <a:stCxn id="10" idx="6"/>
          </p:cNvCxnSpPr>
          <p:nvPr/>
        </p:nvCxnSpPr>
        <p:spPr>
          <a:xfrm flipV="1">
            <a:off x="3187817" y="1501628"/>
            <a:ext cx="5282262" cy="16358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楕円 11">
            <a:extLst>
              <a:ext uri="{FF2B5EF4-FFF2-40B4-BE49-F238E27FC236}">
                <a16:creationId xmlns:a16="http://schemas.microsoft.com/office/drawing/2014/main" id="{FD402D2F-1F41-4C43-8F1C-611279E154BB}"/>
              </a:ext>
            </a:extLst>
          </p:cNvPr>
          <p:cNvSpPr/>
          <p:nvPr/>
        </p:nvSpPr>
        <p:spPr>
          <a:xfrm>
            <a:off x="8470079" y="1001439"/>
            <a:ext cx="998579" cy="100037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3" name="直線矢印コネクタ 12">
            <a:extLst>
              <a:ext uri="{FF2B5EF4-FFF2-40B4-BE49-F238E27FC236}">
                <a16:creationId xmlns:a16="http://schemas.microsoft.com/office/drawing/2014/main" id="{0ED087B2-0DFB-4DD8-81DD-4E1CB028776C}"/>
              </a:ext>
            </a:extLst>
          </p:cNvPr>
          <p:cNvCxnSpPr>
            <a:cxnSpLocks/>
          </p:cNvCxnSpPr>
          <p:nvPr/>
        </p:nvCxnSpPr>
        <p:spPr>
          <a:xfrm>
            <a:off x="2587215" y="4658300"/>
            <a:ext cx="1952783" cy="441860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楕円 13">
            <a:extLst>
              <a:ext uri="{FF2B5EF4-FFF2-40B4-BE49-F238E27FC236}">
                <a16:creationId xmlns:a16="http://schemas.microsoft.com/office/drawing/2014/main" id="{EC3A0ED8-A470-421E-AAF5-4D5F354C52C6}"/>
              </a:ext>
            </a:extLst>
          </p:cNvPr>
          <p:cNvSpPr/>
          <p:nvPr/>
        </p:nvSpPr>
        <p:spPr>
          <a:xfrm>
            <a:off x="3131362" y="1803444"/>
            <a:ext cx="318782" cy="327171"/>
          </a:xfrm>
          <a:prstGeom prst="ellipse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5" name="直線矢印コネクタ 14">
            <a:extLst>
              <a:ext uri="{FF2B5EF4-FFF2-40B4-BE49-F238E27FC236}">
                <a16:creationId xmlns:a16="http://schemas.microsoft.com/office/drawing/2014/main" id="{DF44D5DD-B9EE-4C59-8C52-364E4B343355}"/>
              </a:ext>
            </a:extLst>
          </p:cNvPr>
          <p:cNvCxnSpPr>
            <a:cxnSpLocks/>
            <a:stCxn id="14" idx="6"/>
          </p:cNvCxnSpPr>
          <p:nvPr/>
        </p:nvCxnSpPr>
        <p:spPr>
          <a:xfrm>
            <a:off x="3450144" y="1967030"/>
            <a:ext cx="5918139" cy="550101"/>
          </a:xfrm>
          <a:prstGeom prst="straightConnector1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楕円 18">
            <a:extLst>
              <a:ext uri="{FF2B5EF4-FFF2-40B4-BE49-F238E27FC236}">
                <a16:creationId xmlns:a16="http://schemas.microsoft.com/office/drawing/2014/main" id="{C14BED26-8971-42EB-B70D-8A3ED1D2041D}"/>
              </a:ext>
            </a:extLst>
          </p:cNvPr>
          <p:cNvSpPr/>
          <p:nvPr/>
        </p:nvSpPr>
        <p:spPr>
          <a:xfrm>
            <a:off x="9368283" y="2223186"/>
            <a:ext cx="631394" cy="630548"/>
          </a:xfrm>
          <a:prstGeom prst="ellipse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楕円 20">
            <a:extLst>
              <a:ext uri="{FF2B5EF4-FFF2-40B4-BE49-F238E27FC236}">
                <a16:creationId xmlns:a16="http://schemas.microsoft.com/office/drawing/2014/main" id="{0F051D33-07AC-4074-B0CD-E3A2001D1D10}"/>
              </a:ext>
            </a:extLst>
          </p:cNvPr>
          <p:cNvSpPr/>
          <p:nvPr/>
        </p:nvSpPr>
        <p:spPr>
          <a:xfrm>
            <a:off x="2550253" y="107240"/>
            <a:ext cx="318782" cy="327171"/>
          </a:xfrm>
          <a:prstGeom prst="ellipse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楕円 22">
            <a:extLst>
              <a:ext uri="{FF2B5EF4-FFF2-40B4-BE49-F238E27FC236}">
                <a16:creationId xmlns:a16="http://schemas.microsoft.com/office/drawing/2014/main" id="{561556E4-3E56-401E-94FD-1B38B5D9304F}"/>
              </a:ext>
            </a:extLst>
          </p:cNvPr>
          <p:cNvSpPr/>
          <p:nvPr/>
        </p:nvSpPr>
        <p:spPr>
          <a:xfrm>
            <a:off x="4539998" y="4804600"/>
            <a:ext cx="852397" cy="836210"/>
          </a:xfrm>
          <a:prstGeom prst="ellipse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30" name="直線コネクタ 29">
            <a:extLst>
              <a:ext uri="{FF2B5EF4-FFF2-40B4-BE49-F238E27FC236}">
                <a16:creationId xmlns:a16="http://schemas.microsoft.com/office/drawing/2014/main" id="{D2CADA4A-4505-458A-B9FB-BADBDD59C1FA}"/>
              </a:ext>
            </a:extLst>
          </p:cNvPr>
          <p:cNvCxnSpPr/>
          <p:nvPr/>
        </p:nvCxnSpPr>
        <p:spPr>
          <a:xfrm flipH="1">
            <a:off x="2587215" y="445211"/>
            <a:ext cx="113607" cy="4213089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39002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275</TotalTime>
  <Words>888</Words>
  <Application>Microsoft Office PowerPoint</Application>
  <PresentationFormat>ワイド画面</PresentationFormat>
  <Paragraphs>124</Paragraphs>
  <Slides>35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35</vt:i4>
      </vt:variant>
    </vt:vector>
  </HeadingPairs>
  <TitlesOfParts>
    <vt:vector size="39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萩原　竜介（第１航空群司令部）</dc:creator>
  <cp:lastModifiedBy>萩原　竜介（第１航空群司令部）</cp:lastModifiedBy>
  <cp:revision>25</cp:revision>
  <cp:lastPrinted>2026-09-28T01:09:38Z</cp:lastPrinted>
  <dcterms:created xsi:type="dcterms:W3CDTF">2026-09-24T05:29:13Z</dcterms:created>
  <dcterms:modified xsi:type="dcterms:W3CDTF">2026-09-30T05:16:00Z</dcterms:modified>
</cp:coreProperties>
</file>