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6858000" cy="9144000" type="screen4x3"/>
  <p:notesSz cx="6797675" cy="9926638"/>
  <p:defaultTextStyle>
    <a:defPPr>
      <a:defRPr lang="ja-JP"/>
    </a:defPPr>
    <a:lvl1pPr marL="0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43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85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9142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19">
          <p15:clr>
            <a:srgbClr val="A4A3A4"/>
          </p15:clr>
        </p15:guide>
        <p15:guide id="3" pos="42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7F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2" d="100"/>
          <a:sy n="82" d="100"/>
        </p:scale>
        <p:origin x="3048" y="84"/>
      </p:cViewPr>
      <p:guideLst>
        <p:guide orient="horz" pos="2880"/>
        <p:guide pos="119"/>
        <p:guide pos="42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91A18B2D-78C8-4714-AA56-8E1827CD83B0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E0B812DF-812C-464F-B8BB-181ED1F17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13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371443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742885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91429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92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08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5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13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0" cy="200024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714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08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39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6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7" indent="0">
              <a:buNone/>
              <a:defRPr sz="2100" b="1"/>
            </a:lvl2pPr>
            <a:lvl3pPr marL="914295" indent="0">
              <a:buNone/>
              <a:defRPr sz="1800" b="1"/>
            </a:lvl3pPr>
            <a:lvl4pPr marL="1371443" indent="0">
              <a:buNone/>
              <a:defRPr sz="1600" b="1"/>
            </a:lvl4pPr>
            <a:lvl5pPr marL="1828590" indent="0">
              <a:buNone/>
              <a:defRPr sz="1600" b="1"/>
            </a:lvl5pPr>
            <a:lvl6pPr marL="2285737" indent="0">
              <a:buNone/>
              <a:defRPr sz="1600" b="1"/>
            </a:lvl6pPr>
            <a:lvl7pPr marL="2742885" indent="0">
              <a:buNone/>
              <a:defRPr sz="1600" b="1"/>
            </a:lvl7pPr>
            <a:lvl8pPr marL="3200032" indent="0">
              <a:buNone/>
              <a:defRPr sz="1600" b="1"/>
            </a:lvl8pPr>
            <a:lvl9pPr marL="36571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4"/>
            <a:ext cx="3030141" cy="52683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6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7" indent="0">
              <a:buNone/>
              <a:defRPr sz="2100" b="1"/>
            </a:lvl2pPr>
            <a:lvl3pPr marL="914295" indent="0">
              <a:buNone/>
              <a:defRPr sz="1800" b="1"/>
            </a:lvl3pPr>
            <a:lvl4pPr marL="1371443" indent="0">
              <a:buNone/>
              <a:defRPr sz="1600" b="1"/>
            </a:lvl4pPr>
            <a:lvl5pPr marL="1828590" indent="0">
              <a:buNone/>
              <a:defRPr sz="1600" b="1"/>
            </a:lvl5pPr>
            <a:lvl6pPr marL="2285737" indent="0">
              <a:buNone/>
              <a:defRPr sz="1600" b="1"/>
            </a:lvl6pPr>
            <a:lvl7pPr marL="2742885" indent="0">
              <a:buNone/>
              <a:defRPr sz="1600" b="1"/>
            </a:lvl7pPr>
            <a:lvl8pPr marL="3200032" indent="0">
              <a:buNone/>
              <a:defRPr sz="1600" b="1"/>
            </a:lvl8pPr>
            <a:lvl9pPr marL="36571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4"/>
            <a:ext cx="3031331" cy="52683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33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68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88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8"/>
            <a:ext cx="2256235" cy="154940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8"/>
            <a:ext cx="225623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147" indent="0">
              <a:buNone/>
              <a:defRPr sz="1300"/>
            </a:lvl2pPr>
            <a:lvl3pPr marL="914295" indent="0">
              <a:buNone/>
              <a:defRPr sz="1000"/>
            </a:lvl3pPr>
            <a:lvl4pPr marL="1371443" indent="0">
              <a:buNone/>
              <a:defRPr sz="900"/>
            </a:lvl4pPr>
            <a:lvl5pPr marL="1828590" indent="0">
              <a:buNone/>
              <a:defRPr sz="900"/>
            </a:lvl5pPr>
            <a:lvl6pPr marL="2285737" indent="0">
              <a:buNone/>
              <a:defRPr sz="900"/>
            </a:lvl6pPr>
            <a:lvl7pPr marL="2742885" indent="0">
              <a:buNone/>
              <a:defRPr sz="900"/>
            </a:lvl7pPr>
            <a:lvl8pPr marL="3200032" indent="0">
              <a:buNone/>
              <a:defRPr sz="900"/>
            </a:lvl8pPr>
            <a:lvl9pPr marL="36571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12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2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47" indent="0">
              <a:buNone/>
              <a:defRPr sz="2800"/>
            </a:lvl2pPr>
            <a:lvl3pPr marL="914295" indent="0">
              <a:buNone/>
              <a:defRPr sz="2400"/>
            </a:lvl3pPr>
            <a:lvl4pPr marL="1371443" indent="0">
              <a:buNone/>
              <a:defRPr sz="2100"/>
            </a:lvl4pPr>
            <a:lvl5pPr marL="1828590" indent="0">
              <a:buNone/>
              <a:defRPr sz="2100"/>
            </a:lvl5pPr>
            <a:lvl6pPr marL="2285737" indent="0">
              <a:buNone/>
              <a:defRPr sz="2100"/>
            </a:lvl6pPr>
            <a:lvl7pPr marL="2742885" indent="0">
              <a:buNone/>
              <a:defRPr sz="2100"/>
            </a:lvl7pPr>
            <a:lvl8pPr marL="3200032" indent="0">
              <a:buNone/>
              <a:defRPr sz="2100"/>
            </a:lvl8pPr>
            <a:lvl9pPr marL="3657179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47" indent="0">
              <a:buNone/>
              <a:defRPr sz="1300"/>
            </a:lvl2pPr>
            <a:lvl3pPr marL="914295" indent="0">
              <a:buNone/>
              <a:defRPr sz="1000"/>
            </a:lvl3pPr>
            <a:lvl4pPr marL="1371443" indent="0">
              <a:buNone/>
              <a:defRPr sz="900"/>
            </a:lvl4pPr>
            <a:lvl5pPr marL="1828590" indent="0">
              <a:buNone/>
              <a:defRPr sz="900"/>
            </a:lvl5pPr>
            <a:lvl6pPr marL="2285737" indent="0">
              <a:buNone/>
              <a:defRPr sz="900"/>
            </a:lvl6pPr>
            <a:lvl7pPr marL="2742885" indent="0">
              <a:buNone/>
              <a:defRPr sz="900"/>
            </a:lvl7pPr>
            <a:lvl8pPr marL="3200032" indent="0">
              <a:buNone/>
              <a:defRPr sz="900"/>
            </a:lvl8pPr>
            <a:lvl9pPr marL="36571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57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77B-95DB-44CA-ACBF-BA9F21705257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2445-6436-4DB3-AB9D-D87572846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12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4" indent="-285717" algn="l" defTabSz="9142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8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5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4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1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8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6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3" indent="-228574" algn="l" defTabSz="9142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5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3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0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7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5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2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9" algn="l" defTabSz="9142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1AD0F3-AB2C-4933-8A14-178068EB7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293" y="78641"/>
            <a:ext cx="5697415" cy="758252"/>
          </a:xfrm>
        </p:spPr>
        <p:txBody>
          <a:bodyPr>
            <a:normAutofit/>
          </a:bodyPr>
          <a:lstStyle/>
          <a:p>
            <a:r>
              <a:rPr lang="ja-JP" altLang="en-US" sz="2954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モニター申込み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159706D-B509-48D6-81E2-82A5894B475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31507" y="844632"/>
          <a:ext cx="5994987" cy="7916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449">
                  <a:extLst>
                    <a:ext uri="{9D8B030D-6E8A-4147-A177-3AD203B41FA5}">
                      <a16:colId xmlns:a16="http://schemas.microsoft.com/office/drawing/2014/main" val="912960800"/>
                    </a:ext>
                  </a:extLst>
                </a:gridCol>
                <a:gridCol w="428186">
                  <a:extLst>
                    <a:ext uri="{9D8B030D-6E8A-4147-A177-3AD203B41FA5}">
                      <a16:colId xmlns:a16="http://schemas.microsoft.com/office/drawing/2014/main" val="1184623420"/>
                    </a:ext>
                  </a:extLst>
                </a:gridCol>
                <a:gridCol w="2824290">
                  <a:extLst>
                    <a:ext uri="{9D8B030D-6E8A-4147-A177-3AD203B41FA5}">
                      <a16:colId xmlns:a16="http://schemas.microsoft.com/office/drawing/2014/main" val="585029284"/>
                    </a:ext>
                  </a:extLst>
                </a:gridCol>
                <a:gridCol w="1513062">
                  <a:extLst>
                    <a:ext uri="{9D8B030D-6E8A-4147-A177-3AD203B41FA5}">
                      <a16:colId xmlns:a16="http://schemas.microsoft.com/office/drawing/2014/main" val="2207462965"/>
                    </a:ext>
                  </a:extLst>
                </a:gridCol>
              </a:tblGrid>
              <a:tr h="33762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ふりがな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700" b="0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700" b="0" dirty="0">
                          <a:solidFill>
                            <a:schemeClr val="tx1"/>
                          </a:solidFill>
                        </a:rPr>
                        <a:t>男　　　女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779414"/>
                  </a:ext>
                </a:extLst>
              </a:tr>
              <a:tr h="5649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559123"/>
                  </a:ext>
                </a:extLst>
              </a:tr>
              <a:tr h="7643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生年月日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  <a:p>
                      <a:pPr algn="ctr"/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H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　　　　　年　　　　月　　　　日　（　　　　　歳）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979248"/>
                  </a:ext>
                </a:extLst>
              </a:tr>
              <a:tr h="6313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職業（役職）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428426"/>
                  </a:ext>
                </a:extLst>
              </a:tr>
              <a:tr h="6313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勤務先</a:t>
                      </a:r>
                      <a:endParaRPr kumimoji="1" lang="en-US" altLang="ja-JP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008013"/>
                  </a:ext>
                </a:extLst>
              </a:tr>
              <a:tr h="9969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住所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〒</a:t>
                      </a:r>
                      <a:endParaRPr kumimoji="1" lang="en-US" altLang="ja-JP" sz="1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648588"/>
                  </a:ext>
                </a:extLst>
              </a:tr>
              <a:tr h="598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282345"/>
                  </a:ext>
                </a:extLst>
              </a:tr>
              <a:tr h="598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メール</a:t>
                      </a:r>
                      <a:endParaRPr kumimoji="1" lang="en-US" altLang="ja-JP" sz="1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アドレス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6701"/>
                  </a:ext>
                </a:extLst>
              </a:tr>
              <a:tr h="8896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ＳＮＳ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Facebook</a:t>
                      </a:r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　　</a:t>
                      </a:r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　　</a:t>
                      </a:r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700" dirty="0">
                          <a:solidFill>
                            <a:schemeClr val="tx1"/>
                          </a:solidFill>
                        </a:rPr>
                        <a:t>Twitter</a:t>
                      </a:r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）　</a:t>
                      </a:r>
                      <a:endParaRPr kumimoji="1" lang="en-US" altLang="ja-JP" sz="170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その他（　　　　　　　　　　　　　　　　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355681"/>
                  </a:ext>
                </a:extLst>
              </a:tr>
              <a:tr h="1894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応募理由</a:t>
                      </a:r>
                      <a:endParaRPr kumimoji="1" lang="en-US" altLang="ja-JP" sz="1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700" dirty="0">
                          <a:solidFill>
                            <a:schemeClr val="tx1"/>
                          </a:solidFill>
                        </a:rPr>
                        <a:t>（簡単に）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（例）「広報はちのへ」をみて、モニターについて興味を持ったので応募した。　等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26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73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1804</TotalTime>
  <Words>107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モニター申込み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在家　直子</dc:creator>
  <cp:lastModifiedBy>織江　誠</cp:lastModifiedBy>
  <cp:revision>193</cp:revision>
  <cp:lastPrinted>2022-09-07T00:31:51Z</cp:lastPrinted>
  <dcterms:created xsi:type="dcterms:W3CDTF">2018-04-19T01:15:57Z</dcterms:created>
  <dcterms:modified xsi:type="dcterms:W3CDTF">2025-10-14T05:42:51Z</dcterms:modified>
</cp:coreProperties>
</file>