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474" r:id="rId1"/>
    <p:sldMasterId id="2147485535" r:id="rId2"/>
    <p:sldMasterId id="2147485555" r:id="rId3"/>
  </p:sldMasterIdLst>
  <p:notesMasterIdLst>
    <p:notesMasterId r:id="rId5"/>
  </p:notesMasterIdLst>
  <p:handoutMasterIdLst>
    <p:handoutMasterId r:id="rId6"/>
  </p:handoutMasterIdLst>
  <p:sldIdLst>
    <p:sldId id="857" r:id="rId4"/>
  </p:sldIdLst>
  <p:sldSz cx="12192000" cy="9144000"/>
  <p:notesSz cx="6888163" cy="10018713"/>
  <p:defaultTextStyle>
    <a:defPPr>
      <a:defRPr lang="ja-JP"/>
    </a:defPPr>
    <a:lvl1pPr algn="ctr" rtl="0" fontAlgn="base">
      <a:spcBef>
        <a:spcPct val="5000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HGS創英角ｺﾞｼｯｸUB" pitchFamily="50" charset="-128"/>
        <a:cs typeface="+mn-cs"/>
      </a:defRPr>
    </a:lvl1pPr>
    <a:lvl2pPr marL="457200" algn="ctr" rtl="0" fontAlgn="base">
      <a:spcBef>
        <a:spcPct val="5000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HGS創英角ｺﾞｼｯｸUB" pitchFamily="50" charset="-128"/>
        <a:cs typeface="+mn-cs"/>
      </a:defRPr>
    </a:lvl2pPr>
    <a:lvl3pPr marL="914400" algn="ctr" rtl="0" fontAlgn="base">
      <a:spcBef>
        <a:spcPct val="5000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HGS創英角ｺﾞｼｯｸUB" pitchFamily="50" charset="-128"/>
        <a:cs typeface="+mn-cs"/>
      </a:defRPr>
    </a:lvl3pPr>
    <a:lvl4pPr marL="1371600" algn="ctr" rtl="0" fontAlgn="base">
      <a:spcBef>
        <a:spcPct val="5000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HGS創英角ｺﾞｼｯｸUB" pitchFamily="50" charset="-128"/>
        <a:cs typeface="+mn-cs"/>
      </a:defRPr>
    </a:lvl4pPr>
    <a:lvl5pPr marL="1828800" algn="ctr" rtl="0" fontAlgn="base">
      <a:spcBef>
        <a:spcPct val="5000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HGS創英角ｺﾞｼｯｸUB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HGS創英角ｺﾞｼｯｸUB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HGS創英角ｺﾞｼｯｸUB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HGS創英角ｺﾞｼｯｸUB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HGS創英角ｺﾞｼｯｸUB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53" userDrawn="1">
          <p15:clr>
            <a:srgbClr val="A4A3A4"/>
          </p15:clr>
        </p15:guide>
        <p15:guide id="2" pos="49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6" userDrawn="1">
          <p15:clr>
            <a:srgbClr val="A4A3A4"/>
          </p15:clr>
        </p15:guide>
        <p15:guide id="2" pos="217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99"/>
    <a:srgbClr val="EBF1DE"/>
    <a:srgbClr val="FF0000"/>
    <a:srgbClr val="000000"/>
    <a:srgbClr val="FFFF00"/>
    <a:srgbClr val="FFFF66"/>
    <a:srgbClr val="FFCCFF"/>
    <a:srgbClr val="CCECFF"/>
    <a:srgbClr val="3399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8FB837D-C827-4EFA-A057-4D05807E0F7C}" styleName="テーマ スタイル 1 - アクセント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8603FDC-E32A-4AB5-989C-0864C3EAD2B8}" styleName="テーマ スタイル 2 - アクセント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E3FDE45-AF77-4B5C-9715-49D594BDF05E}" styleName="淡色スタイル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84E427A-3D55-4303-BF80-6455036E1DE7}" styleName="テーマ スタイル 1 - アクセント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660B408-B3CF-4A94-85FC-2B1E0A45F4A2}" styleName="濃色スタイル 2 - アクセント 1/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6D9F66E-5EB9-4882-86FB-DCBF35E3C3E4}" styleName="中間スタイル 4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87" autoAdjust="0"/>
    <p:restoredTop sz="94664" autoAdjust="0"/>
  </p:normalViewPr>
  <p:slideViewPr>
    <p:cSldViewPr snapToObjects="1" showGuides="1">
      <p:cViewPr varScale="1">
        <p:scale>
          <a:sx n="60" d="100"/>
          <a:sy n="60" d="100"/>
        </p:scale>
        <p:origin x="1068" y="120"/>
      </p:cViewPr>
      <p:guideLst>
        <p:guide orient="horz" pos="2653"/>
        <p:guide pos="493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Objects="1" showGuides="1">
      <p:cViewPr varScale="1">
        <p:scale>
          <a:sx n="65" d="100"/>
          <a:sy n="65" d="100"/>
        </p:scale>
        <p:origin x="972" y="60"/>
      </p:cViewPr>
      <p:guideLst>
        <p:guide orient="horz" pos="3156"/>
        <p:guide pos="2170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5"/>
            <a:ext cx="2983842" cy="559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87" tIns="45892" rIns="91787" bIns="45892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kumimoji="0"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969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4331" y="5"/>
            <a:ext cx="2983842" cy="559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87" tIns="45892" rIns="91787" bIns="45892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kumimoji="0"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970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59346"/>
            <a:ext cx="2983842" cy="559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87" tIns="45892" rIns="91787" bIns="45892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kumimoji="0"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970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4331" y="9459346"/>
            <a:ext cx="2983842" cy="559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87" tIns="45892" rIns="91787" bIns="45892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kumimoji="0" sz="1200">
                <a:ea typeface="ＭＳ Ｐゴシック" pitchFamily="50" charset="-128"/>
              </a:defRPr>
            </a:lvl1pPr>
          </a:lstStyle>
          <a:p>
            <a:pPr>
              <a:defRPr/>
            </a:pPr>
            <a:fld id="{B1141545-97A7-433F-8166-CECEBF47544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370520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1" y="2"/>
            <a:ext cx="2977349" cy="451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87" tIns="45892" rIns="91787" bIns="45892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kumimoji="0"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1605" y="2"/>
            <a:ext cx="3034168" cy="451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87" tIns="45892" rIns="91787" bIns="45892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kumimoji="0"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3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65200" y="795338"/>
            <a:ext cx="4983163" cy="37369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5867" y="4761915"/>
            <a:ext cx="5052077" cy="4533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87" tIns="45892" rIns="91787" bIns="458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1" y="9520602"/>
            <a:ext cx="2977349" cy="452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87" tIns="45892" rIns="91787" bIns="45892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kumimoji="0"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1605" y="9520602"/>
            <a:ext cx="3034168" cy="452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87" tIns="45892" rIns="91787" bIns="45892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kumimoji="0" sz="1200">
                <a:ea typeface="ＭＳ Ｐゴシック" pitchFamily="50" charset="-128"/>
              </a:defRPr>
            </a:lvl1pPr>
          </a:lstStyle>
          <a:p>
            <a:pPr>
              <a:defRPr/>
            </a:pPr>
            <a:fld id="{03E500F0-93EC-40EA-8992-27D83FD7DE7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644040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65200" y="795338"/>
            <a:ext cx="4983163" cy="373697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025">
              <a:defRPr/>
            </a:pPr>
            <a:fld id="{03E500F0-93EC-40EA-8992-27D83FD7DE75}" type="slidenum">
              <a:rPr lang="en-US" altLang="ja-JP">
                <a:solidFill>
                  <a:srgbClr val="000000"/>
                </a:solidFill>
              </a:rPr>
              <a:pPr defTabSz="931025">
                <a:defRPr/>
              </a:pPr>
              <a:t>1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6205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840569"/>
            <a:ext cx="10363200" cy="196003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5181600"/>
            <a:ext cx="85344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83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67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2511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3348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4185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502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5860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6697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F2EC5-21FD-4A57-9332-65F57CECE01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C35-FA2C-4491-A2F0-7946404AF53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0142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364067"/>
            <a:ext cx="4011084" cy="1549400"/>
          </a:xfrm>
        </p:spPr>
        <p:txBody>
          <a:bodyPr anchor="b"/>
          <a:lstStyle>
            <a:lvl1pPr algn="l">
              <a:defRPr sz="4741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364068"/>
            <a:ext cx="6815668" cy="7804151"/>
          </a:xfrm>
        </p:spPr>
        <p:txBody>
          <a:bodyPr/>
          <a:lstStyle>
            <a:lvl1pPr>
              <a:defRPr sz="7586"/>
            </a:lvl1pPr>
            <a:lvl2pPr>
              <a:defRPr sz="6637"/>
            </a:lvl2pPr>
            <a:lvl3pPr>
              <a:defRPr sz="5689"/>
            </a:lvl3pPr>
            <a:lvl4pPr>
              <a:defRPr sz="4741"/>
            </a:lvl4pPr>
            <a:lvl5pPr>
              <a:defRPr sz="4741"/>
            </a:lvl5pPr>
            <a:lvl6pPr>
              <a:defRPr sz="4741"/>
            </a:lvl6pPr>
            <a:lvl7pPr>
              <a:defRPr sz="4741"/>
            </a:lvl7pPr>
            <a:lvl8pPr>
              <a:defRPr sz="4741"/>
            </a:lvl8pPr>
            <a:lvl9pPr>
              <a:defRPr sz="474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913468"/>
            <a:ext cx="4011084" cy="6254751"/>
          </a:xfrm>
        </p:spPr>
        <p:txBody>
          <a:bodyPr/>
          <a:lstStyle>
            <a:lvl1pPr marL="0" indent="0">
              <a:buNone/>
              <a:defRPr sz="3319"/>
            </a:lvl1pPr>
            <a:lvl2pPr marL="1083720" indent="0">
              <a:buNone/>
              <a:defRPr sz="2844"/>
            </a:lvl2pPr>
            <a:lvl3pPr marL="2167440" indent="0">
              <a:buNone/>
              <a:defRPr sz="2370"/>
            </a:lvl3pPr>
            <a:lvl4pPr marL="3251159" indent="0">
              <a:buNone/>
              <a:defRPr sz="2133"/>
            </a:lvl4pPr>
            <a:lvl5pPr marL="4334879" indent="0">
              <a:buNone/>
              <a:defRPr sz="2133"/>
            </a:lvl5pPr>
            <a:lvl6pPr marL="5418599" indent="0">
              <a:buNone/>
              <a:defRPr sz="2133"/>
            </a:lvl6pPr>
            <a:lvl7pPr marL="6502320" indent="0">
              <a:buNone/>
              <a:defRPr sz="2133"/>
            </a:lvl7pPr>
            <a:lvl8pPr marL="7586038" indent="0">
              <a:buNone/>
              <a:defRPr sz="2133"/>
            </a:lvl8pPr>
            <a:lvl9pPr marL="8669758" indent="0">
              <a:buNone/>
              <a:defRPr sz="213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F2EC5-21FD-4A57-9332-65F57CECE01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C35-FA2C-4491-A2F0-7946404AF53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087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6400801"/>
            <a:ext cx="7315200" cy="755651"/>
          </a:xfrm>
        </p:spPr>
        <p:txBody>
          <a:bodyPr anchor="b"/>
          <a:lstStyle>
            <a:lvl1pPr algn="l">
              <a:defRPr sz="4741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817033"/>
            <a:ext cx="7315200" cy="5486400"/>
          </a:xfrm>
        </p:spPr>
        <p:txBody>
          <a:bodyPr/>
          <a:lstStyle>
            <a:lvl1pPr marL="0" indent="0">
              <a:buNone/>
              <a:defRPr sz="7586"/>
            </a:lvl1pPr>
            <a:lvl2pPr marL="1083720" indent="0">
              <a:buNone/>
              <a:defRPr sz="6637"/>
            </a:lvl2pPr>
            <a:lvl3pPr marL="2167440" indent="0">
              <a:buNone/>
              <a:defRPr sz="5689"/>
            </a:lvl3pPr>
            <a:lvl4pPr marL="3251159" indent="0">
              <a:buNone/>
              <a:defRPr sz="4741"/>
            </a:lvl4pPr>
            <a:lvl5pPr marL="4334879" indent="0">
              <a:buNone/>
              <a:defRPr sz="4741"/>
            </a:lvl5pPr>
            <a:lvl6pPr marL="5418599" indent="0">
              <a:buNone/>
              <a:defRPr sz="4741"/>
            </a:lvl6pPr>
            <a:lvl7pPr marL="6502320" indent="0">
              <a:buNone/>
              <a:defRPr sz="4741"/>
            </a:lvl7pPr>
            <a:lvl8pPr marL="7586038" indent="0">
              <a:buNone/>
              <a:defRPr sz="4741"/>
            </a:lvl8pPr>
            <a:lvl9pPr marL="8669758" indent="0">
              <a:buNone/>
              <a:defRPr sz="4741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7156452"/>
            <a:ext cx="7315200" cy="1073149"/>
          </a:xfrm>
        </p:spPr>
        <p:txBody>
          <a:bodyPr/>
          <a:lstStyle>
            <a:lvl1pPr marL="0" indent="0">
              <a:buNone/>
              <a:defRPr sz="3319"/>
            </a:lvl1pPr>
            <a:lvl2pPr marL="1083720" indent="0">
              <a:buNone/>
              <a:defRPr sz="2844"/>
            </a:lvl2pPr>
            <a:lvl3pPr marL="2167440" indent="0">
              <a:buNone/>
              <a:defRPr sz="2370"/>
            </a:lvl3pPr>
            <a:lvl4pPr marL="3251159" indent="0">
              <a:buNone/>
              <a:defRPr sz="2133"/>
            </a:lvl4pPr>
            <a:lvl5pPr marL="4334879" indent="0">
              <a:buNone/>
              <a:defRPr sz="2133"/>
            </a:lvl5pPr>
            <a:lvl6pPr marL="5418599" indent="0">
              <a:buNone/>
              <a:defRPr sz="2133"/>
            </a:lvl6pPr>
            <a:lvl7pPr marL="6502320" indent="0">
              <a:buNone/>
              <a:defRPr sz="2133"/>
            </a:lvl7pPr>
            <a:lvl8pPr marL="7586038" indent="0">
              <a:buNone/>
              <a:defRPr sz="2133"/>
            </a:lvl8pPr>
            <a:lvl9pPr marL="8669758" indent="0">
              <a:buNone/>
              <a:defRPr sz="213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F2EC5-21FD-4A57-9332-65F57CECE01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C35-FA2C-4491-A2F0-7946404AF53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タイトル 1"/>
          <p:cNvSpPr txBox="1">
            <a:spLocks/>
          </p:cNvSpPr>
          <p:nvPr/>
        </p:nvSpPr>
        <p:spPr>
          <a:xfrm>
            <a:off x="1835151" y="194735"/>
            <a:ext cx="8521701" cy="687917"/>
          </a:xfrm>
          <a:prstGeom prst="rect">
            <a:avLst/>
          </a:prstGeom>
        </p:spPr>
        <p:txBody>
          <a:bodyPr vert="horz" lIns="216747" tIns="108373" rIns="216747" bIns="108373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ja-JP" altLang="en-US" sz="6637">
                <a:solidFill>
                  <a:prstClr val="black"/>
                </a:solidFill>
              </a:rPr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62426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F2EC5-21FD-4A57-9332-65F57CECE01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C35-FA2C-4491-A2F0-7946404AF53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89559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366186"/>
            <a:ext cx="2743200" cy="780203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366186"/>
            <a:ext cx="8026400" cy="780203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F2EC5-21FD-4A57-9332-65F57CECE01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C35-FA2C-4491-A2F0-7946404AF53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0824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F2EC5-21FD-4A57-9332-65F57CECE01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C35-FA2C-4491-A2F0-7946404AF53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4826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95433" y="71500"/>
            <a:ext cx="10201134" cy="780087"/>
          </a:xfrm>
        </p:spPr>
        <p:txBody>
          <a:bodyPr/>
          <a:lstStyle>
            <a:lvl1pPr>
              <a:defRPr sz="7586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7F2EC5-21FD-4A57-9332-65F57CECE01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2B1C35-FA2C-4491-A2F0-7946404AF53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29128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840569"/>
            <a:ext cx="10363200" cy="196003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5181600"/>
            <a:ext cx="85344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83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67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2511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3348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4185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502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5860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6697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F2EC5-21FD-4A57-9332-65F57CECE01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C35-FA2C-4491-A2F0-7946404AF53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71481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F2EC5-21FD-4A57-9332-65F57CECE01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C35-FA2C-4491-A2F0-7946404AF53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43549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F2EC5-21FD-4A57-9332-65F57CECE01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C35-FA2C-4491-A2F0-7946404AF53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6387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F2EC5-21FD-4A57-9332-65F57CECE01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C35-FA2C-4491-A2F0-7946404AF53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4342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F2EC5-21FD-4A57-9332-65F57CECE01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C35-FA2C-4491-A2F0-7946404AF53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62444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5875867"/>
            <a:ext cx="10363200" cy="1816100"/>
          </a:xfrm>
        </p:spPr>
        <p:txBody>
          <a:bodyPr anchor="t"/>
          <a:lstStyle>
            <a:lvl1pPr algn="l">
              <a:defRPr sz="9481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3875619"/>
            <a:ext cx="10363200" cy="2000249"/>
          </a:xfrm>
        </p:spPr>
        <p:txBody>
          <a:bodyPr anchor="b"/>
          <a:lstStyle>
            <a:lvl1pPr marL="0" indent="0">
              <a:buNone/>
              <a:defRPr sz="4741">
                <a:solidFill>
                  <a:schemeClr val="tx1">
                    <a:tint val="75000"/>
                  </a:schemeClr>
                </a:solidFill>
              </a:defRPr>
            </a:lvl1pPr>
            <a:lvl2pPr marL="1083720" indent="0">
              <a:buNone/>
              <a:defRPr sz="4267">
                <a:solidFill>
                  <a:schemeClr val="tx1">
                    <a:tint val="75000"/>
                  </a:schemeClr>
                </a:solidFill>
              </a:defRPr>
            </a:lvl2pPr>
            <a:lvl3pPr marL="2167440" indent="0">
              <a:buNone/>
              <a:defRPr sz="3792">
                <a:solidFill>
                  <a:schemeClr val="tx1">
                    <a:tint val="75000"/>
                  </a:schemeClr>
                </a:solidFill>
              </a:defRPr>
            </a:lvl3pPr>
            <a:lvl4pPr marL="3251159" indent="0">
              <a:buNone/>
              <a:defRPr sz="3319">
                <a:solidFill>
                  <a:schemeClr val="tx1">
                    <a:tint val="75000"/>
                  </a:schemeClr>
                </a:solidFill>
              </a:defRPr>
            </a:lvl4pPr>
            <a:lvl5pPr marL="4334879" indent="0">
              <a:buNone/>
              <a:defRPr sz="3319">
                <a:solidFill>
                  <a:schemeClr val="tx1">
                    <a:tint val="75000"/>
                  </a:schemeClr>
                </a:solidFill>
              </a:defRPr>
            </a:lvl5pPr>
            <a:lvl6pPr marL="5418599" indent="0">
              <a:buNone/>
              <a:defRPr sz="3319">
                <a:solidFill>
                  <a:schemeClr val="tx1">
                    <a:tint val="75000"/>
                  </a:schemeClr>
                </a:solidFill>
              </a:defRPr>
            </a:lvl6pPr>
            <a:lvl7pPr marL="6502320" indent="0">
              <a:buNone/>
              <a:defRPr sz="3319">
                <a:solidFill>
                  <a:schemeClr val="tx1">
                    <a:tint val="75000"/>
                  </a:schemeClr>
                </a:solidFill>
              </a:defRPr>
            </a:lvl7pPr>
            <a:lvl8pPr marL="7586038" indent="0">
              <a:buNone/>
              <a:defRPr sz="3319">
                <a:solidFill>
                  <a:schemeClr val="tx1">
                    <a:tint val="75000"/>
                  </a:schemeClr>
                </a:solidFill>
              </a:defRPr>
            </a:lvl8pPr>
            <a:lvl9pPr marL="8669758" indent="0">
              <a:buNone/>
              <a:defRPr sz="331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F2EC5-21FD-4A57-9332-65F57CECE01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C35-FA2C-4491-A2F0-7946404AF53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9551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2133602"/>
            <a:ext cx="5384800" cy="6034617"/>
          </a:xfrm>
        </p:spPr>
        <p:txBody>
          <a:bodyPr/>
          <a:lstStyle>
            <a:lvl1pPr>
              <a:defRPr sz="6637"/>
            </a:lvl1pPr>
            <a:lvl2pPr>
              <a:defRPr sz="5689"/>
            </a:lvl2pPr>
            <a:lvl3pPr>
              <a:defRPr sz="4741"/>
            </a:lvl3pPr>
            <a:lvl4pPr>
              <a:defRPr sz="4267"/>
            </a:lvl4pPr>
            <a:lvl5pPr>
              <a:defRPr sz="4267"/>
            </a:lvl5pPr>
            <a:lvl6pPr>
              <a:defRPr sz="4267"/>
            </a:lvl6pPr>
            <a:lvl7pPr>
              <a:defRPr sz="4267"/>
            </a:lvl7pPr>
            <a:lvl8pPr>
              <a:defRPr sz="4267"/>
            </a:lvl8pPr>
            <a:lvl9pPr>
              <a:defRPr sz="426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2133602"/>
            <a:ext cx="5384800" cy="6034617"/>
          </a:xfrm>
        </p:spPr>
        <p:txBody>
          <a:bodyPr/>
          <a:lstStyle>
            <a:lvl1pPr>
              <a:defRPr sz="6637"/>
            </a:lvl1pPr>
            <a:lvl2pPr>
              <a:defRPr sz="5689"/>
            </a:lvl2pPr>
            <a:lvl3pPr>
              <a:defRPr sz="4741"/>
            </a:lvl3pPr>
            <a:lvl4pPr>
              <a:defRPr sz="4267"/>
            </a:lvl4pPr>
            <a:lvl5pPr>
              <a:defRPr sz="4267"/>
            </a:lvl5pPr>
            <a:lvl6pPr>
              <a:defRPr sz="4267"/>
            </a:lvl6pPr>
            <a:lvl7pPr>
              <a:defRPr sz="4267"/>
            </a:lvl7pPr>
            <a:lvl8pPr>
              <a:defRPr sz="4267"/>
            </a:lvl8pPr>
            <a:lvl9pPr>
              <a:defRPr sz="426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F2EC5-21FD-4A57-9332-65F57CECE01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C35-FA2C-4491-A2F0-7946404AF53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51600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1" y="2046817"/>
            <a:ext cx="5386917" cy="853016"/>
          </a:xfrm>
        </p:spPr>
        <p:txBody>
          <a:bodyPr anchor="b"/>
          <a:lstStyle>
            <a:lvl1pPr marL="0" indent="0">
              <a:buNone/>
              <a:defRPr sz="5689" b="1"/>
            </a:lvl1pPr>
            <a:lvl2pPr marL="1083720" indent="0">
              <a:buNone/>
              <a:defRPr sz="4741" b="1"/>
            </a:lvl2pPr>
            <a:lvl3pPr marL="2167440" indent="0">
              <a:buNone/>
              <a:defRPr sz="4267" b="1"/>
            </a:lvl3pPr>
            <a:lvl4pPr marL="3251159" indent="0">
              <a:buNone/>
              <a:defRPr sz="3792" b="1"/>
            </a:lvl4pPr>
            <a:lvl5pPr marL="4334879" indent="0">
              <a:buNone/>
              <a:defRPr sz="3792" b="1"/>
            </a:lvl5pPr>
            <a:lvl6pPr marL="5418599" indent="0">
              <a:buNone/>
              <a:defRPr sz="3792" b="1"/>
            </a:lvl6pPr>
            <a:lvl7pPr marL="6502320" indent="0">
              <a:buNone/>
              <a:defRPr sz="3792" b="1"/>
            </a:lvl7pPr>
            <a:lvl8pPr marL="7586038" indent="0">
              <a:buNone/>
              <a:defRPr sz="3792" b="1"/>
            </a:lvl8pPr>
            <a:lvl9pPr marL="8669758" indent="0">
              <a:buNone/>
              <a:defRPr sz="3792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1" y="2899833"/>
            <a:ext cx="5386917" cy="5268384"/>
          </a:xfrm>
        </p:spPr>
        <p:txBody>
          <a:bodyPr/>
          <a:lstStyle>
            <a:lvl1pPr>
              <a:defRPr sz="5689"/>
            </a:lvl1pPr>
            <a:lvl2pPr>
              <a:defRPr sz="4741"/>
            </a:lvl2pPr>
            <a:lvl3pPr>
              <a:defRPr sz="4267"/>
            </a:lvl3pPr>
            <a:lvl4pPr>
              <a:defRPr sz="3792"/>
            </a:lvl4pPr>
            <a:lvl5pPr>
              <a:defRPr sz="3792"/>
            </a:lvl5pPr>
            <a:lvl6pPr>
              <a:defRPr sz="3792"/>
            </a:lvl6pPr>
            <a:lvl7pPr>
              <a:defRPr sz="3792"/>
            </a:lvl7pPr>
            <a:lvl8pPr>
              <a:defRPr sz="3792"/>
            </a:lvl8pPr>
            <a:lvl9pPr>
              <a:defRPr sz="379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2046817"/>
            <a:ext cx="5389033" cy="853016"/>
          </a:xfrm>
        </p:spPr>
        <p:txBody>
          <a:bodyPr anchor="b"/>
          <a:lstStyle>
            <a:lvl1pPr marL="0" indent="0">
              <a:buNone/>
              <a:defRPr sz="5689" b="1"/>
            </a:lvl1pPr>
            <a:lvl2pPr marL="1083720" indent="0">
              <a:buNone/>
              <a:defRPr sz="4741" b="1"/>
            </a:lvl2pPr>
            <a:lvl3pPr marL="2167440" indent="0">
              <a:buNone/>
              <a:defRPr sz="4267" b="1"/>
            </a:lvl3pPr>
            <a:lvl4pPr marL="3251159" indent="0">
              <a:buNone/>
              <a:defRPr sz="3792" b="1"/>
            </a:lvl4pPr>
            <a:lvl5pPr marL="4334879" indent="0">
              <a:buNone/>
              <a:defRPr sz="3792" b="1"/>
            </a:lvl5pPr>
            <a:lvl6pPr marL="5418599" indent="0">
              <a:buNone/>
              <a:defRPr sz="3792" b="1"/>
            </a:lvl6pPr>
            <a:lvl7pPr marL="6502320" indent="0">
              <a:buNone/>
              <a:defRPr sz="3792" b="1"/>
            </a:lvl7pPr>
            <a:lvl8pPr marL="7586038" indent="0">
              <a:buNone/>
              <a:defRPr sz="3792" b="1"/>
            </a:lvl8pPr>
            <a:lvl9pPr marL="8669758" indent="0">
              <a:buNone/>
              <a:defRPr sz="3792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899833"/>
            <a:ext cx="5389033" cy="5268384"/>
          </a:xfrm>
        </p:spPr>
        <p:txBody>
          <a:bodyPr/>
          <a:lstStyle>
            <a:lvl1pPr>
              <a:defRPr sz="5689"/>
            </a:lvl1pPr>
            <a:lvl2pPr>
              <a:defRPr sz="4741"/>
            </a:lvl2pPr>
            <a:lvl3pPr>
              <a:defRPr sz="4267"/>
            </a:lvl3pPr>
            <a:lvl4pPr>
              <a:defRPr sz="3792"/>
            </a:lvl4pPr>
            <a:lvl5pPr>
              <a:defRPr sz="3792"/>
            </a:lvl5pPr>
            <a:lvl6pPr>
              <a:defRPr sz="3792"/>
            </a:lvl6pPr>
            <a:lvl7pPr>
              <a:defRPr sz="3792"/>
            </a:lvl7pPr>
            <a:lvl8pPr>
              <a:defRPr sz="3792"/>
            </a:lvl8pPr>
            <a:lvl9pPr>
              <a:defRPr sz="379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F2EC5-21FD-4A57-9332-65F57CECE01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C35-FA2C-4491-A2F0-7946404AF53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9359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F2EC5-21FD-4A57-9332-65F57CECE01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C35-FA2C-4491-A2F0-7946404AF53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1835151" y="194735"/>
            <a:ext cx="8521701" cy="687917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5433115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F2EC5-21FD-4A57-9332-65F57CECE01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C35-FA2C-4491-A2F0-7946404AF53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1835151" y="194735"/>
            <a:ext cx="8521701" cy="687917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4548739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364067"/>
            <a:ext cx="4011084" cy="1549400"/>
          </a:xfrm>
        </p:spPr>
        <p:txBody>
          <a:bodyPr anchor="b"/>
          <a:lstStyle>
            <a:lvl1pPr algn="l">
              <a:defRPr sz="4741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364068"/>
            <a:ext cx="6815668" cy="7804151"/>
          </a:xfrm>
        </p:spPr>
        <p:txBody>
          <a:bodyPr/>
          <a:lstStyle>
            <a:lvl1pPr>
              <a:defRPr sz="7586"/>
            </a:lvl1pPr>
            <a:lvl2pPr>
              <a:defRPr sz="6637"/>
            </a:lvl2pPr>
            <a:lvl3pPr>
              <a:defRPr sz="5689"/>
            </a:lvl3pPr>
            <a:lvl4pPr>
              <a:defRPr sz="4741"/>
            </a:lvl4pPr>
            <a:lvl5pPr>
              <a:defRPr sz="4741"/>
            </a:lvl5pPr>
            <a:lvl6pPr>
              <a:defRPr sz="4741"/>
            </a:lvl6pPr>
            <a:lvl7pPr>
              <a:defRPr sz="4741"/>
            </a:lvl7pPr>
            <a:lvl8pPr>
              <a:defRPr sz="4741"/>
            </a:lvl8pPr>
            <a:lvl9pPr>
              <a:defRPr sz="474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913468"/>
            <a:ext cx="4011084" cy="6254751"/>
          </a:xfrm>
        </p:spPr>
        <p:txBody>
          <a:bodyPr/>
          <a:lstStyle>
            <a:lvl1pPr marL="0" indent="0">
              <a:buNone/>
              <a:defRPr sz="3319"/>
            </a:lvl1pPr>
            <a:lvl2pPr marL="1083720" indent="0">
              <a:buNone/>
              <a:defRPr sz="2844"/>
            </a:lvl2pPr>
            <a:lvl3pPr marL="2167440" indent="0">
              <a:buNone/>
              <a:defRPr sz="2370"/>
            </a:lvl3pPr>
            <a:lvl4pPr marL="3251159" indent="0">
              <a:buNone/>
              <a:defRPr sz="2133"/>
            </a:lvl4pPr>
            <a:lvl5pPr marL="4334879" indent="0">
              <a:buNone/>
              <a:defRPr sz="2133"/>
            </a:lvl5pPr>
            <a:lvl6pPr marL="5418599" indent="0">
              <a:buNone/>
              <a:defRPr sz="2133"/>
            </a:lvl6pPr>
            <a:lvl7pPr marL="6502320" indent="0">
              <a:buNone/>
              <a:defRPr sz="2133"/>
            </a:lvl7pPr>
            <a:lvl8pPr marL="7586038" indent="0">
              <a:buNone/>
              <a:defRPr sz="2133"/>
            </a:lvl8pPr>
            <a:lvl9pPr marL="8669758" indent="0">
              <a:buNone/>
              <a:defRPr sz="213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F2EC5-21FD-4A57-9332-65F57CECE01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C35-FA2C-4491-A2F0-7946404AF53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94678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6400801"/>
            <a:ext cx="7315200" cy="755651"/>
          </a:xfrm>
        </p:spPr>
        <p:txBody>
          <a:bodyPr anchor="b"/>
          <a:lstStyle>
            <a:lvl1pPr algn="l">
              <a:defRPr sz="4741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817033"/>
            <a:ext cx="7315200" cy="5486400"/>
          </a:xfrm>
        </p:spPr>
        <p:txBody>
          <a:bodyPr/>
          <a:lstStyle>
            <a:lvl1pPr marL="0" indent="0">
              <a:buNone/>
              <a:defRPr sz="7586"/>
            </a:lvl1pPr>
            <a:lvl2pPr marL="1083720" indent="0">
              <a:buNone/>
              <a:defRPr sz="6637"/>
            </a:lvl2pPr>
            <a:lvl3pPr marL="2167440" indent="0">
              <a:buNone/>
              <a:defRPr sz="5689"/>
            </a:lvl3pPr>
            <a:lvl4pPr marL="3251159" indent="0">
              <a:buNone/>
              <a:defRPr sz="4741"/>
            </a:lvl4pPr>
            <a:lvl5pPr marL="4334879" indent="0">
              <a:buNone/>
              <a:defRPr sz="4741"/>
            </a:lvl5pPr>
            <a:lvl6pPr marL="5418599" indent="0">
              <a:buNone/>
              <a:defRPr sz="4741"/>
            </a:lvl6pPr>
            <a:lvl7pPr marL="6502320" indent="0">
              <a:buNone/>
              <a:defRPr sz="4741"/>
            </a:lvl7pPr>
            <a:lvl8pPr marL="7586038" indent="0">
              <a:buNone/>
              <a:defRPr sz="4741"/>
            </a:lvl8pPr>
            <a:lvl9pPr marL="8669758" indent="0">
              <a:buNone/>
              <a:defRPr sz="4741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7156452"/>
            <a:ext cx="7315200" cy="1073149"/>
          </a:xfrm>
        </p:spPr>
        <p:txBody>
          <a:bodyPr/>
          <a:lstStyle>
            <a:lvl1pPr marL="0" indent="0">
              <a:buNone/>
              <a:defRPr sz="3319"/>
            </a:lvl1pPr>
            <a:lvl2pPr marL="1083720" indent="0">
              <a:buNone/>
              <a:defRPr sz="2844"/>
            </a:lvl2pPr>
            <a:lvl3pPr marL="2167440" indent="0">
              <a:buNone/>
              <a:defRPr sz="2370"/>
            </a:lvl3pPr>
            <a:lvl4pPr marL="3251159" indent="0">
              <a:buNone/>
              <a:defRPr sz="2133"/>
            </a:lvl4pPr>
            <a:lvl5pPr marL="4334879" indent="0">
              <a:buNone/>
              <a:defRPr sz="2133"/>
            </a:lvl5pPr>
            <a:lvl6pPr marL="5418599" indent="0">
              <a:buNone/>
              <a:defRPr sz="2133"/>
            </a:lvl6pPr>
            <a:lvl7pPr marL="6502320" indent="0">
              <a:buNone/>
              <a:defRPr sz="2133"/>
            </a:lvl7pPr>
            <a:lvl8pPr marL="7586038" indent="0">
              <a:buNone/>
              <a:defRPr sz="2133"/>
            </a:lvl8pPr>
            <a:lvl9pPr marL="8669758" indent="0">
              <a:buNone/>
              <a:defRPr sz="213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F2EC5-21FD-4A57-9332-65F57CECE01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C35-FA2C-4491-A2F0-7946404AF53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タイトル 1"/>
          <p:cNvSpPr txBox="1">
            <a:spLocks/>
          </p:cNvSpPr>
          <p:nvPr/>
        </p:nvSpPr>
        <p:spPr>
          <a:xfrm>
            <a:off x="1835151" y="194735"/>
            <a:ext cx="8521701" cy="687917"/>
          </a:xfrm>
          <a:prstGeom prst="rect">
            <a:avLst/>
          </a:prstGeom>
        </p:spPr>
        <p:txBody>
          <a:bodyPr vert="horz" lIns="216747" tIns="108373" rIns="216747" bIns="108373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ja-JP" altLang="en-US" sz="6637">
                <a:solidFill>
                  <a:prstClr val="black"/>
                </a:solidFill>
              </a:rPr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8082998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F2EC5-21FD-4A57-9332-65F57CECE01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C35-FA2C-4491-A2F0-7946404AF53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88639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366186"/>
            <a:ext cx="2743200" cy="780203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366186"/>
            <a:ext cx="8026400" cy="780203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F2EC5-21FD-4A57-9332-65F57CECE01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C35-FA2C-4491-A2F0-7946404AF53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04071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F2EC5-21FD-4A57-9332-65F57CECE01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C35-FA2C-4491-A2F0-7946404AF53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6283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F2EC5-21FD-4A57-9332-65F57CECE01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C35-FA2C-4491-A2F0-7946404AF53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642036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95433" y="71500"/>
            <a:ext cx="10201134" cy="780087"/>
          </a:xfrm>
        </p:spPr>
        <p:txBody>
          <a:bodyPr/>
          <a:lstStyle>
            <a:lvl1pPr>
              <a:defRPr sz="7586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7F2EC5-21FD-4A57-9332-65F57CECE01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2B1C35-FA2C-4491-A2F0-7946404AF53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887829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6"/>
          <p:cNvSpPr>
            <a:spLocks noChangeArrowheads="1"/>
          </p:cNvSpPr>
          <p:nvPr userDrawn="1"/>
        </p:nvSpPr>
        <p:spPr bwMode="auto">
          <a:xfrm>
            <a:off x="11197167" y="69838"/>
            <a:ext cx="950384" cy="1259447"/>
          </a:xfrm>
          <a:prstGeom prst="rect">
            <a:avLst/>
          </a:prstGeom>
          <a:solidFill>
            <a:schemeClr val="bg1">
              <a:alpha val="50195"/>
            </a:schemeClr>
          </a:solidFill>
          <a:ln w="254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ja-JP" altLang="en-US" sz="3792">
                <a:solidFill>
                  <a:srgbClr val="FF0000"/>
                </a:solidFill>
                <a:latin typeface="+mj-ea"/>
                <a:ea typeface="+mj-ea"/>
              </a:rPr>
              <a:t>注意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95433" y="71500"/>
            <a:ext cx="10201134" cy="780087"/>
          </a:xfrm>
        </p:spPr>
        <p:txBody>
          <a:bodyPr/>
          <a:lstStyle>
            <a:lvl1pPr>
              <a:defRPr sz="7586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2DE133-606C-4AA4-803A-CC303D688E4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2998796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95433" y="71500"/>
            <a:ext cx="10201134" cy="780087"/>
          </a:xfrm>
        </p:spPr>
        <p:txBody>
          <a:bodyPr/>
          <a:lstStyle>
            <a:lvl1pPr>
              <a:defRPr sz="7586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351BD4-42B2-40EB-951E-80E0DC85050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9618290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1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2FB5D2E-E42E-4BA9-B63B-C2185C5C9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7A7F2EC5-21FD-4A57-9332-65F57CECE01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2026/7/8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59585BB-4B07-44F1-A43F-3FE2FC4A1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>
              <a:solidFill>
                <a:prstClr val="black">
                  <a:tint val="75000"/>
                </a:prstClr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FAE288C-C2E1-415F-980E-53BD9B414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F02B1C35-FA2C-4491-A2F0-7946404AF536}" type="slidenum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5162970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F405EC-E2A1-46F4-936A-44BCA29062F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3870812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840569"/>
            <a:ext cx="10363200" cy="196003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5181600"/>
            <a:ext cx="85344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83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67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2511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3348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4185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502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5860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6697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F2EC5-21FD-4A57-9332-65F57CECE01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C35-FA2C-4491-A2F0-7946404AF53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666447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F2EC5-21FD-4A57-9332-65F57CECE01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C35-FA2C-4491-A2F0-7946404AF53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693366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F2EC5-21FD-4A57-9332-65F57CECE01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C35-FA2C-4491-A2F0-7946404AF53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541281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F2EC5-21FD-4A57-9332-65F57CECE01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C35-FA2C-4491-A2F0-7946404AF53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570457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5875867"/>
            <a:ext cx="10363200" cy="1816100"/>
          </a:xfrm>
        </p:spPr>
        <p:txBody>
          <a:bodyPr anchor="t"/>
          <a:lstStyle>
            <a:lvl1pPr algn="l">
              <a:defRPr sz="9481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3875619"/>
            <a:ext cx="10363200" cy="2000249"/>
          </a:xfrm>
        </p:spPr>
        <p:txBody>
          <a:bodyPr anchor="b"/>
          <a:lstStyle>
            <a:lvl1pPr marL="0" indent="0">
              <a:buNone/>
              <a:defRPr sz="4741">
                <a:solidFill>
                  <a:schemeClr val="tx1">
                    <a:tint val="75000"/>
                  </a:schemeClr>
                </a:solidFill>
              </a:defRPr>
            </a:lvl1pPr>
            <a:lvl2pPr marL="1083720" indent="0">
              <a:buNone/>
              <a:defRPr sz="4267">
                <a:solidFill>
                  <a:schemeClr val="tx1">
                    <a:tint val="75000"/>
                  </a:schemeClr>
                </a:solidFill>
              </a:defRPr>
            </a:lvl2pPr>
            <a:lvl3pPr marL="2167440" indent="0">
              <a:buNone/>
              <a:defRPr sz="3792">
                <a:solidFill>
                  <a:schemeClr val="tx1">
                    <a:tint val="75000"/>
                  </a:schemeClr>
                </a:solidFill>
              </a:defRPr>
            </a:lvl3pPr>
            <a:lvl4pPr marL="3251159" indent="0">
              <a:buNone/>
              <a:defRPr sz="3319">
                <a:solidFill>
                  <a:schemeClr val="tx1">
                    <a:tint val="75000"/>
                  </a:schemeClr>
                </a:solidFill>
              </a:defRPr>
            </a:lvl4pPr>
            <a:lvl5pPr marL="4334879" indent="0">
              <a:buNone/>
              <a:defRPr sz="3319">
                <a:solidFill>
                  <a:schemeClr val="tx1">
                    <a:tint val="75000"/>
                  </a:schemeClr>
                </a:solidFill>
              </a:defRPr>
            </a:lvl5pPr>
            <a:lvl6pPr marL="5418599" indent="0">
              <a:buNone/>
              <a:defRPr sz="3319">
                <a:solidFill>
                  <a:schemeClr val="tx1">
                    <a:tint val="75000"/>
                  </a:schemeClr>
                </a:solidFill>
              </a:defRPr>
            </a:lvl6pPr>
            <a:lvl7pPr marL="6502320" indent="0">
              <a:buNone/>
              <a:defRPr sz="3319">
                <a:solidFill>
                  <a:schemeClr val="tx1">
                    <a:tint val="75000"/>
                  </a:schemeClr>
                </a:solidFill>
              </a:defRPr>
            </a:lvl7pPr>
            <a:lvl8pPr marL="7586038" indent="0">
              <a:buNone/>
              <a:defRPr sz="3319">
                <a:solidFill>
                  <a:schemeClr val="tx1">
                    <a:tint val="75000"/>
                  </a:schemeClr>
                </a:solidFill>
              </a:defRPr>
            </a:lvl8pPr>
            <a:lvl9pPr marL="8669758" indent="0">
              <a:buNone/>
              <a:defRPr sz="331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F2EC5-21FD-4A57-9332-65F57CECE01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C35-FA2C-4491-A2F0-7946404AF53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5313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F2EC5-21FD-4A57-9332-65F57CECE01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C35-FA2C-4491-A2F0-7946404AF53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264955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2133602"/>
            <a:ext cx="5384800" cy="6034617"/>
          </a:xfrm>
        </p:spPr>
        <p:txBody>
          <a:bodyPr/>
          <a:lstStyle>
            <a:lvl1pPr>
              <a:defRPr sz="6637"/>
            </a:lvl1pPr>
            <a:lvl2pPr>
              <a:defRPr sz="5689"/>
            </a:lvl2pPr>
            <a:lvl3pPr>
              <a:defRPr sz="4741"/>
            </a:lvl3pPr>
            <a:lvl4pPr>
              <a:defRPr sz="4267"/>
            </a:lvl4pPr>
            <a:lvl5pPr>
              <a:defRPr sz="4267"/>
            </a:lvl5pPr>
            <a:lvl6pPr>
              <a:defRPr sz="4267"/>
            </a:lvl6pPr>
            <a:lvl7pPr>
              <a:defRPr sz="4267"/>
            </a:lvl7pPr>
            <a:lvl8pPr>
              <a:defRPr sz="4267"/>
            </a:lvl8pPr>
            <a:lvl9pPr>
              <a:defRPr sz="426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2133602"/>
            <a:ext cx="5384800" cy="6034617"/>
          </a:xfrm>
        </p:spPr>
        <p:txBody>
          <a:bodyPr/>
          <a:lstStyle>
            <a:lvl1pPr>
              <a:defRPr sz="6637"/>
            </a:lvl1pPr>
            <a:lvl2pPr>
              <a:defRPr sz="5689"/>
            </a:lvl2pPr>
            <a:lvl3pPr>
              <a:defRPr sz="4741"/>
            </a:lvl3pPr>
            <a:lvl4pPr>
              <a:defRPr sz="4267"/>
            </a:lvl4pPr>
            <a:lvl5pPr>
              <a:defRPr sz="4267"/>
            </a:lvl5pPr>
            <a:lvl6pPr>
              <a:defRPr sz="4267"/>
            </a:lvl6pPr>
            <a:lvl7pPr>
              <a:defRPr sz="4267"/>
            </a:lvl7pPr>
            <a:lvl8pPr>
              <a:defRPr sz="4267"/>
            </a:lvl8pPr>
            <a:lvl9pPr>
              <a:defRPr sz="426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F2EC5-21FD-4A57-9332-65F57CECE01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C35-FA2C-4491-A2F0-7946404AF53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94162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1" y="2046817"/>
            <a:ext cx="5386917" cy="853016"/>
          </a:xfrm>
        </p:spPr>
        <p:txBody>
          <a:bodyPr anchor="b"/>
          <a:lstStyle>
            <a:lvl1pPr marL="0" indent="0">
              <a:buNone/>
              <a:defRPr sz="5689" b="1"/>
            </a:lvl1pPr>
            <a:lvl2pPr marL="1083720" indent="0">
              <a:buNone/>
              <a:defRPr sz="4741" b="1"/>
            </a:lvl2pPr>
            <a:lvl3pPr marL="2167440" indent="0">
              <a:buNone/>
              <a:defRPr sz="4267" b="1"/>
            </a:lvl3pPr>
            <a:lvl4pPr marL="3251159" indent="0">
              <a:buNone/>
              <a:defRPr sz="3792" b="1"/>
            </a:lvl4pPr>
            <a:lvl5pPr marL="4334879" indent="0">
              <a:buNone/>
              <a:defRPr sz="3792" b="1"/>
            </a:lvl5pPr>
            <a:lvl6pPr marL="5418599" indent="0">
              <a:buNone/>
              <a:defRPr sz="3792" b="1"/>
            </a:lvl6pPr>
            <a:lvl7pPr marL="6502320" indent="0">
              <a:buNone/>
              <a:defRPr sz="3792" b="1"/>
            </a:lvl7pPr>
            <a:lvl8pPr marL="7586038" indent="0">
              <a:buNone/>
              <a:defRPr sz="3792" b="1"/>
            </a:lvl8pPr>
            <a:lvl9pPr marL="8669758" indent="0">
              <a:buNone/>
              <a:defRPr sz="3792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1" y="2899833"/>
            <a:ext cx="5386917" cy="5268384"/>
          </a:xfrm>
        </p:spPr>
        <p:txBody>
          <a:bodyPr/>
          <a:lstStyle>
            <a:lvl1pPr>
              <a:defRPr sz="5689"/>
            </a:lvl1pPr>
            <a:lvl2pPr>
              <a:defRPr sz="4741"/>
            </a:lvl2pPr>
            <a:lvl3pPr>
              <a:defRPr sz="4267"/>
            </a:lvl3pPr>
            <a:lvl4pPr>
              <a:defRPr sz="3792"/>
            </a:lvl4pPr>
            <a:lvl5pPr>
              <a:defRPr sz="3792"/>
            </a:lvl5pPr>
            <a:lvl6pPr>
              <a:defRPr sz="3792"/>
            </a:lvl6pPr>
            <a:lvl7pPr>
              <a:defRPr sz="3792"/>
            </a:lvl7pPr>
            <a:lvl8pPr>
              <a:defRPr sz="3792"/>
            </a:lvl8pPr>
            <a:lvl9pPr>
              <a:defRPr sz="379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2046817"/>
            <a:ext cx="5389033" cy="853016"/>
          </a:xfrm>
        </p:spPr>
        <p:txBody>
          <a:bodyPr anchor="b"/>
          <a:lstStyle>
            <a:lvl1pPr marL="0" indent="0">
              <a:buNone/>
              <a:defRPr sz="5689" b="1"/>
            </a:lvl1pPr>
            <a:lvl2pPr marL="1083720" indent="0">
              <a:buNone/>
              <a:defRPr sz="4741" b="1"/>
            </a:lvl2pPr>
            <a:lvl3pPr marL="2167440" indent="0">
              <a:buNone/>
              <a:defRPr sz="4267" b="1"/>
            </a:lvl3pPr>
            <a:lvl4pPr marL="3251159" indent="0">
              <a:buNone/>
              <a:defRPr sz="3792" b="1"/>
            </a:lvl4pPr>
            <a:lvl5pPr marL="4334879" indent="0">
              <a:buNone/>
              <a:defRPr sz="3792" b="1"/>
            </a:lvl5pPr>
            <a:lvl6pPr marL="5418599" indent="0">
              <a:buNone/>
              <a:defRPr sz="3792" b="1"/>
            </a:lvl6pPr>
            <a:lvl7pPr marL="6502320" indent="0">
              <a:buNone/>
              <a:defRPr sz="3792" b="1"/>
            </a:lvl7pPr>
            <a:lvl8pPr marL="7586038" indent="0">
              <a:buNone/>
              <a:defRPr sz="3792" b="1"/>
            </a:lvl8pPr>
            <a:lvl9pPr marL="8669758" indent="0">
              <a:buNone/>
              <a:defRPr sz="3792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899833"/>
            <a:ext cx="5389033" cy="5268384"/>
          </a:xfrm>
        </p:spPr>
        <p:txBody>
          <a:bodyPr/>
          <a:lstStyle>
            <a:lvl1pPr>
              <a:defRPr sz="5689"/>
            </a:lvl1pPr>
            <a:lvl2pPr>
              <a:defRPr sz="4741"/>
            </a:lvl2pPr>
            <a:lvl3pPr>
              <a:defRPr sz="4267"/>
            </a:lvl3pPr>
            <a:lvl4pPr>
              <a:defRPr sz="3792"/>
            </a:lvl4pPr>
            <a:lvl5pPr>
              <a:defRPr sz="3792"/>
            </a:lvl5pPr>
            <a:lvl6pPr>
              <a:defRPr sz="3792"/>
            </a:lvl6pPr>
            <a:lvl7pPr>
              <a:defRPr sz="3792"/>
            </a:lvl7pPr>
            <a:lvl8pPr>
              <a:defRPr sz="3792"/>
            </a:lvl8pPr>
            <a:lvl9pPr>
              <a:defRPr sz="379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F2EC5-21FD-4A57-9332-65F57CECE01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C35-FA2C-4491-A2F0-7946404AF53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765723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F2EC5-21FD-4A57-9332-65F57CECE01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C35-FA2C-4491-A2F0-7946404AF53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1835151" y="194735"/>
            <a:ext cx="8521701" cy="687917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45630512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F2EC5-21FD-4A57-9332-65F57CECE01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C35-FA2C-4491-A2F0-7946404AF53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1835151" y="194735"/>
            <a:ext cx="8521701" cy="687917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3827065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364067"/>
            <a:ext cx="4011084" cy="1549400"/>
          </a:xfrm>
        </p:spPr>
        <p:txBody>
          <a:bodyPr anchor="b"/>
          <a:lstStyle>
            <a:lvl1pPr algn="l">
              <a:defRPr sz="4741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364068"/>
            <a:ext cx="6815668" cy="7804151"/>
          </a:xfrm>
        </p:spPr>
        <p:txBody>
          <a:bodyPr/>
          <a:lstStyle>
            <a:lvl1pPr>
              <a:defRPr sz="7586"/>
            </a:lvl1pPr>
            <a:lvl2pPr>
              <a:defRPr sz="6637"/>
            </a:lvl2pPr>
            <a:lvl3pPr>
              <a:defRPr sz="5689"/>
            </a:lvl3pPr>
            <a:lvl4pPr>
              <a:defRPr sz="4741"/>
            </a:lvl4pPr>
            <a:lvl5pPr>
              <a:defRPr sz="4741"/>
            </a:lvl5pPr>
            <a:lvl6pPr>
              <a:defRPr sz="4741"/>
            </a:lvl6pPr>
            <a:lvl7pPr>
              <a:defRPr sz="4741"/>
            </a:lvl7pPr>
            <a:lvl8pPr>
              <a:defRPr sz="4741"/>
            </a:lvl8pPr>
            <a:lvl9pPr>
              <a:defRPr sz="474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913468"/>
            <a:ext cx="4011084" cy="6254751"/>
          </a:xfrm>
        </p:spPr>
        <p:txBody>
          <a:bodyPr/>
          <a:lstStyle>
            <a:lvl1pPr marL="0" indent="0">
              <a:buNone/>
              <a:defRPr sz="3319"/>
            </a:lvl1pPr>
            <a:lvl2pPr marL="1083720" indent="0">
              <a:buNone/>
              <a:defRPr sz="2844"/>
            </a:lvl2pPr>
            <a:lvl3pPr marL="2167440" indent="0">
              <a:buNone/>
              <a:defRPr sz="2370"/>
            </a:lvl3pPr>
            <a:lvl4pPr marL="3251159" indent="0">
              <a:buNone/>
              <a:defRPr sz="2133"/>
            </a:lvl4pPr>
            <a:lvl5pPr marL="4334879" indent="0">
              <a:buNone/>
              <a:defRPr sz="2133"/>
            </a:lvl5pPr>
            <a:lvl6pPr marL="5418599" indent="0">
              <a:buNone/>
              <a:defRPr sz="2133"/>
            </a:lvl6pPr>
            <a:lvl7pPr marL="6502320" indent="0">
              <a:buNone/>
              <a:defRPr sz="2133"/>
            </a:lvl7pPr>
            <a:lvl8pPr marL="7586038" indent="0">
              <a:buNone/>
              <a:defRPr sz="2133"/>
            </a:lvl8pPr>
            <a:lvl9pPr marL="8669758" indent="0">
              <a:buNone/>
              <a:defRPr sz="213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F2EC5-21FD-4A57-9332-65F57CECE01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C35-FA2C-4491-A2F0-7946404AF53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04328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6400801"/>
            <a:ext cx="7315200" cy="755651"/>
          </a:xfrm>
        </p:spPr>
        <p:txBody>
          <a:bodyPr anchor="b"/>
          <a:lstStyle>
            <a:lvl1pPr algn="l">
              <a:defRPr sz="4741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817033"/>
            <a:ext cx="7315200" cy="5486400"/>
          </a:xfrm>
        </p:spPr>
        <p:txBody>
          <a:bodyPr/>
          <a:lstStyle>
            <a:lvl1pPr marL="0" indent="0">
              <a:buNone/>
              <a:defRPr sz="7586"/>
            </a:lvl1pPr>
            <a:lvl2pPr marL="1083720" indent="0">
              <a:buNone/>
              <a:defRPr sz="6637"/>
            </a:lvl2pPr>
            <a:lvl3pPr marL="2167440" indent="0">
              <a:buNone/>
              <a:defRPr sz="5689"/>
            </a:lvl3pPr>
            <a:lvl4pPr marL="3251159" indent="0">
              <a:buNone/>
              <a:defRPr sz="4741"/>
            </a:lvl4pPr>
            <a:lvl5pPr marL="4334879" indent="0">
              <a:buNone/>
              <a:defRPr sz="4741"/>
            </a:lvl5pPr>
            <a:lvl6pPr marL="5418599" indent="0">
              <a:buNone/>
              <a:defRPr sz="4741"/>
            </a:lvl6pPr>
            <a:lvl7pPr marL="6502320" indent="0">
              <a:buNone/>
              <a:defRPr sz="4741"/>
            </a:lvl7pPr>
            <a:lvl8pPr marL="7586038" indent="0">
              <a:buNone/>
              <a:defRPr sz="4741"/>
            </a:lvl8pPr>
            <a:lvl9pPr marL="8669758" indent="0">
              <a:buNone/>
              <a:defRPr sz="4741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7156452"/>
            <a:ext cx="7315200" cy="1073149"/>
          </a:xfrm>
        </p:spPr>
        <p:txBody>
          <a:bodyPr/>
          <a:lstStyle>
            <a:lvl1pPr marL="0" indent="0">
              <a:buNone/>
              <a:defRPr sz="3319"/>
            </a:lvl1pPr>
            <a:lvl2pPr marL="1083720" indent="0">
              <a:buNone/>
              <a:defRPr sz="2844"/>
            </a:lvl2pPr>
            <a:lvl3pPr marL="2167440" indent="0">
              <a:buNone/>
              <a:defRPr sz="2370"/>
            </a:lvl3pPr>
            <a:lvl4pPr marL="3251159" indent="0">
              <a:buNone/>
              <a:defRPr sz="2133"/>
            </a:lvl4pPr>
            <a:lvl5pPr marL="4334879" indent="0">
              <a:buNone/>
              <a:defRPr sz="2133"/>
            </a:lvl5pPr>
            <a:lvl6pPr marL="5418599" indent="0">
              <a:buNone/>
              <a:defRPr sz="2133"/>
            </a:lvl6pPr>
            <a:lvl7pPr marL="6502320" indent="0">
              <a:buNone/>
              <a:defRPr sz="2133"/>
            </a:lvl7pPr>
            <a:lvl8pPr marL="7586038" indent="0">
              <a:buNone/>
              <a:defRPr sz="2133"/>
            </a:lvl8pPr>
            <a:lvl9pPr marL="8669758" indent="0">
              <a:buNone/>
              <a:defRPr sz="213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F2EC5-21FD-4A57-9332-65F57CECE01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C35-FA2C-4491-A2F0-7946404AF53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タイトル 1"/>
          <p:cNvSpPr txBox="1">
            <a:spLocks/>
          </p:cNvSpPr>
          <p:nvPr/>
        </p:nvSpPr>
        <p:spPr>
          <a:xfrm>
            <a:off x="1835151" y="194735"/>
            <a:ext cx="8521701" cy="687917"/>
          </a:xfrm>
          <a:prstGeom prst="rect">
            <a:avLst/>
          </a:prstGeom>
        </p:spPr>
        <p:txBody>
          <a:bodyPr vert="horz" lIns="216747" tIns="108373" rIns="216747" bIns="108373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ja-JP" altLang="en-US" sz="6637">
                <a:solidFill>
                  <a:prstClr val="black"/>
                </a:solidFill>
              </a:rPr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57654234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F2EC5-21FD-4A57-9332-65F57CECE01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C35-FA2C-4491-A2F0-7946404AF53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61801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366186"/>
            <a:ext cx="2743200" cy="780203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366186"/>
            <a:ext cx="8026400" cy="780203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F2EC5-21FD-4A57-9332-65F57CECE01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C35-FA2C-4491-A2F0-7946404AF53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311812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F2EC5-21FD-4A57-9332-65F57CECE01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C35-FA2C-4491-A2F0-7946404AF53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020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5875867"/>
            <a:ext cx="10363200" cy="1816100"/>
          </a:xfrm>
        </p:spPr>
        <p:txBody>
          <a:bodyPr anchor="t"/>
          <a:lstStyle>
            <a:lvl1pPr algn="l">
              <a:defRPr sz="9481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3875619"/>
            <a:ext cx="10363200" cy="2000249"/>
          </a:xfrm>
        </p:spPr>
        <p:txBody>
          <a:bodyPr anchor="b"/>
          <a:lstStyle>
            <a:lvl1pPr marL="0" indent="0">
              <a:buNone/>
              <a:defRPr sz="4741">
                <a:solidFill>
                  <a:schemeClr val="tx1">
                    <a:tint val="75000"/>
                  </a:schemeClr>
                </a:solidFill>
              </a:defRPr>
            </a:lvl1pPr>
            <a:lvl2pPr marL="1083720" indent="0">
              <a:buNone/>
              <a:defRPr sz="4267">
                <a:solidFill>
                  <a:schemeClr val="tx1">
                    <a:tint val="75000"/>
                  </a:schemeClr>
                </a:solidFill>
              </a:defRPr>
            </a:lvl2pPr>
            <a:lvl3pPr marL="2167440" indent="0">
              <a:buNone/>
              <a:defRPr sz="3792">
                <a:solidFill>
                  <a:schemeClr val="tx1">
                    <a:tint val="75000"/>
                  </a:schemeClr>
                </a:solidFill>
              </a:defRPr>
            </a:lvl3pPr>
            <a:lvl4pPr marL="3251159" indent="0">
              <a:buNone/>
              <a:defRPr sz="3319">
                <a:solidFill>
                  <a:schemeClr val="tx1">
                    <a:tint val="75000"/>
                  </a:schemeClr>
                </a:solidFill>
              </a:defRPr>
            </a:lvl4pPr>
            <a:lvl5pPr marL="4334879" indent="0">
              <a:buNone/>
              <a:defRPr sz="3319">
                <a:solidFill>
                  <a:schemeClr val="tx1">
                    <a:tint val="75000"/>
                  </a:schemeClr>
                </a:solidFill>
              </a:defRPr>
            </a:lvl5pPr>
            <a:lvl6pPr marL="5418599" indent="0">
              <a:buNone/>
              <a:defRPr sz="3319">
                <a:solidFill>
                  <a:schemeClr val="tx1">
                    <a:tint val="75000"/>
                  </a:schemeClr>
                </a:solidFill>
              </a:defRPr>
            </a:lvl6pPr>
            <a:lvl7pPr marL="6502320" indent="0">
              <a:buNone/>
              <a:defRPr sz="3319">
                <a:solidFill>
                  <a:schemeClr val="tx1">
                    <a:tint val="75000"/>
                  </a:schemeClr>
                </a:solidFill>
              </a:defRPr>
            </a:lvl7pPr>
            <a:lvl8pPr marL="7586038" indent="0">
              <a:buNone/>
              <a:defRPr sz="3319">
                <a:solidFill>
                  <a:schemeClr val="tx1">
                    <a:tint val="75000"/>
                  </a:schemeClr>
                </a:solidFill>
              </a:defRPr>
            </a:lvl8pPr>
            <a:lvl9pPr marL="8669758" indent="0">
              <a:buNone/>
              <a:defRPr sz="331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F2EC5-21FD-4A57-9332-65F57CECE01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C35-FA2C-4491-A2F0-7946404AF53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677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2133602"/>
            <a:ext cx="5384800" cy="6034617"/>
          </a:xfrm>
        </p:spPr>
        <p:txBody>
          <a:bodyPr/>
          <a:lstStyle>
            <a:lvl1pPr>
              <a:defRPr sz="6637"/>
            </a:lvl1pPr>
            <a:lvl2pPr>
              <a:defRPr sz="5689"/>
            </a:lvl2pPr>
            <a:lvl3pPr>
              <a:defRPr sz="4741"/>
            </a:lvl3pPr>
            <a:lvl4pPr>
              <a:defRPr sz="4267"/>
            </a:lvl4pPr>
            <a:lvl5pPr>
              <a:defRPr sz="4267"/>
            </a:lvl5pPr>
            <a:lvl6pPr>
              <a:defRPr sz="4267"/>
            </a:lvl6pPr>
            <a:lvl7pPr>
              <a:defRPr sz="4267"/>
            </a:lvl7pPr>
            <a:lvl8pPr>
              <a:defRPr sz="4267"/>
            </a:lvl8pPr>
            <a:lvl9pPr>
              <a:defRPr sz="426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2133602"/>
            <a:ext cx="5384800" cy="6034617"/>
          </a:xfrm>
        </p:spPr>
        <p:txBody>
          <a:bodyPr/>
          <a:lstStyle>
            <a:lvl1pPr>
              <a:defRPr sz="6637"/>
            </a:lvl1pPr>
            <a:lvl2pPr>
              <a:defRPr sz="5689"/>
            </a:lvl2pPr>
            <a:lvl3pPr>
              <a:defRPr sz="4741"/>
            </a:lvl3pPr>
            <a:lvl4pPr>
              <a:defRPr sz="4267"/>
            </a:lvl4pPr>
            <a:lvl5pPr>
              <a:defRPr sz="4267"/>
            </a:lvl5pPr>
            <a:lvl6pPr>
              <a:defRPr sz="4267"/>
            </a:lvl6pPr>
            <a:lvl7pPr>
              <a:defRPr sz="4267"/>
            </a:lvl7pPr>
            <a:lvl8pPr>
              <a:defRPr sz="4267"/>
            </a:lvl8pPr>
            <a:lvl9pPr>
              <a:defRPr sz="426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F2EC5-21FD-4A57-9332-65F57CECE01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C35-FA2C-4491-A2F0-7946404AF53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6560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1" y="2046817"/>
            <a:ext cx="5386917" cy="853016"/>
          </a:xfrm>
        </p:spPr>
        <p:txBody>
          <a:bodyPr anchor="b"/>
          <a:lstStyle>
            <a:lvl1pPr marL="0" indent="0">
              <a:buNone/>
              <a:defRPr sz="5689" b="1"/>
            </a:lvl1pPr>
            <a:lvl2pPr marL="1083720" indent="0">
              <a:buNone/>
              <a:defRPr sz="4741" b="1"/>
            </a:lvl2pPr>
            <a:lvl3pPr marL="2167440" indent="0">
              <a:buNone/>
              <a:defRPr sz="4267" b="1"/>
            </a:lvl3pPr>
            <a:lvl4pPr marL="3251159" indent="0">
              <a:buNone/>
              <a:defRPr sz="3792" b="1"/>
            </a:lvl4pPr>
            <a:lvl5pPr marL="4334879" indent="0">
              <a:buNone/>
              <a:defRPr sz="3792" b="1"/>
            </a:lvl5pPr>
            <a:lvl6pPr marL="5418599" indent="0">
              <a:buNone/>
              <a:defRPr sz="3792" b="1"/>
            </a:lvl6pPr>
            <a:lvl7pPr marL="6502320" indent="0">
              <a:buNone/>
              <a:defRPr sz="3792" b="1"/>
            </a:lvl7pPr>
            <a:lvl8pPr marL="7586038" indent="0">
              <a:buNone/>
              <a:defRPr sz="3792" b="1"/>
            </a:lvl8pPr>
            <a:lvl9pPr marL="8669758" indent="0">
              <a:buNone/>
              <a:defRPr sz="3792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1" y="2899833"/>
            <a:ext cx="5386917" cy="5268384"/>
          </a:xfrm>
        </p:spPr>
        <p:txBody>
          <a:bodyPr/>
          <a:lstStyle>
            <a:lvl1pPr>
              <a:defRPr sz="5689"/>
            </a:lvl1pPr>
            <a:lvl2pPr>
              <a:defRPr sz="4741"/>
            </a:lvl2pPr>
            <a:lvl3pPr>
              <a:defRPr sz="4267"/>
            </a:lvl3pPr>
            <a:lvl4pPr>
              <a:defRPr sz="3792"/>
            </a:lvl4pPr>
            <a:lvl5pPr>
              <a:defRPr sz="3792"/>
            </a:lvl5pPr>
            <a:lvl6pPr>
              <a:defRPr sz="3792"/>
            </a:lvl6pPr>
            <a:lvl7pPr>
              <a:defRPr sz="3792"/>
            </a:lvl7pPr>
            <a:lvl8pPr>
              <a:defRPr sz="3792"/>
            </a:lvl8pPr>
            <a:lvl9pPr>
              <a:defRPr sz="379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2046817"/>
            <a:ext cx="5389033" cy="853016"/>
          </a:xfrm>
        </p:spPr>
        <p:txBody>
          <a:bodyPr anchor="b"/>
          <a:lstStyle>
            <a:lvl1pPr marL="0" indent="0">
              <a:buNone/>
              <a:defRPr sz="5689" b="1"/>
            </a:lvl1pPr>
            <a:lvl2pPr marL="1083720" indent="0">
              <a:buNone/>
              <a:defRPr sz="4741" b="1"/>
            </a:lvl2pPr>
            <a:lvl3pPr marL="2167440" indent="0">
              <a:buNone/>
              <a:defRPr sz="4267" b="1"/>
            </a:lvl3pPr>
            <a:lvl4pPr marL="3251159" indent="0">
              <a:buNone/>
              <a:defRPr sz="3792" b="1"/>
            </a:lvl4pPr>
            <a:lvl5pPr marL="4334879" indent="0">
              <a:buNone/>
              <a:defRPr sz="3792" b="1"/>
            </a:lvl5pPr>
            <a:lvl6pPr marL="5418599" indent="0">
              <a:buNone/>
              <a:defRPr sz="3792" b="1"/>
            </a:lvl6pPr>
            <a:lvl7pPr marL="6502320" indent="0">
              <a:buNone/>
              <a:defRPr sz="3792" b="1"/>
            </a:lvl7pPr>
            <a:lvl8pPr marL="7586038" indent="0">
              <a:buNone/>
              <a:defRPr sz="3792" b="1"/>
            </a:lvl8pPr>
            <a:lvl9pPr marL="8669758" indent="0">
              <a:buNone/>
              <a:defRPr sz="3792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899833"/>
            <a:ext cx="5389033" cy="5268384"/>
          </a:xfrm>
        </p:spPr>
        <p:txBody>
          <a:bodyPr/>
          <a:lstStyle>
            <a:lvl1pPr>
              <a:defRPr sz="5689"/>
            </a:lvl1pPr>
            <a:lvl2pPr>
              <a:defRPr sz="4741"/>
            </a:lvl2pPr>
            <a:lvl3pPr>
              <a:defRPr sz="4267"/>
            </a:lvl3pPr>
            <a:lvl4pPr>
              <a:defRPr sz="3792"/>
            </a:lvl4pPr>
            <a:lvl5pPr>
              <a:defRPr sz="3792"/>
            </a:lvl5pPr>
            <a:lvl6pPr>
              <a:defRPr sz="3792"/>
            </a:lvl6pPr>
            <a:lvl7pPr>
              <a:defRPr sz="3792"/>
            </a:lvl7pPr>
            <a:lvl8pPr>
              <a:defRPr sz="3792"/>
            </a:lvl8pPr>
            <a:lvl9pPr>
              <a:defRPr sz="379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F2EC5-21FD-4A57-9332-65F57CECE01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C35-FA2C-4491-A2F0-7946404AF53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5173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F2EC5-21FD-4A57-9332-65F57CECE01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C35-FA2C-4491-A2F0-7946404AF53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1835151" y="194735"/>
            <a:ext cx="8521701" cy="687917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617895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F2EC5-21FD-4A57-9332-65F57CECE01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1C35-FA2C-4491-A2F0-7946404AF53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1835151" y="194735"/>
            <a:ext cx="8521701" cy="687917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853183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18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slideLayout" Target="../slideLayouts/slideLayout47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36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slideLayout" Target="../slideLayouts/slideLayout4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835151" y="194735"/>
            <a:ext cx="8521701" cy="68791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2133602"/>
            <a:ext cx="109728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8475135"/>
            <a:ext cx="28448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A7F2EC5-21FD-4A57-9332-65F57CECE01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2026/7/8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8475135"/>
            <a:ext cx="38608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>
              <a:solidFill>
                <a:prstClr val="black">
                  <a:tint val="75000"/>
                </a:prstClr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8475135"/>
            <a:ext cx="28448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02B1C35-FA2C-4491-A2F0-7946404AF536}" type="slidenum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/>
          <p:cNvCxnSpPr/>
          <p:nvPr/>
        </p:nvCxnSpPr>
        <p:spPr>
          <a:xfrm>
            <a:off x="334435" y="882651"/>
            <a:ext cx="11491806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タイトル 1"/>
          <p:cNvSpPr txBox="1">
            <a:spLocks/>
          </p:cNvSpPr>
          <p:nvPr/>
        </p:nvSpPr>
        <p:spPr bwMode="auto">
          <a:xfrm>
            <a:off x="935569" y="1"/>
            <a:ext cx="1799166" cy="389467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HGS創英角ｺﾞｼｯｸUB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HGS創英角ｺﾞｼｯｸUB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HGS創英角ｺﾞｼｯｸUB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HGS創英角ｺﾞｼｯｸUB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HGS創英角ｺﾞｼｯｸUB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HGS創英角ｺﾞｼｯｸUB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HGS創英角ｺﾞｼｯｸUB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HGS創英角ｺﾞｼｯｸUB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HGS創英角ｺﾞｼｯｸUB" pitchFamily="50" charset="-128"/>
              </a:defRPr>
            </a:lvl9pPr>
          </a:lstStyle>
          <a:p>
            <a:pPr algn="l" fontAlgn="auto">
              <a:spcBef>
                <a:spcPct val="0"/>
              </a:spcBef>
              <a:spcAft>
                <a:spcPts val="0"/>
              </a:spcAft>
              <a:defRPr/>
            </a:pPr>
            <a:endParaRPr lang="ja-JP" altLang="en-US" sz="3319">
              <a:solidFill>
                <a:srgbClr val="1F497D"/>
              </a:solidFill>
              <a:latin typeface="Arial" charset="0"/>
              <a:ea typeface="ＭＳ Ｐゴシック" pitchFamily="50" charset="-128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7013" y="21393"/>
            <a:ext cx="828057" cy="828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294594" y="491088"/>
            <a:ext cx="789497" cy="369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6"/>
          <p:cNvSpPr txBox="1">
            <a:spLocks noChangeArrowheads="1"/>
          </p:cNvSpPr>
          <p:nvPr/>
        </p:nvSpPr>
        <p:spPr bwMode="auto">
          <a:xfrm>
            <a:off x="11554884" y="10585"/>
            <a:ext cx="624416" cy="429683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>
            <a:defPPr>
              <a:defRPr lang="ja-JP"/>
            </a:defPPr>
            <a:lvl1pPr algn="ctr" rtl="0" fontAlgn="base">
              <a:spcBef>
                <a:spcPct val="50000"/>
              </a:spcBef>
              <a:spcAft>
                <a:spcPct val="0"/>
              </a:spcAft>
              <a:defRPr kumimoji="1" sz="1400" kern="120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+mn-cs"/>
              </a:defRPr>
            </a:lvl1pPr>
            <a:lvl2pPr marL="457200" algn="ctr" rtl="0" fontAlgn="base">
              <a:spcBef>
                <a:spcPct val="5000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HGS創英角ｺﾞｼｯｸUB" pitchFamily="50" charset="-128"/>
                <a:cs typeface="+mn-cs"/>
              </a:defRPr>
            </a:lvl2pPr>
            <a:lvl3pPr marL="914400" algn="ctr" rtl="0" fontAlgn="base">
              <a:spcBef>
                <a:spcPct val="5000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HGS創英角ｺﾞｼｯｸUB" pitchFamily="50" charset="-128"/>
                <a:cs typeface="+mn-cs"/>
              </a:defRPr>
            </a:lvl3pPr>
            <a:lvl4pPr marL="1371600" algn="ctr" rtl="0" fontAlgn="base">
              <a:spcBef>
                <a:spcPct val="5000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HGS創英角ｺﾞｼｯｸUB" pitchFamily="50" charset="-128"/>
                <a:cs typeface="+mn-cs"/>
              </a:defRPr>
            </a:lvl4pPr>
            <a:lvl5pPr marL="1828800" algn="ctr" rtl="0" fontAlgn="base">
              <a:spcBef>
                <a:spcPct val="5000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HGS創英角ｺﾞｼｯｸUB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HGS創英角ｺﾞｼｯｸUB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HGS創英角ｺﾞｼｯｸUB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HGS創英角ｺﾞｼｯｸUB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HGS創英角ｺﾞｼｯｸUB" pitchFamily="50" charset="-128"/>
                <a:cs typeface="+mn-cs"/>
              </a:defRPr>
            </a:lvl9pPr>
          </a:lstStyle>
          <a:p>
            <a:pPr>
              <a:spcBef>
                <a:spcPct val="0"/>
              </a:spcBef>
              <a:defRPr/>
            </a:pPr>
            <a:fld id="{9F2C75FC-A902-403B-85B0-3FEC079A526A}" type="slidenum">
              <a:rPr lang="en-US" altLang="ja-JP" sz="3319" smtClean="0">
                <a:solidFill>
                  <a:srgbClr val="000000"/>
                </a:solidFill>
              </a:rPr>
              <a:pPr>
                <a:spcBef>
                  <a:spcPct val="0"/>
                </a:spcBef>
                <a:defRPr/>
              </a:pPr>
              <a:t>‹#›</a:t>
            </a:fld>
            <a:endParaRPr lang="en-US" altLang="ja-JP" sz="3319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520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475" r:id="rId1"/>
    <p:sldLayoutId id="2147485476" r:id="rId2"/>
    <p:sldLayoutId id="2147485477" r:id="rId3"/>
    <p:sldLayoutId id="2147485478" r:id="rId4"/>
    <p:sldLayoutId id="2147485479" r:id="rId5"/>
    <p:sldLayoutId id="2147485480" r:id="rId6"/>
    <p:sldLayoutId id="2147485481" r:id="rId7"/>
    <p:sldLayoutId id="2147485482" r:id="rId8"/>
    <p:sldLayoutId id="2147485483" r:id="rId9"/>
    <p:sldLayoutId id="2147485484" r:id="rId10"/>
    <p:sldLayoutId id="2147485485" r:id="rId11"/>
    <p:sldLayoutId id="2147485486" r:id="rId12"/>
    <p:sldLayoutId id="2147485487" r:id="rId13"/>
    <p:sldLayoutId id="2147485488" r:id="rId14"/>
    <p:sldLayoutId id="2147485489" r:id="rId15"/>
  </p:sldLayoutIdLst>
  <p:txStyles>
    <p:titleStyle>
      <a:lvl1pPr algn="ctr" defTabSz="2167440" rtl="0" eaLnBrk="1" latinLnBrk="0" hangingPunct="1">
        <a:spcBef>
          <a:spcPct val="0"/>
        </a:spcBef>
        <a:buNone/>
        <a:defRPr kumimoji="1" sz="6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2791" indent="-812791" algn="l" defTabSz="216744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7586" kern="1200">
          <a:solidFill>
            <a:schemeClr val="tx1"/>
          </a:solidFill>
          <a:latin typeface="+mn-lt"/>
          <a:ea typeface="+mn-ea"/>
          <a:cs typeface="+mn-cs"/>
        </a:defRPr>
      </a:lvl1pPr>
      <a:lvl2pPr marL="1761044" indent="-677324" algn="l" defTabSz="216744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6637" kern="1200">
          <a:solidFill>
            <a:schemeClr val="tx1"/>
          </a:solidFill>
          <a:latin typeface="+mn-lt"/>
          <a:ea typeface="+mn-ea"/>
          <a:cs typeface="+mn-cs"/>
        </a:defRPr>
      </a:lvl2pPr>
      <a:lvl3pPr marL="2709300" indent="-541859" algn="l" defTabSz="216744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3pPr>
      <a:lvl4pPr marL="3793020" indent="-541859" algn="l" defTabSz="216744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4741" kern="1200">
          <a:solidFill>
            <a:schemeClr val="tx1"/>
          </a:solidFill>
          <a:latin typeface="+mn-lt"/>
          <a:ea typeface="+mn-ea"/>
          <a:cs typeface="+mn-cs"/>
        </a:defRPr>
      </a:lvl4pPr>
      <a:lvl5pPr marL="4876738" indent="-541859" algn="l" defTabSz="216744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4741" kern="1200">
          <a:solidFill>
            <a:schemeClr val="tx1"/>
          </a:solidFill>
          <a:latin typeface="+mn-lt"/>
          <a:ea typeface="+mn-ea"/>
          <a:cs typeface="+mn-cs"/>
        </a:defRPr>
      </a:lvl5pPr>
      <a:lvl6pPr marL="5960459" indent="-541859" algn="l" defTabSz="216744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4741" kern="1200">
          <a:solidFill>
            <a:schemeClr val="tx1"/>
          </a:solidFill>
          <a:latin typeface="+mn-lt"/>
          <a:ea typeface="+mn-ea"/>
          <a:cs typeface="+mn-cs"/>
        </a:defRPr>
      </a:lvl6pPr>
      <a:lvl7pPr marL="7044179" indent="-541859" algn="l" defTabSz="216744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4741" kern="1200">
          <a:solidFill>
            <a:schemeClr val="tx1"/>
          </a:solidFill>
          <a:latin typeface="+mn-lt"/>
          <a:ea typeface="+mn-ea"/>
          <a:cs typeface="+mn-cs"/>
        </a:defRPr>
      </a:lvl7pPr>
      <a:lvl8pPr marL="8127899" indent="-541859" algn="l" defTabSz="216744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4741" kern="1200">
          <a:solidFill>
            <a:schemeClr val="tx1"/>
          </a:solidFill>
          <a:latin typeface="+mn-lt"/>
          <a:ea typeface="+mn-ea"/>
          <a:cs typeface="+mn-cs"/>
        </a:defRPr>
      </a:lvl8pPr>
      <a:lvl9pPr marL="9211617" indent="-541859" algn="l" defTabSz="216744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47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2167440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1083720" algn="l" defTabSz="2167440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2pPr>
      <a:lvl3pPr marL="2167440" algn="l" defTabSz="2167440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3pPr>
      <a:lvl4pPr marL="3251159" algn="l" defTabSz="2167440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4pPr>
      <a:lvl5pPr marL="4334879" algn="l" defTabSz="2167440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5pPr>
      <a:lvl6pPr marL="5418599" algn="l" defTabSz="2167440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6pPr>
      <a:lvl7pPr marL="6502320" algn="l" defTabSz="2167440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7pPr>
      <a:lvl8pPr marL="7586038" algn="l" defTabSz="2167440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8pPr>
      <a:lvl9pPr marL="8669758" algn="l" defTabSz="2167440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835151" y="194735"/>
            <a:ext cx="8521701" cy="68791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2133602"/>
            <a:ext cx="109728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8475135"/>
            <a:ext cx="28448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A7F2EC5-21FD-4A57-9332-65F57CECE01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2026/7/8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8475135"/>
            <a:ext cx="38608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>
              <a:solidFill>
                <a:prstClr val="black">
                  <a:tint val="75000"/>
                </a:prstClr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8475135"/>
            <a:ext cx="28448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02B1C35-FA2C-4491-A2F0-7946404AF536}" type="slidenum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/>
          <p:cNvCxnSpPr/>
          <p:nvPr/>
        </p:nvCxnSpPr>
        <p:spPr>
          <a:xfrm>
            <a:off x="334435" y="882651"/>
            <a:ext cx="11491806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タイトル 1"/>
          <p:cNvSpPr txBox="1">
            <a:spLocks/>
          </p:cNvSpPr>
          <p:nvPr/>
        </p:nvSpPr>
        <p:spPr bwMode="auto">
          <a:xfrm>
            <a:off x="935569" y="1"/>
            <a:ext cx="1799166" cy="389467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HGS創英角ｺﾞｼｯｸUB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HGS創英角ｺﾞｼｯｸUB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HGS創英角ｺﾞｼｯｸUB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HGS創英角ｺﾞｼｯｸUB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HGS創英角ｺﾞｼｯｸUB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HGS創英角ｺﾞｼｯｸUB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HGS創英角ｺﾞｼｯｸUB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HGS創英角ｺﾞｼｯｸUB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HGS創英角ｺﾞｼｯｸUB" pitchFamily="50" charset="-128"/>
              </a:defRPr>
            </a:lvl9pPr>
          </a:lstStyle>
          <a:p>
            <a:pPr algn="l" fontAlgn="auto">
              <a:spcBef>
                <a:spcPct val="0"/>
              </a:spcBef>
              <a:spcAft>
                <a:spcPts val="0"/>
              </a:spcAft>
              <a:defRPr/>
            </a:pPr>
            <a:endParaRPr lang="ja-JP" altLang="en-US" sz="3319">
              <a:solidFill>
                <a:srgbClr val="1F497D"/>
              </a:solidFill>
              <a:latin typeface="Arial" charset="0"/>
              <a:ea typeface="ＭＳ Ｐゴシック" pitchFamily="50" charset="-128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2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7013" y="21393"/>
            <a:ext cx="828057" cy="828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294594" y="491088"/>
            <a:ext cx="789497" cy="369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6"/>
          <p:cNvSpPr txBox="1">
            <a:spLocks noChangeArrowheads="1"/>
          </p:cNvSpPr>
          <p:nvPr/>
        </p:nvSpPr>
        <p:spPr bwMode="auto">
          <a:xfrm>
            <a:off x="11554884" y="10585"/>
            <a:ext cx="624416" cy="429683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>
            <a:defPPr>
              <a:defRPr lang="ja-JP"/>
            </a:defPPr>
            <a:lvl1pPr algn="ctr" rtl="0" fontAlgn="base">
              <a:spcBef>
                <a:spcPct val="50000"/>
              </a:spcBef>
              <a:spcAft>
                <a:spcPct val="0"/>
              </a:spcAft>
              <a:defRPr kumimoji="1" sz="1400" kern="120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+mn-cs"/>
              </a:defRPr>
            </a:lvl1pPr>
            <a:lvl2pPr marL="457200" algn="ctr" rtl="0" fontAlgn="base">
              <a:spcBef>
                <a:spcPct val="5000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HGS創英角ｺﾞｼｯｸUB" pitchFamily="50" charset="-128"/>
                <a:cs typeface="+mn-cs"/>
              </a:defRPr>
            </a:lvl2pPr>
            <a:lvl3pPr marL="914400" algn="ctr" rtl="0" fontAlgn="base">
              <a:spcBef>
                <a:spcPct val="5000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HGS創英角ｺﾞｼｯｸUB" pitchFamily="50" charset="-128"/>
                <a:cs typeface="+mn-cs"/>
              </a:defRPr>
            </a:lvl3pPr>
            <a:lvl4pPr marL="1371600" algn="ctr" rtl="0" fontAlgn="base">
              <a:spcBef>
                <a:spcPct val="5000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HGS創英角ｺﾞｼｯｸUB" pitchFamily="50" charset="-128"/>
                <a:cs typeface="+mn-cs"/>
              </a:defRPr>
            </a:lvl4pPr>
            <a:lvl5pPr marL="1828800" algn="ctr" rtl="0" fontAlgn="base">
              <a:spcBef>
                <a:spcPct val="5000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HGS創英角ｺﾞｼｯｸUB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HGS創英角ｺﾞｼｯｸUB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HGS創英角ｺﾞｼｯｸUB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HGS創英角ｺﾞｼｯｸUB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HGS創英角ｺﾞｼｯｸUB" pitchFamily="50" charset="-128"/>
                <a:cs typeface="+mn-cs"/>
              </a:defRPr>
            </a:lvl9pPr>
          </a:lstStyle>
          <a:p>
            <a:pPr>
              <a:spcBef>
                <a:spcPct val="0"/>
              </a:spcBef>
              <a:defRPr/>
            </a:pPr>
            <a:fld id="{9F2C75FC-A902-403B-85B0-3FEC079A526A}" type="slidenum">
              <a:rPr lang="en-US" altLang="ja-JP" sz="3319" smtClean="0">
                <a:solidFill>
                  <a:srgbClr val="000000"/>
                </a:solidFill>
              </a:rPr>
              <a:pPr>
                <a:spcBef>
                  <a:spcPct val="0"/>
                </a:spcBef>
                <a:defRPr/>
              </a:pPr>
              <a:t>‹#›</a:t>
            </a:fld>
            <a:endParaRPr lang="en-US" altLang="ja-JP" sz="3319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3525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536" r:id="rId1"/>
    <p:sldLayoutId id="2147485537" r:id="rId2"/>
    <p:sldLayoutId id="2147485538" r:id="rId3"/>
    <p:sldLayoutId id="2147485539" r:id="rId4"/>
    <p:sldLayoutId id="2147485540" r:id="rId5"/>
    <p:sldLayoutId id="2147485541" r:id="rId6"/>
    <p:sldLayoutId id="2147485542" r:id="rId7"/>
    <p:sldLayoutId id="2147485543" r:id="rId8"/>
    <p:sldLayoutId id="2147485544" r:id="rId9"/>
    <p:sldLayoutId id="2147485545" r:id="rId10"/>
    <p:sldLayoutId id="2147485546" r:id="rId11"/>
    <p:sldLayoutId id="2147485547" r:id="rId12"/>
    <p:sldLayoutId id="2147485548" r:id="rId13"/>
    <p:sldLayoutId id="2147485549" r:id="rId14"/>
    <p:sldLayoutId id="2147485550" r:id="rId15"/>
    <p:sldLayoutId id="2147485551" r:id="rId16"/>
    <p:sldLayoutId id="2147485552" r:id="rId17"/>
    <p:sldLayoutId id="2147485553" r:id="rId18"/>
    <p:sldLayoutId id="2147485554" r:id="rId19"/>
  </p:sldLayoutIdLst>
  <p:txStyles>
    <p:titleStyle>
      <a:lvl1pPr algn="ctr" defTabSz="2167440" rtl="0" eaLnBrk="1" latinLnBrk="0" hangingPunct="1">
        <a:spcBef>
          <a:spcPct val="0"/>
        </a:spcBef>
        <a:buNone/>
        <a:defRPr kumimoji="1" sz="6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2791" indent="-812791" algn="l" defTabSz="216744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7586" kern="1200">
          <a:solidFill>
            <a:schemeClr val="tx1"/>
          </a:solidFill>
          <a:latin typeface="+mn-lt"/>
          <a:ea typeface="+mn-ea"/>
          <a:cs typeface="+mn-cs"/>
        </a:defRPr>
      </a:lvl1pPr>
      <a:lvl2pPr marL="1761044" indent="-677324" algn="l" defTabSz="216744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6637" kern="1200">
          <a:solidFill>
            <a:schemeClr val="tx1"/>
          </a:solidFill>
          <a:latin typeface="+mn-lt"/>
          <a:ea typeface="+mn-ea"/>
          <a:cs typeface="+mn-cs"/>
        </a:defRPr>
      </a:lvl2pPr>
      <a:lvl3pPr marL="2709300" indent="-541859" algn="l" defTabSz="216744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3pPr>
      <a:lvl4pPr marL="3793020" indent="-541859" algn="l" defTabSz="216744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4741" kern="1200">
          <a:solidFill>
            <a:schemeClr val="tx1"/>
          </a:solidFill>
          <a:latin typeface="+mn-lt"/>
          <a:ea typeface="+mn-ea"/>
          <a:cs typeface="+mn-cs"/>
        </a:defRPr>
      </a:lvl4pPr>
      <a:lvl5pPr marL="4876738" indent="-541859" algn="l" defTabSz="216744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4741" kern="1200">
          <a:solidFill>
            <a:schemeClr val="tx1"/>
          </a:solidFill>
          <a:latin typeface="+mn-lt"/>
          <a:ea typeface="+mn-ea"/>
          <a:cs typeface="+mn-cs"/>
        </a:defRPr>
      </a:lvl5pPr>
      <a:lvl6pPr marL="5960459" indent="-541859" algn="l" defTabSz="216744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4741" kern="1200">
          <a:solidFill>
            <a:schemeClr val="tx1"/>
          </a:solidFill>
          <a:latin typeface="+mn-lt"/>
          <a:ea typeface="+mn-ea"/>
          <a:cs typeface="+mn-cs"/>
        </a:defRPr>
      </a:lvl6pPr>
      <a:lvl7pPr marL="7044179" indent="-541859" algn="l" defTabSz="216744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4741" kern="1200">
          <a:solidFill>
            <a:schemeClr val="tx1"/>
          </a:solidFill>
          <a:latin typeface="+mn-lt"/>
          <a:ea typeface="+mn-ea"/>
          <a:cs typeface="+mn-cs"/>
        </a:defRPr>
      </a:lvl7pPr>
      <a:lvl8pPr marL="8127899" indent="-541859" algn="l" defTabSz="216744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4741" kern="1200">
          <a:solidFill>
            <a:schemeClr val="tx1"/>
          </a:solidFill>
          <a:latin typeface="+mn-lt"/>
          <a:ea typeface="+mn-ea"/>
          <a:cs typeface="+mn-cs"/>
        </a:defRPr>
      </a:lvl8pPr>
      <a:lvl9pPr marL="9211617" indent="-541859" algn="l" defTabSz="216744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47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2167440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1083720" algn="l" defTabSz="2167440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2pPr>
      <a:lvl3pPr marL="2167440" algn="l" defTabSz="2167440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3pPr>
      <a:lvl4pPr marL="3251159" algn="l" defTabSz="2167440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4pPr>
      <a:lvl5pPr marL="4334879" algn="l" defTabSz="2167440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5pPr>
      <a:lvl6pPr marL="5418599" algn="l" defTabSz="2167440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6pPr>
      <a:lvl7pPr marL="6502320" algn="l" defTabSz="2167440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7pPr>
      <a:lvl8pPr marL="7586038" algn="l" defTabSz="2167440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8pPr>
      <a:lvl9pPr marL="8669758" algn="l" defTabSz="2167440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835151" y="194735"/>
            <a:ext cx="8521701" cy="68791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2133602"/>
            <a:ext cx="109728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8475135"/>
            <a:ext cx="28448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A7F2EC5-21FD-4A57-9332-65F57CECE01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2026/7/8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8475135"/>
            <a:ext cx="38608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>
              <a:solidFill>
                <a:prstClr val="black">
                  <a:tint val="75000"/>
                </a:prstClr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8475135"/>
            <a:ext cx="28448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02B1C35-FA2C-4491-A2F0-7946404AF536}" type="slidenum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/>
          <p:cNvCxnSpPr/>
          <p:nvPr/>
        </p:nvCxnSpPr>
        <p:spPr>
          <a:xfrm>
            <a:off x="334435" y="882651"/>
            <a:ext cx="11491806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タイトル 1"/>
          <p:cNvSpPr txBox="1">
            <a:spLocks/>
          </p:cNvSpPr>
          <p:nvPr/>
        </p:nvSpPr>
        <p:spPr bwMode="auto">
          <a:xfrm>
            <a:off x="935569" y="1"/>
            <a:ext cx="1799166" cy="389467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HGS創英角ｺﾞｼｯｸUB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HGS創英角ｺﾞｼｯｸUB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HGS創英角ｺﾞｼｯｸUB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HGS創英角ｺﾞｼｯｸUB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HGS創英角ｺﾞｼｯｸUB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HGS創英角ｺﾞｼｯｸUB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HGS創英角ｺﾞｼｯｸUB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HGS創英角ｺﾞｼｯｸUB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HGS創英角ｺﾞｼｯｸUB" pitchFamily="50" charset="-128"/>
              </a:defRPr>
            </a:lvl9pPr>
          </a:lstStyle>
          <a:p>
            <a:pPr algn="l" fontAlgn="auto">
              <a:spcBef>
                <a:spcPct val="0"/>
              </a:spcBef>
              <a:spcAft>
                <a:spcPts val="0"/>
              </a:spcAft>
              <a:defRPr/>
            </a:pPr>
            <a:endParaRPr lang="ja-JP" altLang="en-US" sz="3319">
              <a:solidFill>
                <a:srgbClr val="1F497D"/>
              </a:solidFill>
              <a:latin typeface="Arial" charset="0"/>
              <a:ea typeface="ＭＳ Ｐゴシック" pitchFamily="50" charset="-128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7013" y="21393"/>
            <a:ext cx="828057" cy="828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294594" y="491088"/>
            <a:ext cx="789497" cy="369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6"/>
          <p:cNvSpPr txBox="1">
            <a:spLocks noChangeArrowheads="1"/>
          </p:cNvSpPr>
          <p:nvPr/>
        </p:nvSpPr>
        <p:spPr bwMode="auto">
          <a:xfrm>
            <a:off x="11554884" y="10585"/>
            <a:ext cx="624416" cy="429683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>
            <a:defPPr>
              <a:defRPr lang="ja-JP"/>
            </a:defPPr>
            <a:lvl1pPr algn="ctr" rtl="0" fontAlgn="base">
              <a:spcBef>
                <a:spcPct val="50000"/>
              </a:spcBef>
              <a:spcAft>
                <a:spcPct val="0"/>
              </a:spcAft>
              <a:defRPr kumimoji="1" sz="1400" kern="120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+mn-cs"/>
              </a:defRPr>
            </a:lvl1pPr>
            <a:lvl2pPr marL="457200" algn="ctr" rtl="0" fontAlgn="base">
              <a:spcBef>
                <a:spcPct val="5000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HGS創英角ｺﾞｼｯｸUB" pitchFamily="50" charset="-128"/>
                <a:cs typeface="+mn-cs"/>
              </a:defRPr>
            </a:lvl2pPr>
            <a:lvl3pPr marL="914400" algn="ctr" rtl="0" fontAlgn="base">
              <a:spcBef>
                <a:spcPct val="5000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HGS創英角ｺﾞｼｯｸUB" pitchFamily="50" charset="-128"/>
                <a:cs typeface="+mn-cs"/>
              </a:defRPr>
            </a:lvl3pPr>
            <a:lvl4pPr marL="1371600" algn="ctr" rtl="0" fontAlgn="base">
              <a:spcBef>
                <a:spcPct val="5000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HGS創英角ｺﾞｼｯｸUB" pitchFamily="50" charset="-128"/>
                <a:cs typeface="+mn-cs"/>
              </a:defRPr>
            </a:lvl4pPr>
            <a:lvl5pPr marL="1828800" algn="ctr" rtl="0" fontAlgn="base">
              <a:spcBef>
                <a:spcPct val="5000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HGS創英角ｺﾞｼｯｸUB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HGS創英角ｺﾞｼｯｸUB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HGS創英角ｺﾞｼｯｸUB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HGS創英角ｺﾞｼｯｸUB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HGS創英角ｺﾞｼｯｸUB" pitchFamily="50" charset="-128"/>
                <a:cs typeface="+mn-cs"/>
              </a:defRPr>
            </a:lvl9pPr>
          </a:lstStyle>
          <a:p>
            <a:pPr>
              <a:spcBef>
                <a:spcPct val="0"/>
              </a:spcBef>
              <a:defRPr/>
            </a:pPr>
            <a:fld id="{9F2C75FC-A902-403B-85B0-3FEC079A526A}" type="slidenum">
              <a:rPr lang="en-US" altLang="ja-JP" sz="3319" smtClean="0">
                <a:solidFill>
                  <a:srgbClr val="000000"/>
                </a:solidFill>
              </a:rPr>
              <a:pPr>
                <a:spcBef>
                  <a:spcPct val="0"/>
                </a:spcBef>
                <a:defRPr/>
              </a:pPr>
              <a:t>‹#›</a:t>
            </a:fld>
            <a:endParaRPr lang="en-US" altLang="ja-JP" sz="3319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2737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556" r:id="rId1"/>
    <p:sldLayoutId id="2147485557" r:id="rId2"/>
    <p:sldLayoutId id="2147485558" r:id="rId3"/>
    <p:sldLayoutId id="2147485559" r:id="rId4"/>
    <p:sldLayoutId id="2147485560" r:id="rId5"/>
    <p:sldLayoutId id="2147485561" r:id="rId6"/>
    <p:sldLayoutId id="2147485562" r:id="rId7"/>
    <p:sldLayoutId id="2147485563" r:id="rId8"/>
    <p:sldLayoutId id="2147485564" r:id="rId9"/>
    <p:sldLayoutId id="2147485565" r:id="rId10"/>
    <p:sldLayoutId id="2147485566" r:id="rId11"/>
    <p:sldLayoutId id="2147485567" r:id="rId12"/>
    <p:sldLayoutId id="2147485568" r:id="rId13"/>
    <p:sldLayoutId id="2147485569" r:id="rId14"/>
  </p:sldLayoutIdLst>
  <p:txStyles>
    <p:titleStyle>
      <a:lvl1pPr algn="ctr" defTabSz="2167440" rtl="0" eaLnBrk="1" latinLnBrk="0" hangingPunct="1">
        <a:spcBef>
          <a:spcPct val="0"/>
        </a:spcBef>
        <a:buNone/>
        <a:defRPr kumimoji="1" sz="6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2791" indent="-812791" algn="l" defTabSz="216744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7586" kern="1200">
          <a:solidFill>
            <a:schemeClr val="tx1"/>
          </a:solidFill>
          <a:latin typeface="+mn-lt"/>
          <a:ea typeface="+mn-ea"/>
          <a:cs typeface="+mn-cs"/>
        </a:defRPr>
      </a:lvl1pPr>
      <a:lvl2pPr marL="1761044" indent="-677324" algn="l" defTabSz="216744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6637" kern="1200">
          <a:solidFill>
            <a:schemeClr val="tx1"/>
          </a:solidFill>
          <a:latin typeface="+mn-lt"/>
          <a:ea typeface="+mn-ea"/>
          <a:cs typeface="+mn-cs"/>
        </a:defRPr>
      </a:lvl2pPr>
      <a:lvl3pPr marL="2709300" indent="-541859" algn="l" defTabSz="216744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3pPr>
      <a:lvl4pPr marL="3793020" indent="-541859" algn="l" defTabSz="216744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4741" kern="1200">
          <a:solidFill>
            <a:schemeClr val="tx1"/>
          </a:solidFill>
          <a:latin typeface="+mn-lt"/>
          <a:ea typeface="+mn-ea"/>
          <a:cs typeface="+mn-cs"/>
        </a:defRPr>
      </a:lvl4pPr>
      <a:lvl5pPr marL="4876738" indent="-541859" algn="l" defTabSz="216744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4741" kern="1200">
          <a:solidFill>
            <a:schemeClr val="tx1"/>
          </a:solidFill>
          <a:latin typeface="+mn-lt"/>
          <a:ea typeface="+mn-ea"/>
          <a:cs typeface="+mn-cs"/>
        </a:defRPr>
      </a:lvl5pPr>
      <a:lvl6pPr marL="5960459" indent="-541859" algn="l" defTabSz="216744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4741" kern="1200">
          <a:solidFill>
            <a:schemeClr val="tx1"/>
          </a:solidFill>
          <a:latin typeface="+mn-lt"/>
          <a:ea typeface="+mn-ea"/>
          <a:cs typeface="+mn-cs"/>
        </a:defRPr>
      </a:lvl6pPr>
      <a:lvl7pPr marL="7044179" indent="-541859" algn="l" defTabSz="216744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4741" kern="1200">
          <a:solidFill>
            <a:schemeClr val="tx1"/>
          </a:solidFill>
          <a:latin typeface="+mn-lt"/>
          <a:ea typeface="+mn-ea"/>
          <a:cs typeface="+mn-cs"/>
        </a:defRPr>
      </a:lvl7pPr>
      <a:lvl8pPr marL="8127899" indent="-541859" algn="l" defTabSz="216744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4741" kern="1200">
          <a:solidFill>
            <a:schemeClr val="tx1"/>
          </a:solidFill>
          <a:latin typeface="+mn-lt"/>
          <a:ea typeface="+mn-ea"/>
          <a:cs typeface="+mn-cs"/>
        </a:defRPr>
      </a:lvl8pPr>
      <a:lvl9pPr marL="9211617" indent="-541859" algn="l" defTabSz="216744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47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2167440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1083720" algn="l" defTabSz="2167440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2pPr>
      <a:lvl3pPr marL="2167440" algn="l" defTabSz="2167440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3pPr>
      <a:lvl4pPr marL="3251159" algn="l" defTabSz="2167440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4pPr>
      <a:lvl5pPr marL="4334879" algn="l" defTabSz="2167440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5pPr>
      <a:lvl6pPr marL="5418599" algn="l" defTabSz="2167440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6pPr>
      <a:lvl7pPr marL="6502320" algn="l" defTabSz="2167440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7pPr>
      <a:lvl8pPr marL="7586038" algn="l" defTabSz="2167440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8pPr>
      <a:lvl9pPr marL="8669758" algn="l" defTabSz="2167440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0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9359780-4A34-4F45-846F-ED9F3D3C58FF}"/>
              </a:ext>
            </a:extLst>
          </p:cNvPr>
          <p:cNvSpPr/>
          <p:nvPr/>
        </p:nvSpPr>
        <p:spPr>
          <a:xfrm>
            <a:off x="5132419" y="2111627"/>
            <a:ext cx="6916219" cy="4632576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〇左図の赤線及び黄色線で囲まれた区域は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罰則等の対象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と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0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なります。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〇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赤色線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で囲まれる区域でのドローン等の飛行は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１０営業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0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日前までに父島基地分遣隊へ書面で申請して同意を得る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0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必要があり、あわせて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４８時間前までに小笠原警察署、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0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小笠原海上保安署（飛行空域に海上が含む場合）への書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0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面による通報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が必要です。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〇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黄色線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で囲まれる区域（赤色区域を除く）でドローン等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0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を飛行させる場合は、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土地所有者等の許可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を得た後に、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0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４８時間前までに小笠原警察署、小笠原海上保安署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（飛行空域に海上が含む場合）及び父島基地分遣隊への書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0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面による通報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が必要です。また、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海上は１０営業日前</a:t>
            </a:r>
            <a:r>
              <a:rPr kumimoji="1" lang="ja-JP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ま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kumimoji="1" lang="ja-JP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でに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父島基地分遣隊へ書面で申請して同意を得る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必要が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0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あります</a:t>
            </a: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。</a:t>
            </a:r>
            <a:r>
              <a:rPr kumimoji="1" lang="ja-JP" altLang="en-US" sz="1868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　　</a:t>
            </a:r>
            <a:endParaRPr kumimoji="1" lang="en-US" altLang="ja-JP" sz="1868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id="{BDBA40C4-08AC-4476-AA4E-AE486F520F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1821" y="-3409137"/>
            <a:ext cx="328359" cy="820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62560" tIns="81280" rIns="162560" bIns="8128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4267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HGS創英角ｺﾞｼｯｸUB" pitchFamily="50" charset="-128"/>
              <a:cs typeface="+mn-cs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C710B226-B687-4DCF-8F3A-11F46686DB23}"/>
              </a:ext>
            </a:extLst>
          </p:cNvPr>
          <p:cNvSpPr txBox="1"/>
          <p:nvPr/>
        </p:nvSpPr>
        <p:spPr>
          <a:xfrm>
            <a:off x="35592" y="6920235"/>
            <a:ext cx="12054512" cy="783163"/>
          </a:xfrm>
          <a:prstGeom prst="rect">
            <a:avLst/>
          </a:prstGeom>
          <a:solidFill>
            <a:srgbClr val="FFFF99"/>
          </a:solidFill>
          <a:ln w="38100">
            <a:solidFill>
              <a:srgbClr val="002060"/>
            </a:solidFill>
            <a:prstDash val="sysDot"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8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　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父島島内でのドローン等の飛行は、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罰則等の適用区域以外の場所も、土地所有者、管理者等の許可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が必要です。詳細は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観光協会ホームページでご確認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ください。</a:t>
            </a:r>
            <a:endParaRPr kumimoji="1" lang="ja-JP" altLang="en-US" sz="2489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112563BA-6D7D-4F65-9A87-002D7B04ADDE}"/>
              </a:ext>
            </a:extLst>
          </p:cNvPr>
          <p:cNvGrpSpPr/>
          <p:nvPr/>
        </p:nvGrpSpPr>
        <p:grpSpPr>
          <a:xfrm>
            <a:off x="15329" y="7272300"/>
            <a:ext cx="12141185" cy="1834911"/>
            <a:chOff x="15329" y="10892706"/>
            <a:chExt cx="12141185" cy="1834911"/>
          </a:xfrm>
        </p:grpSpPr>
        <p:sp>
          <p:nvSpPr>
            <p:cNvPr id="42" name="テキスト ボックス 41">
              <a:extLst>
                <a:ext uri="{FF2B5EF4-FFF2-40B4-BE49-F238E27FC236}">
                  <a16:creationId xmlns:a16="http://schemas.microsoft.com/office/drawing/2014/main" id="{73E31BD5-5693-46EB-878D-784F3FCE805F}"/>
                </a:ext>
              </a:extLst>
            </p:cNvPr>
            <p:cNvSpPr txBox="1"/>
            <p:nvPr/>
          </p:nvSpPr>
          <p:spPr>
            <a:xfrm>
              <a:off x="10473911" y="10892706"/>
              <a:ext cx="1682603" cy="3659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81279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778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ゴシック" panose="020B0609070205080204" pitchFamily="49" charset="-128"/>
                  <a:ea typeface="ＭＳ ゴシック" panose="020B0609070205080204" pitchFamily="49" charset="-128"/>
                  <a:cs typeface="+mn-cs"/>
                </a:rPr>
                <a:t>防衛省</a:t>
              </a:r>
              <a:r>
                <a:rPr kumimoji="1" lang="en-US" altLang="ja-JP" sz="1778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ゴシック" panose="020B0609070205080204" pitchFamily="49" charset="-128"/>
                  <a:ea typeface="ＭＳ ゴシック" panose="020B0609070205080204" pitchFamily="49" charset="-128"/>
                  <a:cs typeface="+mn-cs"/>
                </a:rPr>
                <a:t>HP</a:t>
              </a:r>
              <a:endParaRPr kumimoji="1" lang="ja-JP" altLang="en-US" sz="1778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endParaRPr>
            </a:p>
          </p:txBody>
        </p:sp>
        <p:sp>
          <p:nvSpPr>
            <p:cNvPr id="7" name="四角形: 角を丸くする 6">
              <a:extLst>
                <a:ext uri="{FF2B5EF4-FFF2-40B4-BE49-F238E27FC236}">
                  <a16:creationId xmlns:a16="http://schemas.microsoft.com/office/drawing/2014/main" id="{9090857B-C466-414F-B2E0-1AAED8AC4EA7}"/>
                </a:ext>
              </a:extLst>
            </p:cNvPr>
            <p:cNvSpPr/>
            <p:nvPr/>
          </p:nvSpPr>
          <p:spPr>
            <a:xfrm>
              <a:off x="72808" y="11362339"/>
              <a:ext cx="12001236" cy="992097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ja-JP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rPr>
                <a:t>飛行を行う場合の手続き等については、防衛省</a:t>
              </a:r>
              <a:r>
                <a:rPr kumimoji="0" lang="ja-JP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rPr>
                <a:t>ＨＰ</a:t>
              </a:r>
              <a:r>
                <a:rPr kumimoji="0" lang="ja-JP" altLang="ja-JP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rPr>
                <a:t>をご覧いただくか、</a:t>
              </a:r>
              <a:endParaRPr kumimoji="0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rPr>
                <a:t>海上自衛隊父島基地分遣隊</a:t>
              </a:r>
              <a:r>
                <a:rPr kumimoji="0" lang="ja-JP" altLang="ja-JP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rPr>
                <a:t>までお問い合わせください</a:t>
              </a:r>
              <a:r>
                <a:rPr kumimoji="0" lang="ja-JP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rPr>
                <a:t>。</a:t>
              </a:r>
              <a:endParaRPr kumimoji="0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ゴシック" panose="020B0609070205080204" pitchFamily="49" charset="-128"/>
                  <a:ea typeface="ＭＳ ゴシック" panose="020B0609070205080204" pitchFamily="49" charset="-128"/>
                  <a:cs typeface="+mn-cs"/>
                </a:rPr>
                <a:t>【</a:t>
              </a:r>
              <a:r>
                <a:rPr kumimoji="1" lang="ja-JP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ゴシック" panose="020B0609070205080204" pitchFamily="49" charset="-128"/>
                  <a:ea typeface="ＭＳ ゴシック" panose="020B0609070205080204" pitchFamily="49" charset="-128"/>
                  <a:cs typeface="+mn-cs"/>
                </a:rPr>
                <a:t>問合せ先</a:t>
              </a:r>
              <a:r>
                <a:rPr kumimoji="1" lang="en-US" altLang="ja-JP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ゴシック" panose="020B0609070205080204" pitchFamily="49" charset="-128"/>
                  <a:ea typeface="ＭＳ ゴシック" panose="020B0609070205080204" pitchFamily="49" charset="-128"/>
                  <a:cs typeface="+mn-cs"/>
                </a:rPr>
                <a:t>】</a:t>
              </a:r>
              <a:r>
                <a:rPr kumimoji="1" lang="ja-JP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ゴシック" panose="020B0609070205080204" pitchFamily="49" charset="-128"/>
                  <a:ea typeface="ＭＳ ゴシック" panose="020B0609070205080204" pitchFamily="49" charset="-128"/>
                  <a:cs typeface="+mn-cs"/>
                </a:rPr>
                <a:t>海上自衛隊父島基地分遣隊　☎０４９９８－２－２０２７</a:t>
              </a:r>
              <a:endParaRPr kumimoji="0" lang="en-US" altLang="ja-JP" sz="20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endParaRPr>
            </a:p>
          </p:txBody>
        </p:sp>
        <p:pic>
          <p:nvPicPr>
            <p:cNvPr id="43" name="コンテンツ プレースホルダー 3">
              <a:extLst>
                <a:ext uri="{FF2B5EF4-FFF2-40B4-BE49-F238E27FC236}">
                  <a16:creationId xmlns:a16="http://schemas.microsoft.com/office/drawing/2014/main" id="{EF244C15-B11A-4C89-9791-AC0728B416F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0665436" y="11269339"/>
              <a:ext cx="1299561" cy="1228379"/>
            </a:xfrm>
            <a:prstGeom prst="rect">
              <a:avLst/>
            </a:prstGeom>
          </p:spPr>
        </p:pic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992A623A-4EFE-455A-A15D-B372F8399FCE}"/>
                </a:ext>
              </a:extLst>
            </p:cNvPr>
            <p:cNvSpPr txBox="1"/>
            <p:nvPr/>
          </p:nvSpPr>
          <p:spPr>
            <a:xfrm>
              <a:off x="15329" y="12347833"/>
              <a:ext cx="3440382" cy="3797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68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ゴシック" panose="020B0609070205080204" pitchFamily="49" charset="-128"/>
                  <a:ea typeface="ＭＳ ゴシック" panose="020B0609070205080204" pitchFamily="49" charset="-128"/>
                  <a:cs typeface="+mn-cs"/>
                </a:rPr>
                <a:t>２０２６年７月　　作成</a:t>
              </a:r>
            </a:p>
          </p:txBody>
        </p:sp>
      </p:grpSp>
      <p:sp>
        <p:nvSpPr>
          <p:cNvPr id="82" name="正方形/長方形 81">
            <a:extLst>
              <a:ext uri="{FF2B5EF4-FFF2-40B4-BE49-F238E27FC236}">
                <a16:creationId xmlns:a16="http://schemas.microsoft.com/office/drawing/2014/main" id="{AD4A0EE2-21E5-4ABE-9E37-ACBB1CB0748B}"/>
              </a:ext>
            </a:extLst>
          </p:cNvPr>
          <p:cNvSpPr/>
          <p:nvPr/>
        </p:nvSpPr>
        <p:spPr>
          <a:xfrm>
            <a:off x="13322588" y="2292709"/>
            <a:ext cx="320036" cy="3580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4267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83" name="正方形/長方形 82">
            <a:extLst>
              <a:ext uri="{FF2B5EF4-FFF2-40B4-BE49-F238E27FC236}">
                <a16:creationId xmlns:a16="http://schemas.microsoft.com/office/drawing/2014/main" id="{94E84DCC-7FF4-4D08-B7E7-99CBA505856A}"/>
              </a:ext>
            </a:extLst>
          </p:cNvPr>
          <p:cNvSpPr/>
          <p:nvPr/>
        </p:nvSpPr>
        <p:spPr>
          <a:xfrm>
            <a:off x="13186658" y="2813387"/>
            <a:ext cx="320036" cy="3580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4267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84" name="正方形/長方形 83">
            <a:extLst>
              <a:ext uri="{FF2B5EF4-FFF2-40B4-BE49-F238E27FC236}">
                <a16:creationId xmlns:a16="http://schemas.microsoft.com/office/drawing/2014/main" id="{9146F911-C41F-4F12-897D-5F9568219366}"/>
              </a:ext>
            </a:extLst>
          </p:cNvPr>
          <p:cNvSpPr/>
          <p:nvPr/>
        </p:nvSpPr>
        <p:spPr>
          <a:xfrm>
            <a:off x="12740105" y="2442261"/>
            <a:ext cx="320036" cy="3580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4267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85" name="正方形/長方形 84">
            <a:extLst>
              <a:ext uri="{FF2B5EF4-FFF2-40B4-BE49-F238E27FC236}">
                <a16:creationId xmlns:a16="http://schemas.microsoft.com/office/drawing/2014/main" id="{E359BCC5-C885-422A-B278-628C1FCC51FC}"/>
              </a:ext>
            </a:extLst>
          </p:cNvPr>
          <p:cNvSpPr/>
          <p:nvPr/>
        </p:nvSpPr>
        <p:spPr>
          <a:xfrm>
            <a:off x="12588043" y="3003966"/>
            <a:ext cx="320036" cy="3580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4267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E34AA70-3711-4404-ABB0-98FC5B46AE71}"/>
              </a:ext>
            </a:extLst>
          </p:cNvPr>
          <p:cNvSpPr txBox="1"/>
          <p:nvPr/>
        </p:nvSpPr>
        <p:spPr>
          <a:xfrm>
            <a:off x="81808" y="1726788"/>
            <a:ext cx="3030270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罰則等の適用区域</a:t>
            </a:r>
          </a:p>
        </p:txBody>
      </p: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F9772069-04A1-4BB9-8017-29E090E88308}"/>
              </a:ext>
            </a:extLst>
          </p:cNvPr>
          <p:cNvGrpSpPr/>
          <p:nvPr/>
        </p:nvGrpSpPr>
        <p:grpSpPr>
          <a:xfrm>
            <a:off x="290355" y="2145393"/>
            <a:ext cx="4597150" cy="4632576"/>
            <a:chOff x="240057" y="4445608"/>
            <a:chExt cx="3051091" cy="3063992"/>
          </a:xfrm>
        </p:grpSpPr>
        <p:pic>
          <p:nvPicPr>
            <p:cNvPr id="8" name="図 7">
              <a:extLst>
                <a:ext uri="{FF2B5EF4-FFF2-40B4-BE49-F238E27FC236}">
                  <a16:creationId xmlns:a16="http://schemas.microsoft.com/office/drawing/2014/main" id="{DF5DF2BF-F062-4CDE-A627-5766BC0C68C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40057" y="4445608"/>
              <a:ext cx="3051091" cy="3063992"/>
            </a:xfrm>
            <a:prstGeom prst="rect">
              <a:avLst/>
            </a:prstGeom>
          </p:spPr>
        </p:pic>
        <p:sp>
          <p:nvSpPr>
            <p:cNvPr id="3" name="フリーフォーム: 図形 2">
              <a:extLst>
                <a:ext uri="{FF2B5EF4-FFF2-40B4-BE49-F238E27FC236}">
                  <a16:creationId xmlns:a16="http://schemas.microsoft.com/office/drawing/2014/main" id="{70BC8BE1-0CDD-4340-AC10-DD84B3890DE1}"/>
                </a:ext>
              </a:extLst>
            </p:cNvPr>
            <p:cNvSpPr/>
            <p:nvPr/>
          </p:nvSpPr>
          <p:spPr>
            <a:xfrm>
              <a:off x="429260" y="4561841"/>
              <a:ext cx="2590060" cy="2719743"/>
            </a:xfrm>
            <a:custGeom>
              <a:avLst/>
              <a:gdLst>
                <a:gd name="connsiteX0" fmla="*/ 1501140 w 2880360"/>
                <a:gd name="connsiteY0" fmla="*/ 0 h 2834640"/>
                <a:gd name="connsiteX1" fmla="*/ 205740 w 2880360"/>
                <a:gd name="connsiteY1" fmla="*/ 228600 h 2834640"/>
                <a:gd name="connsiteX2" fmla="*/ 0 w 2880360"/>
                <a:gd name="connsiteY2" fmla="*/ 2270760 h 2834640"/>
                <a:gd name="connsiteX3" fmla="*/ 792480 w 2880360"/>
                <a:gd name="connsiteY3" fmla="*/ 2834640 h 2834640"/>
                <a:gd name="connsiteX4" fmla="*/ 2301240 w 2880360"/>
                <a:gd name="connsiteY4" fmla="*/ 2667000 h 2834640"/>
                <a:gd name="connsiteX5" fmla="*/ 2880360 w 2880360"/>
                <a:gd name="connsiteY5" fmla="*/ 1371600 h 2834640"/>
                <a:gd name="connsiteX6" fmla="*/ 2308860 w 2880360"/>
                <a:gd name="connsiteY6" fmla="*/ 777240 h 2834640"/>
                <a:gd name="connsiteX7" fmla="*/ 2080260 w 2880360"/>
                <a:gd name="connsiteY7" fmla="*/ 556260 h 2834640"/>
                <a:gd name="connsiteX8" fmla="*/ 2049780 w 2880360"/>
                <a:gd name="connsiteY8" fmla="*/ 350520 h 2834640"/>
                <a:gd name="connsiteX9" fmla="*/ 1889760 w 2880360"/>
                <a:gd name="connsiteY9" fmla="*/ 381000 h 2834640"/>
                <a:gd name="connsiteX10" fmla="*/ 1859280 w 2880360"/>
                <a:gd name="connsiteY10" fmla="*/ 182880 h 2834640"/>
                <a:gd name="connsiteX11" fmla="*/ 1813560 w 2880360"/>
                <a:gd name="connsiteY11" fmla="*/ 160020 h 2834640"/>
                <a:gd name="connsiteX12" fmla="*/ 1691640 w 2880360"/>
                <a:gd name="connsiteY12" fmla="*/ 190500 h 2834640"/>
                <a:gd name="connsiteX13" fmla="*/ 1699260 w 2880360"/>
                <a:gd name="connsiteY13" fmla="*/ 121920 h 2834640"/>
                <a:gd name="connsiteX14" fmla="*/ 1623060 w 2880360"/>
                <a:gd name="connsiteY14" fmla="*/ 121920 h 2834640"/>
                <a:gd name="connsiteX15" fmla="*/ 1501140 w 2880360"/>
                <a:gd name="connsiteY15" fmla="*/ 0 h 2834640"/>
                <a:gd name="connsiteX0" fmla="*/ 1501140 w 2880360"/>
                <a:gd name="connsiteY0" fmla="*/ 0 h 2716530"/>
                <a:gd name="connsiteX1" fmla="*/ 205740 w 2880360"/>
                <a:gd name="connsiteY1" fmla="*/ 228600 h 2716530"/>
                <a:gd name="connsiteX2" fmla="*/ 0 w 2880360"/>
                <a:gd name="connsiteY2" fmla="*/ 2270760 h 2716530"/>
                <a:gd name="connsiteX3" fmla="*/ 659130 w 2880360"/>
                <a:gd name="connsiteY3" fmla="*/ 2716530 h 2716530"/>
                <a:gd name="connsiteX4" fmla="*/ 2301240 w 2880360"/>
                <a:gd name="connsiteY4" fmla="*/ 2667000 h 2716530"/>
                <a:gd name="connsiteX5" fmla="*/ 2880360 w 2880360"/>
                <a:gd name="connsiteY5" fmla="*/ 1371600 h 2716530"/>
                <a:gd name="connsiteX6" fmla="*/ 2308860 w 2880360"/>
                <a:gd name="connsiteY6" fmla="*/ 777240 h 2716530"/>
                <a:gd name="connsiteX7" fmla="*/ 2080260 w 2880360"/>
                <a:gd name="connsiteY7" fmla="*/ 556260 h 2716530"/>
                <a:gd name="connsiteX8" fmla="*/ 2049780 w 2880360"/>
                <a:gd name="connsiteY8" fmla="*/ 350520 h 2716530"/>
                <a:gd name="connsiteX9" fmla="*/ 1889760 w 2880360"/>
                <a:gd name="connsiteY9" fmla="*/ 381000 h 2716530"/>
                <a:gd name="connsiteX10" fmla="*/ 1859280 w 2880360"/>
                <a:gd name="connsiteY10" fmla="*/ 182880 h 2716530"/>
                <a:gd name="connsiteX11" fmla="*/ 1813560 w 2880360"/>
                <a:gd name="connsiteY11" fmla="*/ 160020 h 2716530"/>
                <a:gd name="connsiteX12" fmla="*/ 1691640 w 2880360"/>
                <a:gd name="connsiteY12" fmla="*/ 190500 h 2716530"/>
                <a:gd name="connsiteX13" fmla="*/ 1699260 w 2880360"/>
                <a:gd name="connsiteY13" fmla="*/ 121920 h 2716530"/>
                <a:gd name="connsiteX14" fmla="*/ 1623060 w 2880360"/>
                <a:gd name="connsiteY14" fmla="*/ 121920 h 2716530"/>
                <a:gd name="connsiteX15" fmla="*/ 1501140 w 2880360"/>
                <a:gd name="connsiteY15" fmla="*/ 0 h 2716530"/>
                <a:gd name="connsiteX0" fmla="*/ 1501140 w 2880360"/>
                <a:gd name="connsiteY0" fmla="*/ 0 h 2752725"/>
                <a:gd name="connsiteX1" fmla="*/ 205740 w 2880360"/>
                <a:gd name="connsiteY1" fmla="*/ 228600 h 2752725"/>
                <a:gd name="connsiteX2" fmla="*/ 0 w 2880360"/>
                <a:gd name="connsiteY2" fmla="*/ 2270760 h 2752725"/>
                <a:gd name="connsiteX3" fmla="*/ 659130 w 2880360"/>
                <a:gd name="connsiteY3" fmla="*/ 2716530 h 2752725"/>
                <a:gd name="connsiteX4" fmla="*/ 1832610 w 2880360"/>
                <a:gd name="connsiteY4" fmla="*/ 2752725 h 2752725"/>
                <a:gd name="connsiteX5" fmla="*/ 2880360 w 2880360"/>
                <a:gd name="connsiteY5" fmla="*/ 1371600 h 2752725"/>
                <a:gd name="connsiteX6" fmla="*/ 2308860 w 2880360"/>
                <a:gd name="connsiteY6" fmla="*/ 777240 h 2752725"/>
                <a:gd name="connsiteX7" fmla="*/ 2080260 w 2880360"/>
                <a:gd name="connsiteY7" fmla="*/ 556260 h 2752725"/>
                <a:gd name="connsiteX8" fmla="*/ 2049780 w 2880360"/>
                <a:gd name="connsiteY8" fmla="*/ 350520 h 2752725"/>
                <a:gd name="connsiteX9" fmla="*/ 1889760 w 2880360"/>
                <a:gd name="connsiteY9" fmla="*/ 381000 h 2752725"/>
                <a:gd name="connsiteX10" fmla="*/ 1859280 w 2880360"/>
                <a:gd name="connsiteY10" fmla="*/ 182880 h 2752725"/>
                <a:gd name="connsiteX11" fmla="*/ 1813560 w 2880360"/>
                <a:gd name="connsiteY11" fmla="*/ 160020 h 2752725"/>
                <a:gd name="connsiteX12" fmla="*/ 1691640 w 2880360"/>
                <a:gd name="connsiteY12" fmla="*/ 190500 h 2752725"/>
                <a:gd name="connsiteX13" fmla="*/ 1699260 w 2880360"/>
                <a:gd name="connsiteY13" fmla="*/ 121920 h 2752725"/>
                <a:gd name="connsiteX14" fmla="*/ 1623060 w 2880360"/>
                <a:gd name="connsiteY14" fmla="*/ 121920 h 2752725"/>
                <a:gd name="connsiteX15" fmla="*/ 1501140 w 2880360"/>
                <a:gd name="connsiteY15" fmla="*/ 0 h 2752725"/>
                <a:gd name="connsiteX0" fmla="*/ 1501140 w 2555240"/>
                <a:gd name="connsiteY0" fmla="*/ 0 h 2752725"/>
                <a:gd name="connsiteX1" fmla="*/ 205740 w 2555240"/>
                <a:gd name="connsiteY1" fmla="*/ 228600 h 2752725"/>
                <a:gd name="connsiteX2" fmla="*/ 0 w 2555240"/>
                <a:gd name="connsiteY2" fmla="*/ 2270760 h 2752725"/>
                <a:gd name="connsiteX3" fmla="*/ 659130 w 2555240"/>
                <a:gd name="connsiteY3" fmla="*/ 2716530 h 2752725"/>
                <a:gd name="connsiteX4" fmla="*/ 1832610 w 2555240"/>
                <a:gd name="connsiteY4" fmla="*/ 2752725 h 2752725"/>
                <a:gd name="connsiteX5" fmla="*/ 2555240 w 2555240"/>
                <a:gd name="connsiteY5" fmla="*/ 2260600 h 2752725"/>
                <a:gd name="connsiteX6" fmla="*/ 2308860 w 2555240"/>
                <a:gd name="connsiteY6" fmla="*/ 777240 h 2752725"/>
                <a:gd name="connsiteX7" fmla="*/ 2080260 w 2555240"/>
                <a:gd name="connsiteY7" fmla="*/ 556260 h 2752725"/>
                <a:gd name="connsiteX8" fmla="*/ 2049780 w 2555240"/>
                <a:gd name="connsiteY8" fmla="*/ 350520 h 2752725"/>
                <a:gd name="connsiteX9" fmla="*/ 1889760 w 2555240"/>
                <a:gd name="connsiteY9" fmla="*/ 381000 h 2752725"/>
                <a:gd name="connsiteX10" fmla="*/ 1859280 w 2555240"/>
                <a:gd name="connsiteY10" fmla="*/ 182880 h 2752725"/>
                <a:gd name="connsiteX11" fmla="*/ 1813560 w 2555240"/>
                <a:gd name="connsiteY11" fmla="*/ 160020 h 2752725"/>
                <a:gd name="connsiteX12" fmla="*/ 1691640 w 2555240"/>
                <a:gd name="connsiteY12" fmla="*/ 190500 h 2752725"/>
                <a:gd name="connsiteX13" fmla="*/ 1699260 w 2555240"/>
                <a:gd name="connsiteY13" fmla="*/ 121920 h 2752725"/>
                <a:gd name="connsiteX14" fmla="*/ 1623060 w 2555240"/>
                <a:gd name="connsiteY14" fmla="*/ 121920 h 2752725"/>
                <a:gd name="connsiteX15" fmla="*/ 1501140 w 2555240"/>
                <a:gd name="connsiteY15" fmla="*/ 0 h 2752725"/>
                <a:gd name="connsiteX0" fmla="*/ 1501140 w 2556060"/>
                <a:gd name="connsiteY0" fmla="*/ 0 h 2752725"/>
                <a:gd name="connsiteX1" fmla="*/ 205740 w 2556060"/>
                <a:gd name="connsiteY1" fmla="*/ 228600 h 2752725"/>
                <a:gd name="connsiteX2" fmla="*/ 0 w 2556060"/>
                <a:gd name="connsiteY2" fmla="*/ 2270760 h 2752725"/>
                <a:gd name="connsiteX3" fmla="*/ 659130 w 2556060"/>
                <a:gd name="connsiteY3" fmla="*/ 2716530 h 2752725"/>
                <a:gd name="connsiteX4" fmla="*/ 1832610 w 2556060"/>
                <a:gd name="connsiteY4" fmla="*/ 2752725 h 2752725"/>
                <a:gd name="connsiteX5" fmla="*/ 2555240 w 2556060"/>
                <a:gd name="connsiteY5" fmla="*/ 2260600 h 2752725"/>
                <a:gd name="connsiteX6" fmla="*/ 2308860 w 2556060"/>
                <a:gd name="connsiteY6" fmla="*/ 777240 h 2752725"/>
                <a:gd name="connsiteX7" fmla="*/ 2080260 w 2556060"/>
                <a:gd name="connsiteY7" fmla="*/ 556260 h 2752725"/>
                <a:gd name="connsiteX8" fmla="*/ 2049780 w 2556060"/>
                <a:gd name="connsiteY8" fmla="*/ 350520 h 2752725"/>
                <a:gd name="connsiteX9" fmla="*/ 1889760 w 2556060"/>
                <a:gd name="connsiteY9" fmla="*/ 381000 h 2752725"/>
                <a:gd name="connsiteX10" fmla="*/ 1859280 w 2556060"/>
                <a:gd name="connsiteY10" fmla="*/ 182880 h 2752725"/>
                <a:gd name="connsiteX11" fmla="*/ 1813560 w 2556060"/>
                <a:gd name="connsiteY11" fmla="*/ 160020 h 2752725"/>
                <a:gd name="connsiteX12" fmla="*/ 1691640 w 2556060"/>
                <a:gd name="connsiteY12" fmla="*/ 190500 h 2752725"/>
                <a:gd name="connsiteX13" fmla="*/ 1699260 w 2556060"/>
                <a:gd name="connsiteY13" fmla="*/ 121920 h 2752725"/>
                <a:gd name="connsiteX14" fmla="*/ 1623060 w 2556060"/>
                <a:gd name="connsiteY14" fmla="*/ 121920 h 2752725"/>
                <a:gd name="connsiteX15" fmla="*/ 1501140 w 2556060"/>
                <a:gd name="connsiteY15" fmla="*/ 0 h 2752725"/>
                <a:gd name="connsiteX0" fmla="*/ 1501140 w 2563439"/>
                <a:gd name="connsiteY0" fmla="*/ 0 h 2752725"/>
                <a:gd name="connsiteX1" fmla="*/ 205740 w 2563439"/>
                <a:gd name="connsiteY1" fmla="*/ 228600 h 2752725"/>
                <a:gd name="connsiteX2" fmla="*/ 0 w 2563439"/>
                <a:gd name="connsiteY2" fmla="*/ 2270760 h 2752725"/>
                <a:gd name="connsiteX3" fmla="*/ 659130 w 2563439"/>
                <a:gd name="connsiteY3" fmla="*/ 2716530 h 2752725"/>
                <a:gd name="connsiteX4" fmla="*/ 1832610 w 2563439"/>
                <a:gd name="connsiteY4" fmla="*/ 2752725 h 2752725"/>
                <a:gd name="connsiteX5" fmla="*/ 2555240 w 2563439"/>
                <a:gd name="connsiteY5" fmla="*/ 2260600 h 2752725"/>
                <a:gd name="connsiteX6" fmla="*/ 2491740 w 2563439"/>
                <a:gd name="connsiteY6" fmla="*/ 1854200 h 2752725"/>
                <a:gd name="connsiteX7" fmla="*/ 2080260 w 2563439"/>
                <a:gd name="connsiteY7" fmla="*/ 556260 h 2752725"/>
                <a:gd name="connsiteX8" fmla="*/ 2049780 w 2563439"/>
                <a:gd name="connsiteY8" fmla="*/ 350520 h 2752725"/>
                <a:gd name="connsiteX9" fmla="*/ 1889760 w 2563439"/>
                <a:gd name="connsiteY9" fmla="*/ 381000 h 2752725"/>
                <a:gd name="connsiteX10" fmla="*/ 1859280 w 2563439"/>
                <a:gd name="connsiteY10" fmla="*/ 182880 h 2752725"/>
                <a:gd name="connsiteX11" fmla="*/ 1813560 w 2563439"/>
                <a:gd name="connsiteY11" fmla="*/ 160020 h 2752725"/>
                <a:gd name="connsiteX12" fmla="*/ 1691640 w 2563439"/>
                <a:gd name="connsiteY12" fmla="*/ 190500 h 2752725"/>
                <a:gd name="connsiteX13" fmla="*/ 1699260 w 2563439"/>
                <a:gd name="connsiteY13" fmla="*/ 121920 h 2752725"/>
                <a:gd name="connsiteX14" fmla="*/ 1623060 w 2563439"/>
                <a:gd name="connsiteY14" fmla="*/ 121920 h 2752725"/>
                <a:gd name="connsiteX15" fmla="*/ 1501140 w 2563439"/>
                <a:gd name="connsiteY15" fmla="*/ 0 h 2752725"/>
                <a:gd name="connsiteX0" fmla="*/ 1430020 w 2492319"/>
                <a:gd name="connsiteY0" fmla="*/ 0 h 2752725"/>
                <a:gd name="connsiteX1" fmla="*/ 134620 w 2492319"/>
                <a:gd name="connsiteY1" fmla="*/ 228600 h 2752725"/>
                <a:gd name="connsiteX2" fmla="*/ 0 w 2492319"/>
                <a:gd name="connsiteY2" fmla="*/ 1391920 h 2752725"/>
                <a:gd name="connsiteX3" fmla="*/ 588010 w 2492319"/>
                <a:gd name="connsiteY3" fmla="*/ 2716530 h 2752725"/>
                <a:gd name="connsiteX4" fmla="*/ 1761490 w 2492319"/>
                <a:gd name="connsiteY4" fmla="*/ 2752725 h 2752725"/>
                <a:gd name="connsiteX5" fmla="*/ 2484120 w 2492319"/>
                <a:gd name="connsiteY5" fmla="*/ 2260600 h 2752725"/>
                <a:gd name="connsiteX6" fmla="*/ 2420620 w 2492319"/>
                <a:gd name="connsiteY6" fmla="*/ 1854200 h 2752725"/>
                <a:gd name="connsiteX7" fmla="*/ 2009140 w 2492319"/>
                <a:gd name="connsiteY7" fmla="*/ 556260 h 2752725"/>
                <a:gd name="connsiteX8" fmla="*/ 1978660 w 2492319"/>
                <a:gd name="connsiteY8" fmla="*/ 350520 h 2752725"/>
                <a:gd name="connsiteX9" fmla="*/ 1818640 w 2492319"/>
                <a:gd name="connsiteY9" fmla="*/ 381000 h 2752725"/>
                <a:gd name="connsiteX10" fmla="*/ 1788160 w 2492319"/>
                <a:gd name="connsiteY10" fmla="*/ 182880 h 2752725"/>
                <a:gd name="connsiteX11" fmla="*/ 1742440 w 2492319"/>
                <a:gd name="connsiteY11" fmla="*/ 160020 h 2752725"/>
                <a:gd name="connsiteX12" fmla="*/ 1620520 w 2492319"/>
                <a:gd name="connsiteY12" fmla="*/ 190500 h 2752725"/>
                <a:gd name="connsiteX13" fmla="*/ 1628140 w 2492319"/>
                <a:gd name="connsiteY13" fmla="*/ 121920 h 2752725"/>
                <a:gd name="connsiteX14" fmla="*/ 1551940 w 2492319"/>
                <a:gd name="connsiteY14" fmla="*/ 121920 h 2752725"/>
                <a:gd name="connsiteX15" fmla="*/ 1430020 w 2492319"/>
                <a:gd name="connsiteY15" fmla="*/ 0 h 2752725"/>
                <a:gd name="connsiteX0" fmla="*/ 1295400 w 2357699"/>
                <a:gd name="connsiteY0" fmla="*/ 0 h 2752725"/>
                <a:gd name="connsiteX1" fmla="*/ 0 w 2357699"/>
                <a:gd name="connsiteY1" fmla="*/ 228600 h 2752725"/>
                <a:gd name="connsiteX2" fmla="*/ 480060 w 2357699"/>
                <a:gd name="connsiteY2" fmla="*/ 1889760 h 2752725"/>
                <a:gd name="connsiteX3" fmla="*/ 453390 w 2357699"/>
                <a:gd name="connsiteY3" fmla="*/ 2716530 h 2752725"/>
                <a:gd name="connsiteX4" fmla="*/ 1626870 w 2357699"/>
                <a:gd name="connsiteY4" fmla="*/ 2752725 h 2752725"/>
                <a:gd name="connsiteX5" fmla="*/ 2349500 w 2357699"/>
                <a:gd name="connsiteY5" fmla="*/ 2260600 h 2752725"/>
                <a:gd name="connsiteX6" fmla="*/ 2286000 w 2357699"/>
                <a:gd name="connsiteY6" fmla="*/ 1854200 h 2752725"/>
                <a:gd name="connsiteX7" fmla="*/ 1874520 w 2357699"/>
                <a:gd name="connsiteY7" fmla="*/ 556260 h 2752725"/>
                <a:gd name="connsiteX8" fmla="*/ 1844040 w 2357699"/>
                <a:gd name="connsiteY8" fmla="*/ 350520 h 2752725"/>
                <a:gd name="connsiteX9" fmla="*/ 1684020 w 2357699"/>
                <a:gd name="connsiteY9" fmla="*/ 381000 h 2752725"/>
                <a:gd name="connsiteX10" fmla="*/ 1653540 w 2357699"/>
                <a:gd name="connsiteY10" fmla="*/ 182880 h 2752725"/>
                <a:gd name="connsiteX11" fmla="*/ 1607820 w 2357699"/>
                <a:gd name="connsiteY11" fmla="*/ 160020 h 2752725"/>
                <a:gd name="connsiteX12" fmla="*/ 1485900 w 2357699"/>
                <a:gd name="connsiteY12" fmla="*/ 190500 h 2752725"/>
                <a:gd name="connsiteX13" fmla="*/ 1493520 w 2357699"/>
                <a:gd name="connsiteY13" fmla="*/ 121920 h 2752725"/>
                <a:gd name="connsiteX14" fmla="*/ 1417320 w 2357699"/>
                <a:gd name="connsiteY14" fmla="*/ 121920 h 2752725"/>
                <a:gd name="connsiteX15" fmla="*/ 1295400 w 2357699"/>
                <a:gd name="connsiteY15" fmla="*/ 0 h 2752725"/>
                <a:gd name="connsiteX0" fmla="*/ 1295400 w 2357699"/>
                <a:gd name="connsiteY0" fmla="*/ 0 h 2752725"/>
                <a:gd name="connsiteX1" fmla="*/ 0 w 2357699"/>
                <a:gd name="connsiteY1" fmla="*/ 228600 h 2752725"/>
                <a:gd name="connsiteX2" fmla="*/ 58420 w 2357699"/>
                <a:gd name="connsiteY2" fmla="*/ 2021840 h 2752725"/>
                <a:gd name="connsiteX3" fmla="*/ 453390 w 2357699"/>
                <a:gd name="connsiteY3" fmla="*/ 2716530 h 2752725"/>
                <a:gd name="connsiteX4" fmla="*/ 1626870 w 2357699"/>
                <a:gd name="connsiteY4" fmla="*/ 2752725 h 2752725"/>
                <a:gd name="connsiteX5" fmla="*/ 2349500 w 2357699"/>
                <a:gd name="connsiteY5" fmla="*/ 2260600 h 2752725"/>
                <a:gd name="connsiteX6" fmla="*/ 2286000 w 2357699"/>
                <a:gd name="connsiteY6" fmla="*/ 1854200 h 2752725"/>
                <a:gd name="connsiteX7" fmla="*/ 1874520 w 2357699"/>
                <a:gd name="connsiteY7" fmla="*/ 556260 h 2752725"/>
                <a:gd name="connsiteX8" fmla="*/ 1844040 w 2357699"/>
                <a:gd name="connsiteY8" fmla="*/ 350520 h 2752725"/>
                <a:gd name="connsiteX9" fmla="*/ 1684020 w 2357699"/>
                <a:gd name="connsiteY9" fmla="*/ 381000 h 2752725"/>
                <a:gd name="connsiteX10" fmla="*/ 1653540 w 2357699"/>
                <a:gd name="connsiteY10" fmla="*/ 182880 h 2752725"/>
                <a:gd name="connsiteX11" fmla="*/ 1607820 w 2357699"/>
                <a:gd name="connsiteY11" fmla="*/ 160020 h 2752725"/>
                <a:gd name="connsiteX12" fmla="*/ 1485900 w 2357699"/>
                <a:gd name="connsiteY12" fmla="*/ 190500 h 2752725"/>
                <a:gd name="connsiteX13" fmla="*/ 1493520 w 2357699"/>
                <a:gd name="connsiteY13" fmla="*/ 121920 h 2752725"/>
                <a:gd name="connsiteX14" fmla="*/ 1417320 w 2357699"/>
                <a:gd name="connsiteY14" fmla="*/ 121920 h 2752725"/>
                <a:gd name="connsiteX15" fmla="*/ 1295400 w 2357699"/>
                <a:gd name="connsiteY15" fmla="*/ 0 h 2752725"/>
                <a:gd name="connsiteX0" fmla="*/ 1295400 w 2387652"/>
                <a:gd name="connsiteY0" fmla="*/ 0 h 2752725"/>
                <a:gd name="connsiteX1" fmla="*/ 0 w 2387652"/>
                <a:gd name="connsiteY1" fmla="*/ 228600 h 2752725"/>
                <a:gd name="connsiteX2" fmla="*/ 58420 w 2387652"/>
                <a:gd name="connsiteY2" fmla="*/ 2021840 h 2752725"/>
                <a:gd name="connsiteX3" fmla="*/ 453390 w 2387652"/>
                <a:gd name="connsiteY3" fmla="*/ 2716530 h 2752725"/>
                <a:gd name="connsiteX4" fmla="*/ 1626870 w 2387652"/>
                <a:gd name="connsiteY4" fmla="*/ 2752725 h 2752725"/>
                <a:gd name="connsiteX5" fmla="*/ 2349500 w 2387652"/>
                <a:gd name="connsiteY5" fmla="*/ 2260600 h 2752725"/>
                <a:gd name="connsiteX6" fmla="*/ 2346960 w 2387652"/>
                <a:gd name="connsiteY6" fmla="*/ 1899920 h 2752725"/>
                <a:gd name="connsiteX7" fmla="*/ 1874520 w 2387652"/>
                <a:gd name="connsiteY7" fmla="*/ 556260 h 2752725"/>
                <a:gd name="connsiteX8" fmla="*/ 1844040 w 2387652"/>
                <a:gd name="connsiteY8" fmla="*/ 350520 h 2752725"/>
                <a:gd name="connsiteX9" fmla="*/ 1684020 w 2387652"/>
                <a:gd name="connsiteY9" fmla="*/ 381000 h 2752725"/>
                <a:gd name="connsiteX10" fmla="*/ 1653540 w 2387652"/>
                <a:gd name="connsiteY10" fmla="*/ 182880 h 2752725"/>
                <a:gd name="connsiteX11" fmla="*/ 1607820 w 2387652"/>
                <a:gd name="connsiteY11" fmla="*/ 160020 h 2752725"/>
                <a:gd name="connsiteX12" fmla="*/ 1485900 w 2387652"/>
                <a:gd name="connsiteY12" fmla="*/ 190500 h 2752725"/>
                <a:gd name="connsiteX13" fmla="*/ 1493520 w 2387652"/>
                <a:gd name="connsiteY13" fmla="*/ 121920 h 2752725"/>
                <a:gd name="connsiteX14" fmla="*/ 1417320 w 2387652"/>
                <a:gd name="connsiteY14" fmla="*/ 121920 h 2752725"/>
                <a:gd name="connsiteX15" fmla="*/ 1295400 w 2387652"/>
                <a:gd name="connsiteY15" fmla="*/ 0 h 2752725"/>
                <a:gd name="connsiteX0" fmla="*/ 1295400 w 2349754"/>
                <a:gd name="connsiteY0" fmla="*/ 0 h 2752725"/>
                <a:gd name="connsiteX1" fmla="*/ 0 w 2349754"/>
                <a:gd name="connsiteY1" fmla="*/ 228600 h 2752725"/>
                <a:gd name="connsiteX2" fmla="*/ 58420 w 2349754"/>
                <a:gd name="connsiteY2" fmla="*/ 2021840 h 2752725"/>
                <a:gd name="connsiteX3" fmla="*/ 453390 w 2349754"/>
                <a:gd name="connsiteY3" fmla="*/ 2716530 h 2752725"/>
                <a:gd name="connsiteX4" fmla="*/ 1626870 w 2349754"/>
                <a:gd name="connsiteY4" fmla="*/ 2752725 h 2752725"/>
                <a:gd name="connsiteX5" fmla="*/ 2349500 w 2349754"/>
                <a:gd name="connsiteY5" fmla="*/ 2260600 h 2752725"/>
                <a:gd name="connsiteX6" fmla="*/ 1681480 w 2349754"/>
                <a:gd name="connsiteY6" fmla="*/ 1732280 h 2752725"/>
                <a:gd name="connsiteX7" fmla="*/ 1874520 w 2349754"/>
                <a:gd name="connsiteY7" fmla="*/ 556260 h 2752725"/>
                <a:gd name="connsiteX8" fmla="*/ 1844040 w 2349754"/>
                <a:gd name="connsiteY8" fmla="*/ 350520 h 2752725"/>
                <a:gd name="connsiteX9" fmla="*/ 1684020 w 2349754"/>
                <a:gd name="connsiteY9" fmla="*/ 381000 h 2752725"/>
                <a:gd name="connsiteX10" fmla="*/ 1653540 w 2349754"/>
                <a:gd name="connsiteY10" fmla="*/ 182880 h 2752725"/>
                <a:gd name="connsiteX11" fmla="*/ 1607820 w 2349754"/>
                <a:gd name="connsiteY11" fmla="*/ 160020 h 2752725"/>
                <a:gd name="connsiteX12" fmla="*/ 1485900 w 2349754"/>
                <a:gd name="connsiteY12" fmla="*/ 190500 h 2752725"/>
                <a:gd name="connsiteX13" fmla="*/ 1493520 w 2349754"/>
                <a:gd name="connsiteY13" fmla="*/ 121920 h 2752725"/>
                <a:gd name="connsiteX14" fmla="*/ 1417320 w 2349754"/>
                <a:gd name="connsiteY14" fmla="*/ 121920 h 2752725"/>
                <a:gd name="connsiteX15" fmla="*/ 1295400 w 2349754"/>
                <a:gd name="connsiteY15" fmla="*/ 0 h 2752725"/>
                <a:gd name="connsiteX0" fmla="*/ 1295400 w 2402450"/>
                <a:gd name="connsiteY0" fmla="*/ 0 h 2752725"/>
                <a:gd name="connsiteX1" fmla="*/ 0 w 2402450"/>
                <a:gd name="connsiteY1" fmla="*/ 228600 h 2752725"/>
                <a:gd name="connsiteX2" fmla="*/ 58420 w 2402450"/>
                <a:gd name="connsiteY2" fmla="*/ 2021840 h 2752725"/>
                <a:gd name="connsiteX3" fmla="*/ 453390 w 2402450"/>
                <a:gd name="connsiteY3" fmla="*/ 2716530 h 2752725"/>
                <a:gd name="connsiteX4" fmla="*/ 1626870 w 2402450"/>
                <a:gd name="connsiteY4" fmla="*/ 2752725 h 2752725"/>
                <a:gd name="connsiteX5" fmla="*/ 2349500 w 2402450"/>
                <a:gd name="connsiteY5" fmla="*/ 2260600 h 2752725"/>
                <a:gd name="connsiteX6" fmla="*/ 2367280 w 2402450"/>
                <a:gd name="connsiteY6" fmla="*/ 1915160 h 2752725"/>
                <a:gd name="connsiteX7" fmla="*/ 1874520 w 2402450"/>
                <a:gd name="connsiteY7" fmla="*/ 556260 h 2752725"/>
                <a:gd name="connsiteX8" fmla="*/ 1844040 w 2402450"/>
                <a:gd name="connsiteY8" fmla="*/ 350520 h 2752725"/>
                <a:gd name="connsiteX9" fmla="*/ 1684020 w 2402450"/>
                <a:gd name="connsiteY9" fmla="*/ 381000 h 2752725"/>
                <a:gd name="connsiteX10" fmla="*/ 1653540 w 2402450"/>
                <a:gd name="connsiteY10" fmla="*/ 182880 h 2752725"/>
                <a:gd name="connsiteX11" fmla="*/ 1607820 w 2402450"/>
                <a:gd name="connsiteY11" fmla="*/ 160020 h 2752725"/>
                <a:gd name="connsiteX12" fmla="*/ 1485900 w 2402450"/>
                <a:gd name="connsiteY12" fmla="*/ 190500 h 2752725"/>
                <a:gd name="connsiteX13" fmla="*/ 1493520 w 2402450"/>
                <a:gd name="connsiteY13" fmla="*/ 121920 h 2752725"/>
                <a:gd name="connsiteX14" fmla="*/ 1417320 w 2402450"/>
                <a:gd name="connsiteY14" fmla="*/ 121920 h 2752725"/>
                <a:gd name="connsiteX15" fmla="*/ 1295400 w 2402450"/>
                <a:gd name="connsiteY15" fmla="*/ 0 h 2752725"/>
                <a:gd name="connsiteX0" fmla="*/ 1295400 w 2402450"/>
                <a:gd name="connsiteY0" fmla="*/ 0 h 2752725"/>
                <a:gd name="connsiteX1" fmla="*/ 0 w 2402450"/>
                <a:gd name="connsiteY1" fmla="*/ 228600 h 2752725"/>
                <a:gd name="connsiteX2" fmla="*/ 58420 w 2402450"/>
                <a:gd name="connsiteY2" fmla="*/ 2021840 h 2752725"/>
                <a:gd name="connsiteX3" fmla="*/ 453390 w 2402450"/>
                <a:gd name="connsiteY3" fmla="*/ 2716530 h 2752725"/>
                <a:gd name="connsiteX4" fmla="*/ 1626870 w 2402450"/>
                <a:gd name="connsiteY4" fmla="*/ 2752725 h 2752725"/>
                <a:gd name="connsiteX5" fmla="*/ 2349500 w 2402450"/>
                <a:gd name="connsiteY5" fmla="*/ 2260600 h 2752725"/>
                <a:gd name="connsiteX6" fmla="*/ 2367280 w 2402450"/>
                <a:gd name="connsiteY6" fmla="*/ 1915160 h 2752725"/>
                <a:gd name="connsiteX7" fmla="*/ 2101004 w 2402450"/>
                <a:gd name="connsiteY7" fmla="*/ 1211541 h 2752725"/>
                <a:gd name="connsiteX8" fmla="*/ 1874520 w 2402450"/>
                <a:gd name="connsiteY8" fmla="*/ 556260 h 2752725"/>
                <a:gd name="connsiteX9" fmla="*/ 1844040 w 2402450"/>
                <a:gd name="connsiteY9" fmla="*/ 350520 h 2752725"/>
                <a:gd name="connsiteX10" fmla="*/ 1684020 w 2402450"/>
                <a:gd name="connsiteY10" fmla="*/ 381000 h 2752725"/>
                <a:gd name="connsiteX11" fmla="*/ 1653540 w 2402450"/>
                <a:gd name="connsiteY11" fmla="*/ 182880 h 2752725"/>
                <a:gd name="connsiteX12" fmla="*/ 1607820 w 2402450"/>
                <a:gd name="connsiteY12" fmla="*/ 160020 h 2752725"/>
                <a:gd name="connsiteX13" fmla="*/ 1485900 w 2402450"/>
                <a:gd name="connsiteY13" fmla="*/ 190500 h 2752725"/>
                <a:gd name="connsiteX14" fmla="*/ 1493520 w 2402450"/>
                <a:gd name="connsiteY14" fmla="*/ 121920 h 2752725"/>
                <a:gd name="connsiteX15" fmla="*/ 1417320 w 2402450"/>
                <a:gd name="connsiteY15" fmla="*/ 121920 h 2752725"/>
                <a:gd name="connsiteX16" fmla="*/ 1295400 w 2402450"/>
                <a:gd name="connsiteY16" fmla="*/ 0 h 2752725"/>
                <a:gd name="connsiteX0" fmla="*/ 1295400 w 2402450"/>
                <a:gd name="connsiteY0" fmla="*/ 0 h 2752725"/>
                <a:gd name="connsiteX1" fmla="*/ 0 w 2402450"/>
                <a:gd name="connsiteY1" fmla="*/ 228600 h 2752725"/>
                <a:gd name="connsiteX2" fmla="*/ 58420 w 2402450"/>
                <a:gd name="connsiteY2" fmla="*/ 2021840 h 2752725"/>
                <a:gd name="connsiteX3" fmla="*/ 453390 w 2402450"/>
                <a:gd name="connsiteY3" fmla="*/ 2716530 h 2752725"/>
                <a:gd name="connsiteX4" fmla="*/ 1626870 w 2402450"/>
                <a:gd name="connsiteY4" fmla="*/ 2752725 h 2752725"/>
                <a:gd name="connsiteX5" fmla="*/ 2349500 w 2402450"/>
                <a:gd name="connsiteY5" fmla="*/ 2260600 h 2752725"/>
                <a:gd name="connsiteX6" fmla="*/ 2367280 w 2402450"/>
                <a:gd name="connsiteY6" fmla="*/ 1915160 h 2752725"/>
                <a:gd name="connsiteX7" fmla="*/ 2314364 w 2402450"/>
                <a:gd name="connsiteY7" fmla="*/ 1841461 h 2752725"/>
                <a:gd name="connsiteX8" fmla="*/ 1874520 w 2402450"/>
                <a:gd name="connsiteY8" fmla="*/ 556260 h 2752725"/>
                <a:gd name="connsiteX9" fmla="*/ 1844040 w 2402450"/>
                <a:gd name="connsiteY9" fmla="*/ 350520 h 2752725"/>
                <a:gd name="connsiteX10" fmla="*/ 1684020 w 2402450"/>
                <a:gd name="connsiteY10" fmla="*/ 381000 h 2752725"/>
                <a:gd name="connsiteX11" fmla="*/ 1653540 w 2402450"/>
                <a:gd name="connsiteY11" fmla="*/ 182880 h 2752725"/>
                <a:gd name="connsiteX12" fmla="*/ 1607820 w 2402450"/>
                <a:gd name="connsiteY12" fmla="*/ 160020 h 2752725"/>
                <a:gd name="connsiteX13" fmla="*/ 1485900 w 2402450"/>
                <a:gd name="connsiteY13" fmla="*/ 190500 h 2752725"/>
                <a:gd name="connsiteX14" fmla="*/ 1493520 w 2402450"/>
                <a:gd name="connsiteY14" fmla="*/ 121920 h 2752725"/>
                <a:gd name="connsiteX15" fmla="*/ 1417320 w 2402450"/>
                <a:gd name="connsiteY15" fmla="*/ 121920 h 2752725"/>
                <a:gd name="connsiteX16" fmla="*/ 1295400 w 2402450"/>
                <a:gd name="connsiteY16" fmla="*/ 0 h 2752725"/>
                <a:gd name="connsiteX0" fmla="*/ 1295400 w 2402450"/>
                <a:gd name="connsiteY0" fmla="*/ 0 h 2752725"/>
                <a:gd name="connsiteX1" fmla="*/ 0 w 2402450"/>
                <a:gd name="connsiteY1" fmla="*/ 228600 h 2752725"/>
                <a:gd name="connsiteX2" fmla="*/ 58420 w 2402450"/>
                <a:gd name="connsiteY2" fmla="*/ 2021840 h 2752725"/>
                <a:gd name="connsiteX3" fmla="*/ 453390 w 2402450"/>
                <a:gd name="connsiteY3" fmla="*/ 2716530 h 2752725"/>
                <a:gd name="connsiteX4" fmla="*/ 1626870 w 2402450"/>
                <a:gd name="connsiteY4" fmla="*/ 2752725 h 2752725"/>
                <a:gd name="connsiteX5" fmla="*/ 2349500 w 2402450"/>
                <a:gd name="connsiteY5" fmla="*/ 2260600 h 2752725"/>
                <a:gd name="connsiteX6" fmla="*/ 2367280 w 2402450"/>
                <a:gd name="connsiteY6" fmla="*/ 1915160 h 2752725"/>
                <a:gd name="connsiteX7" fmla="*/ 2314364 w 2402450"/>
                <a:gd name="connsiteY7" fmla="*/ 1841461 h 2752725"/>
                <a:gd name="connsiteX8" fmla="*/ 2306320 w 2402450"/>
                <a:gd name="connsiteY8" fmla="*/ 1709420 h 2752725"/>
                <a:gd name="connsiteX9" fmla="*/ 1844040 w 2402450"/>
                <a:gd name="connsiteY9" fmla="*/ 350520 h 2752725"/>
                <a:gd name="connsiteX10" fmla="*/ 1684020 w 2402450"/>
                <a:gd name="connsiteY10" fmla="*/ 381000 h 2752725"/>
                <a:gd name="connsiteX11" fmla="*/ 1653540 w 2402450"/>
                <a:gd name="connsiteY11" fmla="*/ 182880 h 2752725"/>
                <a:gd name="connsiteX12" fmla="*/ 1607820 w 2402450"/>
                <a:gd name="connsiteY12" fmla="*/ 160020 h 2752725"/>
                <a:gd name="connsiteX13" fmla="*/ 1485900 w 2402450"/>
                <a:gd name="connsiteY13" fmla="*/ 190500 h 2752725"/>
                <a:gd name="connsiteX14" fmla="*/ 1493520 w 2402450"/>
                <a:gd name="connsiteY14" fmla="*/ 121920 h 2752725"/>
                <a:gd name="connsiteX15" fmla="*/ 1417320 w 2402450"/>
                <a:gd name="connsiteY15" fmla="*/ 121920 h 2752725"/>
                <a:gd name="connsiteX16" fmla="*/ 1295400 w 2402450"/>
                <a:gd name="connsiteY16" fmla="*/ 0 h 2752725"/>
                <a:gd name="connsiteX0" fmla="*/ 1295400 w 2402450"/>
                <a:gd name="connsiteY0" fmla="*/ 0 h 2752725"/>
                <a:gd name="connsiteX1" fmla="*/ 0 w 2402450"/>
                <a:gd name="connsiteY1" fmla="*/ 228600 h 2752725"/>
                <a:gd name="connsiteX2" fmla="*/ 58420 w 2402450"/>
                <a:gd name="connsiteY2" fmla="*/ 2021840 h 2752725"/>
                <a:gd name="connsiteX3" fmla="*/ 453390 w 2402450"/>
                <a:gd name="connsiteY3" fmla="*/ 2716530 h 2752725"/>
                <a:gd name="connsiteX4" fmla="*/ 1626870 w 2402450"/>
                <a:gd name="connsiteY4" fmla="*/ 2752725 h 2752725"/>
                <a:gd name="connsiteX5" fmla="*/ 2349500 w 2402450"/>
                <a:gd name="connsiteY5" fmla="*/ 2260600 h 2752725"/>
                <a:gd name="connsiteX6" fmla="*/ 2367280 w 2402450"/>
                <a:gd name="connsiteY6" fmla="*/ 1915160 h 2752725"/>
                <a:gd name="connsiteX7" fmla="*/ 2306744 w 2402450"/>
                <a:gd name="connsiteY7" fmla="*/ 1894801 h 2752725"/>
                <a:gd name="connsiteX8" fmla="*/ 2306320 w 2402450"/>
                <a:gd name="connsiteY8" fmla="*/ 1709420 h 2752725"/>
                <a:gd name="connsiteX9" fmla="*/ 1844040 w 2402450"/>
                <a:gd name="connsiteY9" fmla="*/ 350520 h 2752725"/>
                <a:gd name="connsiteX10" fmla="*/ 1684020 w 2402450"/>
                <a:gd name="connsiteY10" fmla="*/ 381000 h 2752725"/>
                <a:gd name="connsiteX11" fmla="*/ 1653540 w 2402450"/>
                <a:gd name="connsiteY11" fmla="*/ 182880 h 2752725"/>
                <a:gd name="connsiteX12" fmla="*/ 1607820 w 2402450"/>
                <a:gd name="connsiteY12" fmla="*/ 160020 h 2752725"/>
                <a:gd name="connsiteX13" fmla="*/ 1485900 w 2402450"/>
                <a:gd name="connsiteY13" fmla="*/ 190500 h 2752725"/>
                <a:gd name="connsiteX14" fmla="*/ 1493520 w 2402450"/>
                <a:gd name="connsiteY14" fmla="*/ 121920 h 2752725"/>
                <a:gd name="connsiteX15" fmla="*/ 1417320 w 2402450"/>
                <a:gd name="connsiteY15" fmla="*/ 121920 h 2752725"/>
                <a:gd name="connsiteX16" fmla="*/ 1295400 w 2402450"/>
                <a:gd name="connsiteY16" fmla="*/ 0 h 2752725"/>
                <a:gd name="connsiteX0" fmla="*/ 1295400 w 2480371"/>
                <a:gd name="connsiteY0" fmla="*/ 0 h 2752725"/>
                <a:gd name="connsiteX1" fmla="*/ 0 w 2480371"/>
                <a:gd name="connsiteY1" fmla="*/ 228600 h 2752725"/>
                <a:gd name="connsiteX2" fmla="*/ 58420 w 2480371"/>
                <a:gd name="connsiteY2" fmla="*/ 2021840 h 2752725"/>
                <a:gd name="connsiteX3" fmla="*/ 453390 w 2480371"/>
                <a:gd name="connsiteY3" fmla="*/ 2716530 h 2752725"/>
                <a:gd name="connsiteX4" fmla="*/ 1626870 w 2480371"/>
                <a:gd name="connsiteY4" fmla="*/ 2752725 h 2752725"/>
                <a:gd name="connsiteX5" fmla="*/ 2349500 w 2480371"/>
                <a:gd name="connsiteY5" fmla="*/ 2260600 h 2752725"/>
                <a:gd name="connsiteX6" fmla="*/ 2458720 w 2480371"/>
                <a:gd name="connsiteY6" fmla="*/ 2016760 h 2752725"/>
                <a:gd name="connsiteX7" fmla="*/ 2306744 w 2480371"/>
                <a:gd name="connsiteY7" fmla="*/ 1894801 h 2752725"/>
                <a:gd name="connsiteX8" fmla="*/ 2306320 w 2480371"/>
                <a:gd name="connsiteY8" fmla="*/ 1709420 h 2752725"/>
                <a:gd name="connsiteX9" fmla="*/ 1844040 w 2480371"/>
                <a:gd name="connsiteY9" fmla="*/ 350520 h 2752725"/>
                <a:gd name="connsiteX10" fmla="*/ 1684020 w 2480371"/>
                <a:gd name="connsiteY10" fmla="*/ 381000 h 2752725"/>
                <a:gd name="connsiteX11" fmla="*/ 1653540 w 2480371"/>
                <a:gd name="connsiteY11" fmla="*/ 182880 h 2752725"/>
                <a:gd name="connsiteX12" fmla="*/ 1607820 w 2480371"/>
                <a:gd name="connsiteY12" fmla="*/ 160020 h 2752725"/>
                <a:gd name="connsiteX13" fmla="*/ 1485900 w 2480371"/>
                <a:gd name="connsiteY13" fmla="*/ 190500 h 2752725"/>
                <a:gd name="connsiteX14" fmla="*/ 1493520 w 2480371"/>
                <a:gd name="connsiteY14" fmla="*/ 121920 h 2752725"/>
                <a:gd name="connsiteX15" fmla="*/ 1417320 w 2480371"/>
                <a:gd name="connsiteY15" fmla="*/ 121920 h 2752725"/>
                <a:gd name="connsiteX16" fmla="*/ 1295400 w 2480371"/>
                <a:gd name="connsiteY16" fmla="*/ 0 h 2752725"/>
                <a:gd name="connsiteX0" fmla="*/ 1295400 w 2480589"/>
                <a:gd name="connsiteY0" fmla="*/ 0 h 2752725"/>
                <a:gd name="connsiteX1" fmla="*/ 0 w 2480589"/>
                <a:gd name="connsiteY1" fmla="*/ 228600 h 2752725"/>
                <a:gd name="connsiteX2" fmla="*/ 58420 w 2480589"/>
                <a:gd name="connsiteY2" fmla="*/ 2021840 h 2752725"/>
                <a:gd name="connsiteX3" fmla="*/ 453390 w 2480589"/>
                <a:gd name="connsiteY3" fmla="*/ 2716530 h 2752725"/>
                <a:gd name="connsiteX4" fmla="*/ 1626870 w 2480589"/>
                <a:gd name="connsiteY4" fmla="*/ 2752725 h 2752725"/>
                <a:gd name="connsiteX5" fmla="*/ 2349500 w 2480589"/>
                <a:gd name="connsiteY5" fmla="*/ 2260600 h 2752725"/>
                <a:gd name="connsiteX6" fmla="*/ 2458720 w 2480589"/>
                <a:gd name="connsiteY6" fmla="*/ 2016760 h 2752725"/>
                <a:gd name="connsiteX7" fmla="*/ 2306744 w 2480589"/>
                <a:gd name="connsiteY7" fmla="*/ 1894801 h 2752725"/>
                <a:gd name="connsiteX8" fmla="*/ 2306320 w 2480589"/>
                <a:gd name="connsiteY8" fmla="*/ 1709420 h 2752725"/>
                <a:gd name="connsiteX9" fmla="*/ 1844040 w 2480589"/>
                <a:gd name="connsiteY9" fmla="*/ 350520 h 2752725"/>
                <a:gd name="connsiteX10" fmla="*/ 1684020 w 2480589"/>
                <a:gd name="connsiteY10" fmla="*/ 381000 h 2752725"/>
                <a:gd name="connsiteX11" fmla="*/ 1653540 w 2480589"/>
                <a:gd name="connsiteY11" fmla="*/ 182880 h 2752725"/>
                <a:gd name="connsiteX12" fmla="*/ 1607820 w 2480589"/>
                <a:gd name="connsiteY12" fmla="*/ 160020 h 2752725"/>
                <a:gd name="connsiteX13" fmla="*/ 1485900 w 2480589"/>
                <a:gd name="connsiteY13" fmla="*/ 190500 h 2752725"/>
                <a:gd name="connsiteX14" fmla="*/ 1493520 w 2480589"/>
                <a:gd name="connsiteY14" fmla="*/ 121920 h 2752725"/>
                <a:gd name="connsiteX15" fmla="*/ 1417320 w 2480589"/>
                <a:gd name="connsiteY15" fmla="*/ 121920 h 2752725"/>
                <a:gd name="connsiteX16" fmla="*/ 1295400 w 2480589"/>
                <a:gd name="connsiteY16" fmla="*/ 0 h 2752725"/>
                <a:gd name="connsiteX0" fmla="*/ 1295400 w 2395453"/>
                <a:gd name="connsiteY0" fmla="*/ 0 h 2752725"/>
                <a:gd name="connsiteX1" fmla="*/ 0 w 2395453"/>
                <a:gd name="connsiteY1" fmla="*/ 228600 h 2752725"/>
                <a:gd name="connsiteX2" fmla="*/ 58420 w 2395453"/>
                <a:gd name="connsiteY2" fmla="*/ 2021840 h 2752725"/>
                <a:gd name="connsiteX3" fmla="*/ 453390 w 2395453"/>
                <a:gd name="connsiteY3" fmla="*/ 2716530 h 2752725"/>
                <a:gd name="connsiteX4" fmla="*/ 1626870 w 2395453"/>
                <a:gd name="connsiteY4" fmla="*/ 2752725 h 2752725"/>
                <a:gd name="connsiteX5" fmla="*/ 2349500 w 2395453"/>
                <a:gd name="connsiteY5" fmla="*/ 2260600 h 2752725"/>
                <a:gd name="connsiteX6" fmla="*/ 2357120 w 2395453"/>
                <a:gd name="connsiteY6" fmla="*/ 1871980 h 2752725"/>
                <a:gd name="connsiteX7" fmla="*/ 2306744 w 2395453"/>
                <a:gd name="connsiteY7" fmla="*/ 1894801 h 2752725"/>
                <a:gd name="connsiteX8" fmla="*/ 2306320 w 2395453"/>
                <a:gd name="connsiteY8" fmla="*/ 1709420 h 2752725"/>
                <a:gd name="connsiteX9" fmla="*/ 1844040 w 2395453"/>
                <a:gd name="connsiteY9" fmla="*/ 350520 h 2752725"/>
                <a:gd name="connsiteX10" fmla="*/ 1684020 w 2395453"/>
                <a:gd name="connsiteY10" fmla="*/ 381000 h 2752725"/>
                <a:gd name="connsiteX11" fmla="*/ 1653540 w 2395453"/>
                <a:gd name="connsiteY11" fmla="*/ 182880 h 2752725"/>
                <a:gd name="connsiteX12" fmla="*/ 1607820 w 2395453"/>
                <a:gd name="connsiteY12" fmla="*/ 160020 h 2752725"/>
                <a:gd name="connsiteX13" fmla="*/ 1485900 w 2395453"/>
                <a:gd name="connsiteY13" fmla="*/ 190500 h 2752725"/>
                <a:gd name="connsiteX14" fmla="*/ 1493520 w 2395453"/>
                <a:gd name="connsiteY14" fmla="*/ 121920 h 2752725"/>
                <a:gd name="connsiteX15" fmla="*/ 1417320 w 2395453"/>
                <a:gd name="connsiteY15" fmla="*/ 121920 h 2752725"/>
                <a:gd name="connsiteX16" fmla="*/ 1295400 w 2395453"/>
                <a:gd name="connsiteY16" fmla="*/ 0 h 2752725"/>
                <a:gd name="connsiteX0" fmla="*/ 1295400 w 2361957"/>
                <a:gd name="connsiteY0" fmla="*/ 0 h 2752725"/>
                <a:gd name="connsiteX1" fmla="*/ 0 w 2361957"/>
                <a:gd name="connsiteY1" fmla="*/ 228600 h 2752725"/>
                <a:gd name="connsiteX2" fmla="*/ 58420 w 2361957"/>
                <a:gd name="connsiteY2" fmla="*/ 2021840 h 2752725"/>
                <a:gd name="connsiteX3" fmla="*/ 453390 w 2361957"/>
                <a:gd name="connsiteY3" fmla="*/ 2716530 h 2752725"/>
                <a:gd name="connsiteX4" fmla="*/ 1626870 w 2361957"/>
                <a:gd name="connsiteY4" fmla="*/ 2752725 h 2752725"/>
                <a:gd name="connsiteX5" fmla="*/ 2349500 w 2361957"/>
                <a:gd name="connsiteY5" fmla="*/ 2260600 h 2752725"/>
                <a:gd name="connsiteX6" fmla="*/ 2357120 w 2361957"/>
                <a:gd name="connsiteY6" fmla="*/ 1871980 h 2752725"/>
                <a:gd name="connsiteX7" fmla="*/ 2306744 w 2361957"/>
                <a:gd name="connsiteY7" fmla="*/ 1894801 h 2752725"/>
                <a:gd name="connsiteX8" fmla="*/ 2306320 w 2361957"/>
                <a:gd name="connsiteY8" fmla="*/ 1709420 h 2752725"/>
                <a:gd name="connsiteX9" fmla="*/ 1844040 w 2361957"/>
                <a:gd name="connsiteY9" fmla="*/ 350520 h 2752725"/>
                <a:gd name="connsiteX10" fmla="*/ 1684020 w 2361957"/>
                <a:gd name="connsiteY10" fmla="*/ 381000 h 2752725"/>
                <a:gd name="connsiteX11" fmla="*/ 1653540 w 2361957"/>
                <a:gd name="connsiteY11" fmla="*/ 182880 h 2752725"/>
                <a:gd name="connsiteX12" fmla="*/ 1607820 w 2361957"/>
                <a:gd name="connsiteY12" fmla="*/ 160020 h 2752725"/>
                <a:gd name="connsiteX13" fmla="*/ 1485900 w 2361957"/>
                <a:gd name="connsiteY13" fmla="*/ 190500 h 2752725"/>
                <a:gd name="connsiteX14" fmla="*/ 1493520 w 2361957"/>
                <a:gd name="connsiteY14" fmla="*/ 121920 h 2752725"/>
                <a:gd name="connsiteX15" fmla="*/ 1417320 w 2361957"/>
                <a:gd name="connsiteY15" fmla="*/ 121920 h 2752725"/>
                <a:gd name="connsiteX16" fmla="*/ 1295400 w 2361957"/>
                <a:gd name="connsiteY16" fmla="*/ 0 h 2752725"/>
                <a:gd name="connsiteX0" fmla="*/ 1295400 w 2361957"/>
                <a:gd name="connsiteY0" fmla="*/ 0 h 2752725"/>
                <a:gd name="connsiteX1" fmla="*/ 0 w 2361957"/>
                <a:gd name="connsiteY1" fmla="*/ 228600 h 2752725"/>
                <a:gd name="connsiteX2" fmla="*/ 58420 w 2361957"/>
                <a:gd name="connsiteY2" fmla="*/ 2021840 h 2752725"/>
                <a:gd name="connsiteX3" fmla="*/ 453390 w 2361957"/>
                <a:gd name="connsiteY3" fmla="*/ 2716530 h 2752725"/>
                <a:gd name="connsiteX4" fmla="*/ 1626870 w 2361957"/>
                <a:gd name="connsiteY4" fmla="*/ 2752725 h 2752725"/>
                <a:gd name="connsiteX5" fmla="*/ 2349500 w 2361957"/>
                <a:gd name="connsiteY5" fmla="*/ 2260600 h 2752725"/>
                <a:gd name="connsiteX6" fmla="*/ 2357120 w 2361957"/>
                <a:gd name="connsiteY6" fmla="*/ 1871980 h 2752725"/>
                <a:gd name="connsiteX7" fmla="*/ 2306744 w 2361957"/>
                <a:gd name="connsiteY7" fmla="*/ 1894801 h 2752725"/>
                <a:gd name="connsiteX8" fmla="*/ 2273300 w 2361957"/>
                <a:gd name="connsiteY8" fmla="*/ 1833880 h 2752725"/>
                <a:gd name="connsiteX9" fmla="*/ 1844040 w 2361957"/>
                <a:gd name="connsiteY9" fmla="*/ 350520 h 2752725"/>
                <a:gd name="connsiteX10" fmla="*/ 1684020 w 2361957"/>
                <a:gd name="connsiteY10" fmla="*/ 381000 h 2752725"/>
                <a:gd name="connsiteX11" fmla="*/ 1653540 w 2361957"/>
                <a:gd name="connsiteY11" fmla="*/ 182880 h 2752725"/>
                <a:gd name="connsiteX12" fmla="*/ 1607820 w 2361957"/>
                <a:gd name="connsiteY12" fmla="*/ 160020 h 2752725"/>
                <a:gd name="connsiteX13" fmla="*/ 1485900 w 2361957"/>
                <a:gd name="connsiteY13" fmla="*/ 190500 h 2752725"/>
                <a:gd name="connsiteX14" fmla="*/ 1493520 w 2361957"/>
                <a:gd name="connsiteY14" fmla="*/ 121920 h 2752725"/>
                <a:gd name="connsiteX15" fmla="*/ 1417320 w 2361957"/>
                <a:gd name="connsiteY15" fmla="*/ 121920 h 2752725"/>
                <a:gd name="connsiteX16" fmla="*/ 1295400 w 2361957"/>
                <a:gd name="connsiteY16" fmla="*/ 0 h 2752725"/>
                <a:gd name="connsiteX0" fmla="*/ 1295400 w 2361957"/>
                <a:gd name="connsiteY0" fmla="*/ 0 h 2752725"/>
                <a:gd name="connsiteX1" fmla="*/ 0 w 2361957"/>
                <a:gd name="connsiteY1" fmla="*/ 228600 h 2752725"/>
                <a:gd name="connsiteX2" fmla="*/ 58420 w 2361957"/>
                <a:gd name="connsiteY2" fmla="*/ 2021840 h 2752725"/>
                <a:gd name="connsiteX3" fmla="*/ 453390 w 2361957"/>
                <a:gd name="connsiteY3" fmla="*/ 2716530 h 2752725"/>
                <a:gd name="connsiteX4" fmla="*/ 1626870 w 2361957"/>
                <a:gd name="connsiteY4" fmla="*/ 2752725 h 2752725"/>
                <a:gd name="connsiteX5" fmla="*/ 2349500 w 2361957"/>
                <a:gd name="connsiteY5" fmla="*/ 2260600 h 2752725"/>
                <a:gd name="connsiteX6" fmla="*/ 2357120 w 2361957"/>
                <a:gd name="connsiteY6" fmla="*/ 1871980 h 2752725"/>
                <a:gd name="connsiteX7" fmla="*/ 2306744 w 2361957"/>
                <a:gd name="connsiteY7" fmla="*/ 1894801 h 2752725"/>
                <a:gd name="connsiteX8" fmla="*/ 2273300 w 2361957"/>
                <a:gd name="connsiteY8" fmla="*/ 1833880 h 2752725"/>
                <a:gd name="connsiteX9" fmla="*/ 1844040 w 2361957"/>
                <a:gd name="connsiteY9" fmla="*/ 350520 h 2752725"/>
                <a:gd name="connsiteX10" fmla="*/ 1684020 w 2361957"/>
                <a:gd name="connsiteY10" fmla="*/ 381000 h 2752725"/>
                <a:gd name="connsiteX11" fmla="*/ 1653540 w 2361957"/>
                <a:gd name="connsiteY11" fmla="*/ 182880 h 2752725"/>
                <a:gd name="connsiteX12" fmla="*/ 1607820 w 2361957"/>
                <a:gd name="connsiteY12" fmla="*/ 160020 h 2752725"/>
                <a:gd name="connsiteX13" fmla="*/ 1485900 w 2361957"/>
                <a:gd name="connsiteY13" fmla="*/ 190500 h 2752725"/>
                <a:gd name="connsiteX14" fmla="*/ 1493520 w 2361957"/>
                <a:gd name="connsiteY14" fmla="*/ 121920 h 2752725"/>
                <a:gd name="connsiteX15" fmla="*/ 1417320 w 2361957"/>
                <a:gd name="connsiteY15" fmla="*/ 121920 h 2752725"/>
                <a:gd name="connsiteX16" fmla="*/ 1295400 w 2361957"/>
                <a:gd name="connsiteY16" fmla="*/ 0 h 2752725"/>
                <a:gd name="connsiteX0" fmla="*/ 1295400 w 2361957"/>
                <a:gd name="connsiteY0" fmla="*/ 0 h 2752725"/>
                <a:gd name="connsiteX1" fmla="*/ 0 w 2361957"/>
                <a:gd name="connsiteY1" fmla="*/ 228600 h 2752725"/>
                <a:gd name="connsiteX2" fmla="*/ 58420 w 2361957"/>
                <a:gd name="connsiteY2" fmla="*/ 2021840 h 2752725"/>
                <a:gd name="connsiteX3" fmla="*/ 453390 w 2361957"/>
                <a:gd name="connsiteY3" fmla="*/ 2716530 h 2752725"/>
                <a:gd name="connsiteX4" fmla="*/ 1626870 w 2361957"/>
                <a:gd name="connsiteY4" fmla="*/ 2752725 h 2752725"/>
                <a:gd name="connsiteX5" fmla="*/ 2349500 w 2361957"/>
                <a:gd name="connsiteY5" fmla="*/ 2260600 h 2752725"/>
                <a:gd name="connsiteX6" fmla="*/ 2357120 w 2361957"/>
                <a:gd name="connsiteY6" fmla="*/ 1871980 h 2752725"/>
                <a:gd name="connsiteX7" fmla="*/ 2306744 w 2361957"/>
                <a:gd name="connsiteY7" fmla="*/ 1894801 h 2752725"/>
                <a:gd name="connsiteX8" fmla="*/ 2273300 w 2361957"/>
                <a:gd name="connsiteY8" fmla="*/ 1833880 h 2752725"/>
                <a:gd name="connsiteX9" fmla="*/ 2316904 w 2361957"/>
                <a:gd name="connsiteY9" fmla="*/ 1648421 h 2752725"/>
                <a:gd name="connsiteX10" fmla="*/ 1844040 w 2361957"/>
                <a:gd name="connsiteY10" fmla="*/ 350520 h 2752725"/>
                <a:gd name="connsiteX11" fmla="*/ 1684020 w 2361957"/>
                <a:gd name="connsiteY11" fmla="*/ 381000 h 2752725"/>
                <a:gd name="connsiteX12" fmla="*/ 1653540 w 2361957"/>
                <a:gd name="connsiteY12" fmla="*/ 182880 h 2752725"/>
                <a:gd name="connsiteX13" fmla="*/ 1607820 w 2361957"/>
                <a:gd name="connsiteY13" fmla="*/ 160020 h 2752725"/>
                <a:gd name="connsiteX14" fmla="*/ 1485900 w 2361957"/>
                <a:gd name="connsiteY14" fmla="*/ 190500 h 2752725"/>
                <a:gd name="connsiteX15" fmla="*/ 1493520 w 2361957"/>
                <a:gd name="connsiteY15" fmla="*/ 121920 h 2752725"/>
                <a:gd name="connsiteX16" fmla="*/ 1417320 w 2361957"/>
                <a:gd name="connsiteY16" fmla="*/ 121920 h 2752725"/>
                <a:gd name="connsiteX17" fmla="*/ 1295400 w 2361957"/>
                <a:gd name="connsiteY17" fmla="*/ 0 h 2752725"/>
                <a:gd name="connsiteX0" fmla="*/ 1295400 w 2361957"/>
                <a:gd name="connsiteY0" fmla="*/ 0 h 2752725"/>
                <a:gd name="connsiteX1" fmla="*/ 0 w 2361957"/>
                <a:gd name="connsiteY1" fmla="*/ 228600 h 2752725"/>
                <a:gd name="connsiteX2" fmla="*/ 58420 w 2361957"/>
                <a:gd name="connsiteY2" fmla="*/ 2021840 h 2752725"/>
                <a:gd name="connsiteX3" fmla="*/ 453390 w 2361957"/>
                <a:gd name="connsiteY3" fmla="*/ 2716530 h 2752725"/>
                <a:gd name="connsiteX4" fmla="*/ 1626870 w 2361957"/>
                <a:gd name="connsiteY4" fmla="*/ 2752725 h 2752725"/>
                <a:gd name="connsiteX5" fmla="*/ 2349500 w 2361957"/>
                <a:gd name="connsiteY5" fmla="*/ 2260600 h 2752725"/>
                <a:gd name="connsiteX6" fmla="*/ 2357120 w 2361957"/>
                <a:gd name="connsiteY6" fmla="*/ 1871980 h 2752725"/>
                <a:gd name="connsiteX7" fmla="*/ 2306744 w 2361957"/>
                <a:gd name="connsiteY7" fmla="*/ 1894801 h 2752725"/>
                <a:gd name="connsiteX8" fmla="*/ 2273300 w 2361957"/>
                <a:gd name="connsiteY8" fmla="*/ 1833880 h 2752725"/>
                <a:gd name="connsiteX9" fmla="*/ 2314364 w 2361957"/>
                <a:gd name="connsiteY9" fmla="*/ 1737321 h 2752725"/>
                <a:gd name="connsiteX10" fmla="*/ 1844040 w 2361957"/>
                <a:gd name="connsiteY10" fmla="*/ 350520 h 2752725"/>
                <a:gd name="connsiteX11" fmla="*/ 1684020 w 2361957"/>
                <a:gd name="connsiteY11" fmla="*/ 381000 h 2752725"/>
                <a:gd name="connsiteX12" fmla="*/ 1653540 w 2361957"/>
                <a:gd name="connsiteY12" fmla="*/ 182880 h 2752725"/>
                <a:gd name="connsiteX13" fmla="*/ 1607820 w 2361957"/>
                <a:gd name="connsiteY13" fmla="*/ 160020 h 2752725"/>
                <a:gd name="connsiteX14" fmla="*/ 1485900 w 2361957"/>
                <a:gd name="connsiteY14" fmla="*/ 190500 h 2752725"/>
                <a:gd name="connsiteX15" fmla="*/ 1493520 w 2361957"/>
                <a:gd name="connsiteY15" fmla="*/ 121920 h 2752725"/>
                <a:gd name="connsiteX16" fmla="*/ 1417320 w 2361957"/>
                <a:gd name="connsiteY16" fmla="*/ 121920 h 2752725"/>
                <a:gd name="connsiteX17" fmla="*/ 1295400 w 2361957"/>
                <a:gd name="connsiteY17" fmla="*/ 0 h 2752725"/>
                <a:gd name="connsiteX0" fmla="*/ 1295400 w 2361957"/>
                <a:gd name="connsiteY0" fmla="*/ 0 h 2752725"/>
                <a:gd name="connsiteX1" fmla="*/ 0 w 2361957"/>
                <a:gd name="connsiteY1" fmla="*/ 228600 h 2752725"/>
                <a:gd name="connsiteX2" fmla="*/ 58420 w 2361957"/>
                <a:gd name="connsiteY2" fmla="*/ 2021840 h 2752725"/>
                <a:gd name="connsiteX3" fmla="*/ 453390 w 2361957"/>
                <a:gd name="connsiteY3" fmla="*/ 2716530 h 2752725"/>
                <a:gd name="connsiteX4" fmla="*/ 1626870 w 2361957"/>
                <a:gd name="connsiteY4" fmla="*/ 2752725 h 2752725"/>
                <a:gd name="connsiteX5" fmla="*/ 2349500 w 2361957"/>
                <a:gd name="connsiteY5" fmla="*/ 2260600 h 2752725"/>
                <a:gd name="connsiteX6" fmla="*/ 2357120 w 2361957"/>
                <a:gd name="connsiteY6" fmla="*/ 1871980 h 2752725"/>
                <a:gd name="connsiteX7" fmla="*/ 2306744 w 2361957"/>
                <a:gd name="connsiteY7" fmla="*/ 1894801 h 2752725"/>
                <a:gd name="connsiteX8" fmla="*/ 2273300 w 2361957"/>
                <a:gd name="connsiteY8" fmla="*/ 1833880 h 2752725"/>
                <a:gd name="connsiteX9" fmla="*/ 2314364 w 2361957"/>
                <a:gd name="connsiteY9" fmla="*/ 1737321 h 2752725"/>
                <a:gd name="connsiteX10" fmla="*/ 1844040 w 2361957"/>
                <a:gd name="connsiteY10" fmla="*/ 350520 h 2752725"/>
                <a:gd name="connsiteX11" fmla="*/ 1684020 w 2361957"/>
                <a:gd name="connsiteY11" fmla="*/ 381000 h 2752725"/>
                <a:gd name="connsiteX12" fmla="*/ 1653540 w 2361957"/>
                <a:gd name="connsiteY12" fmla="*/ 182880 h 2752725"/>
                <a:gd name="connsiteX13" fmla="*/ 1607820 w 2361957"/>
                <a:gd name="connsiteY13" fmla="*/ 160020 h 2752725"/>
                <a:gd name="connsiteX14" fmla="*/ 1485900 w 2361957"/>
                <a:gd name="connsiteY14" fmla="*/ 190500 h 2752725"/>
                <a:gd name="connsiteX15" fmla="*/ 1493520 w 2361957"/>
                <a:gd name="connsiteY15" fmla="*/ 121920 h 2752725"/>
                <a:gd name="connsiteX16" fmla="*/ 1417320 w 2361957"/>
                <a:gd name="connsiteY16" fmla="*/ 121920 h 2752725"/>
                <a:gd name="connsiteX17" fmla="*/ 1295400 w 2361957"/>
                <a:gd name="connsiteY17" fmla="*/ 0 h 2752725"/>
                <a:gd name="connsiteX0" fmla="*/ 1295400 w 2361957"/>
                <a:gd name="connsiteY0" fmla="*/ 0 h 2752725"/>
                <a:gd name="connsiteX1" fmla="*/ 0 w 2361957"/>
                <a:gd name="connsiteY1" fmla="*/ 228600 h 2752725"/>
                <a:gd name="connsiteX2" fmla="*/ 58420 w 2361957"/>
                <a:gd name="connsiteY2" fmla="*/ 2021840 h 2752725"/>
                <a:gd name="connsiteX3" fmla="*/ 453390 w 2361957"/>
                <a:gd name="connsiteY3" fmla="*/ 2716530 h 2752725"/>
                <a:gd name="connsiteX4" fmla="*/ 1626870 w 2361957"/>
                <a:gd name="connsiteY4" fmla="*/ 2752725 h 2752725"/>
                <a:gd name="connsiteX5" fmla="*/ 2349500 w 2361957"/>
                <a:gd name="connsiteY5" fmla="*/ 2260600 h 2752725"/>
                <a:gd name="connsiteX6" fmla="*/ 2357120 w 2361957"/>
                <a:gd name="connsiteY6" fmla="*/ 1871980 h 2752725"/>
                <a:gd name="connsiteX7" fmla="*/ 2306744 w 2361957"/>
                <a:gd name="connsiteY7" fmla="*/ 1894801 h 2752725"/>
                <a:gd name="connsiteX8" fmla="*/ 2273300 w 2361957"/>
                <a:gd name="connsiteY8" fmla="*/ 1833880 h 2752725"/>
                <a:gd name="connsiteX9" fmla="*/ 2314364 w 2361957"/>
                <a:gd name="connsiteY9" fmla="*/ 1737321 h 2752725"/>
                <a:gd name="connsiteX10" fmla="*/ 1844040 w 2361957"/>
                <a:gd name="connsiteY10" fmla="*/ 350520 h 2752725"/>
                <a:gd name="connsiteX11" fmla="*/ 1684020 w 2361957"/>
                <a:gd name="connsiteY11" fmla="*/ 381000 h 2752725"/>
                <a:gd name="connsiteX12" fmla="*/ 1653540 w 2361957"/>
                <a:gd name="connsiteY12" fmla="*/ 182880 h 2752725"/>
                <a:gd name="connsiteX13" fmla="*/ 1607820 w 2361957"/>
                <a:gd name="connsiteY13" fmla="*/ 160020 h 2752725"/>
                <a:gd name="connsiteX14" fmla="*/ 1485900 w 2361957"/>
                <a:gd name="connsiteY14" fmla="*/ 190500 h 2752725"/>
                <a:gd name="connsiteX15" fmla="*/ 1493520 w 2361957"/>
                <a:gd name="connsiteY15" fmla="*/ 121920 h 2752725"/>
                <a:gd name="connsiteX16" fmla="*/ 1417320 w 2361957"/>
                <a:gd name="connsiteY16" fmla="*/ 121920 h 2752725"/>
                <a:gd name="connsiteX17" fmla="*/ 1295400 w 2361957"/>
                <a:gd name="connsiteY17" fmla="*/ 0 h 2752725"/>
                <a:gd name="connsiteX0" fmla="*/ 1295400 w 2361957"/>
                <a:gd name="connsiteY0" fmla="*/ 0 h 2752725"/>
                <a:gd name="connsiteX1" fmla="*/ 0 w 2361957"/>
                <a:gd name="connsiteY1" fmla="*/ 228600 h 2752725"/>
                <a:gd name="connsiteX2" fmla="*/ 58420 w 2361957"/>
                <a:gd name="connsiteY2" fmla="*/ 2021840 h 2752725"/>
                <a:gd name="connsiteX3" fmla="*/ 453390 w 2361957"/>
                <a:gd name="connsiteY3" fmla="*/ 2716530 h 2752725"/>
                <a:gd name="connsiteX4" fmla="*/ 1626870 w 2361957"/>
                <a:gd name="connsiteY4" fmla="*/ 2752725 h 2752725"/>
                <a:gd name="connsiteX5" fmla="*/ 2349500 w 2361957"/>
                <a:gd name="connsiteY5" fmla="*/ 2260600 h 2752725"/>
                <a:gd name="connsiteX6" fmla="*/ 2357120 w 2361957"/>
                <a:gd name="connsiteY6" fmla="*/ 1871980 h 2752725"/>
                <a:gd name="connsiteX7" fmla="*/ 2306744 w 2361957"/>
                <a:gd name="connsiteY7" fmla="*/ 1894801 h 2752725"/>
                <a:gd name="connsiteX8" fmla="*/ 2273300 w 2361957"/>
                <a:gd name="connsiteY8" fmla="*/ 1833880 h 2752725"/>
                <a:gd name="connsiteX9" fmla="*/ 2314364 w 2361957"/>
                <a:gd name="connsiteY9" fmla="*/ 1737321 h 2752725"/>
                <a:gd name="connsiteX10" fmla="*/ 1844040 w 2361957"/>
                <a:gd name="connsiteY10" fmla="*/ 350520 h 2752725"/>
                <a:gd name="connsiteX11" fmla="*/ 1684020 w 2361957"/>
                <a:gd name="connsiteY11" fmla="*/ 381000 h 2752725"/>
                <a:gd name="connsiteX12" fmla="*/ 1653540 w 2361957"/>
                <a:gd name="connsiteY12" fmla="*/ 182880 h 2752725"/>
                <a:gd name="connsiteX13" fmla="*/ 1607820 w 2361957"/>
                <a:gd name="connsiteY13" fmla="*/ 160020 h 2752725"/>
                <a:gd name="connsiteX14" fmla="*/ 1485900 w 2361957"/>
                <a:gd name="connsiteY14" fmla="*/ 190500 h 2752725"/>
                <a:gd name="connsiteX15" fmla="*/ 1493520 w 2361957"/>
                <a:gd name="connsiteY15" fmla="*/ 121920 h 2752725"/>
                <a:gd name="connsiteX16" fmla="*/ 1417320 w 2361957"/>
                <a:gd name="connsiteY16" fmla="*/ 121920 h 2752725"/>
                <a:gd name="connsiteX17" fmla="*/ 1295400 w 2361957"/>
                <a:gd name="connsiteY17" fmla="*/ 0 h 2752725"/>
                <a:gd name="connsiteX0" fmla="*/ 1295400 w 2361957"/>
                <a:gd name="connsiteY0" fmla="*/ 0 h 2752725"/>
                <a:gd name="connsiteX1" fmla="*/ 0 w 2361957"/>
                <a:gd name="connsiteY1" fmla="*/ 228600 h 2752725"/>
                <a:gd name="connsiteX2" fmla="*/ 58420 w 2361957"/>
                <a:gd name="connsiteY2" fmla="*/ 2021840 h 2752725"/>
                <a:gd name="connsiteX3" fmla="*/ 453390 w 2361957"/>
                <a:gd name="connsiteY3" fmla="*/ 2716530 h 2752725"/>
                <a:gd name="connsiteX4" fmla="*/ 1626870 w 2361957"/>
                <a:gd name="connsiteY4" fmla="*/ 2752725 h 2752725"/>
                <a:gd name="connsiteX5" fmla="*/ 2349500 w 2361957"/>
                <a:gd name="connsiteY5" fmla="*/ 2260600 h 2752725"/>
                <a:gd name="connsiteX6" fmla="*/ 2357120 w 2361957"/>
                <a:gd name="connsiteY6" fmla="*/ 1871980 h 2752725"/>
                <a:gd name="connsiteX7" fmla="*/ 2306744 w 2361957"/>
                <a:gd name="connsiteY7" fmla="*/ 1894801 h 2752725"/>
                <a:gd name="connsiteX8" fmla="*/ 2273300 w 2361957"/>
                <a:gd name="connsiteY8" fmla="*/ 1833880 h 2752725"/>
                <a:gd name="connsiteX9" fmla="*/ 2314364 w 2361957"/>
                <a:gd name="connsiteY9" fmla="*/ 1737321 h 2752725"/>
                <a:gd name="connsiteX10" fmla="*/ 1844040 w 2361957"/>
                <a:gd name="connsiteY10" fmla="*/ 350520 h 2752725"/>
                <a:gd name="connsiteX11" fmla="*/ 1684020 w 2361957"/>
                <a:gd name="connsiteY11" fmla="*/ 381000 h 2752725"/>
                <a:gd name="connsiteX12" fmla="*/ 1653540 w 2361957"/>
                <a:gd name="connsiteY12" fmla="*/ 182880 h 2752725"/>
                <a:gd name="connsiteX13" fmla="*/ 1607820 w 2361957"/>
                <a:gd name="connsiteY13" fmla="*/ 160020 h 2752725"/>
                <a:gd name="connsiteX14" fmla="*/ 1485900 w 2361957"/>
                <a:gd name="connsiteY14" fmla="*/ 190500 h 2752725"/>
                <a:gd name="connsiteX15" fmla="*/ 1493520 w 2361957"/>
                <a:gd name="connsiteY15" fmla="*/ 121920 h 2752725"/>
                <a:gd name="connsiteX16" fmla="*/ 1417320 w 2361957"/>
                <a:gd name="connsiteY16" fmla="*/ 121920 h 2752725"/>
                <a:gd name="connsiteX17" fmla="*/ 1295400 w 2361957"/>
                <a:gd name="connsiteY17" fmla="*/ 0 h 2752725"/>
                <a:gd name="connsiteX0" fmla="*/ 1295400 w 2361957"/>
                <a:gd name="connsiteY0" fmla="*/ 0 h 2752725"/>
                <a:gd name="connsiteX1" fmla="*/ 0 w 2361957"/>
                <a:gd name="connsiteY1" fmla="*/ 228600 h 2752725"/>
                <a:gd name="connsiteX2" fmla="*/ 58420 w 2361957"/>
                <a:gd name="connsiteY2" fmla="*/ 2021840 h 2752725"/>
                <a:gd name="connsiteX3" fmla="*/ 453390 w 2361957"/>
                <a:gd name="connsiteY3" fmla="*/ 2716530 h 2752725"/>
                <a:gd name="connsiteX4" fmla="*/ 1626870 w 2361957"/>
                <a:gd name="connsiteY4" fmla="*/ 2752725 h 2752725"/>
                <a:gd name="connsiteX5" fmla="*/ 2349500 w 2361957"/>
                <a:gd name="connsiteY5" fmla="*/ 2260600 h 2752725"/>
                <a:gd name="connsiteX6" fmla="*/ 2357120 w 2361957"/>
                <a:gd name="connsiteY6" fmla="*/ 1871980 h 2752725"/>
                <a:gd name="connsiteX7" fmla="*/ 2306744 w 2361957"/>
                <a:gd name="connsiteY7" fmla="*/ 1894801 h 2752725"/>
                <a:gd name="connsiteX8" fmla="*/ 2273300 w 2361957"/>
                <a:gd name="connsiteY8" fmla="*/ 1833880 h 2752725"/>
                <a:gd name="connsiteX9" fmla="*/ 2314364 w 2361957"/>
                <a:gd name="connsiteY9" fmla="*/ 1737321 h 2752725"/>
                <a:gd name="connsiteX10" fmla="*/ 1844040 w 2361957"/>
                <a:gd name="connsiteY10" fmla="*/ 350520 h 2752725"/>
                <a:gd name="connsiteX11" fmla="*/ 1684020 w 2361957"/>
                <a:gd name="connsiteY11" fmla="*/ 381000 h 2752725"/>
                <a:gd name="connsiteX12" fmla="*/ 1653540 w 2361957"/>
                <a:gd name="connsiteY12" fmla="*/ 182880 h 2752725"/>
                <a:gd name="connsiteX13" fmla="*/ 1607820 w 2361957"/>
                <a:gd name="connsiteY13" fmla="*/ 160020 h 2752725"/>
                <a:gd name="connsiteX14" fmla="*/ 1485900 w 2361957"/>
                <a:gd name="connsiteY14" fmla="*/ 190500 h 2752725"/>
                <a:gd name="connsiteX15" fmla="*/ 1493520 w 2361957"/>
                <a:gd name="connsiteY15" fmla="*/ 121920 h 2752725"/>
                <a:gd name="connsiteX16" fmla="*/ 1417320 w 2361957"/>
                <a:gd name="connsiteY16" fmla="*/ 121920 h 2752725"/>
                <a:gd name="connsiteX17" fmla="*/ 1295400 w 2361957"/>
                <a:gd name="connsiteY17" fmla="*/ 0 h 2752725"/>
                <a:gd name="connsiteX0" fmla="*/ 1295400 w 2361957"/>
                <a:gd name="connsiteY0" fmla="*/ 0 h 2752725"/>
                <a:gd name="connsiteX1" fmla="*/ 0 w 2361957"/>
                <a:gd name="connsiteY1" fmla="*/ 228600 h 2752725"/>
                <a:gd name="connsiteX2" fmla="*/ 58420 w 2361957"/>
                <a:gd name="connsiteY2" fmla="*/ 2021840 h 2752725"/>
                <a:gd name="connsiteX3" fmla="*/ 453390 w 2361957"/>
                <a:gd name="connsiteY3" fmla="*/ 2716530 h 2752725"/>
                <a:gd name="connsiteX4" fmla="*/ 1626870 w 2361957"/>
                <a:gd name="connsiteY4" fmla="*/ 2752725 h 2752725"/>
                <a:gd name="connsiteX5" fmla="*/ 2349500 w 2361957"/>
                <a:gd name="connsiteY5" fmla="*/ 2260600 h 2752725"/>
                <a:gd name="connsiteX6" fmla="*/ 2357120 w 2361957"/>
                <a:gd name="connsiteY6" fmla="*/ 1871980 h 2752725"/>
                <a:gd name="connsiteX7" fmla="*/ 2306744 w 2361957"/>
                <a:gd name="connsiteY7" fmla="*/ 1894801 h 2752725"/>
                <a:gd name="connsiteX8" fmla="*/ 2273300 w 2361957"/>
                <a:gd name="connsiteY8" fmla="*/ 1833880 h 2752725"/>
                <a:gd name="connsiteX9" fmla="*/ 2314364 w 2361957"/>
                <a:gd name="connsiteY9" fmla="*/ 1737321 h 2752725"/>
                <a:gd name="connsiteX10" fmla="*/ 1844040 w 2361957"/>
                <a:gd name="connsiteY10" fmla="*/ 350520 h 2752725"/>
                <a:gd name="connsiteX11" fmla="*/ 1684020 w 2361957"/>
                <a:gd name="connsiteY11" fmla="*/ 381000 h 2752725"/>
                <a:gd name="connsiteX12" fmla="*/ 1653540 w 2361957"/>
                <a:gd name="connsiteY12" fmla="*/ 182880 h 2752725"/>
                <a:gd name="connsiteX13" fmla="*/ 1607820 w 2361957"/>
                <a:gd name="connsiteY13" fmla="*/ 160020 h 2752725"/>
                <a:gd name="connsiteX14" fmla="*/ 1485900 w 2361957"/>
                <a:gd name="connsiteY14" fmla="*/ 190500 h 2752725"/>
                <a:gd name="connsiteX15" fmla="*/ 1493520 w 2361957"/>
                <a:gd name="connsiteY15" fmla="*/ 121920 h 2752725"/>
                <a:gd name="connsiteX16" fmla="*/ 1417320 w 2361957"/>
                <a:gd name="connsiteY16" fmla="*/ 121920 h 2752725"/>
                <a:gd name="connsiteX17" fmla="*/ 1295400 w 2361957"/>
                <a:gd name="connsiteY17" fmla="*/ 0 h 2752725"/>
                <a:gd name="connsiteX0" fmla="*/ 1295400 w 2361957"/>
                <a:gd name="connsiteY0" fmla="*/ 0 h 2752725"/>
                <a:gd name="connsiteX1" fmla="*/ 0 w 2361957"/>
                <a:gd name="connsiteY1" fmla="*/ 228600 h 2752725"/>
                <a:gd name="connsiteX2" fmla="*/ 58420 w 2361957"/>
                <a:gd name="connsiteY2" fmla="*/ 2021840 h 2752725"/>
                <a:gd name="connsiteX3" fmla="*/ 453390 w 2361957"/>
                <a:gd name="connsiteY3" fmla="*/ 2716530 h 2752725"/>
                <a:gd name="connsiteX4" fmla="*/ 1626870 w 2361957"/>
                <a:gd name="connsiteY4" fmla="*/ 2752725 h 2752725"/>
                <a:gd name="connsiteX5" fmla="*/ 2349500 w 2361957"/>
                <a:gd name="connsiteY5" fmla="*/ 2260600 h 2752725"/>
                <a:gd name="connsiteX6" fmla="*/ 2357120 w 2361957"/>
                <a:gd name="connsiteY6" fmla="*/ 1871980 h 2752725"/>
                <a:gd name="connsiteX7" fmla="*/ 2306744 w 2361957"/>
                <a:gd name="connsiteY7" fmla="*/ 1894801 h 2752725"/>
                <a:gd name="connsiteX8" fmla="*/ 2273300 w 2361957"/>
                <a:gd name="connsiteY8" fmla="*/ 1833880 h 2752725"/>
                <a:gd name="connsiteX9" fmla="*/ 2314364 w 2361957"/>
                <a:gd name="connsiteY9" fmla="*/ 1737321 h 2752725"/>
                <a:gd name="connsiteX10" fmla="*/ 2217844 w 2361957"/>
                <a:gd name="connsiteY10" fmla="*/ 1427441 h 2752725"/>
                <a:gd name="connsiteX11" fmla="*/ 1844040 w 2361957"/>
                <a:gd name="connsiteY11" fmla="*/ 350520 h 2752725"/>
                <a:gd name="connsiteX12" fmla="*/ 1684020 w 2361957"/>
                <a:gd name="connsiteY12" fmla="*/ 381000 h 2752725"/>
                <a:gd name="connsiteX13" fmla="*/ 1653540 w 2361957"/>
                <a:gd name="connsiteY13" fmla="*/ 182880 h 2752725"/>
                <a:gd name="connsiteX14" fmla="*/ 1607820 w 2361957"/>
                <a:gd name="connsiteY14" fmla="*/ 160020 h 2752725"/>
                <a:gd name="connsiteX15" fmla="*/ 1485900 w 2361957"/>
                <a:gd name="connsiteY15" fmla="*/ 190500 h 2752725"/>
                <a:gd name="connsiteX16" fmla="*/ 1493520 w 2361957"/>
                <a:gd name="connsiteY16" fmla="*/ 121920 h 2752725"/>
                <a:gd name="connsiteX17" fmla="*/ 1417320 w 2361957"/>
                <a:gd name="connsiteY17" fmla="*/ 121920 h 2752725"/>
                <a:gd name="connsiteX18" fmla="*/ 1295400 w 2361957"/>
                <a:gd name="connsiteY18" fmla="*/ 0 h 2752725"/>
                <a:gd name="connsiteX0" fmla="*/ 1295400 w 2449141"/>
                <a:gd name="connsiteY0" fmla="*/ 0 h 2752725"/>
                <a:gd name="connsiteX1" fmla="*/ 0 w 2449141"/>
                <a:gd name="connsiteY1" fmla="*/ 228600 h 2752725"/>
                <a:gd name="connsiteX2" fmla="*/ 58420 w 2449141"/>
                <a:gd name="connsiteY2" fmla="*/ 2021840 h 2752725"/>
                <a:gd name="connsiteX3" fmla="*/ 453390 w 2449141"/>
                <a:gd name="connsiteY3" fmla="*/ 2716530 h 2752725"/>
                <a:gd name="connsiteX4" fmla="*/ 1626870 w 2449141"/>
                <a:gd name="connsiteY4" fmla="*/ 2752725 h 2752725"/>
                <a:gd name="connsiteX5" fmla="*/ 2349500 w 2449141"/>
                <a:gd name="connsiteY5" fmla="*/ 2260600 h 2752725"/>
                <a:gd name="connsiteX6" fmla="*/ 2357120 w 2449141"/>
                <a:gd name="connsiteY6" fmla="*/ 1871980 h 2752725"/>
                <a:gd name="connsiteX7" fmla="*/ 2306744 w 2449141"/>
                <a:gd name="connsiteY7" fmla="*/ 1894801 h 2752725"/>
                <a:gd name="connsiteX8" fmla="*/ 2273300 w 2449141"/>
                <a:gd name="connsiteY8" fmla="*/ 1833880 h 2752725"/>
                <a:gd name="connsiteX9" fmla="*/ 2314364 w 2449141"/>
                <a:gd name="connsiteY9" fmla="*/ 1737321 h 2752725"/>
                <a:gd name="connsiteX10" fmla="*/ 2431204 w 2449141"/>
                <a:gd name="connsiteY10" fmla="*/ 1640801 h 2752725"/>
                <a:gd name="connsiteX11" fmla="*/ 1844040 w 2449141"/>
                <a:gd name="connsiteY11" fmla="*/ 350520 h 2752725"/>
                <a:gd name="connsiteX12" fmla="*/ 1684020 w 2449141"/>
                <a:gd name="connsiteY12" fmla="*/ 381000 h 2752725"/>
                <a:gd name="connsiteX13" fmla="*/ 1653540 w 2449141"/>
                <a:gd name="connsiteY13" fmla="*/ 182880 h 2752725"/>
                <a:gd name="connsiteX14" fmla="*/ 1607820 w 2449141"/>
                <a:gd name="connsiteY14" fmla="*/ 160020 h 2752725"/>
                <a:gd name="connsiteX15" fmla="*/ 1485900 w 2449141"/>
                <a:gd name="connsiteY15" fmla="*/ 190500 h 2752725"/>
                <a:gd name="connsiteX16" fmla="*/ 1493520 w 2449141"/>
                <a:gd name="connsiteY16" fmla="*/ 121920 h 2752725"/>
                <a:gd name="connsiteX17" fmla="*/ 1417320 w 2449141"/>
                <a:gd name="connsiteY17" fmla="*/ 121920 h 2752725"/>
                <a:gd name="connsiteX18" fmla="*/ 1295400 w 2449141"/>
                <a:gd name="connsiteY18" fmla="*/ 0 h 2752725"/>
                <a:gd name="connsiteX0" fmla="*/ 1295400 w 2431204"/>
                <a:gd name="connsiteY0" fmla="*/ 0 h 2752725"/>
                <a:gd name="connsiteX1" fmla="*/ 0 w 2431204"/>
                <a:gd name="connsiteY1" fmla="*/ 228600 h 2752725"/>
                <a:gd name="connsiteX2" fmla="*/ 58420 w 2431204"/>
                <a:gd name="connsiteY2" fmla="*/ 2021840 h 2752725"/>
                <a:gd name="connsiteX3" fmla="*/ 453390 w 2431204"/>
                <a:gd name="connsiteY3" fmla="*/ 2716530 h 2752725"/>
                <a:gd name="connsiteX4" fmla="*/ 1626870 w 2431204"/>
                <a:gd name="connsiteY4" fmla="*/ 2752725 h 2752725"/>
                <a:gd name="connsiteX5" fmla="*/ 2349500 w 2431204"/>
                <a:gd name="connsiteY5" fmla="*/ 2260600 h 2752725"/>
                <a:gd name="connsiteX6" fmla="*/ 2357120 w 2431204"/>
                <a:gd name="connsiteY6" fmla="*/ 1871980 h 2752725"/>
                <a:gd name="connsiteX7" fmla="*/ 2306744 w 2431204"/>
                <a:gd name="connsiteY7" fmla="*/ 1894801 h 2752725"/>
                <a:gd name="connsiteX8" fmla="*/ 2273300 w 2431204"/>
                <a:gd name="connsiteY8" fmla="*/ 1833880 h 2752725"/>
                <a:gd name="connsiteX9" fmla="*/ 2314364 w 2431204"/>
                <a:gd name="connsiteY9" fmla="*/ 1737321 h 2752725"/>
                <a:gd name="connsiteX10" fmla="*/ 2431204 w 2431204"/>
                <a:gd name="connsiteY10" fmla="*/ 1640801 h 2752725"/>
                <a:gd name="connsiteX11" fmla="*/ 1844040 w 2431204"/>
                <a:gd name="connsiteY11" fmla="*/ 350520 h 2752725"/>
                <a:gd name="connsiteX12" fmla="*/ 1684020 w 2431204"/>
                <a:gd name="connsiteY12" fmla="*/ 381000 h 2752725"/>
                <a:gd name="connsiteX13" fmla="*/ 1653540 w 2431204"/>
                <a:gd name="connsiteY13" fmla="*/ 182880 h 2752725"/>
                <a:gd name="connsiteX14" fmla="*/ 1607820 w 2431204"/>
                <a:gd name="connsiteY14" fmla="*/ 160020 h 2752725"/>
                <a:gd name="connsiteX15" fmla="*/ 1485900 w 2431204"/>
                <a:gd name="connsiteY15" fmla="*/ 190500 h 2752725"/>
                <a:gd name="connsiteX16" fmla="*/ 1493520 w 2431204"/>
                <a:gd name="connsiteY16" fmla="*/ 121920 h 2752725"/>
                <a:gd name="connsiteX17" fmla="*/ 1417320 w 2431204"/>
                <a:gd name="connsiteY17" fmla="*/ 121920 h 2752725"/>
                <a:gd name="connsiteX18" fmla="*/ 1295400 w 2431204"/>
                <a:gd name="connsiteY18" fmla="*/ 0 h 2752725"/>
                <a:gd name="connsiteX0" fmla="*/ 1295400 w 2431204"/>
                <a:gd name="connsiteY0" fmla="*/ 0 h 2752725"/>
                <a:gd name="connsiteX1" fmla="*/ 0 w 2431204"/>
                <a:gd name="connsiteY1" fmla="*/ 228600 h 2752725"/>
                <a:gd name="connsiteX2" fmla="*/ 58420 w 2431204"/>
                <a:gd name="connsiteY2" fmla="*/ 2021840 h 2752725"/>
                <a:gd name="connsiteX3" fmla="*/ 453390 w 2431204"/>
                <a:gd name="connsiteY3" fmla="*/ 2716530 h 2752725"/>
                <a:gd name="connsiteX4" fmla="*/ 1626870 w 2431204"/>
                <a:gd name="connsiteY4" fmla="*/ 2752725 h 2752725"/>
                <a:gd name="connsiteX5" fmla="*/ 2349500 w 2431204"/>
                <a:gd name="connsiteY5" fmla="*/ 2260600 h 2752725"/>
                <a:gd name="connsiteX6" fmla="*/ 2357120 w 2431204"/>
                <a:gd name="connsiteY6" fmla="*/ 1871980 h 2752725"/>
                <a:gd name="connsiteX7" fmla="*/ 2306744 w 2431204"/>
                <a:gd name="connsiteY7" fmla="*/ 1894801 h 2752725"/>
                <a:gd name="connsiteX8" fmla="*/ 2273300 w 2431204"/>
                <a:gd name="connsiteY8" fmla="*/ 1833880 h 2752725"/>
                <a:gd name="connsiteX9" fmla="*/ 2314364 w 2431204"/>
                <a:gd name="connsiteY9" fmla="*/ 1737321 h 2752725"/>
                <a:gd name="connsiteX10" fmla="*/ 2431204 w 2431204"/>
                <a:gd name="connsiteY10" fmla="*/ 1640801 h 2752725"/>
                <a:gd name="connsiteX11" fmla="*/ 1844040 w 2431204"/>
                <a:gd name="connsiteY11" fmla="*/ 350520 h 2752725"/>
                <a:gd name="connsiteX12" fmla="*/ 1684020 w 2431204"/>
                <a:gd name="connsiteY12" fmla="*/ 381000 h 2752725"/>
                <a:gd name="connsiteX13" fmla="*/ 1653540 w 2431204"/>
                <a:gd name="connsiteY13" fmla="*/ 182880 h 2752725"/>
                <a:gd name="connsiteX14" fmla="*/ 1607820 w 2431204"/>
                <a:gd name="connsiteY14" fmla="*/ 160020 h 2752725"/>
                <a:gd name="connsiteX15" fmla="*/ 1485900 w 2431204"/>
                <a:gd name="connsiteY15" fmla="*/ 190500 h 2752725"/>
                <a:gd name="connsiteX16" fmla="*/ 1493520 w 2431204"/>
                <a:gd name="connsiteY16" fmla="*/ 121920 h 2752725"/>
                <a:gd name="connsiteX17" fmla="*/ 1417320 w 2431204"/>
                <a:gd name="connsiteY17" fmla="*/ 121920 h 2752725"/>
                <a:gd name="connsiteX18" fmla="*/ 1295400 w 2431204"/>
                <a:gd name="connsiteY18" fmla="*/ 0 h 2752725"/>
                <a:gd name="connsiteX0" fmla="*/ 1295400 w 2431204"/>
                <a:gd name="connsiteY0" fmla="*/ 0 h 2752725"/>
                <a:gd name="connsiteX1" fmla="*/ 0 w 2431204"/>
                <a:gd name="connsiteY1" fmla="*/ 228600 h 2752725"/>
                <a:gd name="connsiteX2" fmla="*/ 58420 w 2431204"/>
                <a:gd name="connsiteY2" fmla="*/ 2021840 h 2752725"/>
                <a:gd name="connsiteX3" fmla="*/ 453390 w 2431204"/>
                <a:gd name="connsiteY3" fmla="*/ 2716530 h 2752725"/>
                <a:gd name="connsiteX4" fmla="*/ 1626870 w 2431204"/>
                <a:gd name="connsiteY4" fmla="*/ 2752725 h 2752725"/>
                <a:gd name="connsiteX5" fmla="*/ 2349500 w 2431204"/>
                <a:gd name="connsiteY5" fmla="*/ 2260600 h 2752725"/>
                <a:gd name="connsiteX6" fmla="*/ 2357120 w 2431204"/>
                <a:gd name="connsiteY6" fmla="*/ 1871980 h 2752725"/>
                <a:gd name="connsiteX7" fmla="*/ 2306744 w 2431204"/>
                <a:gd name="connsiteY7" fmla="*/ 1894801 h 2752725"/>
                <a:gd name="connsiteX8" fmla="*/ 2273300 w 2431204"/>
                <a:gd name="connsiteY8" fmla="*/ 1833880 h 2752725"/>
                <a:gd name="connsiteX9" fmla="*/ 2314364 w 2431204"/>
                <a:gd name="connsiteY9" fmla="*/ 1737321 h 2752725"/>
                <a:gd name="connsiteX10" fmla="*/ 2431204 w 2431204"/>
                <a:gd name="connsiteY10" fmla="*/ 1640801 h 2752725"/>
                <a:gd name="connsiteX11" fmla="*/ 1844040 w 2431204"/>
                <a:gd name="connsiteY11" fmla="*/ 350520 h 2752725"/>
                <a:gd name="connsiteX12" fmla="*/ 1684020 w 2431204"/>
                <a:gd name="connsiteY12" fmla="*/ 381000 h 2752725"/>
                <a:gd name="connsiteX13" fmla="*/ 1653540 w 2431204"/>
                <a:gd name="connsiteY13" fmla="*/ 182880 h 2752725"/>
                <a:gd name="connsiteX14" fmla="*/ 1607820 w 2431204"/>
                <a:gd name="connsiteY14" fmla="*/ 160020 h 2752725"/>
                <a:gd name="connsiteX15" fmla="*/ 1485900 w 2431204"/>
                <a:gd name="connsiteY15" fmla="*/ 190500 h 2752725"/>
                <a:gd name="connsiteX16" fmla="*/ 1493520 w 2431204"/>
                <a:gd name="connsiteY16" fmla="*/ 121920 h 2752725"/>
                <a:gd name="connsiteX17" fmla="*/ 1417320 w 2431204"/>
                <a:gd name="connsiteY17" fmla="*/ 121920 h 2752725"/>
                <a:gd name="connsiteX18" fmla="*/ 1295400 w 2431204"/>
                <a:gd name="connsiteY18" fmla="*/ 0 h 2752725"/>
                <a:gd name="connsiteX0" fmla="*/ 1295400 w 2431204"/>
                <a:gd name="connsiteY0" fmla="*/ 0 h 2752725"/>
                <a:gd name="connsiteX1" fmla="*/ 0 w 2431204"/>
                <a:gd name="connsiteY1" fmla="*/ 228600 h 2752725"/>
                <a:gd name="connsiteX2" fmla="*/ 58420 w 2431204"/>
                <a:gd name="connsiteY2" fmla="*/ 2021840 h 2752725"/>
                <a:gd name="connsiteX3" fmla="*/ 453390 w 2431204"/>
                <a:gd name="connsiteY3" fmla="*/ 2716530 h 2752725"/>
                <a:gd name="connsiteX4" fmla="*/ 1626870 w 2431204"/>
                <a:gd name="connsiteY4" fmla="*/ 2752725 h 2752725"/>
                <a:gd name="connsiteX5" fmla="*/ 2349500 w 2431204"/>
                <a:gd name="connsiteY5" fmla="*/ 2260600 h 2752725"/>
                <a:gd name="connsiteX6" fmla="*/ 2357120 w 2431204"/>
                <a:gd name="connsiteY6" fmla="*/ 1871980 h 2752725"/>
                <a:gd name="connsiteX7" fmla="*/ 2306744 w 2431204"/>
                <a:gd name="connsiteY7" fmla="*/ 1894801 h 2752725"/>
                <a:gd name="connsiteX8" fmla="*/ 2273300 w 2431204"/>
                <a:gd name="connsiteY8" fmla="*/ 1833880 h 2752725"/>
                <a:gd name="connsiteX9" fmla="*/ 2314364 w 2431204"/>
                <a:gd name="connsiteY9" fmla="*/ 1737321 h 2752725"/>
                <a:gd name="connsiteX10" fmla="*/ 2431204 w 2431204"/>
                <a:gd name="connsiteY10" fmla="*/ 1640801 h 2752725"/>
                <a:gd name="connsiteX11" fmla="*/ 1844040 w 2431204"/>
                <a:gd name="connsiteY11" fmla="*/ 350520 h 2752725"/>
                <a:gd name="connsiteX12" fmla="*/ 1684020 w 2431204"/>
                <a:gd name="connsiteY12" fmla="*/ 381000 h 2752725"/>
                <a:gd name="connsiteX13" fmla="*/ 1653540 w 2431204"/>
                <a:gd name="connsiteY13" fmla="*/ 182880 h 2752725"/>
                <a:gd name="connsiteX14" fmla="*/ 1607820 w 2431204"/>
                <a:gd name="connsiteY14" fmla="*/ 160020 h 2752725"/>
                <a:gd name="connsiteX15" fmla="*/ 1485900 w 2431204"/>
                <a:gd name="connsiteY15" fmla="*/ 190500 h 2752725"/>
                <a:gd name="connsiteX16" fmla="*/ 1493520 w 2431204"/>
                <a:gd name="connsiteY16" fmla="*/ 121920 h 2752725"/>
                <a:gd name="connsiteX17" fmla="*/ 1417320 w 2431204"/>
                <a:gd name="connsiteY17" fmla="*/ 121920 h 2752725"/>
                <a:gd name="connsiteX18" fmla="*/ 1295400 w 2431204"/>
                <a:gd name="connsiteY18" fmla="*/ 0 h 2752725"/>
                <a:gd name="connsiteX0" fmla="*/ 1295400 w 2431204"/>
                <a:gd name="connsiteY0" fmla="*/ 0 h 2752725"/>
                <a:gd name="connsiteX1" fmla="*/ 0 w 2431204"/>
                <a:gd name="connsiteY1" fmla="*/ 228600 h 2752725"/>
                <a:gd name="connsiteX2" fmla="*/ 58420 w 2431204"/>
                <a:gd name="connsiteY2" fmla="*/ 2021840 h 2752725"/>
                <a:gd name="connsiteX3" fmla="*/ 453390 w 2431204"/>
                <a:gd name="connsiteY3" fmla="*/ 2716530 h 2752725"/>
                <a:gd name="connsiteX4" fmla="*/ 1626870 w 2431204"/>
                <a:gd name="connsiteY4" fmla="*/ 2752725 h 2752725"/>
                <a:gd name="connsiteX5" fmla="*/ 2349500 w 2431204"/>
                <a:gd name="connsiteY5" fmla="*/ 2260600 h 2752725"/>
                <a:gd name="connsiteX6" fmla="*/ 2357120 w 2431204"/>
                <a:gd name="connsiteY6" fmla="*/ 1871980 h 2752725"/>
                <a:gd name="connsiteX7" fmla="*/ 2306744 w 2431204"/>
                <a:gd name="connsiteY7" fmla="*/ 1894801 h 2752725"/>
                <a:gd name="connsiteX8" fmla="*/ 2273300 w 2431204"/>
                <a:gd name="connsiteY8" fmla="*/ 1833880 h 2752725"/>
                <a:gd name="connsiteX9" fmla="*/ 2314364 w 2431204"/>
                <a:gd name="connsiteY9" fmla="*/ 1737321 h 2752725"/>
                <a:gd name="connsiteX10" fmla="*/ 2431204 w 2431204"/>
                <a:gd name="connsiteY10" fmla="*/ 1640801 h 2752725"/>
                <a:gd name="connsiteX11" fmla="*/ 1844040 w 2431204"/>
                <a:gd name="connsiteY11" fmla="*/ 350520 h 2752725"/>
                <a:gd name="connsiteX12" fmla="*/ 1684020 w 2431204"/>
                <a:gd name="connsiteY12" fmla="*/ 381000 h 2752725"/>
                <a:gd name="connsiteX13" fmla="*/ 1653540 w 2431204"/>
                <a:gd name="connsiteY13" fmla="*/ 182880 h 2752725"/>
                <a:gd name="connsiteX14" fmla="*/ 1607820 w 2431204"/>
                <a:gd name="connsiteY14" fmla="*/ 160020 h 2752725"/>
                <a:gd name="connsiteX15" fmla="*/ 1485900 w 2431204"/>
                <a:gd name="connsiteY15" fmla="*/ 190500 h 2752725"/>
                <a:gd name="connsiteX16" fmla="*/ 1493520 w 2431204"/>
                <a:gd name="connsiteY16" fmla="*/ 121920 h 2752725"/>
                <a:gd name="connsiteX17" fmla="*/ 1417320 w 2431204"/>
                <a:gd name="connsiteY17" fmla="*/ 121920 h 2752725"/>
                <a:gd name="connsiteX18" fmla="*/ 1295400 w 2431204"/>
                <a:gd name="connsiteY18" fmla="*/ 0 h 2752725"/>
                <a:gd name="connsiteX0" fmla="*/ 1295400 w 2431204"/>
                <a:gd name="connsiteY0" fmla="*/ 0 h 2752725"/>
                <a:gd name="connsiteX1" fmla="*/ 0 w 2431204"/>
                <a:gd name="connsiteY1" fmla="*/ 228600 h 2752725"/>
                <a:gd name="connsiteX2" fmla="*/ 58420 w 2431204"/>
                <a:gd name="connsiteY2" fmla="*/ 2021840 h 2752725"/>
                <a:gd name="connsiteX3" fmla="*/ 453390 w 2431204"/>
                <a:gd name="connsiteY3" fmla="*/ 2716530 h 2752725"/>
                <a:gd name="connsiteX4" fmla="*/ 1626870 w 2431204"/>
                <a:gd name="connsiteY4" fmla="*/ 2752725 h 2752725"/>
                <a:gd name="connsiteX5" fmla="*/ 2349500 w 2431204"/>
                <a:gd name="connsiteY5" fmla="*/ 2260600 h 2752725"/>
                <a:gd name="connsiteX6" fmla="*/ 2357120 w 2431204"/>
                <a:gd name="connsiteY6" fmla="*/ 1871980 h 2752725"/>
                <a:gd name="connsiteX7" fmla="*/ 2306744 w 2431204"/>
                <a:gd name="connsiteY7" fmla="*/ 1894801 h 2752725"/>
                <a:gd name="connsiteX8" fmla="*/ 2273300 w 2431204"/>
                <a:gd name="connsiteY8" fmla="*/ 1833880 h 2752725"/>
                <a:gd name="connsiteX9" fmla="*/ 2314364 w 2431204"/>
                <a:gd name="connsiteY9" fmla="*/ 1737321 h 2752725"/>
                <a:gd name="connsiteX10" fmla="*/ 2431204 w 2431204"/>
                <a:gd name="connsiteY10" fmla="*/ 1640801 h 2752725"/>
                <a:gd name="connsiteX11" fmla="*/ 1844040 w 2431204"/>
                <a:gd name="connsiteY11" fmla="*/ 350520 h 2752725"/>
                <a:gd name="connsiteX12" fmla="*/ 1684020 w 2431204"/>
                <a:gd name="connsiteY12" fmla="*/ 381000 h 2752725"/>
                <a:gd name="connsiteX13" fmla="*/ 1653540 w 2431204"/>
                <a:gd name="connsiteY13" fmla="*/ 182880 h 2752725"/>
                <a:gd name="connsiteX14" fmla="*/ 1607820 w 2431204"/>
                <a:gd name="connsiteY14" fmla="*/ 160020 h 2752725"/>
                <a:gd name="connsiteX15" fmla="*/ 1485900 w 2431204"/>
                <a:gd name="connsiteY15" fmla="*/ 190500 h 2752725"/>
                <a:gd name="connsiteX16" fmla="*/ 1493520 w 2431204"/>
                <a:gd name="connsiteY16" fmla="*/ 121920 h 2752725"/>
                <a:gd name="connsiteX17" fmla="*/ 1417320 w 2431204"/>
                <a:gd name="connsiteY17" fmla="*/ 121920 h 2752725"/>
                <a:gd name="connsiteX18" fmla="*/ 1295400 w 2431204"/>
                <a:gd name="connsiteY18" fmla="*/ 0 h 2752725"/>
                <a:gd name="connsiteX0" fmla="*/ 1295400 w 2431204"/>
                <a:gd name="connsiteY0" fmla="*/ 0 h 2752725"/>
                <a:gd name="connsiteX1" fmla="*/ 0 w 2431204"/>
                <a:gd name="connsiteY1" fmla="*/ 228600 h 2752725"/>
                <a:gd name="connsiteX2" fmla="*/ 58420 w 2431204"/>
                <a:gd name="connsiteY2" fmla="*/ 2021840 h 2752725"/>
                <a:gd name="connsiteX3" fmla="*/ 453390 w 2431204"/>
                <a:gd name="connsiteY3" fmla="*/ 2716530 h 2752725"/>
                <a:gd name="connsiteX4" fmla="*/ 1626870 w 2431204"/>
                <a:gd name="connsiteY4" fmla="*/ 2752725 h 2752725"/>
                <a:gd name="connsiteX5" fmla="*/ 2349500 w 2431204"/>
                <a:gd name="connsiteY5" fmla="*/ 2260600 h 2752725"/>
                <a:gd name="connsiteX6" fmla="*/ 2357120 w 2431204"/>
                <a:gd name="connsiteY6" fmla="*/ 1871980 h 2752725"/>
                <a:gd name="connsiteX7" fmla="*/ 2306744 w 2431204"/>
                <a:gd name="connsiteY7" fmla="*/ 1894801 h 2752725"/>
                <a:gd name="connsiteX8" fmla="*/ 2273300 w 2431204"/>
                <a:gd name="connsiteY8" fmla="*/ 1833880 h 2752725"/>
                <a:gd name="connsiteX9" fmla="*/ 2314364 w 2431204"/>
                <a:gd name="connsiteY9" fmla="*/ 1737321 h 2752725"/>
                <a:gd name="connsiteX10" fmla="*/ 2431204 w 2431204"/>
                <a:gd name="connsiteY10" fmla="*/ 1640801 h 2752725"/>
                <a:gd name="connsiteX11" fmla="*/ 1844040 w 2431204"/>
                <a:gd name="connsiteY11" fmla="*/ 350520 h 2752725"/>
                <a:gd name="connsiteX12" fmla="*/ 1684020 w 2431204"/>
                <a:gd name="connsiteY12" fmla="*/ 381000 h 2752725"/>
                <a:gd name="connsiteX13" fmla="*/ 1653540 w 2431204"/>
                <a:gd name="connsiteY13" fmla="*/ 182880 h 2752725"/>
                <a:gd name="connsiteX14" fmla="*/ 1607820 w 2431204"/>
                <a:gd name="connsiteY14" fmla="*/ 160020 h 2752725"/>
                <a:gd name="connsiteX15" fmla="*/ 1485900 w 2431204"/>
                <a:gd name="connsiteY15" fmla="*/ 190500 h 2752725"/>
                <a:gd name="connsiteX16" fmla="*/ 1493520 w 2431204"/>
                <a:gd name="connsiteY16" fmla="*/ 121920 h 2752725"/>
                <a:gd name="connsiteX17" fmla="*/ 1417320 w 2431204"/>
                <a:gd name="connsiteY17" fmla="*/ 121920 h 2752725"/>
                <a:gd name="connsiteX18" fmla="*/ 1295400 w 2431204"/>
                <a:gd name="connsiteY18" fmla="*/ 0 h 2752725"/>
                <a:gd name="connsiteX0" fmla="*/ 1295400 w 2431204"/>
                <a:gd name="connsiteY0" fmla="*/ 0 h 2752725"/>
                <a:gd name="connsiteX1" fmla="*/ 0 w 2431204"/>
                <a:gd name="connsiteY1" fmla="*/ 228600 h 2752725"/>
                <a:gd name="connsiteX2" fmla="*/ 58420 w 2431204"/>
                <a:gd name="connsiteY2" fmla="*/ 2021840 h 2752725"/>
                <a:gd name="connsiteX3" fmla="*/ 453390 w 2431204"/>
                <a:gd name="connsiteY3" fmla="*/ 2716530 h 2752725"/>
                <a:gd name="connsiteX4" fmla="*/ 1626870 w 2431204"/>
                <a:gd name="connsiteY4" fmla="*/ 2752725 h 2752725"/>
                <a:gd name="connsiteX5" fmla="*/ 2349500 w 2431204"/>
                <a:gd name="connsiteY5" fmla="*/ 2260600 h 2752725"/>
                <a:gd name="connsiteX6" fmla="*/ 2357120 w 2431204"/>
                <a:gd name="connsiteY6" fmla="*/ 1871980 h 2752725"/>
                <a:gd name="connsiteX7" fmla="*/ 2306744 w 2431204"/>
                <a:gd name="connsiteY7" fmla="*/ 1894801 h 2752725"/>
                <a:gd name="connsiteX8" fmla="*/ 2273300 w 2431204"/>
                <a:gd name="connsiteY8" fmla="*/ 1833880 h 2752725"/>
                <a:gd name="connsiteX9" fmla="*/ 2314364 w 2431204"/>
                <a:gd name="connsiteY9" fmla="*/ 1737321 h 2752725"/>
                <a:gd name="connsiteX10" fmla="*/ 2431204 w 2431204"/>
                <a:gd name="connsiteY10" fmla="*/ 1640801 h 2752725"/>
                <a:gd name="connsiteX11" fmla="*/ 1844040 w 2431204"/>
                <a:gd name="connsiteY11" fmla="*/ 350520 h 2752725"/>
                <a:gd name="connsiteX12" fmla="*/ 1684020 w 2431204"/>
                <a:gd name="connsiteY12" fmla="*/ 381000 h 2752725"/>
                <a:gd name="connsiteX13" fmla="*/ 1653540 w 2431204"/>
                <a:gd name="connsiteY13" fmla="*/ 182880 h 2752725"/>
                <a:gd name="connsiteX14" fmla="*/ 1607820 w 2431204"/>
                <a:gd name="connsiteY14" fmla="*/ 160020 h 2752725"/>
                <a:gd name="connsiteX15" fmla="*/ 1485900 w 2431204"/>
                <a:gd name="connsiteY15" fmla="*/ 190500 h 2752725"/>
                <a:gd name="connsiteX16" fmla="*/ 1493520 w 2431204"/>
                <a:gd name="connsiteY16" fmla="*/ 121920 h 2752725"/>
                <a:gd name="connsiteX17" fmla="*/ 1417320 w 2431204"/>
                <a:gd name="connsiteY17" fmla="*/ 121920 h 2752725"/>
                <a:gd name="connsiteX18" fmla="*/ 1295400 w 2431204"/>
                <a:gd name="connsiteY18" fmla="*/ 0 h 2752725"/>
                <a:gd name="connsiteX0" fmla="*/ 1295400 w 2431204"/>
                <a:gd name="connsiteY0" fmla="*/ 0 h 2752725"/>
                <a:gd name="connsiteX1" fmla="*/ 0 w 2431204"/>
                <a:gd name="connsiteY1" fmla="*/ 228600 h 2752725"/>
                <a:gd name="connsiteX2" fmla="*/ 58420 w 2431204"/>
                <a:gd name="connsiteY2" fmla="*/ 2021840 h 2752725"/>
                <a:gd name="connsiteX3" fmla="*/ 453390 w 2431204"/>
                <a:gd name="connsiteY3" fmla="*/ 2716530 h 2752725"/>
                <a:gd name="connsiteX4" fmla="*/ 1626870 w 2431204"/>
                <a:gd name="connsiteY4" fmla="*/ 2752725 h 2752725"/>
                <a:gd name="connsiteX5" fmla="*/ 2349500 w 2431204"/>
                <a:gd name="connsiteY5" fmla="*/ 2260600 h 2752725"/>
                <a:gd name="connsiteX6" fmla="*/ 2357120 w 2431204"/>
                <a:gd name="connsiteY6" fmla="*/ 1871980 h 2752725"/>
                <a:gd name="connsiteX7" fmla="*/ 2306744 w 2431204"/>
                <a:gd name="connsiteY7" fmla="*/ 1894801 h 2752725"/>
                <a:gd name="connsiteX8" fmla="*/ 2273300 w 2431204"/>
                <a:gd name="connsiteY8" fmla="*/ 1833880 h 2752725"/>
                <a:gd name="connsiteX9" fmla="*/ 2314364 w 2431204"/>
                <a:gd name="connsiteY9" fmla="*/ 1737321 h 2752725"/>
                <a:gd name="connsiteX10" fmla="*/ 2431204 w 2431204"/>
                <a:gd name="connsiteY10" fmla="*/ 1640801 h 2752725"/>
                <a:gd name="connsiteX11" fmla="*/ 2187364 w 2431204"/>
                <a:gd name="connsiteY11" fmla="*/ 1076921 h 2752725"/>
                <a:gd name="connsiteX12" fmla="*/ 1844040 w 2431204"/>
                <a:gd name="connsiteY12" fmla="*/ 350520 h 2752725"/>
                <a:gd name="connsiteX13" fmla="*/ 1684020 w 2431204"/>
                <a:gd name="connsiteY13" fmla="*/ 381000 h 2752725"/>
                <a:gd name="connsiteX14" fmla="*/ 1653540 w 2431204"/>
                <a:gd name="connsiteY14" fmla="*/ 182880 h 2752725"/>
                <a:gd name="connsiteX15" fmla="*/ 1607820 w 2431204"/>
                <a:gd name="connsiteY15" fmla="*/ 160020 h 2752725"/>
                <a:gd name="connsiteX16" fmla="*/ 1485900 w 2431204"/>
                <a:gd name="connsiteY16" fmla="*/ 190500 h 2752725"/>
                <a:gd name="connsiteX17" fmla="*/ 1493520 w 2431204"/>
                <a:gd name="connsiteY17" fmla="*/ 121920 h 2752725"/>
                <a:gd name="connsiteX18" fmla="*/ 1417320 w 2431204"/>
                <a:gd name="connsiteY18" fmla="*/ 121920 h 2752725"/>
                <a:gd name="connsiteX19" fmla="*/ 1295400 w 2431204"/>
                <a:gd name="connsiteY19" fmla="*/ 0 h 2752725"/>
                <a:gd name="connsiteX0" fmla="*/ 1295400 w 2488855"/>
                <a:gd name="connsiteY0" fmla="*/ 0 h 2752725"/>
                <a:gd name="connsiteX1" fmla="*/ 0 w 2488855"/>
                <a:gd name="connsiteY1" fmla="*/ 228600 h 2752725"/>
                <a:gd name="connsiteX2" fmla="*/ 58420 w 2488855"/>
                <a:gd name="connsiteY2" fmla="*/ 2021840 h 2752725"/>
                <a:gd name="connsiteX3" fmla="*/ 453390 w 2488855"/>
                <a:gd name="connsiteY3" fmla="*/ 2716530 h 2752725"/>
                <a:gd name="connsiteX4" fmla="*/ 1626870 w 2488855"/>
                <a:gd name="connsiteY4" fmla="*/ 2752725 h 2752725"/>
                <a:gd name="connsiteX5" fmla="*/ 2349500 w 2488855"/>
                <a:gd name="connsiteY5" fmla="*/ 2260600 h 2752725"/>
                <a:gd name="connsiteX6" fmla="*/ 2357120 w 2488855"/>
                <a:gd name="connsiteY6" fmla="*/ 1871980 h 2752725"/>
                <a:gd name="connsiteX7" fmla="*/ 2306744 w 2488855"/>
                <a:gd name="connsiteY7" fmla="*/ 1894801 h 2752725"/>
                <a:gd name="connsiteX8" fmla="*/ 2273300 w 2488855"/>
                <a:gd name="connsiteY8" fmla="*/ 1833880 h 2752725"/>
                <a:gd name="connsiteX9" fmla="*/ 2314364 w 2488855"/>
                <a:gd name="connsiteY9" fmla="*/ 1737321 h 2752725"/>
                <a:gd name="connsiteX10" fmla="*/ 2431204 w 2488855"/>
                <a:gd name="connsiteY10" fmla="*/ 1640801 h 2752725"/>
                <a:gd name="connsiteX11" fmla="*/ 2454064 w 2488855"/>
                <a:gd name="connsiteY11" fmla="*/ 1569681 h 2752725"/>
                <a:gd name="connsiteX12" fmla="*/ 1844040 w 2488855"/>
                <a:gd name="connsiteY12" fmla="*/ 350520 h 2752725"/>
                <a:gd name="connsiteX13" fmla="*/ 1684020 w 2488855"/>
                <a:gd name="connsiteY13" fmla="*/ 381000 h 2752725"/>
                <a:gd name="connsiteX14" fmla="*/ 1653540 w 2488855"/>
                <a:gd name="connsiteY14" fmla="*/ 182880 h 2752725"/>
                <a:gd name="connsiteX15" fmla="*/ 1607820 w 2488855"/>
                <a:gd name="connsiteY15" fmla="*/ 160020 h 2752725"/>
                <a:gd name="connsiteX16" fmla="*/ 1485900 w 2488855"/>
                <a:gd name="connsiteY16" fmla="*/ 190500 h 2752725"/>
                <a:gd name="connsiteX17" fmla="*/ 1493520 w 2488855"/>
                <a:gd name="connsiteY17" fmla="*/ 121920 h 2752725"/>
                <a:gd name="connsiteX18" fmla="*/ 1417320 w 2488855"/>
                <a:gd name="connsiteY18" fmla="*/ 121920 h 2752725"/>
                <a:gd name="connsiteX19" fmla="*/ 1295400 w 2488855"/>
                <a:gd name="connsiteY19" fmla="*/ 0 h 2752725"/>
                <a:gd name="connsiteX0" fmla="*/ 1295400 w 2454064"/>
                <a:gd name="connsiteY0" fmla="*/ 0 h 2752725"/>
                <a:gd name="connsiteX1" fmla="*/ 0 w 2454064"/>
                <a:gd name="connsiteY1" fmla="*/ 228600 h 2752725"/>
                <a:gd name="connsiteX2" fmla="*/ 58420 w 2454064"/>
                <a:gd name="connsiteY2" fmla="*/ 2021840 h 2752725"/>
                <a:gd name="connsiteX3" fmla="*/ 453390 w 2454064"/>
                <a:gd name="connsiteY3" fmla="*/ 2716530 h 2752725"/>
                <a:gd name="connsiteX4" fmla="*/ 1626870 w 2454064"/>
                <a:gd name="connsiteY4" fmla="*/ 2752725 h 2752725"/>
                <a:gd name="connsiteX5" fmla="*/ 2349500 w 2454064"/>
                <a:gd name="connsiteY5" fmla="*/ 2260600 h 2752725"/>
                <a:gd name="connsiteX6" fmla="*/ 2357120 w 2454064"/>
                <a:gd name="connsiteY6" fmla="*/ 1871980 h 2752725"/>
                <a:gd name="connsiteX7" fmla="*/ 2306744 w 2454064"/>
                <a:gd name="connsiteY7" fmla="*/ 1894801 h 2752725"/>
                <a:gd name="connsiteX8" fmla="*/ 2273300 w 2454064"/>
                <a:gd name="connsiteY8" fmla="*/ 1833880 h 2752725"/>
                <a:gd name="connsiteX9" fmla="*/ 2314364 w 2454064"/>
                <a:gd name="connsiteY9" fmla="*/ 1737321 h 2752725"/>
                <a:gd name="connsiteX10" fmla="*/ 2431204 w 2454064"/>
                <a:gd name="connsiteY10" fmla="*/ 1640801 h 2752725"/>
                <a:gd name="connsiteX11" fmla="*/ 2454064 w 2454064"/>
                <a:gd name="connsiteY11" fmla="*/ 1569681 h 2752725"/>
                <a:gd name="connsiteX12" fmla="*/ 1844040 w 2454064"/>
                <a:gd name="connsiteY12" fmla="*/ 350520 h 2752725"/>
                <a:gd name="connsiteX13" fmla="*/ 1684020 w 2454064"/>
                <a:gd name="connsiteY13" fmla="*/ 381000 h 2752725"/>
                <a:gd name="connsiteX14" fmla="*/ 1653540 w 2454064"/>
                <a:gd name="connsiteY14" fmla="*/ 182880 h 2752725"/>
                <a:gd name="connsiteX15" fmla="*/ 1607820 w 2454064"/>
                <a:gd name="connsiteY15" fmla="*/ 160020 h 2752725"/>
                <a:gd name="connsiteX16" fmla="*/ 1485900 w 2454064"/>
                <a:gd name="connsiteY16" fmla="*/ 190500 h 2752725"/>
                <a:gd name="connsiteX17" fmla="*/ 1493520 w 2454064"/>
                <a:gd name="connsiteY17" fmla="*/ 121920 h 2752725"/>
                <a:gd name="connsiteX18" fmla="*/ 1417320 w 2454064"/>
                <a:gd name="connsiteY18" fmla="*/ 121920 h 2752725"/>
                <a:gd name="connsiteX19" fmla="*/ 1295400 w 2454064"/>
                <a:gd name="connsiteY19" fmla="*/ 0 h 2752725"/>
                <a:gd name="connsiteX0" fmla="*/ 1295400 w 2458315"/>
                <a:gd name="connsiteY0" fmla="*/ 0 h 2752725"/>
                <a:gd name="connsiteX1" fmla="*/ 0 w 2458315"/>
                <a:gd name="connsiteY1" fmla="*/ 228600 h 2752725"/>
                <a:gd name="connsiteX2" fmla="*/ 58420 w 2458315"/>
                <a:gd name="connsiteY2" fmla="*/ 2021840 h 2752725"/>
                <a:gd name="connsiteX3" fmla="*/ 453390 w 2458315"/>
                <a:gd name="connsiteY3" fmla="*/ 2716530 h 2752725"/>
                <a:gd name="connsiteX4" fmla="*/ 1626870 w 2458315"/>
                <a:gd name="connsiteY4" fmla="*/ 2752725 h 2752725"/>
                <a:gd name="connsiteX5" fmla="*/ 2349500 w 2458315"/>
                <a:gd name="connsiteY5" fmla="*/ 2260600 h 2752725"/>
                <a:gd name="connsiteX6" fmla="*/ 2357120 w 2458315"/>
                <a:gd name="connsiteY6" fmla="*/ 1871980 h 2752725"/>
                <a:gd name="connsiteX7" fmla="*/ 2306744 w 2458315"/>
                <a:gd name="connsiteY7" fmla="*/ 1894801 h 2752725"/>
                <a:gd name="connsiteX8" fmla="*/ 2273300 w 2458315"/>
                <a:gd name="connsiteY8" fmla="*/ 1833880 h 2752725"/>
                <a:gd name="connsiteX9" fmla="*/ 2314364 w 2458315"/>
                <a:gd name="connsiteY9" fmla="*/ 1737321 h 2752725"/>
                <a:gd name="connsiteX10" fmla="*/ 2431204 w 2458315"/>
                <a:gd name="connsiteY10" fmla="*/ 1640801 h 2752725"/>
                <a:gd name="connsiteX11" fmla="*/ 2454064 w 2458315"/>
                <a:gd name="connsiteY11" fmla="*/ 1569681 h 2752725"/>
                <a:gd name="connsiteX12" fmla="*/ 1844040 w 2458315"/>
                <a:gd name="connsiteY12" fmla="*/ 350520 h 2752725"/>
                <a:gd name="connsiteX13" fmla="*/ 1684020 w 2458315"/>
                <a:gd name="connsiteY13" fmla="*/ 381000 h 2752725"/>
                <a:gd name="connsiteX14" fmla="*/ 1653540 w 2458315"/>
                <a:gd name="connsiteY14" fmla="*/ 182880 h 2752725"/>
                <a:gd name="connsiteX15" fmla="*/ 1607820 w 2458315"/>
                <a:gd name="connsiteY15" fmla="*/ 160020 h 2752725"/>
                <a:gd name="connsiteX16" fmla="*/ 1485900 w 2458315"/>
                <a:gd name="connsiteY16" fmla="*/ 190500 h 2752725"/>
                <a:gd name="connsiteX17" fmla="*/ 1493520 w 2458315"/>
                <a:gd name="connsiteY17" fmla="*/ 121920 h 2752725"/>
                <a:gd name="connsiteX18" fmla="*/ 1417320 w 2458315"/>
                <a:gd name="connsiteY18" fmla="*/ 121920 h 2752725"/>
                <a:gd name="connsiteX19" fmla="*/ 1295400 w 2458315"/>
                <a:gd name="connsiteY19" fmla="*/ 0 h 2752725"/>
                <a:gd name="connsiteX0" fmla="*/ 1295400 w 2458315"/>
                <a:gd name="connsiteY0" fmla="*/ 0 h 2752725"/>
                <a:gd name="connsiteX1" fmla="*/ 0 w 2458315"/>
                <a:gd name="connsiteY1" fmla="*/ 228600 h 2752725"/>
                <a:gd name="connsiteX2" fmla="*/ 58420 w 2458315"/>
                <a:gd name="connsiteY2" fmla="*/ 2021840 h 2752725"/>
                <a:gd name="connsiteX3" fmla="*/ 453390 w 2458315"/>
                <a:gd name="connsiteY3" fmla="*/ 2716530 h 2752725"/>
                <a:gd name="connsiteX4" fmla="*/ 1626870 w 2458315"/>
                <a:gd name="connsiteY4" fmla="*/ 2752725 h 2752725"/>
                <a:gd name="connsiteX5" fmla="*/ 2349500 w 2458315"/>
                <a:gd name="connsiteY5" fmla="*/ 2260600 h 2752725"/>
                <a:gd name="connsiteX6" fmla="*/ 2357120 w 2458315"/>
                <a:gd name="connsiteY6" fmla="*/ 1871980 h 2752725"/>
                <a:gd name="connsiteX7" fmla="*/ 2306744 w 2458315"/>
                <a:gd name="connsiteY7" fmla="*/ 1894801 h 2752725"/>
                <a:gd name="connsiteX8" fmla="*/ 2273300 w 2458315"/>
                <a:gd name="connsiteY8" fmla="*/ 1833880 h 2752725"/>
                <a:gd name="connsiteX9" fmla="*/ 2314364 w 2458315"/>
                <a:gd name="connsiteY9" fmla="*/ 1737321 h 2752725"/>
                <a:gd name="connsiteX10" fmla="*/ 2431204 w 2458315"/>
                <a:gd name="connsiteY10" fmla="*/ 1640801 h 2752725"/>
                <a:gd name="connsiteX11" fmla="*/ 2454064 w 2458315"/>
                <a:gd name="connsiteY11" fmla="*/ 1569681 h 2752725"/>
                <a:gd name="connsiteX12" fmla="*/ 1844040 w 2458315"/>
                <a:gd name="connsiteY12" fmla="*/ 350520 h 2752725"/>
                <a:gd name="connsiteX13" fmla="*/ 1684020 w 2458315"/>
                <a:gd name="connsiteY13" fmla="*/ 381000 h 2752725"/>
                <a:gd name="connsiteX14" fmla="*/ 1653540 w 2458315"/>
                <a:gd name="connsiteY14" fmla="*/ 182880 h 2752725"/>
                <a:gd name="connsiteX15" fmla="*/ 1607820 w 2458315"/>
                <a:gd name="connsiteY15" fmla="*/ 160020 h 2752725"/>
                <a:gd name="connsiteX16" fmla="*/ 1485900 w 2458315"/>
                <a:gd name="connsiteY16" fmla="*/ 190500 h 2752725"/>
                <a:gd name="connsiteX17" fmla="*/ 1493520 w 2458315"/>
                <a:gd name="connsiteY17" fmla="*/ 121920 h 2752725"/>
                <a:gd name="connsiteX18" fmla="*/ 1417320 w 2458315"/>
                <a:gd name="connsiteY18" fmla="*/ 121920 h 2752725"/>
                <a:gd name="connsiteX19" fmla="*/ 1295400 w 2458315"/>
                <a:gd name="connsiteY19" fmla="*/ 0 h 2752725"/>
                <a:gd name="connsiteX0" fmla="*/ 1295400 w 2454064"/>
                <a:gd name="connsiteY0" fmla="*/ 0 h 2752725"/>
                <a:gd name="connsiteX1" fmla="*/ 0 w 2454064"/>
                <a:gd name="connsiteY1" fmla="*/ 228600 h 2752725"/>
                <a:gd name="connsiteX2" fmla="*/ 58420 w 2454064"/>
                <a:gd name="connsiteY2" fmla="*/ 2021840 h 2752725"/>
                <a:gd name="connsiteX3" fmla="*/ 453390 w 2454064"/>
                <a:gd name="connsiteY3" fmla="*/ 2716530 h 2752725"/>
                <a:gd name="connsiteX4" fmla="*/ 1626870 w 2454064"/>
                <a:gd name="connsiteY4" fmla="*/ 2752725 h 2752725"/>
                <a:gd name="connsiteX5" fmla="*/ 2349500 w 2454064"/>
                <a:gd name="connsiteY5" fmla="*/ 2260600 h 2752725"/>
                <a:gd name="connsiteX6" fmla="*/ 2357120 w 2454064"/>
                <a:gd name="connsiteY6" fmla="*/ 1871980 h 2752725"/>
                <a:gd name="connsiteX7" fmla="*/ 2306744 w 2454064"/>
                <a:gd name="connsiteY7" fmla="*/ 1894801 h 2752725"/>
                <a:gd name="connsiteX8" fmla="*/ 2273300 w 2454064"/>
                <a:gd name="connsiteY8" fmla="*/ 1833880 h 2752725"/>
                <a:gd name="connsiteX9" fmla="*/ 2314364 w 2454064"/>
                <a:gd name="connsiteY9" fmla="*/ 1737321 h 2752725"/>
                <a:gd name="connsiteX10" fmla="*/ 2431204 w 2454064"/>
                <a:gd name="connsiteY10" fmla="*/ 1640801 h 2752725"/>
                <a:gd name="connsiteX11" fmla="*/ 2454064 w 2454064"/>
                <a:gd name="connsiteY11" fmla="*/ 1569681 h 2752725"/>
                <a:gd name="connsiteX12" fmla="*/ 2324524 w 2454064"/>
                <a:gd name="connsiteY12" fmla="*/ 1155661 h 2752725"/>
                <a:gd name="connsiteX13" fmla="*/ 1844040 w 2454064"/>
                <a:gd name="connsiteY13" fmla="*/ 350520 h 2752725"/>
                <a:gd name="connsiteX14" fmla="*/ 1684020 w 2454064"/>
                <a:gd name="connsiteY14" fmla="*/ 381000 h 2752725"/>
                <a:gd name="connsiteX15" fmla="*/ 1653540 w 2454064"/>
                <a:gd name="connsiteY15" fmla="*/ 182880 h 2752725"/>
                <a:gd name="connsiteX16" fmla="*/ 1607820 w 2454064"/>
                <a:gd name="connsiteY16" fmla="*/ 160020 h 2752725"/>
                <a:gd name="connsiteX17" fmla="*/ 1485900 w 2454064"/>
                <a:gd name="connsiteY17" fmla="*/ 190500 h 2752725"/>
                <a:gd name="connsiteX18" fmla="*/ 1493520 w 2454064"/>
                <a:gd name="connsiteY18" fmla="*/ 121920 h 2752725"/>
                <a:gd name="connsiteX19" fmla="*/ 1417320 w 2454064"/>
                <a:gd name="connsiteY19" fmla="*/ 121920 h 2752725"/>
                <a:gd name="connsiteX20" fmla="*/ 1295400 w 2454064"/>
                <a:gd name="connsiteY20" fmla="*/ 0 h 2752725"/>
                <a:gd name="connsiteX0" fmla="*/ 1295400 w 2493585"/>
                <a:gd name="connsiteY0" fmla="*/ 0 h 2752725"/>
                <a:gd name="connsiteX1" fmla="*/ 0 w 2493585"/>
                <a:gd name="connsiteY1" fmla="*/ 228600 h 2752725"/>
                <a:gd name="connsiteX2" fmla="*/ 58420 w 2493585"/>
                <a:gd name="connsiteY2" fmla="*/ 2021840 h 2752725"/>
                <a:gd name="connsiteX3" fmla="*/ 453390 w 2493585"/>
                <a:gd name="connsiteY3" fmla="*/ 2716530 h 2752725"/>
                <a:gd name="connsiteX4" fmla="*/ 1626870 w 2493585"/>
                <a:gd name="connsiteY4" fmla="*/ 2752725 h 2752725"/>
                <a:gd name="connsiteX5" fmla="*/ 2349500 w 2493585"/>
                <a:gd name="connsiteY5" fmla="*/ 2260600 h 2752725"/>
                <a:gd name="connsiteX6" fmla="*/ 2357120 w 2493585"/>
                <a:gd name="connsiteY6" fmla="*/ 1871980 h 2752725"/>
                <a:gd name="connsiteX7" fmla="*/ 2306744 w 2493585"/>
                <a:gd name="connsiteY7" fmla="*/ 1894801 h 2752725"/>
                <a:gd name="connsiteX8" fmla="*/ 2273300 w 2493585"/>
                <a:gd name="connsiteY8" fmla="*/ 1833880 h 2752725"/>
                <a:gd name="connsiteX9" fmla="*/ 2314364 w 2493585"/>
                <a:gd name="connsiteY9" fmla="*/ 1737321 h 2752725"/>
                <a:gd name="connsiteX10" fmla="*/ 2431204 w 2493585"/>
                <a:gd name="connsiteY10" fmla="*/ 1640801 h 2752725"/>
                <a:gd name="connsiteX11" fmla="*/ 2454064 w 2493585"/>
                <a:gd name="connsiteY11" fmla="*/ 1569681 h 2752725"/>
                <a:gd name="connsiteX12" fmla="*/ 2451524 w 2493585"/>
                <a:gd name="connsiteY12" fmla="*/ 1239481 h 2752725"/>
                <a:gd name="connsiteX13" fmla="*/ 1844040 w 2493585"/>
                <a:gd name="connsiteY13" fmla="*/ 350520 h 2752725"/>
                <a:gd name="connsiteX14" fmla="*/ 1684020 w 2493585"/>
                <a:gd name="connsiteY14" fmla="*/ 381000 h 2752725"/>
                <a:gd name="connsiteX15" fmla="*/ 1653540 w 2493585"/>
                <a:gd name="connsiteY15" fmla="*/ 182880 h 2752725"/>
                <a:gd name="connsiteX16" fmla="*/ 1607820 w 2493585"/>
                <a:gd name="connsiteY16" fmla="*/ 160020 h 2752725"/>
                <a:gd name="connsiteX17" fmla="*/ 1485900 w 2493585"/>
                <a:gd name="connsiteY17" fmla="*/ 190500 h 2752725"/>
                <a:gd name="connsiteX18" fmla="*/ 1493520 w 2493585"/>
                <a:gd name="connsiteY18" fmla="*/ 121920 h 2752725"/>
                <a:gd name="connsiteX19" fmla="*/ 1417320 w 2493585"/>
                <a:gd name="connsiteY19" fmla="*/ 121920 h 2752725"/>
                <a:gd name="connsiteX20" fmla="*/ 1295400 w 2493585"/>
                <a:gd name="connsiteY20" fmla="*/ 0 h 2752725"/>
                <a:gd name="connsiteX0" fmla="*/ 1295400 w 2468178"/>
                <a:gd name="connsiteY0" fmla="*/ 0 h 2752725"/>
                <a:gd name="connsiteX1" fmla="*/ 0 w 2468178"/>
                <a:gd name="connsiteY1" fmla="*/ 228600 h 2752725"/>
                <a:gd name="connsiteX2" fmla="*/ 58420 w 2468178"/>
                <a:gd name="connsiteY2" fmla="*/ 2021840 h 2752725"/>
                <a:gd name="connsiteX3" fmla="*/ 453390 w 2468178"/>
                <a:gd name="connsiteY3" fmla="*/ 2716530 h 2752725"/>
                <a:gd name="connsiteX4" fmla="*/ 1626870 w 2468178"/>
                <a:gd name="connsiteY4" fmla="*/ 2752725 h 2752725"/>
                <a:gd name="connsiteX5" fmla="*/ 2349500 w 2468178"/>
                <a:gd name="connsiteY5" fmla="*/ 2260600 h 2752725"/>
                <a:gd name="connsiteX6" fmla="*/ 2357120 w 2468178"/>
                <a:gd name="connsiteY6" fmla="*/ 1871980 h 2752725"/>
                <a:gd name="connsiteX7" fmla="*/ 2306744 w 2468178"/>
                <a:gd name="connsiteY7" fmla="*/ 1894801 h 2752725"/>
                <a:gd name="connsiteX8" fmla="*/ 2273300 w 2468178"/>
                <a:gd name="connsiteY8" fmla="*/ 1833880 h 2752725"/>
                <a:gd name="connsiteX9" fmla="*/ 2314364 w 2468178"/>
                <a:gd name="connsiteY9" fmla="*/ 1737321 h 2752725"/>
                <a:gd name="connsiteX10" fmla="*/ 2431204 w 2468178"/>
                <a:gd name="connsiteY10" fmla="*/ 1640801 h 2752725"/>
                <a:gd name="connsiteX11" fmla="*/ 2454064 w 2468178"/>
                <a:gd name="connsiteY11" fmla="*/ 1569681 h 2752725"/>
                <a:gd name="connsiteX12" fmla="*/ 2415964 w 2468178"/>
                <a:gd name="connsiteY12" fmla="*/ 1386801 h 2752725"/>
                <a:gd name="connsiteX13" fmla="*/ 1844040 w 2468178"/>
                <a:gd name="connsiteY13" fmla="*/ 350520 h 2752725"/>
                <a:gd name="connsiteX14" fmla="*/ 1684020 w 2468178"/>
                <a:gd name="connsiteY14" fmla="*/ 381000 h 2752725"/>
                <a:gd name="connsiteX15" fmla="*/ 1653540 w 2468178"/>
                <a:gd name="connsiteY15" fmla="*/ 182880 h 2752725"/>
                <a:gd name="connsiteX16" fmla="*/ 1607820 w 2468178"/>
                <a:gd name="connsiteY16" fmla="*/ 160020 h 2752725"/>
                <a:gd name="connsiteX17" fmla="*/ 1485900 w 2468178"/>
                <a:gd name="connsiteY17" fmla="*/ 190500 h 2752725"/>
                <a:gd name="connsiteX18" fmla="*/ 1493520 w 2468178"/>
                <a:gd name="connsiteY18" fmla="*/ 121920 h 2752725"/>
                <a:gd name="connsiteX19" fmla="*/ 1417320 w 2468178"/>
                <a:gd name="connsiteY19" fmla="*/ 121920 h 2752725"/>
                <a:gd name="connsiteX20" fmla="*/ 1295400 w 2468178"/>
                <a:gd name="connsiteY20" fmla="*/ 0 h 2752725"/>
                <a:gd name="connsiteX0" fmla="*/ 1295400 w 2454064"/>
                <a:gd name="connsiteY0" fmla="*/ 0 h 2752725"/>
                <a:gd name="connsiteX1" fmla="*/ 0 w 2454064"/>
                <a:gd name="connsiteY1" fmla="*/ 228600 h 2752725"/>
                <a:gd name="connsiteX2" fmla="*/ 58420 w 2454064"/>
                <a:gd name="connsiteY2" fmla="*/ 2021840 h 2752725"/>
                <a:gd name="connsiteX3" fmla="*/ 453390 w 2454064"/>
                <a:gd name="connsiteY3" fmla="*/ 2716530 h 2752725"/>
                <a:gd name="connsiteX4" fmla="*/ 1626870 w 2454064"/>
                <a:gd name="connsiteY4" fmla="*/ 2752725 h 2752725"/>
                <a:gd name="connsiteX5" fmla="*/ 2349500 w 2454064"/>
                <a:gd name="connsiteY5" fmla="*/ 2260600 h 2752725"/>
                <a:gd name="connsiteX6" fmla="*/ 2357120 w 2454064"/>
                <a:gd name="connsiteY6" fmla="*/ 1871980 h 2752725"/>
                <a:gd name="connsiteX7" fmla="*/ 2306744 w 2454064"/>
                <a:gd name="connsiteY7" fmla="*/ 1894801 h 2752725"/>
                <a:gd name="connsiteX8" fmla="*/ 2273300 w 2454064"/>
                <a:gd name="connsiteY8" fmla="*/ 1833880 h 2752725"/>
                <a:gd name="connsiteX9" fmla="*/ 2314364 w 2454064"/>
                <a:gd name="connsiteY9" fmla="*/ 1737321 h 2752725"/>
                <a:gd name="connsiteX10" fmla="*/ 2431204 w 2454064"/>
                <a:gd name="connsiteY10" fmla="*/ 1640801 h 2752725"/>
                <a:gd name="connsiteX11" fmla="*/ 2454064 w 2454064"/>
                <a:gd name="connsiteY11" fmla="*/ 1569681 h 2752725"/>
                <a:gd name="connsiteX12" fmla="*/ 2415964 w 2454064"/>
                <a:gd name="connsiteY12" fmla="*/ 1386801 h 2752725"/>
                <a:gd name="connsiteX13" fmla="*/ 1844040 w 2454064"/>
                <a:gd name="connsiteY13" fmla="*/ 350520 h 2752725"/>
                <a:gd name="connsiteX14" fmla="*/ 1684020 w 2454064"/>
                <a:gd name="connsiteY14" fmla="*/ 381000 h 2752725"/>
                <a:gd name="connsiteX15" fmla="*/ 1653540 w 2454064"/>
                <a:gd name="connsiteY15" fmla="*/ 182880 h 2752725"/>
                <a:gd name="connsiteX16" fmla="*/ 1607820 w 2454064"/>
                <a:gd name="connsiteY16" fmla="*/ 160020 h 2752725"/>
                <a:gd name="connsiteX17" fmla="*/ 1485900 w 2454064"/>
                <a:gd name="connsiteY17" fmla="*/ 190500 h 2752725"/>
                <a:gd name="connsiteX18" fmla="*/ 1493520 w 2454064"/>
                <a:gd name="connsiteY18" fmla="*/ 121920 h 2752725"/>
                <a:gd name="connsiteX19" fmla="*/ 1417320 w 2454064"/>
                <a:gd name="connsiteY19" fmla="*/ 121920 h 2752725"/>
                <a:gd name="connsiteX20" fmla="*/ 1295400 w 2454064"/>
                <a:gd name="connsiteY20" fmla="*/ 0 h 2752725"/>
                <a:gd name="connsiteX0" fmla="*/ 1295400 w 2454064"/>
                <a:gd name="connsiteY0" fmla="*/ 0 h 2752725"/>
                <a:gd name="connsiteX1" fmla="*/ 0 w 2454064"/>
                <a:gd name="connsiteY1" fmla="*/ 228600 h 2752725"/>
                <a:gd name="connsiteX2" fmla="*/ 58420 w 2454064"/>
                <a:gd name="connsiteY2" fmla="*/ 2021840 h 2752725"/>
                <a:gd name="connsiteX3" fmla="*/ 453390 w 2454064"/>
                <a:gd name="connsiteY3" fmla="*/ 2716530 h 2752725"/>
                <a:gd name="connsiteX4" fmla="*/ 1626870 w 2454064"/>
                <a:gd name="connsiteY4" fmla="*/ 2752725 h 2752725"/>
                <a:gd name="connsiteX5" fmla="*/ 2349500 w 2454064"/>
                <a:gd name="connsiteY5" fmla="*/ 2260600 h 2752725"/>
                <a:gd name="connsiteX6" fmla="*/ 2357120 w 2454064"/>
                <a:gd name="connsiteY6" fmla="*/ 1871980 h 2752725"/>
                <a:gd name="connsiteX7" fmla="*/ 2306744 w 2454064"/>
                <a:gd name="connsiteY7" fmla="*/ 1894801 h 2752725"/>
                <a:gd name="connsiteX8" fmla="*/ 2273300 w 2454064"/>
                <a:gd name="connsiteY8" fmla="*/ 1833880 h 2752725"/>
                <a:gd name="connsiteX9" fmla="*/ 2314364 w 2454064"/>
                <a:gd name="connsiteY9" fmla="*/ 1737321 h 2752725"/>
                <a:gd name="connsiteX10" fmla="*/ 2431204 w 2454064"/>
                <a:gd name="connsiteY10" fmla="*/ 1640801 h 2752725"/>
                <a:gd name="connsiteX11" fmla="*/ 2454064 w 2454064"/>
                <a:gd name="connsiteY11" fmla="*/ 1569681 h 2752725"/>
                <a:gd name="connsiteX12" fmla="*/ 2415964 w 2454064"/>
                <a:gd name="connsiteY12" fmla="*/ 1386801 h 2752725"/>
                <a:gd name="connsiteX13" fmla="*/ 1844040 w 2454064"/>
                <a:gd name="connsiteY13" fmla="*/ 350520 h 2752725"/>
                <a:gd name="connsiteX14" fmla="*/ 1684020 w 2454064"/>
                <a:gd name="connsiteY14" fmla="*/ 381000 h 2752725"/>
                <a:gd name="connsiteX15" fmla="*/ 1653540 w 2454064"/>
                <a:gd name="connsiteY15" fmla="*/ 182880 h 2752725"/>
                <a:gd name="connsiteX16" fmla="*/ 1607820 w 2454064"/>
                <a:gd name="connsiteY16" fmla="*/ 160020 h 2752725"/>
                <a:gd name="connsiteX17" fmla="*/ 1485900 w 2454064"/>
                <a:gd name="connsiteY17" fmla="*/ 190500 h 2752725"/>
                <a:gd name="connsiteX18" fmla="*/ 1493520 w 2454064"/>
                <a:gd name="connsiteY18" fmla="*/ 121920 h 2752725"/>
                <a:gd name="connsiteX19" fmla="*/ 1417320 w 2454064"/>
                <a:gd name="connsiteY19" fmla="*/ 121920 h 2752725"/>
                <a:gd name="connsiteX20" fmla="*/ 1295400 w 2454064"/>
                <a:gd name="connsiteY20" fmla="*/ 0 h 2752725"/>
                <a:gd name="connsiteX0" fmla="*/ 1295400 w 2454064"/>
                <a:gd name="connsiteY0" fmla="*/ 0 h 2752725"/>
                <a:gd name="connsiteX1" fmla="*/ 0 w 2454064"/>
                <a:gd name="connsiteY1" fmla="*/ 228600 h 2752725"/>
                <a:gd name="connsiteX2" fmla="*/ 58420 w 2454064"/>
                <a:gd name="connsiteY2" fmla="*/ 2021840 h 2752725"/>
                <a:gd name="connsiteX3" fmla="*/ 453390 w 2454064"/>
                <a:gd name="connsiteY3" fmla="*/ 2716530 h 2752725"/>
                <a:gd name="connsiteX4" fmla="*/ 1626870 w 2454064"/>
                <a:gd name="connsiteY4" fmla="*/ 2752725 h 2752725"/>
                <a:gd name="connsiteX5" fmla="*/ 2349500 w 2454064"/>
                <a:gd name="connsiteY5" fmla="*/ 2260600 h 2752725"/>
                <a:gd name="connsiteX6" fmla="*/ 2357120 w 2454064"/>
                <a:gd name="connsiteY6" fmla="*/ 1871980 h 2752725"/>
                <a:gd name="connsiteX7" fmla="*/ 2306744 w 2454064"/>
                <a:gd name="connsiteY7" fmla="*/ 1894801 h 2752725"/>
                <a:gd name="connsiteX8" fmla="*/ 2273300 w 2454064"/>
                <a:gd name="connsiteY8" fmla="*/ 1833880 h 2752725"/>
                <a:gd name="connsiteX9" fmla="*/ 2314364 w 2454064"/>
                <a:gd name="connsiteY9" fmla="*/ 1737321 h 2752725"/>
                <a:gd name="connsiteX10" fmla="*/ 2431204 w 2454064"/>
                <a:gd name="connsiteY10" fmla="*/ 1640801 h 2752725"/>
                <a:gd name="connsiteX11" fmla="*/ 2454064 w 2454064"/>
                <a:gd name="connsiteY11" fmla="*/ 1569681 h 2752725"/>
                <a:gd name="connsiteX12" fmla="*/ 2415964 w 2454064"/>
                <a:gd name="connsiteY12" fmla="*/ 1386801 h 2752725"/>
                <a:gd name="connsiteX13" fmla="*/ 2271184 w 2454064"/>
                <a:gd name="connsiteY13" fmla="*/ 939761 h 2752725"/>
                <a:gd name="connsiteX14" fmla="*/ 1844040 w 2454064"/>
                <a:gd name="connsiteY14" fmla="*/ 350520 h 2752725"/>
                <a:gd name="connsiteX15" fmla="*/ 1684020 w 2454064"/>
                <a:gd name="connsiteY15" fmla="*/ 381000 h 2752725"/>
                <a:gd name="connsiteX16" fmla="*/ 1653540 w 2454064"/>
                <a:gd name="connsiteY16" fmla="*/ 182880 h 2752725"/>
                <a:gd name="connsiteX17" fmla="*/ 1607820 w 2454064"/>
                <a:gd name="connsiteY17" fmla="*/ 160020 h 2752725"/>
                <a:gd name="connsiteX18" fmla="*/ 1485900 w 2454064"/>
                <a:gd name="connsiteY18" fmla="*/ 190500 h 2752725"/>
                <a:gd name="connsiteX19" fmla="*/ 1493520 w 2454064"/>
                <a:gd name="connsiteY19" fmla="*/ 121920 h 2752725"/>
                <a:gd name="connsiteX20" fmla="*/ 1417320 w 2454064"/>
                <a:gd name="connsiteY20" fmla="*/ 121920 h 2752725"/>
                <a:gd name="connsiteX21" fmla="*/ 1295400 w 2454064"/>
                <a:gd name="connsiteY21" fmla="*/ 0 h 2752725"/>
                <a:gd name="connsiteX0" fmla="*/ 1295400 w 2486417"/>
                <a:gd name="connsiteY0" fmla="*/ 0 h 2752725"/>
                <a:gd name="connsiteX1" fmla="*/ 0 w 2486417"/>
                <a:gd name="connsiteY1" fmla="*/ 228600 h 2752725"/>
                <a:gd name="connsiteX2" fmla="*/ 58420 w 2486417"/>
                <a:gd name="connsiteY2" fmla="*/ 2021840 h 2752725"/>
                <a:gd name="connsiteX3" fmla="*/ 453390 w 2486417"/>
                <a:gd name="connsiteY3" fmla="*/ 2716530 h 2752725"/>
                <a:gd name="connsiteX4" fmla="*/ 1626870 w 2486417"/>
                <a:gd name="connsiteY4" fmla="*/ 2752725 h 2752725"/>
                <a:gd name="connsiteX5" fmla="*/ 2349500 w 2486417"/>
                <a:gd name="connsiteY5" fmla="*/ 2260600 h 2752725"/>
                <a:gd name="connsiteX6" fmla="*/ 2357120 w 2486417"/>
                <a:gd name="connsiteY6" fmla="*/ 1871980 h 2752725"/>
                <a:gd name="connsiteX7" fmla="*/ 2306744 w 2486417"/>
                <a:gd name="connsiteY7" fmla="*/ 1894801 h 2752725"/>
                <a:gd name="connsiteX8" fmla="*/ 2273300 w 2486417"/>
                <a:gd name="connsiteY8" fmla="*/ 1833880 h 2752725"/>
                <a:gd name="connsiteX9" fmla="*/ 2314364 w 2486417"/>
                <a:gd name="connsiteY9" fmla="*/ 1737321 h 2752725"/>
                <a:gd name="connsiteX10" fmla="*/ 2431204 w 2486417"/>
                <a:gd name="connsiteY10" fmla="*/ 1640801 h 2752725"/>
                <a:gd name="connsiteX11" fmla="*/ 2454064 w 2486417"/>
                <a:gd name="connsiteY11" fmla="*/ 1569681 h 2752725"/>
                <a:gd name="connsiteX12" fmla="*/ 2415964 w 2486417"/>
                <a:gd name="connsiteY12" fmla="*/ 1386801 h 2752725"/>
                <a:gd name="connsiteX13" fmla="*/ 2456604 w 2486417"/>
                <a:gd name="connsiteY13" fmla="*/ 1206461 h 2752725"/>
                <a:gd name="connsiteX14" fmla="*/ 1844040 w 2486417"/>
                <a:gd name="connsiteY14" fmla="*/ 350520 h 2752725"/>
                <a:gd name="connsiteX15" fmla="*/ 1684020 w 2486417"/>
                <a:gd name="connsiteY15" fmla="*/ 381000 h 2752725"/>
                <a:gd name="connsiteX16" fmla="*/ 1653540 w 2486417"/>
                <a:gd name="connsiteY16" fmla="*/ 182880 h 2752725"/>
                <a:gd name="connsiteX17" fmla="*/ 1607820 w 2486417"/>
                <a:gd name="connsiteY17" fmla="*/ 160020 h 2752725"/>
                <a:gd name="connsiteX18" fmla="*/ 1485900 w 2486417"/>
                <a:gd name="connsiteY18" fmla="*/ 190500 h 2752725"/>
                <a:gd name="connsiteX19" fmla="*/ 1493520 w 2486417"/>
                <a:gd name="connsiteY19" fmla="*/ 121920 h 2752725"/>
                <a:gd name="connsiteX20" fmla="*/ 1417320 w 2486417"/>
                <a:gd name="connsiteY20" fmla="*/ 121920 h 2752725"/>
                <a:gd name="connsiteX21" fmla="*/ 1295400 w 2486417"/>
                <a:gd name="connsiteY21" fmla="*/ 0 h 2752725"/>
                <a:gd name="connsiteX0" fmla="*/ 1295400 w 2456604"/>
                <a:gd name="connsiteY0" fmla="*/ 0 h 2752725"/>
                <a:gd name="connsiteX1" fmla="*/ 0 w 2456604"/>
                <a:gd name="connsiteY1" fmla="*/ 228600 h 2752725"/>
                <a:gd name="connsiteX2" fmla="*/ 58420 w 2456604"/>
                <a:gd name="connsiteY2" fmla="*/ 2021840 h 2752725"/>
                <a:gd name="connsiteX3" fmla="*/ 453390 w 2456604"/>
                <a:gd name="connsiteY3" fmla="*/ 2716530 h 2752725"/>
                <a:gd name="connsiteX4" fmla="*/ 1626870 w 2456604"/>
                <a:gd name="connsiteY4" fmla="*/ 2752725 h 2752725"/>
                <a:gd name="connsiteX5" fmla="*/ 2349500 w 2456604"/>
                <a:gd name="connsiteY5" fmla="*/ 2260600 h 2752725"/>
                <a:gd name="connsiteX6" fmla="*/ 2357120 w 2456604"/>
                <a:gd name="connsiteY6" fmla="*/ 1871980 h 2752725"/>
                <a:gd name="connsiteX7" fmla="*/ 2306744 w 2456604"/>
                <a:gd name="connsiteY7" fmla="*/ 1894801 h 2752725"/>
                <a:gd name="connsiteX8" fmla="*/ 2273300 w 2456604"/>
                <a:gd name="connsiteY8" fmla="*/ 1833880 h 2752725"/>
                <a:gd name="connsiteX9" fmla="*/ 2314364 w 2456604"/>
                <a:gd name="connsiteY9" fmla="*/ 1737321 h 2752725"/>
                <a:gd name="connsiteX10" fmla="*/ 2431204 w 2456604"/>
                <a:gd name="connsiteY10" fmla="*/ 1640801 h 2752725"/>
                <a:gd name="connsiteX11" fmla="*/ 2454064 w 2456604"/>
                <a:gd name="connsiteY11" fmla="*/ 1569681 h 2752725"/>
                <a:gd name="connsiteX12" fmla="*/ 2415964 w 2456604"/>
                <a:gd name="connsiteY12" fmla="*/ 1386801 h 2752725"/>
                <a:gd name="connsiteX13" fmla="*/ 2456604 w 2456604"/>
                <a:gd name="connsiteY13" fmla="*/ 1206461 h 2752725"/>
                <a:gd name="connsiteX14" fmla="*/ 1844040 w 2456604"/>
                <a:gd name="connsiteY14" fmla="*/ 350520 h 2752725"/>
                <a:gd name="connsiteX15" fmla="*/ 1684020 w 2456604"/>
                <a:gd name="connsiteY15" fmla="*/ 381000 h 2752725"/>
                <a:gd name="connsiteX16" fmla="*/ 1653540 w 2456604"/>
                <a:gd name="connsiteY16" fmla="*/ 182880 h 2752725"/>
                <a:gd name="connsiteX17" fmla="*/ 1607820 w 2456604"/>
                <a:gd name="connsiteY17" fmla="*/ 160020 h 2752725"/>
                <a:gd name="connsiteX18" fmla="*/ 1485900 w 2456604"/>
                <a:gd name="connsiteY18" fmla="*/ 190500 h 2752725"/>
                <a:gd name="connsiteX19" fmla="*/ 1493520 w 2456604"/>
                <a:gd name="connsiteY19" fmla="*/ 121920 h 2752725"/>
                <a:gd name="connsiteX20" fmla="*/ 1417320 w 2456604"/>
                <a:gd name="connsiteY20" fmla="*/ 121920 h 2752725"/>
                <a:gd name="connsiteX21" fmla="*/ 1295400 w 2456604"/>
                <a:gd name="connsiteY21" fmla="*/ 0 h 2752725"/>
                <a:gd name="connsiteX0" fmla="*/ 1295400 w 2456604"/>
                <a:gd name="connsiteY0" fmla="*/ 0 h 2752725"/>
                <a:gd name="connsiteX1" fmla="*/ 0 w 2456604"/>
                <a:gd name="connsiteY1" fmla="*/ 228600 h 2752725"/>
                <a:gd name="connsiteX2" fmla="*/ 58420 w 2456604"/>
                <a:gd name="connsiteY2" fmla="*/ 2021840 h 2752725"/>
                <a:gd name="connsiteX3" fmla="*/ 453390 w 2456604"/>
                <a:gd name="connsiteY3" fmla="*/ 2716530 h 2752725"/>
                <a:gd name="connsiteX4" fmla="*/ 1626870 w 2456604"/>
                <a:gd name="connsiteY4" fmla="*/ 2752725 h 2752725"/>
                <a:gd name="connsiteX5" fmla="*/ 2349500 w 2456604"/>
                <a:gd name="connsiteY5" fmla="*/ 2260600 h 2752725"/>
                <a:gd name="connsiteX6" fmla="*/ 2357120 w 2456604"/>
                <a:gd name="connsiteY6" fmla="*/ 1871980 h 2752725"/>
                <a:gd name="connsiteX7" fmla="*/ 2306744 w 2456604"/>
                <a:gd name="connsiteY7" fmla="*/ 1894801 h 2752725"/>
                <a:gd name="connsiteX8" fmla="*/ 2273300 w 2456604"/>
                <a:gd name="connsiteY8" fmla="*/ 1833880 h 2752725"/>
                <a:gd name="connsiteX9" fmla="*/ 2314364 w 2456604"/>
                <a:gd name="connsiteY9" fmla="*/ 1737321 h 2752725"/>
                <a:gd name="connsiteX10" fmla="*/ 2431204 w 2456604"/>
                <a:gd name="connsiteY10" fmla="*/ 1640801 h 2752725"/>
                <a:gd name="connsiteX11" fmla="*/ 2454064 w 2456604"/>
                <a:gd name="connsiteY11" fmla="*/ 1569681 h 2752725"/>
                <a:gd name="connsiteX12" fmla="*/ 2415964 w 2456604"/>
                <a:gd name="connsiteY12" fmla="*/ 1386801 h 2752725"/>
                <a:gd name="connsiteX13" fmla="*/ 2456604 w 2456604"/>
                <a:gd name="connsiteY13" fmla="*/ 1206461 h 2752725"/>
                <a:gd name="connsiteX14" fmla="*/ 1844040 w 2456604"/>
                <a:gd name="connsiteY14" fmla="*/ 350520 h 2752725"/>
                <a:gd name="connsiteX15" fmla="*/ 1684020 w 2456604"/>
                <a:gd name="connsiteY15" fmla="*/ 381000 h 2752725"/>
                <a:gd name="connsiteX16" fmla="*/ 1653540 w 2456604"/>
                <a:gd name="connsiteY16" fmla="*/ 182880 h 2752725"/>
                <a:gd name="connsiteX17" fmla="*/ 1607820 w 2456604"/>
                <a:gd name="connsiteY17" fmla="*/ 160020 h 2752725"/>
                <a:gd name="connsiteX18" fmla="*/ 1485900 w 2456604"/>
                <a:gd name="connsiteY18" fmla="*/ 190500 h 2752725"/>
                <a:gd name="connsiteX19" fmla="*/ 1493520 w 2456604"/>
                <a:gd name="connsiteY19" fmla="*/ 121920 h 2752725"/>
                <a:gd name="connsiteX20" fmla="*/ 1417320 w 2456604"/>
                <a:gd name="connsiteY20" fmla="*/ 121920 h 2752725"/>
                <a:gd name="connsiteX21" fmla="*/ 1295400 w 2456604"/>
                <a:gd name="connsiteY21" fmla="*/ 0 h 2752725"/>
                <a:gd name="connsiteX0" fmla="*/ 1295400 w 2456604"/>
                <a:gd name="connsiteY0" fmla="*/ 0 h 2752725"/>
                <a:gd name="connsiteX1" fmla="*/ 0 w 2456604"/>
                <a:gd name="connsiteY1" fmla="*/ 228600 h 2752725"/>
                <a:gd name="connsiteX2" fmla="*/ 58420 w 2456604"/>
                <a:gd name="connsiteY2" fmla="*/ 2021840 h 2752725"/>
                <a:gd name="connsiteX3" fmla="*/ 453390 w 2456604"/>
                <a:gd name="connsiteY3" fmla="*/ 2716530 h 2752725"/>
                <a:gd name="connsiteX4" fmla="*/ 1626870 w 2456604"/>
                <a:gd name="connsiteY4" fmla="*/ 2752725 h 2752725"/>
                <a:gd name="connsiteX5" fmla="*/ 2349500 w 2456604"/>
                <a:gd name="connsiteY5" fmla="*/ 2260600 h 2752725"/>
                <a:gd name="connsiteX6" fmla="*/ 2357120 w 2456604"/>
                <a:gd name="connsiteY6" fmla="*/ 1871980 h 2752725"/>
                <a:gd name="connsiteX7" fmla="*/ 2306744 w 2456604"/>
                <a:gd name="connsiteY7" fmla="*/ 1894801 h 2752725"/>
                <a:gd name="connsiteX8" fmla="*/ 2273300 w 2456604"/>
                <a:gd name="connsiteY8" fmla="*/ 1833880 h 2752725"/>
                <a:gd name="connsiteX9" fmla="*/ 2314364 w 2456604"/>
                <a:gd name="connsiteY9" fmla="*/ 1737321 h 2752725"/>
                <a:gd name="connsiteX10" fmla="*/ 2431204 w 2456604"/>
                <a:gd name="connsiteY10" fmla="*/ 1640801 h 2752725"/>
                <a:gd name="connsiteX11" fmla="*/ 2454064 w 2456604"/>
                <a:gd name="connsiteY11" fmla="*/ 1569681 h 2752725"/>
                <a:gd name="connsiteX12" fmla="*/ 2415964 w 2456604"/>
                <a:gd name="connsiteY12" fmla="*/ 1386801 h 2752725"/>
                <a:gd name="connsiteX13" fmla="*/ 2456604 w 2456604"/>
                <a:gd name="connsiteY13" fmla="*/ 1206461 h 2752725"/>
                <a:gd name="connsiteX14" fmla="*/ 1844040 w 2456604"/>
                <a:gd name="connsiteY14" fmla="*/ 350520 h 2752725"/>
                <a:gd name="connsiteX15" fmla="*/ 1684020 w 2456604"/>
                <a:gd name="connsiteY15" fmla="*/ 381000 h 2752725"/>
                <a:gd name="connsiteX16" fmla="*/ 1653540 w 2456604"/>
                <a:gd name="connsiteY16" fmla="*/ 182880 h 2752725"/>
                <a:gd name="connsiteX17" fmla="*/ 1607820 w 2456604"/>
                <a:gd name="connsiteY17" fmla="*/ 160020 h 2752725"/>
                <a:gd name="connsiteX18" fmla="*/ 1485900 w 2456604"/>
                <a:gd name="connsiteY18" fmla="*/ 190500 h 2752725"/>
                <a:gd name="connsiteX19" fmla="*/ 1493520 w 2456604"/>
                <a:gd name="connsiteY19" fmla="*/ 121920 h 2752725"/>
                <a:gd name="connsiteX20" fmla="*/ 1417320 w 2456604"/>
                <a:gd name="connsiteY20" fmla="*/ 121920 h 2752725"/>
                <a:gd name="connsiteX21" fmla="*/ 1295400 w 2456604"/>
                <a:gd name="connsiteY21" fmla="*/ 0 h 2752725"/>
                <a:gd name="connsiteX0" fmla="*/ 1295400 w 2461685"/>
                <a:gd name="connsiteY0" fmla="*/ 0 h 2752725"/>
                <a:gd name="connsiteX1" fmla="*/ 0 w 2461685"/>
                <a:gd name="connsiteY1" fmla="*/ 228600 h 2752725"/>
                <a:gd name="connsiteX2" fmla="*/ 58420 w 2461685"/>
                <a:gd name="connsiteY2" fmla="*/ 2021840 h 2752725"/>
                <a:gd name="connsiteX3" fmla="*/ 453390 w 2461685"/>
                <a:gd name="connsiteY3" fmla="*/ 2716530 h 2752725"/>
                <a:gd name="connsiteX4" fmla="*/ 1626870 w 2461685"/>
                <a:gd name="connsiteY4" fmla="*/ 2752725 h 2752725"/>
                <a:gd name="connsiteX5" fmla="*/ 2349500 w 2461685"/>
                <a:gd name="connsiteY5" fmla="*/ 2260600 h 2752725"/>
                <a:gd name="connsiteX6" fmla="*/ 2357120 w 2461685"/>
                <a:gd name="connsiteY6" fmla="*/ 1871980 h 2752725"/>
                <a:gd name="connsiteX7" fmla="*/ 2306744 w 2461685"/>
                <a:gd name="connsiteY7" fmla="*/ 1894801 h 2752725"/>
                <a:gd name="connsiteX8" fmla="*/ 2273300 w 2461685"/>
                <a:gd name="connsiteY8" fmla="*/ 1833880 h 2752725"/>
                <a:gd name="connsiteX9" fmla="*/ 2314364 w 2461685"/>
                <a:gd name="connsiteY9" fmla="*/ 1737321 h 2752725"/>
                <a:gd name="connsiteX10" fmla="*/ 2431204 w 2461685"/>
                <a:gd name="connsiteY10" fmla="*/ 1640801 h 2752725"/>
                <a:gd name="connsiteX11" fmla="*/ 2454064 w 2461685"/>
                <a:gd name="connsiteY11" fmla="*/ 1569681 h 2752725"/>
                <a:gd name="connsiteX12" fmla="*/ 2431204 w 2461685"/>
                <a:gd name="connsiteY12" fmla="*/ 1386801 h 2752725"/>
                <a:gd name="connsiteX13" fmla="*/ 2456604 w 2461685"/>
                <a:gd name="connsiteY13" fmla="*/ 1206461 h 2752725"/>
                <a:gd name="connsiteX14" fmla="*/ 1844040 w 2461685"/>
                <a:gd name="connsiteY14" fmla="*/ 350520 h 2752725"/>
                <a:gd name="connsiteX15" fmla="*/ 1684020 w 2461685"/>
                <a:gd name="connsiteY15" fmla="*/ 381000 h 2752725"/>
                <a:gd name="connsiteX16" fmla="*/ 1653540 w 2461685"/>
                <a:gd name="connsiteY16" fmla="*/ 182880 h 2752725"/>
                <a:gd name="connsiteX17" fmla="*/ 1607820 w 2461685"/>
                <a:gd name="connsiteY17" fmla="*/ 160020 h 2752725"/>
                <a:gd name="connsiteX18" fmla="*/ 1485900 w 2461685"/>
                <a:gd name="connsiteY18" fmla="*/ 190500 h 2752725"/>
                <a:gd name="connsiteX19" fmla="*/ 1493520 w 2461685"/>
                <a:gd name="connsiteY19" fmla="*/ 121920 h 2752725"/>
                <a:gd name="connsiteX20" fmla="*/ 1417320 w 2461685"/>
                <a:gd name="connsiteY20" fmla="*/ 121920 h 2752725"/>
                <a:gd name="connsiteX21" fmla="*/ 1295400 w 2461685"/>
                <a:gd name="connsiteY21" fmla="*/ 0 h 2752725"/>
                <a:gd name="connsiteX0" fmla="*/ 1295400 w 2461685"/>
                <a:gd name="connsiteY0" fmla="*/ 0 h 2752725"/>
                <a:gd name="connsiteX1" fmla="*/ 0 w 2461685"/>
                <a:gd name="connsiteY1" fmla="*/ 228600 h 2752725"/>
                <a:gd name="connsiteX2" fmla="*/ 58420 w 2461685"/>
                <a:gd name="connsiteY2" fmla="*/ 2021840 h 2752725"/>
                <a:gd name="connsiteX3" fmla="*/ 453390 w 2461685"/>
                <a:gd name="connsiteY3" fmla="*/ 2716530 h 2752725"/>
                <a:gd name="connsiteX4" fmla="*/ 1626870 w 2461685"/>
                <a:gd name="connsiteY4" fmla="*/ 2752725 h 2752725"/>
                <a:gd name="connsiteX5" fmla="*/ 2349500 w 2461685"/>
                <a:gd name="connsiteY5" fmla="*/ 2260600 h 2752725"/>
                <a:gd name="connsiteX6" fmla="*/ 2357120 w 2461685"/>
                <a:gd name="connsiteY6" fmla="*/ 1871980 h 2752725"/>
                <a:gd name="connsiteX7" fmla="*/ 2306744 w 2461685"/>
                <a:gd name="connsiteY7" fmla="*/ 1894801 h 2752725"/>
                <a:gd name="connsiteX8" fmla="*/ 2273300 w 2461685"/>
                <a:gd name="connsiteY8" fmla="*/ 1833880 h 2752725"/>
                <a:gd name="connsiteX9" fmla="*/ 2314364 w 2461685"/>
                <a:gd name="connsiteY9" fmla="*/ 1737321 h 2752725"/>
                <a:gd name="connsiteX10" fmla="*/ 2431204 w 2461685"/>
                <a:gd name="connsiteY10" fmla="*/ 1640801 h 2752725"/>
                <a:gd name="connsiteX11" fmla="*/ 2454064 w 2461685"/>
                <a:gd name="connsiteY11" fmla="*/ 1569681 h 2752725"/>
                <a:gd name="connsiteX12" fmla="*/ 2431204 w 2461685"/>
                <a:gd name="connsiteY12" fmla="*/ 1386801 h 2752725"/>
                <a:gd name="connsiteX13" fmla="*/ 2456604 w 2461685"/>
                <a:gd name="connsiteY13" fmla="*/ 1206461 h 2752725"/>
                <a:gd name="connsiteX14" fmla="*/ 2329604 w 2461685"/>
                <a:gd name="connsiteY14" fmla="*/ 944841 h 2752725"/>
                <a:gd name="connsiteX15" fmla="*/ 1844040 w 2461685"/>
                <a:gd name="connsiteY15" fmla="*/ 350520 h 2752725"/>
                <a:gd name="connsiteX16" fmla="*/ 1684020 w 2461685"/>
                <a:gd name="connsiteY16" fmla="*/ 381000 h 2752725"/>
                <a:gd name="connsiteX17" fmla="*/ 1653540 w 2461685"/>
                <a:gd name="connsiteY17" fmla="*/ 182880 h 2752725"/>
                <a:gd name="connsiteX18" fmla="*/ 1607820 w 2461685"/>
                <a:gd name="connsiteY18" fmla="*/ 160020 h 2752725"/>
                <a:gd name="connsiteX19" fmla="*/ 1485900 w 2461685"/>
                <a:gd name="connsiteY19" fmla="*/ 190500 h 2752725"/>
                <a:gd name="connsiteX20" fmla="*/ 1493520 w 2461685"/>
                <a:gd name="connsiteY20" fmla="*/ 121920 h 2752725"/>
                <a:gd name="connsiteX21" fmla="*/ 1417320 w 2461685"/>
                <a:gd name="connsiteY21" fmla="*/ 121920 h 2752725"/>
                <a:gd name="connsiteX22" fmla="*/ 1295400 w 2461685"/>
                <a:gd name="connsiteY22" fmla="*/ 0 h 2752725"/>
                <a:gd name="connsiteX0" fmla="*/ 1295400 w 2474469"/>
                <a:gd name="connsiteY0" fmla="*/ 0 h 2752725"/>
                <a:gd name="connsiteX1" fmla="*/ 0 w 2474469"/>
                <a:gd name="connsiteY1" fmla="*/ 228600 h 2752725"/>
                <a:gd name="connsiteX2" fmla="*/ 58420 w 2474469"/>
                <a:gd name="connsiteY2" fmla="*/ 2021840 h 2752725"/>
                <a:gd name="connsiteX3" fmla="*/ 453390 w 2474469"/>
                <a:gd name="connsiteY3" fmla="*/ 2716530 h 2752725"/>
                <a:gd name="connsiteX4" fmla="*/ 1626870 w 2474469"/>
                <a:gd name="connsiteY4" fmla="*/ 2752725 h 2752725"/>
                <a:gd name="connsiteX5" fmla="*/ 2349500 w 2474469"/>
                <a:gd name="connsiteY5" fmla="*/ 2260600 h 2752725"/>
                <a:gd name="connsiteX6" fmla="*/ 2357120 w 2474469"/>
                <a:gd name="connsiteY6" fmla="*/ 1871980 h 2752725"/>
                <a:gd name="connsiteX7" fmla="*/ 2306744 w 2474469"/>
                <a:gd name="connsiteY7" fmla="*/ 1894801 h 2752725"/>
                <a:gd name="connsiteX8" fmla="*/ 2273300 w 2474469"/>
                <a:gd name="connsiteY8" fmla="*/ 1833880 h 2752725"/>
                <a:gd name="connsiteX9" fmla="*/ 2314364 w 2474469"/>
                <a:gd name="connsiteY9" fmla="*/ 1737321 h 2752725"/>
                <a:gd name="connsiteX10" fmla="*/ 2431204 w 2474469"/>
                <a:gd name="connsiteY10" fmla="*/ 1640801 h 2752725"/>
                <a:gd name="connsiteX11" fmla="*/ 2454064 w 2474469"/>
                <a:gd name="connsiteY11" fmla="*/ 1569681 h 2752725"/>
                <a:gd name="connsiteX12" fmla="*/ 2431204 w 2474469"/>
                <a:gd name="connsiteY12" fmla="*/ 1386801 h 2752725"/>
                <a:gd name="connsiteX13" fmla="*/ 2456604 w 2474469"/>
                <a:gd name="connsiteY13" fmla="*/ 1206461 h 2752725"/>
                <a:gd name="connsiteX14" fmla="*/ 2423584 w 2474469"/>
                <a:gd name="connsiteY14" fmla="*/ 1000721 h 2752725"/>
                <a:gd name="connsiteX15" fmla="*/ 1844040 w 2474469"/>
                <a:gd name="connsiteY15" fmla="*/ 350520 h 2752725"/>
                <a:gd name="connsiteX16" fmla="*/ 1684020 w 2474469"/>
                <a:gd name="connsiteY16" fmla="*/ 381000 h 2752725"/>
                <a:gd name="connsiteX17" fmla="*/ 1653540 w 2474469"/>
                <a:gd name="connsiteY17" fmla="*/ 182880 h 2752725"/>
                <a:gd name="connsiteX18" fmla="*/ 1607820 w 2474469"/>
                <a:gd name="connsiteY18" fmla="*/ 160020 h 2752725"/>
                <a:gd name="connsiteX19" fmla="*/ 1485900 w 2474469"/>
                <a:gd name="connsiteY19" fmla="*/ 190500 h 2752725"/>
                <a:gd name="connsiteX20" fmla="*/ 1493520 w 2474469"/>
                <a:gd name="connsiteY20" fmla="*/ 121920 h 2752725"/>
                <a:gd name="connsiteX21" fmla="*/ 1417320 w 2474469"/>
                <a:gd name="connsiteY21" fmla="*/ 121920 h 2752725"/>
                <a:gd name="connsiteX22" fmla="*/ 1295400 w 2474469"/>
                <a:gd name="connsiteY22" fmla="*/ 0 h 2752725"/>
                <a:gd name="connsiteX0" fmla="*/ 1295400 w 2463484"/>
                <a:gd name="connsiteY0" fmla="*/ 0 h 2752725"/>
                <a:gd name="connsiteX1" fmla="*/ 0 w 2463484"/>
                <a:gd name="connsiteY1" fmla="*/ 228600 h 2752725"/>
                <a:gd name="connsiteX2" fmla="*/ 58420 w 2463484"/>
                <a:gd name="connsiteY2" fmla="*/ 2021840 h 2752725"/>
                <a:gd name="connsiteX3" fmla="*/ 453390 w 2463484"/>
                <a:gd name="connsiteY3" fmla="*/ 2716530 h 2752725"/>
                <a:gd name="connsiteX4" fmla="*/ 1626870 w 2463484"/>
                <a:gd name="connsiteY4" fmla="*/ 2752725 h 2752725"/>
                <a:gd name="connsiteX5" fmla="*/ 2349500 w 2463484"/>
                <a:gd name="connsiteY5" fmla="*/ 2260600 h 2752725"/>
                <a:gd name="connsiteX6" fmla="*/ 2357120 w 2463484"/>
                <a:gd name="connsiteY6" fmla="*/ 1871980 h 2752725"/>
                <a:gd name="connsiteX7" fmla="*/ 2306744 w 2463484"/>
                <a:gd name="connsiteY7" fmla="*/ 1894801 h 2752725"/>
                <a:gd name="connsiteX8" fmla="*/ 2273300 w 2463484"/>
                <a:gd name="connsiteY8" fmla="*/ 1833880 h 2752725"/>
                <a:gd name="connsiteX9" fmla="*/ 2314364 w 2463484"/>
                <a:gd name="connsiteY9" fmla="*/ 1737321 h 2752725"/>
                <a:gd name="connsiteX10" fmla="*/ 2431204 w 2463484"/>
                <a:gd name="connsiteY10" fmla="*/ 1640801 h 2752725"/>
                <a:gd name="connsiteX11" fmla="*/ 2454064 w 2463484"/>
                <a:gd name="connsiteY11" fmla="*/ 1569681 h 2752725"/>
                <a:gd name="connsiteX12" fmla="*/ 2431204 w 2463484"/>
                <a:gd name="connsiteY12" fmla="*/ 1386801 h 2752725"/>
                <a:gd name="connsiteX13" fmla="*/ 2456604 w 2463484"/>
                <a:gd name="connsiteY13" fmla="*/ 1206461 h 2752725"/>
                <a:gd name="connsiteX14" fmla="*/ 2423584 w 2463484"/>
                <a:gd name="connsiteY14" fmla="*/ 1000721 h 2752725"/>
                <a:gd name="connsiteX15" fmla="*/ 1844040 w 2463484"/>
                <a:gd name="connsiteY15" fmla="*/ 350520 h 2752725"/>
                <a:gd name="connsiteX16" fmla="*/ 1684020 w 2463484"/>
                <a:gd name="connsiteY16" fmla="*/ 381000 h 2752725"/>
                <a:gd name="connsiteX17" fmla="*/ 1653540 w 2463484"/>
                <a:gd name="connsiteY17" fmla="*/ 182880 h 2752725"/>
                <a:gd name="connsiteX18" fmla="*/ 1607820 w 2463484"/>
                <a:gd name="connsiteY18" fmla="*/ 160020 h 2752725"/>
                <a:gd name="connsiteX19" fmla="*/ 1485900 w 2463484"/>
                <a:gd name="connsiteY19" fmla="*/ 190500 h 2752725"/>
                <a:gd name="connsiteX20" fmla="*/ 1493520 w 2463484"/>
                <a:gd name="connsiteY20" fmla="*/ 121920 h 2752725"/>
                <a:gd name="connsiteX21" fmla="*/ 1417320 w 2463484"/>
                <a:gd name="connsiteY21" fmla="*/ 121920 h 2752725"/>
                <a:gd name="connsiteX22" fmla="*/ 1295400 w 2463484"/>
                <a:gd name="connsiteY22" fmla="*/ 0 h 2752725"/>
                <a:gd name="connsiteX0" fmla="*/ 1295400 w 2463484"/>
                <a:gd name="connsiteY0" fmla="*/ 0 h 2752725"/>
                <a:gd name="connsiteX1" fmla="*/ 0 w 2463484"/>
                <a:gd name="connsiteY1" fmla="*/ 228600 h 2752725"/>
                <a:gd name="connsiteX2" fmla="*/ 58420 w 2463484"/>
                <a:gd name="connsiteY2" fmla="*/ 2021840 h 2752725"/>
                <a:gd name="connsiteX3" fmla="*/ 453390 w 2463484"/>
                <a:gd name="connsiteY3" fmla="*/ 2716530 h 2752725"/>
                <a:gd name="connsiteX4" fmla="*/ 1626870 w 2463484"/>
                <a:gd name="connsiteY4" fmla="*/ 2752725 h 2752725"/>
                <a:gd name="connsiteX5" fmla="*/ 2349500 w 2463484"/>
                <a:gd name="connsiteY5" fmla="*/ 2260600 h 2752725"/>
                <a:gd name="connsiteX6" fmla="*/ 2357120 w 2463484"/>
                <a:gd name="connsiteY6" fmla="*/ 1871980 h 2752725"/>
                <a:gd name="connsiteX7" fmla="*/ 2306744 w 2463484"/>
                <a:gd name="connsiteY7" fmla="*/ 1894801 h 2752725"/>
                <a:gd name="connsiteX8" fmla="*/ 2273300 w 2463484"/>
                <a:gd name="connsiteY8" fmla="*/ 1833880 h 2752725"/>
                <a:gd name="connsiteX9" fmla="*/ 2314364 w 2463484"/>
                <a:gd name="connsiteY9" fmla="*/ 1737321 h 2752725"/>
                <a:gd name="connsiteX10" fmla="*/ 2431204 w 2463484"/>
                <a:gd name="connsiteY10" fmla="*/ 1640801 h 2752725"/>
                <a:gd name="connsiteX11" fmla="*/ 2454064 w 2463484"/>
                <a:gd name="connsiteY11" fmla="*/ 1569681 h 2752725"/>
                <a:gd name="connsiteX12" fmla="*/ 2431204 w 2463484"/>
                <a:gd name="connsiteY12" fmla="*/ 1386801 h 2752725"/>
                <a:gd name="connsiteX13" fmla="*/ 2456604 w 2463484"/>
                <a:gd name="connsiteY13" fmla="*/ 1206461 h 2752725"/>
                <a:gd name="connsiteX14" fmla="*/ 2423584 w 2463484"/>
                <a:gd name="connsiteY14" fmla="*/ 1000721 h 2752725"/>
                <a:gd name="connsiteX15" fmla="*/ 1844040 w 2463484"/>
                <a:gd name="connsiteY15" fmla="*/ 350520 h 2752725"/>
                <a:gd name="connsiteX16" fmla="*/ 1684020 w 2463484"/>
                <a:gd name="connsiteY16" fmla="*/ 381000 h 2752725"/>
                <a:gd name="connsiteX17" fmla="*/ 1653540 w 2463484"/>
                <a:gd name="connsiteY17" fmla="*/ 182880 h 2752725"/>
                <a:gd name="connsiteX18" fmla="*/ 1607820 w 2463484"/>
                <a:gd name="connsiteY18" fmla="*/ 160020 h 2752725"/>
                <a:gd name="connsiteX19" fmla="*/ 1485900 w 2463484"/>
                <a:gd name="connsiteY19" fmla="*/ 190500 h 2752725"/>
                <a:gd name="connsiteX20" fmla="*/ 1493520 w 2463484"/>
                <a:gd name="connsiteY20" fmla="*/ 121920 h 2752725"/>
                <a:gd name="connsiteX21" fmla="*/ 1417320 w 2463484"/>
                <a:gd name="connsiteY21" fmla="*/ 121920 h 2752725"/>
                <a:gd name="connsiteX22" fmla="*/ 1295400 w 2463484"/>
                <a:gd name="connsiteY22" fmla="*/ 0 h 2752725"/>
                <a:gd name="connsiteX0" fmla="*/ 1295400 w 2463484"/>
                <a:gd name="connsiteY0" fmla="*/ 0 h 2752725"/>
                <a:gd name="connsiteX1" fmla="*/ 0 w 2463484"/>
                <a:gd name="connsiteY1" fmla="*/ 228600 h 2752725"/>
                <a:gd name="connsiteX2" fmla="*/ 58420 w 2463484"/>
                <a:gd name="connsiteY2" fmla="*/ 2021840 h 2752725"/>
                <a:gd name="connsiteX3" fmla="*/ 453390 w 2463484"/>
                <a:gd name="connsiteY3" fmla="*/ 2716530 h 2752725"/>
                <a:gd name="connsiteX4" fmla="*/ 1626870 w 2463484"/>
                <a:gd name="connsiteY4" fmla="*/ 2752725 h 2752725"/>
                <a:gd name="connsiteX5" fmla="*/ 2349500 w 2463484"/>
                <a:gd name="connsiteY5" fmla="*/ 2260600 h 2752725"/>
                <a:gd name="connsiteX6" fmla="*/ 2357120 w 2463484"/>
                <a:gd name="connsiteY6" fmla="*/ 1871980 h 2752725"/>
                <a:gd name="connsiteX7" fmla="*/ 2306744 w 2463484"/>
                <a:gd name="connsiteY7" fmla="*/ 1894801 h 2752725"/>
                <a:gd name="connsiteX8" fmla="*/ 2273300 w 2463484"/>
                <a:gd name="connsiteY8" fmla="*/ 1833880 h 2752725"/>
                <a:gd name="connsiteX9" fmla="*/ 2314364 w 2463484"/>
                <a:gd name="connsiteY9" fmla="*/ 1737321 h 2752725"/>
                <a:gd name="connsiteX10" fmla="*/ 2431204 w 2463484"/>
                <a:gd name="connsiteY10" fmla="*/ 1640801 h 2752725"/>
                <a:gd name="connsiteX11" fmla="*/ 2454064 w 2463484"/>
                <a:gd name="connsiteY11" fmla="*/ 1569681 h 2752725"/>
                <a:gd name="connsiteX12" fmla="*/ 2431204 w 2463484"/>
                <a:gd name="connsiteY12" fmla="*/ 1386801 h 2752725"/>
                <a:gd name="connsiteX13" fmla="*/ 2456604 w 2463484"/>
                <a:gd name="connsiteY13" fmla="*/ 1206461 h 2752725"/>
                <a:gd name="connsiteX14" fmla="*/ 2423584 w 2463484"/>
                <a:gd name="connsiteY14" fmla="*/ 1000721 h 2752725"/>
                <a:gd name="connsiteX15" fmla="*/ 1844040 w 2463484"/>
                <a:gd name="connsiteY15" fmla="*/ 350520 h 2752725"/>
                <a:gd name="connsiteX16" fmla="*/ 1684020 w 2463484"/>
                <a:gd name="connsiteY16" fmla="*/ 381000 h 2752725"/>
                <a:gd name="connsiteX17" fmla="*/ 1653540 w 2463484"/>
                <a:gd name="connsiteY17" fmla="*/ 182880 h 2752725"/>
                <a:gd name="connsiteX18" fmla="*/ 1607820 w 2463484"/>
                <a:gd name="connsiteY18" fmla="*/ 160020 h 2752725"/>
                <a:gd name="connsiteX19" fmla="*/ 1485900 w 2463484"/>
                <a:gd name="connsiteY19" fmla="*/ 190500 h 2752725"/>
                <a:gd name="connsiteX20" fmla="*/ 1493520 w 2463484"/>
                <a:gd name="connsiteY20" fmla="*/ 121920 h 2752725"/>
                <a:gd name="connsiteX21" fmla="*/ 1417320 w 2463484"/>
                <a:gd name="connsiteY21" fmla="*/ 121920 h 2752725"/>
                <a:gd name="connsiteX22" fmla="*/ 1295400 w 2463484"/>
                <a:gd name="connsiteY22" fmla="*/ 0 h 2752725"/>
                <a:gd name="connsiteX0" fmla="*/ 1295400 w 2463484"/>
                <a:gd name="connsiteY0" fmla="*/ 0 h 2752725"/>
                <a:gd name="connsiteX1" fmla="*/ 0 w 2463484"/>
                <a:gd name="connsiteY1" fmla="*/ 228600 h 2752725"/>
                <a:gd name="connsiteX2" fmla="*/ 58420 w 2463484"/>
                <a:gd name="connsiteY2" fmla="*/ 2021840 h 2752725"/>
                <a:gd name="connsiteX3" fmla="*/ 453390 w 2463484"/>
                <a:gd name="connsiteY3" fmla="*/ 2716530 h 2752725"/>
                <a:gd name="connsiteX4" fmla="*/ 1626870 w 2463484"/>
                <a:gd name="connsiteY4" fmla="*/ 2752725 h 2752725"/>
                <a:gd name="connsiteX5" fmla="*/ 2349500 w 2463484"/>
                <a:gd name="connsiteY5" fmla="*/ 2260600 h 2752725"/>
                <a:gd name="connsiteX6" fmla="*/ 2357120 w 2463484"/>
                <a:gd name="connsiteY6" fmla="*/ 1871980 h 2752725"/>
                <a:gd name="connsiteX7" fmla="*/ 2306744 w 2463484"/>
                <a:gd name="connsiteY7" fmla="*/ 1894801 h 2752725"/>
                <a:gd name="connsiteX8" fmla="*/ 2273300 w 2463484"/>
                <a:gd name="connsiteY8" fmla="*/ 1833880 h 2752725"/>
                <a:gd name="connsiteX9" fmla="*/ 2314364 w 2463484"/>
                <a:gd name="connsiteY9" fmla="*/ 1737321 h 2752725"/>
                <a:gd name="connsiteX10" fmla="*/ 2431204 w 2463484"/>
                <a:gd name="connsiteY10" fmla="*/ 1640801 h 2752725"/>
                <a:gd name="connsiteX11" fmla="*/ 2454064 w 2463484"/>
                <a:gd name="connsiteY11" fmla="*/ 1569681 h 2752725"/>
                <a:gd name="connsiteX12" fmla="*/ 2431204 w 2463484"/>
                <a:gd name="connsiteY12" fmla="*/ 1386801 h 2752725"/>
                <a:gd name="connsiteX13" fmla="*/ 2456604 w 2463484"/>
                <a:gd name="connsiteY13" fmla="*/ 1206461 h 2752725"/>
                <a:gd name="connsiteX14" fmla="*/ 2423584 w 2463484"/>
                <a:gd name="connsiteY14" fmla="*/ 1000721 h 2752725"/>
                <a:gd name="connsiteX15" fmla="*/ 2369820 w 2463484"/>
                <a:gd name="connsiteY15" fmla="*/ 904240 h 2752725"/>
                <a:gd name="connsiteX16" fmla="*/ 1684020 w 2463484"/>
                <a:gd name="connsiteY16" fmla="*/ 381000 h 2752725"/>
                <a:gd name="connsiteX17" fmla="*/ 1653540 w 2463484"/>
                <a:gd name="connsiteY17" fmla="*/ 182880 h 2752725"/>
                <a:gd name="connsiteX18" fmla="*/ 1607820 w 2463484"/>
                <a:gd name="connsiteY18" fmla="*/ 160020 h 2752725"/>
                <a:gd name="connsiteX19" fmla="*/ 1485900 w 2463484"/>
                <a:gd name="connsiteY19" fmla="*/ 190500 h 2752725"/>
                <a:gd name="connsiteX20" fmla="*/ 1493520 w 2463484"/>
                <a:gd name="connsiteY20" fmla="*/ 121920 h 2752725"/>
                <a:gd name="connsiteX21" fmla="*/ 1417320 w 2463484"/>
                <a:gd name="connsiteY21" fmla="*/ 121920 h 2752725"/>
                <a:gd name="connsiteX22" fmla="*/ 1295400 w 2463484"/>
                <a:gd name="connsiteY22" fmla="*/ 0 h 2752725"/>
                <a:gd name="connsiteX0" fmla="*/ 1295400 w 2463484"/>
                <a:gd name="connsiteY0" fmla="*/ 0 h 2752725"/>
                <a:gd name="connsiteX1" fmla="*/ 0 w 2463484"/>
                <a:gd name="connsiteY1" fmla="*/ 228600 h 2752725"/>
                <a:gd name="connsiteX2" fmla="*/ 58420 w 2463484"/>
                <a:gd name="connsiteY2" fmla="*/ 2021840 h 2752725"/>
                <a:gd name="connsiteX3" fmla="*/ 453390 w 2463484"/>
                <a:gd name="connsiteY3" fmla="*/ 2716530 h 2752725"/>
                <a:gd name="connsiteX4" fmla="*/ 1626870 w 2463484"/>
                <a:gd name="connsiteY4" fmla="*/ 2752725 h 2752725"/>
                <a:gd name="connsiteX5" fmla="*/ 2349500 w 2463484"/>
                <a:gd name="connsiteY5" fmla="*/ 2260600 h 2752725"/>
                <a:gd name="connsiteX6" fmla="*/ 2357120 w 2463484"/>
                <a:gd name="connsiteY6" fmla="*/ 1871980 h 2752725"/>
                <a:gd name="connsiteX7" fmla="*/ 2306744 w 2463484"/>
                <a:gd name="connsiteY7" fmla="*/ 1894801 h 2752725"/>
                <a:gd name="connsiteX8" fmla="*/ 2273300 w 2463484"/>
                <a:gd name="connsiteY8" fmla="*/ 1833880 h 2752725"/>
                <a:gd name="connsiteX9" fmla="*/ 2314364 w 2463484"/>
                <a:gd name="connsiteY9" fmla="*/ 1737321 h 2752725"/>
                <a:gd name="connsiteX10" fmla="*/ 2431204 w 2463484"/>
                <a:gd name="connsiteY10" fmla="*/ 1640801 h 2752725"/>
                <a:gd name="connsiteX11" fmla="*/ 2454064 w 2463484"/>
                <a:gd name="connsiteY11" fmla="*/ 1569681 h 2752725"/>
                <a:gd name="connsiteX12" fmla="*/ 2431204 w 2463484"/>
                <a:gd name="connsiteY12" fmla="*/ 1386801 h 2752725"/>
                <a:gd name="connsiteX13" fmla="*/ 2456604 w 2463484"/>
                <a:gd name="connsiteY13" fmla="*/ 1206461 h 2752725"/>
                <a:gd name="connsiteX14" fmla="*/ 2423584 w 2463484"/>
                <a:gd name="connsiteY14" fmla="*/ 1000721 h 2752725"/>
                <a:gd name="connsiteX15" fmla="*/ 2369820 w 2463484"/>
                <a:gd name="connsiteY15" fmla="*/ 904240 h 2752725"/>
                <a:gd name="connsiteX16" fmla="*/ 1684020 w 2463484"/>
                <a:gd name="connsiteY16" fmla="*/ 381000 h 2752725"/>
                <a:gd name="connsiteX17" fmla="*/ 1653540 w 2463484"/>
                <a:gd name="connsiteY17" fmla="*/ 182880 h 2752725"/>
                <a:gd name="connsiteX18" fmla="*/ 1607820 w 2463484"/>
                <a:gd name="connsiteY18" fmla="*/ 160020 h 2752725"/>
                <a:gd name="connsiteX19" fmla="*/ 1485900 w 2463484"/>
                <a:gd name="connsiteY19" fmla="*/ 190500 h 2752725"/>
                <a:gd name="connsiteX20" fmla="*/ 1493520 w 2463484"/>
                <a:gd name="connsiteY20" fmla="*/ 121920 h 2752725"/>
                <a:gd name="connsiteX21" fmla="*/ 1417320 w 2463484"/>
                <a:gd name="connsiteY21" fmla="*/ 121920 h 2752725"/>
                <a:gd name="connsiteX22" fmla="*/ 1295400 w 2463484"/>
                <a:gd name="connsiteY22" fmla="*/ 0 h 2752725"/>
                <a:gd name="connsiteX0" fmla="*/ 1295400 w 2463484"/>
                <a:gd name="connsiteY0" fmla="*/ 0 h 2752725"/>
                <a:gd name="connsiteX1" fmla="*/ 0 w 2463484"/>
                <a:gd name="connsiteY1" fmla="*/ 228600 h 2752725"/>
                <a:gd name="connsiteX2" fmla="*/ 58420 w 2463484"/>
                <a:gd name="connsiteY2" fmla="*/ 2021840 h 2752725"/>
                <a:gd name="connsiteX3" fmla="*/ 453390 w 2463484"/>
                <a:gd name="connsiteY3" fmla="*/ 2716530 h 2752725"/>
                <a:gd name="connsiteX4" fmla="*/ 1626870 w 2463484"/>
                <a:gd name="connsiteY4" fmla="*/ 2752725 h 2752725"/>
                <a:gd name="connsiteX5" fmla="*/ 2349500 w 2463484"/>
                <a:gd name="connsiteY5" fmla="*/ 2260600 h 2752725"/>
                <a:gd name="connsiteX6" fmla="*/ 2357120 w 2463484"/>
                <a:gd name="connsiteY6" fmla="*/ 1871980 h 2752725"/>
                <a:gd name="connsiteX7" fmla="*/ 2306744 w 2463484"/>
                <a:gd name="connsiteY7" fmla="*/ 1894801 h 2752725"/>
                <a:gd name="connsiteX8" fmla="*/ 2273300 w 2463484"/>
                <a:gd name="connsiteY8" fmla="*/ 1833880 h 2752725"/>
                <a:gd name="connsiteX9" fmla="*/ 2314364 w 2463484"/>
                <a:gd name="connsiteY9" fmla="*/ 1737321 h 2752725"/>
                <a:gd name="connsiteX10" fmla="*/ 2431204 w 2463484"/>
                <a:gd name="connsiteY10" fmla="*/ 1640801 h 2752725"/>
                <a:gd name="connsiteX11" fmla="*/ 2454064 w 2463484"/>
                <a:gd name="connsiteY11" fmla="*/ 1569681 h 2752725"/>
                <a:gd name="connsiteX12" fmla="*/ 2431204 w 2463484"/>
                <a:gd name="connsiteY12" fmla="*/ 1386801 h 2752725"/>
                <a:gd name="connsiteX13" fmla="*/ 2456604 w 2463484"/>
                <a:gd name="connsiteY13" fmla="*/ 1206461 h 2752725"/>
                <a:gd name="connsiteX14" fmla="*/ 2423584 w 2463484"/>
                <a:gd name="connsiteY14" fmla="*/ 1000721 h 2752725"/>
                <a:gd name="connsiteX15" fmla="*/ 2369820 w 2463484"/>
                <a:gd name="connsiteY15" fmla="*/ 904240 h 2752725"/>
                <a:gd name="connsiteX16" fmla="*/ 1684020 w 2463484"/>
                <a:gd name="connsiteY16" fmla="*/ 381000 h 2752725"/>
                <a:gd name="connsiteX17" fmla="*/ 1653540 w 2463484"/>
                <a:gd name="connsiteY17" fmla="*/ 182880 h 2752725"/>
                <a:gd name="connsiteX18" fmla="*/ 1607820 w 2463484"/>
                <a:gd name="connsiteY18" fmla="*/ 160020 h 2752725"/>
                <a:gd name="connsiteX19" fmla="*/ 1485900 w 2463484"/>
                <a:gd name="connsiteY19" fmla="*/ 190500 h 2752725"/>
                <a:gd name="connsiteX20" fmla="*/ 1493520 w 2463484"/>
                <a:gd name="connsiteY20" fmla="*/ 121920 h 2752725"/>
                <a:gd name="connsiteX21" fmla="*/ 1417320 w 2463484"/>
                <a:gd name="connsiteY21" fmla="*/ 121920 h 2752725"/>
                <a:gd name="connsiteX22" fmla="*/ 1295400 w 2463484"/>
                <a:gd name="connsiteY22" fmla="*/ 0 h 2752725"/>
                <a:gd name="connsiteX0" fmla="*/ 1295400 w 2463484"/>
                <a:gd name="connsiteY0" fmla="*/ 0 h 2752725"/>
                <a:gd name="connsiteX1" fmla="*/ 0 w 2463484"/>
                <a:gd name="connsiteY1" fmla="*/ 228600 h 2752725"/>
                <a:gd name="connsiteX2" fmla="*/ 58420 w 2463484"/>
                <a:gd name="connsiteY2" fmla="*/ 2021840 h 2752725"/>
                <a:gd name="connsiteX3" fmla="*/ 453390 w 2463484"/>
                <a:gd name="connsiteY3" fmla="*/ 2716530 h 2752725"/>
                <a:gd name="connsiteX4" fmla="*/ 1626870 w 2463484"/>
                <a:gd name="connsiteY4" fmla="*/ 2752725 h 2752725"/>
                <a:gd name="connsiteX5" fmla="*/ 2349500 w 2463484"/>
                <a:gd name="connsiteY5" fmla="*/ 2260600 h 2752725"/>
                <a:gd name="connsiteX6" fmla="*/ 2357120 w 2463484"/>
                <a:gd name="connsiteY6" fmla="*/ 1871980 h 2752725"/>
                <a:gd name="connsiteX7" fmla="*/ 2306744 w 2463484"/>
                <a:gd name="connsiteY7" fmla="*/ 1894801 h 2752725"/>
                <a:gd name="connsiteX8" fmla="*/ 2273300 w 2463484"/>
                <a:gd name="connsiteY8" fmla="*/ 1833880 h 2752725"/>
                <a:gd name="connsiteX9" fmla="*/ 2314364 w 2463484"/>
                <a:gd name="connsiteY9" fmla="*/ 1737321 h 2752725"/>
                <a:gd name="connsiteX10" fmla="*/ 2431204 w 2463484"/>
                <a:gd name="connsiteY10" fmla="*/ 1640801 h 2752725"/>
                <a:gd name="connsiteX11" fmla="*/ 2454064 w 2463484"/>
                <a:gd name="connsiteY11" fmla="*/ 1569681 h 2752725"/>
                <a:gd name="connsiteX12" fmla="*/ 2431204 w 2463484"/>
                <a:gd name="connsiteY12" fmla="*/ 1386801 h 2752725"/>
                <a:gd name="connsiteX13" fmla="*/ 2456604 w 2463484"/>
                <a:gd name="connsiteY13" fmla="*/ 1206461 h 2752725"/>
                <a:gd name="connsiteX14" fmla="*/ 2423584 w 2463484"/>
                <a:gd name="connsiteY14" fmla="*/ 1000721 h 2752725"/>
                <a:gd name="connsiteX15" fmla="*/ 2369820 w 2463484"/>
                <a:gd name="connsiteY15" fmla="*/ 904240 h 2752725"/>
                <a:gd name="connsiteX16" fmla="*/ 2242820 w 2463484"/>
                <a:gd name="connsiteY16" fmla="*/ 889000 h 2752725"/>
                <a:gd name="connsiteX17" fmla="*/ 1653540 w 2463484"/>
                <a:gd name="connsiteY17" fmla="*/ 182880 h 2752725"/>
                <a:gd name="connsiteX18" fmla="*/ 1607820 w 2463484"/>
                <a:gd name="connsiteY18" fmla="*/ 160020 h 2752725"/>
                <a:gd name="connsiteX19" fmla="*/ 1485900 w 2463484"/>
                <a:gd name="connsiteY19" fmla="*/ 190500 h 2752725"/>
                <a:gd name="connsiteX20" fmla="*/ 1493520 w 2463484"/>
                <a:gd name="connsiteY20" fmla="*/ 121920 h 2752725"/>
                <a:gd name="connsiteX21" fmla="*/ 1417320 w 2463484"/>
                <a:gd name="connsiteY21" fmla="*/ 121920 h 2752725"/>
                <a:gd name="connsiteX22" fmla="*/ 1295400 w 2463484"/>
                <a:gd name="connsiteY22" fmla="*/ 0 h 2752725"/>
                <a:gd name="connsiteX0" fmla="*/ 1295400 w 2463484"/>
                <a:gd name="connsiteY0" fmla="*/ 0 h 2752725"/>
                <a:gd name="connsiteX1" fmla="*/ 0 w 2463484"/>
                <a:gd name="connsiteY1" fmla="*/ 228600 h 2752725"/>
                <a:gd name="connsiteX2" fmla="*/ 58420 w 2463484"/>
                <a:gd name="connsiteY2" fmla="*/ 2021840 h 2752725"/>
                <a:gd name="connsiteX3" fmla="*/ 453390 w 2463484"/>
                <a:gd name="connsiteY3" fmla="*/ 2716530 h 2752725"/>
                <a:gd name="connsiteX4" fmla="*/ 1626870 w 2463484"/>
                <a:gd name="connsiteY4" fmla="*/ 2752725 h 2752725"/>
                <a:gd name="connsiteX5" fmla="*/ 2349500 w 2463484"/>
                <a:gd name="connsiteY5" fmla="*/ 2260600 h 2752725"/>
                <a:gd name="connsiteX6" fmla="*/ 2357120 w 2463484"/>
                <a:gd name="connsiteY6" fmla="*/ 1871980 h 2752725"/>
                <a:gd name="connsiteX7" fmla="*/ 2306744 w 2463484"/>
                <a:gd name="connsiteY7" fmla="*/ 1894801 h 2752725"/>
                <a:gd name="connsiteX8" fmla="*/ 2273300 w 2463484"/>
                <a:gd name="connsiteY8" fmla="*/ 1833880 h 2752725"/>
                <a:gd name="connsiteX9" fmla="*/ 2314364 w 2463484"/>
                <a:gd name="connsiteY9" fmla="*/ 1737321 h 2752725"/>
                <a:gd name="connsiteX10" fmla="*/ 2431204 w 2463484"/>
                <a:gd name="connsiteY10" fmla="*/ 1640801 h 2752725"/>
                <a:gd name="connsiteX11" fmla="*/ 2454064 w 2463484"/>
                <a:gd name="connsiteY11" fmla="*/ 1569681 h 2752725"/>
                <a:gd name="connsiteX12" fmla="*/ 2431204 w 2463484"/>
                <a:gd name="connsiteY12" fmla="*/ 1386801 h 2752725"/>
                <a:gd name="connsiteX13" fmla="*/ 2456604 w 2463484"/>
                <a:gd name="connsiteY13" fmla="*/ 1206461 h 2752725"/>
                <a:gd name="connsiteX14" fmla="*/ 2423584 w 2463484"/>
                <a:gd name="connsiteY14" fmla="*/ 1000721 h 2752725"/>
                <a:gd name="connsiteX15" fmla="*/ 2369820 w 2463484"/>
                <a:gd name="connsiteY15" fmla="*/ 904240 h 2752725"/>
                <a:gd name="connsiteX16" fmla="*/ 2242820 w 2463484"/>
                <a:gd name="connsiteY16" fmla="*/ 889000 h 2752725"/>
                <a:gd name="connsiteX17" fmla="*/ 1653540 w 2463484"/>
                <a:gd name="connsiteY17" fmla="*/ 182880 h 2752725"/>
                <a:gd name="connsiteX18" fmla="*/ 1607820 w 2463484"/>
                <a:gd name="connsiteY18" fmla="*/ 160020 h 2752725"/>
                <a:gd name="connsiteX19" fmla="*/ 1485900 w 2463484"/>
                <a:gd name="connsiteY19" fmla="*/ 190500 h 2752725"/>
                <a:gd name="connsiteX20" fmla="*/ 1493520 w 2463484"/>
                <a:gd name="connsiteY20" fmla="*/ 121920 h 2752725"/>
                <a:gd name="connsiteX21" fmla="*/ 1417320 w 2463484"/>
                <a:gd name="connsiteY21" fmla="*/ 121920 h 2752725"/>
                <a:gd name="connsiteX22" fmla="*/ 1295400 w 2463484"/>
                <a:gd name="connsiteY22" fmla="*/ 0 h 2752725"/>
                <a:gd name="connsiteX0" fmla="*/ 1295400 w 2463484"/>
                <a:gd name="connsiteY0" fmla="*/ 0 h 2752725"/>
                <a:gd name="connsiteX1" fmla="*/ 0 w 2463484"/>
                <a:gd name="connsiteY1" fmla="*/ 228600 h 2752725"/>
                <a:gd name="connsiteX2" fmla="*/ 58420 w 2463484"/>
                <a:gd name="connsiteY2" fmla="*/ 2021840 h 2752725"/>
                <a:gd name="connsiteX3" fmla="*/ 453390 w 2463484"/>
                <a:gd name="connsiteY3" fmla="*/ 2716530 h 2752725"/>
                <a:gd name="connsiteX4" fmla="*/ 1626870 w 2463484"/>
                <a:gd name="connsiteY4" fmla="*/ 2752725 h 2752725"/>
                <a:gd name="connsiteX5" fmla="*/ 2349500 w 2463484"/>
                <a:gd name="connsiteY5" fmla="*/ 2260600 h 2752725"/>
                <a:gd name="connsiteX6" fmla="*/ 2357120 w 2463484"/>
                <a:gd name="connsiteY6" fmla="*/ 1871980 h 2752725"/>
                <a:gd name="connsiteX7" fmla="*/ 2306744 w 2463484"/>
                <a:gd name="connsiteY7" fmla="*/ 1894801 h 2752725"/>
                <a:gd name="connsiteX8" fmla="*/ 2273300 w 2463484"/>
                <a:gd name="connsiteY8" fmla="*/ 1833880 h 2752725"/>
                <a:gd name="connsiteX9" fmla="*/ 2314364 w 2463484"/>
                <a:gd name="connsiteY9" fmla="*/ 1737321 h 2752725"/>
                <a:gd name="connsiteX10" fmla="*/ 2431204 w 2463484"/>
                <a:gd name="connsiteY10" fmla="*/ 1640801 h 2752725"/>
                <a:gd name="connsiteX11" fmla="*/ 2454064 w 2463484"/>
                <a:gd name="connsiteY11" fmla="*/ 1569681 h 2752725"/>
                <a:gd name="connsiteX12" fmla="*/ 2431204 w 2463484"/>
                <a:gd name="connsiteY12" fmla="*/ 1386801 h 2752725"/>
                <a:gd name="connsiteX13" fmla="*/ 2456604 w 2463484"/>
                <a:gd name="connsiteY13" fmla="*/ 1206461 h 2752725"/>
                <a:gd name="connsiteX14" fmla="*/ 2423584 w 2463484"/>
                <a:gd name="connsiteY14" fmla="*/ 1000721 h 2752725"/>
                <a:gd name="connsiteX15" fmla="*/ 2369820 w 2463484"/>
                <a:gd name="connsiteY15" fmla="*/ 904240 h 2752725"/>
                <a:gd name="connsiteX16" fmla="*/ 2242820 w 2463484"/>
                <a:gd name="connsiteY16" fmla="*/ 889000 h 2752725"/>
                <a:gd name="connsiteX17" fmla="*/ 1887220 w 2463484"/>
                <a:gd name="connsiteY17" fmla="*/ 538480 h 2752725"/>
                <a:gd name="connsiteX18" fmla="*/ 1607820 w 2463484"/>
                <a:gd name="connsiteY18" fmla="*/ 160020 h 2752725"/>
                <a:gd name="connsiteX19" fmla="*/ 1485900 w 2463484"/>
                <a:gd name="connsiteY19" fmla="*/ 190500 h 2752725"/>
                <a:gd name="connsiteX20" fmla="*/ 1493520 w 2463484"/>
                <a:gd name="connsiteY20" fmla="*/ 121920 h 2752725"/>
                <a:gd name="connsiteX21" fmla="*/ 1417320 w 2463484"/>
                <a:gd name="connsiteY21" fmla="*/ 121920 h 2752725"/>
                <a:gd name="connsiteX22" fmla="*/ 1295400 w 2463484"/>
                <a:gd name="connsiteY22" fmla="*/ 0 h 2752725"/>
                <a:gd name="connsiteX0" fmla="*/ 1295400 w 2463484"/>
                <a:gd name="connsiteY0" fmla="*/ 0 h 2752725"/>
                <a:gd name="connsiteX1" fmla="*/ 0 w 2463484"/>
                <a:gd name="connsiteY1" fmla="*/ 228600 h 2752725"/>
                <a:gd name="connsiteX2" fmla="*/ 58420 w 2463484"/>
                <a:gd name="connsiteY2" fmla="*/ 2021840 h 2752725"/>
                <a:gd name="connsiteX3" fmla="*/ 453390 w 2463484"/>
                <a:gd name="connsiteY3" fmla="*/ 2716530 h 2752725"/>
                <a:gd name="connsiteX4" fmla="*/ 1626870 w 2463484"/>
                <a:gd name="connsiteY4" fmla="*/ 2752725 h 2752725"/>
                <a:gd name="connsiteX5" fmla="*/ 2349500 w 2463484"/>
                <a:gd name="connsiteY5" fmla="*/ 2260600 h 2752725"/>
                <a:gd name="connsiteX6" fmla="*/ 2357120 w 2463484"/>
                <a:gd name="connsiteY6" fmla="*/ 1871980 h 2752725"/>
                <a:gd name="connsiteX7" fmla="*/ 2306744 w 2463484"/>
                <a:gd name="connsiteY7" fmla="*/ 1894801 h 2752725"/>
                <a:gd name="connsiteX8" fmla="*/ 2273300 w 2463484"/>
                <a:gd name="connsiteY8" fmla="*/ 1833880 h 2752725"/>
                <a:gd name="connsiteX9" fmla="*/ 2314364 w 2463484"/>
                <a:gd name="connsiteY9" fmla="*/ 1737321 h 2752725"/>
                <a:gd name="connsiteX10" fmla="*/ 2431204 w 2463484"/>
                <a:gd name="connsiteY10" fmla="*/ 1640801 h 2752725"/>
                <a:gd name="connsiteX11" fmla="*/ 2454064 w 2463484"/>
                <a:gd name="connsiteY11" fmla="*/ 1569681 h 2752725"/>
                <a:gd name="connsiteX12" fmla="*/ 2431204 w 2463484"/>
                <a:gd name="connsiteY12" fmla="*/ 1386801 h 2752725"/>
                <a:gd name="connsiteX13" fmla="*/ 2456604 w 2463484"/>
                <a:gd name="connsiteY13" fmla="*/ 1206461 h 2752725"/>
                <a:gd name="connsiteX14" fmla="*/ 2423584 w 2463484"/>
                <a:gd name="connsiteY14" fmla="*/ 1000721 h 2752725"/>
                <a:gd name="connsiteX15" fmla="*/ 2369820 w 2463484"/>
                <a:gd name="connsiteY15" fmla="*/ 904240 h 2752725"/>
                <a:gd name="connsiteX16" fmla="*/ 2242820 w 2463484"/>
                <a:gd name="connsiteY16" fmla="*/ 889000 h 2752725"/>
                <a:gd name="connsiteX17" fmla="*/ 1887220 w 2463484"/>
                <a:gd name="connsiteY17" fmla="*/ 538480 h 2752725"/>
                <a:gd name="connsiteX18" fmla="*/ 1607820 w 2463484"/>
                <a:gd name="connsiteY18" fmla="*/ 160020 h 2752725"/>
                <a:gd name="connsiteX19" fmla="*/ 1485900 w 2463484"/>
                <a:gd name="connsiteY19" fmla="*/ 190500 h 2752725"/>
                <a:gd name="connsiteX20" fmla="*/ 1493520 w 2463484"/>
                <a:gd name="connsiteY20" fmla="*/ 121920 h 2752725"/>
                <a:gd name="connsiteX21" fmla="*/ 1417320 w 2463484"/>
                <a:gd name="connsiteY21" fmla="*/ 121920 h 2752725"/>
                <a:gd name="connsiteX22" fmla="*/ 1295400 w 2463484"/>
                <a:gd name="connsiteY22" fmla="*/ 0 h 2752725"/>
                <a:gd name="connsiteX0" fmla="*/ 1295400 w 2463484"/>
                <a:gd name="connsiteY0" fmla="*/ 0 h 2752725"/>
                <a:gd name="connsiteX1" fmla="*/ 0 w 2463484"/>
                <a:gd name="connsiteY1" fmla="*/ 228600 h 2752725"/>
                <a:gd name="connsiteX2" fmla="*/ 58420 w 2463484"/>
                <a:gd name="connsiteY2" fmla="*/ 2021840 h 2752725"/>
                <a:gd name="connsiteX3" fmla="*/ 453390 w 2463484"/>
                <a:gd name="connsiteY3" fmla="*/ 2716530 h 2752725"/>
                <a:gd name="connsiteX4" fmla="*/ 1626870 w 2463484"/>
                <a:gd name="connsiteY4" fmla="*/ 2752725 h 2752725"/>
                <a:gd name="connsiteX5" fmla="*/ 2349500 w 2463484"/>
                <a:gd name="connsiteY5" fmla="*/ 2260600 h 2752725"/>
                <a:gd name="connsiteX6" fmla="*/ 2357120 w 2463484"/>
                <a:gd name="connsiteY6" fmla="*/ 1871980 h 2752725"/>
                <a:gd name="connsiteX7" fmla="*/ 2306744 w 2463484"/>
                <a:gd name="connsiteY7" fmla="*/ 1894801 h 2752725"/>
                <a:gd name="connsiteX8" fmla="*/ 2273300 w 2463484"/>
                <a:gd name="connsiteY8" fmla="*/ 1833880 h 2752725"/>
                <a:gd name="connsiteX9" fmla="*/ 2314364 w 2463484"/>
                <a:gd name="connsiteY9" fmla="*/ 1737321 h 2752725"/>
                <a:gd name="connsiteX10" fmla="*/ 2431204 w 2463484"/>
                <a:gd name="connsiteY10" fmla="*/ 1640801 h 2752725"/>
                <a:gd name="connsiteX11" fmla="*/ 2454064 w 2463484"/>
                <a:gd name="connsiteY11" fmla="*/ 1569681 h 2752725"/>
                <a:gd name="connsiteX12" fmla="*/ 2431204 w 2463484"/>
                <a:gd name="connsiteY12" fmla="*/ 1386801 h 2752725"/>
                <a:gd name="connsiteX13" fmla="*/ 2456604 w 2463484"/>
                <a:gd name="connsiteY13" fmla="*/ 1206461 h 2752725"/>
                <a:gd name="connsiteX14" fmla="*/ 2423584 w 2463484"/>
                <a:gd name="connsiteY14" fmla="*/ 1000721 h 2752725"/>
                <a:gd name="connsiteX15" fmla="*/ 2369820 w 2463484"/>
                <a:gd name="connsiteY15" fmla="*/ 904240 h 2752725"/>
                <a:gd name="connsiteX16" fmla="*/ 2242820 w 2463484"/>
                <a:gd name="connsiteY16" fmla="*/ 889000 h 2752725"/>
                <a:gd name="connsiteX17" fmla="*/ 1887220 w 2463484"/>
                <a:gd name="connsiteY17" fmla="*/ 538480 h 2752725"/>
                <a:gd name="connsiteX18" fmla="*/ 1943100 w 2463484"/>
                <a:gd name="connsiteY18" fmla="*/ 388620 h 2752725"/>
                <a:gd name="connsiteX19" fmla="*/ 1485900 w 2463484"/>
                <a:gd name="connsiteY19" fmla="*/ 190500 h 2752725"/>
                <a:gd name="connsiteX20" fmla="*/ 1493520 w 2463484"/>
                <a:gd name="connsiteY20" fmla="*/ 121920 h 2752725"/>
                <a:gd name="connsiteX21" fmla="*/ 1417320 w 2463484"/>
                <a:gd name="connsiteY21" fmla="*/ 121920 h 2752725"/>
                <a:gd name="connsiteX22" fmla="*/ 1295400 w 2463484"/>
                <a:gd name="connsiteY22" fmla="*/ 0 h 2752725"/>
                <a:gd name="connsiteX0" fmla="*/ 1295400 w 2463484"/>
                <a:gd name="connsiteY0" fmla="*/ 0 h 2752725"/>
                <a:gd name="connsiteX1" fmla="*/ 0 w 2463484"/>
                <a:gd name="connsiteY1" fmla="*/ 228600 h 2752725"/>
                <a:gd name="connsiteX2" fmla="*/ 58420 w 2463484"/>
                <a:gd name="connsiteY2" fmla="*/ 2021840 h 2752725"/>
                <a:gd name="connsiteX3" fmla="*/ 453390 w 2463484"/>
                <a:gd name="connsiteY3" fmla="*/ 2716530 h 2752725"/>
                <a:gd name="connsiteX4" fmla="*/ 1626870 w 2463484"/>
                <a:gd name="connsiteY4" fmla="*/ 2752725 h 2752725"/>
                <a:gd name="connsiteX5" fmla="*/ 2349500 w 2463484"/>
                <a:gd name="connsiteY5" fmla="*/ 2260600 h 2752725"/>
                <a:gd name="connsiteX6" fmla="*/ 2357120 w 2463484"/>
                <a:gd name="connsiteY6" fmla="*/ 1871980 h 2752725"/>
                <a:gd name="connsiteX7" fmla="*/ 2306744 w 2463484"/>
                <a:gd name="connsiteY7" fmla="*/ 1894801 h 2752725"/>
                <a:gd name="connsiteX8" fmla="*/ 2273300 w 2463484"/>
                <a:gd name="connsiteY8" fmla="*/ 1833880 h 2752725"/>
                <a:gd name="connsiteX9" fmla="*/ 2314364 w 2463484"/>
                <a:gd name="connsiteY9" fmla="*/ 1737321 h 2752725"/>
                <a:gd name="connsiteX10" fmla="*/ 2431204 w 2463484"/>
                <a:gd name="connsiteY10" fmla="*/ 1640801 h 2752725"/>
                <a:gd name="connsiteX11" fmla="*/ 2454064 w 2463484"/>
                <a:gd name="connsiteY11" fmla="*/ 1569681 h 2752725"/>
                <a:gd name="connsiteX12" fmla="*/ 2431204 w 2463484"/>
                <a:gd name="connsiteY12" fmla="*/ 1386801 h 2752725"/>
                <a:gd name="connsiteX13" fmla="*/ 2456604 w 2463484"/>
                <a:gd name="connsiteY13" fmla="*/ 1206461 h 2752725"/>
                <a:gd name="connsiteX14" fmla="*/ 2423584 w 2463484"/>
                <a:gd name="connsiteY14" fmla="*/ 1000721 h 2752725"/>
                <a:gd name="connsiteX15" fmla="*/ 2369820 w 2463484"/>
                <a:gd name="connsiteY15" fmla="*/ 904240 h 2752725"/>
                <a:gd name="connsiteX16" fmla="*/ 2242820 w 2463484"/>
                <a:gd name="connsiteY16" fmla="*/ 889000 h 2752725"/>
                <a:gd name="connsiteX17" fmla="*/ 1887220 w 2463484"/>
                <a:gd name="connsiteY17" fmla="*/ 538480 h 2752725"/>
                <a:gd name="connsiteX18" fmla="*/ 1803400 w 2463484"/>
                <a:gd name="connsiteY18" fmla="*/ 393700 h 2752725"/>
                <a:gd name="connsiteX19" fmla="*/ 1485900 w 2463484"/>
                <a:gd name="connsiteY19" fmla="*/ 190500 h 2752725"/>
                <a:gd name="connsiteX20" fmla="*/ 1493520 w 2463484"/>
                <a:gd name="connsiteY20" fmla="*/ 121920 h 2752725"/>
                <a:gd name="connsiteX21" fmla="*/ 1417320 w 2463484"/>
                <a:gd name="connsiteY21" fmla="*/ 121920 h 2752725"/>
                <a:gd name="connsiteX22" fmla="*/ 1295400 w 2463484"/>
                <a:gd name="connsiteY22" fmla="*/ 0 h 2752725"/>
                <a:gd name="connsiteX0" fmla="*/ 1295400 w 2463484"/>
                <a:gd name="connsiteY0" fmla="*/ 0 h 2752725"/>
                <a:gd name="connsiteX1" fmla="*/ 0 w 2463484"/>
                <a:gd name="connsiteY1" fmla="*/ 228600 h 2752725"/>
                <a:gd name="connsiteX2" fmla="*/ 58420 w 2463484"/>
                <a:gd name="connsiteY2" fmla="*/ 2021840 h 2752725"/>
                <a:gd name="connsiteX3" fmla="*/ 453390 w 2463484"/>
                <a:gd name="connsiteY3" fmla="*/ 2716530 h 2752725"/>
                <a:gd name="connsiteX4" fmla="*/ 1626870 w 2463484"/>
                <a:gd name="connsiteY4" fmla="*/ 2752725 h 2752725"/>
                <a:gd name="connsiteX5" fmla="*/ 2349500 w 2463484"/>
                <a:gd name="connsiteY5" fmla="*/ 2260600 h 2752725"/>
                <a:gd name="connsiteX6" fmla="*/ 2357120 w 2463484"/>
                <a:gd name="connsiteY6" fmla="*/ 1871980 h 2752725"/>
                <a:gd name="connsiteX7" fmla="*/ 2306744 w 2463484"/>
                <a:gd name="connsiteY7" fmla="*/ 1894801 h 2752725"/>
                <a:gd name="connsiteX8" fmla="*/ 2273300 w 2463484"/>
                <a:gd name="connsiteY8" fmla="*/ 1833880 h 2752725"/>
                <a:gd name="connsiteX9" fmla="*/ 2314364 w 2463484"/>
                <a:gd name="connsiteY9" fmla="*/ 1737321 h 2752725"/>
                <a:gd name="connsiteX10" fmla="*/ 2431204 w 2463484"/>
                <a:gd name="connsiteY10" fmla="*/ 1640801 h 2752725"/>
                <a:gd name="connsiteX11" fmla="*/ 2454064 w 2463484"/>
                <a:gd name="connsiteY11" fmla="*/ 1569681 h 2752725"/>
                <a:gd name="connsiteX12" fmla="*/ 2431204 w 2463484"/>
                <a:gd name="connsiteY12" fmla="*/ 1386801 h 2752725"/>
                <a:gd name="connsiteX13" fmla="*/ 2456604 w 2463484"/>
                <a:gd name="connsiteY13" fmla="*/ 1206461 h 2752725"/>
                <a:gd name="connsiteX14" fmla="*/ 2423584 w 2463484"/>
                <a:gd name="connsiteY14" fmla="*/ 1000721 h 2752725"/>
                <a:gd name="connsiteX15" fmla="*/ 2369820 w 2463484"/>
                <a:gd name="connsiteY15" fmla="*/ 904240 h 2752725"/>
                <a:gd name="connsiteX16" fmla="*/ 2242820 w 2463484"/>
                <a:gd name="connsiteY16" fmla="*/ 889000 h 2752725"/>
                <a:gd name="connsiteX17" fmla="*/ 1887220 w 2463484"/>
                <a:gd name="connsiteY17" fmla="*/ 538480 h 2752725"/>
                <a:gd name="connsiteX18" fmla="*/ 1803400 w 2463484"/>
                <a:gd name="connsiteY18" fmla="*/ 393700 h 2752725"/>
                <a:gd name="connsiteX19" fmla="*/ 1485900 w 2463484"/>
                <a:gd name="connsiteY19" fmla="*/ 190500 h 2752725"/>
                <a:gd name="connsiteX20" fmla="*/ 1493520 w 2463484"/>
                <a:gd name="connsiteY20" fmla="*/ 121920 h 2752725"/>
                <a:gd name="connsiteX21" fmla="*/ 1417320 w 2463484"/>
                <a:gd name="connsiteY21" fmla="*/ 121920 h 2752725"/>
                <a:gd name="connsiteX22" fmla="*/ 1295400 w 2463484"/>
                <a:gd name="connsiteY22" fmla="*/ 0 h 2752725"/>
                <a:gd name="connsiteX0" fmla="*/ 1295400 w 2463484"/>
                <a:gd name="connsiteY0" fmla="*/ 0 h 2752725"/>
                <a:gd name="connsiteX1" fmla="*/ 0 w 2463484"/>
                <a:gd name="connsiteY1" fmla="*/ 228600 h 2752725"/>
                <a:gd name="connsiteX2" fmla="*/ 58420 w 2463484"/>
                <a:gd name="connsiteY2" fmla="*/ 2021840 h 2752725"/>
                <a:gd name="connsiteX3" fmla="*/ 453390 w 2463484"/>
                <a:gd name="connsiteY3" fmla="*/ 2716530 h 2752725"/>
                <a:gd name="connsiteX4" fmla="*/ 1626870 w 2463484"/>
                <a:gd name="connsiteY4" fmla="*/ 2752725 h 2752725"/>
                <a:gd name="connsiteX5" fmla="*/ 2349500 w 2463484"/>
                <a:gd name="connsiteY5" fmla="*/ 2260600 h 2752725"/>
                <a:gd name="connsiteX6" fmla="*/ 2357120 w 2463484"/>
                <a:gd name="connsiteY6" fmla="*/ 1871980 h 2752725"/>
                <a:gd name="connsiteX7" fmla="*/ 2306744 w 2463484"/>
                <a:gd name="connsiteY7" fmla="*/ 1894801 h 2752725"/>
                <a:gd name="connsiteX8" fmla="*/ 2273300 w 2463484"/>
                <a:gd name="connsiteY8" fmla="*/ 1833880 h 2752725"/>
                <a:gd name="connsiteX9" fmla="*/ 2314364 w 2463484"/>
                <a:gd name="connsiteY9" fmla="*/ 1737321 h 2752725"/>
                <a:gd name="connsiteX10" fmla="*/ 2431204 w 2463484"/>
                <a:gd name="connsiteY10" fmla="*/ 1640801 h 2752725"/>
                <a:gd name="connsiteX11" fmla="*/ 2454064 w 2463484"/>
                <a:gd name="connsiteY11" fmla="*/ 1569681 h 2752725"/>
                <a:gd name="connsiteX12" fmla="*/ 2431204 w 2463484"/>
                <a:gd name="connsiteY12" fmla="*/ 1386801 h 2752725"/>
                <a:gd name="connsiteX13" fmla="*/ 2456604 w 2463484"/>
                <a:gd name="connsiteY13" fmla="*/ 1206461 h 2752725"/>
                <a:gd name="connsiteX14" fmla="*/ 2423584 w 2463484"/>
                <a:gd name="connsiteY14" fmla="*/ 1000721 h 2752725"/>
                <a:gd name="connsiteX15" fmla="*/ 2369820 w 2463484"/>
                <a:gd name="connsiteY15" fmla="*/ 904240 h 2752725"/>
                <a:gd name="connsiteX16" fmla="*/ 2242820 w 2463484"/>
                <a:gd name="connsiteY16" fmla="*/ 889000 h 2752725"/>
                <a:gd name="connsiteX17" fmla="*/ 1887220 w 2463484"/>
                <a:gd name="connsiteY17" fmla="*/ 538480 h 2752725"/>
                <a:gd name="connsiteX18" fmla="*/ 1803400 w 2463484"/>
                <a:gd name="connsiteY18" fmla="*/ 393700 h 2752725"/>
                <a:gd name="connsiteX19" fmla="*/ 1485900 w 2463484"/>
                <a:gd name="connsiteY19" fmla="*/ 190500 h 2752725"/>
                <a:gd name="connsiteX20" fmla="*/ 1493520 w 2463484"/>
                <a:gd name="connsiteY20" fmla="*/ 121920 h 2752725"/>
                <a:gd name="connsiteX21" fmla="*/ 1417320 w 2463484"/>
                <a:gd name="connsiteY21" fmla="*/ 121920 h 2752725"/>
                <a:gd name="connsiteX22" fmla="*/ 1295400 w 2463484"/>
                <a:gd name="connsiteY22" fmla="*/ 0 h 2752725"/>
                <a:gd name="connsiteX0" fmla="*/ 1295400 w 2463484"/>
                <a:gd name="connsiteY0" fmla="*/ 0 h 2752725"/>
                <a:gd name="connsiteX1" fmla="*/ 0 w 2463484"/>
                <a:gd name="connsiteY1" fmla="*/ 228600 h 2752725"/>
                <a:gd name="connsiteX2" fmla="*/ 58420 w 2463484"/>
                <a:gd name="connsiteY2" fmla="*/ 2021840 h 2752725"/>
                <a:gd name="connsiteX3" fmla="*/ 453390 w 2463484"/>
                <a:gd name="connsiteY3" fmla="*/ 2716530 h 2752725"/>
                <a:gd name="connsiteX4" fmla="*/ 1626870 w 2463484"/>
                <a:gd name="connsiteY4" fmla="*/ 2752725 h 2752725"/>
                <a:gd name="connsiteX5" fmla="*/ 2349500 w 2463484"/>
                <a:gd name="connsiteY5" fmla="*/ 2260600 h 2752725"/>
                <a:gd name="connsiteX6" fmla="*/ 2357120 w 2463484"/>
                <a:gd name="connsiteY6" fmla="*/ 1871980 h 2752725"/>
                <a:gd name="connsiteX7" fmla="*/ 2306744 w 2463484"/>
                <a:gd name="connsiteY7" fmla="*/ 1894801 h 2752725"/>
                <a:gd name="connsiteX8" fmla="*/ 2273300 w 2463484"/>
                <a:gd name="connsiteY8" fmla="*/ 1833880 h 2752725"/>
                <a:gd name="connsiteX9" fmla="*/ 2314364 w 2463484"/>
                <a:gd name="connsiteY9" fmla="*/ 1737321 h 2752725"/>
                <a:gd name="connsiteX10" fmla="*/ 2431204 w 2463484"/>
                <a:gd name="connsiteY10" fmla="*/ 1640801 h 2752725"/>
                <a:gd name="connsiteX11" fmla="*/ 2454064 w 2463484"/>
                <a:gd name="connsiteY11" fmla="*/ 1569681 h 2752725"/>
                <a:gd name="connsiteX12" fmla="*/ 2431204 w 2463484"/>
                <a:gd name="connsiteY12" fmla="*/ 1386801 h 2752725"/>
                <a:gd name="connsiteX13" fmla="*/ 2456604 w 2463484"/>
                <a:gd name="connsiteY13" fmla="*/ 1206461 h 2752725"/>
                <a:gd name="connsiteX14" fmla="*/ 2423584 w 2463484"/>
                <a:gd name="connsiteY14" fmla="*/ 1000721 h 2752725"/>
                <a:gd name="connsiteX15" fmla="*/ 2369820 w 2463484"/>
                <a:gd name="connsiteY15" fmla="*/ 904240 h 2752725"/>
                <a:gd name="connsiteX16" fmla="*/ 2242820 w 2463484"/>
                <a:gd name="connsiteY16" fmla="*/ 889000 h 2752725"/>
                <a:gd name="connsiteX17" fmla="*/ 1887220 w 2463484"/>
                <a:gd name="connsiteY17" fmla="*/ 538480 h 2752725"/>
                <a:gd name="connsiteX18" fmla="*/ 1803400 w 2463484"/>
                <a:gd name="connsiteY18" fmla="*/ 393700 h 2752725"/>
                <a:gd name="connsiteX19" fmla="*/ 1760220 w 2463484"/>
                <a:gd name="connsiteY19" fmla="*/ 294640 h 2752725"/>
                <a:gd name="connsiteX20" fmla="*/ 1493520 w 2463484"/>
                <a:gd name="connsiteY20" fmla="*/ 121920 h 2752725"/>
                <a:gd name="connsiteX21" fmla="*/ 1417320 w 2463484"/>
                <a:gd name="connsiteY21" fmla="*/ 121920 h 2752725"/>
                <a:gd name="connsiteX22" fmla="*/ 1295400 w 2463484"/>
                <a:gd name="connsiteY22" fmla="*/ 0 h 2752725"/>
                <a:gd name="connsiteX0" fmla="*/ 1295400 w 2463484"/>
                <a:gd name="connsiteY0" fmla="*/ 0 h 2752725"/>
                <a:gd name="connsiteX1" fmla="*/ 0 w 2463484"/>
                <a:gd name="connsiteY1" fmla="*/ 228600 h 2752725"/>
                <a:gd name="connsiteX2" fmla="*/ 58420 w 2463484"/>
                <a:gd name="connsiteY2" fmla="*/ 2021840 h 2752725"/>
                <a:gd name="connsiteX3" fmla="*/ 453390 w 2463484"/>
                <a:gd name="connsiteY3" fmla="*/ 2716530 h 2752725"/>
                <a:gd name="connsiteX4" fmla="*/ 1626870 w 2463484"/>
                <a:gd name="connsiteY4" fmla="*/ 2752725 h 2752725"/>
                <a:gd name="connsiteX5" fmla="*/ 2349500 w 2463484"/>
                <a:gd name="connsiteY5" fmla="*/ 2260600 h 2752725"/>
                <a:gd name="connsiteX6" fmla="*/ 2357120 w 2463484"/>
                <a:gd name="connsiteY6" fmla="*/ 1871980 h 2752725"/>
                <a:gd name="connsiteX7" fmla="*/ 2306744 w 2463484"/>
                <a:gd name="connsiteY7" fmla="*/ 1894801 h 2752725"/>
                <a:gd name="connsiteX8" fmla="*/ 2273300 w 2463484"/>
                <a:gd name="connsiteY8" fmla="*/ 1833880 h 2752725"/>
                <a:gd name="connsiteX9" fmla="*/ 2314364 w 2463484"/>
                <a:gd name="connsiteY9" fmla="*/ 1737321 h 2752725"/>
                <a:gd name="connsiteX10" fmla="*/ 2431204 w 2463484"/>
                <a:gd name="connsiteY10" fmla="*/ 1640801 h 2752725"/>
                <a:gd name="connsiteX11" fmla="*/ 2454064 w 2463484"/>
                <a:gd name="connsiteY11" fmla="*/ 1569681 h 2752725"/>
                <a:gd name="connsiteX12" fmla="*/ 2431204 w 2463484"/>
                <a:gd name="connsiteY12" fmla="*/ 1386801 h 2752725"/>
                <a:gd name="connsiteX13" fmla="*/ 2456604 w 2463484"/>
                <a:gd name="connsiteY13" fmla="*/ 1206461 h 2752725"/>
                <a:gd name="connsiteX14" fmla="*/ 2423584 w 2463484"/>
                <a:gd name="connsiteY14" fmla="*/ 1000721 h 2752725"/>
                <a:gd name="connsiteX15" fmla="*/ 2369820 w 2463484"/>
                <a:gd name="connsiteY15" fmla="*/ 904240 h 2752725"/>
                <a:gd name="connsiteX16" fmla="*/ 2242820 w 2463484"/>
                <a:gd name="connsiteY16" fmla="*/ 889000 h 2752725"/>
                <a:gd name="connsiteX17" fmla="*/ 1887220 w 2463484"/>
                <a:gd name="connsiteY17" fmla="*/ 538480 h 2752725"/>
                <a:gd name="connsiteX18" fmla="*/ 1793240 w 2463484"/>
                <a:gd name="connsiteY18" fmla="*/ 406400 h 2752725"/>
                <a:gd name="connsiteX19" fmla="*/ 1760220 w 2463484"/>
                <a:gd name="connsiteY19" fmla="*/ 294640 h 2752725"/>
                <a:gd name="connsiteX20" fmla="*/ 1493520 w 2463484"/>
                <a:gd name="connsiteY20" fmla="*/ 121920 h 2752725"/>
                <a:gd name="connsiteX21" fmla="*/ 1417320 w 2463484"/>
                <a:gd name="connsiteY21" fmla="*/ 121920 h 2752725"/>
                <a:gd name="connsiteX22" fmla="*/ 1295400 w 2463484"/>
                <a:gd name="connsiteY22" fmla="*/ 0 h 2752725"/>
                <a:gd name="connsiteX0" fmla="*/ 1295400 w 2463484"/>
                <a:gd name="connsiteY0" fmla="*/ 0 h 2752725"/>
                <a:gd name="connsiteX1" fmla="*/ 0 w 2463484"/>
                <a:gd name="connsiteY1" fmla="*/ 228600 h 2752725"/>
                <a:gd name="connsiteX2" fmla="*/ 58420 w 2463484"/>
                <a:gd name="connsiteY2" fmla="*/ 2021840 h 2752725"/>
                <a:gd name="connsiteX3" fmla="*/ 453390 w 2463484"/>
                <a:gd name="connsiteY3" fmla="*/ 2716530 h 2752725"/>
                <a:gd name="connsiteX4" fmla="*/ 1626870 w 2463484"/>
                <a:gd name="connsiteY4" fmla="*/ 2752725 h 2752725"/>
                <a:gd name="connsiteX5" fmla="*/ 2349500 w 2463484"/>
                <a:gd name="connsiteY5" fmla="*/ 2260600 h 2752725"/>
                <a:gd name="connsiteX6" fmla="*/ 2357120 w 2463484"/>
                <a:gd name="connsiteY6" fmla="*/ 1871980 h 2752725"/>
                <a:gd name="connsiteX7" fmla="*/ 2306744 w 2463484"/>
                <a:gd name="connsiteY7" fmla="*/ 1894801 h 2752725"/>
                <a:gd name="connsiteX8" fmla="*/ 2273300 w 2463484"/>
                <a:gd name="connsiteY8" fmla="*/ 1833880 h 2752725"/>
                <a:gd name="connsiteX9" fmla="*/ 2314364 w 2463484"/>
                <a:gd name="connsiteY9" fmla="*/ 1737321 h 2752725"/>
                <a:gd name="connsiteX10" fmla="*/ 2431204 w 2463484"/>
                <a:gd name="connsiteY10" fmla="*/ 1640801 h 2752725"/>
                <a:gd name="connsiteX11" fmla="*/ 2454064 w 2463484"/>
                <a:gd name="connsiteY11" fmla="*/ 1569681 h 2752725"/>
                <a:gd name="connsiteX12" fmla="*/ 2431204 w 2463484"/>
                <a:gd name="connsiteY12" fmla="*/ 1386801 h 2752725"/>
                <a:gd name="connsiteX13" fmla="*/ 2456604 w 2463484"/>
                <a:gd name="connsiteY13" fmla="*/ 1206461 h 2752725"/>
                <a:gd name="connsiteX14" fmla="*/ 2423584 w 2463484"/>
                <a:gd name="connsiteY14" fmla="*/ 1000721 h 2752725"/>
                <a:gd name="connsiteX15" fmla="*/ 2369820 w 2463484"/>
                <a:gd name="connsiteY15" fmla="*/ 904240 h 2752725"/>
                <a:gd name="connsiteX16" fmla="*/ 2242820 w 2463484"/>
                <a:gd name="connsiteY16" fmla="*/ 889000 h 2752725"/>
                <a:gd name="connsiteX17" fmla="*/ 1887220 w 2463484"/>
                <a:gd name="connsiteY17" fmla="*/ 538480 h 2752725"/>
                <a:gd name="connsiteX18" fmla="*/ 1793240 w 2463484"/>
                <a:gd name="connsiteY18" fmla="*/ 406400 h 2752725"/>
                <a:gd name="connsiteX19" fmla="*/ 1760220 w 2463484"/>
                <a:gd name="connsiteY19" fmla="*/ 294640 h 2752725"/>
                <a:gd name="connsiteX20" fmla="*/ 1493520 w 2463484"/>
                <a:gd name="connsiteY20" fmla="*/ 121920 h 2752725"/>
                <a:gd name="connsiteX21" fmla="*/ 1417320 w 2463484"/>
                <a:gd name="connsiteY21" fmla="*/ 121920 h 2752725"/>
                <a:gd name="connsiteX22" fmla="*/ 1295400 w 2463484"/>
                <a:gd name="connsiteY22" fmla="*/ 0 h 2752725"/>
                <a:gd name="connsiteX0" fmla="*/ 1295400 w 2463484"/>
                <a:gd name="connsiteY0" fmla="*/ 0 h 2752725"/>
                <a:gd name="connsiteX1" fmla="*/ 0 w 2463484"/>
                <a:gd name="connsiteY1" fmla="*/ 228600 h 2752725"/>
                <a:gd name="connsiteX2" fmla="*/ 58420 w 2463484"/>
                <a:gd name="connsiteY2" fmla="*/ 2021840 h 2752725"/>
                <a:gd name="connsiteX3" fmla="*/ 453390 w 2463484"/>
                <a:gd name="connsiteY3" fmla="*/ 2716530 h 2752725"/>
                <a:gd name="connsiteX4" fmla="*/ 1626870 w 2463484"/>
                <a:gd name="connsiteY4" fmla="*/ 2752725 h 2752725"/>
                <a:gd name="connsiteX5" fmla="*/ 2349500 w 2463484"/>
                <a:gd name="connsiteY5" fmla="*/ 2260600 h 2752725"/>
                <a:gd name="connsiteX6" fmla="*/ 2357120 w 2463484"/>
                <a:gd name="connsiteY6" fmla="*/ 1871980 h 2752725"/>
                <a:gd name="connsiteX7" fmla="*/ 2306744 w 2463484"/>
                <a:gd name="connsiteY7" fmla="*/ 1894801 h 2752725"/>
                <a:gd name="connsiteX8" fmla="*/ 2273300 w 2463484"/>
                <a:gd name="connsiteY8" fmla="*/ 1833880 h 2752725"/>
                <a:gd name="connsiteX9" fmla="*/ 2314364 w 2463484"/>
                <a:gd name="connsiteY9" fmla="*/ 1737321 h 2752725"/>
                <a:gd name="connsiteX10" fmla="*/ 2431204 w 2463484"/>
                <a:gd name="connsiteY10" fmla="*/ 1640801 h 2752725"/>
                <a:gd name="connsiteX11" fmla="*/ 2454064 w 2463484"/>
                <a:gd name="connsiteY11" fmla="*/ 1569681 h 2752725"/>
                <a:gd name="connsiteX12" fmla="*/ 2431204 w 2463484"/>
                <a:gd name="connsiteY12" fmla="*/ 1386801 h 2752725"/>
                <a:gd name="connsiteX13" fmla="*/ 2456604 w 2463484"/>
                <a:gd name="connsiteY13" fmla="*/ 1206461 h 2752725"/>
                <a:gd name="connsiteX14" fmla="*/ 2423584 w 2463484"/>
                <a:gd name="connsiteY14" fmla="*/ 1000721 h 2752725"/>
                <a:gd name="connsiteX15" fmla="*/ 2369820 w 2463484"/>
                <a:gd name="connsiteY15" fmla="*/ 904240 h 2752725"/>
                <a:gd name="connsiteX16" fmla="*/ 2242820 w 2463484"/>
                <a:gd name="connsiteY16" fmla="*/ 889000 h 2752725"/>
                <a:gd name="connsiteX17" fmla="*/ 1887220 w 2463484"/>
                <a:gd name="connsiteY17" fmla="*/ 538480 h 2752725"/>
                <a:gd name="connsiteX18" fmla="*/ 1793240 w 2463484"/>
                <a:gd name="connsiteY18" fmla="*/ 406400 h 2752725"/>
                <a:gd name="connsiteX19" fmla="*/ 1760220 w 2463484"/>
                <a:gd name="connsiteY19" fmla="*/ 294640 h 2752725"/>
                <a:gd name="connsiteX20" fmla="*/ 1493520 w 2463484"/>
                <a:gd name="connsiteY20" fmla="*/ 121920 h 2752725"/>
                <a:gd name="connsiteX21" fmla="*/ 1417320 w 2463484"/>
                <a:gd name="connsiteY21" fmla="*/ 121920 h 2752725"/>
                <a:gd name="connsiteX22" fmla="*/ 1295400 w 2463484"/>
                <a:gd name="connsiteY22" fmla="*/ 0 h 2752725"/>
                <a:gd name="connsiteX0" fmla="*/ 1295400 w 2463484"/>
                <a:gd name="connsiteY0" fmla="*/ 0 h 2752725"/>
                <a:gd name="connsiteX1" fmla="*/ 0 w 2463484"/>
                <a:gd name="connsiteY1" fmla="*/ 228600 h 2752725"/>
                <a:gd name="connsiteX2" fmla="*/ 58420 w 2463484"/>
                <a:gd name="connsiteY2" fmla="*/ 2021840 h 2752725"/>
                <a:gd name="connsiteX3" fmla="*/ 453390 w 2463484"/>
                <a:gd name="connsiteY3" fmla="*/ 2716530 h 2752725"/>
                <a:gd name="connsiteX4" fmla="*/ 1626870 w 2463484"/>
                <a:gd name="connsiteY4" fmla="*/ 2752725 h 2752725"/>
                <a:gd name="connsiteX5" fmla="*/ 2349500 w 2463484"/>
                <a:gd name="connsiteY5" fmla="*/ 2260600 h 2752725"/>
                <a:gd name="connsiteX6" fmla="*/ 2357120 w 2463484"/>
                <a:gd name="connsiteY6" fmla="*/ 1871980 h 2752725"/>
                <a:gd name="connsiteX7" fmla="*/ 2306744 w 2463484"/>
                <a:gd name="connsiteY7" fmla="*/ 1894801 h 2752725"/>
                <a:gd name="connsiteX8" fmla="*/ 2273300 w 2463484"/>
                <a:gd name="connsiteY8" fmla="*/ 1833880 h 2752725"/>
                <a:gd name="connsiteX9" fmla="*/ 2314364 w 2463484"/>
                <a:gd name="connsiteY9" fmla="*/ 1737321 h 2752725"/>
                <a:gd name="connsiteX10" fmla="*/ 2431204 w 2463484"/>
                <a:gd name="connsiteY10" fmla="*/ 1640801 h 2752725"/>
                <a:gd name="connsiteX11" fmla="*/ 2454064 w 2463484"/>
                <a:gd name="connsiteY11" fmla="*/ 1569681 h 2752725"/>
                <a:gd name="connsiteX12" fmla="*/ 2431204 w 2463484"/>
                <a:gd name="connsiteY12" fmla="*/ 1386801 h 2752725"/>
                <a:gd name="connsiteX13" fmla="*/ 2456604 w 2463484"/>
                <a:gd name="connsiteY13" fmla="*/ 1206461 h 2752725"/>
                <a:gd name="connsiteX14" fmla="*/ 2423584 w 2463484"/>
                <a:gd name="connsiteY14" fmla="*/ 1000721 h 2752725"/>
                <a:gd name="connsiteX15" fmla="*/ 2369820 w 2463484"/>
                <a:gd name="connsiteY15" fmla="*/ 904240 h 2752725"/>
                <a:gd name="connsiteX16" fmla="*/ 2242820 w 2463484"/>
                <a:gd name="connsiteY16" fmla="*/ 889000 h 2752725"/>
                <a:gd name="connsiteX17" fmla="*/ 1887220 w 2463484"/>
                <a:gd name="connsiteY17" fmla="*/ 538480 h 2752725"/>
                <a:gd name="connsiteX18" fmla="*/ 1793240 w 2463484"/>
                <a:gd name="connsiteY18" fmla="*/ 406400 h 2752725"/>
                <a:gd name="connsiteX19" fmla="*/ 1760220 w 2463484"/>
                <a:gd name="connsiteY19" fmla="*/ 294640 h 2752725"/>
                <a:gd name="connsiteX20" fmla="*/ 1625600 w 2463484"/>
                <a:gd name="connsiteY20" fmla="*/ 251460 h 2752725"/>
                <a:gd name="connsiteX21" fmla="*/ 1417320 w 2463484"/>
                <a:gd name="connsiteY21" fmla="*/ 121920 h 2752725"/>
                <a:gd name="connsiteX22" fmla="*/ 1295400 w 2463484"/>
                <a:gd name="connsiteY22" fmla="*/ 0 h 2752725"/>
                <a:gd name="connsiteX0" fmla="*/ 1295400 w 2463484"/>
                <a:gd name="connsiteY0" fmla="*/ 0 h 2752725"/>
                <a:gd name="connsiteX1" fmla="*/ 0 w 2463484"/>
                <a:gd name="connsiteY1" fmla="*/ 228600 h 2752725"/>
                <a:gd name="connsiteX2" fmla="*/ 58420 w 2463484"/>
                <a:gd name="connsiteY2" fmla="*/ 2021840 h 2752725"/>
                <a:gd name="connsiteX3" fmla="*/ 453390 w 2463484"/>
                <a:gd name="connsiteY3" fmla="*/ 2716530 h 2752725"/>
                <a:gd name="connsiteX4" fmla="*/ 1626870 w 2463484"/>
                <a:gd name="connsiteY4" fmla="*/ 2752725 h 2752725"/>
                <a:gd name="connsiteX5" fmla="*/ 2349500 w 2463484"/>
                <a:gd name="connsiteY5" fmla="*/ 2260600 h 2752725"/>
                <a:gd name="connsiteX6" fmla="*/ 2357120 w 2463484"/>
                <a:gd name="connsiteY6" fmla="*/ 1871980 h 2752725"/>
                <a:gd name="connsiteX7" fmla="*/ 2306744 w 2463484"/>
                <a:gd name="connsiteY7" fmla="*/ 1894801 h 2752725"/>
                <a:gd name="connsiteX8" fmla="*/ 2273300 w 2463484"/>
                <a:gd name="connsiteY8" fmla="*/ 1833880 h 2752725"/>
                <a:gd name="connsiteX9" fmla="*/ 2314364 w 2463484"/>
                <a:gd name="connsiteY9" fmla="*/ 1737321 h 2752725"/>
                <a:gd name="connsiteX10" fmla="*/ 2431204 w 2463484"/>
                <a:gd name="connsiteY10" fmla="*/ 1640801 h 2752725"/>
                <a:gd name="connsiteX11" fmla="*/ 2454064 w 2463484"/>
                <a:gd name="connsiteY11" fmla="*/ 1569681 h 2752725"/>
                <a:gd name="connsiteX12" fmla="*/ 2431204 w 2463484"/>
                <a:gd name="connsiteY12" fmla="*/ 1386801 h 2752725"/>
                <a:gd name="connsiteX13" fmla="*/ 2456604 w 2463484"/>
                <a:gd name="connsiteY13" fmla="*/ 1206461 h 2752725"/>
                <a:gd name="connsiteX14" fmla="*/ 2423584 w 2463484"/>
                <a:gd name="connsiteY14" fmla="*/ 1000721 h 2752725"/>
                <a:gd name="connsiteX15" fmla="*/ 2369820 w 2463484"/>
                <a:gd name="connsiteY15" fmla="*/ 904240 h 2752725"/>
                <a:gd name="connsiteX16" fmla="*/ 2242820 w 2463484"/>
                <a:gd name="connsiteY16" fmla="*/ 889000 h 2752725"/>
                <a:gd name="connsiteX17" fmla="*/ 1887220 w 2463484"/>
                <a:gd name="connsiteY17" fmla="*/ 538480 h 2752725"/>
                <a:gd name="connsiteX18" fmla="*/ 1793240 w 2463484"/>
                <a:gd name="connsiteY18" fmla="*/ 406400 h 2752725"/>
                <a:gd name="connsiteX19" fmla="*/ 1760220 w 2463484"/>
                <a:gd name="connsiteY19" fmla="*/ 294640 h 2752725"/>
                <a:gd name="connsiteX20" fmla="*/ 1625600 w 2463484"/>
                <a:gd name="connsiteY20" fmla="*/ 251460 h 2752725"/>
                <a:gd name="connsiteX21" fmla="*/ 1564640 w 2463484"/>
                <a:gd name="connsiteY21" fmla="*/ 261620 h 2752725"/>
                <a:gd name="connsiteX22" fmla="*/ 1295400 w 2463484"/>
                <a:gd name="connsiteY22" fmla="*/ 0 h 2752725"/>
                <a:gd name="connsiteX0" fmla="*/ 1295400 w 2463484"/>
                <a:gd name="connsiteY0" fmla="*/ 0 h 2752725"/>
                <a:gd name="connsiteX1" fmla="*/ 0 w 2463484"/>
                <a:gd name="connsiteY1" fmla="*/ 228600 h 2752725"/>
                <a:gd name="connsiteX2" fmla="*/ 58420 w 2463484"/>
                <a:gd name="connsiteY2" fmla="*/ 2021840 h 2752725"/>
                <a:gd name="connsiteX3" fmla="*/ 453390 w 2463484"/>
                <a:gd name="connsiteY3" fmla="*/ 2716530 h 2752725"/>
                <a:gd name="connsiteX4" fmla="*/ 1626870 w 2463484"/>
                <a:gd name="connsiteY4" fmla="*/ 2752725 h 2752725"/>
                <a:gd name="connsiteX5" fmla="*/ 2349500 w 2463484"/>
                <a:gd name="connsiteY5" fmla="*/ 2260600 h 2752725"/>
                <a:gd name="connsiteX6" fmla="*/ 2357120 w 2463484"/>
                <a:gd name="connsiteY6" fmla="*/ 1871980 h 2752725"/>
                <a:gd name="connsiteX7" fmla="*/ 2306744 w 2463484"/>
                <a:gd name="connsiteY7" fmla="*/ 1894801 h 2752725"/>
                <a:gd name="connsiteX8" fmla="*/ 2273300 w 2463484"/>
                <a:gd name="connsiteY8" fmla="*/ 1833880 h 2752725"/>
                <a:gd name="connsiteX9" fmla="*/ 2314364 w 2463484"/>
                <a:gd name="connsiteY9" fmla="*/ 1737321 h 2752725"/>
                <a:gd name="connsiteX10" fmla="*/ 2431204 w 2463484"/>
                <a:gd name="connsiteY10" fmla="*/ 1640801 h 2752725"/>
                <a:gd name="connsiteX11" fmla="*/ 2454064 w 2463484"/>
                <a:gd name="connsiteY11" fmla="*/ 1569681 h 2752725"/>
                <a:gd name="connsiteX12" fmla="*/ 2431204 w 2463484"/>
                <a:gd name="connsiteY12" fmla="*/ 1386801 h 2752725"/>
                <a:gd name="connsiteX13" fmla="*/ 2456604 w 2463484"/>
                <a:gd name="connsiteY13" fmla="*/ 1206461 h 2752725"/>
                <a:gd name="connsiteX14" fmla="*/ 2423584 w 2463484"/>
                <a:gd name="connsiteY14" fmla="*/ 1000721 h 2752725"/>
                <a:gd name="connsiteX15" fmla="*/ 2369820 w 2463484"/>
                <a:gd name="connsiteY15" fmla="*/ 904240 h 2752725"/>
                <a:gd name="connsiteX16" fmla="*/ 2242820 w 2463484"/>
                <a:gd name="connsiteY16" fmla="*/ 889000 h 2752725"/>
                <a:gd name="connsiteX17" fmla="*/ 1887220 w 2463484"/>
                <a:gd name="connsiteY17" fmla="*/ 538480 h 2752725"/>
                <a:gd name="connsiteX18" fmla="*/ 1793240 w 2463484"/>
                <a:gd name="connsiteY18" fmla="*/ 406400 h 2752725"/>
                <a:gd name="connsiteX19" fmla="*/ 1760220 w 2463484"/>
                <a:gd name="connsiteY19" fmla="*/ 294640 h 2752725"/>
                <a:gd name="connsiteX20" fmla="*/ 1625600 w 2463484"/>
                <a:gd name="connsiteY20" fmla="*/ 251460 h 2752725"/>
                <a:gd name="connsiteX21" fmla="*/ 1564640 w 2463484"/>
                <a:gd name="connsiteY21" fmla="*/ 261620 h 2752725"/>
                <a:gd name="connsiteX22" fmla="*/ 1295400 w 2463484"/>
                <a:gd name="connsiteY22" fmla="*/ 0 h 2752725"/>
                <a:gd name="connsiteX0" fmla="*/ 1295400 w 2463484"/>
                <a:gd name="connsiteY0" fmla="*/ 0 h 2752725"/>
                <a:gd name="connsiteX1" fmla="*/ 0 w 2463484"/>
                <a:gd name="connsiteY1" fmla="*/ 228600 h 2752725"/>
                <a:gd name="connsiteX2" fmla="*/ 58420 w 2463484"/>
                <a:gd name="connsiteY2" fmla="*/ 2021840 h 2752725"/>
                <a:gd name="connsiteX3" fmla="*/ 453390 w 2463484"/>
                <a:gd name="connsiteY3" fmla="*/ 2716530 h 2752725"/>
                <a:gd name="connsiteX4" fmla="*/ 1626870 w 2463484"/>
                <a:gd name="connsiteY4" fmla="*/ 2752725 h 2752725"/>
                <a:gd name="connsiteX5" fmla="*/ 2349500 w 2463484"/>
                <a:gd name="connsiteY5" fmla="*/ 2260600 h 2752725"/>
                <a:gd name="connsiteX6" fmla="*/ 2357120 w 2463484"/>
                <a:gd name="connsiteY6" fmla="*/ 1871980 h 2752725"/>
                <a:gd name="connsiteX7" fmla="*/ 2306744 w 2463484"/>
                <a:gd name="connsiteY7" fmla="*/ 1894801 h 2752725"/>
                <a:gd name="connsiteX8" fmla="*/ 2273300 w 2463484"/>
                <a:gd name="connsiteY8" fmla="*/ 1833880 h 2752725"/>
                <a:gd name="connsiteX9" fmla="*/ 2314364 w 2463484"/>
                <a:gd name="connsiteY9" fmla="*/ 1737321 h 2752725"/>
                <a:gd name="connsiteX10" fmla="*/ 2431204 w 2463484"/>
                <a:gd name="connsiteY10" fmla="*/ 1640801 h 2752725"/>
                <a:gd name="connsiteX11" fmla="*/ 2454064 w 2463484"/>
                <a:gd name="connsiteY11" fmla="*/ 1569681 h 2752725"/>
                <a:gd name="connsiteX12" fmla="*/ 2431204 w 2463484"/>
                <a:gd name="connsiteY12" fmla="*/ 1386801 h 2752725"/>
                <a:gd name="connsiteX13" fmla="*/ 2456604 w 2463484"/>
                <a:gd name="connsiteY13" fmla="*/ 1206461 h 2752725"/>
                <a:gd name="connsiteX14" fmla="*/ 2423584 w 2463484"/>
                <a:gd name="connsiteY14" fmla="*/ 1000721 h 2752725"/>
                <a:gd name="connsiteX15" fmla="*/ 2369820 w 2463484"/>
                <a:gd name="connsiteY15" fmla="*/ 904240 h 2752725"/>
                <a:gd name="connsiteX16" fmla="*/ 2242820 w 2463484"/>
                <a:gd name="connsiteY16" fmla="*/ 889000 h 2752725"/>
                <a:gd name="connsiteX17" fmla="*/ 1887220 w 2463484"/>
                <a:gd name="connsiteY17" fmla="*/ 538480 h 2752725"/>
                <a:gd name="connsiteX18" fmla="*/ 1793240 w 2463484"/>
                <a:gd name="connsiteY18" fmla="*/ 406400 h 2752725"/>
                <a:gd name="connsiteX19" fmla="*/ 1760220 w 2463484"/>
                <a:gd name="connsiteY19" fmla="*/ 294640 h 2752725"/>
                <a:gd name="connsiteX20" fmla="*/ 1625600 w 2463484"/>
                <a:gd name="connsiteY20" fmla="*/ 251460 h 2752725"/>
                <a:gd name="connsiteX21" fmla="*/ 1564640 w 2463484"/>
                <a:gd name="connsiteY21" fmla="*/ 261620 h 2752725"/>
                <a:gd name="connsiteX22" fmla="*/ 1295400 w 2463484"/>
                <a:gd name="connsiteY22" fmla="*/ 0 h 2752725"/>
                <a:gd name="connsiteX0" fmla="*/ 1651000 w 2463484"/>
                <a:gd name="connsiteY0" fmla="*/ 0 h 2582545"/>
                <a:gd name="connsiteX1" fmla="*/ 0 w 2463484"/>
                <a:gd name="connsiteY1" fmla="*/ 58420 h 2582545"/>
                <a:gd name="connsiteX2" fmla="*/ 58420 w 2463484"/>
                <a:gd name="connsiteY2" fmla="*/ 1851660 h 2582545"/>
                <a:gd name="connsiteX3" fmla="*/ 453390 w 2463484"/>
                <a:gd name="connsiteY3" fmla="*/ 2546350 h 2582545"/>
                <a:gd name="connsiteX4" fmla="*/ 1626870 w 2463484"/>
                <a:gd name="connsiteY4" fmla="*/ 2582545 h 2582545"/>
                <a:gd name="connsiteX5" fmla="*/ 2349500 w 2463484"/>
                <a:gd name="connsiteY5" fmla="*/ 2090420 h 2582545"/>
                <a:gd name="connsiteX6" fmla="*/ 2357120 w 2463484"/>
                <a:gd name="connsiteY6" fmla="*/ 1701800 h 2582545"/>
                <a:gd name="connsiteX7" fmla="*/ 2306744 w 2463484"/>
                <a:gd name="connsiteY7" fmla="*/ 1724621 h 2582545"/>
                <a:gd name="connsiteX8" fmla="*/ 2273300 w 2463484"/>
                <a:gd name="connsiteY8" fmla="*/ 1663700 h 2582545"/>
                <a:gd name="connsiteX9" fmla="*/ 2314364 w 2463484"/>
                <a:gd name="connsiteY9" fmla="*/ 1567141 h 2582545"/>
                <a:gd name="connsiteX10" fmla="*/ 2431204 w 2463484"/>
                <a:gd name="connsiteY10" fmla="*/ 1470621 h 2582545"/>
                <a:gd name="connsiteX11" fmla="*/ 2454064 w 2463484"/>
                <a:gd name="connsiteY11" fmla="*/ 1399501 h 2582545"/>
                <a:gd name="connsiteX12" fmla="*/ 2431204 w 2463484"/>
                <a:gd name="connsiteY12" fmla="*/ 1216621 h 2582545"/>
                <a:gd name="connsiteX13" fmla="*/ 2456604 w 2463484"/>
                <a:gd name="connsiteY13" fmla="*/ 1036281 h 2582545"/>
                <a:gd name="connsiteX14" fmla="*/ 2423584 w 2463484"/>
                <a:gd name="connsiteY14" fmla="*/ 830541 h 2582545"/>
                <a:gd name="connsiteX15" fmla="*/ 2369820 w 2463484"/>
                <a:gd name="connsiteY15" fmla="*/ 734060 h 2582545"/>
                <a:gd name="connsiteX16" fmla="*/ 2242820 w 2463484"/>
                <a:gd name="connsiteY16" fmla="*/ 718820 h 2582545"/>
                <a:gd name="connsiteX17" fmla="*/ 1887220 w 2463484"/>
                <a:gd name="connsiteY17" fmla="*/ 368300 h 2582545"/>
                <a:gd name="connsiteX18" fmla="*/ 1793240 w 2463484"/>
                <a:gd name="connsiteY18" fmla="*/ 236220 h 2582545"/>
                <a:gd name="connsiteX19" fmla="*/ 1760220 w 2463484"/>
                <a:gd name="connsiteY19" fmla="*/ 124460 h 2582545"/>
                <a:gd name="connsiteX20" fmla="*/ 1625600 w 2463484"/>
                <a:gd name="connsiteY20" fmla="*/ 81280 h 2582545"/>
                <a:gd name="connsiteX21" fmla="*/ 1564640 w 2463484"/>
                <a:gd name="connsiteY21" fmla="*/ 91440 h 2582545"/>
                <a:gd name="connsiteX22" fmla="*/ 1651000 w 2463484"/>
                <a:gd name="connsiteY22" fmla="*/ 0 h 2582545"/>
                <a:gd name="connsiteX0" fmla="*/ 1651000 w 2463484"/>
                <a:gd name="connsiteY0" fmla="*/ 0 h 2582545"/>
                <a:gd name="connsiteX1" fmla="*/ 0 w 2463484"/>
                <a:gd name="connsiteY1" fmla="*/ 58420 h 2582545"/>
                <a:gd name="connsiteX2" fmla="*/ 58420 w 2463484"/>
                <a:gd name="connsiteY2" fmla="*/ 1851660 h 2582545"/>
                <a:gd name="connsiteX3" fmla="*/ 453390 w 2463484"/>
                <a:gd name="connsiteY3" fmla="*/ 2546350 h 2582545"/>
                <a:gd name="connsiteX4" fmla="*/ 1626870 w 2463484"/>
                <a:gd name="connsiteY4" fmla="*/ 2582545 h 2582545"/>
                <a:gd name="connsiteX5" fmla="*/ 2349500 w 2463484"/>
                <a:gd name="connsiteY5" fmla="*/ 2090420 h 2582545"/>
                <a:gd name="connsiteX6" fmla="*/ 2357120 w 2463484"/>
                <a:gd name="connsiteY6" fmla="*/ 1701800 h 2582545"/>
                <a:gd name="connsiteX7" fmla="*/ 2306744 w 2463484"/>
                <a:gd name="connsiteY7" fmla="*/ 1724621 h 2582545"/>
                <a:gd name="connsiteX8" fmla="*/ 2273300 w 2463484"/>
                <a:gd name="connsiteY8" fmla="*/ 1663700 h 2582545"/>
                <a:gd name="connsiteX9" fmla="*/ 2314364 w 2463484"/>
                <a:gd name="connsiteY9" fmla="*/ 1567141 h 2582545"/>
                <a:gd name="connsiteX10" fmla="*/ 2431204 w 2463484"/>
                <a:gd name="connsiteY10" fmla="*/ 1470621 h 2582545"/>
                <a:gd name="connsiteX11" fmla="*/ 2454064 w 2463484"/>
                <a:gd name="connsiteY11" fmla="*/ 1399501 h 2582545"/>
                <a:gd name="connsiteX12" fmla="*/ 2431204 w 2463484"/>
                <a:gd name="connsiteY12" fmla="*/ 1216621 h 2582545"/>
                <a:gd name="connsiteX13" fmla="*/ 2456604 w 2463484"/>
                <a:gd name="connsiteY13" fmla="*/ 1036281 h 2582545"/>
                <a:gd name="connsiteX14" fmla="*/ 2423584 w 2463484"/>
                <a:gd name="connsiteY14" fmla="*/ 830541 h 2582545"/>
                <a:gd name="connsiteX15" fmla="*/ 2369820 w 2463484"/>
                <a:gd name="connsiteY15" fmla="*/ 734060 h 2582545"/>
                <a:gd name="connsiteX16" fmla="*/ 2242820 w 2463484"/>
                <a:gd name="connsiteY16" fmla="*/ 718820 h 2582545"/>
                <a:gd name="connsiteX17" fmla="*/ 1887220 w 2463484"/>
                <a:gd name="connsiteY17" fmla="*/ 368300 h 2582545"/>
                <a:gd name="connsiteX18" fmla="*/ 1793240 w 2463484"/>
                <a:gd name="connsiteY18" fmla="*/ 236220 h 2582545"/>
                <a:gd name="connsiteX19" fmla="*/ 1760220 w 2463484"/>
                <a:gd name="connsiteY19" fmla="*/ 124460 h 2582545"/>
                <a:gd name="connsiteX20" fmla="*/ 1625600 w 2463484"/>
                <a:gd name="connsiteY20" fmla="*/ 81280 h 2582545"/>
                <a:gd name="connsiteX21" fmla="*/ 1564640 w 2463484"/>
                <a:gd name="connsiteY21" fmla="*/ 91440 h 2582545"/>
                <a:gd name="connsiteX22" fmla="*/ 1651000 w 2463484"/>
                <a:gd name="connsiteY22" fmla="*/ 0 h 2582545"/>
                <a:gd name="connsiteX0" fmla="*/ 1651000 w 2463484"/>
                <a:gd name="connsiteY0" fmla="*/ 0 h 2582545"/>
                <a:gd name="connsiteX1" fmla="*/ 0 w 2463484"/>
                <a:gd name="connsiteY1" fmla="*/ 58420 h 2582545"/>
                <a:gd name="connsiteX2" fmla="*/ 58420 w 2463484"/>
                <a:gd name="connsiteY2" fmla="*/ 1851660 h 2582545"/>
                <a:gd name="connsiteX3" fmla="*/ 453390 w 2463484"/>
                <a:gd name="connsiteY3" fmla="*/ 2546350 h 2582545"/>
                <a:gd name="connsiteX4" fmla="*/ 1626870 w 2463484"/>
                <a:gd name="connsiteY4" fmla="*/ 2582545 h 2582545"/>
                <a:gd name="connsiteX5" fmla="*/ 2349500 w 2463484"/>
                <a:gd name="connsiteY5" fmla="*/ 2090420 h 2582545"/>
                <a:gd name="connsiteX6" fmla="*/ 2357120 w 2463484"/>
                <a:gd name="connsiteY6" fmla="*/ 1701800 h 2582545"/>
                <a:gd name="connsiteX7" fmla="*/ 2306744 w 2463484"/>
                <a:gd name="connsiteY7" fmla="*/ 1724621 h 2582545"/>
                <a:gd name="connsiteX8" fmla="*/ 2273300 w 2463484"/>
                <a:gd name="connsiteY8" fmla="*/ 1663700 h 2582545"/>
                <a:gd name="connsiteX9" fmla="*/ 2314364 w 2463484"/>
                <a:gd name="connsiteY9" fmla="*/ 1567141 h 2582545"/>
                <a:gd name="connsiteX10" fmla="*/ 2431204 w 2463484"/>
                <a:gd name="connsiteY10" fmla="*/ 1470621 h 2582545"/>
                <a:gd name="connsiteX11" fmla="*/ 2454064 w 2463484"/>
                <a:gd name="connsiteY11" fmla="*/ 1399501 h 2582545"/>
                <a:gd name="connsiteX12" fmla="*/ 2431204 w 2463484"/>
                <a:gd name="connsiteY12" fmla="*/ 1216621 h 2582545"/>
                <a:gd name="connsiteX13" fmla="*/ 2456604 w 2463484"/>
                <a:gd name="connsiteY13" fmla="*/ 1036281 h 2582545"/>
                <a:gd name="connsiteX14" fmla="*/ 2423584 w 2463484"/>
                <a:gd name="connsiteY14" fmla="*/ 830541 h 2582545"/>
                <a:gd name="connsiteX15" fmla="*/ 2369820 w 2463484"/>
                <a:gd name="connsiteY15" fmla="*/ 734060 h 2582545"/>
                <a:gd name="connsiteX16" fmla="*/ 2242820 w 2463484"/>
                <a:gd name="connsiteY16" fmla="*/ 718820 h 2582545"/>
                <a:gd name="connsiteX17" fmla="*/ 1887220 w 2463484"/>
                <a:gd name="connsiteY17" fmla="*/ 368300 h 2582545"/>
                <a:gd name="connsiteX18" fmla="*/ 1793240 w 2463484"/>
                <a:gd name="connsiteY18" fmla="*/ 236220 h 2582545"/>
                <a:gd name="connsiteX19" fmla="*/ 1760220 w 2463484"/>
                <a:gd name="connsiteY19" fmla="*/ 124460 h 2582545"/>
                <a:gd name="connsiteX20" fmla="*/ 1625600 w 2463484"/>
                <a:gd name="connsiteY20" fmla="*/ 81280 h 2582545"/>
                <a:gd name="connsiteX21" fmla="*/ 1564640 w 2463484"/>
                <a:gd name="connsiteY21" fmla="*/ 91440 h 2582545"/>
                <a:gd name="connsiteX22" fmla="*/ 1651000 w 2463484"/>
                <a:gd name="connsiteY22" fmla="*/ 0 h 2582545"/>
                <a:gd name="connsiteX0" fmla="*/ 1651000 w 2463484"/>
                <a:gd name="connsiteY0" fmla="*/ 0 h 2582545"/>
                <a:gd name="connsiteX1" fmla="*/ 0 w 2463484"/>
                <a:gd name="connsiteY1" fmla="*/ 58420 h 2582545"/>
                <a:gd name="connsiteX2" fmla="*/ 58420 w 2463484"/>
                <a:gd name="connsiteY2" fmla="*/ 1851660 h 2582545"/>
                <a:gd name="connsiteX3" fmla="*/ 453390 w 2463484"/>
                <a:gd name="connsiteY3" fmla="*/ 2546350 h 2582545"/>
                <a:gd name="connsiteX4" fmla="*/ 1626870 w 2463484"/>
                <a:gd name="connsiteY4" fmla="*/ 2582545 h 2582545"/>
                <a:gd name="connsiteX5" fmla="*/ 2349500 w 2463484"/>
                <a:gd name="connsiteY5" fmla="*/ 2090420 h 2582545"/>
                <a:gd name="connsiteX6" fmla="*/ 2357120 w 2463484"/>
                <a:gd name="connsiteY6" fmla="*/ 1701800 h 2582545"/>
                <a:gd name="connsiteX7" fmla="*/ 2306744 w 2463484"/>
                <a:gd name="connsiteY7" fmla="*/ 1724621 h 2582545"/>
                <a:gd name="connsiteX8" fmla="*/ 2273300 w 2463484"/>
                <a:gd name="connsiteY8" fmla="*/ 1663700 h 2582545"/>
                <a:gd name="connsiteX9" fmla="*/ 2314364 w 2463484"/>
                <a:gd name="connsiteY9" fmla="*/ 1567141 h 2582545"/>
                <a:gd name="connsiteX10" fmla="*/ 2431204 w 2463484"/>
                <a:gd name="connsiteY10" fmla="*/ 1470621 h 2582545"/>
                <a:gd name="connsiteX11" fmla="*/ 2454064 w 2463484"/>
                <a:gd name="connsiteY11" fmla="*/ 1399501 h 2582545"/>
                <a:gd name="connsiteX12" fmla="*/ 2431204 w 2463484"/>
                <a:gd name="connsiteY12" fmla="*/ 1216621 h 2582545"/>
                <a:gd name="connsiteX13" fmla="*/ 2456604 w 2463484"/>
                <a:gd name="connsiteY13" fmla="*/ 1036281 h 2582545"/>
                <a:gd name="connsiteX14" fmla="*/ 2423584 w 2463484"/>
                <a:gd name="connsiteY14" fmla="*/ 830541 h 2582545"/>
                <a:gd name="connsiteX15" fmla="*/ 2369820 w 2463484"/>
                <a:gd name="connsiteY15" fmla="*/ 734060 h 2582545"/>
                <a:gd name="connsiteX16" fmla="*/ 2242820 w 2463484"/>
                <a:gd name="connsiteY16" fmla="*/ 718820 h 2582545"/>
                <a:gd name="connsiteX17" fmla="*/ 1887220 w 2463484"/>
                <a:gd name="connsiteY17" fmla="*/ 368300 h 2582545"/>
                <a:gd name="connsiteX18" fmla="*/ 1793240 w 2463484"/>
                <a:gd name="connsiteY18" fmla="*/ 236220 h 2582545"/>
                <a:gd name="connsiteX19" fmla="*/ 1760220 w 2463484"/>
                <a:gd name="connsiteY19" fmla="*/ 124460 h 2582545"/>
                <a:gd name="connsiteX20" fmla="*/ 1625600 w 2463484"/>
                <a:gd name="connsiteY20" fmla="*/ 81280 h 2582545"/>
                <a:gd name="connsiteX21" fmla="*/ 1564640 w 2463484"/>
                <a:gd name="connsiteY21" fmla="*/ 91440 h 2582545"/>
                <a:gd name="connsiteX22" fmla="*/ 1651000 w 2463484"/>
                <a:gd name="connsiteY22" fmla="*/ 0 h 2582545"/>
                <a:gd name="connsiteX0" fmla="*/ 1651000 w 2463484"/>
                <a:gd name="connsiteY0" fmla="*/ 44528 h 2627073"/>
                <a:gd name="connsiteX1" fmla="*/ 0 w 2463484"/>
                <a:gd name="connsiteY1" fmla="*/ 102948 h 2627073"/>
                <a:gd name="connsiteX2" fmla="*/ 58420 w 2463484"/>
                <a:gd name="connsiteY2" fmla="*/ 1896188 h 2627073"/>
                <a:gd name="connsiteX3" fmla="*/ 453390 w 2463484"/>
                <a:gd name="connsiteY3" fmla="*/ 2590878 h 2627073"/>
                <a:gd name="connsiteX4" fmla="*/ 1626870 w 2463484"/>
                <a:gd name="connsiteY4" fmla="*/ 2627073 h 2627073"/>
                <a:gd name="connsiteX5" fmla="*/ 2349500 w 2463484"/>
                <a:gd name="connsiteY5" fmla="*/ 2134948 h 2627073"/>
                <a:gd name="connsiteX6" fmla="*/ 2357120 w 2463484"/>
                <a:gd name="connsiteY6" fmla="*/ 1746328 h 2627073"/>
                <a:gd name="connsiteX7" fmla="*/ 2306744 w 2463484"/>
                <a:gd name="connsiteY7" fmla="*/ 1769149 h 2627073"/>
                <a:gd name="connsiteX8" fmla="*/ 2273300 w 2463484"/>
                <a:gd name="connsiteY8" fmla="*/ 1708228 h 2627073"/>
                <a:gd name="connsiteX9" fmla="*/ 2314364 w 2463484"/>
                <a:gd name="connsiteY9" fmla="*/ 1611669 h 2627073"/>
                <a:gd name="connsiteX10" fmla="*/ 2431204 w 2463484"/>
                <a:gd name="connsiteY10" fmla="*/ 1515149 h 2627073"/>
                <a:gd name="connsiteX11" fmla="*/ 2454064 w 2463484"/>
                <a:gd name="connsiteY11" fmla="*/ 1444029 h 2627073"/>
                <a:gd name="connsiteX12" fmla="*/ 2431204 w 2463484"/>
                <a:gd name="connsiteY12" fmla="*/ 1261149 h 2627073"/>
                <a:gd name="connsiteX13" fmla="*/ 2456604 w 2463484"/>
                <a:gd name="connsiteY13" fmla="*/ 1080809 h 2627073"/>
                <a:gd name="connsiteX14" fmla="*/ 2423584 w 2463484"/>
                <a:gd name="connsiteY14" fmla="*/ 875069 h 2627073"/>
                <a:gd name="connsiteX15" fmla="*/ 2369820 w 2463484"/>
                <a:gd name="connsiteY15" fmla="*/ 778588 h 2627073"/>
                <a:gd name="connsiteX16" fmla="*/ 2242820 w 2463484"/>
                <a:gd name="connsiteY16" fmla="*/ 763348 h 2627073"/>
                <a:gd name="connsiteX17" fmla="*/ 1887220 w 2463484"/>
                <a:gd name="connsiteY17" fmla="*/ 412828 h 2627073"/>
                <a:gd name="connsiteX18" fmla="*/ 1793240 w 2463484"/>
                <a:gd name="connsiteY18" fmla="*/ 280748 h 2627073"/>
                <a:gd name="connsiteX19" fmla="*/ 1760220 w 2463484"/>
                <a:gd name="connsiteY19" fmla="*/ 168988 h 2627073"/>
                <a:gd name="connsiteX20" fmla="*/ 1625600 w 2463484"/>
                <a:gd name="connsiteY20" fmla="*/ 125808 h 2627073"/>
                <a:gd name="connsiteX21" fmla="*/ 1564640 w 2463484"/>
                <a:gd name="connsiteY21" fmla="*/ 135968 h 2627073"/>
                <a:gd name="connsiteX22" fmla="*/ 1651000 w 2463484"/>
                <a:gd name="connsiteY22" fmla="*/ 44528 h 2627073"/>
                <a:gd name="connsiteX0" fmla="*/ 1620520 w 2463484"/>
                <a:gd name="connsiteY0" fmla="*/ 47948 h 2612713"/>
                <a:gd name="connsiteX1" fmla="*/ 0 w 2463484"/>
                <a:gd name="connsiteY1" fmla="*/ 88588 h 2612713"/>
                <a:gd name="connsiteX2" fmla="*/ 58420 w 2463484"/>
                <a:gd name="connsiteY2" fmla="*/ 1881828 h 2612713"/>
                <a:gd name="connsiteX3" fmla="*/ 453390 w 2463484"/>
                <a:gd name="connsiteY3" fmla="*/ 2576518 h 2612713"/>
                <a:gd name="connsiteX4" fmla="*/ 1626870 w 2463484"/>
                <a:gd name="connsiteY4" fmla="*/ 2612713 h 2612713"/>
                <a:gd name="connsiteX5" fmla="*/ 2349500 w 2463484"/>
                <a:gd name="connsiteY5" fmla="*/ 2120588 h 2612713"/>
                <a:gd name="connsiteX6" fmla="*/ 2357120 w 2463484"/>
                <a:gd name="connsiteY6" fmla="*/ 1731968 h 2612713"/>
                <a:gd name="connsiteX7" fmla="*/ 2306744 w 2463484"/>
                <a:gd name="connsiteY7" fmla="*/ 1754789 h 2612713"/>
                <a:gd name="connsiteX8" fmla="*/ 2273300 w 2463484"/>
                <a:gd name="connsiteY8" fmla="*/ 1693868 h 2612713"/>
                <a:gd name="connsiteX9" fmla="*/ 2314364 w 2463484"/>
                <a:gd name="connsiteY9" fmla="*/ 1597309 h 2612713"/>
                <a:gd name="connsiteX10" fmla="*/ 2431204 w 2463484"/>
                <a:gd name="connsiteY10" fmla="*/ 1500789 h 2612713"/>
                <a:gd name="connsiteX11" fmla="*/ 2454064 w 2463484"/>
                <a:gd name="connsiteY11" fmla="*/ 1429669 h 2612713"/>
                <a:gd name="connsiteX12" fmla="*/ 2431204 w 2463484"/>
                <a:gd name="connsiteY12" fmla="*/ 1246789 h 2612713"/>
                <a:gd name="connsiteX13" fmla="*/ 2456604 w 2463484"/>
                <a:gd name="connsiteY13" fmla="*/ 1066449 h 2612713"/>
                <a:gd name="connsiteX14" fmla="*/ 2423584 w 2463484"/>
                <a:gd name="connsiteY14" fmla="*/ 860709 h 2612713"/>
                <a:gd name="connsiteX15" fmla="*/ 2369820 w 2463484"/>
                <a:gd name="connsiteY15" fmla="*/ 764228 h 2612713"/>
                <a:gd name="connsiteX16" fmla="*/ 2242820 w 2463484"/>
                <a:gd name="connsiteY16" fmla="*/ 748988 h 2612713"/>
                <a:gd name="connsiteX17" fmla="*/ 1887220 w 2463484"/>
                <a:gd name="connsiteY17" fmla="*/ 398468 h 2612713"/>
                <a:gd name="connsiteX18" fmla="*/ 1793240 w 2463484"/>
                <a:gd name="connsiteY18" fmla="*/ 266388 h 2612713"/>
                <a:gd name="connsiteX19" fmla="*/ 1760220 w 2463484"/>
                <a:gd name="connsiteY19" fmla="*/ 154628 h 2612713"/>
                <a:gd name="connsiteX20" fmla="*/ 1625600 w 2463484"/>
                <a:gd name="connsiteY20" fmla="*/ 111448 h 2612713"/>
                <a:gd name="connsiteX21" fmla="*/ 1564640 w 2463484"/>
                <a:gd name="connsiteY21" fmla="*/ 121608 h 2612713"/>
                <a:gd name="connsiteX22" fmla="*/ 1620520 w 2463484"/>
                <a:gd name="connsiteY22" fmla="*/ 47948 h 2612713"/>
                <a:gd name="connsiteX0" fmla="*/ 1620520 w 2463484"/>
                <a:gd name="connsiteY0" fmla="*/ 47948 h 2612713"/>
                <a:gd name="connsiteX1" fmla="*/ 0 w 2463484"/>
                <a:gd name="connsiteY1" fmla="*/ 88588 h 2612713"/>
                <a:gd name="connsiteX2" fmla="*/ 58420 w 2463484"/>
                <a:gd name="connsiteY2" fmla="*/ 1881828 h 2612713"/>
                <a:gd name="connsiteX3" fmla="*/ 453390 w 2463484"/>
                <a:gd name="connsiteY3" fmla="*/ 2576518 h 2612713"/>
                <a:gd name="connsiteX4" fmla="*/ 1626870 w 2463484"/>
                <a:gd name="connsiteY4" fmla="*/ 2612713 h 2612713"/>
                <a:gd name="connsiteX5" fmla="*/ 2349500 w 2463484"/>
                <a:gd name="connsiteY5" fmla="*/ 2120588 h 2612713"/>
                <a:gd name="connsiteX6" fmla="*/ 2357120 w 2463484"/>
                <a:gd name="connsiteY6" fmla="*/ 1731968 h 2612713"/>
                <a:gd name="connsiteX7" fmla="*/ 2306744 w 2463484"/>
                <a:gd name="connsiteY7" fmla="*/ 1754789 h 2612713"/>
                <a:gd name="connsiteX8" fmla="*/ 2273300 w 2463484"/>
                <a:gd name="connsiteY8" fmla="*/ 1693868 h 2612713"/>
                <a:gd name="connsiteX9" fmla="*/ 2314364 w 2463484"/>
                <a:gd name="connsiteY9" fmla="*/ 1597309 h 2612713"/>
                <a:gd name="connsiteX10" fmla="*/ 2431204 w 2463484"/>
                <a:gd name="connsiteY10" fmla="*/ 1500789 h 2612713"/>
                <a:gd name="connsiteX11" fmla="*/ 2454064 w 2463484"/>
                <a:gd name="connsiteY11" fmla="*/ 1429669 h 2612713"/>
                <a:gd name="connsiteX12" fmla="*/ 2431204 w 2463484"/>
                <a:gd name="connsiteY12" fmla="*/ 1246789 h 2612713"/>
                <a:gd name="connsiteX13" fmla="*/ 2456604 w 2463484"/>
                <a:gd name="connsiteY13" fmla="*/ 1066449 h 2612713"/>
                <a:gd name="connsiteX14" fmla="*/ 2423584 w 2463484"/>
                <a:gd name="connsiteY14" fmla="*/ 860709 h 2612713"/>
                <a:gd name="connsiteX15" fmla="*/ 2369820 w 2463484"/>
                <a:gd name="connsiteY15" fmla="*/ 764228 h 2612713"/>
                <a:gd name="connsiteX16" fmla="*/ 2242820 w 2463484"/>
                <a:gd name="connsiteY16" fmla="*/ 748988 h 2612713"/>
                <a:gd name="connsiteX17" fmla="*/ 1887220 w 2463484"/>
                <a:gd name="connsiteY17" fmla="*/ 398468 h 2612713"/>
                <a:gd name="connsiteX18" fmla="*/ 1793240 w 2463484"/>
                <a:gd name="connsiteY18" fmla="*/ 266388 h 2612713"/>
                <a:gd name="connsiteX19" fmla="*/ 1760220 w 2463484"/>
                <a:gd name="connsiteY19" fmla="*/ 154628 h 2612713"/>
                <a:gd name="connsiteX20" fmla="*/ 1625600 w 2463484"/>
                <a:gd name="connsiteY20" fmla="*/ 111448 h 2612713"/>
                <a:gd name="connsiteX21" fmla="*/ 1564640 w 2463484"/>
                <a:gd name="connsiteY21" fmla="*/ 121608 h 2612713"/>
                <a:gd name="connsiteX22" fmla="*/ 1620520 w 2463484"/>
                <a:gd name="connsiteY22" fmla="*/ 47948 h 2612713"/>
                <a:gd name="connsiteX0" fmla="*/ 1620520 w 2463484"/>
                <a:gd name="connsiteY0" fmla="*/ 124077 h 2688842"/>
                <a:gd name="connsiteX1" fmla="*/ 1493944 w 2463484"/>
                <a:gd name="connsiteY1" fmla="*/ 75778 h 2688842"/>
                <a:gd name="connsiteX2" fmla="*/ 0 w 2463484"/>
                <a:gd name="connsiteY2" fmla="*/ 164717 h 2688842"/>
                <a:gd name="connsiteX3" fmla="*/ 58420 w 2463484"/>
                <a:gd name="connsiteY3" fmla="*/ 1957957 h 2688842"/>
                <a:gd name="connsiteX4" fmla="*/ 453390 w 2463484"/>
                <a:gd name="connsiteY4" fmla="*/ 2652647 h 2688842"/>
                <a:gd name="connsiteX5" fmla="*/ 1626870 w 2463484"/>
                <a:gd name="connsiteY5" fmla="*/ 2688842 h 2688842"/>
                <a:gd name="connsiteX6" fmla="*/ 2349500 w 2463484"/>
                <a:gd name="connsiteY6" fmla="*/ 2196717 h 2688842"/>
                <a:gd name="connsiteX7" fmla="*/ 2357120 w 2463484"/>
                <a:gd name="connsiteY7" fmla="*/ 1808097 h 2688842"/>
                <a:gd name="connsiteX8" fmla="*/ 2306744 w 2463484"/>
                <a:gd name="connsiteY8" fmla="*/ 1830918 h 2688842"/>
                <a:gd name="connsiteX9" fmla="*/ 2273300 w 2463484"/>
                <a:gd name="connsiteY9" fmla="*/ 1769997 h 2688842"/>
                <a:gd name="connsiteX10" fmla="*/ 2314364 w 2463484"/>
                <a:gd name="connsiteY10" fmla="*/ 1673438 h 2688842"/>
                <a:gd name="connsiteX11" fmla="*/ 2431204 w 2463484"/>
                <a:gd name="connsiteY11" fmla="*/ 1576918 h 2688842"/>
                <a:gd name="connsiteX12" fmla="*/ 2454064 w 2463484"/>
                <a:gd name="connsiteY12" fmla="*/ 1505798 h 2688842"/>
                <a:gd name="connsiteX13" fmla="*/ 2431204 w 2463484"/>
                <a:gd name="connsiteY13" fmla="*/ 1322918 h 2688842"/>
                <a:gd name="connsiteX14" fmla="*/ 2456604 w 2463484"/>
                <a:gd name="connsiteY14" fmla="*/ 1142578 h 2688842"/>
                <a:gd name="connsiteX15" fmla="*/ 2423584 w 2463484"/>
                <a:gd name="connsiteY15" fmla="*/ 936838 h 2688842"/>
                <a:gd name="connsiteX16" fmla="*/ 2369820 w 2463484"/>
                <a:gd name="connsiteY16" fmla="*/ 840357 h 2688842"/>
                <a:gd name="connsiteX17" fmla="*/ 2242820 w 2463484"/>
                <a:gd name="connsiteY17" fmla="*/ 825117 h 2688842"/>
                <a:gd name="connsiteX18" fmla="*/ 1887220 w 2463484"/>
                <a:gd name="connsiteY18" fmla="*/ 474597 h 2688842"/>
                <a:gd name="connsiteX19" fmla="*/ 1793240 w 2463484"/>
                <a:gd name="connsiteY19" fmla="*/ 342517 h 2688842"/>
                <a:gd name="connsiteX20" fmla="*/ 1760220 w 2463484"/>
                <a:gd name="connsiteY20" fmla="*/ 230757 h 2688842"/>
                <a:gd name="connsiteX21" fmla="*/ 1625600 w 2463484"/>
                <a:gd name="connsiteY21" fmla="*/ 187577 h 2688842"/>
                <a:gd name="connsiteX22" fmla="*/ 1564640 w 2463484"/>
                <a:gd name="connsiteY22" fmla="*/ 197737 h 2688842"/>
                <a:gd name="connsiteX23" fmla="*/ 1620520 w 2463484"/>
                <a:gd name="connsiteY23" fmla="*/ 124077 h 2688842"/>
                <a:gd name="connsiteX0" fmla="*/ 1620520 w 2463484"/>
                <a:gd name="connsiteY0" fmla="*/ 112937 h 2677702"/>
                <a:gd name="connsiteX1" fmla="*/ 1704764 w 2463484"/>
                <a:gd name="connsiteY1" fmla="*/ 97658 h 2677702"/>
                <a:gd name="connsiteX2" fmla="*/ 0 w 2463484"/>
                <a:gd name="connsiteY2" fmla="*/ 153577 h 2677702"/>
                <a:gd name="connsiteX3" fmla="*/ 58420 w 2463484"/>
                <a:gd name="connsiteY3" fmla="*/ 1946817 h 2677702"/>
                <a:gd name="connsiteX4" fmla="*/ 453390 w 2463484"/>
                <a:gd name="connsiteY4" fmla="*/ 2641507 h 2677702"/>
                <a:gd name="connsiteX5" fmla="*/ 1626870 w 2463484"/>
                <a:gd name="connsiteY5" fmla="*/ 2677702 h 2677702"/>
                <a:gd name="connsiteX6" fmla="*/ 2349500 w 2463484"/>
                <a:gd name="connsiteY6" fmla="*/ 2185577 h 2677702"/>
                <a:gd name="connsiteX7" fmla="*/ 2357120 w 2463484"/>
                <a:gd name="connsiteY7" fmla="*/ 1796957 h 2677702"/>
                <a:gd name="connsiteX8" fmla="*/ 2306744 w 2463484"/>
                <a:gd name="connsiteY8" fmla="*/ 1819778 h 2677702"/>
                <a:gd name="connsiteX9" fmla="*/ 2273300 w 2463484"/>
                <a:gd name="connsiteY9" fmla="*/ 1758857 h 2677702"/>
                <a:gd name="connsiteX10" fmla="*/ 2314364 w 2463484"/>
                <a:gd name="connsiteY10" fmla="*/ 1662298 h 2677702"/>
                <a:gd name="connsiteX11" fmla="*/ 2431204 w 2463484"/>
                <a:gd name="connsiteY11" fmla="*/ 1565778 h 2677702"/>
                <a:gd name="connsiteX12" fmla="*/ 2454064 w 2463484"/>
                <a:gd name="connsiteY12" fmla="*/ 1494658 h 2677702"/>
                <a:gd name="connsiteX13" fmla="*/ 2431204 w 2463484"/>
                <a:gd name="connsiteY13" fmla="*/ 1311778 h 2677702"/>
                <a:gd name="connsiteX14" fmla="*/ 2456604 w 2463484"/>
                <a:gd name="connsiteY14" fmla="*/ 1131438 h 2677702"/>
                <a:gd name="connsiteX15" fmla="*/ 2423584 w 2463484"/>
                <a:gd name="connsiteY15" fmla="*/ 925698 h 2677702"/>
                <a:gd name="connsiteX16" fmla="*/ 2369820 w 2463484"/>
                <a:gd name="connsiteY16" fmla="*/ 829217 h 2677702"/>
                <a:gd name="connsiteX17" fmla="*/ 2242820 w 2463484"/>
                <a:gd name="connsiteY17" fmla="*/ 813977 h 2677702"/>
                <a:gd name="connsiteX18" fmla="*/ 1887220 w 2463484"/>
                <a:gd name="connsiteY18" fmla="*/ 463457 h 2677702"/>
                <a:gd name="connsiteX19" fmla="*/ 1793240 w 2463484"/>
                <a:gd name="connsiteY19" fmla="*/ 331377 h 2677702"/>
                <a:gd name="connsiteX20" fmla="*/ 1760220 w 2463484"/>
                <a:gd name="connsiteY20" fmla="*/ 219617 h 2677702"/>
                <a:gd name="connsiteX21" fmla="*/ 1625600 w 2463484"/>
                <a:gd name="connsiteY21" fmla="*/ 176437 h 2677702"/>
                <a:gd name="connsiteX22" fmla="*/ 1564640 w 2463484"/>
                <a:gd name="connsiteY22" fmla="*/ 186597 h 2677702"/>
                <a:gd name="connsiteX23" fmla="*/ 1620520 w 2463484"/>
                <a:gd name="connsiteY23" fmla="*/ 112937 h 2677702"/>
                <a:gd name="connsiteX0" fmla="*/ 1620520 w 2463484"/>
                <a:gd name="connsiteY0" fmla="*/ 112937 h 2677702"/>
                <a:gd name="connsiteX1" fmla="*/ 1704764 w 2463484"/>
                <a:gd name="connsiteY1" fmla="*/ 97658 h 2677702"/>
                <a:gd name="connsiteX2" fmla="*/ 0 w 2463484"/>
                <a:gd name="connsiteY2" fmla="*/ 153577 h 2677702"/>
                <a:gd name="connsiteX3" fmla="*/ 58420 w 2463484"/>
                <a:gd name="connsiteY3" fmla="*/ 1946817 h 2677702"/>
                <a:gd name="connsiteX4" fmla="*/ 453390 w 2463484"/>
                <a:gd name="connsiteY4" fmla="*/ 2641507 h 2677702"/>
                <a:gd name="connsiteX5" fmla="*/ 1626870 w 2463484"/>
                <a:gd name="connsiteY5" fmla="*/ 2677702 h 2677702"/>
                <a:gd name="connsiteX6" fmla="*/ 2349500 w 2463484"/>
                <a:gd name="connsiteY6" fmla="*/ 2185577 h 2677702"/>
                <a:gd name="connsiteX7" fmla="*/ 2357120 w 2463484"/>
                <a:gd name="connsiteY7" fmla="*/ 1796957 h 2677702"/>
                <a:gd name="connsiteX8" fmla="*/ 2306744 w 2463484"/>
                <a:gd name="connsiteY8" fmla="*/ 1819778 h 2677702"/>
                <a:gd name="connsiteX9" fmla="*/ 2273300 w 2463484"/>
                <a:gd name="connsiteY9" fmla="*/ 1758857 h 2677702"/>
                <a:gd name="connsiteX10" fmla="*/ 2314364 w 2463484"/>
                <a:gd name="connsiteY10" fmla="*/ 1662298 h 2677702"/>
                <a:gd name="connsiteX11" fmla="*/ 2431204 w 2463484"/>
                <a:gd name="connsiteY11" fmla="*/ 1565778 h 2677702"/>
                <a:gd name="connsiteX12" fmla="*/ 2454064 w 2463484"/>
                <a:gd name="connsiteY12" fmla="*/ 1494658 h 2677702"/>
                <a:gd name="connsiteX13" fmla="*/ 2431204 w 2463484"/>
                <a:gd name="connsiteY13" fmla="*/ 1311778 h 2677702"/>
                <a:gd name="connsiteX14" fmla="*/ 2456604 w 2463484"/>
                <a:gd name="connsiteY14" fmla="*/ 1131438 h 2677702"/>
                <a:gd name="connsiteX15" fmla="*/ 2423584 w 2463484"/>
                <a:gd name="connsiteY15" fmla="*/ 925698 h 2677702"/>
                <a:gd name="connsiteX16" fmla="*/ 2369820 w 2463484"/>
                <a:gd name="connsiteY16" fmla="*/ 829217 h 2677702"/>
                <a:gd name="connsiteX17" fmla="*/ 2242820 w 2463484"/>
                <a:gd name="connsiteY17" fmla="*/ 813977 h 2677702"/>
                <a:gd name="connsiteX18" fmla="*/ 1887220 w 2463484"/>
                <a:gd name="connsiteY18" fmla="*/ 463457 h 2677702"/>
                <a:gd name="connsiteX19" fmla="*/ 1793240 w 2463484"/>
                <a:gd name="connsiteY19" fmla="*/ 331377 h 2677702"/>
                <a:gd name="connsiteX20" fmla="*/ 1760220 w 2463484"/>
                <a:gd name="connsiteY20" fmla="*/ 219617 h 2677702"/>
                <a:gd name="connsiteX21" fmla="*/ 1625600 w 2463484"/>
                <a:gd name="connsiteY21" fmla="*/ 176437 h 2677702"/>
                <a:gd name="connsiteX22" fmla="*/ 1564640 w 2463484"/>
                <a:gd name="connsiteY22" fmla="*/ 186597 h 2677702"/>
                <a:gd name="connsiteX23" fmla="*/ 1620520 w 2463484"/>
                <a:gd name="connsiteY23" fmla="*/ 112937 h 2677702"/>
                <a:gd name="connsiteX0" fmla="*/ 1620520 w 2463484"/>
                <a:gd name="connsiteY0" fmla="*/ 100970 h 2665735"/>
                <a:gd name="connsiteX1" fmla="*/ 1704764 w 2463484"/>
                <a:gd name="connsiteY1" fmla="*/ 85691 h 2665735"/>
                <a:gd name="connsiteX2" fmla="*/ 0 w 2463484"/>
                <a:gd name="connsiteY2" fmla="*/ 141610 h 2665735"/>
                <a:gd name="connsiteX3" fmla="*/ 58420 w 2463484"/>
                <a:gd name="connsiteY3" fmla="*/ 1934850 h 2665735"/>
                <a:gd name="connsiteX4" fmla="*/ 453390 w 2463484"/>
                <a:gd name="connsiteY4" fmla="*/ 2629540 h 2665735"/>
                <a:gd name="connsiteX5" fmla="*/ 1626870 w 2463484"/>
                <a:gd name="connsiteY5" fmla="*/ 2665735 h 2665735"/>
                <a:gd name="connsiteX6" fmla="*/ 2349500 w 2463484"/>
                <a:gd name="connsiteY6" fmla="*/ 2173610 h 2665735"/>
                <a:gd name="connsiteX7" fmla="*/ 2357120 w 2463484"/>
                <a:gd name="connsiteY7" fmla="*/ 1784990 h 2665735"/>
                <a:gd name="connsiteX8" fmla="*/ 2306744 w 2463484"/>
                <a:gd name="connsiteY8" fmla="*/ 1807811 h 2665735"/>
                <a:gd name="connsiteX9" fmla="*/ 2273300 w 2463484"/>
                <a:gd name="connsiteY9" fmla="*/ 1746890 h 2665735"/>
                <a:gd name="connsiteX10" fmla="*/ 2314364 w 2463484"/>
                <a:gd name="connsiteY10" fmla="*/ 1650331 h 2665735"/>
                <a:gd name="connsiteX11" fmla="*/ 2431204 w 2463484"/>
                <a:gd name="connsiteY11" fmla="*/ 1553811 h 2665735"/>
                <a:gd name="connsiteX12" fmla="*/ 2454064 w 2463484"/>
                <a:gd name="connsiteY12" fmla="*/ 1482691 h 2665735"/>
                <a:gd name="connsiteX13" fmla="*/ 2431204 w 2463484"/>
                <a:gd name="connsiteY13" fmla="*/ 1299811 h 2665735"/>
                <a:gd name="connsiteX14" fmla="*/ 2456604 w 2463484"/>
                <a:gd name="connsiteY14" fmla="*/ 1119471 h 2665735"/>
                <a:gd name="connsiteX15" fmla="*/ 2423584 w 2463484"/>
                <a:gd name="connsiteY15" fmla="*/ 913731 h 2665735"/>
                <a:gd name="connsiteX16" fmla="*/ 2369820 w 2463484"/>
                <a:gd name="connsiteY16" fmla="*/ 817250 h 2665735"/>
                <a:gd name="connsiteX17" fmla="*/ 2242820 w 2463484"/>
                <a:gd name="connsiteY17" fmla="*/ 802010 h 2665735"/>
                <a:gd name="connsiteX18" fmla="*/ 1887220 w 2463484"/>
                <a:gd name="connsiteY18" fmla="*/ 451490 h 2665735"/>
                <a:gd name="connsiteX19" fmla="*/ 1793240 w 2463484"/>
                <a:gd name="connsiteY19" fmla="*/ 319410 h 2665735"/>
                <a:gd name="connsiteX20" fmla="*/ 1760220 w 2463484"/>
                <a:gd name="connsiteY20" fmla="*/ 207650 h 2665735"/>
                <a:gd name="connsiteX21" fmla="*/ 1625600 w 2463484"/>
                <a:gd name="connsiteY21" fmla="*/ 164470 h 2665735"/>
                <a:gd name="connsiteX22" fmla="*/ 1564640 w 2463484"/>
                <a:gd name="connsiteY22" fmla="*/ 174630 h 2665735"/>
                <a:gd name="connsiteX23" fmla="*/ 1620520 w 2463484"/>
                <a:gd name="connsiteY23" fmla="*/ 100970 h 2665735"/>
                <a:gd name="connsiteX0" fmla="*/ 1620520 w 2463484"/>
                <a:gd name="connsiteY0" fmla="*/ 100970 h 2665735"/>
                <a:gd name="connsiteX1" fmla="*/ 1704764 w 2463484"/>
                <a:gd name="connsiteY1" fmla="*/ 85691 h 2665735"/>
                <a:gd name="connsiteX2" fmla="*/ 0 w 2463484"/>
                <a:gd name="connsiteY2" fmla="*/ 141610 h 2665735"/>
                <a:gd name="connsiteX3" fmla="*/ 58420 w 2463484"/>
                <a:gd name="connsiteY3" fmla="*/ 1934850 h 2665735"/>
                <a:gd name="connsiteX4" fmla="*/ 453390 w 2463484"/>
                <a:gd name="connsiteY4" fmla="*/ 2629540 h 2665735"/>
                <a:gd name="connsiteX5" fmla="*/ 1626870 w 2463484"/>
                <a:gd name="connsiteY5" fmla="*/ 2665735 h 2665735"/>
                <a:gd name="connsiteX6" fmla="*/ 2349500 w 2463484"/>
                <a:gd name="connsiteY6" fmla="*/ 2173610 h 2665735"/>
                <a:gd name="connsiteX7" fmla="*/ 2357120 w 2463484"/>
                <a:gd name="connsiteY7" fmla="*/ 1784990 h 2665735"/>
                <a:gd name="connsiteX8" fmla="*/ 2306744 w 2463484"/>
                <a:gd name="connsiteY8" fmla="*/ 1807811 h 2665735"/>
                <a:gd name="connsiteX9" fmla="*/ 2273300 w 2463484"/>
                <a:gd name="connsiteY9" fmla="*/ 1746890 h 2665735"/>
                <a:gd name="connsiteX10" fmla="*/ 2314364 w 2463484"/>
                <a:gd name="connsiteY10" fmla="*/ 1650331 h 2665735"/>
                <a:gd name="connsiteX11" fmla="*/ 2431204 w 2463484"/>
                <a:gd name="connsiteY11" fmla="*/ 1553811 h 2665735"/>
                <a:gd name="connsiteX12" fmla="*/ 2454064 w 2463484"/>
                <a:gd name="connsiteY12" fmla="*/ 1482691 h 2665735"/>
                <a:gd name="connsiteX13" fmla="*/ 2431204 w 2463484"/>
                <a:gd name="connsiteY13" fmla="*/ 1299811 h 2665735"/>
                <a:gd name="connsiteX14" fmla="*/ 2456604 w 2463484"/>
                <a:gd name="connsiteY14" fmla="*/ 1119471 h 2665735"/>
                <a:gd name="connsiteX15" fmla="*/ 2423584 w 2463484"/>
                <a:gd name="connsiteY15" fmla="*/ 913731 h 2665735"/>
                <a:gd name="connsiteX16" fmla="*/ 2369820 w 2463484"/>
                <a:gd name="connsiteY16" fmla="*/ 817250 h 2665735"/>
                <a:gd name="connsiteX17" fmla="*/ 2242820 w 2463484"/>
                <a:gd name="connsiteY17" fmla="*/ 802010 h 2665735"/>
                <a:gd name="connsiteX18" fmla="*/ 1887220 w 2463484"/>
                <a:gd name="connsiteY18" fmla="*/ 451490 h 2665735"/>
                <a:gd name="connsiteX19" fmla="*/ 1793240 w 2463484"/>
                <a:gd name="connsiteY19" fmla="*/ 319410 h 2665735"/>
                <a:gd name="connsiteX20" fmla="*/ 1760220 w 2463484"/>
                <a:gd name="connsiteY20" fmla="*/ 207650 h 2665735"/>
                <a:gd name="connsiteX21" fmla="*/ 1625600 w 2463484"/>
                <a:gd name="connsiteY21" fmla="*/ 164470 h 2665735"/>
                <a:gd name="connsiteX22" fmla="*/ 1564640 w 2463484"/>
                <a:gd name="connsiteY22" fmla="*/ 174630 h 2665735"/>
                <a:gd name="connsiteX23" fmla="*/ 1620520 w 2463484"/>
                <a:gd name="connsiteY23" fmla="*/ 100970 h 2665735"/>
                <a:gd name="connsiteX0" fmla="*/ 1620520 w 2463484"/>
                <a:gd name="connsiteY0" fmla="*/ 152991 h 2717756"/>
                <a:gd name="connsiteX1" fmla="*/ 1704764 w 2463484"/>
                <a:gd name="connsiteY1" fmla="*/ 137712 h 2717756"/>
                <a:gd name="connsiteX2" fmla="*/ 0 w 2463484"/>
                <a:gd name="connsiteY2" fmla="*/ 193631 h 2717756"/>
                <a:gd name="connsiteX3" fmla="*/ 58420 w 2463484"/>
                <a:gd name="connsiteY3" fmla="*/ 1986871 h 2717756"/>
                <a:gd name="connsiteX4" fmla="*/ 453390 w 2463484"/>
                <a:gd name="connsiteY4" fmla="*/ 2681561 h 2717756"/>
                <a:gd name="connsiteX5" fmla="*/ 1626870 w 2463484"/>
                <a:gd name="connsiteY5" fmla="*/ 2717756 h 2717756"/>
                <a:gd name="connsiteX6" fmla="*/ 2349500 w 2463484"/>
                <a:gd name="connsiteY6" fmla="*/ 2225631 h 2717756"/>
                <a:gd name="connsiteX7" fmla="*/ 2357120 w 2463484"/>
                <a:gd name="connsiteY7" fmla="*/ 1837011 h 2717756"/>
                <a:gd name="connsiteX8" fmla="*/ 2306744 w 2463484"/>
                <a:gd name="connsiteY8" fmla="*/ 1859832 h 2717756"/>
                <a:gd name="connsiteX9" fmla="*/ 2273300 w 2463484"/>
                <a:gd name="connsiteY9" fmla="*/ 1798911 h 2717756"/>
                <a:gd name="connsiteX10" fmla="*/ 2314364 w 2463484"/>
                <a:gd name="connsiteY10" fmla="*/ 1702352 h 2717756"/>
                <a:gd name="connsiteX11" fmla="*/ 2431204 w 2463484"/>
                <a:gd name="connsiteY11" fmla="*/ 1605832 h 2717756"/>
                <a:gd name="connsiteX12" fmla="*/ 2454064 w 2463484"/>
                <a:gd name="connsiteY12" fmla="*/ 1534712 h 2717756"/>
                <a:gd name="connsiteX13" fmla="*/ 2431204 w 2463484"/>
                <a:gd name="connsiteY13" fmla="*/ 1351832 h 2717756"/>
                <a:gd name="connsiteX14" fmla="*/ 2456604 w 2463484"/>
                <a:gd name="connsiteY14" fmla="*/ 1171492 h 2717756"/>
                <a:gd name="connsiteX15" fmla="*/ 2423584 w 2463484"/>
                <a:gd name="connsiteY15" fmla="*/ 965752 h 2717756"/>
                <a:gd name="connsiteX16" fmla="*/ 2369820 w 2463484"/>
                <a:gd name="connsiteY16" fmla="*/ 869271 h 2717756"/>
                <a:gd name="connsiteX17" fmla="*/ 2242820 w 2463484"/>
                <a:gd name="connsiteY17" fmla="*/ 854031 h 2717756"/>
                <a:gd name="connsiteX18" fmla="*/ 1887220 w 2463484"/>
                <a:gd name="connsiteY18" fmla="*/ 503511 h 2717756"/>
                <a:gd name="connsiteX19" fmla="*/ 1793240 w 2463484"/>
                <a:gd name="connsiteY19" fmla="*/ 371431 h 2717756"/>
                <a:gd name="connsiteX20" fmla="*/ 1760220 w 2463484"/>
                <a:gd name="connsiteY20" fmla="*/ 259671 h 2717756"/>
                <a:gd name="connsiteX21" fmla="*/ 1625600 w 2463484"/>
                <a:gd name="connsiteY21" fmla="*/ 216491 h 2717756"/>
                <a:gd name="connsiteX22" fmla="*/ 1564640 w 2463484"/>
                <a:gd name="connsiteY22" fmla="*/ 226651 h 2717756"/>
                <a:gd name="connsiteX23" fmla="*/ 1620520 w 2463484"/>
                <a:gd name="connsiteY23" fmla="*/ 152991 h 2717756"/>
                <a:gd name="connsiteX0" fmla="*/ 1620520 w 2463484"/>
                <a:gd name="connsiteY0" fmla="*/ 152991 h 2717756"/>
                <a:gd name="connsiteX1" fmla="*/ 1704764 w 2463484"/>
                <a:gd name="connsiteY1" fmla="*/ 137712 h 2717756"/>
                <a:gd name="connsiteX2" fmla="*/ 0 w 2463484"/>
                <a:gd name="connsiteY2" fmla="*/ 193631 h 2717756"/>
                <a:gd name="connsiteX3" fmla="*/ 58420 w 2463484"/>
                <a:gd name="connsiteY3" fmla="*/ 1986871 h 2717756"/>
                <a:gd name="connsiteX4" fmla="*/ 453390 w 2463484"/>
                <a:gd name="connsiteY4" fmla="*/ 2681561 h 2717756"/>
                <a:gd name="connsiteX5" fmla="*/ 1626870 w 2463484"/>
                <a:gd name="connsiteY5" fmla="*/ 2717756 h 2717756"/>
                <a:gd name="connsiteX6" fmla="*/ 2349500 w 2463484"/>
                <a:gd name="connsiteY6" fmla="*/ 2225631 h 2717756"/>
                <a:gd name="connsiteX7" fmla="*/ 2357120 w 2463484"/>
                <a:gd name="connsiteY7" fmla="*/ 1837011 h 2717756"/>
                <a:gd name="connsiteX8" fmla="*/ 2306744 w 2463484"/>
                <a:gd name="connsiteY8" fmla="*/ 1859832 h 2717756"/>
                <a:gd name="connsiteX9" fmla="*/ 2273300 w 2463484"/>
                <a:gd name="connsiteY9" fmla="*/ 1798911 h 2717756"/>
                <a:gd name="connsiteX10" fmla="*/ 2314364 w 2463484"/>
                <a:gd name="connsiteY10" fmla="*/ 1702352 h 2717756"/>
                <a:gd name="connsiteX11" fmla="*/ 2431204 w 2463484"/>
                <a:gd name="connsiteY11" fmla="*/ 1605832 h 2717756"/>
                <a:gd name="connsiteX12" fmla="*/ 2454064 w 2463484"/>
                <a:gd name="connsiteY12" fmla="*/ 1534712 h 2717756"/>
                <a:gd name="connsiteX13" fmla="*/ 2431204 w 2463484"/>
                <a:gd name="connsiteY13" fmla="*/ 1351832 h 2717756"/>
                <a:gd name="connsiteX14" fmla="*/ 2456604 w 2463484"/>
                <a:gd name="connsiteY14" fmla="*/ 1171492 h 2717756"/>
                <a:gd name="connsiteX15" fmla="*/ 2423584 w 2463484"/>
                <a:gd name="connsiteY15" fmla="*/ 965752 h 2717756"/>
                <a:gd name="connsiteX16" fmla="*/ 2369820 w 2463484"/>
                <a:gd name="connsiteY16" fmla="*/ 869271 h 2717756"/>
                <a:gd name="connsiteX17" fmla="*/ 2242820 w 2463484"/>
                <a:gd name="connsiteY17" fmla="*/ 854031 h 2717756"/>
                <a:gd name="connsiteX18" fmla="*/ 1887220 w 2463484"/>
                <a:gd name="connsiteY18" fmla="*/ 503511 h 2717756"/>
                <a:gd name="connsiteX19" fmla="*/ 1793240 w 2463484"/>
                <a:gd name="connsiteY19" fmla="*/ 371431 h 2717756"/>
                <a:gd name="connsiteX20" fmla="*/ 1760220 w 2463484"/>
                <a:gd name="connsiteY20" fmla="*/ 259671 h 2717756"/>
                <a:gd name="connsiteX21" fmla="*/ 1625600 w 2463484"/>
                <a:gd name="connsiteY21" fmla="*/ 216491 h 2717756"/>
                <a:gd name="connsiteX22" fmla="*/ 1564640 w 2463484"/>
                <a:gd name="connsiteY22" fmla="*/ 226651 h 2717756"/>
                <a:gd name="connsiteX23" fmla="*/ 1620520 w 2463484"/>
                <a:gd name="connsiteY23" fmla="*/ 152991 h 2717756"/>
                <a:gd name="connsiteX0" fmla="*/ 1620520 w 2463484"/>
                <a:gd name="connsiteY0" fmla="*/ 152991 h 2717756"/>
                <a:gd name="connsiteX1" fmla="*/ 1704764 w 2463484"/>
                <a:gd name="connsiteY1" fmla="*/ 137712 h 2717756"/>
                <a:gd name="connsiteX2" fmla="*/ 0 w 2463484"/>
                <a:gd name="connsiteY2" fmla="*/ 193631 h 2717756"/>
                <a:gd name="connsiteX3" fmla="*/ 58420 w 2463484"/>
                <a:gd name="connsiteY3" fmla="*/ 1986871 h 2717756"/>
                <a:gd name="connsiteX4" fmla="*/ 453390 w 2463484"/>
                <a:gd name="connsiteY4" fmla="*/ 2681561 h 2717756"/>
                <a:gd name="connsiteX5" fmla="*/ 1626870 w 2463484"/>
                <a:gd name="connsiteY5" fmla="*/ 2717756 h 2717756"/>
                <a:gd name="connsiteX6" fmla="*/ 2349500 w 2463484"/>
                <a:gd name="connsiteY6" fmla="*/ 2225631 h 2717756"/>
                <a:gd name="connsiteX7" fmla="*/ 2357120 w 2463484"/>
                <a:gd name="connsiteY7" fmla="*/ 1837011 h 2717756"/>
                <a:gd name="connsiteX8" fmla="*/ 2306744 w 2463484"/>
                <a:gd name="connsiteY8" fmla="*/ 1859832 h 2717756"/>
                <a:gd name="connsiteX9" fmla="*/ 2273300 w 2463484"/>
                <a:gd name="connsiteY9" fmla="*/ 1798911 h 2717756"/>
                <a:gd name="connsiteX10" fmla="*/ 2314364 w 2463484"/>
                <a:gd name="connsiteY10" fmla="*/ 1702352 h 2717756"/>
                <a:gd name="connsiteX11" fmla="*/ 2431204 w 2463484"/>
                <a:gd name="connsiteY11" fmla="*/ 1605832 h 2717756"/>
                <a:gd name="connsiteX12" fmla="*/ 2454064 w 2463484"/>
                <a:gd name="connsiteY12" fmla="*/ 1534712 h 2717756"/>
                <a:gd name="connsiteX13" fmla="*/ 2431204 w 2463484"/>
                <a:gd name="connsiteY13" fmla="*/ 1351832 h 2717756"/>
                <a:gd name="connsiteX14" fmla="*/ 2456604 w 2463484"/>
                <a:gd name="connsiteY14" fmla="*/ 1171492 h 2717756"/>
                <a:gd name="connsiteX15" fmla="*/ 2423584 w 2463484"/>
                <a:gd name="connsiteY15" fmla="*/ 965752 h 2717756"/>
                <a:gd name="connsiteX16" fmla="*/ 2369820 w 2463484"/>
                <a:gd name="connsiteY16" fmla="*/ 869271 h 2717756"/>
                <a:gd name="connsiteX17" fmla="*/ 2242820 w 2463484"/>
                <a:gd name="connsiteY17" fmla="*/ 854031 h 2717756"/>
                <a:gd name="connsiteX18" fmla="*/ 1887220 w 2463484"/>
                <a:gd name="connsiteY18" fmla="*/ 503511 h 2717756"/>
                <a:gd name="connsiteX19" fmla="*/ 1793240 w 2463484"/>
                <a:gd name="connsiteY19" fmla="*/ 371431 h 2717756"/>
                <a:gd name="connsiteX20" fmla="*/ 1760220 w 2463484"/>
                <a:gd name="connsiteY20" fmla="*/ 259671 h 2717756"/>
                <a:gd name="connsiteX21" fmla="*/ 1625600 w 2463484"/>
                <a:gd name="connsiteY21" fmla="*/ 216491 h 2717756"/>
                <a:gd name="connsiteX22" fmla="*/ 1564640 w 2463484"/>
                <a:gd name="connsiteY22" fmla="*/ 226651 h 2717756"/>
                <a:gd name="connsiteX23" fmla="*/ 1620520 w 2463484"/>
                <a:gd name="connsiteY23" fmla="*/ 152991 h 2717756"/>
                <a:gd name="connsiteX0" fmla="*/ 1620520 w 2463484"/>
                <a:gd name="connsiteY0" fmla="*/ 152991 h 2717756"/>
                <a:gd name="connsiteX1" fmla="*/ 1704764 w 2463484"/>
                <a:gd name="connsiteY1" fmla="*/ 137712 h 2717756"/>
                <a:gd name="connsiteX2" fmla="*/ 0 w 2463484"/>
                <a:gd name="connsiteY2" fmla="*/ 193631 h 2717756"/>
                <a:gd name="connsiteX3" fmla="*/ 58420 w 2463484"/>
                <a:gd name="connsiteY3" fmla="*/ 1986871 h 2717756"/>
                <a:gd name="connsiteX4" fmla="*/ 453390 w 2463484"/>
                <a:gd name="connsiteY4" fmla="*/ 2681561 h 2717756"/>
                <a:gd name="connsiteX5" fmla="*/ 1626870 w 2463484"/>
                <a:gd name="connsiteY5" fmla="*/ 2717756 h 2717756"/>
                <a:gd name="connsiteX6" fmla="*/ 2349500 w 2463484"/>
                <a:gd name="connsiteY6" fmla="*/ 2225631 h 2717756"/>
                <a:gd name="connsiteX7" fmla="*/ 2357120 w 2463484"/>
                <a:gd name="connsiteY7" fmla="*/ 1837011 h 2717756"/>
                <a:gd name="connsiteX8" fmla="*/ 2306744 w 2463484"/>
                <a:gd name="connsiteY8" fmla="*/ 1859832 h 2717756"/>
                <a:gd name="connsiteX9" fmla="*/ 2273300 w 2463484"/>
                <a:gd name="connsiteY9" fmla="*/ 1798911 h 2717756"/>
                <a:gd name="connsiteX10" fmla="*/ 2314364 w 2463484"/>
                <a:gd name="connsiteY10" fmla="*/ 1702352 h 2717756"/>
                <a:gd name="connsiteX11" fmla="*/ 2431204 w 2463484"/>
                <a:gd name="connsiteY11" fmla="*/ 1605832 h 2717756"/>
                <a:gd name="connsiteX12" fmla="*/ 2454064 w 2463484"/>
                <a:gd name="connsiteY12" fmla="*/ 1534712 h 2717756"/>
                <a:gd name="connsiteX13" fmla="*/ 2431204 w 2463484"/>
                <a:gd name="connsiteY13" fmla="*/ 1351832 h 2717756"/>
                <a:gd name="connsiteX14" fmla="*/ 2456604 w 2463484"/>
                <a:gd name="connsiteY14" fmla="*/ 1171492 h 2717756"/>
                <a:gd name="connsiteX15" fmla="*/ 2423584 w 2463484"/>
                <a:gd name="connsiteY15" fmla="*/ 965752 h 2717756"/>
                <a:gd name="connsiteX16" fmla="*/ 2369820 w 2463484"/>
                <a:gd name="connsiteY16" fmla="*/ 869271 h 2717756"/>
                <a:gd name="connsiteX17" fmla="*/ 2242820 w 2463484"/>
                <a:gd name="connsiteY17" fmla="*/ 854031 h 2717756"/>
                <a:gd name="connsiteX18" fmla="*/ 1887220 w 2463484"/>
                <a:gd name="connsiteY18" fmla="*/ 503511 h 2717756"/>
                <a:gd name="connsiteX19" fmla="*/ 1793240 w 2463484"/>
                <a:gd name="connsiteY19" fmla="*/ 371431 h 2717756"/>
                <a:gd name="connsiteX20" fmla="*/ 1760220 w 2463484"/>
                <a:gd name="connsiteY20" fmla="*/ 259671 h 2717756"/>
                <a:gd name="connsiteX21" fmla="*/ 1625600 w 2463484"/>
                <a:gd name="connsiteY21" fmla="*/ 216491 h 2717756"/>
                <a:gd name="connsiteX22" fmla="*/ 1564640 w 2463484"/>
                <a:gd name="connsiteY22" fmla="*/ 226651 h 2717756"/>
                <a:gd name="connsiteX23" fmla="*/ 1620520 w 2463484"/>
                <a:gd name="connsiteY23" fmla="*/ 152991 h 2717756"/>
                <a:gd name="connsiteX0" fmla="*/ 1620520 w 2463484"/>
                <a:gd name="connsiteY0" fmla="*/ 151246 h 2716011"/>
                <a:gd name="connsiteX1" fmla="*/ 1704764 w 2463484"/>
                <a:gd name="connsiteY1" fmla="*/ 135967 h 2716011"/>
                <a:gd name="connsiteX2" fmla="*/ 1407584 w 2463484"/>
                <a:gd name="connsiteY2" fmla="*/ 44527 h 2716011"/>
                <a:gd name="connsiteX3" fmla="*/ 0 w 2463484"/>
                <a:gd name="connsiteY3" fmla="*/ 191886 h 2716011"/>
                <a:gd name="connsiteX4" fmla="*/ 58420 w 2463484"/>
                <a:gd name="connsiteY4" fmla="*/ 1985126 h 2716011"/>
                <a:gd name="connsiteX5" fmla="*/ 453390 w 2463484"/>
                <a:gd name="connsiteY5" fmla="*/ 2679816 h 2716011"/>
                <a:gd name="connsiteX6" fmla="*/ 1626870 w 2463484"/>
                <a:gd name="connsiteY6" fmla="*/ 2716011 h 2716011"/>
                <a:gd name="connsiteX7" fmla="*/ 2349500 w 2463484"/>
                <a:gd name="connsiteY7" fmla="*/ 2223886 h 2716011"/>
                <a:gd name="connsiteX8" fmla="*/ 2357120 w 2463484"/>
                <a:gd name="connsiteY8" fmla="*/ 1835266 h 2716011"/>
                <a:gd name="connsiteX9" fmla="*/ 2306744 w 2463484"/>
                <a:gd name="connsiteY9" fmla="*/ 1858087 h 2716011"/>
                <a:gd name="connsiteX10" fmla="*/ 2273300 w 2463484"/>
                <a:gd name="connsiteY10" fmla="*/ 1797166 h 2716011"/>
                <a:gd name="connsiteX11" fmla="*/ 2314364 w 2463484"/>
                <a:gd name="connsiteY11" fmla="*/ 1700607 h 2716011"/>
                <a:gd name="connsiteX12" fmla="*/ 2431204 w 2463484"/>
                <a:gd name="connsiteY12" fmla="*/ 1604087 h 2716011"/>
                <a:gd name="connsiteX13" fmla="*/ 2454064 w 2463484"/>
                <a:gd name="connsiteY13" fmla="*/ 1532967 h 2716011"/>
                <a:gd name="connsiteX14" fmla="*/ 2431204 w 2463484"/>
                <a:gd name="connsiteY14" fmla="*/ 1350087 h 2716011"/>
                <a:gd name="connsiteX15" fmla="*/ 2456604 w 2463484"/>
                <a:gd name="connsiteY15" fmla="*/ 1169747 h 2716011"/>
                <a:gd name="connsiteX16" fmla="*/ 2423584 w 2463484"/>
                <a:gd name="connsiteY16" fmla="*/ 964007 h 2716011"/>
                <a:gd name="connsiteX17" fmla="*/ 2369820 w 2463484"/>
                <a:gd name="connsiteY17" fmla="*/ 867526 h 2716011"/>
                <a:gd name="connsiteX18" fmla="*/ 2242820 w 2463484"/>
                <a:gd name="connsiteY18" fmla="*/ 852286 h 2716011"/>
                <a:gd name="connsiteX19" fmla="*/ 1887220 w 2463484"/>
                <a:gd name="connsiteY19" fmla="*/ 501766 h 2716011"/>
                <a:gd name="connsiteX20" fmla="*/ 1793240 w 2463484"/>
                <a:gd name="connsiteY20" fmla="*/ 369686 h 2716011"/>
                <a:gd name="connsiteX21" fmla="*/ 1760220 w 2463484"/>
                <a:gd name="connsiteY21" fmla="*/ 257926 h 2716011"/>
                <a:gd name="connsiteX22" fmla="*/ 1625600 w 2463484"/>
                <a:gd name="connsiteY22" fmla="*/ 214746 h 2716011"/>
                <a:gd name="connsiteX23" fmla="*/ 1564640 w 2463484"/>
                <a:gd name="connsiteY23" fmla="*/ 224906 h 2716011"/>
                <a:gd name="connsiteX24" fmla="*/ 1620520 w 2463484"/>
                <a:gd name="connsiteY24" fmla="*/ 151246 h 2716011"/>
                <a:gd name="connsiteX0" fmla="*/ 1620520 w 2463484"/>
                <a:gd name="connsiteY0" fmla="*/ 144513 h 2709278"/>
                <a:gd name="connsiteX1" fmla="*/ 1704764 w 2463484"/>
                <a:gd name="connsiteY1" fmla="*/ 129234 h 2709278"/>
                <a:gd name="connsiteX2" fmla="*/ 1526964 w 2463484"/>
                <a:gd name="connsiteY2" fmla="*/ 53034 h 2709278"/>
                <a:gd name="connsiteX3" fmla="*/ 0 w 2463484"/>
                <a:gd name="connsiteY3" fmla="*/ 185153 h 2709278"/>
                <a:gd name="connsiteX4" fmla="*/ 58420 w 2463484"/>
                <a:gd name="connsiteY4" fmla="*/ 1978393 h 2709278"/>
                <a:gd name="connsiteX5" fmla="*/ 453390 w 2463484"/>
                <a:gd name="connsiteY5" fmla="*/ 2673083 h 2709278"/>
                <a:gd name="connsiteX6" fmla="*/ 1626870 w 2463484"/>
                <a:gd name="connsiteY6" fmla="*/ 2709278 h 2709278"/>
                <a:gd name="connsiteX7" fmla="*/ 2349500 w 2463484"/>
                <a:gd name="connsiteY7" fmla="*/ 2217153 h 2709278"/>
                <a:gd name="connsiteX8" fmla="*/ 2357120 w 2463484"/>
                <a:gd name="connsiteY8" fmla="*/ 1828533 h 2709278"/>
                <a:gd name="connsiteX9" fmla="*/ 2306744 w 2463484"/>
                <a:gd name="connsiteY9" fmla="*/ 1851354 h 2709278"/>
                <a:gd name="connsiteX10" fmla="*/ 2273300 w 2463484"/>
                <a:gd name="connsiteY10" fmla="*/ 1790433 h 2709278"/>
                <a:gd name="connsiteX11" fmla="*/ 2314364 w 2463484"/>
                <a:gd name="connsiteY11" fmla="*/ 1693874 h 2709278"/>
                <a:gd name="connsiteX12" fmla="*/ 2431204 w 2463484"/>
                <a:gd name="connsiteY12" fmla="*/ 1597354 h 2709278"/>
                <a:gd name="connsiteX13" fmla="*/ 2454064 w 2463484"/>
                <a:gd name="connsiteY13" fmla="*/ 1526234 h 2709278"/>
                <a:gd name="connsiteX14" fmla="*/ 2431204 w 2463484"/>
                <a:gd name="connsiteY14" fmla="*/ 1343354 h 2709278"/>
                <a:gd name="connsiteX15" fmla="*/ 2456604 w 2463484"/>
                <a:gd name="connsiteY15" fmla="*/ 1163014 h 2709278"/>
                <a:gd name="connsiteX16" fmla="*/ 2423584 w 2463484"/>
                <a:gd name="connsiteY16" fmla="*/ 957274 h 2709278"/>
                <a:gd name="connsiteX17" fmla="*/ 2369820 w 2463484"/>
                <a:gd name="connsiteY17" fmla="*/ 860793 h 2709278"/>
                <a:gd name="connsiteX18" fmla="*/ 2242820 w 2463484"/>
                <a:gd name="connsiteY18" fmla="*/ 845553 h 2709278"/>
                <a:gd name="connsiteX19" fmla="*/ 1887220 w 2463484"/>
                <a:gd name="connsiteY19" fmla="*/ 495033 h 2709278"/>
                <a:gd name="connsiteX20" fmla="*/ 1793240 w 2463484"/>
                <a:gd name="connsiteY20" fmla="*/ 362953 h 2709278"/>
                <a:gd name="connsiteX21" fmla="*/ 1760220 w 2463484"/>
                <a:gd name="connsiteY21" fmla="*/ 251193 h 2709278"/>
                <a:gd name="connsiteX22" fmla="*/ 1625600 w 2463484"/>
                <a:gd name="connsiteY22" fmla="*/ 208013 h 2709278"/>
                <a:gd name="connsiteX23" fmla="*/ 1564640 w 2463484"/>
                <a:gd name="connsiteY23" fmla="*/ 218173 h 2709278"/>
                <a:gd name="connsiteX24" fmla="*/ 1620520 w 2463484"/>
                <a:gd name="connsiteY24" fmla="*/ 144513 h 2709278"/>
                <a:gd name="connsiteX0" fmla="*/ 1620520 w 2463484"/>
                <a:gd name="connsiteY0" fmla="*/ 144513 h 2709278"/>
                <a:gd name="connsiteX1" fmla="*/ 1704764 w 2463484"/>
                <a:gd name="connsiteY1" fmla="*/ 129234 h 2709278"/>
                <a:gd name="connsiteX2" fmla="*/ 1526964 w 2463484"/>
                <a:gd name="connsiteY2" fmla="*/ 53034 h 2709278"/>
                <a:gd name="connsiteX3" fmla="*/ 0 w 2463484"/>
                <a:gd name="connsiteY3" fmla="*/ 185153 h 2709278"/>
                <a:gd name="connsiteX4" fmla="*/ 58420 w 2463484"/>
                <a:gd name="connsiteY4" fmla="*/ 1978393 h 2709278"/>
                <a:gd name="connsiteX5" fmla="*/ 453390 w 2463484"/>
                <a:gd name="connsiteY5" fmla="*/ 2673083 h 2709278"/>
                <a:gd name="connsiteX6" fmla="*/ 1626870 w 2463484"/>
                <a:gd name="connsiteY6" fmla="*/ 2709278 h 2709278"/>
                <a:gd name="connsiteX7" fmla="*/ 2349500 w 2463484"/>
                <a:gd name="connsiteY7" fmla="*/ 2217153 h 2709278"/>
                <a:gd name="connsiteX8" fmla="*/ 2357120 w 2463484"/>
                <a:gd name="connsiteY8" fmla="*/ 1828533 h 2709278"/>
                <a:gd name="connsiteX9" fmla="*/ 2306744 w 2463484"/>
                <a:gd name="connsiteY9" fmla="*/ 1851354 h 2709278"/>
                <a:gd name="connsiteX10" fmla="*/ 2273300 w 2463484"/>
                <a:gd name="connsiteY10" fmla="*/ 1790433 h 2709278"/>
                <a:gd name="connsiteX11" fmla="*/ 2314364 w 2463484"/>
                <a:gd name="connsiteY11" fmla="*/ 1693874 h 2709278"/>
                <a:gd name="connsiteX12" fmla="*/ 2431204 w 2463484"/>
                <a:gd name="connsiteY12" fmla="*/ 1597354 h 2709278"/>
                <a:gd name="connsiteX13" fmla="*/ 2454064 w 2463484"/>
                <a:gd name="connsiteY13" fmla="*/ 1526234 h 2709278"/>
                <a:gd name="connsiteX14" fmla="*/ 2431204 w 2463484"/>
                <a:gd name="connsiteY14" fmla="*/ 1343354 h 2709278"/>
                <a:gd name="connsiteX15" fmla="*/ 2456604 w 2463484"/>
                <a:gd name="connsiteY15" fmla="*/ 1163014 h 2709278"/>
                <a:gd name="connsiteX16" fmla="*/ 2423584 w 2463484"/>
                <a:gd name="connsiteY16" fmla="*/ 957274 h 2709278"/>
                <a:gd name="connsiteX17" fmla="*/ 2369820 w 2463484"/>
                <a:gd name="connsiteY17" fmla="*/ 860793 h 2709278"/>
                <a:gd name="connsiteX18" fmla="*/ 2242820 w 2463484"/>
                <a:gd name="connsiteY18" fmla="*/ 845553 h 2709278"/>
                <a:gd name="connsiteX19" fmla="*/ 1887220 w 2463484"/>
                <a:gd name="connsiteY19" fmla="*/ 495033 h 2709278"/>
                <a:gd name="connsiteX20" fmla="*/ 1793240 w 2463484"/>
                <a:gd name="connsiteY20" fmla="*/ 362953 h 2709278"/>
                <a:gd name="connsiteX21" fmla="*/ 1760220 w 2463484"/>
                <a:gd name="connsiteY21" fmla="*/ 251193 h 2709278"/>
                <a:gd name="connsiteX22" fmla="*/ 1625600 w 2463484"/>
                <a:gd name="connsiteY22" fmla="*/ 208013 h 2709278"/>
                <a:gd name="connsiteX23" fmla="*/ 1564640 w 2463484"/>
                <a:gd name="connsiteY23" fmla="*/ 218173 h 2709278"/>
                <a:gd name="connsiteX24" fmla="*/ 1620520 w 2463484"/>
                <a:gd name="connsiteY24" fmla="*/ 144513 h 2709278"/>
                <a:gd name="connsiteX0" fmla="*/ 1620520 w 2463484"/>
                <a:gd name="connsiteY0" fmla="*/ 148122 h 2712887"/>
                <a:gd name="connsiteX1" fmla="*/ 1704764 w 2463484"/>
                <a:gd name="connsiteY1" fmla="*/ 132843 h 2712887"/>
                <a:gd name="connsiteX2" fmla="*/ 1526964 w 2463484"/>
                <a:gd name="connsiteY2" fmla="*/ 56643 h 2712887"/>
                <a:gd name="connsiteX3" fmla="*/ 1181524 w 2463484"/>
                <a:gd name="connsiteY3" fmla="*/ 38862 h 2712887"/>
                <a:gd name="connsiteX4" fmla="*/ 0 w 2463484"/>
                <a:gd name="connsiteY4" fmla="*/ 188762 h 2712887"/>
                <a:gd name="connsiteX5" fmla="*/ 58420 w 2463484"/>
                <a:gd name="connsiteY5" fmla="*/ 1982002 h 2712887"/>
                <a:gd name="connsiteX6" fmla="*/ 453390 w 2463484"/>
                <a:gd name="connsiteY6" fmla="*/ 2676692 h 2712887"/>
                <a:gd name="connsiteX7" fmla="*/ 1626870 w 2463484"/>
                <a:gd name="connsiteY7" fmla="*/ 2712887 h 2712887"/>
                <a:gd name="connsiteX8" fmla="*/ 2349500 w 2463484"/>
                <a:gd name="connsiteY8" fmla="*/ 2220762 h 2712887"/>
                <a:gd name="connsiteX9" fmla="*/ 2357120 w 2463484"/>
                <a:gd name="connsiteY9" fmla="*/ 1832142 h 2712887"/>
                <a:gd name="connsiteX10" fmla="*/ 2306744 w 2463484"/>
                <a:gd name="connsiteY10" fmla="*/ 1854963 h 2712887"/>
                <a:gd name="connsiteX11" fmla="*/ 2273300 w 2463484"/>
                <a:gd name="connsiteY11" fmla="*/ 1794042 h 2712887"/>
                <a:gd name="connsiteX12" fmla="*/ 2314364 w 2463484"/>
                <a:gd name="connsiteY12" fmla="*/ 1697483 h 2712887"/>
                <a:gd name="connsiteX13" fmla="*/ 2431204 w 2463484"/>
                <a:gd name="connsiteY13" fmla="*/ 1600963 h 2712887"/>
                <a:gd name="connsiteX14" fmla="*/ 2454064 w 2463484"/>
                <a:gd name="connsiteY14" fmla="*/ 1529843 h 2712887"/>
                <a:gd name="connsiteX15" fmla="*/ 2431204 w 2463484"/>
                <a:gd name="connsiteY15" fmla="*/ 1346963 h 2712887"/>
                <a:gd name="connsiteX16" fmla="*/ 2456604 w 2463484"/>
                <a:gd name="connsiteY16" fmla="*/ 1166623 h 2712887"/>
                <a:gd name="connsiteX17" fmla="*/ 2423584 w 2463484"/>
                <a:gd name="connsiteY17" fmla="*/ 960883 h 2712887"/>
                <a:gd name="connsiteX18" fmla="*/ 2369820 w 2463484"/>
                <a:gd name="connsiteY18" fmla="*/ 864402 h 2712887"/>
                <a:gd name="connsiteX19" fmla="*/ 2242820 w 2463484"/>
                <a:gd name="connsiteY19" fmla="*/ 849162 h 2712887"/>
                <a:gd name="connsiteX20" fmla="*/ 1887220 w 2463484"/>
                <a:gd name="connsiteY20" fmla="*/ 498642 h 2712887"/>
                <a:gd name="connsiteX21" fmla="*/ 1793240 w 2463484"/>
                <a:gd name="connsiteY21" fmla="*/ 366562 h 2712887"/>
                <a:gd name="connsiteX22" fmla="*/ 1760220 w 2463484"/>
                <a:gd name="connsiteY22" fmla="*/ 254802 h 2712887"/>
                <a:gd name="connsiteX23" fmla="*/ 1625600 w 2463484"/>
                <a:gd name="connsiteY23" fmla="*/ 211622 h 2712887"/>
                <a:gd name="connsiteX24" fmla="*/ 1564640 w 2463484"/>
                <a:gd name="connsiteY24" fmla="*/ 221782 h 2712887"/>
                <a:gd name="connsiteX25" fmla="*/ 1620520 w 2463484"/>
                <a:gd name="connsiteY25" fmla="*/ 148122 h 2712887"/>
                <a:gd name="connsiteX0" fmla="*/ 1620520 w 2463484"/>
                <a:gd name="connsiteY0" fmla="*/ 92305 h 2657070"/>
                <a:gd name="connsiteX1" fmla="*/ 1704764 w 2463484"/>
                <a:gd name="connsiteY1" fmla="*/ 77026 h 2657070"/>
                <a:gd name="connsiteX2" fmla="*/ 1526964 w 2463484"/>
                <a:gd name="connsiteY2" fmla="*/ 826 h 2657070"/>
                <a:gd name="connsiteX3" fmla="*/ 1372024 w 2463484"/>
                <a:gd name="connsiteY3" fmla="*/ 219265 h 2657070"/>
                <a:gd name="connsiteX4" fmla="*/ 0 w 2463484"/>
                <a:gd name="connsiteY4" fmla="*/ 132945 h 2657070"/>
                <a:gd name="connsiteX5" fmla="*/ 58420 w 2463484"/>
                <a:gd name="connsiteY5" fmla="*/ 1926185 h 2657070"/>
                <a:gd name="connsiteX6" fmla="*/ 453390 w 2463484"/>
                <a:gd name="connsiteY6" fmla="*/ 2620875 h 2657070"/>
                <a:gd name="connsiteX7" fmla="*/ 1626870 w 2463484"/>
                <a:gd name="connsiteY7" fmla="*/ 2657070 h 2657070"/>
                <a:gd name="connsiteX8" fmla="*/ 2349500 w 2463484"/>
                <a:gd name="connsiteY8" fmla="*/ 2164945 h 2657070"/>
                <a:gd name="connsiteX9" fmla="*/ 2357120 w 2463484"/>
                <a:gd name="connsiteY9" fmla="*/ 1776325 h 2657070"/>
                <a:gd name="connsiteX10" fmla="*/ 2306744 w 2463484"/>
                <a:gd name="connsiteY10" fmla="*/ 1799146 h 2657070"/>
                <a:gd name="connsiteX11" fmla="*/ 2273300 w 2463484"/>
                <a:gd name="connsiteY11" fmla="*/ 1738225 h 2657070"/>
                <a:gd name="connsiteX12" fmla="*/ 2314364 w 2463484"/>
                <a:gd name="connsiteY12" fmla="*/ 1641666 h 2657070"/>
                <a:gd name="connsiteX13" fmla="*/ 2431204 w 2463484"/>
                <a:gd name="connsiteY13" fmla="*/ 1545146 h 2657070"/>
                <a:gd name="connsiteX14" fmla="*/ 2454064 w 2463484"/>
                <a:gd name="connsiteY14" fmla="*/ 1474026 h 2657070"/>
                <a:gd name="connsiteX15" fmla="*/ 2431204 w 2463484"/>
                <a:gd name="connsiteY15" fmla="*/ 1291146 h 2657070"/>
                <a:gd name="connsiteX16" fmla="*/ 2456604 w 2463484"/>
                <a:gd name="connsiteY16" fmla="*/ 1110806 h 2657070"/>
                <a:gd name="connsiteX17" fmla="*/ 2423584 w 2463484"/>
                <a:gd name="connsiteY17" fmla="*/ 905066 h 2657070"/>
                <a:gd name="connsiteX18" fmla="*/ 2369820 w 2463484"/>
                <a:gd name="connsiteY18" fmla="*/ 808585 h 2657070"/>
                <a:gd name="connsiteX19" fmla="*/ 2242820 w 2463484"/>
                <a:gd name="connsiteY19" fmla="*/ 793345 h 2657070"/>
                <a:gd name="connsiteX20" fmla="*/ 1887220 w 2463484"/>
                <a:gd name="connsiteY20" fmla="*/ 442825 h 2657070"/>
                <a:gd name="connsiteX21" fmla="*/ 1793240 w 2463484"/>
                <a:gd name="connsiteY21" fmla="*/ 310745 h 2657070"/>
                <a:gd name="connsiteX22" fmla="*/ 1760220 w 2463484"/>
                <a:gd name="connsiteY22" fmla="*/ 198985 h 2657070"/>
                <a:gd name="connsiteX23" fmla="*/ 1625600 w 2463484"/>
                <a:gd name="connsiteY23" fmla="*/ 155805 h 2657070"/>
                <a:gd name="connsiteX24" fmla="*/ 1564640 w 2463484"/>
                <a:gd name="connsiteY24" fmla="*/ 165965 h 2657070"/>
                <a:gd name="connsiteX25" fmla="*/ 1620520 w 2463484"/>
                <a:gd name="connsiteY25" fmla="*/ 92305 h 2657070"/>
                <a:gd name="connsiteX0" fmla="*/ 1620520 w 2463484"/>
                <a:gd name="connsiteY0" fmla="*/ 91479 h 2656244"/>
                <a:gd name="connsiteX1" fmla="*/ 1704764 w 2463484"/>
                <a:gd name="connsiteY1" fmla="*/ 76200 h 2656244"/>
                <a:gd name="connsiteX2" fmla="*/ 1526964 w 2463484"/>
                <a:gd name="connsiteY2" fmla="*/ 0 h 2656244"/>
                <a:gd name="connsiteX3" fmla="*/ 1372024 w 2463484"/>
                <a:gd name="connsiteY3" fmla="*/ 218439 h 2656244"/>
                <a:gd name="connsiteX4" fmla="*/ 0 w 2463484"/>
                <a:gd name="connsiteY4" fmla="*/ 132119 h 2656244"/>
                <a:gd name="connsiteX5" fmla="*/ 58420 w 2463484"/>
                <a:gd name="connsiteY5" fmla="*/ 1925359 h 2656244"/>
                <a:gd name="connsiteX6" fmla="*/ 453390 w 2463484"/>
                <a:gd name="connsiteY6" fmla="*/ 2620049 h 2656244"/>
                <a:gd name="connsiteX7" fmla="*/ 1626870 w 2463484"/>
                <a:gd name="connsiteY7" fmla="*/ 2656244 h 2656244"/>
                <a:gd name="connsiteX8" fmla="*/ 2349500 w 2463484"/>
                <a:gd name="connsiteY8" fmla="*/ 2164119 h 2656244"/>
                <a:gd name="connsiteX9" fmla="*/ 2357120 w 2463484"/>
                <a:gd name="connsiteY9" fmla="*/ 1775499 h 2656244"/>
                <a:gd name="connsiteX10" fmla="*/ 2306744 w 2463484"/>
                <a:gd name="connsiteY10" fmla="*/ 1798320 h 2656244"/>
                <a:gd name="connsiteX11" fmla="*/ 2273300 w 2463484"/>
                <a:gd name="connsiteY11" fmla="*/ 1737399 h 2656244"/>
                <a:gd name="connsiteX12" fmla="*/ 2314364 w 2463484"/>
                <a:gd name="connsiteY12" fmla="*/ 1640840 h 2656244"/>
                <a:gd name="connsiteX13" fmla="*/ 2431204 w 2463484"/>
                <a:gd name="connsiteY13" fmla="*/ 1544320 h 2656244"/>
                <a:gd name="connsiteX14" fmla="*/ 2454064 w 2463484"/>
                <a:gd name="connsiteY14" fmla="*/ 1473200 h 2656244"/>
                <a:gd name="connsiteX15" fmla="*/ 2431204 w 2463484"/>
                <a:gd name="connsiteY15" fmla="*/ 1290320 h 2656244"/>
                <a:gd name="connsiteX16" fmla="*/ 2456604 w 2463484"/>
                <a:gd name="connsiteY16" fmla="*/ 1109980 h 2656244"/>
                <a:gd name="connsiteX17" fmla="*/ 2423584 w 2463484"/>
                <a:gd name="connsiteY17" fmla="*/ 904240 h 2656244"/>
                <a:gd name="connsiteX18" fmla="*/ 2369820 w 2463484"/>
                <a:gd name="connsiteY18" fmla="*/ 807759 h 2656244"/>
                <a:gd name="connsiteX19" fmla="*/ 2242820 w 2463484"/>
                <a:gd name="connsiteY19" fmla="*/ 792519 h 2656244"/>
                <a:gd name="connsiteX20" fmla="*/ 1887220 w 2463484"/>
                <a:gd name="connsiteY20" fmla="*/ 441999 h 2656244"/>
                <a:gd name="connsiteX21" fmla="*/ 1793240 w 2463484"/>
                <a:gd name="connsiteY21" fmla="*/ 309919 h 2656244"/>
                <a:gd name="connsiteX22" fmla="*/ 1760220 w 2463484"/>
                <a:gd name="connsiteY22" fmla="*/ 198159 h 2656244"/>
                <a:gd name="connsiteX23" fmla="*/ 1625600 w 2463484"/>
                <a:gd name="connsiteY23" fmla="*/ 154979 h 2656244"/>
                <a:gd name="connsiteX24" fmla="*/ 1564640 w 2463484"/>
                <a:gd name="connsiteY24" fmla="*/ 165139 h 2656244"/>
                <a:gd name="connsiteX25" fmla="*/ 1620520 w 2463484"/>
                <a:gd name="connsiteY25" fmla="*/ 91479 h 2656244"/>
                <a:gd name="connsiteX0" fmla="*/ 1620520 w 2463484"/>
                <a:gd name="connsiteY0" fmla="*/ 91479 h 2656244"/>
                <a:gd name="connsiteX1" fmla="*/ 1704764 w 2463484"/>
                <a:gd name="connsiteY1" fmla="*/ 76200 h 2656244"/>
                <a:gd name="connsiteX2" fmla="*/ 1526964 w 2463484"/>
                <a:gd name="connsiteY2" fmla="*/ 0 h 2656244"/>
                <a:gd name="connsiteX3" fmla="*/ 1460924 w 2463484"/>
                <a:gd name="connsiteY3" fmla="*/ 91439 h 2656244"/>
                <a:gd name="connsiteX4" fmla="*/ 1372024 w 2463484"/>
                <a:gd name="connsiteY4" fmla="*/ 218439 h 2656244"/>
                <a:gd name="connsiteX5" fmla="*/ 0 w 2463484"/>
                <a:gd name="connsiteY5" fmla="*/ 132119 h 2656244"/>
                <a:gd name="connsiteX6" fmla="*/ 58420 w 2463484"/>
                <a:gd name="connsiteY6" fmla="*/ 1925359 h 2656244"/>
                <a:gd name="connsiteX7" fmla="*/ 453390 w 2463484"/>
                <a:gd name="connsiteY7" fmla="*/ 2620049 h 2656244"/>
                <a:gd name="connsiteX8" fmla="*/ 1626870 w 2463484"/>
                <a:gd name="connsiteY8" fmla="*/ 2656244 h 2656244"/>
                <a:gd name="connsiteX9" fmla="*/ 2349500 w 2463484"/>
                <a:gd name="connsiteY9" fmla="*/ 2164119 h 2656244"/>
                <a:gd name="connsiteX10" fmla="*/ 2357120 w 2463484"/>
                <a:gd name="connsiteY10" fmla="*/ 1775499 h 2656244"/>
                <a:gd name="connsiteX11" fmla="*/ 2306744 w 2463484"/>
                <a:gd name="connsiteY11" fmla="*/ 1798320 h 2656244"/>
                <a:gd name="connsiteX12" fmla="*/ 2273300 w 2463484"/>
                <a:gd name="connsiteY12" fmla="*/ 1737399 h 2656244"/>
                <a:gd name="connsiteX13" fmla="*/ 2314364 w 2463484"/>
                <a:gd name="connsiteY13" fmla="*/ 1640840 h 2656244"/>
                <a:gd name="connsiteX14" fmla="*/ 2431204 w 2463484"/>
                <a:gd name="connsiteY14" fmla="*/ 1544320 h 2656244"/>
                <a:gd name="connsiteX15" fmla="*/ 2454064 w 2463484"/>
                <a:gd name="connsiteY15" fmla="*/ 1473200 h 2656244"/>
                <a:gd name="connsiteX16" fmla="*/ 2431204 w 2463484"/>
                <a:gd name="connsiteY16" fmla="*/ 1290320 h 2656244"/>
                <a:gd name="connsiteX17" fmla="*/ 2456604 w 2463484"/>
                <a:gd name="connsiteY17" fmla="*/ 1109980 h 2656244"/>
                <a:gd name="connsiteX18" fmla="*/ 2423584 w 2463484"/>
                <a:gd name="connsiteY18" fmla="*/ 904240 h 2656244"/>
                <a:gd name="connsiteX19" fmla="*/ 2369820 w 2463484"/>
                <a:gd name="connsiteY19" fmla="*/ 807759 h 2656244"/>
                <a:gd name="connsiteX20" fmla="*/ 2242820 w 2463484"/>
                <a:gd name="connsiteY20" fmla="*/ 792519 h 2656244"/>
                <a:gd name="connsiteX21" fmla="*/ 1887220 w 2463484"/>
                <a:gd name="connsiteY21" fmla="*/ 441999 h 2656244"/>
                <a:gd name="connsiteX22" fmla="*/ 1793240 w 2463484"/>
                <a:gd name="connsiteY22" fmla="*/ 309919 h 2656244"/>
                <a:gd name="connsiteX23" fmla="*/ 1760220 w 2463484"/>
                <a:gd name="connsiteY23" fmla="*/ 198159 h 2656244"/>
                <a:gd name="connsiteX24" fmla="*/ 1625600 w 2463484"/>
                <a:gd name="connsiteY24" fmla="*/ 154979 h 2656244"/>
                <a:gd name="connsiteX25" fmla="*/ 1564640 w 2463484"/>
                <a:gd name="connsiteY25" fmla="*/ 165139 h 2656244"/>
                <a:gd name="connsiteX26" fmla="*/ 1620520 w 2463484"/>
                <a:gd name="connsiteY26" fmla="*/ 91479 h 2656244"/>
                <a:gd name="connsiteX0" fmla="*/ 1620520 w 2463484"/>
                <a:gd name="connsiteY0" fmla="*/ 91479 h 2656244"/>
                <a:gd name="connsiteX1" fmla="*/ 1704764 w 2463484"/>
                <a:gd name="connsiteY1" fmla="*/ 76200 h 2656244"/>
                <a:gd name="connsiteX2" fmla="*/ 1526964 w 2463484"/>
                <a:gd name="connsiteY2" fmla="*/ 0 h 2656244"/>
                <a:gd name="connsiteX3" fmla="*/ 1440604 w 2463484"/>
                <a:gd name="connsiteY3" fmla="*/ 93979 h 2656244"/>
                <a:gd name="connsiteX4" fmla="*/ 1372024 w 2463484"/>
                <a:gd name="connsiteY4" fmla="*/ 218439 h 2656244"/>
                <a:gd name="connsiteX5" fmla="*/ 0 w 2463484"/>
                <a:gd name="connsiteY5" fmla="*/ 132119 h 2656244"/>
                <a:gd name="connsiteX6" fmla="*/ 58420 w 2463484"/>
                <a:gd name="connsiteY6" fmla="*/ 1925359 h 2656244"/>
                <a:gd name="connsiteX7" fmla="*/ 453390 w 2463484"/>
                <a:gd name="connsiteY7" fmla="*/ 2620049 h 2656244"/>
                <a:gd name="connsiteX8" fmla="*/ 1626870 w 2463484"/>
                <a:gd name="connsiteY8" fmla="*/ 2656244 h 2656244"/>
                <a:gd name="connsiteX9" fmla="*/ 2349500 w 2463484"/>
                <a:gd name="connsiteY9" fmla="*/ 2164119 h 2656244"/>
                <a:gd name="connsiteX10" fmla="*/ 2357120 w 2463484"/>
                <a:gd name="connsiteY10" fmla="*/ 1775499 h 2656244"/>
                <a:gd name="connsiteX11" fmla="*/ 2306744 w 2463484"/>
                <a:gd name="connsiteY11" fmla="*/ 1798320 h 2656244"/>
                <a:gd name="connsiteX12" fmla="*/ 2273300 w 2463484"/>
                <a:gd name="connsiteY12" fmla="*/ 1737399 h 2656244"/>
                <a:gd name="connsiteX13" fmla="*/ 2314364 w 2463484"/>
                <a:gd name="connsiteY13" fmla="*/ 1640840 h 2656244"/>
                <a:gd name="connsiteX14" fmla="*/ 2431204 w 2463484"/>
                <a:gd name="connsiteY14" fmla="*/ 1544320 h 2656244"/>
                <a:gd name="connsiteX15" fmla="*/ 2454064 w 2463484"/>
                <a:gd name="connsiteY15" fmla="*/ 1473200 h 2656244"/>
                <a:gd name="connsiteX16" fmla="*/ 2431204 w 2463484"/>
                <a:gd name="connsiteY16" fmla="*/ 1290320 h 2656244"/>
                <a:gd name="connsiteX17" fmla="*/ 2456604 w 2463484"/>
                <a:gd name="connsiteY17" fmla="*/ 1109980 h 2656244"/>
                <a:gd name="connsiteX18" fmla="*/ 2423584 w 2463484"/>
                <a:gd name="connsiteY18" fmla="*/ 904240 h 2656244"/>
                <a:gd name="connsiteX19" fmla="*/ 2369820 w 2463484"/>
                <a:gd name="connsiteY19" fmla="*/ 807759 h 2656244"/>
                <a:gd name="connsiteX20" fmla="*/ 2242820 w 2463484"/>
                <a:gd name="connsiteY20" fmla="*/ 792519 h 2656244"/>
                <a:gd name="connsiteX21" fmla="*/ 1887220 w 2463484"/>
                <a:gd name="connsiteY21" fmla="*/ 441999 h 2656244"/>
                <a:gd name="connsiteX22" fmla="*/ 1793240 w 2463484"/>
                <a:gd name="connsiteY22" fmla="*/ 309919 h 2656244"/>
                <a:gd name="connsiteX23" fmla="*/ 1760220 w 2463484"/>
                <a:gd name="connsiteY23" fmla="*/ 198159 h 2656244"/>
                <a:gd name="connsiteX24" fmla="*/ 1625600 w 2463484"/>
                <a:gd name="connsiteY24" fmla="*/ 154979 h 2656244"/>
                <a:gd name="connsiteX25" fmla="*/ 1564640 w 2463484"/>
                <a:gd name="connsiteY25" fmla="*/ 165139 h 2656244"/>
                <a:gd name="connsiteX26" fmla="*/ 1620520 w 2463484"/>
                <a:gd name="connsiteY26" fmla="*/ 91479 h 2656244"/>
                <a:gd name="connsiteX0" fmla="*/ 1620520 w 2463484"/>
                <a:gd name="connsiteY0" fmla="*/ 108703 h 2673468"/>
                <a:gd name="connsiteX1" fmla="*/ 1704764 w 2463484"/>
                <a:gd name="connsiteY1" fmla="*/ 93424 h 2673468"/>
                <a:gd name="connsiteX2" fmla="*/ 1526964 w 2463484"/>
                <a:gd name="connsiteY2" fmla="*/ 17224 h 2673468"/>
                <a:gd name="connsiteX3" fmla="*/ 1440604 w 2463484"/>
                <a:gd name="connsiteY3" fmla="*/ 111203 h 2673468"/>
                <a:gd name="connsiteX4" fmla="*/ 1372024 w 2463484"/>
                <a:gd name="connsiteY4" fmla="*/ 235663 h 2673468"/>
                <a:gd name="connsiteX5" fmla="*/ 0 w 2463484"/>
                <a:gd name="connsiteY5" fmla="*/ 149343 h 2673468"/>
                <a:gd name="connsiteX6" fmla="*/ 58420 w 2463484"/>
                <a:gd name="connsiteY6" fmla="*/ 1942583 h 2673468"/>
                <a:gd name="connsiteX7" fmla="*/ 453390 w 2463484"/>
                <a:gd name="connsiteY7" fmla="*/ 2637273 h 2673468"/>
                <a:gd name="connsiteX8" fmla="*/ 1626870 w 2463484"/>
                <a:gd name="connsiteY8" fmla="*/ 2673468 h 2673468"/>
                <a:gd name="connsiteX9" fmla="*/ 2349500 w 2463484"/>
                <a:gd name="connsiteY9" fmla="*/ 2181343 h 2673468"/>
                <a:gd name="connsiteX10" fmla="*/ 2357120 w 2463484"/>
                <a:gd name="connsiteY10" fmla="*/ 1792723 h 2673468"/>
                <a:gd name="connsiteX11" fmla="*/ 2306744 w 2463484"/>
                <a:gd name="connsiteY11" fmla="*/ 1815544 h 2673468"/>
                <a:gd name="connsiteX12" fmla="*/ 2273300 w 2463484"/>
                <a:gd name="connsiteY12" fmla="*/ 1754623 h 2673468"/>
                <a:gd name="connsiteX13" fmla="*/ 2314364 w 2463484"/>
                <a:gd name="connsiteY13" fmla="*/ 1658064 h 2673468"/>
                <a:gd name="connsiteX14" fmla="*/ 2431204 w 2463484"/>
                <a:gd name="connsiteY14" fmla="*/ 1561544 h 2673468"/>
                <a:gd name="connsiteX15" fmla="*/ 2454064 w 2463484"/>
                <a:gd name="connsiteY15" fmla="*/ 1490424 h 2673468"/>
                <a:gd name="connsiteX16" fmla="*/ 2431204 w 2463484"/>
                <a:gd name="connsiteY16" fmla="*/ 1307544 h 2673468"/>
                <a:gd name="connsiteX17" fmla="*/ 2456604 w 2463484"/>
                <a:gd name="connsiteY17" fmla="*/ 1127204 h 2673468"/>
                <a:gd name="connsiteX18" fmla="*/ 2423584 w 2463484"/>
                <a:gd name="connsiteY18" fmla="*/ 921464 h 2673468"/>
                <a:gd name="connsiteX19" fmla="*/ 2369820 w 2463484"/>
                <a:gd name="connsiteY19" fmla="*/ 824983 h 2673468"/>
                <a:gd name="connsiteX20" fmla="*/ 2242820 w 2463484"/>
                <a:gd name="connsiteY20" fmla="*/ 809743 h 2673468"/>
                <a:gd name="connsiteX21" fmla="*/ 1887220 w 2463484"/>
                <a:gd name="connsiteY21" fmla="*/ 459223 h 2673468"/>
                <a:gd name="connsiteX22" fmla="*/ 1793240 w 2463484"/>
                <a:gd name="connsiteY22" fmla="*/ 327143 h 2673468"/>
                <a:gd name="connsiteX23" fmla="*/ 1760220 w 2463484"/>
                <a:gd name="connsiteY23" fmla="*/ 215383 h 2673468"/>
                <a:gd name="connsiteX24" fmla="*/ 1625600 w 2463484"/>
                <a:gd name="connsiteY24" fmla="*/ 172203 h 2673468"/>
                <a:gd name="connsiteX25" fmla="*/ 1564640 w 2463484"/>
                <a:gd name="connsiteY25" fmla="*/ 182363 h 2673468"/>
                <a:gd name="connsiteX26" fmla="*/ 1620520 w 2463484"/>
                <a:gd name="connsiteY26" fmla="*/ 108703 h 2673468"/>
                <a:gd name="connsiteX0" fmla="*/ 1620520 w 2463484"/>
                <a:gd name="connsiteY0" fmla="*/ 108703 h 2673468"/>
                <a:gd name="connsiteX1" fmla="*/ 1704764 w 2463484"/>
                <a:gd name="connsiteY1" fmla="*/ 93424 h 2673468"/>
                <a:gd name="connsiteX2" fmla="*/ 1526964 w 2463484"/>
                <a:gd name="connsiteY2" fmla="*/ 17224 h 2673468"/>
                <a:gd name="connsiteX3" fmla="*/ 1440604 w 2463484"/>
                <a:gd name="connsiteY3" fmla="*/ 111203 h 2673468"/>
                <a:gd name="connsiteX4" fmla="*/ 1372024 w 2463484"/>
                <a:gd name="connsiteY4" fmla="*/ 235663 h 2673468"/>
                <a:gd name="connsiteX5" fmla="*/ 0 w 2463484"/>
                <a:gd name="connsiteY5" fmla="*/ 149343 h 2673468"/>
                <a:gd name="connsiteX6" fmla="*/ 58420 w 2463484"/>
                <a:gd name="connsiteY6" fmla="*/ 1942583 h 2673468"/>
                <a:gd name="connsiteX7" fmla="*/ 453390 w 2463484"/>
                <a:gd name="connsiteY7" fmla="*/ 2637273 h 2673468"/>
                <a:gd name="connsiteX8" fmla="*/ 1626870 w 2463484"/>
                <a:gd name="connsiteY8" fmla="*/ 2673468 h 2673468"/>
                <a:gd name="connsiteX9" fmla="*/ 2349500 w 2463484"/>
                <a:gd name="connsiteY9" fmla="*/ 2181343 h 2673468"/>
                <a:gd name="connsiteX10" fmla="*/ 2357120 w 2463484"/>
                <a:gd name="connsiteY10" fmla="*/ 1792723 h 2673468"/>
                <a:gd name="connsiteX11" fmla="*/ 2306744 w 2463484"/>
                <a:gd name="connsiteY11" fmla="*/ 1815544 h 2673468"/>
                <a:gd name="connsiteX12" fmla="*/ 2273300 w 2463484"/>
                <a:gd name="connsiteY12" fmla="*/ 1754623 h 2673468"/>
                <a:gd name="connsiteX13" fmla="*/ 2314364 w 2463484"/>
                <a:gd name="connsiteY13" fmla="*/ 1658064 h 2673468"/>
                <a:gd name="connsiteX14" fmla="*/ 2431204 w 2463484"/>
                <a:gd name="connsiteY14" fmla="*/ 1561544 h 2673468"/>
                <a:gd name="connsiteX15" fmla="*/ 2454064 w 2463484"/>
                <a:gd name="connsiteY15" fmla="*/ 1490424 h 2673468"/>
                <a:gd name="connsiteX16" fmla="*/ 2431204 w 2463484"/>
                <a:gd name="connsiteY16" fmla="*/ 1307544 h 2673468"/>
                <a:gd name="connsiteX17" fmla="*/ 2456604 w 2463484"/>
                <a:gd name="connsiteY17" fmla="*/ 1127204 h 2673468"/>
                <a:gd name="connsiteX18" fmla="*/ 2423584 w 2463484"/>
                <a:gd name="connsiteY18" fmla="*/ 921464 h 2673468"/>
                <a:gd name="connsiteX19" fmla="*/ 2369820 w 2463484"/>
                <a:gd name="connsiteY19" fmla="*/ 824983 h 2673468"/>
                <a:gd name="connsiteX20" fmla="*/ 2242820 w 2463484"/>
                <a:gd name="connsiteY20" fmla="*/ 809743 h 2673468"/>
                <a:gd name="connsiteX21" fmla="*/ 1887220 w 2463484"/>
                <a:gd name="connsiteY21" fmla="*/ 459223 h 2673468"/>
                <a:gd name="connsiteX22" fmla="*/ 1793240 w 2463484"/>
                <a:gd name="connsiteY22" fmla="*/ 327143 h 2673468"/>
                <a:gd name="connsiteX23" fmla="*/ 1760220 w 2463484"/>
                <a:gd name="connsiteY23" fmla="*/ 215383 h 2673468"/>
                <a:gd name="connsiteX24" fmla="*/ 1625600 w 2463484"/>
                <a:gd name="connsiteY24" fmla="*/ 172203 h 2673468"/>
                <a:gd name="connsiteX25" fmla="*/ 1564640 w 2463484"/>
                <a:gd name="connsiteY25" fmla="*/ 182363 h 2673468"/>
                <a:gd name="connsiteX26" fmla="*/ 1620520 w 2463484"/>
                <a:gd name="connsiteY26" fmla="*/ 108703 h 2673468"/>
                <a:gd name="connsiteX0" fmla="*/ 1620520 w 2463484"/>
                <a:gd name="connsiteY0" fmla="*/ 108703 h 2673468"/>
                <a:gd name="connsiteX1" fmla="*/ 1704764 w 2463484"/>
                <a:gd name="connsiteY1" fmla="*/ 93424 h 2673468"/>
                <a:gd name="connsiteX2" fmla="*/ 1526964 w 2463484"/>
                <a:gd name="connsiteY2" fmla="*/ 17224 h 2673468"/>
                <a:gd name="connsiteX3" fmla="*/ 1440604 w 2463484"/>
                <a:gd name="connsiteY3" fmla="*/ 111203 h 2673468"/>
                <a:gd name="connsiteX4" fmla="*/ 1372024 w 2463484"/>
                <a:gd name="connsiteY4" fmla="*/ 235663 h 2673468"/>
                <a:gd name="connsiteX5" fmla="*/ 0 w 2463484"/>
                <a:gd name="connsiteY5" fmla="*/ 149343 h 2673468"/>
                <a:gd name="connsiteX6" fmla="*/ 58420 w 2463484"/>
                <a:gd name="connsiteY6" fmla="*/ 1942583 h 2673468"/>
                <a:gd name="connsiteX7" fmla="*/ 453390 w 2463484"/>
                <a:gd name="connsiteY7" fmla="*/ 2637273 h 2673468"/>
                <a:gd name="connsiteX8" fmla="*/ 1626870 w 2463484"/>
                <a:gd name="connsiteY8" fmla="*/ 2673468 h 2673468"/>
                <a:gd name="connsiteX9" fmla="*/ 2349500 w 2463484"/>
                <a:gd name="connsiteY9" fmla="*/ 2181343 h 2673468"/>
                <a:gd name="connsiteX10" fmla="*/ 2357120 w 2463484"/>
                <a:gd name="connsiteY10" fmla="*/ 1792723 h 2673468"/>
                <a:gd name="connsiteX11" fmla="*/ 2306744 w 2463484"/>
                <a:gd name="connsiteY11" fmla="*/ 1815544 h 2673468"/>
                <a:gd name="connsiteX12" fmla="*/ 2273300 w 2463484"/>
                <a:gd name="connsiteY12" fmla="*/ 1754623 h 2673468"/>
                <a:gd name="connsiteX13" fmla="*/ 2314364 w 2463484"/>
                <a:gd name="connsiteY13" fmla="*/ 1658064 h 2673468"/>
                <a:gd name="connsiteX14" fmla="*/ 2431204 w 2463484"/>
                <a:gd name="connsiteY14" fmla="*/ 1561544 h 2673468"/>
                <a:gd name="connsiteX15" fmla="*/ 2454064 w 2463484"/>
                <a:gd name="connsiteY15" fmla="*/ 1490424 h 2673468"/>
                <a:gd name="connsiteX16" fmla="*/ 2431204 w 2463484"/>
                <a:gd name="connsiteY16" fmla="*/ 1307544 h 2673468"/>
                <a:gd name="connsiteX17" fmla="*/ 2456604 w 2463484"/>
                <a:gd name="connsiteY17" fmla="*/ 1127204 h 2673468"/>
                <a:gd name="connsiteX18" fmla="*/ 2423584 w 2463484"/>
                <a:gd name="connsiteY18" fmla="*/ 921464 h 2673468"/>
                <a:gd name="connsiteX19" fmla="*/ 2369820 w 2463484"/>
                <a:gd name="connsiteY19" fmla="*/ 824983 h 2673468"/>
                <a:gd name="connsiteX20" fmla="*/ 2242820 w 2463484"/>
                <a:gd name="connsiteY20" fmla="*/ 809743 h 2673468"/>
                <a:gd name="connsiteX21" fmla="*/ 1887220 w 2463484"/>
                <a:gd name="connsiteY21" fmla="*/ 459223 h 2673468"/>
                <a:gd name="connsiteX22" fmla="*/ 1793240 w 2463484"/>
                <a:gd name="connsiteY22" fmla="*/ 327143 h 2673468"/>
                <a:gd name="connsiteX23" fmla="*/ 1760220 w 2463484"/>
                <a:gd name="connsiteY23" fmla="*/ 215383 h 2673468"/>
                <a:gd name="connsiteX24" fmla="*/ 1625600 w 2463484"/>
                <a:gd name="connsiteY24" fmla="*/ 172203 h 2673468"/>
                <a:gd name="connsiteX25" fmla="*/ 1564640 w 2463484"/>
                <a:gd name="connsiteY25" fmla="*/ 182363 h 2673468"/>
                <a:gd name="connsiteX26" fmla="*/ 1620520 w 2463484"/>
                <a:gd name="connsiteY26" fmla="*/ 108703 h 2673468"/>
                <a:gd name="connsiteX0" fmla="*/ 1620520 w 2463484"/>
                <a:gd name="connsiteY0" fmla="*/ 112302 h 2677067"/>
                <a:gd name="connsiteX1" fmla="*/ 1704764 w 2463484"/>
                <a:gd name="connsiteY1" fmla="*/ 97023 h 2677067"/>
                <a:gd name="connsiteX2" fmla="*/ 1526964 w 2463484"/>
                <a:gd name="connsiteY2" fmla="*/ 20823 h 2677067"/>
                <a:gd name="connsiteX3" fmla="*/ 1440604 w 2463484"/>
                <a:gd name="connsiteY3" fmla="*/ 114802 h 2677067"/>
                <a:gd name="connsiteX4" fmla="*/ 1372024 w 2463484"/>
                <a:gd name="connsiteY4" fmla="*/ 239262 h 2677067"/>
                <a:gd name="connsiteX5" fmla="*/ 0 w 2463484"/>
                <a:gd name="connsiteY5" fmla="*/ 152942 h 2677067"/>
                <a:gd name="connsiteX6" fmla="*/ 58420 w 2463484"/>
                <a:gd name="connsiteY6" fmla="*/ 1946182 h 2677067"/>
                <a:gd name="connsiteX7" fmla="*/ 453390 w 2463484"/>
                <a:gd name="connsiteY7" fmla="*/ 2640872 h 2677067"/>
                <a:gd name="connsiteX8" fmla="*/ 1626870 w 2463484"/>
                <a:gd name="connsiteY8" fmla="*/ 2677067 h 2677067"/>
                <a:gd name="connsiteX9" fmla="*/ 2349500 w 2463484"/>
                <a:gd name="connsiteY9" fmla="*/ 2184942 h 2677067"/>
                <a:gd name="connsiteX10" fmla="*/ 2357120 w 2463484"/>
                <a:gd name="connsiteY10" fmla="*/ 1796322 h 2677067"/>
                <a:gd name="connsiteX11" fmla="*/ 2306744 w 2463484"/>
                <a:gd name="connsiteY11" fmla="*/ 1819143 h 2677067"/>
                <a:gd name="connsiteX12" fmla="*/ 2273300 w 2463484"/>
                <a:gd name="connsiteY12" fmla="*/ 1758222 h 2677067"/>
                <a:gd name="connsiteX13" fmla="*/ 2314364 w 2463484"/>
                <a:gd name="connsiteY13" fmla="*/ 1661663 h 2677067"/>
                <a:gd name="connsiteX14" fmla="*/ 2431204 w 2463484"/>
                <a:gd name="connsiteY14" fmla="*/ 1565143 h 2677067"/>
                <a:gd name="connsiteX15" fmla="*/ 2454064 w 2463484"/>
                <a:gd name="connsiteY15" fmla="*/ 1494023 h 2677067"/>
                <a:gd name="connsiteX16" fmla="*/ 2431204 w 2463484"/>
                <a:gd name="connsiteY16" fmla="*/ 1311143 h 2677067"/>
                <a:gd name="connsiteX17" fmla="*/ 2456604 w 2463484"/>
                <a:gd name="connsiteY17" fmla="*/ 1130803 h 2677067"/>
                <a:gd name="connsiteX18" fmla="*/ 2423584 w 2463484"/>
                <a:gd name="connsiteY18" fmla="*/ 925063 h 2677067"/>
                <a:gd name="connsiteX19" fmla="*/ 2369820 w 2463484"/>
                <a:gd name="connsiteY19" fmla="*/ 828582 h 2677067"/>
                <a:gd name="connsiteX20" fmla="*/ 2242820 w 2463484"/>
                <a:gd name="connsiteY20" fmla="*/ 813342 h 2677067"/>
                <a:gd name="connsiteX21" fmla="*/ 1887220 w 2463484"/>
                <a:gd name="connsiteY21" fmla="*/ 462822 h 2677067"/>
                <a:gd name="connsiteX22" fmla="*/ 1793240 w 2463484"/>
                <a:gd name="connsiteY22" fmla="*/ 330742 h 2677067"/>
                <a:gd name="connsiteX23" fmla="*/ 1760220 w 2463484"/>
                <a:gd name="connsiteY23" fmla="*/ 218982 h 2677067"/>
                <a:gd name="connsiteX24" fmla="*/ 1625600 w 2463484"/>
                <a:gd name="connsiteY24" fmla="*/ 175802 h 2677067"/>
                <a:gd name="connsiteX25" fmla="*/ 1564640 w 2463484"/>
                <a:gd name="connsiteY25" fmla="*/ 185962 h 2677067"/>
                <a:gd name="connsiteX26" fmla="*/ 1620520 w 2463484"/>
                <a:gd name="connsiteY26" fmla="*/ 112302 h 2677067"/>
                <a:gd name="connsiteX0" fmla="*/ 1620520 w 2463484"/>
                <a:gd name="connsiteY0" fmla="*/ 127217 h 2691982"/>
                <a:gd name="connsiteX1" fmla="*/ 1704764 w 2463484"/>
                <a:gd name="connsiteY1" fmla="*/ 111938 h 2691982"/>
                <a:gd name="connsiteX2" fmla="*/ 1526964 w 2463484"/>
                <a:gd name="connsiteY2" fmla="*/ 35738 h 2691982"/>
                <a:gd name="connsiteX3" fmla="*/ 1440604 w 2463484"/>
                <a:gd name="connsiteY3" fmla="*/ 129717 h 2691982"/>
                <a:gd name="connsiteX4" fmla="*/ 1372024 w 2463484"/>
                <a:gd name="connsiteY4" fmla="*/ 254177 h 2691982"/>
                <a:gd name="connsiteX5" fmla="*/ 958004 w 2463484"/>
                <a:gd name="connsiteY5" fmla="*/ 86538 h 2691982"/>
                <a:gd name="connsiteX6" fmla="*/ 0 w 2463484"/>
                <a:gd name="connsiteY6" fmla="*/ 167857 h 2691982"/>
                <a:gd name="connsiteX7" fmla="*/ 58420 w 2463484"/>
                <a:gd name="connsiteY7" fmla="*/ 1961097 h 2691982"/>
                <a:gd name="connsiteX8" fmla="*/ 453390 w 2463484"/>
                <a:gd name="connsiteY8" fmla="*/ 2655787 h 2691982"/>
                <a:gd name="connsiteX9" fmla="*/ 1626870 w 2463484"/>
                <a:gd name="connsiteY9" fmla="*/ 2691982 h 2691982"/>
                <a:gd name="connsiteX10" fmla="*/ 2349500 w 2463484"/>
                <a:gd name="connsiteY10" fmla="*/ 2199857 h 2691982"/>
                <a:gd name="connsiteX11" fmla="*/ 2357120 w 2463484"/>
                <a:gd name="connsiteY11" fmla="*/ 1811237 h 2691982"/>
                <a:gd name="connsiteX12" fmla="*/ 2306744 w 2463484"/>
                <a:gd name="connsiteY12" fmla="*/ 1834058 h 2691982"/>
                <a:gd name="connsiteX13" fmla="*/ 2273300 w 2463484"/>
                <a:gd name="connsiteY13" fmla="*/ 1773137 h 2691982"/>
                <a:gd name="connsiteX14" fmla="*/ 2314364 w 2463484"/>
                <a:gd name="connsiteY14" fmla="*/ 1676578 h 2691982"/>
                <a:gd name="connsiteX15" fmla="*/ 2431204 w 2463484"/>
                <a:gd name="connsiteY15" fmla="*/ 1580058 h 2691982"/>
                <a:gd name="connsiteX16" fmla="*/ 2454064 w 2463484"/>
                <a:gd name="connsiteY16" fmla="*/ 1508938 h 2691982"/>
                <a:gd name="connsiteX17" fmla="*/ 2431204 w 2463484"/>
                <a:gd name="connsiteY17" fmla="*/ 1326058 h 2691982"/>
                <a:gd name="connsiteX18" fmla="*/ 2456604 w 2463484"/>
                <a:gd name="connsiteY18" fmla="*/ 1145718 h 2691982"/>
                <a:gd name="connsiteX19" fmla="*/ 2423584 w 2463484"/>
                <a:gd name="connsiteY19" fmla="*/ 939978 h 2691982"/>
                <a:gd name="connsiteX20" fmla="*/ 2369820 w 2463484"/>
                <a:gd name="connsiteY20" fmla="*/ 843497 h 2691982"/>
                <a:gd name="connsiteX21" fmla="*/ 2242820 w 2463484"/>
                <a:gd name="connsiteY21" fmla="*/ 828257 h 2691982"/>
                <a:gd name="connsiteX22" fmla="*/ 1887220 w 2463484"/>
                <a:gd name="connsiteY22" fmla="*/ 477737 h 2691982"/>
                <a:gd name="connsiteX23" fmla="*/ 1793240 w 2463484"/>
                <a:gd name="connsiteY23" fmla="*/ 345657 h 2691982"/>
                <a:gd name="connsiteX24" fmla="*/ 1760220 w 2463484"/>
                <a:gd name="connsiteY24" fmla="*/ 233897 h 2691982"/>
                <a:gd name="connsiteX25" fmla="*/ 1625600 w 2463484"/>
                <a:gd name="connsiteY25" fmla="*/ 190717 h 2691982"/>
                <a:gd name="connsiteX26" fmla="*/ 1564640 w 2463484"/>
                <a:gd name="connsiteY26" fmla="*/ 200877 h 2691982"/>
                <a:gd name="connsiteX27" fmla="*/ 1620520 w 2463484"/>
                <a:gd name="connsiteY27" fmla="*/ 127217 h 2691982"/>
                <a:gd name="connsiteX0" fmla="*/ 1620520 w 2463484"/>
                <a:gd name="connsiteY0" fmla="*/ 119984 h 2684749"/>
                <a:gd name="connsiteX1" fmla="*/ 1704764 w 2463484"/>
                <a:gd name="connsiteY1" fmla="*/ 104705 h 2684749"/>
                <a:gd name="connsiteX2" fmla="*/ 1526964 w 2463484"/>
                <a:gd name="connsiteY2" fmla="*/ 28505 h 2684749"/>
                <a:gd name="connsiteX3" fmla="*/ 1440604 w 2463484"/>
                <a:gd name="connsiteY3" fmla="*/ 122484 h 2684749"/>
                <a:gd name="connsiteX4" fmla="*/ 1372024 w 2463484"/>
                <a:gd name="connsiteY4" fmla="*/ 246944 h 2684749"/>
                <a:gd name="connsiteX5" fmla="*/ 1178984 w 2463484"/>
                <a:gd name="connsiteY5" fmla="*/ 99625 h 2684749"/>
                <a:gd name="connsiteX6" fmla="*/ 0 w 2463484"/>
                <a:gd name="connsiteY6" fmla="*/ 160624 h 2684749"/>
                <a:gd name="connsiteX7" fmla="*/ 58420 w 2463484"/>
                <a:gd name="connsiteY7" fmla="*/ 1953864 h 2684749"/>
                <a:gd name="connsiteX8" fmla="*/ 453390 w 2463484"/>
                <a:gd name="connsiteY8" fmla="*/ 2648554 h 2684749"/>
                <a:gd name="connsiteX9" fmla="*/ 1626870 w 2463484"/>
                <a:gd name="connsiteY9" fmla="*/ 2684749 h 2684749"/>
                <a:gd name="connsiteX10" fmla="*/ 2349500 w 2463484"/>
                <a:gd name="connsiteY10" fmla="*/ 2192624 h 2684749"/>
                <a:gd name="connsiteX11" fmla="*/ 2357120 w 2463484"/>
                <a:gd name="connsiteY11" fmla="*/ 1804004 h 2684749"/>
                <a:gd name="connsiteX12" fmla="*/ 2306744 w 2463484"/>
                <a:gd name="connsiteY12" fmla="*/ 1826825 h 2684749"/>
                <a:gd name="connsiteX13" fmla="*/ 2273300 w 2463484"/>
                <a:gd name="connsiteY13" fmla="*/ 1765904 h 2684749"/>
                <a:gd name="connsiteX14" fmla="*/ 2314364 w 2463484"/>
                <a:gd name="connsiteY14" fmla="*/ 1669345 h 2684749"/>
                <a:gd name="connsiteX15" fmla="*/ 2431204 w 2463484"/>
                <a:gd name="connsiteY15" fmla="*/ 1572825 h 2684749"/>
                <a:gd name="connsiteX16" fmla="*/ 2454064 w 2463484"/>
                <a:gd name="connsiteY16" fmla="*/ 1501705 h 2684749"/>
                <a:gd name="connsiteX17" fmla="*/ 2431204 w 2463484"/>
                <a:gd name="connsiteY17" fmla="*/ 1318825 h 2684749"/>
                <a:gd name="connsiteX18" fmla="*/ 2456604 w 2463484"/>
                <a:gd name="connsiteY18" fmla="*/ 1138485 h 2684749"/>
                <a:gd name="connsiteX19" fmla="*/ 2423584 w 2463484"/>
                <a:gd name="connsiteY19" fmla="*/ 932745 h 2684749"/>
                <a:gd name="connsiteX20" fmla="*/ 2369820 w 2463484"/>
                <a:gd name="connsiteY20" fmla="*/ 836264 h 2684749"/>
                <a:gd name="connsiteX21" fmla="*/ 2242820 w 2463484"/>
                <a:gd name="connsiteY21" fmla="*/ 821024 h 2684749"/>
                <a:gd name="connsiteX22" fmla="*/ 1887220 w 2463484"/>
                <a:gd name="connsiteY22" fmla="*/ 470504 h 2684749"/>
                <a:gd name="connsiteX23" fmla="*/ 1793240 w 2463484"/>
                <a:gd name="connsiteY23" fmla="*/ 338424 h 2684749"/>
                <a:gd name="connsiteX24" fmla="*/ 1760220 w 2463484"/>
                <a:gd name="connsiteY24" fmla="*/ 226664 h 2684749"/>
                <a:gd name="connsiteX25" fmla="*/ 1625600 w 2463484"/>
                <a:gd name="connsiteY25" fmla="*/ 183484 h 2684749"/>
                <a:gd name="connsiteX26" fmla="*/ 1564640 w 2463484"/>
                <a:gd name="connsiteY26" fmla="*/ 193644 h 2684749"/>
                <a:gd name="connsiteX27" fmla="*/ 1620520 w 2463484"/>
                <a:gd name="connsiteY27" fmla="*/ 119984 h 2684749"/>
                <a:gd name="connsiteX0" fmla="*/ 1620520 w 2463484"/>
                <a:gd name="connsiteY0" fmla="*/ 119984 h 2684749"/>
                <a:gd name="connsiteX1" fmla="*/ 1704764 w 2463484"/>
                <a:gd name="connsiteY1" fmla="*/ 104705 h 2684749"/>
                <a:gd name="connsiteX2" fmla="*/ 1526964 w 2463484"/>
                <a:gd name="connsiteY2" fmla="*/ 28505 h 2684749"/>
                <a:gd name="connsiteX3" fmla="*/ 1440604 w 2463484"/>
                <a:gd name="connsiteY3" fmla="*/ 122484 h 2684749"/>
                <a:gd name="connsiteX4" fmla="*/ 1372024 w 2463484"/>
                <a:gd name="connsiteY4" fmla="*/ 246944 h 2684749"/>
                <a:gd name="connsiteX5" fmla="*/ 1178984 w 2463484"/>
                <a:gd name="connsiteY5" fmla="*/ 99625 h 2684749"/>
                <a:gd name="connsiteX6" fmla="*/ 0 w 2463484"/>
                <a:gd name="connsiteY6" fmla="*/ 160624 h 2684749"/>
                <a:gd name="connsiteX7" fmla="*/ 58420 w 2463484"/>
                <a:gd name="connsiteY7" fmla="*/ 1953864 h 2684749"/>
                <a:gd name="connsiteX8" fmla="*/ 453390 w 2463484"/>
                <a:gd name="connsiteY8" fmla="*/ 2648554 h 2684749"/>
                <a:gd name="connsiteX9" fmla="*/ 1626870 w 2463484"/>
                <a:gd name="connsiteY9" fmla="*/ 2684749 h 2684749"/>
                <a:gd name="connsiteX10" fmla="*/ 2349500 w 2463484"/>
                <a:gd name="connsiteY10" fmla="*/ 2192624 h 2684749"/>
                <a:gd name="connsiteX11" fmla="*/ 2357120 w 2463484"/>
                <a:gd name="connsiteY11" fmla="*/ 1804004 h 2684749"/>
                <a:gd name="connsiteX12" fmla="*/ 2306744 w 2463484"/>
                <a:gd name="connsiteY12" fmla="*/ 1826825 h 2684749"/>
                <a:gd name="connsiteX13" fmla="*/ 2273300 w 2463484"/>
                <a:gd name="connsiteY13" fmla="*/ 1765904 h 2684749"/>
                <a:gd name="connsiteX14" fmla="*/ 2314364 w 2463484"/>
                <a:gd name="connsiteY14" fmla="*/ 1669345 h 2684749"/>
                <a:gd name="connsiteX15" fmla="*/ 2431204 w 2463484"/>
                <a:gd name="connsiteY15" fmla="*/ 1572825 h 2684749"/>
                <a:gd name="connsiteX16" fmla="*/ 2454064 w 2463484"/>
                <a:gd name="connsiteY16" fmla="*/ 1501705 h 2684749"/>
                <a:gd name="connsiteX17" fmla="*/ 2431204 w 2463484"/>
                <a:gd name="connsiteY17" fmla="*/ 1318825 h 2684749"/>
                <a:gd name="connsiteX18" fmla="*/ 2456604 w 2463484"/>
                <a:gd name="connsiteY18" fmla="*/ 1138485 h 2684749"/>
                <a:gd name="connsiteX19" fmla="*/ 2423584 w 2463484"/>
                <a:gd name="connsiteY19" fmla="*/ 932745 h 2684749"/>
                <a:gd name="connsiteX20" fmla="*/ 2369820 w 2463484"/>
                <a:gd name="connsiteY20" fmla="*/ 836264 h 2684749"/>
                <a:gd name="connsiteX21" fmla="*/ 2242820 w 2463484"/>
                <a:gd name="connsiteY21" fmla="*/ 821024 h 2684749"/>
                <a:gd name="connsiteX22" fmla="*/ 1887220 w 2463484"/>
                <a:gd name="connsiteY22" fmla="*/ 470504 h 2684749"/>
                <a:gd name="connsiteX23" fmla="*/ 1793240 w 2463484"/>
                <a:gd name="connsiteY23" fmla="*/ 338424 h 2684749"/>
                <a:gd name="connsiteX24" fmla="*/ 1760220 w 2463484"/>
                <a:gd name="connsiteY24" fmla="*/ 226664 h 2684749"/>
                <a:gd name="connsiteX25" fmla="*/ 1625600 w 2463484"/>
                <a:gd name="connsiteY25" fmla="*/ 183484 h 2684749"/>
                <a:gd name="connsiteX26" fmla="*/ 1564640 w 2463484"/>
                <a:gd name="connsiteY26" fmla="*/ 193644 h 2684749"/>
                <a:gd name="connsiteX27" fmla="*/ 1620520 w 2463484"/>
                <a:gd name="connsiteY27" fmla="*/ 119984 h 2684749"/>
                <a:gd name="connsiteX0" fmla="*/ 1620520 w 2463484"/>
                <a:gd name="connsiteY0" fmla="*/ 129975 h 2694740"/>
                <a:gd name="connsiteX1" fmla="*/ 1704764 w 2463484"/>
                <a:gd name="connsiteY1" fmla="*/ 114696 h 2694740"/>
                <a:gd name="connsiteX2" fmla="*/ 1526964 w 2463484"/>
                <a:gd name="connsiteY2" fmla="*/ 38496 h 2694740"/>
                <a:gd name="connsiteX3" fmla="*/ 1440604 w 2463484"/>
                <a:gd name="connsiteY3" fmla="*/ 132475 h 2694740"/>
                <a:gd name="connsiteX4" fmla="*/ 1372024 w 2463484"/>
                <a:gd name="connsiteY4" fmla="*/ 256935 h 2694740"/>
                <a:gd name="connsiteX5" fmla="*/ 1178984 w 2463484"/>
                <a:gd name="connsiteY5" fmla="*/ 109616 h 2694740"/>
                <a:gd name="connsiteX6" fmla="*/ 869104 w 2463484"/>
                <a:gd name="connsiteY6" fmla="*/ 66436 h 2694740"/>
                <a:gd name="connsiteX7" fmla="*/ 0 w 2463484"/>
                <a:gd name="connsiteY7" fmla="*/ 170615 h 2694740"/>
                <a:gd name="connsiteX8" fmla="*/ 58420 w 2463484"/>
                <a:gd name="connsiteY8" fmla="*/ 1963855 h 2694740"/>
                <a:gd name="connsiteX9" fmla="*/ 453390 w 2463484"/>
                <a:gd name="connsiteY9" fmla="*/ 2658545 h 2694740"/>
                <a:gd name="connsiteX10" fmla="*/ 1626870 w 2463484"/>
                <a:gd name="connsiteY10" fmla="*/ 2694740 h 2694740"/>
                <a:gd name="connsiteX11" fmla="*/ 2349500 w 2463484"/>
                <a:gd name="connsiteY11" fmla="*/ 2202615 h 2694740"/>
                <a:gd name="connsiteX12" fmla="*/ 2357120 w 2463484"/>
                <a:gd name="connsiteY12" fmla="*/ 1813995 h 2694740"/>
                <a:gd name="connsiteX13" fmla="*/ 2306744 w 2463484"/>
                <a:gd name="connsiteY13" fmla="*/ 1836816 h 2694740"/>
                <a:gd name="connsiteX14" fmla="*/ 2273300 w 2463484"/>
                <a:gd name="connsiteY14" fmla="*/ 1775895 h 2694740"/>
                <a:gd name="connsiteX15" fmla="*/ 2314364 w 2463484"/>
                <a:gd name="connsiteY15" fmla="*/ 1679336 h 2694740"/>
                <a:gd name="connsiteX16" fmla="*/ 2431204 w 2463484"/>
                <a:gd name="connsiteY16" fmla="*/ 1582816 h 2694740"/>
                <a:gd name="connsiteX17" fmla="*/ 2454064 w 2463484"/>
                <a:gd name="connsiteY17" fmla="*/ 1511696 h 2694740"/>
                <a:gd name="connsiteX18" fmla="*/ 2431204 w 2463484"/>
                <a:gd name="connsiteY18" fmla="*/ 1328816 h 2694740"/>
                <a:gd name="connsiteX19" fmla="*/ 2456604 w 2463484"/>
                <a:gd name="connsiteY19" fmla="*/ 1148476 h 2694740"/>
                <a:gd name="connsiteX20" fmla="*/ 2423584 w 2463484"/>
                <a:gd name="connsiteY20" fmla="*/ 942736 h 2694740"/>
                <a:gd name="connsiteX21" fmla="*/ 2369820 w 2463484"/>
                <a:gd name="connsiteY21" fmla="*/ 846255 h 2694740"/>
                <a:gd name="connsiteX22" fmla="*/ 2242820 w 2463484"/>
                <a:gd name="connsiteY22" fmla="*/ 831015 h 2694740"/>
                <a:gd name="connsiteX23" fmla="*/ 1887220 w 2463484"/>
                <a:gd name="connsiteY23" fmla="*/ 480495 h 2694740"/>
                <a:gd name="connsiteX24" fmla="*/ 1793240 w 2463484"/>
                <a:gd name="connsiteY24" fmla="*/ 348415 h 2694740"/>
                <a:gd name="connsiteX25" fmla="*/ 1760220 w 2463484"/>
                <a:gd name="connsiteY25" fmla="*/ 236655 h 2694740"/>
                <a:gd name="connsiteX26" fmla="*/ 1625600 w 2463484"/>
                <a:gd name="connsiteY26" fmla="*/ 193475 h 2694740"/>
                <a:gd name="connsiteX27" fmla="*/ 1564640 w 2463484"/>
                <a:gd name="connsiteY27" fmla="*/ 203635 h 2694740"/>
                <a:gd name="connsiteX28" fmla="*/ 1620520 w 2463484"/>
                <a:gd name="connsiteY28" fmla="*/ 129975 h 2694740"/>
                <a:gd name="connsiteX0" fmla="*/ 1620520 w 2463484"/>
                <a:gd name="connsiteY0" fmla="*/ 145787 h 2710552"/>
                <a:gd name="connsiteX1" fmla="*/ 1704764 w 2463484"/>
                <a:gd name="connsiteY1" fmla="*/ 130508 h 2710552"/>
                <a:gd name="connsiteX2" fmla="*/ 1526964 w 2463484"/>
                <a:gd name="connsiteY2" fmla="*/ 54308 h 2710552"/>
                <a:gd name="connsiteX3" fmla="*/ 1440604 w 2463484"/>
                <a:gd name="connsiteY3" fmla="*/ 148287 h 2710552"/>
                <a:gd name="connsiteX4" fmla="*/ 1372024 w 2463484"/>
                <a:gd name="connsiteY4" fmla="*/ 272747 h 2710552"/>
                <a:gd name="connsiteX5" fmla="*/ 1178984 w 2463484"/>
                <a:gd name="connsiteY5" fmla="*/ 125428 h 2710552"/>
                <a:gd name="connsiteX6" fmla="*/ 1156124 w 2463484"/>
                <a:gd name="connsiteY6" fmla="*/ 44148 h 2710552"/>
                <a:gd name="connsiteX7" fmla="*/ 0 w 2463484"/>
                <a:gd name="connsiteY7" fmla="*/ 186427 h 2710552"/>
                <a:gd name="connsiteX8" fmla="*/ 58420 w 2463484"/>
                <a:gd name="connsiteY8" fmla="*/ 1979667 h 2710552"/>
                <a:gd name="connsiteX9" fmla="*/ 453390 w 2463484"/>
                <a:gd name="connsiteY9" fmla="*/ 2674357 h 2710552"/>
                <a:gd name="connsiteX10" fmla="*/ 1626870 w 2463484"/>
                <a:gd name="connsiteY10" fmla="*/ 2710552 h 2710552"/>
                <a:gd name="connsiteX11" fmla="*/ 2349500 w 2463484"/>
                <a:gd name="connsiteY11" fmla="*/ 2218427 h 2710552"/>
                <a:gd name="connsiteX12" fmla="*/ 2357120 w 2463484"/>
                <a:gd name="connsiteY12" fmla="*/ 1829807 h 2710552"/>
                <a:gd name="connsiteX13" fmla="*/ 2306744 w 2463484"/>
                <a:gd name="connsiteY13" fmla="*/ 1852628 h 2710552"/>
                <a:gd name="connsiteX14" fmla="*/ 2273300 w 2463484"/>
                <a:gd name="connsiteY14" fmla="*/ 1791707 h 2710552"/>
                <a:gd name="connsiteX15" fmla="*/ 2314364 w 2463484"/>
                <a:gd name="connsiteY15" fmla="*/ 1695148 h 2710552"/>
                <a:gd name="connsiteX16" fmla="*/ 2431204 w 2463484"/>
                <a:gd name="connsiteY16" fmla="*/ 1598628 h 2710552"/>
                <a:gd name="connsiteX17" fmla="*/ 2454064 w 2463484"/>
                <a:gd name="connsiteY17" fmla="*/ 1527508 h 2710552"/>
                <a:gd name="connsiteX18" fmla="*/ 2431204 w 2463484"/>
                <a:gd name="connsiteY18" fmla="*/ 1344628 h 2710552"/>
                <a:gd name="connsiteX19" fmla="*/ 2456604 w 2463484"/>
                <a:gd name="connsiteY19" fmla="*/ 1164288 h 2710552"/>
                <a:gd name="connsiteX20" fmla="*/ 2423584 w 2463484"/>
                <a:gd name="connsiteY20" fmla="*/ 958548 h 2710552"/>
                <a:gd name="connsiteX21" fmla="*/ 2369820 w 2463484"/>
                <a:gd name="connsiteY21" fmla="*/ 862067 h 2710552"/>
                <a:gd name="connsiteX22" fmla="*/ 2242820 w 2463484"/>
                <a:gd name="connsiteY22" fmla="*/ 846827 h 2710552"/>
                <a:gd name="connsiteX23" fmla="*/ 1887220 w 2463484"/>
                <a:gd name="connsiteY23" fmla="*/ 496307 h 2710552"/>
                <a:gd name="connsiteX24" fmla="*/ 1793240 w 2463484"/>
                <a:gd name="connsiteY24" fmla="*/ 364227 h 2710552"/>
                <a:gd name="connsiteX25" fmla="*/ 1760220 w 2463484"/>
                <a:gd name="connsiteY25" fmla="*/ 252467 h 2710552"/>
                <a:gd name="connsiteX26" fmla="*/ 1625600 w 2463484"/>
                <a:gd name="connsiteY26" fmla="*/ 209287 h 2710552"/>
                <a:gd name="connsiteX27" fmla="*/ 1564640 w 2463484"/>
                <a:gd name="connsiteY27" fmla="*/ 219447 h 2710552"/>
                <a:gd name="connsiteX28" fmla="*/ 1620520 w 2463484"/>
                <a:gd name="connsiteY28" fmla="*/ 145787 h 2710552"/>
                <a:gd name="connsiteX0" fmla="*/ 1620520 w 2463484"/>
                <a:gd name="connsiteY0" fmla="*/ 145787 h 2710552"/>
                <a:gd name="connsiteX1" fmla="*/ 1704764 w 2463484"/>
                <a:gd name="connsiteY1" fmla="*/ 130508 h 2710552"/>
                <a:gd name="connsiteX2" fmla="*/ 1526964 w 2463484"/>
                <a:gd name="connsiteY2" fmla="*/ 54308 h 2710552"/>
                <a:gd name="connsiteX3" fmla="*/ 1440604 w 2463484"/>
                <a:gd name="connsiteY3" fmla="*/ 148287 h 2710552"/>
                <a:gd name="connsiteX4" fmla="*/ 1372024 w 2463484"/>
                <a:gd name="connsiteY4" fmla="*/ 272747 h 2710552"/>
                <a:gd name="connsiteX5" fmla="*/ 1178984 w 2463484"/>
                <a:gd name="connsiteY5" fmla="*/ 125428 h 2710552"/>
                <a:gd name="connsiteX6" fmla="*/ 1156124 w 2463484"/>
                <a:gd name="connsiteY6" fmla="*/ 44148 h 2710552"/>
                <a:gd name="connsiteX7" fmla="*/ 0 w 2463484"/>
                <a:gd name="connsiteY7" fmla="*/ 186427 h 2710552"/>
                <a:gd name="connsiteX8" fmla="*/ 58420 w 2463484"/>
                <a:gd name="connsiteY8" fmla="*/ 1979667 h 2710552"/>
                <a:gd name="connsiteX9" fmla="*/ 453390 w 2463484"/>
                <a:gd name="connsiteY9" fmla="*/ 2674357 h 2710552"/>
                <a:gd name="connsiteX10" fmla="*/ 1626870 w 2463484"/>
                <a:gd name="connsiteY10" fmla="*/ 2710552 h 2710552"/>
                <a:gd name="connsiteX11" fmla="*/ 2349500 w 2463484"/>
                <a:gd name="connsiteY11" fmla="*/ 2218427 h 2710552"/>
                <a:gd name="connsiteX12" fmla="*/ 2357120 w 2463484"/>
                <a:gd name="connsiteY12" fmla="*/ 1829807 h 2710552"/>
                <a:gd name="connsiteX13" fmla="*/ 2306744 w 2463484"/>
                <a:gd name="connsiteY13" fmla="*/ 1852628 h 2710552"/>
                <a:gd name="connsiteX14" fmla="*/ 2273300 w 2463484"/>
                <a:gd name="connsiteY14" fmla="*/ 1791707 h 2710552"/>
                <a:gd name="connsiteX15" fmla="*/ 2314364 w 2463484"/>
                <a:gd name="connsiteY15" fmla="*/ 1695148 h 2710552"/>
                <a:gd name="connsiteX16" fmla="*/ 2431204 w 2463484"/>
                <a:gd name="connsiteY16" fmla="*/ 1598628 h 2710552"/>
                <a:gd name="connsiteX17" fmla="*/ 2454064 w 2463484"/>
                <a:gd name="connsiteY17" fmla="*/ 1527508 h 2710552"/>
                <a:gd name="connsiteX18" fmla="*/ 2431204 w 2463484"/>
                <a:gd name="connsiteY18" fmla="*/ 1344628 h 2710552"/>
                <a:gd name="connsiteX19" fmla="*/ 2456604 w 2463484"/>
                <a:gd name="connsiteY19" fmla="*/ 1164288 h 2710552"/>
                <a:gd name="connsiteX20" fmla="*/ 2423584 w 2463484"/>
                <a:gd name="connsiteY20" fmla="*/ 958548 h 2710552"/>
                <a:gd name="connsiteX21" fmla="*/ 2369820 w 2463484"/>
                <a:gd name="connsiteY21" fmla="*/ 862067 h 2710552"/>
                <a:gd name="connsiteX22" fmla="*/ 2242820 w 2463484"/>
                <a:gd name="connsiteY22" fmla="*/ 846827 h 2710552"/>
                <a:gd name="connsiteX23" fmla="*/ 1887220 w 2463484"/>
                <a:gd name="connsiteY23" fmla="*/ 496307 h 2710552"/>
                <a:gd name="connsiteX24" fmla="*/ 1793240 w 2463484"/>
                <a:gd name="connsiteY24" fmla="*/ 364227 h 2710552"/>
                <a:gd name="connsiteX25" fmla="*/ 1760220 w 2463484"/>
                <a:gd name="connsiteY25" fmla="*/ 252467 h 2710552"/>
                <a:gd name="connsiteX26" fmla="*/ 1625600 w 2463484"/>
                <a:gd name="connsiteY26" fmla="*/ 209287 h 2710552"/>
                <a:gd name="connsiteX27" fmla="*/ 1564640 w 2463484"/>
                <a:gd name="connsiteY27" fmla="*/ 219447 h 2710552"/>
                <a:gd name="connsiteX28" fmla="*/ 1620520 w 2463484"/>
                <a:gd name="connsiteY28" fmla="*/ 145787 h 2710552"/>
                <a:gd name="connsiteX0" fmla="*/ 1620520 w 2463484"/>
                <a:gd name="connsiteY0" fmla="*/ 179150 h 2743915"/>
                <a:gd name="connsiteX1" fmla="*/ 1704764 w 2463484"/>
                <a:gd name="connsiteY1" fmla="*/ 163871 h 2743915"/>
                <a:gd name="connsiteX2" fmla="*/ 1526964 w 2463484"/>
                <a:gd name="connsiteY2" fmla="*/ 87671 h 2743915"/>
                <a:gd name="connsiteX3" fmla="*/ 1440604 w 2463484"/>
                <a:gd name="connsiteY3" fmla="*/ 181650 h 2743915"/>
                <a:gd name="connsiteX4" fmla="*/ 1372024 w 2463484"/>
                <a:gd name="connsiteY4" fmla="*/ 306110 h 2743915"/>
                <a:gd name="connsiteX5" fmla="*/ 1178984 w 2463484"/>
                <a:gd name="connsiteY5" fmla="*/ 158791 h 2743915"/>
                <a:gd name="connsiteX6" fmla="*/ 1156124 w 2463484"/>
                <a:gd name="connsiteY6" fmla="*/ 77511 h 2743915"/>
                <a:gd name="connsiteX7" fmla="*/ 0 w 2463484"/>
                <a:gd name="connsiteY7" fmla="*/ 219790 h 2743915"/>
                <a:gd name="connsiteX8" fmla="*/ 58420 w 2463484"/>
                <a:gd name="connsiteY8" fmla="*/ 2013030 h 2743915"/>
                <a:gd name="connsiteX9" fmla="*/ 453390 w 2463484"/>
                <a:gd name="connsiteY9" fmla="*/ 2707720 h 2743915"/>
                <a:gd name="connsiteX10" fmla="*/ 1626870 w 2463484"/>
                <a:gd name="connsiteY10" fmla="*/ 2743915 h 2743915"/>
                <a:gd name="connsiteX11" fmla="*/ 2349500 w 2463484"/>
                <a:gd name="connsiteY11" fmla="*/ 2251790 h 2743915"/>
                <a:gd name="connsiteX12" fmla="*/ 2357120 w 2463484"/>
                <a:gd name="connsiteY12" fmla="*/ 1863170 h 2743915"/>
                <a:gd name="connsiteX13" fmla="*/ 2306744 w 2463484"/>
                <a:gd name="connsiteY13" fmla="*/ 1885991 h 2743915"/>
                <a:gd name="connsiteX14" fmla="*/ 2273300 w 2463484"/>
                <a:gd name="connsiteY14" fmla="*/ 1825070 h 2743915"/>
                <a:gd name="connsiteX15" fmla="*/ 2314364 w 2463484"/>
                <a:gd name="connsiteY15" fmla="*/ 1728511 h 2743915"/>
                <a:gd name="connsiteX16" fmla="*/ 2431204 w 2463484"/>
                <a:gd name="connsiteY16" fmla="*/ 1631991 h 2743915"/>
                <a:gd name="connsiteX17" fmla="*/ 2454064 w 2463484"/>
                <a:gd name="connsiteY17" fmla="*/ 1560871 h 2743915"/>
                <a:gd name="connsiteX18" fmla="*/ 2431204 w 2463484"/>
                <a:gd name="connsiteY18" fmla="*/ 1377991 h 2743915"/>
                <a:gd name="connsiteX19" fmla="*/ 2456604 w 2463484"/>
                <a:gd name="connsiteY19" fmla="*/ 1197651 h 2743915"/>
                <a:gd name="connsiteX20" fmla="*/ 2423584 w 2463484"/>
                <a:gd name="connsiteY20" fmla="*/ 991911 h 2743915"/>
                <a:gd name="connsiteX21" fmla="*/ 2369820 w 2463484"/>
                <a:gd name="connsiteY21" fmla="*/ 895430 h 2743915"/>
                <a:gd name="connsiteX22" fmla="*/ 2242820 w 2463484"/>
                <a:gd name="connsiteY22" fmla="*/ 880190 h 2743915"/>
                <a:gd name="connsiteX23" fmla="*/ 1887220 w 2463484"/>
                <a:gd name="connsiteY23" fmla="*/ 529670 h 2743915"/>
                <a:gd name="connsiteX24" fmla="*/ 1793240 w 2463484"/>
                <a:gd name="connsiteY24" fmla="*/ 397590 h 2743915"/>
                <a:gd name="connsiteX25" fmla="*/ 1760220 w 2463484"/>
                <a:gd name="connsiteY25" fmla="*/ 285830 h 2743915"/>
                <a:gd name="connsiteX26" fmla="*/ 1625600 w 2463484"/>
                <a:gd name="connsiteY26" fmla="*/ 242650 h 2743915"/>
                <a:gd name="connsiteX27" fmla="*/ 1564640 w 2463484"/>
                <a:gd name="connsiteY27" fmla="*/ 252810 h 2743915"/>
                <a:gd name="connsiteX28" fmla="*/ 1620520 w 2463484"/>
                <a:gd name="connsiteY28" fmla="*/ 179150 h 2743915"/>
                <a:gd name="connsiteX0" fmla="*/ 1620520 w 2463484"/>
                <a:gd name="connsiteY0" fmla="*/ 165488 h 2730253"/>
                <a:gd name="connsiteX1" fmla="*/ 1704764 w 2463484"/>
                <a:gd name="connsiteY1" fmla="*/ 150209 h 2730253"/>
                <a:gd name="connsiteX2" fmla="*/ 1526964 w 2463484"/>
                <a:gd name="connsiteY2" fmla="*/ 74009 h 2730253"/>
                <a:gd name="connsiteX3" fmla="*/ 1440604 w 2463484"/>
                <a:gd name="connsiteY3" fmla="*/ 167988 h 2730253"/>
                <a:gd name="connsiteX4" fmla="*/ 1372024 w 2463484"/>
                <a:gd name="connsiteY4" fmla="*/ 292448 h 2730253"/>
                <a:gd name="connsiteX5" fmla="*/ 1178984 w 2463484"/>
                <a:gd name="connsiteY5" fmla="*/ 145129 h 2730253"/>
                <a:gd name="connsiteX6" fmla="*/ 1156124 w 2463484"/>
                <a:gd name="connsiteY6" fmla="*/ 63849 h 2730253"/>
                <a:gd name="connsiteX7" fmla="*/ 1049444 w 2463484"/>
                <a:gd name="connsiteY7" fmla="*/ 23210 h 2730253"/>
                <a:gd name="connsiteX8" fmla="*/ 0 w 2463484"/>
                <a:gd name="connsiteY8" fmla="*/ 206128 h 2730253"/>
                <a:gd name="connsiteX9" fmla="*/ 58420 w 2463484"/>
                <a:gd name="connsiteY9" fmla="*/ 1999368 h 2730253"/>
                <a:gd name="connsiteX10" fmla="*/ 453390 w 2463484"/>
                <a:gd name="connsiteY10" fmla="*/ 2694058 h 2730253"/>
                <a:gd name="connsiteX11" fmla="*/ 1626870 w 2463484"/>
                <a:gd name="connsiteY11" fmla="*/ 2730253 h 2730253"/>
                <a:gd name="connsiteX12" fmla="*/ 2349500 w 2463484"/>
                <a:gd name="connsiteY12" fmla="*/ 2238128 h 2730253"/>
                <a:gd name="connsiteX13" fmla="*/ 2357120 w 2463484"/>
                <a:gd name="connsiteY13" fmla="*/ 1849508 h 2730253"/>
                <a:gd name="connsiteX14" fmla="*/ 2306744 w 2463484"/>
                <a:gd name="connsiteY14" fmla="*/ 1872329 h 2730253"/>
                <a:gd name="connsiteX15" fmla="*/ 2273300 w 2463484"/>
                <a:gd name="connsiteY15" fmla="*/ 1811408 h 2730253"/>
                <a:gd name="connsiteX16" fmla="*/ 2314364 w 2463484"/>
                <a:gd name="connsiteY16" fmla="*/ 1714849 h 2730253"/>
                <a:gd name="connsiteX17" fmla="*/ 2431204 w 2463484"/>
                <a:gd name="connsiteY17" fmla="*/ 1618329 h 2730253"/>
                <a:gd name="connsiteX18" fmla="*/ 2454064 w 2463484"/>
                <a:gd name="connsiteY18" fmla="*/ 1547209 h 2730253"/>
                <a:gd name="connsiteX19" fmla="*/ 2431204 w 2463484"/>
                <a:gd name="connsiteY19" fmla="*/ 1364329 h 2730253"/>
                <a:gd name="connsiteX20" fmla="*/ 2456604 w 2463484"/>
                <a:gd name="connsiteY20" fmla="*/ 1183989 h 2730253"/>
                <a:gd name="connsiteX21" fmla="*/ 2423584 w 2463484"/>
                <a:gd name="connsiteY21" fmla="*/ 978249 h 2730253"/>
                <a:gd name="connsiteX22" fmla="*/ 2369820 w 2463484"/>
                <a:gd name="connsiteY22" fmla="*/ 881768 h 2730253"/>
                <a:gd name="connsiteX23" fmla="*/ 2242820 w 2463484"/>
                <a:gd name="connsiteY23" fmla="*/ 866528 h 2730253"/>
                <a:gd name="connsiteX24" fmla="*/ 1887220 w 2463484"/>
                <a:gd name="connsiteY24" fmla="*/ 516008 h 2730253"/>
                <a:gd name="connsiteX25" fmla="*/ 1793240 w 2463484"/>
                <a:gd name="connsiteY25" fmla="*/ 383928 h 2730253"/>
                <a:gd name="connsiteX26" fmla="*/ 1760220 w 2463484"/>
                <a:gd name="connsiteY26" fmla="*/ 272168 h 2730253"/>
                <a:gd name="connsiteX27" fmla="*/ 1625600 w 2463484"/>
                <a:gd name="connsiteY27" fmla="*/ 228988 h 2730253"/>
                <a:gd name="connsiteX28" fmla="*/ 1564640 w 2463484"/>
                <a:gd name="connsiteY28" fmla="*/ 239148 h 2730253"/>
                <a:gd name="connsiteX29" fmla="*/ 1620520 w 2463484"/>
                <a:gd name="connsiteY29" fmla="*/ 165488 h 2730253"/>
                <a:gd name="connsiteX0" fmla="*/ 1620520 w 2463484"/>
                <a:gd name="connsiteY0" fmla="*/ 172256 h 2737021"/>
                <a:gd name="connsiteX1" fmla="*/ 1704764 w 2463484"/>
                <a:gd name="connsiteY1" fmla="*/ 156977 h 2737021"/>
                <a:gd name="connsiteX2" fmla="*/ 1526964 w 2463484"/>
                <a:gd name="connsiteY2" fmla="*/ 80777 h 2737021"/>
                <a:gd name="connsiteX3" fmla="*/ 1440604 w 2463484"/>
                <a:gd name="connsiteY3" fmla="*/ 174756 h 2737021"/>
                <a:gd name="connsiteX4" fmla="*/ 1372024 w 2463484"/>
                <a:gd name="connsiteY4" fmla="*/ 299216 h 2737021"/>
                <a:gd name="connsiteX5" fmla="*/ 1178984 w 2463484"/>
                <a:gd name="connsiteY5" fmla="*/ 151897 h 2737021"/>
                <a:gd name="connsiteX6" fmla="*/ 1156124 w 2463484"/>
                <a:gd name="connsiteY6" fmla="*/ 70617 h 2737021"/>
                <a:gd name="connsiteX7" fmla="*/ 993564 w 2463484"/>
                <a:gd name="connsiteY7" fmla="*/ 17278 h 2737021"/>
                <a:gd name="connsiteX8" fmla="*/ 0 w 2463484"/>
                <a:gd name="connsiteY8" fmla="*/ 212896 h 2737021"/>
                <a:gd name="connsiteX9" fmla="*/ 58420 w 2463484"/>
                <a:gd name="connsiteY9" fmla="*/ 2006136 h 2737021"/>
                <a:gd name="connsiteX10" fmla="*/ 453390 w 2463484"/>
                <a:gd name="connsiteY10" fmla="*/ 2700826 h 2737021"/>
                <a:gd name="connsiteX11" fmla="*/ 1626870 w 2463484"/>
                <a:gd name="connsiteY11" fmla="*/ 2737021 h 2737021"/>
                <a:gd name="connsiteX12" fmla="*/ 2349500 w 2463484"/>
                <a:gd name="connsiteY12" fmla="*/ 2244896 h 2737021"/>
                <a:gd name="connsiteX13" fmla="*/ 2357120 w 2463484"/>
                <a:gd name="connsiteY13" fmla="*/ 1856276 h 2737021"/>
                <a:gd name="connsiteX14" fmla="*/ 2306744 w 2463484"/>
                <a:gd name="connsiteY14" fmla="*/ 1879097 h 2737021"/>
                <a:gd name="connsiteX15" fmla="*/ 2273300 w 2463484"/>
                <a:gd name="connsiteY15" fmla="*/ 1818176 h 2737021"/>
                <a:gd name="connsiteX16" fmla="*/ 2314364 w 2463484"/>
                <a:gd name="connsiteY16" fmla="*/ 1721617 h 2737021"/>
                <a:gd name="connsiteX17" fmla="*/ 2431204 w 2463484"/>
                <a:gd name="connsiteY17" fmla="*/ 1625097 h 2737021"/>
                <a:gd name="connsiteX18" fmla="*/ 2454064 w 2463484"/>
                <a:gd name="connsiteY18" fmla="*/ 1553977 h 2737021"/>
                <a:gd name="connsiteX19" fmla="*/ 2431204 w 2463484"/>
                <a:gd name="connsiteY19" fmla="*/ 1371097 h 2737021"/>
                <a:gd name="connsiteX20" fmla="*/ 2456604 w 2463484"/>
                <a:gd name="connsiteY20" fmla="*/ 1190757 h 2737021"/>
                <a:gd name="connsiteX21" fmla="*/ 2423584 w 2463484"/>
                <a:gd name="connsiteY21" fmla="*/ 985017 h 2737021"/>
                <a:gd name="connsiteX22" fmla="*/ 2369820 w 2463484"/>
                <a:gd name="connsiteY22" fmla="*/ 888536 h 2737021"/>
                <a:gd name="connsiteX23" fmla="*/ 2242820 w 2463484"/>
                <a:gd name="connsiteY23" fmla="*/ 873296 h 2737021"/>
                <a:gd name="connsiteX24" fmla="*/ 1887220 w 2463484"/>
                <a:gd name="connsiteY24" fmla="*/ 522776 h 2737021"/>
                <a:gd name="connsiteX25" fmla="*/ 1793240 w 2463484"/>
                <a:gd name="connsiteY25" fmla="*/ 390696 h 2737021"/>
                <a:gd name="connsiteX26" fmla="*/ 1760220 w 2463484"/>
                <a:gd name="connsiteY26" fmla="*/ 278936 h 2737021"/>
                <a:gd name="connsiteX27" fmla="*/ 1625600 w 2463484"/>
                <a:gd name="connsiteY27" fmla="*/ 235756 h 2737021"/>
                <a:gd name="connsiteX28" fmla="*/ 1564640 w 2463484"/>
                <a:gd name="connsiteY28" fmla="*/ 245916 h 2737021"/>
                <a:gd name="connsiteX29" fmla="*/ 1620520 w 2463484"/>
                <a:gd name="connsiteY29" fmla="*/ 172256 h 2737021"/>
                <a:gd name="connsiteX0" fmla="*/ 1620520 w 2463484"/>
                <a:gd name="connsiteY0" fmla="*/ 172256 h 2737021"/>
                <a:gd name="connsiteX1" fmla="*/ 1704764 w 2463484"/>
                <a:gd name="connsiteY1" fmla="*/ 156977 h 2737021"/>
                <a:gd name="connsiteX2" fmla="*/ 1526964 w 2463484"/>
                <a:gd name="connsiteY2" fmla="*/ 80777 h 2737021"/>
                <a:gd name="connsiteX3" fmla="*/ 1440604 w 2463484"/>
                <a:gd name="connsiteY3" fmla="*/ 174756 h 2737021"/>
                <a:gd name="connsiteX4" fmla="*/ 1372024 w 2463484"/>
                <a:gd name="connsiteY4" fmla="*/ 299216 h 2737021"/>
                <a:gd name="connsiteX5" fmla="*/ 1178984 w 2463484"/>
                <a:gd name="connsiteY5" fmla="*/ 151897 h 2737021"/>
                <a:gd name="connsiteX6" fmla="*/ 1156124 w 2463484"/>
                <a:gd name="connsiteY6" fmla="*/ 70617 h 2737021"/>
                <a:gd name="connsiteX7" fmla="*/ 993564 w 2463484"/>
                <a:gd name="connsiteY7" fmla="*/ 17278 h 2737021"/>
                <a:gd name="connsiteX8" fmla="*/ 0 w 2463484"/>
                <a:gd name="connsiteY8" fmla="*/ 212896 h 2737021"/>
                <a:gd name="connsiteX9" fmla="*/ 58420 w 2463484"/>
                <a:gd name="connsiteY9" fmla="*/ 2006136 h 2737021"/>
                <a:gd name="connsiteX10" fmla="*/ 453390 w 2463484"/>
                <a:gd name="connsiteY10" fmla="*/ 2700826 h 2737021"/>
                <a:gd name="connsiteX11" fmla="*/ 1626870 w 2463484"/>
                <a:gd name="connsiteY11" fmla="*/ 2737021 h 2737021"/>
                <a:gd name="connsiteX12" fmla="*/ 2349500 w 2463484"/>
                <a:gd name="connsiteY12" fmla="*/ 2244896 h 2737021"/>
                <a:gd name="connsiteX13" fmla="*/ 2357120 w 2463484"/>
                <a:gd name="connsiteY13" fmla="*/ 1856276 h 2737021"/>
                <a:gd name="connsiteX14" fmla="*/ 2306744 w 2463484"/>
                <a:gd name="connsiteY14" fmla="*/ 1879097 h 2737021"/>
                <a:gd name="connsiteX15" fmla="*/ 2273300 w 2463484"/>
                <a:gd name="connsiteY15" fmla="*/ 1818176 h 2737021"/>
                <a:gd name="connsiteX16" fmla="*/ 2314364 w 2463484"/>
                <a:gd name="connsiteY16" fmla="*/ 1721617 h 2737021"/>
                <a:gd name="connsiteX17" fmla="*/ 2431204 w 2463484"/>
                <a:gd name="connsiteY17" fmla="*/ 1625097 h 2737021"/>
                <a:gd name="connsiteX18" fmla="*/ 2454064 w 2463484"/>
                <a:gd name="connsiteY18" fmla="*/ 1553977 h 2737021"/>
                <a:gd name="connsiteX19" fmla="*/ 2431204 w 2463484"/>
                <a:gd name="connsiteY19" fmla="*/ 1371097 h 2737021"/>
                <a:gd name="connsiteX20" fmla="*/ 2456604 w 2463484"/>
                <a:gd name="connsiteY20" fmla="*/ 1190757 h 2737021"/>
                <a:gd name="connsiteX21" fmla="*/ 2423584 w 2463484"/>
                <a:gd name="connsiteY21" fmla="*/ 985017 h 2737021"/>
                <a:gd name="connsiteX22" fmla="*/ 2369820 w 2463484"/>
                <a:gd name="connsiteY22" fmla="*/ 888536 h 2737021"/>
                <a:gd name="connsiteX23" fmla="*/ 2242820 w 2463484"/>
                <a:gd name="connsiteY23" fmla="*/ 873296 h 2737021"/>
                <a:gd name="connsiteX24" fmla="*/ 1887220 w 2463484"/>
                <a:gd name="connsiteY24" fmla="*/ 522776 h 2737021"/>
                <a:gd name="connsiteX25" fmla="*/ 1793240 w 2463484"/>
                <a:gd name="connsiteY25" fmla="*/ 390696 h 2737021"/>
                <a:gd name="connsiteX26" fmla="*/ 1760220 w 2463484"/>
                <a:gd name="connsiteY26" fmla="*/ 278936 h 2737021"/>
                <a:gd name="connsiteX27" fmla="*/ 1625600 w 2463484"/>
                <a:gd name="connsiteY27" fmla="*/ 235756 h 2737021"/>
                <a:gd name="connsiteX28" fmla="*/ 1564640 w 2463484"/>
                <a:gd name="connsiteY28" fmla="*/ 245916 h 2737021"/>
                <a:gd name="connsiteX29" fmla="*/ 1620520 w 2463484"/>
                <a:gd name="connsiteY29" fmla="*/ 172256 h 2737021"/>
                <a:gd name="connsiteX0" fmla="*/ 1620520 w 2463484"/>
                <a:gd name="connsiteY0" fmla="*/ 169855 h 2734620"/>
                <a:gd name="connsiteX1" fmla="*/ 1704764 w 2463484"/>
                <a:gd name="connsiteY1" fmla="*/ 154576 h 2734620"/>
                <a:gd name="connsiteX2" fmla="*/ 1526964 w 2463484"/>
                <a:gd name="connsiteY2" fmla="*/ 78376 h 2734620"/>
                <a:gd name="connsiteX3" fmla="*/ 1440604 w 2463484"/>
                <a:gd name="connsiteY3" fmla="*/ 172355 h 2734620"/>
                <a:gd name="connsiteX4" fmla="*/ 1372024 w 2463484"/>
                <a:gd name="connsiteY4" fmla="*/ 296815 h 2734620"/>
                <a:gd name="connsiteX5" fmla="*/ 1178984 w 2463484"/>
                <a:gd name="connsiteY5" fmla="*/ 149496 h 2734620"/>
                <a:gd name="connsiteX6" fmla="*/ 1156124 w 2463484"/>
                <a:gd name="connsiteY6" fmla="*/ 68216 h 2734620"/>
                <a:gd name="connsiteX7" fmla="*/ 993564 w 2463484"/>
                <a:gd name="connsiteY7" fmla="*/ 14877 h 2734620"/>
                <a:gd name="connsiteX8" fmla="*/ 937684 w 2463484"/>
                <a:gd name="connsiteY8" fmla="*/ 17417 h 2734620"/>
                <a:gd name="connsiteX9" fmla="*/ 0 w 2463484"/>
                <a:gd name="connsiteY9" fmla="*/ 210495 h 2734620"/>
                <a:gd name="connsiteX10" fmla="*/ 58420 w 2463484"/>
                <a:gd name="connsiteY10" fmla="*/ 2003735 h 2734620"/>
                <a:gd name="connsiteX11" fmla="*/ 453390 w 2463484"/>
                <a:gd name="connsiteY11" fmla="*/ 2698425 h 2734620"/>
                <a:gd name="connsiteX12" fmla="*/ 1626870 w 2463484"/>
                <a:gd name="connsiteY12" fmla="*/ 2734620 h 2734620"/>
                <a:gd name="connsiteX13" fmla="*/ 2349500 w 2463484"/>
                <a:gd name="connsiteY13" fmla="*/ 2242495 h 2734620"/>
                <a:gd name="connsiteX14" fmla="*/ 2357120 w 2463484"/>
                <a:gd name="connsiteY14" fmla="*/ 1853875 h 2734620"/>
                <a:gd name="connsiteX15" fmla="*/ 2306744 w 2463484"/>
                <a:gd name="connsiteY15" fmla="*/ 1876696 h 2734620"/>
                <a:gd name="connsiteX16" fmla="*/ 2273300 w 2463484"/>
                <a:gd name="connsiteY16" fmla="*/ 1815775 h 2734620"/>
                <a:gd name="connsiteX17" fmla="*/ 2314364 w 2463484"/>
                <a:gd name="connsiteY17" fmla="*/ 1719216 h 2734620"/>
                <a:gd name="connsiteX18" fmla="*/ 2431204 w 2463484"/>
                <a:gd name="connsiteY18" fmla="*/ 1622696 h 2734620"/>
                <a:gd name="connsiteX19" fmla="*/ 2454064 w 2463484"/>
                <a:gd name="connsiteY19" fmla="*/ 1551576 h 2734620"/>
                <a:gd name="connsiteX20" fmla="*/ 2431204 w 2463484"/>
                <a:gd name="connsiteY20" fmla="*/ 1368696 h 2734620"/>
                <a:gd name="connsiteX21" fmla="*/ 2456604 w 2463484"/>
                <a:gd name="connsiteY21" fmla="*/ 1188356 h 2734620"/>
                <a:gd name="connsiteX22" fmla="*/ 2423584 w 2463484"/>
                <a:gd name="connsiteY22" fmla="*/ 982616 h 2734620"/>
                <a:gd name="connsiteX23" fmla="*/ 2369820 w 2463484"/>
                <a:gd name="connsiteY23" fmla="*/ 886135 h 2734620"/>
                <a:gd name="connsiteX24" fmla="*/ 2242820 w 2463484"/>
                <a:gd name="connsiteY24" fmla="*/ 870895 h 2734620"/>
                <a:gd name="connsiteX25" fmla="*/ 1887220 w 2463484"/>
                <a:gd name="connsiteY25" fmla="*/ 520375 h 2734620"/>
                <a:gd name="connsiteX26" fmla="*/ 1793240 w 2463484"/>
                <a:gd name="connsiteY26" fmla="*/ 388295 h 2734620"/>
                <a:gd name="connsiteX27" fmla="*/ 1760220 w 2463484"/>
                <a:gd name="connsiteY27" fmla="*/ 276535 h 2734620"/>
                <a:gd name="connsiteX28" fmla="*/ 1625600 w 2463484"/>
                <a:gd name="connsiteY28" fmla="*/ 233355 h 2734620"/>
                <a:gd name="connsiteX29" fmla="*/ 1564640 w 2463484"/>
                <a:gd name="connsiteY29" fmla="*/ 243515 h 2734620"/>
                <a:gd name="connsiteX30" fmla="*/ 1620520 w 2463484"/>
                <a:gd name="connsiteY30" fmla="*/ 169855 h 2734620"/>
                <a:gd name="connsiteX0" fmla="*/ 1620520 w 2463484"/>
                <a:gd name="connsiteY0" fmla="*/ 156825 h 2721590"/>
                <a:gd name="connsiteX1" fmla="*/ 1704764 w 2463484"/>
                <a:gd name="connsiteY1" fmla="*/ 141546 h 2721590"/>
                <a:gd name="connsiteX2" fmla="*/ 1526964 w 2463484"/>
                <a:gd name="connsiteY2" fmla="*/ 65346 h 2721590"/>
                <a:gd name="connsiteX3" fmla="*/ 1440604 w 2463484"/>
                <a:gd name="connsiteY3" fmla="*/ 159325 h 2721590"/>
                <a:gd name="connsiteX4" fmla="*/ 1372024 w 2463484"/>
                <a:gd name="connsiteY4" fmla="*/ 283785 h 2721590"/>
                <a:gd name="connsiteX5" fmla="*/ 1178984 w 2463484"/>
                <a:gd name="connsiteY5" fmla="*/ 136466 h 2721590"/>
                <a:gd name="connsiteX6" fmla="*/ 1156124 w 2463484"/>
                <a:gd name="connsiteY6" fmla="*/ 55186 h 2721590"/>
                <a:gd name="connsiteX7" fmla="*/ 993564 w 2463484"/>
                <a:gd name="connsiteY7" fmla="*/ 1847 h 2721590"/>
                <a:gd name="connsiteX8" fmla="*/ 930064 w 2463484"/>
                <a:gd name="connsiteY8" fmla="*/ 47567 h 2721590"/>
                <a:gd name="connsiteX9" fmla="*/ 0 w 2463484"/>
                <a:gd name="connsiteY9" fmla="*/ 197465 h 2721590"/>
                <a:gd name="connsiteX10" fmla="*/ 58420 w 2463484"/>
                <a:gd name="connsiteY10" fmla="*/ 1990705 h 2721590"/>
                <a:gd name="connsiteX11" fmla="*/ 453390 w 2463484"/>
                <a:gd name="connsiteY11" fmla="*/ 2685395 h 2721590"/>
                <a:gd name="connsiteX12" fmla="*/ 1626870 w 2463484"/>
                <a:gd name="connsiteY12" fmla="*/ 2721590 h 2721590"/>
                <a:gd name="connsiteX13" fmla="*/ 2349500 w 2463484"/>
                <a:gd name="connsiteY13" fmla="*/ 2229465 h 2721590"/>
                <a:gd name="connsiteX14" fmla="*/ 2357120 w 2463484"/>
                <a:gd name="connsiteY14" fmla="*/ 1840845 h 2721590"/>
                <a:gd name="connsiteX15" fmla="*/ 2306744 w 2463484"/>
                <a:gd name="connsiteY15" fmla="*/ 1863666 h 2721590"/>
                <a:gd name="connsiteX16" fmla="*/ 2273300 w 2463484"/>
                <a:gd name="connsiteY16" fmla="*/ 1802745 h 2721590"/>
                <a:gd name="connsiteX17" fmla="*/ 2314364 w 2463484"/>
                <a:gd name="connsiteY17" fmla="*/ 1706186 h 2721590"/>
                <a:gd name="connsiteX18" fmla="*/ 2431204 w 2463484"/>
                <a:gd name="connsiteY18" fmla="*/ 1609666 h 2721590"/>
                <a:gd name="connsiteX19" fmla="*/ 2454064 w 2463484"/>
                <a:gd name="connsiteY19" fmla="*/ 1538546 h 2721590"/>
                <a:gd name="connsiteX20" fmla="*/ 2431204 w 2463484"/>
                <a:gd name="connsiteY20" fmla="*/ 1355666 h 2721590"/>
                <a:gd name="connsiteX21" fmla="*/ 2456604 w 2463484"/>
                <a:gd name="connsiteY21" fmla="*/ 1175326 h 2721590"/>
                <a:gd name="connsiteX22" fmla="*/ 2423584 w 2463484"/>
                <a:gd name="connsiteY22" fmla="*/ 969586 h 2721590"/>
                <a:gd name="connsiteX23" fmla="*/ 2369820 w 2463484"/>
                <a:gd name="connsiteY23" fmla="*/ 873105 h 2721590"/>
                <a:gd name="connsiteX24" fmla="*/ 2242820 w 2463484"/>
                <a:gd name="connsiteY24" fmla="*/ 857865 h 2721590"/>
                <a:gd name="connsiteX25" fmla="*/ 1887220 w 2463484"/>
                <a:gd name="connsiteY25" fmla="*/ 507345 h 2721590"/>
                <a:gd name="connsiteX26" fmla="*/ 1793240 w 2463484"/>
                <a:gd name="connsiteY26" fmla="*/ 375265 h 2721590"/>
                <a:gd name="connsiteX27" fmla="*/ 1760220 w 2463484"/>
                <a:gd name="connsiteY27" fmla="*/ 263505 h 2721590"/>
                <a:gd name="connsiteX28" fmla="*/ 1625600 w 2463484"/>
                <a:gd name="connsiteY28" fmla="*/ 220325 h 2721590"/>
                <a:gd name="connsiteX29" fmla="*/ 1564640 w 2463484"/>
                <a:gd name="connsiteY29" fmla="*/ 230485 h 2721590"/>
                <a:gd name="connsiteX30" fmla="*/ 1620520 w 2463484"/>
                <a:gd name="connsiteY30" fmla="*/ 156825 h 2721590"/>
                <a:gd name="connsiteX0" fmla="*/ 1620520 w 2463484"/>
                <a:gd name="connsiteY0" fmla="*/ 176155 h 2740920"/>
                <a:gd name="connsiteX1" fmla="*/ 1704764 w 2463484"/>
                <a:gd name="connsiteY1" fmla="*/ 160876 h 2740920"/>
                <a:gd name="connsiteX2" fmla="*/ 1526964 w 2463484"/>
                <a:gd name="connsiteY2" fmla="*/ 84676 h 2740920"/>
                <a:gd name="connsiteX3" fmla="*/ 1440604 w 2463484"/>
                <a:gd name="connsiteY3" fmla="*/ 178655 h 2740920"/>
                <a:gd name="connsiteX4" fmla="*/ 1372024 w 2463484"/>
                <a:gd name="connsiteY4" fmla="*/ 303115 h 2740920"/>
                <a:gd name="connsiteX5" fmla="*/ 1178984 w 2463484"/>
                <a:gd name="connsiteY5" fmla="*/ 155796 h 2740920"/>
                <a:gd name="connsiteX6" fmla="*/ 1156124 w 2463484"/>
                <a:gd name="connsiteY6" fmla="*/ 74516 h 2740920"/>
                <a:gd name="connsiteX7" fmla="*/ 993564 w 2463484"/>
                <a:gd name="connsiteY7" fmla="*/ 21177 h 2740920"/>
                <a:gd name="connsiteX8" fmla="*/ 930064 w 2463484"/>
                <a:gd name="connsiteY8" fmla="*/ 66897 h 2740920"/>
                <a:gd name="connsiteX9" fmla="*/ 0 w 2463484"/>
                <a:gd name="connsiteY9" fmla="*/ 216795 h 2740920"/>
                <a:gd name="connsiteX10" fmla="*/ 58420 w 2463484"/>
                <a:gd name="connsiteY10" fmla="*/ 2010035 h 2740920"/>
                <a:gd name="connsiteX11" fmla="*/ 453390 w 2463484"/>
                <a:gd name="connsiteY11" fmla="*/ 2704725 h 2740920"/>
                <a:gd name="connsiteX12" fmla="*/ 1626870 w 2463484"/>
                <a:gd name="connsiteY12" fmla="*/ 2740920 h 2740920"/>
                <a:gd name="connsiteX13" fmla="*/ 2349500 w 2463484"/>
                <a:gd name="connsiteY13" fmla="*/ 2248795 h 2740920"/>
                <a:gd name="connsiteX14" fmla="*/ 2357120 w 2463484"/>
                <a:gd name="connsiteY14" fmla="*/ 1860175 h 2740920"/>
                <a:gd name="connsiteX15" fmla="*/ 2306744 w 2463484"/>
                <a:gd name="connsiteY15" fmla="*/ 1882996 h 2740920"/>
                <a:gd name="connsiteX16" fmla="*/ 2273300 w 2463484"/>
                <a:gd name="connsiteY16" fmla="*/ 1822075 h 2740920"/>
                <a:gd name="connsiteX17" fmla="*/ 2314364 w 2463484"/>
                <a:gd name="connsiteY17" fmla="*/ 1725516 h 2740920"/>
                <a:gd name="connsiteX18" fmla="*/ 2431204 w 2463484"/>
                <a:gd name="connsiteY18" fmla="*/ 1628996 h 2740920"/>
                <a:gd name="connsiteX19" fmla="*/ 2454064 w 2463484"/>
                <a:gd name="connsiteY19" fmla="*/ 1557876 h 2740920"/>
                <a:gd name="connsiteX20" fmla="*/ 2431204 w 2463484"/>
                <a:gd name="connsiteY20" fmla="*/ 1374996 h 2740920"/>
                <a:gd name="connsiteX21" fmla="*/ 2456604 w 2463484"/>
                <a:gd name="connsiteY21" fmla="*/ 1194656 h 2740920"/>
                <a:gd name="connsiteX22" fmla="*/ 2423584 w 2463484"/>
                <a:gd name="connsiteY22" fmla="*/ 988916 h 2740920"/>
                <a:gd name="connsiteX23" fmla="*/ 2369820 w 2463484"/>
                <a:gd name="connsiteY23" fmla="*/ 892435 h 2740920"/>
                <a:gd name="connsiteX24" fmla="*/ 2242820 w 2463484"/>
                <a:gd name="connsiteY24" fmla="*/ 877195 h 2740920"/>
                <a:gd name="connsiteX25" fmla="*/ 1887220 w 2463484"/>
                <a:gd name="connsiteY25" fmla="*/ 526675 h 2740920"/>
                <a:gd name="connsiteX26" fmla="*/ 1793240 w 2463484"/>
                <a:gd name="connsiteY26" fmla="*/ 394595 h 2740920"/>
                <a:gd name="connsiteX27" fmla="*/ 1760220 w 2463484"/>
                <a:gd name="connsiteY27" fmla="*/ 282835 h 2740920"/>
                <a:gd name="connsiteX28" fmla="*/ 1625600 w 2463484"/>
                <a:gd name="connsiteY28" fmla="*/ 239655 h 2740920"/>
                <a:gd name="connsiteX29" fmla="*/ 1564640 w 2463484"/>
                <a:gd name="connsiteY29" fmla="*/ 249815 h 2740920"/>
                <a:gd name="connsiteX30" fmla="*/ 1620520 w 2463484"/>
                <a:gd name="connsiteY30" fmla="*/ 176155 h 2740920"/>
                <a:gd name="connsiteX0" fmla="*/ 1620520 w 2463484"/>
                <a:gd name="connsiteY0" fmla="*/ 177145 h 2741910"/>
                <a:gd name="connsiteX1" fmla="*/ 1704764 w 2463484"/>
                <a:gd name="connsiteY1" fmla="*/ 161866 h 2741910"/>
                <a:gd name="connsiteX2" fmla="*/ 1526964 w 2463484"/>
                <a:gd name="connsiteY2" fmla="*/ 85666 h 2741910"/>
                <a:gd name="connsiteX3" fmla="*/ 1440604 w 2463484"/>
                <a:gd name="connsiteY3" fmla="*/ 179645 h 2741910"/>
                <a:gd name="connsiteX4" fmla="*/ 1372024 w 2463484"/>
                <a:gd name="connsiteY4" fmla="*/ 304105 h 2741910"/>
                <a:gd name="connsiteX5" fmla="*/ 1178984 w 2463484"/>
                <a:gd name="connsiteY5" fmla="*/ 156786 h 2741910"/>
                <a:gd name="connsiteX6" fmla="*/ 1156124 w 2463484"/>
                <a:gd name="connsiteY6" fmla="*/ 75506 h 2741910"/>
                <a:gd name="connsiteX7" fmla="*/ 993564 w 2463484"/>
                <a:gd name="connsiteY7" fmla="*/ 22167 h 2741910"/>
                <a:gd name="connsiteX8" fmla="*/ 930064 w 2463484"/>
                <a:gd name="connsiteY8" fmla="*/ 67887 h 2741910"/>
                <a:gd name="connsiteX9" fmla="*/ 0 w 2463484"/>
                <a:gd name="connsiteY9" fmla="*/ 217785 h 2741910"/>
                <a:gd name="connsiteX10" fmla="*/ 58420 w 2463484"/>
                <a:gd name="connsiteY10" fmla="*/ 2011025 h 2741910"/>
                <a:gd name="connsiteX11" fmla="*/ 453390 w 2463484"/>
                <a:gd name="connsiteY11" fmla="*/ 2705715 h 2741910"/>
                <a:gd name="connsiteX12" fmla="*/ 1626870 w 2463484"/>
                <a:gd name="connsiteY12" fmla="*/ 2741910 h 2741910"/>
                <a:gd name="connsiteX13" fmla="*/ 2349500 w 2463484"/>
                <a:gd name="connsiteY13" fmla="*/ 2249785 h 2741910"/>
                <a:gd name="connsiteX14" fmla="*/ 2357120 w 2463484"/>
                <a:gd name="connsiteY14" fmla="*/ 1861165 h 2741910"/>
                <a:gd name="connsiteX15" fmla="*/ 2306744 w 2463484"/>
                <a:gd name="connsiteY15" fmla="*/ 1883986 h 2741910"/>
                <a:gd name="connsiteX16" fmla="*/ 2273300 w 2463484"/>
                <a:gd name="connsiteY16" fmla="*/ 1823065 h 2741910"/>
                <a:gd name="connsiteX17" fmla="*/ 2314364 w 2463484"/>
                <a:gd name="connsiteY17" fmla="*/ 1726506 h 2741910"/>
                <a:gd name="connsiteX18" fmla="*/ 2431204 w 2463484"/>
                <a:gd name="connsiteY18" fmla="*/ 1629986 h 2741910"/>
                <a:gd name="connsiteX19" fmla="*/ 2454064 w 2463484"/>
                <a:gd name="connsiteY19" fmla="*/ 1558866 h 2741910"/>
                <a:gd name="connsiteX20" fmla="*/ 2431204 w 2463484"/>
                <a:gd name="connsiteY20" fmla="*/ 1375986 h 2741910"/>
                <a:gd name="connsiteX21" fmla="*/ 2456604 w 2463484"/>
                <a:gd name="connsiteY21" fmla="*/ 1195646 h 2741910"/>
                <a:gd name="connsiteX22" fmla="*/ 2423584 w 2463484"/>
                <a:gd name="connsiteY22" fmla="*/ 989906 h 2741910"/>
                <a:gd name="connsiteX23" fmla="*/ 2369820 w 2463484"/>
                <a:gd name="connsiteY23" fmla="*/ 893425 h 2741910"/>
                <a:gd name="connsiteX24" fmla="*/ 2242820 w 2463484"/>
                <a:gd name="connsiteY24" fmla="*/ 878185 h 2741910"/>
                <a:gd name="connsiteX25" fmla="*/ 1887220 w 2463484"/>
                <a:gd name="connsiteY25" fmla="*/ 527665 h 2741910"/>
                <a:gd name="connsiteX26" fmla="*/ 1793240 w 2463484"/>
                <a:gd name="connsiteY26" fmla="*/ 395585 h 2741910"/>
                <a:gd name="connsiteX27" fmla="*/ 1760220 w 2463484"/>
                <a:gd name="connsiteY27" fmla="*/ 283825 h 2741910"/>
                <a:gd name="connsiteX28" fmla="*/ 1625600 w 2463484"/>
                <a:gd name="connsiteY28" fmla="*/ 240645 h 2741910"/>
                <a:gd name="connsiteX29" fmla="*/ 1564640 w 2463484"/>
                <a:gd name="connsiteY29" fmla="*/ 250805 h 2741910"/>
                <a:gd name="connsiteX30" fmla="*/ 1620520 w 2463484"/>
                <a:gd name="connsiteY30" fmla="*/ 177145 h 2741910"/>
                <a:gd name="connsiteX0" fmla="*/ 1620520 w 2463484"/>
                <a:gd name="connsiteY0" fmla="*/ 154978 h 2719743"/>
                <a:gd name="connsiteX1" fmla="*/ 1704764 w 2463484"/>
                <a:gd name="connsiteY1" fmla="*/ 139699 h 2719743"/>
                <a:gd name="connsiteX2" fmla="*/ 1526964 w 2463484"/>
                <a:gd name="connsiteY2" fmla="*/ 63499 h 2719743"/>
                <a:gd name="connsiteX3" fmla="*/ 1440604 w 2463484"/>
                <a:gd name="connsiteY3" fmla="*/ 157478 h 2719743"/>
                <a:gd name="connsiteX4" fmla="*/ 1372024 w 2463484"/>
                <a:gd name="connsiteY4" fmla="*/ 281938 h 2719743"/>
                <a:gd name="connsiteX5" fmla="*/ 1178984 w 2463484"/>
                <a:gd name="connsiteY5" fmla="*/ 134619 h 2719743"/>
                <a:gd name="connsiteX6" fmla="*/ 1156124 w 2463484"/>
                <a:gd name="connsiteY6" fmla="*/ 53339 h 2719743"/>
                <a:gd name="connsiteX7" fmla="*/ 993564 w 2463484"/>
                <a:gd name="connsiteY7" fmla="*/ 0 h 2719743"/>
                <a:gd name="connsiteX8" fmla="*/ 930064 w 2463484"/>
                <a:gd name="connsiteY8" fmla="*/ 45720 h 2719743"/>
                <a:gd name="connsiteX9" fmla="*/ 0 w 2463484"/>
                <a:gd name="connsiteY9" fmla="*/ 195618 h 2719743"/>
                <a:gd name="connsiteX10" fmla="*/ 58420 w 2463484"/>
                <a:gd name="connsiteY10" fmla="*/ 1988858 h 2719743"/>
                <a:gd name="connsiteX11" fmla="*/ 453390 w 2463484"/>
                <a:gd name="connsiteY11" fmla="*/ 2683548 h 2719743"/>
                <a:gd name="connsiteX12" fmla="*/ 1626870 w 2463484"/>
                <a:gd name="connsiteY12" fmla="*/ 2719743 h 2719743"/>
                <a:gd name="connsiteX13" fmla="*/ 2349500 w 2463484"/>
                <a:gd name="connsiteY13" fmla="*/ 2227618 h 2719743"/>
                <a:gd name="connsiteX14" fmla="*/ 2357120 w 2463484"/>
                <a:gd name="connsiteY14" fmla="*/ 1838998 h 2719743"/>
                <a:gd name="connsiteX15" fmla="*/ 2306744 w 2463484"/>
                <a:gd name="connsiteY15" fmla="*/ 1861819 h 2719743"/>
                <a:gd name="connsiteX16" fmla="*/ 2273300 w 2463484"/>
                <a:gd name="connsiteY16" fmla="*/ 1800898 h 2719743"/>
                <a:gd name="connsiteX17" fmla="*/ 2314364 w 2463484"/>
                <a:gd name="connsiteY17" fmla="*/ 1704339 h 2719743"/>
                <a:gd name="connsiteX18" fmla="*/ 2431204 w 2463484"/>
                <a:gd name="connsiteY18" fmla="*/ 1607819 h 2719743"/>
                <a:gd name="connsiteX19" fmla="*/ 2454064 w 2463484"/>
                <a:gd name="connsiteY19" fmla="*/ 1536699 h 2719743"/>
                <a:gd name="connsiteX20" fmla="*/ 2431204 w 2463484"/>
                <a:gd name="connsiteY20" fmla="*/ 1353819 h 2719743"/>
                <a:gd name="connsiteX21" fmla="*/ 2456604 w 2463484"/>
                <a:gd name="connsiteY21" fmla="*/ 1173479 h 2719743"/>
                <a:gd name="connsiteX22" fmla="*/ 2423584 w 2463484"/>
                <a:gd name="connsiteY22" fmla="*/ 967739 h 2719743"/>
                <a:gd name="connsiteX23" fmla="*/ 2369820 w 2463484"/>
                <a:gd name="connsiteY23" fmla="*/ 871258 h 2719743"/>
                <a:gd name="connsiteX24" fmla="*/ 2242820 w 2463484"/>
                <a:gd name="connsiteY24" fmla="*/ 856018 h 2719743"/>
                <a:gd name="connsiteX25" fmla="*/ 1887220 w 2463484"/>
                <a:gd name="connsiteY25" fmla="*/ 505498 h 2719743"/>
                <a:gd name="connsiteX26" fmla="*/ 1793240 w 2463484"/>
                <a:gd name="connsiteY26" fmla="*/ 373418 h 2719743"/>
                <a:gd name="connsiteX27" fmla="*/ 1760220 w 2463484"/>
                <a:gd name="connsiteY27" fmla="*/ 261658 h 2719743"/>
                <a:gd name="connsiteX28" fmla="*/ 1625600 w 2463484"/>
                <a:gd name="connsiteY28" fmla="*/ 218478 h 2719743"/>
                <a:gd name="connsiteX29" fmla="*/ 1564640 w 2463484"/>
                <a:gd name="connsiteY29" fmla="*/ 228638 h 2719743"/>
                <a:gd name="connsiteX30" fmla="*/ 1620520 w 2463484"/>
                <a:gd name="connsiteY30" fmla="*/ 154978 h 2719743"/>
                <a:gd name="connsiteX0" fmla="*/ 1620520 w 2463484"/>
                <a:gd name="connsiteY0" fmla="*/ 176783 h 2741548"/>
                <a:gd name="connsiteX1" fmla="*/ 1704764 w 2463484"/>
                <a:gd name="connsiteY1" fmla="*/ 161504 h 2741548"/>
                <a:gd name="connsiteX2" fmla="*/ 1526964 w 2463484"/>
                <a:gd name="connsiteY2" fmla="*/ 85304 h 2741548"/>
                <a:gd name="connsiteX3" fmla="*/ 1440604 w 2463484"/>
                <a:gd name="connsiteY3" fmla="*/ 179283 h 2741548"/>
                <a:gd name="connsiteX4" fmla="*/ 1372024 w 2463484"/>
                <a:gd name="connsiteY4" fmla="*/ 303743 h 2741548"/>
                <a:gd name="connsiteX5" fmla="*/ 1178984 w 2463484"/>
                <a:gd name="connsiteY5" fmla="*/ 156424 h 2741548"/>
                <a:gd name="connsiteX6" fmla="*/ 1156124 w 2463484"/>
                <a:gd name="connsiteY6" fmla="*/ 75144 h 2741548"/>
                <a:gd name="connsiteX7" fmla="*/ 993564 w 2463484"/>
                <a:gd name="connsiteY7" fmla="*/ 21805 h 2741548"/>
                <a:gd name="connsiteX8" fmla="*/ 930064 w 2463484"/>
                <a:gd name="connsiteY8" fmla="*/ 67525 h 2741548"/>
                <a:gd name="connsiteX9" fmla="*/ 0 w 2463484"/>
                <a:gd name="connsiteY9" fmla="*/ 217423 h 2741548"/>
                <a:gd name="connsiteX10" fmla="*/ 58420 w 2463484"/>
                <a:gd name="connsiteY10" fmla="*/ 2010663 h 2741548"/>
                <a:gd name="connsiteX11" fmla="*/ 453390 w 2463484"/>
                <a:gd name="connsiteY11" fmla="*/ 2705353 h 2741548"/>
                <a:gd name="connsiteX12" fmla="*/ 1626870 w 2463484"/>
                <a:gd name="connsiteY12" fmla="*/ 2741548 h 2741548"/>
                <a:gd name="connsiteX13" fmla="*/ 2349500 w 2463484"/>
                <a:gd name="connsiteY13" fmla="*/ 2249423 h 2741548"/>
                <a:gd name="connsiteX14" fmla="*/ 2357120 w 2463484"/>
                <a:gd name="connsiteY14" fmla="*/ 1860803 h 2741548"/>
                <a:gd name="connsiteX15" fmla="*/ 2306744 w 2463484"/>
                <a:gd name="connsiteY15" fmla="*/ 1883624 h 2741548"/>
                <a:gd name="connsiteX16" fmla="*/ 2273300 w 2463484"/>
                <a:gd name="connsiteY16" fmla="*/ 1822703 h 2741548"/>
                <a:gd name="connsiteX17" fmla="*/ 2314364 w 2463484"/>
                <a:gd name="connsiteY17" fmla="*/ 1726144 h 2741548"/>
                <a:gd name="connsiteX18" fmla="*/ 2431204 w 2463484"/>
                <a:gd name="connsiteY18" fmla="*/ 1629624 h 2741548"/>
                <a:gd name="connsiteX19" fmla="*/ 2454064 w 2463484"/>
                <a:gd name="connsiteY19" fmla="*/ 1558504 h 2741548"/>
                <a:gd name="connsiteX20" fmla="*/ 2431204 w 2463484"/>
                <a:gd name="connsiteY20" fmla="*/ 1375624 h 2741548"/>
                <a:gd name="connsiteX21" fmla="*/ 2456604 w 2463484"/>
                <a:gd name="connsiteY21" fmla="*/ 1195284 h 2741548"/>
                <a:gd name="connsiteX22" fmla="*/ 2423584 w 2463484"/>
                <a:gd name="connsiteY22" fmla="*/ 989544 h 2741548"/>
                <a:gd name="connsiteX23" fmla="*/ 2369820 w 2463484"/>
                <a:gd name="connsiteY23" fmla="*/ 893063 h 2741548"/>
                <a:gd name="connsiteX24" fmla="*/ 2242820 w 2463484"/>
                <a:gd name="connsiteY24" fmla="*/ 877823 h 2741548"/>
                <a:gd name="connsiteX25" fmla="*/ 1887220 w 2463484"/>
                <a:gd name="connsiteY25" fmla="*/ 527303 h 2741548"/>
                <a:gd name="connsiteX26" fmla="*/ 1793240 w 2463484"/>
                <a:gd name="connsiteY26" fmla="*/ 395223 h 2741548"/>
                <a:gd name="connsiteX27" fmla="*/ 1760220 w 2463484"/>
                <a:gd name="connsiteY27" fmla="*/ 283463 h 2741548"/>
                <a:gd name="connsiteX28" fmla="*/ 1625600 w 2463484"/>
                <a:gd name="connsiteY28" fmla="*/ 240283 h 2741548"/>
                <a:gd name="connsiteX29" fmla="*/ 1564640 w 2463484"/>
                <a:gd name="connsiteY29" fmla="*/ 250443 h 2741548"/>
                <a:gd name="connsiteX30" fmla="*/ 1620520 w 2463484"/>
                <a:gd name="connsiteY30" fmla="*/ 176783 h 2741548"/>
                <a:gd name="connsiteX0" fmla="*/ 1620520 w 2463484"/>
                <a:gd name="connsiteY0" fmla="*/ 172492 h 2737257"/>
                <a:gd name="connsiteX1" fmla="*/ 1704764 w 2463484"/>
                <a:gd name="connsiteY1" fmla="*/ 157213 h 2737257"/>
                <a:gd name="connsiteX2" fmla="*/ 1526964 w 2463484"/>
                <a:gd name="connsiteY2" fmla="*/ 81013 h 2737257"/>
                <a:gd name="connsiteX3" fmla="*/ 1440604 w 2463484"/>
                <a:gd name="connsiteY3" fmla="*/ 174992 h 2737257"/>
                <a:gd name="connsiteX4" fmla="*/ 1372024 w 2463484"/>
                <a:gd name="connsiteY4" fmla="*/ 299452 h 2737257"/>
                <a:gd name="connsiteX5" fmla="*/ 1178984 w 2463484"/>
                <a:gd name="connsiteY5" fmla="*/ 152133 h 2737257"/>
                <a:gd name="connsiteX6" fmla="*/ 1156124 w 2463484"/>
                <a:gd name="connsiteY6" fmla="*/ 70853 h 2737257"/>
                <a:gd name="connsiteX7" fmla="*/ 993564 w 2463484"/>
                <a:gd name="connsiteY7" fmla="*/ 17514 h 2737257"/>
                <a:gd name="connsiteX8" fmla="*/ 930064 w 2463484"/>
                <a:gd name="connsiteY8" fmla="*/ 63234 h 2737257"/>
                <a:gd name="connsiteX9" fmla="*/ 279824 w 2463484"/>
                <a:gd name="connsiteY9" fmla="*/ 17513 h 2737257"/>
                <a:gd name="connsiteX10" fmla="*/ 0 w 2463484"/>
                <a:gd name="connsiteY10" fmla="*/ 213132 h 2737257"/>
                <a:gd name="connsiteX11" fmla="*/ 58420 w 2463484"/>
                <a:gd name="connsiteY11" fmla="*/ 2006372 h 2737257"/>
                <a:gd name="connsiteX12" fmla="*/ 453390 w 2463484"/>
                <a:gd name="connsiteY12" fmla="*/ 2701062 h 2737257"/>
                <a:gd name="connsiteX13" fmla="*/ 1626870 w 2463484"/>
                <a:gd name="connsiteY13" fmla="*/ 2737257 h 2737257"/>
                <a:gd name="connsiteX14" fmla="*/ 2349500 w 2463484"/>
                <a:gd name="connsiteY14" fmla="*/ 2245132 h 2737257"/>
                <a:gd name="connsiteX15" fmla="*/ 2357120 w 2463484"/>
                <a:gd name="connsiteY15" fmla="*/ 1856512 h 2737257"/>
                <a:gd name="connsiteX16" fmla="*/ 2306744 w 2463484"/>
                <a:gd name="connsiteY16" fmla="*/ 1879333 h 2737257"/>
                <a:gd name="connsiteX17" fmla="*/ 2273300 w 2463484"/>
                <a:gd name="connsiteY17" fmla="*/ 1818412 h 2737257"/>
                <a:gd name="connsiteX18" fmla="*/ 2314364 w 2463484"/>
                <a:gd name="connsiteY18" fmla="*/ 1721853 h 2737257"/>
                <a:gd name="connsiteX19" fmla="*/ 2431204 w 2463484"/>
                <a:gd name="connsiteY19" fmla="*/ 1625333 h 2737257"/>
                <a:gd name="connsiteX20" fmla="*/ 2454064 w 2463484"/>
                <a:gd name="connsiteY20" fmla="*/ 1554213 h 2737257"/>
                <a:gd name="connsiteX21" fmla="*/ 2431204 w 2463484"/>
                <a:gd name="connsiteY21" fmla="*/ 1371333 h 2737257"/>
                <a:gd name="connsiteX22" fmla="*/ 2456604 w 2463484"/>
                <a:gd name="connsiteY22" fmla="*/ 1190993 h 2737257"/>
                <a:gd name="connsiteX23" fmla="*/ 2423584 w 2463484"/>
                <a:gd name="connsiteY23" fmla="*/ 985253 h 2737257"/>
                <a:gd name="connsiteX24" fmla="*/ 2369820 w 2463484"/>
                <a:gd name="connsiteY24" fmla="*/ 888772 h 2737257"/>
                <a:gd name="connsiteX25" fmla="*/ 2242820 w 2463484"/>
                <a:gd name="connsiteY25" fmla="*/ 873532 h 2737257"/>
                <a:gd name="connsiteX26" fmla="*/ 1887220 w 2463484"/>
                <a:gd name="connsiteY26" fmla="*/ 523012 h 2737257"/>
                <a:gd name="connsiteX27" fmla="*/ 1793240 w 2463484"/>
                <a:gd name="connsiteY27" fmla="*/ 390932 h 2737257"/>
                <a:gd name="connsiteX28" fmla="*/ 1760220 w 2463484"/>
                <a:gd name="connsiteY28" fmla="*/ 279172 h 2737257"/>
                <a:gd name="connsiteX29" fmla="*/ 1625600 w 2463484"/>
                <a:gd name="connsiteY29" fmla="*/ 235992 h 2737257"/>
                <a:gd name="connsiteX30" fmla="*/ 1564640 w 2463484"/>
                <a:gd name="connsiteY30" fmla="*/ 246152 h 2737257"/>
                <a:gd name="connsiteX31" fmla="*/ 1620520 w 2463484"/>
                <a:gd name="connsiteY31" fmla="*/ 172492 h 2737257"/>
                <a:gd name="connsiteX0" fmla="*/ 1620520 w 2463484"/>
                <a:gd name="connsiteY0" fmla="*/ 154978 h 2719743"/>
                <a:gd name="connsiteX1" fmla="*/ 1704764 w 2463484"/>
                <a:gd name="connsiteY1" fmla="*/ 139699 h 2719743"/>
                <a:gd name="connsiteX2" fmla="*/ 1526964 w 2463484"/>
                <a:gd name="connsiteY2" fmla="*/ 63499 h 2719743"/>
                <a:gd name="connsiteX3" fmla="*/ 1440604 w 2463484"/>
                <a:gd name="connsiteY3" fmla="*/ 157478 h 2719743"/>
                <a:gd name="connsiteX4" fmla="*/ 1372024 w 2463484"/>
                <a:gd name="connsiteY4" fmla="*/ 281938 h 2719743"/>
                <a:gd name="connsiteX5" fmla="*/ 1178984 w 2463484"/>
                <a:gd name="connsiteY5" fmla="*/ 134619 h 2719743"/>
                <a:gd name="connsiteX6" fmla="*/ 1156124 w 2463484"/>
                <a:gd name="connsiteY6" fmla="*/ 53339 h 2719743"/>
                <a:gd name="connsiteX7" fmla="*/ 993564 w 2463484"/>
                <a:gd name="connsiteY7" fmla="*/ 0 h 2719743"/>
                <a:gd name="connsiteX8" fmla="*/ 930064 w 2463484"/>
                <a:gd name="connsiteY8" fmla="*/ 45720 h 2719743"/>
                <a:gd name="connsiteX9" fmla="*/ 836084 w 2463484"/>
                <a:gd name="connsiteY9" fmla="*/ 307339 h 2719743"/>
                <a:gd name="connsiteX10" fmla="*/ 0 w 2463484"/>
                <a:gd name="connsiteY10" fmla="*/ 195618 h 2719743"/>
                <a:gd name="connsiteX11" fmla="*/ 58420 w 2463484"/>
                <a:gd name="connsiteY11" fmla="*/ 1988858 h 2719743"/>
                <a:gd name="connsiteX12" fmla="*/ 453390 w 2463484"/>
                <a:gd name="connsiteY12" fmla="*/ 2683548 h 2719743"/>
                <a:gd name="connsiteX13" fmla="*/ 1626870 w 2463484"/>
                <a:gd name="connsiteY13" fmla="*/ 2719743 h 2719743"/>
                <a:gd name="connsiteX14" fmla="*/ 2349500 w 2463484"/>
                <a:gd name="connsiteY14" fmla="*/ 2227618 h 2719743"/>
                <a:gd name="connsiteX15" fmla="*/ 2357120 w 2463484"/>
                <a:gd name="connsiteY15" fmla="*/ 1838998 h 2719743"/>
                <a:gd name="connsiteX16" fmla="*/ 2306744 w 2463484"/>
                <a:gd name="connsiteY16" fmla="*/ 1861819 h 2719743"/>
                <a:gd name="connsiteX17" fmla="*/ 2273300 w 2463484"/>
                <a:gd name="connsiteY17" fmla="*/ 1800898 h 2719743"/>
                <a:gd name="connsiteX18" fmla="*/ 2314364 w 2463484"/>
                <a:gd name="connsiteY18" fmla="*/ 1704339 h 2719743"/>
                <a:gd name="connsiteX19" fmla="*/ 2431204 w 2463484"/>
                <a:gd name="connsiteY19" fmla="*/ 1607819 h 2719743"/>
                <a:gd name="connsiteX20" fmla="*/ 2454064 w 2463484"/>
                <a:gd name="connsiteY20" fmla="*/ 1536699 h 2719743"/>
                <a:gd name="connsiteX21" fmla="*/ 2431204 w 2463484"/>
                <a:gd name="connsiteY21" fmla="*/ 1353819 h 2719743"/>
                <a:gd name="connsiteX22" fmla="*/ 2456604 w 2463484"/>
                <a:gd name="connsiteY22" fmla="*/ 1173479 h 2719743"/>
                <a:gd name="connsiteX23" fmla="*/ 2423584 w 2463484"/>
                <a:gd name="connsiteY23" fmla="*/ 967739 h 2719743"/>
                <a:gd name="connsiteX24" fmla="*/ 2369820 w 2463484"/>
                <a:gd name="connsiteY24" fmla="*/ 871258 h 2719743"/>
                <a:gd name="connsiteX25" fmla="*/ 2242820 w 2463484"/>
                <a:gd name="connsiteY25" fmla="*/ 856018 h 2719743"/>
                <a:gd name="connsiteX26" fmla="*/ 1887220 w 2463484"/>
                <a:gd name="connsiteY26" fmla="*/ 505498 h 2719743"/>
                <a:gd name="connsiteX27" fmla="*/ 1793240 w 2463484"/>
                <a:gd name="connsiteY27" fmla="*/ 373418 h 2719743"/>
                <a:gd name="connsiteX28" fmla="*/ 1760220 w 2463484"/>
                <a:gd name="connsiteY28" fmla="*/ 261658 h 2719743"/>
                <a:gd name="connsiteX29" fmla="*/ 1625600 w 2463484"/>
                <a:gd name="connsiteY29" fmla="*/ 218478 h 2719743"/>
                <a:gd name="connsiteX30" fmla="*/ 1564640 w 2463484"/>
                <a:gd name="connsiteY30" fmla="*/ 228638 h 2719743"/>
                <a:gd name="connsiteX31" fmla="*/ 1620520 w 2463484"/>
                <a:gd name="connsiteY31" fmla="*/ 154978 h 2719743"/>
                <a:gd name="connsiteX0" fmla="*/ 1620520 w 2463484"/>
                <a:gd name="connsiteY0" fmla="*/ 163214 h 2727979"/>
                <a:gd name="connsiteX1" fmla="*/ 1704764 w 2463484"/>
                <a:gd name="connsiteY1" fmla="*/ 147935 h 2727979"/>
                <a:gd name="connsiteX2" fmla="*/ 1526964 w 2463484"/>
                <a:gd name="connsiteY2" fmla="*/ 71735 h 2727979"/>
                <a:gd name="connsiteX3" fmla="*/ 1440604 w 2463484"/>
                <a:gd name="connsiteY3" fmla="*/ 165714 h 2727979"/>
                <a:gd name="connsiteX4" fmla="*/ 1372024 w 2463484"/>
                <a:gd name="connsiteY4" fmla="*/ 290174 h 2727979"/>
                <a:gd name="connsiteX5" fmla="*/ 1178984 w 2463484"/>
                <a:gd name="connsiteY5" fmla="*/ 142855 h 2727979"/>
                <a:gd name="connsiteX6" fmla="*/ 1156124 w 2463484"/>
                <a:gd name="connsiteY6" fmla="*/ 61575 h 2727979"/>
                <a:gd name="connsiteX7" fmla="*/ 993564 w 2463484"/>
                <a:gd name="connsiteY7" fmla="*/ 8236 h 2727979"/>
                <a:gd name="connsiteX8" fmla="*/ 930064 w 2463484"/>
                <a:gd name="connsiteY8" fmla="*/ 53956 h 2727979"/>
                <a:gd name="connsiteX9" fmla="*/ 780204 w 2463484"/>
                <a:gd name="connsiteY9" fmla="*/ 26015 h 2727979"/>
                <a:gd name="connsiteX10" fmla="*/ 0 w 2463484"/>
                <a:gd name="connsiteY10" fmla="*/ 203854 h 2727979"/>
                <a:gd name="connsiteX11" fmla="*/ 58420 w 2463484"/>
                <a:gd name="connsiteY11" fmla="*/ 1997094 h 2727979"/>
                <a:gd name="connsiteX12" fmla="*/ 453390 w 2463484"/>
                <a:gd name="connsiteY12" fmla="*/ 2691784 h 2727979"/>
                <a:gd name="connsiteX13" fmla="*/ 1626870 w 2463484"/>
                <a:gd name="connsiteY13" fmla="*/ 2727979 h 2727979"/>
                <a:gd name="connsiteX14" fmla="*/ 2349500 w 2463484"/>
                <a:gd name="connsiteY14" fmla="*/ 2235854 h 2727979"/>
                <a:gd name="connsiteX15" fmla="*/ 2357120 w 2463484"/>
                <a:gd name="connsiteY15" fmla="*/ 1847234 h 2727979"/>
                <a:gd name="connsiteX16" fmla="*/ 2306744 w 2463484"/>
                <a:gd name="connsiteY16" fmla="*/ 1870055 h 2727979"/>
                <a:gd name="connsiteX17" fmla="*/ 2273300 w 2463484"/>
                <a:gd name="connsiteY17" fmla="*/ 1809134 h 2727979"/>
                <a:gd name="connsiteX18" fmla="*/ 2314364 w 2463484"/>
                <a:gd name="connsiteY18" fmla="*/ 1712575 h 2727979"/>
                <a:gd name="connsiteX19" fmla="*/ 2431204 w 2463484"/>
                <a:gd name="connsiteY19" fmla="*/ 1616055 h 2727979"/>
                <a:gd name="connsiteX20" fmla="*/ 2454064 w 2463484"/>
                <a:gd name="connsiteY20" fmla="*/ 1544935 h 2727979"/>
                <a:gd name="connsiteX21" fmla="*/ 2431204 w 2463484"/>
                <a:gd name="connsiteY21" fmla="*/ 1362055 h 2727979"/>
                <a:gd name="connsiteX22" fmla="*/ 2456604 w 2463484"/>
                <a:gd name="connsiteY22" fmla="*/ 1181715 h 2727979"/>
                <a:gd name="connsiteX23" fmla="*/ 2423584 w 2463484"/>
                <a:gd name="connsiteY23" fmla="*/ 975975 h 2727979"/>
                <a:gd name="connsiteX24" fmla="*/ 2369820 w 2463484"/>
                <a:gd name="connsiteY24" fmla="*/ 879494 h 2727979"/>
                <a:gd name="connsiteX25" fmla="*/ 2242820 w 2463484"/>
                <a:gd name="connsiteY25" fmla="*/ 864254 h 2727979"/>
                <a:gd name="connsiteX26" fmla="*/ 1887220 w 2463484"/>
                <a:gd name="connsiteY26" fmla="*/ 513734 h 2727979"/>
                <a:gd name="connsiteX27" fmla="*/ 1793240 w 2463484"/>
                <a:gd name="connsiteY27" fmla="*/ 381654 h 2727979"/>
                <a:gd name="connsiteX28" fmla="*/ 1760220 w 2463484"/>
                <a:gd name="connsiteY28" fmla="*/ 269894 h 2727979"/>
                <a:gd name="connsiteX29" fmla="*/ 1625600 w 2463484"/>
                <a:gd name="connsiteY29" fmla="*/ 226714 h 2727979"/>
                <a:gd name="connsiteX30" fmla="*/ 1564640 w 2463484"/>
                <a:gd name="connsiteY30" fmla="*/ 236874 h 2727979"/>
                <a:gd name="connsiteX31" fmla="*/ 1620520 w 2463484"/>
                <a:gd name="connsiteY31" fmla="*/ 163214 h 2727979"/>
                <a:gd name="connsiteX0" fmla="*/ 1620520 w 2463484"/>
                <a:gd name="connsiteY0" fmla="*/ 163214 h 2727979"/>
                <a:gd name="connsiteX1" fmla="*/ 1704764 w 2463484"/>
                <a:gd name="connsiteY1" fmla="*/ 147935 h 2727979"/>
                <a:gd name="connsiteX2" fmla="*/ 1526964 w 2463484"/>
                <a:gd name="connsiteY2" fmla="*/ 71735 h 2727979"/>
                <a:gd name="connsiteX3" fmla="*/ 1440604 w 2463484"/>
                <a:gd name="connsiteY3" fmla="*/ 165714 h 2727979"/>
                <a:gd name="connsiteX4" fmla="*/ 1372024 w 2463484"/>
                <a:gd name="connsiteY4" fmla="*/ 290174 h 2727979"/>
                <a:gd name="connsiteX5" fmla="*/ 1178984 w 2463484"/>
                <a:gd name="connsiteY5" fmla="*/ 142855 h 2727979"/>
                <a:gd name="connsiteX6" fmla="*/ 1156124 w 2463484"/>
                <a:gd name="connsiteY6" fmla="*/ 61575 h 2727979"/>
                <a:gd name="connsiteX7" fmla="*/ 993564 w 2463484"/>
                <a:gd name="connsiteY7" fmla="*/ 8236 h 2727979"/>
                <a:gd name="connsiteX8" fmla="*/ 930064 w 2463484"/>
                <a:gd name="connsiteY8" fmla="*/ 53956 h 2727979"/>
                <a:gd name="connsiteX9" fmla="*/ 780204 w 2463484"/>
                <a:gd name="connsiteY9" fmla="*/ 26015 h 2727979"/>
                <a:gd name="connsiteX10" fmla="*/ 0 w 2463484"/>
                <a:gd name="connsiteY10" fmla="*/ 203854 h 2727979"/>
                <a:gd name="connsiteX11" fmla="*/ 58420 w 2463484"/>
                <a:gd name="connsiteY11" fmla="*/ 1997094 h 2727979"/>
                <a:gd name="connsiteX12" fmla="*/ 453390 w 2463484"/>
                <a:gd name="connsiteY12" fmla="*/ 2691784 h 2727979"/>
                <a:gd name="connsiteX13" fmla="*/ 1626870 w 2463484"/>
                <a:gd name="connsiteY13" fmla="*/ 2727979 h 2727979"/>
                <a:gd name="connsiteX14" fmla="*/ 2349500 w 2463484"/>
                <a:gd name="connsiteY14" fmla="*/ 2235854 h 2727979"/>
                <a:gd name="connsiteX15" fmla="*/ 2357120 w 2463484"/>
                <a:gd name="connsiteY15" fmla="*/ 1847234 h 2727979"/>
                <a:gd name="connsiteX16" fmla="*/ 2306744 w 2463484"/>
                <a:gd name="connsiteY16" fmla="*/ 1870055 h 2727979"/>
                <a:gd name="connsiteX17" fmla="*/ 2273300 w 2463484"/>
                <a:gd name="connsiteY17" fmla="*/ 1809134 h 2727979"/>
                <a:gd name="connsiteX18" fmla="*/ 2314364 w 2463484"/>
                <a:gd name="connsiteY18" fmla="*/ 1712575 h 2727979"/>
                <a:gd name="connsiteX19" fmla="*/ 2431204 w 2463484"/>
                <a:gd name="connsiteY19" fmla="*/ 1616055 h 2727979"/>
                <a:gd name="connsiteX20" fmla="*/ 2454064 w 2463484"/>
                <a:gd name="connsiteY20" fmla="*/ 1544935 h 2727979"/>
                <a:gd name="connsiteX21" fmla="*/ 2431204 w 2463484"/>
                <a:gd name="connsiteY21" fmla="*/ 1362055 h 2727979"/>
                <a:gd name="connsiteX22" fmla="*/ 2456604 w 2463484"/>
                <a:gd name="connsiteY22" fmla="*/ 1181715 h 2727979"/>
                <a:gd name="connsiteX23" fmla="*/ 2423584 w 2463484"/>
                <a:gd name="connsiteY23" fmla="*/ 975975 h 2727979"/>
                <a:gd name="connsiteX24" fmla="*/ 2369820 w 2463484"/>
                <a:gd name="connsiteY24" fmla="*/ 879494 h 2727979"/>
                <a:gd name="connsiteX25" fmla="*/ 2242820 w 2463484"/>
                <a:gd name="connsiteY25" fmla="*/ 864254 h 2727979"/>
                <a:gd name="connsiteX26" fmla="*/ 1887220 w 2463484"/>
                <a:gd name="connsiteY26" fmla="*/ 513734 h 2727979"/>
                <a:gd name="connsiteX27" fmla="*/ 1793240 w 2463484"/>
                <a:gd name="connsiteY27" fmla="*/ 381654 h 2727979"/>
                <a:gd name="connsiteX28" fmla="*/ 1760220 w 2463484"/>
                <a:gd name="connsiteY28" fmla="*/ 269894 h 2727979"/>
                <a:gd name="connsiteX29" fmla="*/ 1625600 w 2463484"/>
                <a:gd name="connsiteY29" fmla="*/ 226714 h 2727979"/>
                <a:gd name="connsiteX30" fmla="*/ 1564640 w 2463484"/>
                <a:gd name="connsiteY30" fmla="*/ 236874 h 2727979"/>
                <a:gd name="connsiteX31" fmla="*/ 1620520 w 2463484"/>
                <a:gd name="connsiteY31" fmla="*/ 163214 h 2727979"/>
                <a:gd name="connsiteX0" fmla="*/ 1620520 w 2463484"/>
                <a:gd name="connsiteY0" fmla="*/ 163214 h 2727979"/>
                <a:gd name="connsiteX1" fmla="*/ 1704764 w 2463484"/>
                <a:gd name="connsiteY1" fmla="*/ 147935 h 2727979"/>
                <a:gd name="connsiteX2" fmla="*/ 1526964 w 2463484"/>
                <a:gd name="connsiteY2" fmla="*/ 71735 h 2727979"/>
                <a:gd name="connsiteX3" fmla="*/ 1440604 w 2463484"/>
                <a:gd name="connsiteY3" fmla="*/ 165714 h 2727979"/>
                <a:gd name="connsiteX4" fmla="*/ 1372024 w 2463484"/>
                <a:gd name="connsiteY4" fmla="*/ 290174 h 2727979"/>
                <a:gd name="connsiteX5" fmla="*/ 1178984 w 2463484"/>
                <a:gd name="connsiteY5" fmla="*/ 142855 h 2727979"/>
                <a:gd name="connsiteX6" fmla="*/ 1156124 w 2463484"/>
                <a:gd name="connsiteY6" fmla="*/ 61575 h 2727979"/>
                <a:gd name="connsiteX7" fmla="*/ 993564 w 2463484"/>
                <a:gd name="connsiteY7" fmla="*/ 8236 h 2727979"/>
                <a:gd name="connsiteX8" fmla="*/ 930064 w 2463484"/>
                <a:gd name="connsiteY8" fmla="*/ 53956 h 2727979"/>
                <a:gd name="connsiteX9" fmla="*/ 780204 w 2463484"/>
                <a:gd name="connsiteY9" fmla="*/ 26015 h 2727979"/>
                <a:gd name="connsiteX10" fmla="*/ 0 w 2463484"/>
                <a:gd name="connsiteY10" fmla="*/ 203854 h 2727979"/>
                <a:gd name="connsiteX11" fmla="*/ 58420 w 2463484"/>
                <a:gd name="connsiteY11" fmla="*/ 1997094 h 2727979"/>
                <a:gd name="connsiteX12" fmla="*/ 453390 w 2463484"/>
                <a:gd name="connsiteY12" fmla="*/ 2691784 h 2727979"/>
                <a:gd name="connsiteX13" fmla="*/ 1626870 w 2463484"/>
                <a:gd name="connsiteY13" fmla="*/ 2727979 h 2727979"/>
                <a:gd name="connsiteX14" fmla="*/ 2349500 w 2463484"/>
                <a:gd name="connsiteY14" fmla="*/ 2235854 h 2727979"/>
                <a:gd name="connsiteX15" fmla="*/ 2357120 w 2463484"/>
                <a:gd name="connsiteY15" fmla="*/ 1847234 h 2727979"/>
                <a:gd name="connsiteX16" fmla="*/ 2306744 w 2463484"/>
                <a:gd name="connsiteY16" fmla="*/ 1870055 h 2727979"/>
                <a:gd name="connsiteX17" fmla="*/ 2273300 w 2463484"/>
                <a:gd name="connsiteY17" fmla="*/ 1809134 h 2727979"/>
                <a:gd name="connsiteX18" fmla="*/ 2314364 w 2463484"/>
                <a:gd name="connsiteY18" fmla="*/ 1712575 h 2727979"/>
                <a:gd name="connsiteX19" fmla="*/ 2431204 w 2463484"/>
                <a:gd name="connsiteY19" fmla="*/ 1616055 h 2727979"/>
                <a:gd name="connsiteX20" fmla="*/ 2454064 w 2463484"/>
                <a:gd name="connsiteY20" fmla="*/ 1544935 h 2727979"/>
                <a:gd name="connsiteX21" fmla="*/ 2431204 w 2463484"/>
                <a:gd name="connsiteY21" fmla="*/ 1362055 h 2727979"/>
                <a:gd name="connsiteX22" fmla="*/ 2456604 w 2463484"/>
                <a:gd name="connsiteY22" fmla="*/ 1181715 h 2727979"/>
                <a:gd name="connsiteX23" fmla="*/ 2423584 w 2463484"/>
                <a:gd name="connsiteY23" fmla="*/ 975975 h 2727979"/>
                <a:gd name="connsiteX24" fmla="*/ 2369820 w 2463484"/>
                <a:gd name="connsiteY24" fmla="*/ 879494 h 2727979"/>
                <a:gd name="connsiteX25" fmla="*/ 2242820 w 2463484"/>
                <a:gd name="connsiteY25" fmla="*/ 864254 h 2727979"/>
                <a:gd name="connsiteX26" fmla="*/ 1887220 w 2463484"/>
                <a:gd name="connsiteY26" fmla="*/ 513734 h 2727979"/>
                <a:gd name="connsiteX27" fmla="*/ 1793240 w 2463484"/>
                <a:gd name="connsiteY27" fmla="*/ 381654 h 2727979"/>
                <a:gd name="connsiteX28" fmla="*/ 1760220 w 2463484"/>
                <a:gd name="connsiteY28" fmla="*/ 269894 h 2727979"/>
                <a:gd name="connsiteX29" fmla="*/ 1625600 w 2463484"/>
                <a:gd name="connsiteY29" fmla="*/ 226714 h 2727979"/>
                <a:gd name="connsiteX30" fmla="*/ 1564640 w 2463484"/>
                <a:gd name="connsiteY30" fmla="*/ 236874 h 2727979"/>
                <a:gd name="connsiteX31" fmla="*/ 1620520 w 2463484"/>
                <a:gd name="connsiteY31" fmla="*/ 163214 h 2727979"/>
                <a:gd name="connsiteX0" fmla="*/ 1643012 w 2485976"/>
                <a:gd name="connsiteY0" fmla="*/ 154978 h 2719743"/>
                <a:gd name="connsiteX1" fmla="*/ 1727256 w 2485976"/>
                <a:gd name="connsiteY1" fmla="*/ 139699 h 2719743"/>
                <a:gd name="connsiteX2" fmla="*/ 1549456 w 2485976"/>
                <a:gd name="connsiteY2" fmla="*/ 63499 h 2719743"/>
                <a:gd name="connsiteX3" fmla="*/ 1463096 w 2485976"/>
                <a:gd name="connsiteY3" fmla="*/ 157478 h 2719743"/>
                <a:gd name="connsiteX4" fmla="*/ 1394516 w 2485976"/>
                <a:gd name="connsiteY4" fmla="*/ 281938 h 2719743"/>
                <a:gd name="connsiteX5" fmla="*/ 1201476 w 2485976"/>
                <a:gd name="connsiteY5" fmla="*/ 134619 h 2719743"/>
                <a:gd name="connsiteX6" fmla="*/ 1178616 w 2485976"/>
                <a:gd name="connsiteY6" fmla="*/ 53339 h 2719743"/>
                <a:gd name="connsiteX7" fmla="*/ 1016056 w 2485976"/>
                <a:gd name="connsiteY7" fmla="*/ 0 h 2719743"/>
                <a:gd name="connsiteX8" fmla="*/ 952556 w 2485976"/>
                <a:gd name="connsiteY8" fmla="*/ 45720 h 2719743"/>
                <a:gd name="connsiteX9" fmla="*/ 802696 w 2485976"/>
                <a:gd name="connsiteY9" fmla="*/ 17779 h 2719743"/>
                <a:gd name="connsiteX10" fmla="*/ 76256 w 2485976"/>
                <a:gd name="connsiteY10" fmla="*/ 71119 h 2719743"/>
                <a:gd name="connsiteX11" fmla="*/ 22492 w 2485976"/>
                <a:gd name="connsiteY11" fmla="*/ 195618 h 2719743"/>
                <a:gd name="connsiteX12" fmla="*/ 80912 w 2485976"/>
                <a:gd name="connsiteY12" fmla="*/ 1988858 h 2719743"/>
                <a:gd name="connsiteX13" fmla="*/ 475882 w 2485976"/>
                <a:gd name="connsiteY13" fmla="*/ 2683548 h 2719743"/>
                <a:gd name="connsiteX14" fmla="*/ 1649362 w 2485976"/>
                <a:gd name="connsiteY14" fmla="*/ 2719743 h 2719743"/>
                <a:gd name="connsiteX15" fmla="*/ 2371992 w 2485976"/>
                <a:gd name="connsiteY15" fmla="*/ 2227618 h 2719743"/>
                <a:gd name="connsiteX16" fmla="*/ 2379612 w 2485976"/>
                <a:gd name="connsiteY16" fmla="*/ 1838998 h 2719743"/>
                <a:gd name="connsiteX17" fmla="*/ 2329236 w 2485976"/>
                <a:gd name="connsiteY17" fmla="*/ 1861819 h 2719743"/>
                <a:gd name="connsiteX18" fmla="*/ 2295792 w 2485976"/>
                <a:gd name="connsiteY18" fmla="*/ 1800898 h 2719743"/>
                <a:gd name="connsiteX19" fmla="*/ 2336856 w 2485976"/>
                <a:gd name="connsiteY19" fmla="*/ 1704339 h 2719743"/>
                <a:gd name="connsiteX20" fmla="*/ 2453696 w 2485976"/>
                <a:gd name="connsiteY20" fmla="*/ 1607819 h 2719743"/>
                <a:gd name="connsiteX21" fmla="*/ 2476556 w 2485976"/>
                <a:gd name="connsiteY21" fmla="*/ 1536699 h 2719743"/>
                <a:gd name="connsiteX22" fmla="*/ 2453696 w 2485976"/>
                <a:gd name="connsiteY22" fmla="*/ 1353819 h 2719743"/>
                <a:gd name="connsiteX23" fmla="*/ 2479096 w 2485976"/>
                <a:gd name="connsiteY23" fmla="*/ 1173479 h 2719743"/>
                <a:gd name="connsiteX24" fmla="*/ 2446076 w 2485976"/>
                <a:gd name="connsiteY24" fmla="*/ 967739 h 2719743"/>
                <a:gd name="connsiteX25" fmla="*/ 2392312 w 2485976"/>
                <a:gd name="connsiteY25" fmla="*/ 871258 h 2719743"/>
                <a:gd name="connsiteX26" fmla="*/ 2265312 w 2485976"/>
                <a:gd name="connsiteY26" fmla="*/ 856018 h 2719743"/>
                <a:gd name="connsiteX27" fmla="*/ 1909712 w 2485976"/>
                <a:gd name="connsiteY27" fmla="*/ 505498 h 2719743"/>
                <a:gd name="connsiteX28" fmla="*/ 1815732 w 2485976"/>
                <a:gd name="connsiteY28" fmla="*/ 373418 h 2719743"/>
                <a:gd name="connsiteX29" fmla="*/ 1782712 w 2485976"/>
                <a:gd name="connsiteY29" fmla="*/ 261658 h 2719743"/>
                <a:gd name="connsiteX30" fmla="*/ 1648092 w 2485976"/>
                <a:gd name="connsiteY30" fmla="*/ 218478 h 2719743"/>
                <a:gd name="connsiteX31" fmla="*/ 1587132 w 2485976"/>
                <a:gd name="connsiteY31" fmla="*/ 228638 h 2719743"/>
                <a:gd name="connsiteX32" fmla="*/ 1643012 w 2485976"/>
                <a:gd name="connsiteY32" fmla="*/ 154978 h 2719743"/>
                <a:gd name="connsiteX0" fmla="*/ 1620538 w 2463502"/>
                <a:gd name="connsiteY0" fmla="*/ 154978 h 2719743"/>
                <a:gd name="connsiteX1" fmla="*/ 1704782 w 2463502"/>
                <a:gd name="connsiteY1" fmla="*/ 139699 h 2719743"/>
                <a:gd name="connsiteX2" fmla="*/ 1526982 w 2463502"/>
                <a:gd name="connsiteY2" fmla="*/ 63499 h 2719743"/>
                <a:gd name="connsiteX3" fmla="*/ 1440622 w 2463502"/>
                <a:gd name="connsiteY3" fmla="*/ 157478 h 2719743"/>
                <a:gd name="connsiteX4" fmla="*/ 1372042 w 2463502"/>
                <a:gd name="connsiteY4" fmla="*/ 281938 h 2719743"/>
                <a:gd name="connsiteX5" fmla="*/ 1179002 w 2463502"/>
                <a:gd name="connsiteY5" fmla="*/ 134619 h 2719743"/>
                <a:gd name="connsiteX6" fmla="*/ 1156142 w 2463502"/>
                <a:gd name="connsiteY6" fmla="*/ 53339 h 2719743"/>
                <a:gd name="connsiteX7" fmla="*/ 993582 w 2463502"/>
                <a:gd name="connsiteY7" fmla="*/ 0 h 2719743"/>
                <a:gd name="connsiteX8" fmla="*/ 930082 w 2463502"/>
                <a:gd name="connsiteY8" fmla="*/ 45720 h 2719743"/>
                <a:gd name="connsiteX9" fmla="*/ 780222 w 2463502"/>
                <a:gd name="connsiteY9" fmla="*/ 17779 h 2719743"/>
                <a:gd name="connsiteX10" fmla="*/ 53782 w 2463502"/>
                <a:gd name="connsiteY10" fmla="*/ 71119 h 2719743"/>
                <a:gd name="connsiteX11" fmla="*/ 747202 w 2463502"/>
                <a:gd name="connsiteY11" fmla="*/ 195579 h 2719743"/>
                <a:gd name="connsiteX12" fmla="*/ 18 w 2463502"/>
                <a:gd name="connsiteY12" fmla="*/ 195618 h 2719743"/>
                <a:gd name="connsiteX13" fmla="*/ 58438 w 2463502"/>
                <a:gd name="connsiteY13" fmla="*/ 1988858 h 2719743"/>
                <a:gd name="connsiteX14" fmla="*/ 453408 w 2463502"/>
                <a:gd name="connsiteY14" fmla="*/ 2683548 h 2719743"/>
                <a:gd name="connsiteX15" fmla="*/ 1626888 w 2463502"/>
                <a:gd name="connsiteY15" fmla="*/ 2719743 h 2719743"/>
                <a:gd name="connsiteX16" fmla="*/ 2349518 w 2463502"/>
                <a:gd name="connsiteY16" fmla="*/ 2227618 h 2719743"/>
                <a:gd name="connsiteX17" fmla="*/ 2357138 w 2463502"/>
                <a:gd name="connsiteY17" fmla="*/ 1838998 h 2719743"/>
                <a:gd name="connsiteX18" fmla="*/ 2306762 w 2463502"/>
                <a:gd name="connsiteY18" fmla="*/ 1861819 h 2719743"/>
                <a:gd name="connsiteX19" fmla="*/ 2273318 w 2463502"/>
                <a:gd name="connsiteY19" fmla="*/ 1800898 h 2719743"/>
                <a:gd name="connsiteX20" fmla="*/ 2314382 w 2463502"/>
                <a:gd name="connsiteY20" fmla="*/ 1704339 h 2719743"/>
                <a:gd name="connsiteX21" fmla="*/ 2431222 w 2463502"/>
                <a:gd name="connsiteY21" fmla="*/ 1607819 h 2719743"/>
                <a:gd name="connsiteX22" fmla="*/ 2454082 w 2463502"/>
                <a:gd name="connsiteY22" fmla="*/ 1536699 h 2719743"/>
                <a:gd name="connsiteX23" fmla="*/ 2431222 w 2463502"/>
                <a:gd name="connsiteY23" fmla="*/ 1353819 h 2719743"/>
                <a:gd name="connsiteX24" fmla="*/ 2456622 w 2463502"/>
                <a:gd name="connsiteY24" fmla="*/ 1173479 h 2719743"/>
                <a:gd name="connsiteX25" fmla="*/ 2423602 w 2463502"/>
                <a:gd name="connsiteY25" fmla="*/ 967739 h 2719743"/>
                <a:gd name="connsiteX26" fmla="*/ 2369838 w 2463502"/>
                <a:gd name="connsiteY26" fmla="*/ 871258 h 2719743"/>
                <a:gd name="connsiteX27" fmla="*/ 2242838 w 2463502"/>
                <a:gd name="connsiteY27" fmla="*/ 856018 h 2719743"/>
                <a:gd name="connsiteX28" fmla="*/ 1887238 w 2463502"/>
                <a:gd name="connsiteY28" fmla="*/ 505498 h 2719743"/>
                <a:gd name="connsiteX29" fmla="*/ 1793258 w 2463502"/>
                <a:gd name="connsiteY29" fmla="*/ 373418 h 2719743"/>
                <a:gd name="connsiteX30" fmla="*/ 1760238 w 2463502"/>
                <a:gd name="connsiteY30" fmla="*/ 261658 h 2719743"/>
                <a:gd name="connsiteX31" fmla="*/ 1625618 w 2463502"/>
                <a:gd name="connsiteY31" fmla="*/ 218478 h 2719743"/>
                <a:gd name="connsiteX32" fmla="*/ 1564658 w 2463502"/>
                <a:gd name="connsiteY32" fmla="*/ 228638 h 2719743"/>
                <a:gd name="connsiteX33" fmla="*/ 1620538 w 2463502"/>
                <a:gd name="connsiteY33" fmla="*/ 154978 h 2719743"/>
                <a:gd name="connsiteX0" fmla="*/ 1620538 w 2463502"/>
                <a:gd name="connsiteY0" fmla="*/ 154978 h 2719743"/>
                <a:gd name="connsiteX1" fmla="*/ 1704782 w 2463502"/>
                <a:gd name="connsiteY1" fmla="*/ 139699 h 2719743"/>
                <a:gd name="connsiteX2" fmla="*/ 1526982 w 2463502"/>
                <a:gd name="connsiteY2" fmla="*/ 63499 h 2719743"/>
                <a:gd name="connsiteX3" fmla="*/ 1440622 w 2463502"/>
                <a:gd name="connsiteY3" fmla="*/ 157478 h 2719743"/>
                <a:gd name="connsiteX4" fmla="*/ 1372042 w 2463502"/>
                <a:gd name="connsiteY4" fmla="*/ 281938 h 2719743"/>
                <a:gd name="connsiteX5" fmla="*/ 1179002 w 2463502"/>
                <a:gd name="connsiteY5" fmla="*/ 134619 h 2719743"/>
                <a:gd name="connsiteX6" fmla="*/ 1156142 w 2463502"/>
                <a:gd name="connsiteY6" fmla="*/ 53339 h 2719743"/>
                <a:gd name="connsiteX7" fmla="*/ 993582 w 2463502"/>
                <a:gd name="connsiteY7" fmla="*/ 0 h 2719743"/>
                <a:gd name="connsiteX8" fmla="*/ 930082 w 2463502"/>
                <a:gd name="connsiteY8" fmla="*/ 45720 h 2719743"/>
                <a:gd name="connsiteX9" fmla="*/ 780222 w 2463502"/>
                <a:gd name="connsiteY9" fmla="*/ 17779 h 2719743"/>
                <a:gd name="connsiteX10" fmla="*/ 782762 w 2463502"/>
                <a:gd name="connsiteY10" fmla="*/ 124459 h 2719743"/>
                <a:gd name="connsiteX11" fmla="*/ 747202 w 2463502"/>
                <a:gd name="connsiteY11" fmla="*/ 195579 h 2719743"/>
                <a:gd name="connsiteX12" fmla="*/ 18 w 2463502"/>
                <a:gd name="connsiteY12" fmla="*/ 195618 h 2719743"/>
                <a:gd name="connsiteX13" fmla="*/ 58438 w 2463502"/>
                <a:gd name="connsiteY13" fmla="*/ 1988858 h 2719743"/>
                <a:gd name="connsiteX14" fmla="*/ 453408 w 2463502"/>
                <a:gd name="connsiteY14" fmla="*/ 2683548 h 2719743"/>
                <a:gd name="connsiteX15" fmla="*/ 1626888 w 2463502"/>
                <a:gd name="connsiteY15" fmla="*/ 2719743 h 2719743"/>
                <a:gd name="connsiteX16" fmla="*/ 2349518 w 2463502"/>
                <a:gd name="connsiteY16" fmla="*/ 2227618 h 2719743"/>
                <a:gd name="connsiteX17" fmla="*/ 2357138 w 2463502"/>
                <a:gd name="connsiteY17" fmla="*/ 1838998 h 2719743"/>
                <a:gd name="connsiteX18" fmla="*/ 2306762 w 2463502"/>
                <a:gd name="connsiteY18" fmla="*/ 1861819 h 2719743"/>
                <a:gd name="connsiteX19" fmla="*/ 2273318 w 2463502"/>
                <a:gd name="connsiteY19" fmla="*/ 1800898 h 2719743"/>
                <a:gd name="connsiteX20" fmla="*/ 2314382 w 2463502"/>
                <a:gd name="connsiteY20" fmla="*/ 1704339 h 2719743"/>
                <a:gd name="connsiteX21" fmla="*/ 2431222 w 2463502"/>
                <a:gd name="connsiteY21" fmla="*/ 1607819 h 2719743"/>
                <a:gd name="connsiteX22" fmla="*/ 2454082 w 2463502"/>
                <a:gd name="connsiteY22" fmla="*/ 1536699 h 2719743"/>
                <a:gd name="connsiteX23" fmla="*/ 2431222 w 2463502"/>
                <a:gd name="connsiteY23" fmla="*/ 1353819 h 2719743"/>
                <a:gd name="connsiteX24" fmla="*/ 2456622 w 2463502"/>
                <a:gd name="connsiteY24" fmla="*/ 1173479 h 2719743"/>
                <a:gd name="connsiteX25" fmla="*/ 2423602 w 2463502"/>
                <a:gd name="connsiteY25" fmla="*/ 967739 h 2719743"/>
                <a:gd name="connsiteX26" fmla="*/ 2369838 w 2463502"/>
                <a:gd name="connsiteY26" fmla="*/ 871258 h 2719743"/>
                <a:gd name="connsiteX27" fmla="*/ 2242838 w 2463502"/>
                <a:gd name="connsiteY27" fmla="*/ 856018 h 2719743"/>
                <a:gd name="connsiteX28" fmla="*/ 1887238 w 2463502"/>
                <a:gd name="connsiteY28" fmla="*/ 505498 h 2719743"/>
                <a:gd name="connsiteX29" fmla="*/ 1793258 w 2463502"/>
                <a:gd name="connsiteY29" fmla="*/ 373418 h 2719743"/>
                <a:gd name="connsiteX30" fmla="*/ 1760238 w 2463502"/>
                <a:gd name="connsiteY30" fmla="*/ 261658 h 2719743"/>
                <a:gd name="connsiteX31" fmla="*/ 1625618 w 2463502"/>
                <a:gd name="connsiteY31" fmla="*/ 218478 h 2719743"/>
                <a:gd name="connsiteX32" fmla="*/ 1564658 w 2463502"/>
                <a:gd name="connsiteY32" fmla="*/ 228638 h 2719743"/>
                <a:gd name="connsiteX33" fmla="*/ 1620538 w 2463502"/>
                <a:gd name="connsiteY33" fmla="*/ 154978 h 2719743"/>
                <a:gd name="connsiteX0" fmla="*/ 1620539 w 2463503"/>
                <a:gd name="connsiteY0" fmla="*/ 154978 h 2719743"/>
                <a:gd name="connsiteX1" fmla="*/ 1704783 w 2463503"/>
                <a:gd name="connsiteY1" fmla="*/ 139699 h 2719743"/>
                <a:gd name="connsiteX2" fmla="*/ 1526983 w 2463503"/>
                <a:gd name="connsiteY2" fmla="*/ 63499 h 2719743"/>
                <a:gd name="connsiteX3" fmla="*/ 1440623 w 2463503"/>
                <a:gd name="connsiteY3" fmla="*/ 157478 h 2719743"/>
                <a:gd name="connsiteX4" fmla="*/ 1372043 w 2463503"/>
                <a:gd name="connsiteY4" fmla="*/ 281938 h 2719743"/>
                <a:gd name="connsiteX5" fmla="*/ 1179003 w 2463503"/>
                <a:gd name="connsiteY5" fmla="*/ 134619 h 2719743"/>
                <a:gd name="connsiteX6" fmla="*/ 1156143 w 2463503"/>
                <a:gd name="connsiteY6" fmla="*/ 53339 h 2719743"/>
                <a:gd name="connsiteX7" fmla="*/ 993583 w 2463503"/>
                <a:gd name="connsiteY7" fmla="*/ 0 h 2719743"/>
                <a:gd name="connsiteX8" fmla="*/ 930083 w 2463503"/>
                <a:gd name="connsiteY8" fmla="*/ 45720 h 2719743"/>
                <a:gd name="connsiteX9" fmla="*/ 780223 w 2463503"/>
                <a:gd name="connsiteY9" fmla="*/ 17779 h 2719743"/>
                <a:gd name="connsiteX10" fmla="*/ 782763 w 2463503"/>
                <a:gd name="connsiteY10" fmla="*/ 124459 h 2719743"/>
                <a:gd name="connsiteX11" fmla="*/ 655763 w 2463503"/>
                <a:gd name="connsiteY11" fmla="*/ 269239 h 2719743"/>
                <a:gd name="connsiteX12" fmla="*/ 19 w 2463503"/>
                <a:gd name="connsiteY12" fmla="*/ 195618 h 2719743"/>
                <a:gd name="connsiteX13" fmla="*/ 58439 w 2463503"/>
                <a:gd name="connsiteY13" fmla="*/ 1988858 h 2719743"/>
                <a:gd name="connsiteX14" fmla="*/ 453409 w 2463503"/>
                <a:gd name="connsiteY14" fmla="*/ 2683548 h 2719743"/>
                <a:gd name="connsiteX15" fmla="*/ 1626889 w 2463503"/>
                <a:gd name="connsiteY15" fmla="*/ 2719743 h 2719743"/>
                <a:gd name="connsiteX16" fmla="*/ 2349519 w 2463503"/>
                <a:gd name="connsiteY16" fmla="*/ 2227618 h 2719743"/>
                <a:gd name="connsiteX17" fmla="*/ 2357139 w 2463503"/>
                <a:gd name="connsiteY17" fmla="*/ 1838998 h 2719743"/>
                <a:gd name="connsiteX18" fmla="*/ 2306763 w 2463503"/>
                <a:gd name="connsiteY18" fmla="*/ 1861819 h 2719743"/>
                <a:gd name="connsiteX19" fmla="*/ 2273319 w 2463503"/>
                <a:gd name="connsiteY19" fmla="*/ 1800898 h 2719743"/>
                <a:gd name="connsiteX20" fmla="*/ 2314383 w 2463503"/>
                <a:gd name="connsiteY20" fmla="*/ 1704339 h 2719743"/>
                <a:gd name="connsiteX21" fmla="*/ 2431223 w 2463503"/>
                <a:gd name="connsiteY21" fmla="*/ 1607819 h 2719743"/>
                <a:gd name="connsiteX22" fmla="*/ 2454083 w 2463503"/>
                <a:gd name="connsiteY22" fmla="*/ 1536699 h 2719743"/>
                <a:gd name="connsiteX23" fmla="*/ 2431223 w 2463503"/>
                <a:gd name="connsiteY23" fmla="*/ 1353819 h 2719743"/>
                <a:gd name="connsiteX24" fmla="*/ 2456623 w 2463503"/>
                <a:gd name="connsiteY24" fmla="*/ 1173479 h 2719743"/>
                <a:gd name="connsiteX25" fmla="*/ 2423603 w 2463503"/>
                <a:gd name="connsiteY25" fmla="*/ 967739 h 2719743"/>
                <a:gd name="connsiteX26" fmla="*/ 2369839 w 2463503"/>
                <a:gd name="connsiteY26" fmla="*/ 871258 h 2719743"/>
                <a:gd name="connsiteX27" fmla="*/ 2242839 w 2463503"/>
                <a:gd name="connsiteY27" fmla="*/ 856018 h 2719743"/>
                <a:gd name="connsiteX28" fmla="*/ 1887239 w 2463503"/>
                <a:gd name="connsiteY28" fmla="*/ 505498 h 2719743"/>
                <a:gd name="connsiteX29" fmla="*/ 1793259 w 2463503"/>
                <a:gd name="connsiteY29" fmla="*/ 373418 h 2719743"/>
                <a:gd name="connsiteX30" fmla="*/ 1760239 w 2463503"/>
                <a:gd name="connsiteY30" fmla="*/ 261658 h 2719743"/>
                <a:gd name="connsiteX31" fmla="*/ 1625619 w 2463503"/>
                <a:gd name="connsiteY31" fmla="*/ 218478 h 2719743"/>
                <a:gd name="connsiteX32" fmla="*/ 1564659 w 2463503"/>
                <a:gd name="connsiteY32" fmla="*/ 228638 h 2719743"/>
                <a:gd name="connsiteX33" fmla="*/ 1620539 w 2463503"/>
                <a:gd name="connsiteY33" fmla="*/ 154978 h 2719743"/>
                <a:gd name="connsiteX0" fmla="*/ 1620539 w 2463503"/>
                <a:gd name="connsiteY0" fmla="*/ 154978 h 2719743"/>
                <a:gd name="connsiteX1" fmla="*/ 1704783 w 2463503"/>
                <a:gd name="connsiteY1" fmla="*/ 139699 h 2719743"/>
                <a:gd name="connsiteX2" fmla="*/ 1526983 w 2463503"/>
                <a:gd name="connsiteY2" fmla="*/ 63499 h 2719743"/>
                <a:gd name="connsiteX3" fmla="*/ 1440623 w 2463503"/>
                <a:gd name="connsiteY3" fmla="*/ 157478 h 2719743"/>
                <a:gd name="connsiteX4" fmla="*/ 1372043 w 2463503"/>
                <a:gd name="connsiteY4" fmla="*/ 281938 h 2719743"/>
                <a:gd name="connsiteX5" fmla="*/ 1179003 w 2463503"/>
                <a:gd name="connsiteY5" fmla="*/ 134619 h 2719743"/>
                <a:gd name="connsiteX6" fmla="*/ 1156143 w 2463503"/>
                <a:gd name="connsiteY6" fmla="*/ 53339 h 2719743"/>
                <a:gd name="connsiteX7" fmla="*/ 993583 w 2463503"/>
                <a:gd name="connsiteY7" fmla="*/ 0 h 2719743"/>
                <a:gd name="connsiteX8" fmla="*/ 930083 w 2463503"/>
                <a:gd name="connsiteY8" fmla="*/ 45720 h 2719743"/>
                <a:gd name="connsiteX9" fmla="*/ 780223 w 2463503"/>
                <a:gd name="connsiteY9" fmla="*/ 17779 h 2719743"/>
                <a:gd name="connsiteX10" fmla="*/ 782763 w 2463503"/>
                <a:gd name="connsiteY10" fmla="*/ 124459 h 2719743"/>
                <a:gd name="connsiteX11" fmla="*/ 655763 w 2463503"/>
                <a:gd name="connsiteY11" fmla="*/ 269239 h 2719743"/>
                <a:gd name="connsiteX12" fmla="*/ 19 w 2463503"/>
                <a:gd name="connsiteY12" fmla="*/ 195618 h 2719743"/>
                <a:gd name="connsiteX13" fmla="*/ 58439 w 2463503"/>
                <a:gd name="connsiteY13" fmla="*/ 1988858 h 2719743"/>
                <a:gd name="connsiteX14" fmla="*/ 453409 w 2463503"/>
                <a:gd name="connsiteY14" fmla="*/ 2683548 h 2719743"/>
                <a:gd name="connsiteX15" fmla="*/ 1626889 w 2463503"/>
                <a:gd name="connsiteY15" fmla="*/ 2719743 h 2719743"/>
                <a:gd name="connsiteX16" fmla="*/ 2349519 w 2463503"/>
                <a:gd name="connsiteY16" fmla="*/ 2227618 h 2719743"/>
                <a:gd name="connsiteX17" fmla="*/ 2357139 w 2463503"/>
                <a:gd name="connsiteY17" fmla="*/ 1838998 h 2719743"/>
                <a:gd name="connsiteX18" fmla="*/ 2306763 w 2463503"/>
                <a:gd name="connsiteY18" fmla="*/ 1861819 h 2719743"/>
                <a:gd name="connsiteX19" fmla="*/ 2273319 w 2463503"/>
                <a:gd name="connsiteY19" fmla="*/ 1800898 h 2719743"/>
                <a:gd name="connsiteX20" fmla="*/ 2314383 w 2463503"/>
                <a:gd name="connsiteY20" fmla="*/ 1704339 h 2719743"/>
                <a:gd name="connsiteX21" fmla="*/ 2431223 w 2463503"/>
                <a:gd name="connsiteY21" fmla="*/ 1607819 h 2719743"/>
                <a:gd name="connsiteX22" fmla="*/ 2454083 w 2463503"/>
                <a:gd name="connsiteY22" fmla="*/ 1536699 h 2719743"/>
                <a:gd name="connsiteX23" fmla="*/ 2431223 w 2463503"/>
                <a:gd name="connsiteY23" fmla="*/ 1353819 h 2719743"/>
                <a:gd name="connsiteX24" fmla="*/ 2456623 w 2463503"/>
                <a:gd name="connsiteY24" fmla="*/ 1173479 h 2719743"/>
                <a:gd name="connsiteX25" fmla="*/ 2423603 w 2463503"/>
                <a:gd name="connsiteY25" fmla="*/ 967739 h 2719743"/>
                <a:gd name="connsiteX26" fmla="*/ 2369839 w 2463503"/>
                <a:gd name="connsiteY26" fmla="*/ 871258 h 2719743"/>
                <a:gd name="connsiteX27" fmla="*/ 2242839 w 2463503"/>
                <a:gd name="connsiteY27" fmla="*/ 856018 h 2719743"/>
                <a:gd name="connsiteX28" fmla="*/ 1887239 w 2463503"/>
                <a:gd name="connsiteY28" fmla="*/ 505498 h 2719743"/>
                <a:gd name="connsiteX29" fmla="*/ 1793259 w 2463503"/>
                <a:gd name="connsiteY29" fmla="*/ 373418 h 2719743"/>
                <a:gd name="connsiteX30" fmla="*/ 1760239 w 2463503"/>
                <a:gd name="connsiteY30" fmla="*/ 261658 h 2719743"/>
                <a:gd name="connsiteX31" fmla="*/ 1625619 w 2463503"/>
                <a:gd name="connsiteY31" fmla="*/ 218478 h 2719743"/>
                <a:gd name="connsiteX32" fmla="*/ 1564659 w 2463503"/>
                <a:gd name="connsiteY32" fmla="*/ 228638 h 2719743"/>
                <a:gd name="connsiteX33" fmla="*/ 1620539 w 2463503"/>
                <a:gd name="connsiteY33" fmla="*/ 154978 h 2719743"/>
                <a:gd name="connsiteX0" fmla="*/ 1620539 w 2463503"/>
                <a:gd name="connsiteY0" fmla="*/ 154978 h 2719743"/>
                <a:gd name="connsiteX1" fmla="*/ 1704783 w 2463503"/>
                <a:gd name="connsiteY1" fmla="*/ 139699 h 2719743"/>
                <a:gd name="connsiteX2" fmla="*/ 1526983 w 2463503"/>
                <a:gd name="connsiteY2" fmla="*/ 63499 h 2719743"/>
                <a:gd name="connsiteX3" fmla="*/ 1440623 w 2463503"/>
                <a:gd name="connsiteY3" fmla="*/ 157478 h 2719743"/>
                <a:gd name="connsiteX4" fmla="*/ 1372043 w 2463503"/>
                <a:gd name="connsiteY4" fmla="*/ 281938 h 2719743"/>
                <a:gd name="connsiteX5" fmla="*/ 1179003 w 2463503"/>
                <a:gd name="connsiteY5" fmla="*/ 134619 h 2719743"/>
                <a:gd name="connsiteX6" fmla="*/ 1156143 w 2463503"/>
                <a:gd name="connsiteY6" fmla="*/ 53339 h 2719743"/>
                <a:gd name="connsiteX7" fmla="*/ 993583 w 2463503"/>
                <a:gd name="connsiteY7" fmla="*/ 0 h 2719743"/>
                <a:gd name="connsiteX8" fmla="*/ 930083 w 2463503"/>
                <a:gd name="connsiteY8" fmla="*/ 45720 h 2719743"/>
                <a:gd name="connsiteX9" fmla="*/ 780223 w 2463503"/>
                <a:gd name="connsiteY9" fmla="*/ 17779 h 2719743"/>
                <a:gd name="connsiteX10" fmla="*/ 782763 w 2463503"/>
                <a:gd name="connsiteY10" fmla="*/ 124459 h 2719743"/>
                <a:gd name="connsiteX11" fmla="*/ 655763 w 2463503"/>
                <a:gd name="connsiteY11" fmla="*/ 269239 h 2719743"/>
                <a:gd name="connsiteX12" fmla="*/ 19 w 2463503"/>
                <a:gd name="connsiteY12" fmla="*/ 195618 h 2719743"/>
                <a:gd name="connsiteX13" fmla="*/ 58439 w 2463503"/>
                <a:gd name="connsiteY13" fmla="*/ 1988858 h 2719743"/>
                <a:gd name="connsiteX14" fmla="*/ 453409 w 2463503"/>
                <a:gd name="connsiteY14" fmla="*/ 2683548 h 2719743"/>
                <a:gd name="connsiteX15" fmla="*/ 1626889 w 2463503"/>
                <a:gd name="connsiteY15" fmla="*/ 2719743 h 2719743"/>
                <a:gd name="connsiteX16" fmla="*/ 2349519 w 2463503"/>
                <a:gd name="connsiteY16" fmla="*/ 2227618 h 2719743"/>
                <a:gd name="connsiteX17" fmla="*/ 2357139 w 2463503"/>
                <a:gd name="connsiteY17" fmla="*/ 1838998 h 2719743"/>
                <a:gd name="connsiteX18" fmla="*/ 2306763 w 2463503"/>
                <a:gd name="connsiteY18" fmla="*/ 1861819 h 2719743"/>
                <a:gd name="connsiteX19" fmla="*/ 2273319 w 2463503"/>
                <a:gd name="connsiteY19" fmla="*/ 1800898 h 2719743"/>
                <a:gd name="connsiteX20" fmla="*/ 2314383 w 2463503"/>
                <a:gd name="connsiteY20" fmla="*/ 1704339 h 2719743"/>
                <a:gd name="connsiteX21" fmla="*/ 2431223 w 2463503"/>
                <a:gd name="connsiteY21" fmla="*/ 1607819 h 2719743"/>
                <a:gd name="connsiteX22" fmla="*/ 2454083 w 2463503"/>
                <a:gd name="connsiteY22" fmla="*/ 1536699 h 2719743"/>
                <a:gd name="connsiteX23" fmla="*/ 2431223 w 2463503"/>
                <a:gd name="connsiteY23" fmla="*/ 1353819 h 2719743"/>
                <a:gd name="connsiteX24" fmla="*/ 2456623 w 2463503"/>
                <a:gd name="connsiteY24" fmla="*/ 1173479 h 2719743"/>
                <a:gd name="connsiteX25" fmla="*/ 2423603 w 2463503"/>
                <a:gd name="connsiteY25" fmla="*/ 967739 h 2719743"/>
                <a:gd name="connsiteX26" fmla="*/ 2369839 w 2463503"/>
                <a:gd name="connsiteY26" fmla="*/ 871258 h 2719743"/>
                <a:gd name="connsiteX27" fmla="*/ 2242839 w 2463503"/>
                <a:gd name="connsiteY27" fmla="*/ 856018 h 2719743"/>
                <a:gd name="connsiteX28" fmla="*/ 1887239 w 2463503"/>
                <a:gd name="connsiteY28" fmla="*/ 505498 h 2719743"/>
                <a:gd name="connsiteX29" fmla="*/ 1793259 w 2463503"/>
                <a:gd name="connsiteY29" fmla="*/ 373418 h 2719743"/>
                <a:gd name="connsiteX30" fmla="*/ 1760239 w 2463503"/>
                <a:gd name="connsiteY30" fmla="*/ 261658 h 2719743"/>
                <a:gd name="connsiteX31" fmla="*/ 1625619 w 2463503"/>
                <a:gd name="connsiteY31" fmla="*/ 218478 h 2719743"/>
                <a:gd name="connsiteX32" fmla="*/ 1564659 w 2463503"/>
                <a:gd name="connsiteY32" fmla="*/ 228638 h 2719743"/>
                <a:gd name="connsiteX33" fmla="*/ 1620539 w 2463503"/>
                <a:gd name="connsiteY33" fmla="*/ 154978 h 2719743"/>
                <a:gd name="connsiteX0" fmla="*/ 1620539 w 2463503"/>
                <a:gd name="connsiteY0" fmla="*/ 154978 h 2719743"/>
                <a:gd name="connsiteX1" fmla="*/ 1704783 w 2463503"/>
                <a:gd name="connsiteY1" fmla="*/ 139699 h 2719743"/>
                <a:gd name="connsiteX2" fmla="*/ 1526983 w 2463503"/>
                <a:gd name="connsiteY2" fmla="*/ 63499 h 2719743"/>
                <a:gd name="connsiteX3" fmla="*/ 1440623 w 2463503"/>
                <a:gd name="connsiteY3" fmla="*/ 157478 h 2719743"/>
                <a:gd name="connsiteX4" fmla="*/ 1372043 w 2463503"/>
                <a:gd name="connsiteY4" fmla="*/ 281938 h 2719743"/>
                <a:gd name="connsiteX5" fmla="*/ 1179003 w 2463503"/>
                <a:gd name="connsiteY5" fmla="*/ 134619 h 2719743"/>
                <a:gd name="connsiteX6" fmla="*/ 1156143 w 2463503"/>
                <a:gd name="connsiteY6" fmla="*/ 53339 h 2719743"/>
                <a:gd name="connsiteX7" fmla="*/ 993583 w 2463503"/>
                <a:gd name="connsiteY7" fmla="*/ 0 h 2719743"/>
                <a:gd name="connsiteX8" fmla="*/ 930083 w 2463503"/>
                <a:gd name="connsiteY8" fmla="*/ 45720 h 2719743"/>
                <a:gd name="connsiteX9" fmla="*/ 780223 w 2463503"/>
                <a:gd name="connsiteY9" fmla="*/ 17779 h 2719743"/>
                <a:gd name="connsiteX10" fmla="*/ 782763 w 2463503"/>
                <a:gd name="connsiteY10" fmla="*/ 124459 h 2719743"/>
                <a:gd name="connsiteX11" fmla="*/ 655763 w 2463503"/>
                <a:gd name="connsiteY11" fmla="*/ 269239 h 2719743"/>
                <a:gd name="connsiteX12" fmla="*/ 19 w 2463503"/>
                <a:gd name="connsiteY12" fmla="*/ 195618 h 2719743"/>
                <a:gd name="connsiteX13" fmla="*/ 58439 w 2463503"/>
                <a:gd name="connsiteY13" fmla="*/ 1988858 h 2719743"/>
                <a:gd name="connsiteX14" fmla="*/ 453409 w 2463503"/>
                <a:gd name="connsiteY14" fmla="*/ 2683548 h 2719743"/>
                <a:gd name="connsiteX15" fmla="*/ 1626889 w 2463503"/>
                <a:gd name="connsiteY15" fmla="*/ 2719743 h 2719743"/>
                <a:gd name="connsiteX16" fmla="*/ 2349519 w 2463503"/>
                <a:gd name="connsiteY16" fmla="*/ 2227618 h 2719743"/>
                <a:gd name="connsiteX17" fmla="*/ 2357139 w 2463503"/>
                <a:gd name="connsiteY17" fmla="*/ 1838998 h 2719743"/>
                <a:gd name="connsiteX18" fmla="*/ 2306763 w 2463503"/>
                <a:gd name="connsiteY18" fmla="*/ 1861819 h 2719743"/>
                <a:gd name="connsiteX19" fmla="*/ 2273319 w 2463503"/>
                <a:gd name="connsiteY19" fmla="*/ 1800898 h 2719743"/>
                <a:gd name="connsiteX20" fmla="*/ 2314383 w 2463503"/>
                <a:gd name="connsiteY20" fmla="*/ 1704339 h 2719743"/>
                <a:gd name="connsiteX21" fmla="*/ 2431223 w 2463503"/>
                <a:gd name="connsiteY21" fmla="*/ 1607819 h 2719743"/>
                <a:gd name="connsiteX22" fmla="*/ 2454083 w 2463503"/>
                <a:gd name="connsiteY22" fmla="*/ 1536699 h 2719743"/>
                <a:gd name="connsiteX23" fmla="*/ 2431223 w 2463503"/>
                <a:gd name="connsiteY23" fmla="*/ 1353819 h 2719743"/>
                <a:gd name="connsiteX24" fmla="*/ 2456623 w 2463503"/>
                <a:gd name="connsiteY24" fmla="*/ 1173479 h 2719743"/>
                <a:gd name="connsiteX25" fmla="*/ 2423603 w 2463503"/>
                <a:gd name="connsiteY25" fmla="*/ 967739 h 2719743"/>
                <a:gd name="connsiteX26" fmla="*/ 2369839 w 2463503"/>
                <a:gd name="connsiteY26" fmla="*/ 871258 h 2719743"/>
                <a:gd name="connsiteX27" fmla="*/ 2242839 w 2463503"/>
                <a:gd name="connsiteY27" fmla="*/ 856018 h 2719743"/>
                <a:gd name="connsiteX28" fmla="*/ 1887239 w 2463503"/>
                <a:gd name="connsiteY28" fmla="*/ 505498 h 2719743"/>
                <a:gd name="connsiteX29" fmla="*/ 1793259 w 2463503"/>
                <a:gd name="connsiteY29" fmla="*/ 373418 h 2719743"/>
                <a:gd name="connsiteX30" fmla="*/ 1760239 w 2463503"/>
                <a:gd name="connsiteY30" fmla="*/ 261658 h 2719743"/>
                <a:gd name="connsiteX31" fmla="*/ 1625619 w 2463503"/>
                <a:gd name="connsiteY31" fmla="*/ 218478 h 2719743"/>
                <a:gd name="connsiteX32" fmla="*/ 1564659 w 2463503"/>
                <a:gd name="connsiteY32" fmla="*/ 228638 h 2719743"/>
                <a:gd name="connsiteX33" fmla="*/ 1620539 w 2463503"/>
                <a:gd name="connsiteY33" fmla="*/ 154978 h 2719743"/>
                <a:gd name="connsiteX0" fmla="*/ 1620520 w 2463484"/>
                <a:gd name="connsiteY0" fmla="*/ 154978 h 2719743"/>
                <a:gd name="connsiteX1" fmla="*/ 1704764 w 2463484"/>
                <a:gd name="connsiteY1" fmla="*/ 139699 h 2719743"/>
                <a:gd name="connsiteX2" fmla="*/ 1526964 w 2463484"/>
                <a:gd name="connsiteY2" fmla="*/ 63499 h 2719743"/>
                <a:gd name="connsiteX3" fmla="*/ 1440604 w 2463484"/>
                <a:gd name="connsiteY3" fmla="*/ 157478 h 2719743"/>
                <a:gd name="connsiteX4" fmla="*/ 1372024 w 2463484"/>
                <a:gd name="connsiteY4" fmla="*/ 281938 h 2719743"/>
                <a:gd name="connsiteX5" fmla="*/ 1178984 w 2463484"/>
                <a:gd name="connsiteY5" fmla="*/ 134619 h 2719743"/>
                <a:gd name="connsiteX6" fmla="*/ 1156124 w 2463484"/>
                <a:gd name="connsiteY6" fmla="*/ 53339 h 2719743"/>
                <a:gd name="connsiteX7" fmla="*/ 993564 w 2463484"/>
                <a:gd name="connsiteY7" fmla="*/ 0 h 2719743"/>
                <a:gd name="connsiteX8" fmla="*/ 930064 w 2463484"/>
                <a:gd name="connsiteY8" fmla="*/ 45720 h 2719743"/>
                <a:gd name="connsiteX9" fmla="*/ 780204 w 2463484"/>
                <a:gd name="connsiteY9" fmla="*/ 17779 h 2719743"/>
                <a:gd name="connsiteX10" fmla="*/ 782744 w 2463484"/>
                <a:gd name="connsiteY10" fmla="*/ 124459 h 2719743"/>
                <a:gd name="connsiteX11" fmla="*/ 655744 w 2463484"/>
                <a:gd name="connsiteY11" fmla="*/ 269239 h 2719743"/>
                <a:gd name="connsiteX12" fmla="*/ 140125 w 2463484"/>
                <a:gd name="connsiteY12" fmla="*/ 78739 h 2719743"/>
                <a:gd name="connsiteX13" fmla="*/ 0 w 2463484"/>
                <a:gd name="connsiteY13" fmla="*/ 195618 h 2719743"/>
                <a:gd name="connsiteX14" fmla="*/ 58420 w 2463484"/>
                <a:gd name="connsiteY14" fmla="*/ 1988858 h 2719743"/>
                <a:gd name="connsiteX15" fmla="*/ 453390 w 2463484"/>
                <a:gd name="connsiteY15" fmla="*/ 2683548 h 2719743"/>
                <a:gd name="connsiteX16" fmla="*/ 1626870 w 2463484"/>
                <a:gd name="connsiteY16" fmla="*/ 2719743 h 2719743"/>
                <a:gd name="connsiteX17" fmla="*/ 2349500 w 2463484"/>
                <a:gd name="connsiteY17" fmla="*/ 2227618 h 2719743"/>
                <a:gd name="connsiteX18" fmla="*/ 2357120 w 2463484"/>
                <a:gd name="connsiteY18" fmla="*/ 1838998 h 2719743"/>
                <a:gd name="connsiteX19" fmla="*/ 2306744 w 2463484"/>
                <a:gd name="connsiteY19" fmla="*/ 1861819 h 2719743"/>
                <a:gd name="connsiteX20" fmla="*/ 2273300 w 2463484"/>
                <a:gd name="connsiteY20" fmla="*/ 1800898 h 2719743"/>
                <a:gd name="connsiteX21" fmla="*/ 2314364 w 2463484"/>
                <a:gd name="connsiteY21" fmla="*/ 1704339 h 2719743"/>
                <a:gd name="connsiteX22" fmla="*/ 2431204 w 2463484"/>
                <a:gd name="connsiteY22" fmla="*/ 1607819 h 2719743"/>
                <a:gd name="connsiteX23" fmla="*/ 2454064 w 2463484"/>
                <a:gd name="connsiteY23" fmla="*/ 1536699 h 2719743"/>
                <a:gd name="connsiteX24" fmla="*/ 2431204 w 2463484"/>
                <a:gd name="connsiteY24" fmla="*/ 1353819 h 2719743"/>
                <a:gd name="connsiteX25" fmla="*/ 2456604 w 2463484"/>
                <a:gd name="connsiteY25" fmla="*/ 1173479 h 2719743"/>
                <a:gd name="connsiteX26" fmla="*/ 2423584 w 2463484"/>
                <a:gd name="connsiteY26" fmla="*/ 967739 h 2719743"/>
                <a:gd name="connsiteX27" fmla="*/ 2369820 w 2463484"/>
                <a:gd name="connsiteY27" fmla="*/ 871258 h 2719743"/>
                <a:gd name="connsiteX28" fmla="*/ 2242820 w 2463484"/>
                <a:gd name="connsiteY28" fmla="*/ 856018 h 2719743"/>
                <a:gd name="connsiteX29" fmla="*/ 1887220 w 2463484"/>
                <a:gd name="connsiteY29" fmla="*/ 505498 h 2719743"/>
                <a:gd name="connsiteX30" fmla="*/ 1793240 w 2463484"/>
                <a:gd name="connsiteY30" fmla="*/ 373418 h 2719743"/>
                <a:gd name="connsiteX31" fmla="*/ 1760220 w 2463484"/>
                <a:gd name="connsiteY31" fmla="*/ 261658 h 2719743"/>
                <a:gd name="connsiteX32" fmla="*/ 1625600 w 2463484"/>
                <a:gd name="connsiteY32" fmla="*/ 218478 h 2719743"/>
                <a:gd name="connsiteX33" fmla="*/ 1564640 w 2463484"/>
                <a:gd name="connsiteY33" fmla="*/ 228638 h 2719743"/>
                <a:gd name="connsiteX34" fmla="*/ 1620520 w 2463484"/>
                <a:gd name="connsiteY34" fmla="*/ 154978 h 2719743"/>
                <a:gd name="connsiteX0" fmla="*/ 1620520 w 2463484"/>
                <a:gd name="connsiteY0" fmla="*/ 154978 h 2719743"/>
                <a:gd name="connsiteX1" fmla="*/ 1704764 w 2463484"/>
                <a:gd name="connsiteY1" fmla="*/ 139699 h 2719743"/>
                <a:gd name="connsiteX2" fmla="*/ 1526964 w 2463484"/>
                <a:gd name="connsiteY2" fmla="*/ 63499 h 2719743"/>
                <a:gd name="connsiteX3" fmla="*/ 1440604 w 2463484"/>
                <a:gd name="connsiteY3" fmla="*/ 157478 h 2719743"/>
                <a:gd name="connsiteX4" fmla="*/ 1372024 w 2463484"/>
                <a:gd name="connsiteY4" fmla="*/ 281938 h 2719743"/>
                <a:gd name="connsiteX5" fmla="*/ 1178984 w 2463484"/>
                <a:gd name="connsiteY5" fmla="*/ 134619 h 2719743"/>
                <a:gd name="connsiteX6" fmla="*/ 1156124 w 2463484"/>
                <a:gd name="connsiteY6" fmla="*/ 53339 h 2719743"/>
                <a:gd name="connsiteX7" fmla="*/ 993564 w 2463484"/>
                <a:gd name="connsiteY7" fmla="*/ 0 h 2719743"/>
                <a:gd name="connsiteX8" fmla="*/ 930064 w 2463484"/>
                <a:gd name="connsiteY8" fmla="*/ 45720 h 2719743"/>
                <a:gd name="connsiteX9" fmla="*/ 780204 w 2463484"/>
                <a:gd name="connsiteY9" fmla="*/ 17779 h 2719743"/>
                <a:gd name="connsiteX10" fmla="*/ 782744 w 2463484"/>
                <a:gd name="connsiteY10" fmla="*/ 124459 h 2719743"/>
                <a:gd name="connsiteX11" fmla="*/ 655744 w 2463484"/>
                <a:gd name="connsiteY11" fmla="*/ 269239 h 2719743"/>
                <a:gd name="connsiteX12" fmla="*/ 383965 w 2463484"/>
                <a:gd name="connsiteY12" fmla="*/ 307339 h 2719743"/>
                <a:gd name="connsiteX13" fmla="*/ 0 w 2463484"/>
                <a:gd name="connsiteY13" fmla="*/ 195618 h 2719743"/>
                <a:gd name="connsiteX14" fmla="*/ 58420 w 2463484"/>
                <a:gd name="connsiteY14" fmla="*/ 1988858 h 2719743"/>
                <a:gd name="connsiteX15" fmla="*/ 453390 w 2463484"/>
                <a:gd name="connsiteY15" fmla="*/ 2683548 h 2719743"/>
                <a:gd name="connsiteX16" fmla="*/ 1626870 w 2463484"/>
                <a:gd name="connsiteY16" fmla="*/ 2719743 h 2719743"/>
                <a:gd name="connsiteX17" fmla="*/ 2349500 w 2463484"/>
                <a:gd name="connsiteY17" fmla="*/ 2227618 h 2719743"/>
                <a:gd name="connsiteX18" fmla="*/ 2357120 w 2463484"/>
                <a:gd name="connsiteY18" fmla="*/ 1838998 h 2719743"/>
                <a:gd name="connsiteX19" fmla="*/ 2306744 w 2463484"/>
                <a:gd name="connsiteY19" fmla="*/ 1861819 h 2719743"/>
                <a:gd name="connsiteX20" fmla="*/ 2273300 w 2463484"/>
                <a:gd name="connsiteY20" fmla="*/ 1800898 h 2719743"/>
                <a:gd name="connsiteX21" fmla="*/ 2314364 w 2463484"/>
                <a:gd name="connsiteY21" fmla="*/ 1704339 h 2719743"/>
                <a:gd name="connsiteX22" fmla="*/ 2431204 w 2463484"/>
                <a:gd name="connsiteY22" fmla="*/ 1607819 h 2719743"/>
                <a:gd name="connsiteX23" fmla="*/ 2454064 w 2463484"/>
                <a:gd name="connsiteY23" fmla="*/ 1536699 h 2719743"/>
                <a:gd name="connsiteX24" fmla="*/ 2431204 w 2463484"/>
                <a:gd name="connsiteY24" fmla="*/ 1353819 h 2719743"/>
                <a:gd name="connsiteX25" fmla="*/ 2456604 w 2463484"/>
                <a:gd name="connsiteY25" fmla="*/ 1173479 h 2719743"/>
                <a:gd name="connsiteX26" fmla="*/ 2423584 w 2463484"/>
                <a:gd name="connsiteY26" fmla="*/ 967739 h 2719743"/>
                <a:gd name="connsiteX27" fmla="*/ 2369820 w 2463484"/>
                <a:gd name="connsiteY27" fmla="*/ 871258 h 2719743"/>
                <a:gd name="connsiteX28" fmla="*/ 2242820 w 2463484"/>
                <a:gd name="connsiteY28" fmla="*/ 856018 h 2719743"/>
                <a:gd name="connsiteX29" fmla="*/ 1887220 w 2463484"/>
                <a:gd name="connsiteY29" fmla="*/ 505498 h 2719743"/>
                <a:gd name="connsiteX30" fmla="*/ 1793240 w 2463484"/>
                <a:gd name="connsiteY30" fmla="*/ 373418 h 2719743"/>
                <a:gd name="connsiteX31" fmla="*/ 1760220 w 2463484"/>
                <a:gd name="connsiteY31" fmla="*/ 261658 h 2719743"/>
                <a:gd name="connsiteX32" fmla="*/ 1625600 w 2463484"/>
                <a:gd name="connsiteY32" fmla="*/ 218478 h 2719743"/>
                <a:gd name="connsiteX33" fmla="*/ 1564640 w 2463484"/>
                <a:gd name="connsiteY33" fmla="*/ 228638 h 2719743"/>
                <a:gd name="connsiteX34" fmla="*/ 1620520 w 2463484"/>
                <a:gd name="connsiteY34" fmla="*/ 154978 h 2719743"/>
                <a:gd name="connsiteX0" fmla="*/ 1620520 w 2463484"/>
                <a:gd name="connsiteY0" fmla="*/ 154978 h 2719743"/>
                <a:gd name="connsiteX1" fmla="*/ 1704764 w 2463484"/>
                <a:gd name="connsiteY1" fmla="*/ 139699 h 2719743"/>
                <a:gd name="connsiteX2" fmla="*/ 1526964 w 2463484"/>
                <a:gd name="connsiteY2" fmla="*/ 63499 h 2719743"/>
                <a:gd name="connsiteX3" fmla="*/ 1440604 w 2463484"/>
                <a:gd name="connsiteY3" fmla="*/ 157478 h 2719743"/>
                <a:gd name="connsiteX4" fmla="*/ 1372024 w 2463484"/>
                <a:gd name="connsiteY4" fmla="*/ 281938 h 2719743"/>
                <a:gd name="connsiteX5" fmla="*/ 1178984 w 2463484"/>
                <a:gd name="connsiteY5" fmla="*/ 134619 h 2719743"/>
                <a:gd name="connsiteX6" fmla="*/ 1156124 w 2463484"/>
                <a:gd name="connsiteY6" fmla="*/ 53339 h 2719743"/>
                <a:gd name="connsiteX7" fmla="*/ 993564 w 2463484"/>
                <a:gd name="connsiteY7" fmla="*/ 0 h 2719743"/>
                <a:gd name="connsiteX8" fmla="*/ 930064 w 2463484"/>
                <a:gd name="connsiteY8" fmla="*/ 45720 h 2719743"/>
                <a:gd name="connsiteX9" fmla="*/ 780204 w 2463484"/>
                <a:gd name="connsiteY9" fmla="*/ 17779 h 2719743"/>
                <a:gd name="connsiteX10" fmla="*/ 782744 w 2463484"/>
                <a:gd name="connsiteY10" fmla="*/ 124459 h 2719743"/>
                <a:gd name="connsiteX11" fmla="*/ 655744 w 2463484"/>
                <a:gd name="connsiteY11" fmla="*/ 269239 h 2719743"/>
                <a:gd name="connsiteX12" fmla="*/ 383965 w 2463484"/>
                <a:gd name="connsiteY12" fmla="*/ 307339 h 2719743"/>
                <a:gd name="connsiteX13" fmla="*/ 0 w 2463484"/>
                <a:gd name="connsiteY13" fmla="*/ 195618 h 2719743"/>
                <a:gd name="connsiteX14" fmla="*/ 58420 w 2463484"/>
                <a:gd name="connsiteY14" fmla="*/ 1988858 h 2719743"/>
                <a:gd name="connsiteX15" fmla="*/ 453390 w 2463484"/>
                <a:gd name="connsiteY15" fmla="*/ 2683548 h 2719743"/>
                <a:gd name="connsiteX16" fmla="*/ 1626870 w 2463484"/>
                <a:gd name="connsiteY16" fmla="*/ 2719743 h 2719743"/>
                <a:gd name="connsiteX17" fmla="*/ 2349500 w 2463484"/>
                <a:gd name="connsiteY17" fmla="*/ 2227618 h 2719743"/>
                <a:gd name="connsiteX18" fmla="*/ 2357120 w 2463484"/>
                <a:gd name="connsiteY18" fmla="*/ 1838998 h 2719743"/>
                <a:gd name="connsiteX19" fmla="*/ 2306744 w 2463484"/>
                <a:gd name="connsiteY19" fmla="*/ 1861819 h 2719743"/>
                <a:gd name="connsiteX20" fmla="*/ 2273300 w 2463484"/>
                <a:gd name="connsiteY20" fmla="*/ 1800898 h 2719743"/>
                <a:gd name="connsiteX21" fmla="*/ 2314364 w 2463484"/>
                <a:gd name="connsiteY21" fmla="*/ 1704339 h 2719743"/>
                <a:gd name="connsiteX22" fmla="*/ 2431204 w 2463484"/>
                <a:gd name="connsiteY22" fmla="*/ 1607819 h 2719743"/>
                <a:gd name="connsiteX23" fmla="*/ 2454064 w 2463484"/>
                <a:gd name="connsiteY23" fmla="*/ 1536699 h 2719743"/>
                <a:gd name="connsiteX24" fmla="*/ 2431204 w 2463484"/>
                <a:gd name="connsiteY24" fmla="*/ 1353819 h 2719743"/>
                <a:gd name="connsiteX25" fmla="*/ 2456604 w 2463484"/>
                <a:gd name="connsiteY25" fmla="*/ 1173479 h 2719743"/>
                <a:gd name="connsiteX26" fmla="*/ 2423584 w 2463484"/>
                <a:gd name="connsiteY26" fmla="*/ 967739 h 2719743"/>
                <a:gd name="connsiteX27" fmla="*/ 2369820 w 2463484"/>
                <a:gd name="connsiteY27" fmla="*/ 871258 h 2719743"/>
                <a:gd name="connsiteX28" fmla="*/ 2242820 w 2463484"/>
                <a:gd name="connsiteY28" fmla="*/ 856018 h 2719743"/>
                <a:gd name="connsiteX29" fmla="*/ 1887220 w 2463484"/>
                <a:gd name="connsiteY29" fmla="*/ 505498 h 2719743"/>
                <a:gd name="connsiteX30" fmla="*/ 1793240 w 2463484"/>
                <a:gd name="connsiteY30" fmla="*/ 373418 h 2719743"/>
                <a:gd name="connsiteX31" fmla="*/ 1760220 w 2463484"/>
                <a:gd name="connsiteY31" fmla="*/ 261658 h 2719743"/>
                <a:gd name="connsiteX32" fmla="*/ 1625600 w 2463484"/>
                <a:gd name="connsiteY32" fmla="*/ 218478 h 2719743"/>
                <a:gd name="connsiteX33" fmla="*/ 1564640 w 2463484"/>
                <a:gd name="connsiteY33" fmla="*/ 228638 h 2719743"/>
                <a:gd name="connsiteX34" fmla="*/ 1620520 w 2463484"/>
                <a:gd name="connsiteY34" fmla="*/ 154978 h 2719743"/>
                <a:gd name="connsiteX0" fmla="*/ 1620520 w 2463484"/>
                <a:gd name="connsiteY0" fmla="*/ 154978 h 2719743"/>
                <a:gd name="connsiteX1" fmla="*/ 1704764 w 2463484"/>
                <a:gd name="connsiteY1" fmla="*/ 139699 h 2719743"/>
                <a:gd name="connsiteX2" fmla="*/ 1526964 w 2463484"/>
                <a:gd name="connsiteY2" fmla="*/ 63499 h 2719743"/>
                <a:gd name="connsiteX3" fmla="*/ 1440604 w 2463484"/>
                <a:gd name="connsiteY3" fmla="*/ 157478 h 2719743"/>
                <a:gd name="connsiteX4" fmla="*/ 1372024 w 2463484"/>
                <a:gd name="connsiteY4" fmla="*/ 281938 h 2719743"/>
                <a:gd name="connsiteX5" fmla="*/ 1178984 w 2463484"/>
                <a:gd name="connsiteY5" fmla="*/ 134619 h 2719743"/>
                <a:gd name="connsiteX6" fmla="*/ 1156124 w 2463484"/>
                <a:gd name="connsiteY6" fmla="*/ 53339 h 2719743"/>
                <a:gd name="connsiteX7" fmla="*/ 993564 w 2463484"/>
                <a:gd name="connsiteY7" fmla="*/ 0 h 2719743"/>
                <a:gd name="connsiteX8" fmla="*/ 930064 w 2463484"/>
                <a:gd name="connsiteY8" fmla="*/ 45720 h 2719743"/>
                <a:gd name="connsiteX9" fmla="*/ 780204 w 2463484"/>
                <a:gd name="connsiteY9" fmla="*/ 17779 h 2719743"/>
                <a:gd name="connsiteX10" fmla="*/ 782744 w 2463484"/>
                <a:gd name="connsiteY10" fmla="*/ 124459 h 2719743"/>
                <a:gd name="connsiteX11" fmla="*/ 655744 w 2463484"/>
                <a:gd name="connsiteY11" fmla="*/ 269239 h 2719743"/>
                <a:gd name="connsiteX12" fmla="*/ 383965 w 2463484"/>
                <a:gd name="connsiteY12" fmla="*/ 307339 h 2719743"/>
                <a:gd name="connsiteX13" fmla="*/ 0 w 2463484"/>
                <a:gd name="connsiteY13" fmla="*/ 195618 h 2719743"/>
                <a:gd name="connsiteX14" fmla="*/ 58420 w 2463484"/>
                <a:gd name="connsiteY14" fmla="*/ 1988858 h 2719743"/>
                <a:gd name="connsiteX15" fmla="*/ 453390 w 2463484"/>
                <a:gd name="connsiteY15" fmla="*/ 2683548 h 2719743"/>
                <a:gd name="connsiteX16" fmla="*/ 1626870 w 2463484"/>
                <a:gd name="connsiteY16" fmla="*/ 2719743 h 2719743"/>
                <a:gd name="connsiteX17" fmla="*/ 2349500 w 2463484"/>
                <a:gd name="connsiteY17" fmla="*/ 2227618 h 2719743"/>
                <a:gd name="connsiteX18" fmla="*/ 2357120 w 2463484"/>
                <a:gd name="connsiteY18" fmla="*/ 1838998 h 2719743"/>
                <a:gd name="connsiteX19" fmla="*/ 2306744 w 2463484"/>
                <a:gd name="connsiteY19" fmla="*/ 1861819 h 2719743"/>
                <a:gd name="connsiteX20" fmla="*/ 2273300 w 2463484"/>
                <a:gd name="connsiteY20" fmla="*/ 1800898 h 2719743"/>
                <a:gd name="connsiteX21" fmla="*/ 2314364 w 2463484"/>
                <a:gd name="connsiteY21" fmla="*/ 1704339 h 2719743"/>
                <a:gd name="connsiteX22" fmla="*/ 2431204 w 2463484"/>
                <a:gd name="connsiteY22" fmla="*/ 1607819 h 2719743"/>
                <a:gd name="connsiteX23" fmla="*/ 2454064 w 2463484"/>
                <a:gd name="connsiteY23" fmla="*/ 1536699 h 2719743"/>
                <a:gd name="connsiteX24" fmla="*/ 2431204 w 2463484"/>
                <a:gd name="connsiteY24" fmla="*/ 1353819 h 2719743"/>
                <a:gd name="connsiteX25" fmla="*/ 2456604 w 2463484"/>
                <a:gd name="connsiteY25" fmla="*/ 1173479 h 2719743"/>
                <a:gd name="connsiteX26" fmla="*/ 2423584 w 2463484"/>
                <a:gd name="connsiteY26" fmla="*/ 967739 h 2719743"/>
                <a:gd name="connsiteX27" fmla="*/ 2369820 w 2463484"/>
                <a:gd name="connsiteY27" fmla="*/ 871258 h 2719743"/>
                <a:gd name="connsiteX28" fmla="*/ 2242820 w 2463484"/>
                <a:gd name="connsiteY28" fmla="*/ 856018 h 2719743"/>
                <a:gd name="connsiteX29" fmla="*/ 1887220 w 2463484"/>
                <a:gd name="connsiteY29" fmla="*/ 505498 h 2719743"/>
                <a:gd name="connsiteX30" fmla="*/ 1793240 w 2463484"/>
                <a:gd name="connsiteY30" fmla="*/ 373418 h 2719743"/>
                <a:gd name="connsiteX31" fmla="*/ 1760220 w 2463484"/>
                <a:gd name="connsiteY31" fmla="*/ 261658 h 2719743"/>
                <a:gd name="connsiteX32" fmla="*/ 1625600 w 2463484"/>
                <a:gd name="connsiteY32" fmla="*/ 218478 h 2719743"/>
                <a:gd name="connsiteX33" fmla="*/ 1564640 w 2463484"/>
                <a:gd name="connsiteY33" fmla="*/ 228638 h 2719743"/>
                <a:gd name="connsiteX34" fmla="*/ 1620520 w 2463484"/>
                <a:gd name="connsiteY34" fmla="*/ 154978 h 2719743"/>
                <a:gd name="connsiteX0" fmla="*/ 1620520 w 2463484"/>
                <a:gd name="connsiteY0" fmla="*/ 154978 h 2719743"/>
                <a:gd name="connsiteX1" fmla="*/ 1704764 w 2463484"/>
                <a:gd name="connsiteY1" fmla="*/ 139699 h 2719743"/>
                <a:gd name="connsiteX2" fmla="*/ 1526964 w 2463484"/>
                <a:gd name="connsiteY2" fmla="*/ 63499 h 2719743"/>
                <a:gd name="connsiteX3" fmla="*/ 1440604 w 2463484"/>
                <a:gd name="connsiteY3" fmla="*/ 157478 h 2719743"/>
                <a:gd name="connsiteX4" fmla="*/ 1372024 w 2463484"/>
                <a:gd name="connsiteY4" fmla="*/ 281938 h 2719743"/>
                <a:gd name="connsiteX5" fmla="*/ 1178984 w 2463484"/>
                <a:gd name="connsiteY5" fmla="*/ 134619 h 2719743"/>
                <a:gd name="connsiteX6" fmla="*/ 1156124 w 2463484"/>
                <a:gd name="connsiteY6" fmla="*/ 53339 h 2719743"/>
                <a:gd name="connsiteX7" fmla="*/ 993564 w 2463484"/>
                <a:gd name="connsiteY7" fmla="*/ 0 h 2719743"/>
                <a:gd name="connsiteX8" fmla="*/ 930064 w 2463484"/>
                <a:gd name="connsiteY8" fmla="*/ 45720 h 2719743"/>
                <a:gd name="connsiteX9" fmla="*/ 780204 w 2463484"/>
                <a:gd name="connsiteY9" fmla="*/ 17779 h 2719743"/>
                <a:gd name="connsiteX10" fmla="*/ 782744 w 2463484"/>
                <a:gd name="connsiteY10" fmla="*/ 124459 h 2719743"/>
                <a:gd name="connsiteX11" fmla="*/ 655744 w 2463484"/>
                <a:gd name="connsiteY11" fmla="*/ 269239 h 2719743"/>
                <a:gd name="connsiteX12" fmla="*/ 383965 w 2463484"/>
                <a:gd name="connsiteY12" fmla="*/ 307339 h 2719743"/>
                <a:gd name="connsiteX13" fmla="*/ 0 w 2463484"/>
                <a:gd name="connsiteY13" fmla="*/ 195618 h 2719743"/>
                <a:gd name="connsiteX14" fmla="*/ 58420 w 2463484"/>
                <a:gd name="connsiteY14" fmla="*/ 1988858 h 2719743"/>
                <a:gd name="connsiteX15" fmla="*/ 453390 w 2463484"/>
                <a:gd name="connsiteY15" fmla="*/ 2683548 h 2719743"/>
                <a:gd name="connsiteX16" fmla="*/ 1626870 w 2463484"/>
                <a:gd name="connsiteY16" fmla="*/ 2719743 h 2719743"/>
                <a:gd name="connsiteX17" fmla="*/ 2349500 w 2463484"/>
                <a:gd name="connsiteY17" fmla="*/ 2227618 h 2719743"/>
                <a:gd name="connsiteX18" fmla="*/ 2357120 w 2463484"/>
                <a:gd name="connsiteY18" fmla="*/ 1838998 h 2719743"/>
                <a:gd name="connsiteX19" fmla="*/ 2306744 w 2463484"/>
                <a:gd name="connsiteY19" fmla="*/ 1861819 h 2719743"/>
                <a:gd name="connsiteX20" fmla="*/ 2273300 w 2463484"/>
                <a:gd name="connsiteY20" fmla="*/ 1800898 h 2719743"/>
                <a:gd name="connsiteX21" fmla="*/ 2314364 w 2463484"/>
                <a:gd name="connsiteY21" fmla="*/ 1704339 h 2719743"/>
                <a:gd name="connsiteX22" fmla="*/ 2431204 w 2463484"/>
                <a:gd name="connsiteY22" fmla="*/ 1607819 h 2719743"/>
                <a:gd name="connsiteX23" fmla="*/ 2454064 w 2463484"/>
                <a:gd name="connsiteY23" fmla="*/ 1536699 h 2719743"/>
                <a:gd name="connsiteX24" fmla="*/ 2431204 w 2463484"/>
                <a:gd name="connsiteY24" fmla="*/ 1353819 h 2719743"/>
                <a:gd name="connsiteX25" fmla="*/ 2456604 w 2463484"/>
                <a:gd name="connsiteY25" fmla="*/ 1173479 h 2719743"/>
                <a:gd name="connsiteX26" fmla="*/ 2423584 w 2463484"/>
                <a:gd name="connsiteY26" fmla="*/ 967739 h 2719743"/>
                <a:gd name="connsiteX27" fmla="*/ 2369820 w 2463484"/>
                <a:gd name="connsiteY27" fmla="*/ 871258 h 2719743"/>
                <a:gd name="connsiteX28" fmla="*/ 2242820 w 2463484"/>
                <a:gd name="connsiteY28" fmla="*/ 856018 h 2719743"/>
                <a:gd name="connsiteX29" fmla="*/ 1887220 w 2463484"/>
                <a:gd name="connsiteY29" fmla="*/ 505498 h 2719743"/>
                <a:gd name="connsiteX30" fmla="*/ 1793240 w 2463484"/>
                <a:gd name="connsiteY30" fmla="*/ 373418 h 2719743"/>
                <a:gd name="connsiteX31" fmla="*/ 1760220 w 2463484"/>
                <a:gd name="connsiteY31" fmla="*/ 261658 h 2719743"/>
                <a:gd name="connsiteX32" fmla="*/ 1625600 w 2463484"/>
                <a:gd name="connsiteY32" fmla="*/ 218478 h 2719743"/>
                <a:gd name="connsiteX33" fmla="*/ 1564640 w 2463484"/>
                <a:gd name="connsiteY33" fmla="*/ 228638 h 2719743"/>
                <a:gd name="connsiteX34" fmla="*/ 1620520 w 2463484"/>
                <a:gd name="connsiteY34" fmla="*/ 154978 h 2719743"/>
                <a:gd name="connsiteX0" fmla="*/ 1620520 w 2463484"/>
                <a:gd name="connsiteY0" fmla="*/ 154978 h 2719743"/>
                <a:gd name="connsiteX1" fmla="*/ 1704764 w 2463484"/>
                <a:gd name="connsiteY1" fmla="*/ 139699 h 2719743"/>
                <a:gd name="connsiteX2" fmla="*/ 1526964 w 2463484"/>
                <a:gd name="connsiteY2" fmla="*/ 63499 h 2719743"/>
                <a:gd name="connsiteX3" fmla="*/ 1440604 w 2463484"/>
                <a:gd name="connsiteY3" fmla="*/ 157478 h 2719743"/>
                <a:gd name="connsiteX4" fmla="*/ 1372024 w 2463484"/>
                <a:gd name="connsiteY4" fmla="*/ 281938 h 2719743"/>
                <a:gd name="connsiteX5" fmla="*/ 1178984 w 2463484"/>
                <a:gd name="connsiteY5" fmla="*/ 134619 h 2719743"/>
                <a:gd name="connsiteX6" fmla="*/ 1156124 w 2463484"/>
                <a:gd name="connsiteY6" fmla="*/ 53339 h 2719743"/>
                <a:gd name="connsiteX7" fmla="*/ 993564 w 2463484"/>
                <a:gd name="connsiteY7" fmla="*/ 0 h 2719743"/>
                <a:gd name="connsiteX8" fmla="*/ 930064 w 2463484"/>
                <a:gd name="connsiteY8" fmla="*/ 45720 h 2719743"/>
                <a:gd name="connsiteX9" fmla="*/ 780204 w 2463484"/>
                <a:gd name="connsiteY9" fmla="*/ 17779 h 2719743"/>
                <a:gd name="connsiteX10" fmla="*/ 782744 w 2463484"/>
                <a:gd name="connsiteY10" fmla="*/ 124459 h 2719743"/>
                <a:gd name="connsiteX11" fmla="*/ 655744 w 2463484"/>
                <a:gd name="connsiteY11" fmla="*/ 269239 h 2719743"/>
                <a:gd name="connsiteX12" fmla="*/ 383965 w 2463484"/>
                <a:gd name="connsiteY12" fmla="*/ 307339 h 2719743"/>
                <a:gd name="connsiteX13" fmla="*/ 0 w 2463484"/>
                <a:gd name="connsiteY13" fmla="*/ 195618 h 2719743"/>
                <a:gd name="connsiteX14" fmla="*/ 58420 w 2463484"/>
                <a:gd name="connsiteY14" fmla="*/ 1988858 h 2719743"/>
                <a:gd name="connsiteX15" fmla="*/ 453390 w 2463484"/>
                <a:gd name="connsiteY15" fmla="*/ 2683548 h 2719743"/>
                <a:gd name="connsiteX16" fmla="*/ 1626870 w 2463484"/>
                <a:gd name="connsiteY16" fmla="*/ 2719743 h 2719743"/>
                <a:gd name="connsiteX17" fmla="*/ 2349500 w 2463484"/>
                <a:gd name="connsiteY17" fmla="*/ 2227618 h 2719743"/>
                <a:gd name="connsiteX18" fmla="*/ 2357120 w 2463484"/>
                <a:gd name="connsiteY18" fmla="*/ 1838998 h 2719743"/>
                <a:gd name="connsiteX19" fmla="*/ 2306744 w 2463484"/>
                <a:gd name="connsiteY19" fmla="*/ 1861819 h 2719743"/>
                <a:gd name="connsiteX20" fmla="*/ 2273300 w 2463484"/>
                <a:gd name="connsiteY20" fmla="*/ 1800898 h 2719743"/>
                <a:gd name="connsiteX21" fmla="*/ 2314364 w 2463484"/>
                <a:gd name="connsiteY21" fmla="*/ 1704339 h 2719743"/>
                <a:gd name="connsiteX22" fmla="*/ 2431204 w 2463484"/>
                <a:gd name="connsiteY22" fmla="*/ 1607819 h 2719743"/>
                <a:gd name="connsiteX23" fmla="*/ 2454064 w 2463484"/>
                <a:gd name="connsiteY23" fmla="*/ 1536699 h 2719743"/>
                <a:gd name="connsiteX24" fmla="*/ 2431204 w 2463484"/>
                <a:gd name="connsiteY24" fmla="*/ 1353819 h 2719743"/>
                <a:gd name="connsiteX25" fmla="*/ 2456604 w 2463484"/>
                <a:gd name="connsiteY25" fmla="*/ 1173479 h 2719743"/>
                <a:gd name="connsiteX26" fmla="*/ 2423584 w 2463484"/>
                <a:gd name="connsiteY26" fmla="*/ 967739 h 2719743"/>
                <a:gd name="connsiteX27" fmla="*/ 2369820 w 2463484"/>
                <a:gd name="connsiteY27" fmla="*/ 871258 h 2719743"/>
                <a:gd name="connsiteX28" fmla="*/ 2242820 w 2463484"/>
                <a:gd name="connsiteY28" fmla="*/ 856018 h 2719743"/>
                <a:gd name="connsiteX29" fmla="*/ 1887220 w 2463484"/>
                <a:gd name="connsiteY29" fmla="*/ 505498 h 2719743"/>
                <a:gd name="connsiteX30" fmla="*/ 1793240 w 2463484"/>
                <a:gd name="connsiteY30" fmla="*/ 373418 h 2719743"/>
                <a:gd name="connsiteX31" fmla="*/ 1760220 w 2463484"/>
                <a:gd name="connsiteY31" fmla="*/ 261658 h 2719743"/>
                <a:gd name="connsiteX32" fmla="*/ 1625600 w 2463484"/>
                <a:gd name="connsiteY32" fmla="*/ 218478 h 2719743"/>
                <a:gd name="connsiteX33" fmla="*/ 1564640 w 2463484"/>
                <a:gd name="connsiteY33" fmla="*/ 228638 h 2719743"/>
                <a:gd name="connsiteX34" fmla="*/ 1620520 w 2463484"/>
                <a:gd name="connsiteY34" fmla="*/ 154978 h 2719743"/>
                <a:gd name="connsiteX0" fmla="*/ 1620520 w 2463484"/>
                <a:gd name="connsiteY0" fmla="*/ 154978 h 2719743"/>
                <a:gd name="connsiteX1" fmla="*/ 1704764 w 2463484"/>
                <a:gd name="connsiteY1" fmla="*/ 139699 h 2719743"/>
                <a:gd name="connsiteX2" fmla="*/ 1526964 w 2463484"/>
                <a:gd name="connsiteY2" fmla="*/ 63499 h 2719743"/>
                <a:gd name="connsiteX3" fmla="*/ 1440604 w 2463484"/>
                <a:gd name="connsiteY3" fmla="*/ 157478 h 2719743"/>
                <a:gd name="connsiteX4" fmla="*/ 1372024 w 2463484"/>
                <a:gd name="connsiteY4" fmla="*/ 281938 h 2719743"/>
                <a:gd name="connsiteX5" fmla="*/ 1178984 w 2463484"/>
                <a:gd name="connsiteY5" fmla="*/ 134619 h 2719743"/>
                <a:gd name="connsiteX6" fmla="*/ 1156124 w 2463484"/>
                <a:gd name="connsiteY6" fmla="*/ 53339 h 2719743"/>
                <a:gd name="connsiteX7" fmla="*/ 993564 w 2463484"/>
                <a:gd name="connsiteY7" fmla="*/ 0 h 2719743"/>
                <a:gd name="connsiteX8" fmla="*/ 930064 w 2463484"/>
                <a:gd name="connsiteY8" fmla="*/ 45720 h 2719743"/>
                <a:gd name="connsiteX9" fmla="*/ 780204 w 2463484"/>
                <a:gd name="connsiteY9" fmla="*/ 17779 h 2719743"/>
                <a:gd name="connsiteX10" fmla="*/ 782744 w 2463484"/>
                <a:gd name="connsiteY10" fmla="*/ 124459 h 2719743"/>
                <a:gd name="connsiteX11" fmla="*/ 655744 w 2463484"/>
                <a:gd name="connsiteY11" fmla="*/ 269239 h 2719743"/>
                <a:gd name="connsiteX12" fmla="*/ 383965 w 2463484"/>
                <a:gd name="connsiteY12" fmla="*/ 307339 h 2719743"/>
                <a:gd name="connsiteX13" fmla="*/ 0 w 2463484"/>
                <a:gd name="connsiteY13" fmla="*/ 195618 h 2719743"/>
                <a:gd name="connsiteX14" fmla="*/ 58420 w 2463484"/>
                <a:gd name="connsiteY14" fmla="*/ 1988858 h 2719743"/>
                <a:gd name="connsiteX15" fmla="*/ 453390 w 2463484"/>
                <a:gd name="connsiteY15" fmla="*/ 2683548 h 2719743"/>
                <a:gd name="connsiteX16" fmla="*/ 1626870 w 2463484"/>
                <a:gd name="connsiteY16" fmla="*/ 2719743 h 2719743"/>
                <a:gd name="connsiteX17" fmla="*/ 2349500 w 2463484"/>
                <a:gd name="connsiteY17" fmla="*/ 2227618 h 2719743"/>
                <a:gd name="connsiteX18" fmla="*/ 2357120 w 2463484"/>
                <a:gd name="connsiteY18" fmla="*/ 1838998 h 2719743"/>
                <a:gd name="connsiteX19" fmla="*/ 2306744 w 2463484"/>
                <a:gd name="connsiteY19" fmla="*/ 1861819 h 2719743"/>
                <a:gd name="connsiteX20" fmla="*/ 2273300 w 2463484"/>
                <a:gd name="connsiteY20" fmla="*/ 1800898 h 2719743"/>
                <a:gd name="connsiteX21" fmla="*/ 2314364 w 2463484"/>
                <a:gd name="connsiteY21" fmla="*/ 1704339 h 2719743"/>
                <a:gd name="connsiteX22" fmla="*/ 2431204 w 2463484"/>
                <a:gd name="connsiteY22" fmla="*/ 1607819 h 2719743"/>
                <a:gd name="connsiteX23" fmla="*/ 2454064 w 2463484"/>
                <a:gd name="connsiteY23" fmla="*/ 1536699 h 2719743"/>
                <a:gd name="connsiteX24" fmla="*/ 2431204 w 2463484"/>
                <a:gd name="connsiteY24" fmla="*/ 1353819 h 2719743"/>
                <a:gd name="connsiteX25" fmla="*/ 2456604 w 2463484"/>
                <a:gd name="connsiteY25" fmla="*/ 1173479 h 2719743"/>
                <a:gd name="connsiteX26" fmla="*/ 2423584 w 2463484"/>
                <a:gd name="connsiteY26" fmla="*/ 967739 h 2719743"/>
                <a:gd name="connsiteX27" fmla="*/ 2369820 w 2463484"/>
                <a:gd name="connsiteY27" fmla="*/ 871258 h 2719743"/>
                <a:gd name="connsiteX28" fmla="*/ 2242820 w 2463484"/>
                <a:gd name="connsiteY28" fmla="*/ 856018 h 2719743"/>
                <a:gd name="connsiteX29" fmla="*/ 1887220 w 2463484"/>
                <a:gd name="connsiteY29" fmla="*/ 505498 h 2719743"/>
                <a:gd name="connsiteX30" fmla="*/ 1793240 w 2463484"/>
                <a:gd name="connsiteY30" fmla="*/ 373418 h 2719743"/>
                <a:gd name="connsiteX31" fmla="*/ 1760220 w 2463484"/>
                <a:gd name="connsiteY31" fmla="*/ 261658 h 2719743"/>
                <a:gd name="connsiteX32" fmla="*/ 1625600 w 2463484"/>
                <a:gd name="connsiteY32" fmla="*/ 218478 h 2719743"/>
                <a:gd name="connsiteX33" fmla="*/ 1564640 w 2463484"/>
                <a:gd name="connsiteY33" fmla="*/ 228638 h 2719743"/>
                <a:gd name="connsiteX34" fmla="*/ 1620520 w 2463484"/>
                <a:gd name="connsiteY34" fmla="*/ 154978 h 2719743"/>
                <a:gd name="connsiteX0" fmla="*/ 1620520 w 2463484"/>
                <a:gd name="connsiteY0" fmla="*/ 154978 h 2719743"/>
                <a:gd name="connsiteX1" fmla="*/ 1704764 w 2463484"/>
                <a:gd name="connsiteY1" fmla="*/ 139699 h 2719743"/>
                <a:gd name="connsiteX2" fmla="*/ 1526964 w 2463484"/>
                <a:gd name="connsiteY2" fmla="*/ 63499 h 2719743"/>
                <a:gd name="connsiteX3" fmla="*/ 1440604 w 2463484"/>
                <a:gd name="connsiteY3" fmla="*/ 157478 h 2719743"/>
                <a:gd name="connsiteX4" fmla="*/ 1372024 w 2463484"/>
                <a:gd name="connsiteY4" fmla="*/ 281938 h 2719743"/>
                <a:gd name="connsiteX5" fmla="*/ 1178984 w 2463484"/>
                <a:gd name="connsiteY5" fmla="*/ 134619 h 2719743"/>
                <a:gd name="connsiteX6" fmla="*/ 1156124 w 2463484"/>
                <a:gd name="connsiteY6" fmla="*/ 53339 h 2719743"/>
                <a:gd name="connsiteX7" fmla="*/ 993564 w 2463484"/>
                <a:gd name="connsiteY7" fmla="*/ 0 h 2719743"/>
                <a:gd name="connsiteX8" fmla="*/ 930064 w 2463484"/>
                <a:gd name="connsiteY8" fmla="*/ 45720 h 2719743"/>
                <a:gd name="connsiteX9" fmla="*/ 780204 w 2463484"/>
                <a:gd name="connsiteY9" fmla="*/ 17779 h 2719743"/>
                <a:gd name="connsiteX10" fmla="*/ 782744 w 2463484"/>
                <a:gd name="connsiteY10" fmla="*/ 124459 h 2719743"/>
                <a:gd name="connsiteX11" fmla="*/ 655744 w 2463484"/>
                <a:gd name="connsiteY11" fmla="*/ 269239 h 2719743"/>
                <a:gd name="connsiteX12" fmla="*/ 383965 w 2463484"/>
                <a:gd name="connsiteY12" fmla="*/ 307339 h 2719743"/>
                <a:gd name="connsiteX13" fmla="*/ 0 w 2463484"/>
                <a:gd name="connsiteY13" fmla="*/ 195618 h 2719743"/>
                <a:gd name="connsiteX14" fmla="*/ 58420 w 2463484"/>
                <a:gd name="connsiteY14" fmla="*/ 1988858 h 2719743"/>
                <a:gd name="connsiteX15" fmla="*/ 453390 w 2463484"/>
                <a:gd name="connsiteY15" fmla="*/ 2683548 h 2719743"/>
                <a:gd name="connsiteX16" fmla="*/ 1626870 w 2463484"/>
                <a:gd name="connsiteY16" fmla="*/ 2719743 h 2719743"/>
                <a:gd name="connsiteX17" fmla="*/ 2349500 w 2463484"/>
                <a:gd name="connsiteY17" fmla="*/ 2227618 h 2719743"/>
                <a:gd name="connsiteX18" fmla="*/ 2357120 w 2463484"/>
                <a:gd name="connsiteY18" fmla="*/ 1838998 h 2719743"/>
                <a:gd name="connsiteX19" fmla="*/ 2306744 w 2463484"/>
                <a:gd name="connsiteY19" fmla="*/ 1861819 h 2719743"/>
                <a:gd name="connsiteX20" fmla="*/ 2273300 w 2463484"/>
                <a:gd name="connsiteY20" fmla="*/ 1800898 h 2719743"/>
                <a:gd name="connsiteX21" fmla="*/ 2314364 w 2463484"/>
                <a:gd name="connsiteY21" fmla="*/ 1704339 h 2719743"/>
                <a:gd name="connsiteX22" fmla="*/ 2431204 w 2463484"/>
                <a:gd name="connsiteY22" fmla="*/ 1607819 h 2719743"/>
                <a:gd name="connsiteX23" fmla="*/ 2454064 w 2463484"/>
                <a:gd name="connsiteY23" fmla="*/ 1536699 h 2719743"/>
                <a:gd name="connsiteX24" fmla="*/ 2431204 w 2463484"/>
                <a:gd name="connsiteY24" fmla="*/ 1353819 h 2719743"/>
                <a:gd name="connsiteX25" fmla="*/ 2456604 w 2463484"/>
                <a:gd name="connsiteY25" fmla="*/ 1173479 h 2719743"/>
                <a:gd name="connsiteX26" fmla="*/ 2423584 w 2463484"/>
                <a:gd name="connsiteY26" fmla="*/ 967739 h 2719743"/>
                <a:gd name="connsiteX27" fmla="*/ 2369820 w 2463484"/>
                <a:gd name="connsiteY27" fmla="*/ 871258 h 2719743"/>
                <a:gd name="connsiteX28" fmla="*/ 2242820 w 2463484"/>
                <a:gd name="connsiteY28" fmla="*/ 856018 h 2719743"/>
                <a:gd name="connsiteX29" fmla="*/ 1887220 w 2463484"/>
                <a:gd name="connsiteY29" fmla="*/ 505498 h 2719743"/>
                <a:gd name="connsiteX30" fmla="*/ 1793240 w 2463484"/>
                <a:gd name="connsiteY30" fmla="*/ 373418 h 2719743"/>
                <a:gd name="connsiteX31" fmla="*/ 1760220 w 2463484"/>
                <a:gd name="connsiteY31" fmla="*/ 261658 h 2719743"/>
                <a:gd name="connsiteX32" fmla="*/ 1625600 w 2463484"/>
                <a:gd name="connsiteY32" fmla="*/ 218478 h 2719743"/>
                <a:gd name="connsiteX33" fmla="*/ 1564640 w 2463484"/>
                <a:gd name="connsiteY33" fmla="*/ 228638 h 2719743"/>
                <a:gd name="connsiteX34" fmla="*/ 1620520 w 2463484"/>
                <a:gd name="connsiteY34" fmla="*/ 154978 h 2719743"/>
                <a:gd name="connsiteX0" fmla="*/ 1620520 w 2463484"/>
                <a:gd name="connsiteY0" fmla="*/ 154978 h 2719743"/>
                <a:gd name="connsiteX1" fmla="*/ 1704764 w 2463484"/>
                <a:gd name="connsiteY1" fmla="*/ 139699 h 2719743"/>
                <a:gd name="connsiteX2" fmla="*/ 1526964 w 2463484"/>
                <a:gd name="connsiteY2" fmla="*/ 63499 h 2719743"/>
                <a:gd name="connsiteX3" fmla="*/ 1440604 w 2463484"/>
                <a:gd name="connsiteY3" fmla="*/ 157478 h 2719743"/>
                <a:gd name="connsiteX4" fmla="*/ 1372024 w 2463484"/>
                <a:gd name="connsiteY4" fmla="*/ 281938 h 2719743"/>
                <a:gd name="connsiteX5" fmla="*/ 1178984 w 2463484"/>
                <a:gd name="connsiteY5" fmla="*/ 134619 h 2719743"/>
                <a:gd name="connsiteX6" fmla="*/ 1156124 w 2463484"/>
                <a:gd name="connsiteY6" fmla="*/ 53339 h 2719743"/>
                <a:gd name="connsiteX7" fmla="*/ 993564 w 2463484"/>
                <a:gd name="connsiteY7" fmla="*/ 0 h 2719743"/>
                <a:gd name="connsiteX8" fmla="*/ 930064 w 2463484"/>
                <a:gd name="connsiteY8" fmla="*/ 45720 h 2719743"/>
                <a:gd name="connsiteX9" fmla="*/ 780204 w 2463484"/>
                <a:gd name="connsiteY9" fmla="*/ 17779 h 2719743"/>
                <a:gd name="connsiteX10" fmla="*/ 782744 w 2463484"/>
                <a:gd name="connsiteY10" fmla="*/ 124459 h 2719743"/>
                <a:gd name="connsiteX11" fmla="*/ 655744 w 2463484"/>
                <a:gd name="connsiteY11" fmla="*/ 269239 h 2719743"/>
                <a:gd name="connsiteX12" fmla="*/ 383965 w 2463484"/>
                <a:gd name="connsiteY12" fmla="*/ 307339 h 2719743"/>
                <a:gd name="connsiteX13" fmla="*/ 0 w 2463484"/>
                <a:gd name="connsiteY13" fmla="*/ 195618 h 2719743"/>
                <a:gd name="connsiteX14" fmla="*/ 58420 w 2463484"/>
                <a:gd name="connsiteY14" fmla="*/ 1988858 h 2719743"/>
                <a:gd name="connsiteX15" fmla="*/ 453390 w 2463484"/>
                <a:gd name="connsiteY15" fmla="*/ 2683548 h 2719743"/>
                <a:gd name="connsiteX16" fmla="*/ 1626870 w 2463484"/>
                <a:gd name="connsiteY16" fmla="*/ 2719743 h 2719743"/>
                <a:gd name="connsiteX17" fmla="*/ 2349500 w 2463484"/>
                <a:gd name="connsiteY17" fmla="*/ 2227618 h 2719743"/>
                <a:gd name="connsiteX18" fmla="*/ 2357120 w 2463484"/>
                <a:gd name="connsiteY18" fmla="*/ 1838998 h 2719743"/>
                <a:gd name="connsiteX19" fmla="*/ 2306744 w 2463484"/>
                <a:gd name="connsiteY19" fmla="*/ 1861819 h 2719743"/>
                <a:gd name="connsiteX20" fmla="*/ 2273300 w 2463484"/>
                <a:gd name="connsiteY20" fmla="*/ 1800898 h 2719743"/>
                <a:gd name="connsiteX21" fmla="*/ 2314364 w 2463484"/>
                <a:gd name="connsiteY21" fmla="*/ 1704339 h 2719743"/>
                <a:gd name="connsiteX22" fmla="*/ 2431204 w 2463484"/>
                <a:gd name="connsiteY22" fmla="*/ 1607819 h 2719743"/>
                <a:gd name="connsiteX23" fmla="*/ 2454064 w 2463484"/>
                <a:gd name="connsiteY23" fmla="*/ 1536699 h 2719743"/>
                <a:gd name="connsiteX24" fmla="*/ 2431204 w 2463484"/>
                <a:gd name="connsiteY24" fmla="*/ 1353819 h 2719743"/>
                <a:gd name="connsiteX25" fmla="*/ 2456604 w 2463484"/>
                <a:gd name="connsiteY25" fmla="*/ 1173479 h 2719743"/>
                <a:gd name="connsiteX26" fmla="*/ 2423584 w 2463484"/>
                <a:gd name="connsiteY26" fmla="*/ 967739 h 2719743"/>
                <a:gd name="connsiteX27" fmla="*/ 2369820 w 2463484"/>
                <a:gd name="connsiteY27" fmla="*/ 871258 h 2719743"/>
                <a:gd name="connsiteX28" fmla="*/ 2242820 w 2463484"/>
                <a:gd name="connsiteY28" fmla="*/ 856018 h 2719743"/>
                <a:gd name="connsiteX29" fmla="*/ 1887220 w 2463484"/>
                <a:gd name="connsiteY29" fmla="*/ 505498 h 2719743"/>
                <a:gd name="connsiteX30" fmla="*/ 1793240 w 2463484"/>
                <a:gd name="connsiteY30" fmla="*/ 373418 h 2719743"/>
                <a:gd name="connsiteX31" fmla="*/ 1760220 w 2463484"/>
                <a:gd name="connsiteY31" fmla="*/ 261658 h 2719743"/>
                <a:gd name="connsiteX32" fmla="*/ 1625600 w 2463484"/>
                <a:gd name="connsiteY32" fmla="*/ 218478 h 2719743"/>
                <a:gd name="connsiteX33" fmla="*/ 1564640 w 2463484"/>
                <a:gd name="connsiteY33" fmla="*/ 228638 h 2719743"/>
                <a:gd name="connsiteX34" fmla="*/ 1620520 w 2463484"/>
                <a:gd name="connsiteY34" fmla="*/ 154978 h 2719743"/>
                <a:gd name="connsiteX0" fmla="*/ 1620520 w 2463484"/>
                <a:gd name="connsiteY0" fmla="*/ 154978 h 2719743"/>
                <a:gd name="connsiteX1" fmla="*/ 1704764 w 2463484"/>
                <a:gd name="connsiteY1" fmla="*/ 139699 h 2719743"/>
                <a:gd name="connsiteX2" fmla="*/ 1526964 w 2463484"/>
                <a:gd name="connsiteY2" fmla="*/ 63499 h 2719743"/>
                <a:gd name="connsiteX3" fmla="*/ 1440604 w 2463484"/>
                <a:gd name="connsiteY3" fmla="*/ 157478 h 2719743"/>
                <a:gd name="connsiteX4" fmla="*/ 1372024 w 2463484"/>
                <a:gd name="connsiteY4" fmla="*/ 281938 h 2719743"/>
                <a:gd name="connsiteX5" fmla="*/ 1178984 w 2463484"/>
                <a:gd name="connsiteY5" fmla="*/ 134619 h 2719743"/>
                <a:gd name="connsiteX6" fmla="*/ 1156124 w 2463484"/>
                <a:gd name="connsiteY6" fmla="*/ 53339 h 2719743"/>
                <a:gd name="connsiteX7" fmla="*/ 993564 w 2463484"/>
                <a:gd name="connsiteY7" fmla="*/ 0 h 2719743"/>
                <a:gd name="connsiteX8" fmla="*/ 930064 w 2463484"/>
                <a:gd name="connsiteY8" fmla="*/ 45720 h 2719743"/>
                <a:gd name="connsiteX9" fmla="*/ 780204 w 2463484"/>
                <a:gd name="connsiteY9" fmla="*/ 17779 h 2719743"/>
                <a:gd name="connsiteX10" fmla="*/ 782744 w 2463484"/>
                <a:gd name="connsiteY10" fmla="*/ 124459 h 2719743"/>
                <a:gd name="connsiteX11" fmla="*/ 655744 w 2463484"/>
                <a:gd name="connsiteY11" fmla="*/ 269239 h 2719743"/>
                <a:gd name="connsiteX12" fmla="*/ 383965 w 2463484"/>
                <a:gd name="connsiteY12" fmla="*/ 307339 h 2719743"/>
                <a:gd name="connsiteX13" fmla="*/ 0 w 2463484"/>
                <a:gd name="connsiteY13" fmla="*/ 195618 h 2719743"/>
                <a:gd name="connsiteX14" fmla="*/ 58420 w 2463484"/>
                <a:gd name="connsiteY14" fmla="*/ 1988858 h 2719743"/>
                <a:gd name="connsiteX15" fmla="*/ 453390 w 2463484"/>
                <a:gd name="connsiteY15" fmla="*/ 2683548 h 2719743"/>
                <a:gd name="connsiteX16" fmla="*/ 1626870 w 2463484"/>
                <a:gd name="connsiteY16" fmla="*/ 2719743 h 2719743"/>
                <a:gd name="connsiteX17" fmla="*/ 2349500 w 2463484"/>
                <a:gd name="connsiteY17" fmla="*/ 2227618 h 2719743"/>
                <a:gd name="connsiteX18" fmla="*/ 2357120 w 2463484"/>
                <a:gd name="connsiteY18" fmla="*/ 1838998 h 2719743"/>
                <a:gd name="connsiteX19" fmla="*/ 2306744 w 2463484"/>
                <a:gd name="connsiteY19" fmla="*/ 1861819 h 2719743"/>
                <a:gd name="connsiteX20" fmla="*/ 2273300 w 2463484"/>
                <a:gd name="connsiteY20" fmla="*/ 1800898 h 2719743"/>
                <a:gd name="connsiteX21" fmla="*/ 2314364 w 2463484"/>
                <a:gd name="connsiteY21" fmla="*/ 1704339 h 2719743"/>
                <a:gd name="connsiteX22" fmla="*/ 2431204 w 2463484"/>
                <a:gd name="connsiteY22" fmla="*/ 1607819 h 2719743"/>
                <a:gd name="connsiteX23" fmla="*/ 2454064 w 2463484"/>
                <a:gd name="connsiteY23" fmla="*/ 1536699 h 2719743"/>
                <a:gd name="connsiteX24" fmla="*/ 2431204 w 2463484"/>
                <a:gd name="connsiteY24" fmla="*/ 1353819 h 2719743"/>
                <a:gd name="connsiteX25" fmla="*/ 2456604 w 2463484"/>
                <a:gd name="connsiteY25" fmla="*/ 1173479 h 2719743"/>
                <a:gd name="connsiteX26" fmla="*/ 2423584 w 2463484"/>
                <a:gd name="connsiteY26" fmla="*/ 967739 h 2719743"/>
                <a:gd name="connsiteX27" fmla="*/ 2369820 w 2463484"/>
                <a:gd name="connsiteY27" fmla="*/ 871258 h 2719743"/>
                <a:gd name="connsiteX28" fmla="*/ 2242820 w 2463484"/>
                <a:gd name="connsiteY28" fmla="*/ 856018 h 2719743"/>
                <a:gd name="connsiteX29" fmla="*/ 1887220 w 2463484"/>
                <a:gd name="connsiteY29" fmla="*/ 505498 h 2719743"/>
                <a:gd name="connsiteX30" fmla="*/ 1793240 w 2463484"/>
                <a:gd name="connsiteY30" fmla="*/ 373418 h 2719743"/>
                <a:gd name="connsiteX31" fmla="*/ 1760220 w 2463484"/>
                <a:gd name="connsiteY31" fmla="*/ 261658 h 2719743"/>
                <a:gd name="connsiteX32" fmla="*/ 1625600 w 2463484"/>
                <a:gd name="connsiteY32" fmla="*/ 218478 h 2719743"/>
                <a:gd name="connsiteX33" fmla="*/ 1564640 w 2463484"/>
                <a:gd name="connsiteY33" fmla="*/ 228638 h 2719743"/>
                <a:gd name="connsiteX34" fmla="*/ 1620520 w 2463484"/>
                <a:gd name="connsiteY34" fmla="*/ 154978 h 2719743"/>
                <a:gd name="connsiteX0" fmla="*/ 1620520 w 2463484"/>
                <a:gd name="connsiteY0" fmla="*/ 154978 h 2719743"/>
                <a:gd name="connsiteX1" fmla="*/ 1704764 w 2463484"/>
                <a:gd name="connsiteY1" fmla="*/ 139699 h 2719743"/>
                <a:gd name="connsiteX2" fmla="*/ 1526964 w 2463484"/>
                <a:gd name="connsiteY2" fmla="*/ 63499 h 2719743"/>
                <a:gd name="connsiteX3" fmla="*/ 1440604 w 2463484"/>
                <a:gd name="connsiteY3" fmla="*/ 157478 h 2719743"/>
                <a:gd name="connsiteX4" fmla="*/ 1372024 w 2463484"/>
                <a:gd name="connsiteY4" fmla="*/ 281938 h 2719743"/>
                <a:gd name="connsiteX5" fmla="*/ 1178984 w 2463484"/>
                <a:gd name="connsiteY5" fmla="*/ 134619 h 2719743"/>
                <a:gd name="connsiteX6" fmla="*/ 1156124 w 2463484"/>
                <a:gd name="connsiteY6" fmla="*/ 53339 h 2719743"/>
                <a:gd name="connsiteX7" fmla="*/ 993564 w 2463484"/>
                <a:gd name="connsiteY7" fmla="*/ 0 h 2719743"/>
                <a:gd name="connsiteX8" fmla="*/ 930064 w 2463484"/>
                <a:gd name="connsiteY8" fmla="*/ 45720 h 2719743"/>
                <a:gd name="connsiteX9" fmla="*/ 780204 w 2463484"/>
                <a:gd name="connsiteY9" fmla="*/ 17779 h 2719743"/>
                <a:gd name="connsiteX10" fmla="*/ 782744 w 2463484"/>
                <a:gd name="connsiteY10" fmla="*/ 124459 h 2719743"/>
                <a:gd name="connsiteX11" fmla="*/ 655744 w 2463484"/>
                <a:gd name="connsiteY11" fmla="*/ 269239 h 2719743"/>
                <a:gd name="connsiteX12" fmla="*/ 383965 w 2463484"/>
                <a:gd name="connsiteY12" fmla="*/ 307339 h 2719743"/>
                <a:gd name="connsiteX13" fmla="*/ 0 w 2463484"/>
                <a:gd name="connsiteY13" fmla="*/ 195618 h 2719743"/>
                <a:gd name="connsiteX14" fmla="*/ 58420 w 2463484"/>
                <a:gd name="connsiteY14" fmla="*/ 1988858 h 2719743"/>
                <a:gd name="connsiteX15" fmla="*/ 453390 w 2463484"/>
                <a:gd name="connsiteY15" fmla="*/ 2683548 h 2719743"/>
                <a:gd name="connsiteX16" fmla="*/ 1626870 w 2463484"/>
                <a:gd name="connsiteY16" fmla="*/ 2719743 h 2719743"/>
                <a:gd name="connsiteX17" fmla="*/ 2349500 w 2463484"/>
                <a:gd name="connsiteY17" fmla="*/ 2227618 h 2719743"/>
                <a:gd name="connsiteX18" fmla="*/ 2357120 w 2463484"/>
                <a:gd name="connsiteY18" fmla="*/ 1838998 h 2719743"/>
                <a:gd name="connsiteX19" fmla="*/ 2306744 w 2463484"/>
                <a:gd name="connsiteY19" fmla="*/ 1861819 h 2719743"/>
                <a:gd name="connsiteX20" fmla="*/ 2273300 w 2463484"/>
                <a:gd name="connsiteY20" fmla="*/ 1800898 h 2719743"/>
                <a:gd name="connsiteX21" fmla="*/ 2314364 w 2463484"/>
                <a:gd name="connsiteY21" fmla="*/ 1704339 h 2719743"/>
                <a:gd name="connsiteX22" fmla="*/ 2431204 w 2463484"/>
                <a:gd name="connsiteY22" fmla="*/ 1607819 h 2719743"/>
                <a:gd name="connsiteX23" fmla="*/ 2454064 w 2463484"/>
                <a:gd name="connsiteY23" fmla="*/ 1536699 h 2719743"/>
                <a:gd name="connsiteX24" fmla="*/ 2431204 w 2463484"/>
                <a:gd name="connsiteY24" fmla="*/ 1353819 h 2719743"/>
                <a:gd name="connsiteX25" fmla="*/ 2456604 w 2463484"/>
                <a:gd name="connsiteY25" fmla="*/ 1173479 h 2719743"/>
                <a:gd name="connsiteX26" fmla="*/ 2423584 w 2463484"/>
                <a:gd name="connsiteY26" fmla="*/ 967739 h 2719743"/>
                <a:gd name="connsiteX27" fmla="*/ 2369820 w 2463484"/>
                <a:gd name="connsiteY27" fmla="*/ 871258 h 2719743"/>
                <a:gd name="connsiteX28" fmla="*/ 2242820 w 2463484"/>
                <a:gd name="connsiteY28" fmla="*/ 856018 h 2719743"/>
                <a:gd name="connsiteX29" fmla="*/ 1887220 w 2463484"/>
                <a:gd name="connsiteY29" fmla="*/ 505498 h 2719743"/>
                <a:gd name="connsiteX30" fmla="*/ 1793240 w 2463484"/>
                <a:gd name="connsiteY30" fmla="*/ 373418 h 2719743"/>
                <a:gd name="connsiteX31" fmla="*/ 1760220 w 2463484"/>
                <a:gd name="connsiteY31" fmla="*/ 261658 h 2719743"/>
                <a:gd name="connsiteX32" fmla="*/ 1625600 w 2463484"/>
                <a:gd name="connsiteY32" fmla="*/ 218478 h 2719743"/>
                <a:gd name="connsiteX33" fmla="*/ 1564640 w 2463484"/>
                <a:gd name="connsiteY33" fmla="*/ 228638 h 2719743"/>
                <a:gd name="connsiteX34" fmla="*/ 1620520 w 2463484"/>
                <a:gd name="connsiteY34" fmla="*/ 154978 h 2719743"/>
                <a:gd name="connsiteX0" fmla="*/ 1620520 w 2463484"/>
                <a:gd name="connsiteY0" fmla="*/ 154978 h 2719743"/>
                <a:gd name="connsiteX1" fmla="*/ 1704764 w 2463484"/>
                <a:gd name="connsiteY1" fmla="*/ 139699 h 2719743"/>
                <a:gd name="connsiteX2" fmla="*/ 1526964 w 2463484"/>
                <a:gd name="connsiteY2" fmla="*/ 63499 h 2719743"/>
                <a:gd name="connsiteX3" fmla="*/ 1440604 w 2463484"/>
                <a:gd name="connsiteY3" fmla="*/ 157478 h 2719743"/>
                <a:gd name="connsiteX4" fmla="*/ 1372024 w 2463484"/>
                <a:gd name="connsiteY4" fmla="*/ 281938 h 2719743"/>
                <a:gd name="connsiteX5" fmla="*/ 1178984 w 2463484"/>
                <a:gd name="connsiteY5" fmla="*/ 134619 h 2719743"/>
                <a:gd name="connsiteX6" fmla="*/ 1156124 w 2463484"/>
                <a:gd name="connsiteY6" fmla="*/ 53339 h 2719743"/>
                <a:gd name="connsiteX7" fmla="*/ 993564 w 2463484"/>
                <a:gd name="connsiteY7" fmla="*/ 0 h 2719743"/>
                <a:gd name="connsiteX8" fmla="*/ 930064 w 2463484"/>
                <a:gd name="connsiteY8" fmla="*/ 45720 h 2719743"/>
                <a:gd name="connsiteX9" fmla="*/ 780204 w 2463484"/>
                <a:gd name="connsiteY9" fmla="*/ 17779 h 2719743"/>
                <a:gd name="connsiteX10" fmla="*/ 782744 w 2463484"/>
                <a:gd name="connsiteY10" fmla="*/ 124459 h 2719743"/>
                <a:gd name="connsiteX11" fmla="*/ 655744 w 2463484"/>
                <a:gd name="connsiteY11" fmla="*/ 269239 h 2719743"/>
                <a:gd name="connsiteX12" fmla="*/ 383965 w 2463484"/>
                <a:gd name="connsiteY12" fmla="*/ 307339 h 2719743"/>
                <a:gd name="connsiteX13" fmla="*/ 0 w 2463484"/>
                <a:gd name="connsiteY13" fmla="*/ 195618 h 2719743"/>
                <a:gd name="connsiteX14" fmla="*/ 58420 w 2463484"/>
                <a:gd name="connsiteY14" fmla="*/ 1988858 h 2719743"/>
                <a:gd name="connsiteX15" fmla="*/ 453390 w 2463484"/>
                <a:gd name="connsiteY15" fmla="*/ 2683548 h 2719743"/>
                <a:gd name="connsiteX16" fmla="*/ 1626870 w 2463484"/>
                <a:gd name="connsiteY16" fmla="*/ 2719743 h 2719743"/>
                <a:gd name="connsiteX17" fmla="*/ 2349500 w 2463484"/>
                <a:gd name="connsiteY17" fmla="*/ 2227618 h 2719743"/>
                <a:gd name="connsiteX18" fmla="*/ 2357120 w 2463484"/>
                <a:gd name="connsiteY18" fmla="*/ 1838998 h 2719743"/>
                <a:gd name="connsiteX19" fmla="*/ 2306744 w 2463484"/>
                <a:gd name="connsiteY19" fmla="*/ 1861819 h 2719743"/>
                <a:gd name="connsiteX20" fmla="*/ 2273300 w 2463484"/>
                <a:gd name="connsiteY20" fmla="*/ 1800898 h 2719743"/>
                <a:gd name="connsiteX21" fmla="*/ 2314364 w 2463484"/>
                <a:gd name="connsiteY21" fmla="*/ 1704339 h 2719743"/>
                <a:gd name="connsiteX22" fmla="*/ 2431204 w 2463484"/>
                <a:gd name="connsiteY22" fmla="*/ 1607819 h 2719743"/>
                <a:gd name="connsiteX23" fmla="*/ 2454064 w 2463484"/>
                <a:gd name="connsiteY23" fmla="*/ 1536699 h 2719743"/>
                <a:gd name="connsiteX24" fmla="*/ 2431204 w 2463484"/>
                <a:gd name="connsiteY24" fmla="*/ 1353819 h 2719743"/>
                <a:gd name="connsiteX25" fmla="*/ 2456604 w 2463484"/>
                <a:gd name="connsiteY25" fmla="*/ 1173479 h 2719743"/>
                <a:gd name="connsiteX26" fmla="*/ 2423584 w 2463484"/>
                <a:gd name="connsiteY26" fmla="*/ 967739 h 2719743"/>
                <a:gd name="connsiteX27" fmla="*/ 2369820 w 2463484"/>
                <a:gd name="connsiteY27" fmla="*/ 871258 h 2719743"/>
                <a:gd name="connsiteX28" fmla="*/ 2242820 w 2463484"/>
                <a:gd name="connsiteY28" fmla="*/ 856018 h 2719743"/>
                <a:gd name="connsiteX29" fmla="*/ 1887220 w 2463484"/>
                <a:gd name="connsiteY29" fmla="*/ 505498 h 2719743"/>
                <a:gd name="connsiteX30" fmla="*/ 1793240 w 2463484"/>
                <a:gd name="connsiteY30" fmla="*/ 373418 h 2719743"/>
                <a:gd name="connsiteX31" fmla="*/ 1760220 w 2463484"/>
                <a:gd name="connsiteY31" fmla="*/ 261658 h 2719743"/>
                <a:gd name="connsiteX32" fmla="*/ 1625600 w 2463484"/>
                <a:gd name="connsiteY32" fmla="*/ 218478 h 2719743"/>
                <a:gd name="connsiteX33" fmla="*/ 1564640 w 2463484"/>
                <a:gd name="connsiteY33" fmla="*/ 228638 h 2719743"/>
                <a:gd name="connsiteX34" fmla="*/ 1620520 w 2463484"/>
                <a:gd name="connsiteY34" fmla="*/ 154978 h 2719743"/>
                <a:gd name="connsiteX0" fmla="*/ 1620520 w 2463484"/>
                <a:gd name="connsiteY0" fmla="*/ 154978 h 2719743"/>
                <a:gd name="connsiteX1" fmla="*/ 1704764 w 2463484"/>
                <a:gd name="connsiteY1" fmla="*/ 139699 h 2719743"/>
                <a:gd name="connsiteX2" fmla="*/ 1526964 w 2463484"/>
                <a:gd name="connsiteY2" fmla="*/ 63499 h 2719743"/>
                <a:gd name="connsiteX3" fmla="*/ 1440604 w 2463484"/>
                <a:gd name="connsiteY3" fmla="*/ 157478 h 2719743"/>
                <a:gd name="connsiteX4" fmla="*/ 1372024 w 2463484"/>
                <a:gd name="connsiteY4" fmla="*/ 281938 h 2719743"/>
                <a:gd name="connsiteX5" fmla="*/ 1178984 w 2463484"/>
                <a:gd name="connsiteY5" fmla="*/ 134619 h 2719743"/>
                <a:gd name="connsiteX6" fmla="*/ 1156124 w 2463484"/>
                <a:gd name="connsiteY6" fmla="*/ 53339 h 2719743"/>
                <a:gd name="connsiteX7" fmla="*/ 993564 w 2463484"/>
                <a:gd name="connsiteY7" fmla="*/ 0 h 2719743"/>
                <a:gd name="connsiteX8" fmla="*/ 930064 w 2463484"/>
                <a:gd name="connsiteY8" fmla="*/ 45720 h 2719743"/>
                <a:gd name="connsiteX9" fmla="*/ 780204 w 2463484"/>
                <a:gd name="connsiteY9" fmla="*/ 17779 h 2719743"/>
                <a:gd name="connsiteX10" fmla="*/ 782744 w 2463484"/>
                <a:gd name="connsiteY10" fmla="*/ 124459 h 2719743"/>
                <a:gd name="connsiteX11" fmla="*/ 655744 w 2463484"/>
                <a:gd name="connsiteY11" fmla="*/ 269239 h 2719743"/>
                <a:gd name="connsiteX12" fmla="*/ 383965 w 2463484"/>
                <a:gd name="connsiteY12" fmla="*/ 307339 h 2719743"/>
                <a:gd name="connsiteX13" fmla="*/ 0 w 2463484"/>
                <a:gd name="connsiteY13" fmla="*/ 195618 h 2719743"/>
                <a:gd name="connsiteX14" fmla="*/ 58420 w 2463484"/>
                <a:gd name="connsiteY14" fmla="*/ 1988858 h 2719743"/>
                <a:gd name="connsiteX15" fmla="*/ 453390 w 2463484"/>
                <a:gd name="connsiteY15" fmla="*/ 2683548 h 2719743"/>
                <a:gd name="connsiteX16" fmla="*/ 1626870 w 2463484"/>
                <a:gd name="connsiteY16" fmla="*/ 2719743 h 2719743"/>
                <a:gd name="connsiteX17" fmla="*/ 2349500 w 2463484"/>
                <a:gd name="connsiteY17" fmla="*/ 2227618 h 2719743"/>
                <a:gd name="connsiteX18" fmla="*/ 2357120 w 2463484"/>
                <a:gd name="connsiteY18" fmla="*/ 1838998 h 2719743"/>
                <a:gd name="connsiteX19" fmla="*/ 2306744 w 2463484"/>
                <a:gd name="connsiteY19" fmla="*/ 1861819 h 2719743"/>
                <a:gd name="connsiteX20" fmla="*/ 2273300 w 2463484"/>
                <a:gd name="connsiteY20" fmla="*/ 1800898 h 2719743"/>
                <a:gd name="connsiteX21" fmla="*/ 2314364 w 2463484"/>
                <a:gd name="connsiteY21" fmla="*/ 1704339 h 2719743"/>
                <a:gd name="connsiteX22" fmla="*/ 2431204 w 2463484"/>
                <a:gd name="connsiteY22" fmla="*/ 1607819 h 2719743"/>
                <a:gd name="connsiteX23" fmla="*/ 2454064 w 2463484"/>
                <a:gd name="connsiteY23" fmla="*/ 1536699 h 2719743"/>
                <a:gd name="connsiteX24" fmla="*/ 2431204 w 2463484"/>
                <a:gd name="connsiteY24" fmla="*/ 1353819 h 2719743"/>
                <a:gd name="connsiteX25" fmla="*/ 2456604 w 2463484"/>
                <a:gd name="connsiteY25" fmla="*/ 1173479 h 2719743"/>
                <a:gd name="connsiteX26" fmla="*/ 2423584 w 2463484"/>
                <a:gd name="connsiteY26" fmla="*/ 967739 h 2719743"/>
                <a:gd name="connsiteX27" fmla="*/ 2369820 w 2463484"/>
                <a:gd name="connsiteY27" fmla="*/ 871258 h 2719743"/>
                <a:gd name="connsiteX28" fmla="*/ 2242820 w 2463484"/>
                <a:gd name="connsiteY28" fmla="*/ 856018 h 2719743"/>
                <a:gd name="connsiteX29" fmla="*/ 1887220 w 2463484"/>
                <a:gd name="connsiteY29" fmla="*/ 505498 h 2719743"/>
                <a:gd name="connsiteX30" fmla="*/ 1793240 w 2463484"/>
                <a:gd name="connsiteY30" fmla="*/ 373418 h 2719743"/>
                <a:gd name="connsiteX31" fmla="*/ 1760220 w 2463484"/>
                <a:gd name="connsiteY31" fmla="*/ 261658 h 2719743"/>
                <a:gd name="connsiteX32" fmla="*/ 1625600 w 2463484"/>
                <a:gd name="connsiteY32" fmla="*/ 218478 h 2719743"/>
                <a:gd name="connsiteX33" fmla="*/ 1564640 w 2463484"/>
                <a:gd name="connsiteY33" fmla="*/ 228638 h 2719743"/>
                <a:gd name="connsiteX34" fmla="*/ 1620520 w 2463484"/>
                <a:gd name="connsiteY34" fmla="*/ 154978 h 2719743"/>
                <a:gd name="connsiteX0" fmla="*/ 1620520 w 2463484"/>
                <a:gd name="connsiteY0" fmla="*/ 154978 h 2719743"/>
                <a:gd name="connsiteX1" fmla="*/ 1704764 w 2463484"/>
                <a:gd name="connsiteY1" fmla="*/ 139699 h 2719743"/>
                <a:gd name="connsiteX2" fmla="*/ 1526964 w 2463484"/>
                <a:gd name="connsiteY2" fmla="*/ 63499 h 2719743"/>
                <a:gd name="connsiteX3" fmla="*/ 1440604 w 2463484"/>
                <a:gd name="connsiteY3" fmla="*/ 157478 h 2719743"/>
                <a:gd name="connsiteX4" fmla="*/ 1372024 w 2463484"/>
                <a:gd name="connsiteY4" fmla="*/ 281938 h 2719743"/>
                <a:gd name="connsiteX5" fmla="*/ 1178984 w 2463484"/>
                <a:gd name="connsiteY5" fmla="*/ 134619 h 2719743"/>
                <a:gd name="connsiteX6" fmla="*/ 1156124 w 2463484"/>
                <a:gd name="connsiteY6" fmla="*/ 53339 h 2719743"/>
                <a:gd name="connsiteX7" fmla="*/ 993564 w 2463484"/>
                <a:gd name="connsiteY7" fmla="*/ 0 h 2719743"/>
                <a:gd name="connsiteX8" fmla="*/ 930064 w 2463484"/>
                <a:gd name="connsiteY8" fmla="*/ 45720 h 2719743"/>
                <a:gd name="connsiteX9" fmla="*/ 780204 w 2463484"/>
                <a:gd name="connsiteY9" fmla="*/ 17779 h 2719743"/>
                <a:gd name="connsiteX10" fmla="*/ 782744 w 2463484"/>
                <a:gd name="connsiteY10" fmla="*/ 124459 h 2719743"/>
                <a:gd name="connsiteX11" fmla="*/ 655744 w 2463484"/>
                <a:gd name="connsiteY11" fmla="*/ 269239 h 2719743"/>
                <a:gd name="connsiteX12" fmla="*/ 383965 w 2463484"/>
                <a:gd name="connsiteY12" fmla="*/ 307339 h 2719743"/>
                <a:gd name="connsiteX13" fmla="*/ 0 w 2463484"/>
                <a:gd name="connsiteY13" fmla="*/ 195618 h 2719743"/>
                <a:gd name="connsiteX14" fmla="*/ 58420 w 2463484"/>
                <a:gd name="connsiteY14" fmla="*/ 1988858 h 2719743"/>
                <a:gd name="connsiteX15" fmla="*/ 453390 w 2463484"/>
                <a:gd name="connsiteY15" fmla="*/ 2683548 h 2719743"/>
                <a:gd name="connsiteX16" fmla="*/ 1626870 w 2463484"/>
                <a:gd name="connsiteY16" fmla="*/ 2719743 h 2719743"/>
                <a:gd name="connsiteX17" fmla="*/ 2349500 w 2463484"/>
                <a:gd name="connsiteY17" fmla="*/ 2227618 h 2719743"/>
                <a:gd name="connsiteX18" fmla="*/ 2357120 w 2463484"/>
                <a:gd name="connsiteY18" fmla="*/ 1838998 h 2719743"/>
                <a:gd name="connsiteX19" fmla="*/ 2306744 w 2463484"/>
                <a:gd name="connsiteY19" fmla="*/ 1861819 h 2719743"/>
                <a:gd name="connsiteX20" fmla="*/ 2273300 w 2463484"/>
                <a:gd name="connsiteY20" fmla="*/ 1800898 h 2719743"/>
                <a:gd name="connsiteX21" fmla="*/ 2314364 w 2463484"/>
                <a:gd name="connsiteY21" fmla="*/ 1704339 h 2719743"/>
                <a:gd name="connsiteX22" fmla="*/ 2431204 w 2463484"/>
                <a:gd name="connsiteY22" fmla="*/ 1607819 h 2719743"/>
                <a:gd name="connsiteX23" fmla="*/ 2454064 w 2463484"/>
                <a:gd name="connsiteY23" fmla="*/ 1536699 h 2719743"/>
                <a:gd name="connsiteX24" fmla="*/ 2431204 w 2463484"/>
                <a:gd name="connsiteY24" fmla="*/ 1353819 h 2719743"/>
                <a:gd name="connsiteX25" fmla="*/ 2456604 w 2463484"/>
                <a:gd name="connsiteY25" fmla="*/ 1173479 h 2719743"/>
                <a:gd name="connsiteX26" fmla="*/ 2423584 w 2463484"/>
                <a:gd name="connsiteY26" fmla="*/ 967739 h 2719743"/>
                <a:gd name="connsiteX27" fmla="*/ 2369820 w 2463484"/>
                <a:gd name="connsiteY27" fmla="*/ 871258 h 2719743"/>
                <a:gd name="connsiteX28" fmla="*/ 2242820 w 2463484"/>
                <a:gd name="connsiteY28" fmla="*/ 856018 h 2719743"/>
                <a:gd name="connsiteX29" fmla="*/ 1887220 w 2463484"/>
                <a:gd name="connsiteY29" fmla="*/ 505498 h 2719743"/>
                <a:gd name="connsiteX30" fmla="*/ 1793240 w 2463484"/>
                <a:gd name="connsiteY30" fmla="*/ 373418 h 2719743"/>
                <a:gd name="connsiteX31" fmla="*/ 1760220 w 2463484"/>
                <a:gd name="connsiteY31" fmla="*/ 261658 h 2719743"/>
                <a:gd name="connsiteX32" fmla="*/ 1625600 w 2463484"/>
                <a:gd name="connsiteY32" fmla="*/ 218478 h 2719743"/>
                <a:gd name="connsiteX33" fmla="*/ 1564640 w 2463484"/>
                <a:gd name="connsiteY33" fmla="*/ 228638 h 2719743"/>
                <a:gd name="connsiteX34" fmla="*/ 1620520 w 2463484"/>
                <a:gd name="connsiteY34" fmla="*/ 154978 h 2719743"/>
                <a:gd name="connsiteX0" fmla="*/ 1620520 w 2463484"/>
                <a:gd name="connsiteY0" fmla="*/ 154978 h 2719743"/>
                <a:gd name="connsiteX1" fmla="*/ 1704764 w 2463484"/>
                <a:gd name="connsiteY1" fmla="*/ 139699 h 2719743"/>
                <a:gd name="connsiteX2" fmla="*/ 1526964 w 2463484"/>
                <a:gd name="connsiteY2" fmla="*/ 63499 h 2719743"/>
                <a:gd name="connsiteX3" fmla="*/ 1440604 w 2463484"/>
                <a:gd name="connsiteY3" fmla="*/ 157478 h 2719743"/>
                <a:gd name="connsiteX4" fmla="*/ 1372024 w 2463484"/>
                <a:gd name="connsiteY4" fmla="*/ 281938 h 2719743"/>
                <a:gd name="connsiteX5" fmla="*/ 1178984 w 2463484"/>
                <a:gd name="connsiteY5" fmla="*/ 134619 h 2719743"/>
                <a:gd name="connsiteX6" fmla="*/ 1156124 w 2463484"/>
                <a:gd name="connsiteY6" fmla="*/ 53339 h 2719743"/>
                <a:gd name="connsiteX7" fmla="*/ 993564 w 2463484"/>
                <a:gd name="connsiteY7" fmla="*/ 0 h 2719743"/>
                <a:gd name="connsiteX8" fmla="*/ 930064 w 2463484"/>
                <a:gd name="connsiteY8" fmla="*/ 45720 h 2719743"/>
                <a:gd name="connsiteX9" fmla="*/ 780204 w 2463484"/>
                <a:gd name="connsiteY9" fmla="*/ 17779 h 2719743"/>
                <a:gd name="connsiteX10" fmla="*/ 782744 w 2463484"/>
                <a:gd name="connsiteY10" fmla="*/ 124459 h 2719743"/>
                <a:gd name="connsiteX11" fmla="*/ 655744 w 2463484"/>
                <a:gd name="connsiteY11" fmla="*/ 269239 h 2719743"/>
                <a:gd name="connsiteX12" fmla="*/ 383965 w 2463484"/>
                <a:gd name="connsiteY12" fmla="*/ 307339 h 2719743"/>
                <a:gd name="connsiteX13" fmla="*/ 0 w 2463484"/>
                <a:gd name="connsiteY13" fmla="*/ 195618 h 2719743"/>
                <a:gd name="connsiteX14" fmla="*/ 58420 w 2463484"/>
                <a:gd name="connsiteY14" fmla="*/ 1988858 h 2719743"/>
                <a:gd name="connsiteX15" fmla="*/ 453390 w 2463484"/>
                <a:gd name="connsiteY15" fmla="*/ 2683548 h 2719743"/>
                <a:gd name="connsiteX16" fmla="*/ 1626870 w 2463484"/>
                <a:gd name="connsiteY16" fmla="*/ 2719743 h 2719743"/>
                <a:gd name="connsiteX17" fmla="*/ 2349500 w 2463484"/>
                <a:gd name="connsiteY17" fmla="*/ 2227618 h 2719743"/>
                <a:gd name="connsiteX18" fmla="*/ 2357120 w 2463484"/>
                <a:gd name="connsiteY18" fmla="*/ 1838998 h 2719743"/>
                <a:gd name="connsiteX19" fmla="*/ 2306744 w 2463484"/>
                <a:gd name="connsiteY19" fmla="*/ 1861819 h 2719743"/>
                <a:gd name="connsiteX20" fmla="*/ 2273300 w 2463484"/>
                <a:gd name="connsiteY20" fmla="*/ 1800898 h 2719743"/>
                <a:gd name="connsiteX21" fmla="*/ 2314364 w 2463484"/>
                <a:gd name="connsiteY21" fmla="*/ 1704339 h 2719743"/>
                <a:gd name="connsiteX22" fmla="*/ 2431204 w 2463484"/>
                <a:gd name="connsiteY22" fmla="*/ 1607819 h 2719743"/>
                <a:gd name="connsiteX23" fmla="*/ 2454064 w 2463484"/>
                <a:gd name="connsiteY23" fmla="*/ 1536699 h 2719743"/>
                <a:gd name="connsiteX24" fmla="*/ 2431204 w 2463484"/>
                <a:gd name="connsiteY24" fmla="*/ 1353819 h 2719743"/>
                <a:gd name="connsiteX25" fmla="*/ 2456604 w 2463484"/>
                <a:gd name="connsiteY25" fmla="*/ 1173479 h 2719743"/>
                <a:gd name="connsiteX26" fmla="*/ 2423584 w 2463484"/>
                <a:gd name="connsiteY26" fmla="*/ 967739 h 2719743"/>
                <a:gd name="connsiteX27" fmla="*/ 2369820 w 2463484"/>
                <a:gd name="connsiteY27" fmla="*/ 871258 h 2719743"/>
                <a:gd name="connsiteX28" fmla="*/ 2242820 w 2463484"/>
                <a:gd name="connsiteY28" fmla="*/ 856018 h 2719743"/>
                <a:gd name="connsiteX29" fmla="*/ 1887220 w 2463484"/>
                <a:gd name="connsiteY29" fmla="*/ 505498 h 2719743"/>
                <a:gd name="connsiteX30" fmla="*/ 1793240 w 2463484"/>
                <a:gd name="connsiteY30" fmla="*/ 373418 h 2719743"/>
                <a:gd name="connsiteX31" fmla="*/ 1760220 w 2463484"/>
                <a:gd name="connsiteY31" fmla="*/ 261658 h 2719743"/>
                <a:gd name="connsiteX32" fmla="*/ 1625600 w 2463484"/>
                <a:gd name="connsiteY32" fmla="*/ 218478 h 2719743"/>
                <a:gd name="connsiteX33" fmla="*/ 1564640 w 2463484"/>
                <a:gd name="connsiteY33" fmla="*/ 228638 h 2719743"/>
                <a:gd name="connsiteX34" fmla="*/ 1620520 w 2463484"/>
                <a:gd name="connsiteY34" fmla="*/ 154978 h 2719743"/>
                <a:gd name="connsiteX0" fmla="*/ 1620520 w 2463484"/>
                <a:gd name="connsiteY0" fmla="*/ 154978 h 2719743"/>
                <a:gd name="connsiteX1" fmla="*/ 1704764 w 2463484"/>
                <a:gd name="connsiteY1" fmla="*/ 139699 h 2719743"/>
                <a:gd name="connsiteX2" fmla="*/ 1526964 w 2463484"/>
                <a:gd name="connsiteY2" fmla="*/ 63499 h 2719743"/>
                <a:gd name="connsiteX3" fmla="*/ 1440604 w 2463484"/>
                <a:gd name="connsiteY3" fmla="*/ 157478 h 2719743"/>
                <a:gd name="connsiteX4" fmla="*/ 1372024 w 2463484"/>
                <a:gd name="connsiteY4" fmla="*/ 281938 h 2719743"/>
                <a:gd name="connsiteX5" fmla="*/ 1178984 w 2463484"/>
                <a:gd name="connsiteY5" fmla="*/ 134619 h 2719743"/>
                <a:gd name="connsiteX6" fmla="*/ 1156124 w 2463484"/>
                <a:gd name="connsiteY6" fmla="*/ 53339 h 2719743"/>
                <a:gd name="connsiteX7" fmla="*/ 993564 w 2463484"/>
                <a:gd name="connsiteY7" fmla="*/ 0 h 2719743"/>
                <a:gd name="connsiteX8" fmla="*/ 930064 w 2463484"/>
                <a:gd name="connsiteY8" fmla="*/ 45720 h 2719743"/>
                <a:gd name="connsiteX9" fmla="*/ 780204 w 2463484"/>
                <a:gd name="connsiteY9" fmla="*/ 17779 h 2719743"/>
                <a:gd name="connsiteX10" fmla="*/ 782744 w 2463484"/>
                <a:gd name="connsiteY10" fmla="*/ 124459 h 2719743"/>
                <a:gd name="connsiteX11" fmla="*/ 655744 w 2463484"/>
                <a:gd name="connsiteY11" fmla="*/ 269239 h 2719743"/>
                <a:gd name="connsiteX12" fmla="*/ 383965 w 2463484"/>
                <a:gd name="connsiteY12" fmla="*/ 307339 h 2719743"/>
                <a:gd name="connsiteX13" fmla="*/ 0 w 2463484"/>
                <a:gd name="connsiteY13" fmla="*/ 195618 h 2719743"/>
                <a:gd name="connsiteX14" fmla="*/ 58420 w 2463484"/>
                <a:gd name="connsiteY14" fmla="*/ 1988858 h 2719743"/>
                <a:gd name="connsiteX15" fmla="*/ 453390 w 2463484"/>
                <a:gd name="connsiteY15" fmla="*/ 2683548 h 2719743"/>
                <a:gd name="connsiteX16" fmla="*/ 1626870 w 2463484"/>
                <a:gd name="connsiteY16" fmla="*/ 2719743 h 2719743"/>
                <a:gd name="connsiteX17" fmla="*/ 2349500 w 2463484"/>
                <a:gd name="connsiteY17" fmla="*/ 2227618 h 2719743"/>
                <a:gd name="connsiteX18" fmla="*/ 2357120 w 2463484"/>
                <a:gd name="connsiteY18" fmla="*/ 1838998 h 2719743"/>
                <a:gd name="connsiteX19" fmla="*/ 2306744 w 2463484"/>
                <a:gd name="connsiteY19" fmla="*/ 1861819 h 2719743"/>
                <a:gd name="connsiteX20" fmla="*/ 2273300 w 2463484"/>
                <a:gd name="connsiteY20" fmla="*/ 1800898 h 2719743"/>
                <a:gd name="connsiteX21" fmla="*/ 2314364 w 2463484"/>
                <a:gd name="connsiteY21" fmla="*/ 1704339 h 2719743"/>
                <a:gd name="connsiteX22" fmla="*/ 2431204 w 2463484"/>
                <a:gd name="connsiteY22" fmla="*/ 1607819 h 2719743"/>
                <a:gd name="connsiteX23" fmla="*/ 2454064 w 2463484"/>
                <a:gd name="connsiteY23" fmla="*/ 1536699 h 2719743"/>
                <a:gd name="connsiteX24" fmla="*/ 2431204 w 2463484"/>
                <a:gd name="connsiteY24" fmla="*/ 1353819 h 2719743"/>
                <a:gd name="connsiteX25" fmla="*/ 2456604 w 2463484"/>
                <a:gd name="connsiteY25" fmla="*/ 1173479 h 2719743"/>
                <a:gd name="connsiteX26" fmla="*/ 2423584 w 2463484"/>
                <a:gd name="connsiteY26" fmla="*/ 967739 h 2719743"/>
                <a:gd name="connsiteX27" fmla="*/ 2369820 w 2463484"/>
                <a:gd name="connsiteY27" fmla="*/ 871258 h 2719743"/>
                <a:gd name="connsiteX28" fmla="*/ 2242820 w 2463484"/>
                <a:gd name="connsiteY28" fmla="*/ 856018 h 2719743"/>
                <a:gd name="connsiteX29" fmla="*/ 1887220 w 2463484"/>
                <a:gd name="connsiteY29" fmla="*/ 505498 h 2719743"/>
                <a:gd name="connsiteX30" fmla="*/ 1689100 w 2463484"/>
                <a:gd name="connsiteY30" fmla="*/ 475018 h 2719743"/>
                <a:gd name="connsiteX31" fmla="*/ 1760220 w 2463484"/>
                <a:gd name="connsiteY31" fmla="*/ 261658 h 2719743"/>
                <a:gd name="connsiteX32" fmla="*/ 1625600 w 2463484"/>
                <a:gd name="connsiteY32" fmla="*/ 218478 h 2719743"/>
                <a:gd name="connsiteX33" fmla="*/ 1564640 w 2463484"/>
                <a:gd name="connsiteY33" fmla="*/ 228638 h 2719743"/>
                <a:gd name="connsiteX34" fmla="*/ 1620520 w 2463484"/>
                <a:gd name="connsiteY34" fmla="*/ 154978 h 2719743"/>
                <a:gd name="connsiteX0" fmla="*/ 1620520 w 2463484"/>
                <a:gd name="connsiteY0" fmla="*/ 154978 h 2719743"/>
                <a:gd name="connsiteX1" fmla="*/ 1704764 w 2463484"/>
                <a:gd name="connsiteY1" fmla="*/ 139699 h 2719743"/>
                <a:gd name="connsiteX2" fmla="*/ 1526964 w 2463484"/>
                <a:gd name="connsiteY2" fmla="*/ 63499 h 2719743"/>
                <a:gd name="connsiteX3" fmla="*/ 1440604 w 2463484"/>
                <a:gd name="connsiteY3" fmla="*/ 157478 h 2719743"/>
                <a:gd name="connsiteX4" fmla="*/ 1372024 w 2463484"/>
                <a:gd name="connsiteY4" fmla="*/ 281938 h 2719743"/>
                <a:gd name="connsiteX5" fmla="*/ 1178984 w 2463484"/>
                <a:gd name="connsiteY5" fmla="*/ 134619 h 2719743"/>
                <a:gd name="connsiteX6" fmla="*/ 1156124 w 2463484"/>
                <a:gd name="connsiteY6" fmla="*/ 53339 h 2719743"/>
                <a:gd name="connsiteX7" fmla="*/ 993564 w 2463484"/>
                <a:gd name="connsiteY7" fmla="*/ 0 h 2719743"/>
                <a:gd name="connsiteX8" fmla="*/ 930064 w 2463484"/>
                <a:gd name="connsiteY8" fmla="*/ 45720 h 2719743"/>
                <a:gd name="connsiteX9" fmla="*/ 780204 w 2463484"/>
                <a:gd name="connsiteY9" fmla="*/ 17779 h 2719743"/>
                <a:gd name="connsiteX10" fmla="*/ 782744 w 2463484"/>
                <a:gd name="connsiteY10" fmla="*/ 124459 h 2719743"/>
                <a:gd name="connsiteX11" fmla="*/ 655744 w 2463484"/>
                <a:gd name="connsiteY11" fmla="*/ 269239 h 2719743"/>
                <a:gd name="connsiteX12" fmla="*/ 383965 w 2463484"/>
                <a:gd name="connsiteY12" fmla="*/ 307339 h 2719743"/>
                <a:gd name="connsiteX13" fmla="*/ 0 w 2463484"/>
                <a:gd name="connsiteY13" fmla="*/ 195618 h 2719743"/>
                <a:gd name="connsiteX14" fmla="*/ 58420 w 2463484"/>
                <a:gd name="connsiteY14" fmla="*/ 1988858 h 2719743"/>
                <a:gd name="connsiteX15" fmla="*/ 453390 w 2463484"/>
                <a:gd name="connsiteY15" fmla="*/ 2683548 h 2719743"/>
                <a:gd name="connsiteX16" fmla="*/ 1626870 w 2463484"/>
                <a:gd name="connsiteY16" fmla="*/ 2719743 h 2719743"/>
                <a:gd name="connsiteX17" fmla="*/ 2349500 w 2463484"/>
                <a:gd name="connsiteY17" fmla="*/ 2227618 h 2719743"/>
                <a:gd name="connsiteX18" fmla="*/ 2357120 w 2463484"/>
                <a:gd name="connsiteY18" fmla="*/ 1838998 h 2719743"/>
                <a:gd name="connsiteX19" fmla="*/ 2306744 w 2463484"/>
                <a:gd name="connsiteY19" fmla="*/ 1861819 h 2719743"/>
                <a:gd name="connsiteX20" fmla="*/ 2273300 w 2463484"/>
                <a:gd name="connsiteY20" fmla="*/ 1800898 h 2719743"/>
                <a:gd name="connsiteX21" fmla="*/ 2314364 w 2463484"/>
                <a:gd name="connsiteY21" fmla="*/ 1704339 h 2719743"/>
                <a:gd name="connsiteX22" fmla="*/ 2431204 w 2463484"/>
                <a:gd name="connsiteY22" fmla="*/ 1607819 h 2719743"/>
                <a:gd name="connsiteX23" fmla="*/ 2454064 w 2463484"/>
                <a:gd name="connsiteY23" fmla="*/ 1536699 h 2719743"/>
                <a:gd name="connsiteX24" fmla="*/ 2431204 w 2463484"/>
                <a:gd name="connsiteY24" fmla="*/ 1353819 h 2719743"/>
                <a:gd name="connsiteX25" fmla="*/ 2456604 w 2463484"/>
                <a:gd name="connsiteY25" fmla="*/ 1173479 h 2719743"/>
                <a:gd name="connsiteX26" fmla="*/ 2423584 w 2463484"/>
                <a:gd name="connsiteY26" fmla="*/ 967739 h 2719743"/>
                <a:gd name="connsiteX27" fmla="*/ 2369820 w 2463484"/>
                <a:gd name="connsiteY27" fmla="*/ 871258 h 2719743"/>
                <a:gd name="connsiteX28" fmla="*/ 2242820 w 2463484"/>
                <a:gd name="connsiteY28" fmla="*/ 856018 h 2719743"/>
                <a:gd name="connsiteX29" fmla="*/ 1887220 w 2463484"/>
                <a:gd name="connsiteY29" fmla="*/ 505498 h 2719743"/>
                <a:gd name="connsiteX30" fmla="*/ 1811020 w 2463484"/>
                <a:gd name="connsiteY30" fmla="*/ 383578 h 2719743"/>
                <a:gd name="connsiteX31" fmla="*/ 1760220 w 2463484"/>
                <a:gd name="connsiteY31" fmla="*/ 261658 h 2719743"/>
                <a:gd name="connsiteX32" fmla="*/ 1625600 w 2463484"/>
                <a:gd name="connsiteY32" fmla="*/ 218478 h 2719743"/>
                <a:gd name="connsiteX33" fmla="*/ 1564640 w 2463484"/>
                <a:gd name="connsiteY33" fmla="*/ 228638 h 2719743"/>
                <a:gd name="connsiteX34" fmla="*/ 1620520 w 2463484"/>
                <a:gd name="connsiteY34" fmla="*/ 154978 h 2719743"/>
                <a:gd name="connsiteX0" fmla="*/ 1620520 w 2463484"/>
                <a:gd name="connsiteY0" fmla="*/ 154978 h 2719743"/>
                <a:gd name="connsiteX1" fmla="*/ 1704764 w 2463484"/>
                <a:gd name="connsiteY1" fmla="*/ 139699 h 2719743"/>
                <a:gd name="connsiteX2" fmla="*/ 1526964 w 2463484"/>
                <a:gd name="connsiteY2" fmla="*/ 63499 h 2719743"/>
                <a:gd name="connsiteX3" fmla="*/ 1440604 w 2463484"/>
                <a:gd name="connsiteY3" fmla="*/ 157478 h 2719743"/>
                <a:gd name="connsiteX4" fmla="*/ 1372024 w 2463484"/>
                <a:gd name="connsiteY4" fmla="*/ 281938 h 2719743"/>
                <a:gd name="connsiteX5" fmla="*/ 1178984 w 2463484"/>
                <a:gd name="connsiteY5" fmla="*/ 134619 h 2719743"/>
                <a:gd name="connsiteX6" fmla="*/ 1156124 w 2463484"/>
                <a:gd name="connsiteY6" fmla="*/ 53339 h 2719743"/>
                <a:gd name="connsiteX7" fmla="*/ 993564 w 2463484"/>
                <a:gd name="connsiteY7" fmla="*/ 0 h 2719743"/>
                <a:gd name="connsiteX8" fmla="*/ 930064 w 2463484"/>
                <a:gd name="connsiteY8" fmla="*/ 45720 h 2719743"/>
                <a:gd name="connsiteX9" fmla="*/ 780204 w 2463484"/>
                <a:gd name="connsiteY9" fmla="*/ 17779 h 2719743"/>
                <a:gd name="connsiteX10" fmla="*/ 782744 w 2463484"/>
                <a:gd name="connsiteY10" fmla="*/ 124459 h 2719743"/>
                <a:gd name="connsiteX11" fmla="*/ 655744 w 2463484"/>
                <a:gd name="connsiteY11" fmla="*/ 269239 h 2719743"/>
                <a:gd name="connsiteX12" fmla="*/ 383965 w 2463484"/>
                <a:gd name="connsiteY12" fmla="*/ 307339 h 2719743"/>
                <a:gd name="connsiteX13" fmla="*/ 0 w 2463484"/>
                <a:gd name="connsiteY13" fmla="*/ 195618 h 2719743"/>
                <a:gd name="connsiteX14" fmla="*/ 58420 w 2463484"/>
                <a:gd name="connsiteY14" fmla="*/ 1988858 h 2719743"/>
                <a:gd name="connsiteX15" fmla="*/ 453390 w 2463484"/>
                <a:gd name="connsiteY15" fmla="*/ 2683548 h 2719743"/>
                <a:gd name="connsiteX16" fmla="*/ 1626870 w 2463484"/>
                <a:gd name="connsiteY16" fmla="*/ 2719743 h 2719743"/>
                <a:gd name="connsiteX17" fmla="*/ 2349500 w 2463484"/>
                <a:gd name="connsiteY17" fmla="*/ 2227618 h 2719743"/>
                <a:gd name="connsiteX18" fmla="*/ 2357120 w 2463484"/>
                <a:gd name="connsiteY18" fmla="*/ 1838998 h 2719743"/>
                <a:gd name="connsiteX19" fmla="*/ 2306744 w 2463484"/>
                <a:gd name="connsiteY19" fmla="*/ 1861819 h 2719743"/>
                <a:gd name="connsiteX20" fmla="*/ 2273300 w 2463484"/>
                <a:gd name="connsiteY20" fmla="*/ 1800898 h 2719743"/>
                <a:gd name="connsiteX21" fmla="*/ 2314364 w 2463484"/>
                <a:gd name="connsiteY21" fmla="*/ 1704339 h 2719743"/>
                <a:gd name="connsiteX22" fmla="*/ 2431204 w 2463484"/>
                <a:gd name="connsiteY22" fmla="*/ 1607819 h 2719743"/>
                <a:gd name="connsiteX23" fmla="*/ 2454064 w 2463484"/>
                <a:gd name="connsiteY23" fmla="*/ 1536699 h 2719743"/>
                <a:gd name="connsiteX24" fmla="*/ 2431204 w 2463484"/>
                <a:gd name="connsiteY24" fmla="*/ 1353819 h 2719743"/>
                <a:gd name="connsiteX25" fmla="*/ 2456604 w 2463484"/>
                <a:gd name="connsiteY25" fmla="*/ 1173479 h 2719743"/>
                <a:gd name="connsiteX26" fmla="*/ 2423584 w 2463484"/>
                <a:gd name="connsiteY26" fmla="*/ 967739 h 2719743"/>
                <a:gd name="connsiteX27" fmla="*/ 2369820 w 2463484"/>
                <a:gd name="connsiteY27" fmla="*/ 871258 h 2719743"/>
                <a:gd name="connsiteX28" fmla="*/ 2242820 w 2463484"/>
                <a:gd name="connsiteY28" fmla="*/ 856018 h 2719743"/>
                <a:gd name="connsiteX29" fmla="*/ 1887220 w 2463484"/>
                <a:gd name="connsiteY29" fmla="*/ 505498 h 2719743"/>
                <a:gd name="connsiteX30" fmla="*/ 1811020 w 2463484"/>
                <a:gd name="connsiteY30" fmla="*/ 383578 h 2719743"/>
                <a:gd name="connsiteX31" fmla="*/ 1760220 w 2463484"/>
                <a:gd name="connsiteY31" fmla="*/ 261658 h 2719743"/>
                <a:gd name="connsiteX32" fmla="*/ 1625600 w 2463484"/>
                <a:gd name="connsiteY32" fmla="*/ 218478 h 2719743"/>
                <a:gd name="connsiteX33" fmla="*/ 1564640 w 2463484"/>
                <a:gd name="connsiteY33" fmla="*/ 228638 h 2719743"/>
                <a:gd name="connsiteX34" fmla="*/ 1620520 w 2463484"/>
                <a:gd name="connsiteY34" fmla="*/ 154978 h 2719743"/>
                <a:gd name="connsiteX0" fmla="*/ 1620520 w 2463484"/>
                <a:gd name="connsiteY0" fmla="*/ 154978 h 2719743"/>
                <a:gd name="connsiteX1" fmla="*/ 1704764 w 2463484"/>
                <a:gd name="connsiteY1" fmla="*/ 139699 h 2719743"/>
                <a:gd name="connsiteX2" fmla="*/ 1526964 w 2463484"/>
                <a:gd name="connsiteY2" fmla="*/ 63499 h 2719743"/>
                <a:gd name="connsiteX3" fmla="*/ 1440604 w 2463484"/>
                <a:gd name="connsiteY3" fmla="*/ 157478 h 2719743"/>
                <a:gd name="connsiteX4" fmla="*/ 1372024 w 2463484"/>
                <a:gd name="connsiteY4" fmla="*/ 281938 h 2719743"/>
                <a:gd name="connsiteX5" fmla="*/ 1178984 w 2463484"/>
                <a:gd name="connsiteY5" fmla="*/ 134619 h 2719743"/>
                <a:gd name="connsiteX6" fmla="*/ 1156124 w 2463484"/>
                <a:gd name="connsiteY6" fmla="*/ 53339 h 2719743"/>
                <a:gd name="connsiteX7" fmla="*/ 993564 w 2463484"/>
                <a:gd name="connsiteY7" fmla="*/ 0 h 2719743"/>
                <a:gd name="connsiteX8" fmla="*/ 930064 w 2463484"/>
                <a:gd name="connsiteY8" fmla="*/ 45720 h 2719743"/>
                <a:gd name="connsiteX9" fmla="*/ 780204 w 2463484"/>
                <a:gd name="connsiteY9" fmla="*/ 17779 h 2719743"/>
                <a:gd name="connsiteX10" fmla="*/ 782744 w 2463484"/>
                <a:gd name="connsiteY10" fmla="*/ 124459 h 2719743"/>
                <a:gd name="connsiteX11" fmla="*/ 655744 w 2463484"/>
                <a:gd name="connsiteY11" fmla="*/ 269239 h 2719743"/>
                <a:gd name="connsiteX12" fmla="*/ 383965 w 2463484"/>
                <a:gd name="connsiteY12" fmla="*/ 307339 h 2719743"/>
                <a:gd name="connsiteX13" fmla="*/ 0 w 2463484"/>
                <a:gd name="connsiteY13" fmla="*/ 195618 h 2719743"/>
                <a:gd name="connsiteX14" fmla="*/ 58420 w 2463484"/>
                <a:gd name="connsiteY14" fmla="*/ 1988858 h 2719743"/>
                <a:gd name="connsiteX15" fmla="*/ 453390 w 2463484"/>
                <a:gd name="connsiteY15" fmla="*/ 2683548 h 2719743"/>
                <a:gd name="connsiteX16" fmla="*/ 1626870 w 2463484"/>
                <a:gd name="connsiteY16" fmla="*/ 2719743 h 2719743"/>
                <a:gd name="connsiteX17" fmla="*/ 2349500 w 2463484"/>
                <a:gd name="connsiteY17" fmla="*/ 2227618 h 2719743"/>
                <a:gd name="connsiteX18" fmla="*/ 2357120 w 2463484"/>
                <a:gd name="connsiteY18" fmla="*/ 1838998 h 2719743"/>
                <a:gd name="connsiteX19" fmla="*/ 2306744 w 2463484"/>
                <a:gd name="connsiteY19" fmla="*/ 1861819 h 2719743"/>
                <a:gd name="connsiteX20" fmla="*/ 2273300 w 2463484"/>
                <a:gd name="connsiteY20" fmla="*/ 1800898 h 2719743"/>
                <a:gd name="connsiteX21" fmla="*/ 2314364 w 2463484"/>
                <a:gd name="connsiteY21" fmla="*/ 1704339 h 2719743"/>
                <a:gd name="connsiteX22" fmla="*/ 2431204 w 2463484"/>
                <a:gd name="connsiteY22" fmla="*/ 1607819 h 2719743"/>
                <a:gd name="connsiteX23" fmla="*/ 2454064 w 2463484"/>
                <a:gd name="connsiteY23" fmla="*/ 1536699 h 2719743"/>
                <a:gd name="connsiteX24" fmla="*/ 2431204 w 2463484"/>
                <a:gd name="connsiteY24" fmla="*/ 1353819 h 2719743"/>
                <a:gd name="connsiteX25" fmla="*/ 2456604 w 2463484"/>
                <a:gd name="connsiteY25" fmla="*/ 1173479 h 2719743"/>
                <a:gd name="connsiteX26" fmla="*/ 2423584 w 2463484"/>
                <a:gd name="connsiteY26" fmla="*/ 967739 h 2719743"/>
                <a:gd name="connsiteX27" fmla="*/ 2369820 w 2463484"/>
                <a:gd name="connsiteY27" fmla="*/ 871258 h 2719743"/>
                <a:gd name="connsiteX28" fmla="*/ 2242820 w 2463484"/>
                <a:gd name="connsiteY28" fmla="*/ 856018 h 2719743"/>
                <a:gd name="connsiteX29" fmla="*/ 1887220 w 2463484"/>
                <a:gd name="connsiteY29" fmla="*/ 505498 h 2719743"/>
                <a:gd name="connsiteX30" fmla="*/ 1811020 w 2463484"/>
                <a:gd name="connsiteY30" fmla="*/ 383578 h 2719743"/>
                <a:gd name="connsiteX31" fmla="*/ 1760220 w 2463484"/>
                <a:gd name="connsiteY31" fmla="*/ 261658 h 2719743"/>
                <a:gd name="connsiteX32" fmla="*/ 1625600 w 2463484"/>
                <a:gd name="connsiteY32" fmla="*/ 218478 h 2719743"/>
                <a:gd name="connsiteX33" fmla="*/ 1564640 w 2463484"/>
                <a:gd name="connsiteY33" fmla="*/ 228638 h 2719743"/>
                <a:gd name="connsiteX34" fmla="*/ 1620520 w 2463484"/>
                <a:gd name="connsiteY34" fmla="*/ 154978 h 2719743"/>
                <a:gd name="connsiteX0" fmla="*/ 1620520 w 2463484"/>
                <a:gd name="connsiteY0" fmla="*/ 154978 h 2719743"/>
                <a:gd name="connsiteX1" fmla="*/ 1704764 w 2463484"/>
                <a:gd name="connsiteY1" fmla="*/ 139699 h 2719743"/>
                <a:gd name="connsiteX2" fmla="*/ 1526964 w 2463484"/>
                <a:gd name="connsiteY2" fmla="*/ 63499 h 2719743"/>
                <a:gd name="connsiteX3" fmla="*/ 1440604 w 2463484"/>
                <a:gd name="connsiteY3" fmla="*/ 157478 h 2719743"/>
                <a:gd name="connsiteX4" fmla="*/ 1372024 w 2463484"/>
                <a:gd name="connsiteY4" fmla="*/ 281938 h 2719743"/>
                <a:gd name="connsiteX5" fmla="*/ 1178984 w 2463484"/>
                <a:gd name="connsiteY5" fmla="*/ 134619 h 2719743"/>
                <a:gd name="connsiteX6" fmla="*/ 1156124 w 2463484"/>
                <a:gd name="connsiteY6" fmla="*/ 53339 h 2719743"/>
                <a:gd name="connsiteX7" fmla="*/ 993564 w 2463484"/>
                <a:gd name="connsiteY7" fmla="*/ 0 h 2719743"/>
                <a:gd name="connsiteX8" fmla="*/ 930064 w 2463484"/>
                <a:gd name="connsiteY8" fmla="*/ 45720 h 2719743"/>
                <a:gd name="connsiteX9" fmla="*/ 780204 w 2463484"/>
                <a:gd name="connsiteY9" fmla="*/ 17779 h 2719743"/>
                <a:gd name="connsiteX10" fmla="*/ 782744 w 2463484"/>
                <a:gd name="connsiteY10" fmla="*/ 124459 h 2719743"/>
                <a:gd name="connsiteX11" fmla="*/ 655744 w 2463484"/>
                <a:gd name="connsiteY11" fmla="*/ 269239 h 2719743"/>
                <a:gd name="connsiteX12" fmla="*/ 383965 w 2463484"/>
                <a:gd name="connsiteY12" fmla="*/ 307339 h 2719743"/>
                <a:gd name="connsiteX13" fmla="*/ 0 w 2463484"/>
                <a:gd name="connsiteY13" fmla="*/ 195618 h 2719743"/>
                <a:gd name="connsiteX14" fmla="*/ 58420 w 2463484"/>
                <a:gd name="connsiteY14" fmla="*/ 1988858 h 2719743"/>
                <a:gd name="connsiteX15" fmla="*/ 453390 w 2463484"/>
                <a:gd name="connsiteY15" fmla="*/ 2683548 h 2719743"/>
                <a:gd name="connsiteX16" fmla="*/ 1626870 w 2463484"/>
                <a:gd name="connsiteY16" fmla="*/ 2719743 h 2719743"/>
                <a:gd name="connsiteX17" fmla="*/ 2349500 w 2463484"/>
                <a:gd name="connsiteY17" fmla="*/ 2227618 h 2719743"/>
                <a:gd name="connsiteX18" fmla="*/ 2357120 w 2463484"/>
                <a:gd name="connsiteY18" fmla="*/ 1838998 h 2719743"/>
                <a:gd name="connsiteX19" fmla="*/ 2306744 w 2463484"/>
                <a:gd name="connsiteY19" fmla="*/ 1861819 h 2719743"/>
                <a:gd name="connsiteX20" fmla="*/ 2273300 w 2463484"/>
                <a:gd name="connsiteY20" fmla="*/ 1800898 h 2719743"/>
                <a:gd name="connsiteX21" fmla="*/ 2314364 w 2463484"/>
                <a:gd name="connsiteY21" fmla="*/ 1704339 h 2719743"/>
                <a:gd name="connsiteX22" fmla="*/ 2431204 w 2463484"/>
                <a:gd name="connsiteY22" fmla="*/ 1607819 h 2719743"/>
                <a:gd name="connsiteX23" fmla="*/ 2454064 w 2463484"/>
                <a:gd name="connsiteY23" fmla="*/ 1536699 h 2719743"/>
                <a:gd name="connsiteX24" fmla="*/ 2431204 w 2463484"/>
                <a:gd name="connsiteY24" fmla="*/ 1353819 h 2719743"/>
                <a:gd name="connsiteX25" fmla="*/ 2456604 w 2463484"/>
                <a:gd name="connsiteY25" fmla="*/ 1173479 h 2719743"/>
                <a:gd name="connsiteX26" fmla="*/ 2423584 w 2463484"/>
                <a:gd name="connsiteY26" fmla="*/ 967739 h 2719743"/>
                <a:gd name="connsiteX27" fmla="*/ 2369820 w 2463484"/>
                <a:gd name="connsiteY27" fmla="*/ 871258 h 2719743"/>
                <a:gd name="connsiteX28" fmla="*/ 2242820 w 2463484"/>
                <a:gd name="connsiteY28" fmla="*/ 856018 h 2719743"/>
                <a:gd name="connsiteX29" fmla="*/ 1887220 w 2463484"/>
                <a:gd name="connsiteY29" fmla="*/ 505498 h 2719743"/>
                <a:gd name="connsiteX30" fmla="*/ 1811020 w 2463484"/>
                <a:gd name="connsiteY30" fmla="*/ 383578 h 2719743"/>
                <a:gd name="connsiteX31" fmla="*/ 1760220 w 2463484"/>
                <a:gd name="connsiteY31" fmla="*/ 261658 h 2719743"/>
                <a:gd name="connsiteX32" fmla="*/ 1625600 w 2463484"/>
                <a:gd name="connsiteY32" fmla="*/ 218478 h 2719743"/>
                <a:gd name="connsiteX33" fmla="*/ 1564640 w 2463484"/>
                <a:gd name="connsiteY33" fmla="*/ 228638 h 2719743"/>
                <a:gd name="connsiteX34" fmla="*/ 1620520 w 2463484"/>
                <a:gd name="connsiteY34" fmla="*/ 154978 h 2719743"/>
                <a:gd name="connsiteX0" fmla="*/ 1620520 w 2463484"/>
                <a:gd name="connsiteY0" fmla="*/ 154978 h 2719743"/>
                <a:gd name="connsiteX1" fmla="*/ 1704764 w 2463484"/>
                <a:gd name="connsiteY1" fmla="*/ 139699 h 2719743"/>
                <a:gd name="connsiteX2" fmla="*/ 1526964 w 2463484"/>
                <a:gd name="connsiteY2" fmla="*/ 63499 h 2719743"/>
                <a:gd name="connsiteX3" fmla="*/ 1440604 w 2463484"/>
                <a:gd name="connsiteY3" fmla="*/ 157478 h 2719743"/>
                <a:gd name="connsiteX4" fmla="*/ 1372024 w 2463484"/>
                <a:gd name="connsiteY4" fmla="*/ 281938 h 2719743"/>
                <a:gd name="connsiteX5" fmla="*/ 1178984 w 2463484"/>
                <a:gd name="connsiteY5" fmla="*/ 134619 h 2719743"/>
                <a:gd name="connsiteX6" fmla="*/ 1156124 w 2463484"/>
                <a:gd name="connsiteY6" fmla="*/ 53339 h 2719743"/>
                <a:gd name="connsiteX7" fmla="*/ 993564 w 2463484"/>
                <a:gd name="connsiteY7" fmla="*/ 0 h 2719743"/>
                <a:gd name="connsiteX8" fmla="*/ 930064 w 2463484"/>
                <a:gd name="connsiteY8" fmla="*/ 45720 h 2719743"/>
                <a:gd name="connsiteX9" fmla="*/ 780204 w 2463484"/>
                <a:gd name="connsiteY9" fmla="*/ 17779 h 2719743"/>
                <a:gd name="connsiteX10" fmla="*/ 782744 w 2463484"/>
                <a:gd name="connsiteY10" fmla="*/ 124459 h 2719743"/>
                <a:gd name="connsiteX11" fmla="*/ 655744 w 2463484"/>
                <a:gd name="connsiteY11" fmla="*/ 269239 h 2719743"/>
                <a:gd name="connsiteX12" fmla="*/ 383965 w 2463484"/>
                <a:gd name="connsiteY12" fmla="*/ 307339 h 2719743"/>
                <a:gd name="connsiteX13" fmla="*/ 0 w 2463484"/>
                <a:gd name="connsiteY13" fmla="*/ 195618 h 2719743"/>
                <a:gd name="connsiteX14" fmla="*/ 58420 w 2463484"/>
                <a:gd name="connsiteY14" fmla="*/ 1988858 h 2719743"/>
                <a:gd name="connsiteX15" fmla="*/ 453390 w 2463484"/>
                <a:gd name="connsiteY15" fmla="*/ 2683548 h 2719743"/>
                <a:gd name="connsiteX16" fmla="*/ 1626870 w 2463484"/>
                <a:gd name="connsiteY16" fmla="*/ 2719743 h 2719743"/>
                <a:gd name="connsiteX17" fmla="*/ 2349500 w 2463484"/>
                <a:gd name="connsiteY17" fmla="*/ 2227618 h 2719743"/>
                <a:gd name="connsiteX18" fmla="*/ 2357120 w 2463484"/>
                <a:gd name="connsiteY18" fmla="*/ 1838998 h 2719743"/>
                <a:gd name="connsiteX19" fmla="*/ 2306744 w 2463484"/>
                <a:gd name="connsiteY19" fmla="*/ 1861819 h 2719743"/>
                <a:gd name="connsiteX20" fmla="*/ 2273300 w 2463484"/>
                <a:gd name="connsiteY20" fmla="*/ 1800898 h 2719743"/>
                <a:gd name="connsiteX21" fmla="*/ 2314364 w 2463484"/>
                <a:gd name="connsiteY21" fmla="*/ 1704339 h 2719743"/>
                <a:gd name="connsiteX22" fmla="*/ 2431204 w 2463484"/>
                <a:gd name="connsiteY22" fmla="*/ 1607819 h 2719743"/>
                <a:gd name="connsiteX23" fmla="*/ 2454064 w 2463484"/>
                <a:gd name="connsiteY23" fmla="*/ 1536699 h 2719743"/>
                <a:gd name="connsiteX24" fmla="*/ 2431204 w 2463484"/>
                <a:gd name="connsiteY24" fmla="*/ 1353819 h 2719743"/>
                <a:gd name="connsiteX25" fmla="*/ 2456604 w 2463484"/>
                <a:gd name="connsiteY25" fmla="*/ 1173479 h 2719743"/>
                <a:gd name="connsiteX26" fmla="*/ 2423584 w 2463484"/>
                <a:gd name="connsiteY26" fmla="*/ 967739 h 2719743"/>
                <a:gd name="connsiteX27" fmla="*/ 2369820 w 2463484"/>
                <a:gd name="connsiteY27" fmla="*/ 871258 h 2719743"/>
                <a:gd name="connsiteX28" fmla="*/ 2242820 w 2463484"/>
                <a:gd name="connsiteY28" fmla="*/ 856018 h 2719743"/>
                <a:gd name="connsiteX29" fmla="*/ 1887220 w 2463484"/>
                <a:gd name="connsiteY29" fmla="*/ 505498 h 2719743"/>
                <a:gd name="connsiteX30" fmla="*/ 1811020 w 2463484"/>
                <a:gd name="connsiteY30" fmla="*/ 383578 h 2719743"/>
                <a:gd name="connsiteX31" fmla="*/ 1760220 w 2463484"/>
                <a:gd name="connsiteY31" fmla="*/ 261658 h 2719743"/>
                <a:gd name="connsiteX32" fmla="*/ 1625600 w 2463484"/>
                <a:gd name="connsiteY32" fmla="*/ 218478 h 2719743"/>
                <a:gd name="connsiteX33" fmla="*/ 1564640 w 2463484"/>
                <a:gd name="connsiteY33" fmla="*/ 228638 h 2719743"/>
                <a:gd name="connsiteX34" fmla="*/ 1620520 w 2463484"/>
                <a:gd name="connsiteY34" fmla="*/ 154978 h 2719743"/>
                <a:gd name="connsiteX0" fmla="*/ 1620520 w 2463484"/>
                <a:gd name="connsiteY0" fmla="*/ 154978 h 2719743"/>
                <a:gd name="connsiteX1" fmla="*/ 1704764 w 2463484"/>
                <a:gd name="connsiteY1" fmla="*/ 139699 h 2719743"/>
                <a:gd name="connsiteX2" fmla="*/ 1526964 w 2463484"/>
                <a:gd name="connsiteY2" fmla="*/ 63499 h 2719743"/>
                <a:gd name="connsiteX3" fmla="*/ 1440604 w 2463484"/>
                <a:gd name="connsiteY3" fmla="*/ 157478 h 2719743"/>
                <a:gd name="connsiteX4" fmla="*/ 1372024 w 2463484"/>
                <a:gd name="connsiteY4" fmla="*/ 281938 h 2719743"/>
                <a:gd name="connsiteX5" fmla="*/ 1178984 w 2463484"/>
                <a:gd name="connsiteY5" fmla="*/ 134619 h 2719743"/>
                <a:gd name="connsiteX6" fmla="*/ 1156124 w 2463484"/>
                <a:gd name="connsiteY6" fmla="*/ 53339 h 2719743"/>
                <a:gd name="connsiteX7" fmla="*/ 993564 w 2463484"/>
                <a:gd name="connsiteY7" fmla="*/ 0 h 2719743"/>
                <a:gd name="connsiteX8" fmla="*/ 930064 w 2463484"/>
                <a:gd name="connsiteY8" fmla="*/ 45720 h 2719743"/>
                <a:gd name="connsiteX9" fmla="*/ 780204 w 2463484"/>
                <a:gd name="connsiteY9" fmla="*/ 17779 h 2719743"/>
                <a:gd name="connsiteX10" fmla="*/ 782744 w 2463484"/>
                <a:gd name="connsiteY10" fmla="*/ 124459 h 2719743"/>
                <a:gd name="connsiteX11" fmla="*/ 655744 w 2463484"/>
                <a:gd name="connsiteY11" fmla="*/ 269239 h 2719743"/>
                <a:gd name="connsiteX12" fmla="*/ 383965 w 2463484"/>
                <a:gd name="connsiteY12" fmla="*/ 307339 h 2719743"/>
                <a:gd name="connsiteX13" fmla="*/ 0 w 2463484"/>
                <a:gd name="connsiteY13" fmla="*/ 195618 h 2719743"/>
                <a:gd name="connsiteX14" fmla="*/ 58420 w 2463484"/>
                <a:gd name="connsiteY14" fmla="*/ 1988858 h 2719743"/>
                <a:gd name="connsiteX15" fmla="*/ 453390 w 2463484"/>
                <a:gd name="connsiteY15" fmla="*/ 2683548 h 2719743"/>
                <a:gd name="connsiteX16" fmla="*/ 1626870 w 2463484"/>
                <a:gd name="connsiteY16" fmla="*/ 2719743 h 2719743"/>
                <a:gd name="connsiteX17" fmla="*/ 2349500 w 2463484"/>
                <a:gd name="connsiteY17" fmla="*/ 2227618 h 2719743"/>
                <a:gd name="connsiteX18" fmla="*/ 2357120 w 2463484"/>
                <a:gd name="connsiteY18" fmla="*/ 1838998 h 2719743"/>
                <a:gd name="connsiteX19" fmla="*/ 2306744 w 2463484"/>
                <a:gd name="connsiteY19" fmla="*/ 1861819 h 2719743"/>
                <a:gd name="connsiteX20" fmla="*/ 2273300 w 2463484"/>
                <a:gd name="connsiteY20" fmla="*/ 1800898 h 2719743"/>
                <a:gd name="connsiteX21" fmla="*/ 2314364 w 2463484"/>
                <a:gd name="connsiteY21" fmla="*/ 1704339 h 2719743"/>
                <a:gd name="connsiteX22" fmla="*/ 2431204 w 2463484"/>
                <a:gd name="connsiteY22" fmla="*/ 1607819 h 2719743"/>
                <a:gd name="connsiteX23" fmla="*/ 2454064 w 2463484"/>
                <a:gd name="connsiteY23" fmla="*/ 1536699 h 2719743"/>
                <a:gd name="connsiteX24" fmla="*/ 2431204 w 2463484"/>
                <a:gd name="connsiteY24" fmla="*/ 1353819 h 2719743"/>
                <a:gd name="connsiteX25" fmla="*/ 2456604 w 2463484"/>
                <a:gd name="connsiteY25" fmla="*/ 1173479 h 2719743"/>
                <a:gd name="connsiteX26" fmla="*/ 2423584 w 2463484"/>
                <a:gd name="connsiteY26" fmla="*/ 967739 h 2719743"/>
                <a:gd name="connsiteX27" fmla="*/ 2369820 w 2463484"/>
                <a:gd name="connsiteY27" fmla="*/ 871258 h 2719743"/>
                <a:gd name="connsiteX28" fmla="*/ 2242820 w 2463484"/>
                <a:gd name="connsiteY28" fmla="*/ 856018 h 2719743"/>
                <a:gd name="connsiteX29" fmla="*/ 1887220 w 2463484"/>
                <a:gd name="connsiteY29" fmla="*/ 505498 h 2719743"/>
                <a:gd name="connsiteX30" fmla="*/ 1811020 w 2463484"/>
                <a:gd name="connsiteY30" fmla="*/ 383578 h 2719743"/>
                <a:gd name="connsiteX31" fmla="*/ 1760220 w 2463484"/>
                <a:gd name="connsiteY31" fmla="*/ 261658 h 2719743"/>
                <a:gd name="connsiteX32" fmla="*/ 1625600 w 2463484"/>
                <a:gd name="connsiteY32" fmla="*/ 218478 h 2719743"/>
                <a:gd name="connsiteX33" fmla="*/ 1564640 w 2463484"/>
                <a:gd name="connsiteY33" fmla="*/ 228638 h 2719743"/>
                <a:gd name="connsiteX34" fmla="*/ 1620520 w 2463484"/>
                <a:gd name="connsiteY34" fmla="*/ 154978 h 2719743"/>
                <a:gd name="connsiteX0" fmla="*/ 1620520 w 2463484"/>
                <a:gd name="connsiteY0" fmla="*/ 154978 h 2719743"/>
                <a:gd name="connsiteX1" fmla="*/ 1704764 w 2463484"/>
                <a:gd name="connsiteY1" fmla="*/ 139699 h 2719743"/>
                <a:gd name="connsiteX2" fmla="*/ 1526964 w 2463484"/>
                <a:gd name="connsiteY2" fmla="*/ 63499 h 2719743"/>
                <a:gd name="connsiteX3" fmla="*/ 1440604 w 2463484"/>
                <a:gd name="connsiteY3" fmla="*/ 157478 h 2719743"/>
                <a:gd name="connsiteX4" fmla="*/ 1372024 w 2463484"/>
                <a:gd name="connsiteY4" fmla="*/ 281938 h 2719743"/>
                <a:gd name="connsiteX5" fmla="*/ 1178984 w 2463484"/>
                <a:gd name="connsiteY5" fmla="*/ 134619 h 2719743"/>
                <a:gd name="connsiteX6" fmla="*/ 1156124 w 2463484"/>
                <a:gd name="connsiteY6" fmla="*/ 53339 h 2719743"/>
                <a:gd name="connsiteX7" fmla="*/ 993564 w 2463484"/>
                <a:gd name="connsiteY7" fmla="*/ 0 h 2719743"/>
                <a:gd name="connsiteX8" fmla="*/ 930064 w 2463484"/>
                <a:gd name="connsiteY8" fmla="*/ 45720 h 2719743"/>
                <a:gd name="connsiteX9" fmla="*/ 780204 w 2463484"/>
                <a:gd name="connsiteY9" fmla="*/ 17779 h 2719743"/>
                <a:gd name="connsiteX10" fmla="*/ 782744 w 2463484"/>
                <a:gd name="connsiteY10" fmla="*/ 124459 h 2719743"/>
                <a:gd name="connsiteX11" fmla="*/ 655744 w 2463484"/>
                <a:gd name="connsiteY11" fmla="*/ 269239 h 2719743"/>
                <a:gd name="connsiteX12" fmla="*/ 383965 w 2463484"/>
                <a:gd name="connsiteY12" fmla="*/ 307339 h 2719743"/>
                <a:gd name="connsiteX13" fmla="*/ 0 w 2463484"/>
                <a:gd name="connsiteY13" fmla="*/ 195618 h 2719743"/>
                <a:gd name="connsiteX14" fmla="*/ 58420 w 2463484"/>
                <a:gd name="connsiteY14" fmla="*/ 1988858 h 2719743"/>
                <a:gd name="connsiteX15" fmla="*/ 453390 w 2463484"/>
                <a:gd name="connsiteY15" fmla="*/ 2683548 h 2719743"/>
                <a:gd name="connsiteX16" fmla="*/ 1626870 w 2463484"/>
                <a:gd name="connsiteY16" fmla="*/ 2719743 h 2719743"/>
                <a:gd name="connsiteX17" fmla="*/ 2349500 w 2463484"/>
                <a:gd name="connsiteY17" fmla="*/ 2227618 h 2719743"/>
                <a:gd name="connsiteX18" fmla="*/ 2357120 w 2463484"/>
                <a:gd name="connsiteY18" fmla="*/ 1838998 h 2719743"/>
                <a:gd name="connsiteX19" fmla="*/ 2306744 w 2463484"/>
                <a:gd name="connsiteY19" fmla="*/ 1861819 h 2719743"/>
                <a:gd name="connsiteX20" fmla="*/ 2273300 w 2463484"/>
                <a:gd name="connsiteY20" fmla="*/ 1800898 h 2719743"/>
                <a:gd name="connsiteX21" fmla="*/ 2314364 w 2463484"/>
                <a:gd name="connsiteY21" fmla="*/ 1704339 h 2719743"/>
                <a:gd name="connsiteX22" fmla="*/ 2431204 w 2463484"/>
                <a:gd name="connsiteY22" fmla="*/ 1607819 h 2719743"/>
                <a:gd name="connsiteX23" fmla="*/ 2454064 w 2463484"/>
                <a:gd name="connsiteY23" fmla="*/ 1536699 h 2719743"/>
                <a:gd name="connsiteX24" fmla="*/ 2431204 w 2463484"/>
                <a:gd name="connsiteY24" fmla="*/ 1353819 h 2719743"/>
                <a:gd name="connsiteX25" fmla="*/ 2456604 w 2463484"/>
                <a:gd name="connsiteY25" fmla="*/ 1173479 h 2719743"/>
                <a:gd name="connsiteX26" fmla="*/ 2423584 w 2463484"/>
                <a:gd name="connsiteY26" fmla="*/ 967739 h 2719743"/>
                <a:gd name="connsiteX27" fmla="*/ 2369820 w 2463484"/>
                <a:gd name="connsiteY27" fmla="*/ 871258 h 2719743"/>
                <a:gd name="connsiteX28" fmla="*/ 2242820 w 2463484"/>
                <a:gd name="connsiteY28" fmla="*/ 856018 h 2719743"/>
                <a:gd name="connsiteX29" fmla="*/ 1887220 w 2463484"/>
                <a:gd name="connsiteY29" fmla="*/ 505498 h 2719743"/>
                <a:gd name="connsiteX30" fmla="*/ 1811020 w 2463484"/>
                <a:gd name="connsiteY30" fmla="*/ 383578 h 2719743"/>
                <a:gd name="connsiteX31" fmla="*/ 1760220 w 2463484"/>
                <a:gd name="connsiteY31" fmla="*/ 261658 h 2719743"/>
                <a:gd name="connsiteX32" fmla="*/ 1625600 w 2463484"/>
                <a:gd name="connsiteY32" fmla="*/ 218478 h 2719743"/>
                <a:gd name="connsiteX33" fmla="*/ 1564640 w 2463484"/>
                <a:gd name="connsiteY33" fmla="*/ 228638 h 2719743"/>
                <a:gd name="connsiteX34" fmla="*/ 1620520 w 2463484"/>
                <a:gd name="connsiteY34" fmla="*/ 154978 h 2719743"/>
                <a:gd name="connsiteX0" fmla="*/ 1562100 w 2405064"/>
                <a:gd name="connsiteY0" fmla="*/ 154978 h 2719743"/>
                <a:gd name="connsiteX1" fmla="*/ 1646344 w 2405064"/>
                <a:gd name="connsiteY1" fmla="*/ 139699 h 2719743"/>
                <a:gd name="connsiteX2" fmla="*/ 1468544 w 2405064"/>
                <a:gd name="connsiteY2" fmla="*/ 63499 h 2719743"/>
                <a:gd name="connsiteX3" fmla="*/ 1382184 w 2405064"/>
                <a:gd name="connsiteY3" fmla="*/ 157478 h 2719743"/>
                <a:gd name="connsiteX4" fmla="*/ 1313604 w 2405064"/>
                <a:gd name="connsiteY4" fmla="*/ 281938 h 2719743"/>
                <a:gd name="connsiteX5" fmla="*/ 1120564 w 2405064"/>
                <a:gd name="connsiteY5" fmla="*/ 134619 h 2719743"/>
                <a:gd name="connsiteX6" fmla="*/ 1097704 w 2405064"/>
                <a:gd name="connsiteY6" fmla="*/ 53339 h 2719743"/>
                <a:gd name="connsiteX7" fmla="*/ 935144 w 2405064"/>
                <a:gd name="connsiteY7" fmla="*/ 0 h 2719743"/>
                <a:gd name="connsiteX8" fmla="*/ 871644 w 2405064"/>
                <a:gd name="connsiteY8" fmla="*/ 45720 h 2719743"/>
                <a:gd name="connsiteX9" fmla="*/ 721784 w 2405064"/>
                <a:gd name="connsiteY9" fmla="*/ 17779 h 2719743"/>
                <a:gd name="connsiteX10" fmla="*/ 724324 w 2405064"/>
                <a:gd name="connsiteY10" fmla="*/ 124459 h 2719743"/>
                <a:gd name="connsiteX11" fmla="*/ 597324 w 2405064"/>
                <a:gd name="connsiteY11" fmla="*/ 269239 h 2719743"/>
                <a:gd name="connsiteX12" fmla="*/ 325545 w 2405064"/>
                <a:gd name="connsiteY12" fmla="*/ 307339 h 2719743"/>
                <a:gd name="connsiteX13" fmla="*/ 259080 w 2405064"/>
                <a:gd name="connsiteY13" fmla="*/ 261658 h 2719743"/>
                <a:gd name="connsiteX14" fmla="*/ 0 w 2405064"/>
                <a:gd name="connsiteY14" fmla="*/ 1988858 h 2719743"/>
                <a:gd name="connsiteX15" fmla="*/ 394970 w 2405064"/>
                <a:gd name="connsiteY15" fmla="*/ 2683548 h 2719743"/>
                <a:gd name="connsiteX16" fmla="*/ 1568450 w 2405064"/>
                <a:gd name="connsiteY16" fmla="*/ 2719743 h 2719743"/>
                <a:gd name="connsiteX17" fmla="*/ 2291080 w 2405064"/>
                <a:gd name="connsiteY17" fmla="*/ 2227618 h 2719743"/>
                <a:gd name="connsiteX18" fmla="*/ 2298700 w 2405064"/>
                <a:gd name="connsiteY18" fmla="*/ 1838998 h 2719743"/>
                <a:gd name="connsiteX19" fmla="*/ 2248324 w 2405064"/>
                <a:gd name="connsiteY19" fmla="*/ 1861819 h 2719743"/>
                <a:gd name="connsiteX20" fmla="*/ 2214880 w 2405064"/>
                <a:gd name="connsiteY20" fmla="*/ 1800898 h 2719743"/>
                <a:gd name="connsiteX21" fmla="*/ 2255944 w 2405064"/>
                <a:gd name="connsiteY21" fmla="*/ 1704339 h 2719743"/>
                <a:gd name="connsiteX22" fmla="*/ 2372784 w 2405064"/>
                <a:gd name="connsiteY22" fmla="*/ 1607819 h 2719743"/>
                <a:gd name="connsiteX23" fmla="*/ 2395644 w 2405064"/>
                <a:gd name="connsiteY23" fmla="*/ 1536699 h 2719743"/>
                <a:gd name="connsiteX24" fmla="*/ 2372784 w 2405064"/>
                <a:gd name="connsiteY24" fmla="*/ 1353819 h 2719743"/>
                <a:gd name="connsiteX25" fmla="*/ 2398184 w 2405064"/>
                <a:gd name="connsiteY25" fmla="*/ 1173479 h 2719743"/>
                <a:gd name="connsiteX26" fmla="*/ 2365164 w 2405064"/>
                <a:gd name="connsiteY26" fmla="*/ 967739 h 2719743"/>
                <a:gd name="connsiteX27" fmla="*/ 2311400 w 2405064"/>
                <a:gd name="connsiteY27" fmla="*/ 871258 h 2719743"/>
                <a:gd name="connsiteX28" fmla="*/ 2184400 w 2405064"/>
                <a:gd name="connsiteY28" fmla="*/ 856018 h 2719743"/>
                <a:gd name="connsiteX29" fmla="*/ 1828800 w 2405064"/>
                <a:gd name="connsiteY29" fmla="*/ 505498 h 2719743"/>
                <a:gd name="connsiteX30" fmla="*/ 1752600 w 2405064"/>
                <a:gd name="connsiteY30" fmla="*/ 383578 h 2719743"/>
                <a:gd name="connsiteX31" fmla="*/ 1701800 w 2405064"/>
                <a:gd name="connsiteY31" fmla="*/ 261658 h 2719743"/>
                <a:gd name="connsiteX32" fmla="*/ 1567180 w 2405064"/>
                <a:gd name="connsiteY32" fmla="*/ 218478 h 2719743"/>
                <a:gd name="connsiteX33" fmla="*/ 1506220 w 2405064"/>
                <a:gd name="connsiteY33" fmla="*/ 228638 h 2719743"/>
                <a:gd name="connsiteX34" fmla="*/ 1562100 w 2405064"/>
                <a:gd name="connsiteY34" fmla="*/ 154978 h 2719743"/>
                <a:gd name="connsiteX0" fmla="*/ 1562100 w 2405064"/>
                <a:gd name="connsiteY0" fmla="*/ 154978 h 2719743"/>
                <a:gd name="connsiteX1" fmla="*/ 1646344 w 2405064"/>
                <a:gd name="connsiteY1" fmla="*/ 139699 h 2719743"/>
                <a:gd name="connsiteX2" fmla="*/ 1468544 w 2405064"/>
                <a:gd name="connsiteY2" fmla="*/ 63499 h 2719743"/>
                <a:gd name="connsiteX3" fmla="*/ 1382184 w 2405064"/>
                <a:gd name="connsiteY3" fmla="*/ 157478 h 2719743"/>
                <a:gd name="connsiteX4" fmla="*/ 1313604 w 2405064"/>
                <a:gd name="connsiteY4" fmla="*/ 281938 h 2719743"/>
                <a:gd name="connsiteX5" fmla="*/ 1120564 w 2405064"/>
                <a:gd name="connsiteY5" fmla="*/ 134619 h 2719743"/>
                <a:gd name="connsiteX6" fmla="*/ 1097704 w 2405064"/>
                <a:gd name="connsiteY6" fmla="*/ 53339 h 2719743"/>
                <a:gd name="connsiteX7" fmla="*/ 935144 w 2405064"/>
                <a:gd name="connsiteY7" fmla="*/ 0 h 2719743"/>
                <a:gd name="connsiteX8" fmla="*/ 871644 w 2405064"/>
                <a:gd name="connsiteY8" fmla="*/ 45720 h 2719743"/>
                <a:gd name="connsiteX9" fmla="*/ 721784 w 2405064"/>
                <a:gd name="connsiteY9" fmla="*/ 17779 h 2719743"/>
                <a:gd name="connsiteX10" fmla="*/ 724324 w 2405064"/>
                <a:gd name="connsiteY10" fmla="*/ 124459 h 2719743"/>
                <a:gd name="connsiteX11" fmla="*/ 597324 w 2405064"/>
                <a:gd name="connsiteY11" fmla="*/ 269239 h 2719743"/>
                <a:gd name="connsiteX12" fmla="*/ 325545 w 2405064"/>
                <a:gd name="connsiteY12" fmla="*/ 307339 h 2719743"/>
                <a:gd name="connsiteX13" fmla="*/ 259080 w 2405064"/>
                <a:gd name="connsiteY13" fmla="*/ 261658 h 2719743"/>
                <a:gd name="connsiteX14" fmla="*/ 0 w 2405064"/>
                <a:gd name="connsiteY14" fmla="*/ 1988858 h 2719743"/>
                <a:gd name="connsiteX15" fmla="*/ 394970 w 2405064"/>
                <a:gd name="connsiteY15" fmla="*/ 2683548 h 2719743"/>
                <a:gd name="connsiteX16" fmla="*/ 1568450 w 2405064"/>
                <a:gd name="connsiteY16" fmla="*/ 2719743 h 2719743"/>
                <a:gd name="connsiteX17" fmla="*/ 2291080 w 2405064"/>
                <a:gd name="connsiteY17" fmla="*/ 2227618 h 2719743"/>
                <a:gd name="connsiteX18" fmla="*/ 2298700 w 2405064"/>
                <a:gd name="connsiteY18" fmla="*/ 1838998 h 2719743"/>
                <a:gd name="connsiteX19" fmla="*/ 2248324 w 2405064"/>
                <a:gd name="connsiteY19" fmla="*/ 1861819 h 2719743"/>
                <a:gd name="connsiteX20" fmla="*/ 2214880 w 2405064"/>
                <a:gd name="connsiteY20" fmla="*/ 1800898 h 2719743"/>
                <a:gd name="connsiteX21" fmla="*/ 2255944 w 2405064"/>
                <a:gd name="connsiteY21" fmla="*/ 1704339 h 2719743"/>
                <a:gd name="connsiteX22" fmla="*/ 2372784 w 2405064"/>
                <a:gd name="connsiteY22" fmla="*/ 1607819 h 2719743"/>
                <a:gd name="connsiteX23" fmla="*/ 2395644 w 2405064"/>
                <a:gd name="connsiteY23" fmla="*/ 1536699 h 2719743"/>
                <a:gd name="connsiteX24" fmla="*/ 2372784 w 2405064"/>
                <a:gd name="connsiteY24" fmla="*/ 1353819 h 2719743"/>
                <a:gd name="connsiteX25" fmla="*/ 2398184 w 2405064"/>
                <a:gd name="connsiteY25" fmla="*/ 1173479 h 2719743"/>
                <a:gd name="connsiteX26" fmla="*/ 2365164 w 2405064"/>
                <a:gd name="connsiteY26" fmla="*/ 967739 h 2719743"/>
                <a:gd name="connsiteX27" fmla="*/ 2311400 w 2405064"/>
                <a:gd name="connsiteY27" fmla="*/ 871258 h 2719743"/>
                <a:gd name="connsiteX28" fmla="*/ 2184400 w 2405064"/>
                <a:gd name="connsiteY28" fmla="*/ 856018 h 2719743"/>
                <a:gd name="connsiteX29" fmla="*/ 1828800 w 2405064"/>
                <a:gd name="connsiteY29" fmla="*/ 505498 h 2719743"/>
                <a:gd name="connsiteX30" fmla="*/ 1752600 w 2405064"/>
                <a:gd name="connsiteY30" fmla="*/ 383578 h 2719743"/>
                <a:gd name="connsiteX31" fmla="*/ 1701800 w 2405064"/>
                <a:gd name="connsiteY31" fmla="*/ 261658 h 2719743"/>
                <a:gd name="connsiteX32" fmla="*/ 1567180 w 2405064"/>
                <a:gd name="connsiteY32" fmla="*/ 218478 h 2719743"/>
                <a:gd name="connsiteX33" fmla="*/ 1506220 w 2405064"/>
                <a:gd name="connsiteY33" fmla="*/ 228638 h 2719743"/>
                <a:gd name="connsiteX34" fmla="*/ 1562100 w 2405064"/>
                <a:gd name="connsiteY34" fmla="*/ 154978 h 2719743"/>
                <a:gd name="connsiteX0" fmla="*/ 1562100 w 2405064"/>
                <a:gd name="connsiteY0" fmla="*/ 154978 h 2719743"/>
                <a:gd name="connsiteX1" fmla="*/ 1646344 w 2405064"/>
                <a:gd name="connsiteY1" fmla="*/ 139699 h 2719743"/>
                <a:gd name="connsiteX2" fmla="*/ 1468544 w 2405064"/>
                <a:gd name="connsiteY2" fmla="*/ 63499 h 2719743"/>
                <a:gd name="connsiteX3" fmla="*/ 1382184 w 2405064"/>
                <a:gd name="connsiteY3" fmla="*/ 157478 h 2719743"/>
                <a:gd name="connsiteX4" fmla="*/ 1313604 w 2405064"/>
                <a:gd name="connsiteY4" fmla="*/ 281938 h 2719743"/>
                <a:gd name="connsiteX5" fmla="*/ 1120564 w 2405064"/>
                <a:gd name="connsiteY5" fmla="*/ 134619 h 2719743"/>
                <a:gd name="connsiteX6" fmla="*/ 1097704 w 2405064"/>
                <a:gd name="connsiteY6" fmla="*/ 53339 h 2719743"/>
                <a:gd name="connsiteX7" fmla="*/ 935144 w 2405064"/>
                <a:gd name="connsiteY7" fmla="*/ 0 h 2719743"/>
                <a:gd name="connsiteX8" fmla="*/ 871644 w 2405064"/>
                <a:gd name="connsiteY8" fmla="*/ 45720 h 2719743"/>
                <a:gd name="connsiteX9" fmla="*/ 721784 w 2405064"/>
                <a:gd name="connsiteY9" fmla="*/ 17779 h 2719743"/>
                <a:gd name="connsiteX10" fmla="*/ 724324 w 2405064"/>
                <a:gd name="connsiteY10" fmla="*/ 124459 h 2719743"/>
                <a:gd name="connsiteX11" fmla="*/ 597324 w 2405064"/>
                <a:gd name="connsiteY11" fmla="*/ 269239 h 2719743"/>
                <a:gd name="connsiteX12" fmla="*/ 325545 w 2405064"/>
                <a:gd name="connsiteY12" fmla="*/ 307339 h 2719743"/>
                <a:gd name="connsiteX13" fmla="*/ 259080 w 2405064"/>
                <a:gd name="connsiteY13" fmla="*/ 261658 h 2719743"/>
                <a:gd name="connsiteX14" fmla="*/ 0 w 2405064"/>
                <a:gd name="connsiteY14" fmla="*/ 1988858 h 2719743"/>
                <a:gd name="connsiteX15" fmla="*/ 394970 w 2405064"/>
                <a:gd name="connsiteY15" fmla="*/ 2683548 h 2719743"/>
                <a:gd name="connsiteX16" fmla="*/ 1568450 w 2405064"/>
                <a:gd name="connsiteY16" fmla="*/ 2719743 h 2719743"/>
                <a:gd name="connsiteX17" fmla="*/ 2291080 w 2405064"/>
                <a:gd name="connsiteY17" fmla="*/ 2227618 h 2719743"/>
                <a:gd name="connsiteX18" fmla="*/ 2298700 w 2405064"/>
                <a:gd name="connsiteY18" fmla="*/ 1838998 h 2719743"/>
                <a:gd name="connsiteX19" fmla="*/ 2248324 w 2405064"/>
                <a:gd name="connsiteY19" fmla="*/ 1861819 h 2719743"/>
                <a:gd name="connsiteX20" fmla="*/ 2214880 w 2405064"/>
                <a:gd name="connsiteY20" fmla="*/ 1800898 h 2719743"/>
                <a:gd name="connsiteX21" fmla="*/ 2255944 w 2405064"/>
                <a:gd name="connsiteY21" fmla="*/ 1704339 h 2719743"/>
                <a:gd name="connsiteX22" fmla="*/ 2372784 w 2405064"/>
                <a:gd name="connsiteY22" fmla="*/ 1607819 h 2719743"/>
                <a:gd name="connsiteX23" fmla="*/ 2395644 w 2405064"/>
                <a:gd name="connsiteY23" fmla="*/ 1536699 h 2719743"/>
                <a:gd name="connsiteX24" fmla="*/ 2372784 w 2405064"/>
                <a:gd name="connsiteY24" fmla="*/ 1353819 h 2719743"/>
                <a:gd name="connsiteX25" fmla="*/ 2398184 w 2405064"/>
                <a:gd name="connsiteY25" fmla="*/ 1173479 h 2719743"/>
                <a:gd name="connsiteX26" fmla="*/ 2365164 w 2405064"/>
                <a:gd name="connsiteY26" fmla="*/ 967739 h 2719743"/>
                <a:gd name="connsiteX27" fmla="*/ 2311400 w 2405064"/>
                <a:gd name="connsiteY27" fmla="*/ 871258 h 2719743"/>
                <a:gd name="connsiteX28" fmla="*/ 2184400 w 2405064"/>
                <a:gd name="connsiteY28" fmla="*/ 856018 h 2719743"/>
                <a:gd name="connsiteX29" fmla="*/ 1828800 w 2405064"/>
                <a:gd name="connsiteY29" fmla="*/ 505498 h 2719743"/>
                <a:gd name="connsiteX30" fmla="*/ 1752600 w 2405064"/>
                <a:gd name="connsiteY30" fmla="*/ 383578 h 2719743"/>
                <a:gd name="connsiteX31" fmla="*/ 1701800 w 2405064"/>
                <a:gd name="connsiteY31" fmla="*/ 261658 h 2719743"/>
                <a:gd name="connsiteX32" fmla="*/ 1567180 w 2405064"/>
                <a:gd name="connsiteY32" fmla="*/ 218478 h 2719743"/>
                <a:gd name="connsiteX33" fmla="*/ 1506220 w 2405064"/>
                <a:gd name="connsiteY33" fmla="*/ 228638 h 2719743"/>
                <a:gd name="connsiteX34" fmla="*/ 1562100 w 2405064"/>
                <a:gd name="connsiteY34" fmla="*/ 154978 h 2719743"/>
                <a:gd name="connsiteX0" fmla="*/ 1562100 w 2405064"/>
                <a:gd name="connsiteY0" fmla="*/ 154978 h 2719743"/>
                <a:gd name="connsiteX1" fmla="*/ 1646344 w 2405064"/>
                <a:gd name="connsiteY1" fmla="*/ 139699 h 2719743"/>
                <a:gd name="connsiteX2" fmla="*/ 1468544 w 2405064"/>
                <a:gd name="connsiteY2" fmla="*/ 63499 h 2719743"/>
                <a:gd name="connsiteX3" fmla="*/ 1382184 w 2405064"/>
                <a:gd name="connsiteY3" fmla="*/ 157478 h 2719743"/>
                <a:gd name="connsiteX4" fmla="*/ 1313604 w 2405064"/>
                <a:gd name="connsiteY4" fmla="*/ 281938 h 2719743"/>
                <a:gd name="connsiteX5" fmla="*/ 1120564 w 2405064"/>
                <a:gd name="connsiteY5" fmla="*/ 134619 h 2719743"/>
                <a:gd name="connsiteX6" fmla="*/ 1097704 w 2405064"/>
                <a:gd name="connsiteY6" fmla="*/ 53339 h 2719743"/>
                <a:gd name="connsiteX7" fmla="*/ 935144 w 2405064"/>
                <a:gd name="connsiteY7" fmla="*/ 0 h 2719743"/>
                <a:gd name="connsiteX8" fmla="*/ 871644 w 2405064"/>
                <a:gd name="connsiteY8" fmla="*/ 45720 h 2719743"/>
                <a:gd name="connsiteX9" fmla="*/ 721784 w 2405064"/>
                <a:gd name="connsiteY9" fmla="*/ 17779 h 2719743"/>
                <a:gd name="connsiteX10" fmla="*/ 724324 w 2405064"/>
                <a:gd name="connsiteY10" fmla="*/ 124459 h 2719743"/>
                <a:gd name="connsiteX11" fmla="*/ 597324 w 2405064"/>
                <a:gd name="connsiteY11" fmla="*/ 269239 h 2719743"/>
                <a:gd name="connsiteX12" fmla="*/ 325545 w 2405064"/>
                <a:gd name="connsiteY12" fmla="*/ 307339 h 2719743"/>
                <a:gd name="connsiteX13" fmla="*/ 259080 w 2405064"/>
                <a:gd name="connsiteY13" fmla="*/ 261658 h 2719743"/>
                <a:gd name="connsiteX14" fmla="*/ 99484 w 2405064"/>
                <a:gd name="connsiteY14" fmla="*/ 1320799 h 2719743"/>
                <a:gd name="connsiteX15" fmla="*/ 0 w 2405064"/>
                <a:gd name="connsiteY15" fmla="*/ 1988858 h 2719743"/>
                <a:gd name="connsiteX16" fmla="*/ 394970 w 2405064"/>
                <a:gd name="connsiteY16" fmla="*/ 2683548 h 2719743"/>
                <a:gd name="connsiteX17" fmla="*/ 1568450 w 2405064"/>
                <a:gd name="connsiteY17" fmla="*/ 2719743 h 2719743"/>
                <a:gd name="connsiteX18" fmla="*/ 2291080 w 2405064"/>
                <a:gd name="connsiteY18" fmla="*/ 2227618 h 2719743"/>
                <a:gd name="connsiteX19" fmla="*/ 2298700 w 2405064"/>
                <a:gd name="connsiteY19" fmla="*/ 1838998 h 2719743"/>
                <a:gd name="connsiteX20" fmla="*/ 2248324 w 2405064"/>
                <a:gd name="connsiteY20" fmla="*/ 1861819 h 2719743"/>
                <a:gd name="connsiteX21" fmla="*/ 2214880 w 2405064"/>
                <a:gd name="connsiteY21" fmla="*/ 1800898 h 2719743"/>
                <a:gd name="connsiteX22" fmla="*/ 2255944 w 2405064"/>
                <a:gd name="connsiteY22" fmla="*/ 1704339 h 2719743"/>
                <a:gd name="connsiteX23" fmla="*/ 2372784 w 2405064"/>
                <a:gd name="connsiteY23" fmla="*/ 1607819 h 2719743"/>
                <a:gd name="connsiteX24" fmla="*/ 2395644 w 2405064"/>
                <a:gd name="connsiteY24" fmla="*/ 1536699 h 2719743"/>
                <a:gd name="connsiteX25" fmla="*/ 2372784 w 2405064"/>
                <a:gd name="connsiteY25" fmla="*/ 1353819 h 2719743"/>
                <a:gd name="connsiteX26" fmla="*/ 2398184 w 2405064"/>
                <a:gd name="connsiteY26" fmla="*/ 1173479 h 2719743"/>
                <a:gd name="connsiteX27" fmla="*/ 2365164 w 2405064"/>
                <a:gd name="connsiteY27" fmla="*/ 967739 h 2719743"/>
                <a:gd name="connsiteX28" fmla="*/ 2311400 w 2405064"/>
                <a:gd name="connsiteY28" fmla="*/ 871258 h 2719743"/>
                <a:gd name="connsiteX29" fmla="*/ 2184400 w 2405064"/>
                <a:gd name="connsiteY29" fmla="*/ 856018 h 2719743"/>
                <a:gd name="connsiteX30" fmla="*/ 1828800 w 2405064"/>
                <a:gd name="connsiteY30" fmla="*/ 505498 h 2719743"/>
                <a:gd name="connsiteX31" fmla="*/ 1752600 w 2405064"/>
                <a:gd name="connsiteY31" fmla="*/ 383578 h 2719743"/>
                <a:gd name="connsiteX32" fmla="*/ 1701800 w 2405064"/>
                <a:gd name="connsiteY32" fmla="*/ 261658 h 2719743"/>
                <a:gd name="connsiteX33" fmla="*/ 1567180 w 2405064"/>
                <a:gd name="connsiteY33" fmla="*/ 218478 h 2719743"/>
                <a:gd name="connsiteX34" fmla="*/ 1506220 w 2405064"/>
                <a:gd name="connsiteY34" fmla="*/ 228638 h 2719743"/>
                <a:gd name="connsiteX35" fmla="*/ 1562100 w 2405064"/>
                <a:gd name="connsiteY35" fmla="*/ 154978 h 2719743"/>
                <a:gd name="connsiteX0" fmla="*/ 1747096 w 2590060"/>
                <a:gd name="connsiteY0" fmla="*/ 154978 h 2719743"/>
                <a:gd name="connsiteX1" fmla="*/ 1831340 w 2590060"/>
                <a:gd name="connsiteY1" fmla="*/ 139699 h 2719743"/>
                <a:gd name="connsiteX2" fmla="*/ 1653540 w 2590060"/>
                <a:gd name="connsiteY2" fmla="*/ 63499 h 2719743"/>
                <a:gd name="connsiteX3" fmla="*/ 1567180 w 2590060"/>
                <a:gd name="connsiteY3" fmla="*/ 157478 h 2719743"/>
                <a:gd name="connsiteX4" fmla="*/ 1498600 w 2590060"/>
                <a:gd name="connsiteY4" fmla="*/ 281938 h 2719743"/>
                <a:gd name="connsiteX5" fmla="*/ 1305560 w 2590060"/>
                <a:gd name="connsiteY5" fmla="*/ 134619 h 2719743"/>
                <a:gd name="connsiteX6" fmla="*/ 1282700 w 2590060"/>
                <a:gd name="connsiteY6" fmla="*/ 53339 h 2719743"/>
                <a:gd name="connsiteX7" fmla="*/ 1120140 w 2590060"/>
                <a:gd name="connsiteY7" fmla="*/ 0 h 2719743"/>
                <a:gd name="connsiteX8" fmla="*/ 1056640 w 2590060"/>
                <a:gd name="connsiteY8" fmla="*/ 45720 h 2719743"/>
                <a:gd name="connsiteX9" fmla="*/ 906780 w 2590060"/>
                <a:gd name="connsiteY9" fmla="*/ 17779 h 2719743"/>
                <a:gd name="connsiteX10" fmla="*/ 909320 w 2590060"/>
                <a:gd name="connsiteY10" fmla="*/ 124459 h 2719743"/>
                <a:gd name="connsiteX11" fmla="*/ 782320 w 2590060"/>
                <a:gd name="connsiteY11" fmla="*/ 269239 h 2719743"/>
                <a:gd name="connsiteX12" fmla="*/ 510541 w 2590060"/>
                <a:gd name="connsiteY12" fmla="*/ 307339 h 2719743"/>
                <a:gd name="connsiteX13" fmla="*/ 444076 w 2590060"/>
                <a:gd name="connsiteY13" fmla="*/ 261658 h 2719743"/>
                <a:gd name="connsiteX14" fmla="*/ 0 w 2590060"/>
                <a:gd name="connsiteY14" fmla="*/ 1330959 h 2719743"/>
                <a:gd name="connsiteX15" fmla="*/ 184996 w 2590060"/>
                <a:gd name="connsiteY15" fmla="*/ 1988858 h 2719743"/>
                <a:gd name="connsiteX16" fmla="*/ 579966 w 2590060"/>
                <a:gd name="connsiteY16" fmla="*/ 2683548 h 2719743"/>
                <a:gd name="connsiteX17" fmla="*/ 1753446 w 2590060"/>
                <a:gd name="connsiteY17" fmla="*/ 2719743 h 2719743"/>
                <a:gd name="connsiteX18" fmla="*/ 2476076 w 2590060"/>
                <a:gd name="connsiteY18" fmla="*/ 2227618 h 2719743"/>
                <a:gd name="connsiteX19" fmla="*/ 2483696 w 2590060"/>
                <a:gd name="connsiteY19" fmla="*/ 1838998 h 2719743"/>
                <a:gd name="connsiteX20" fmla="*/ 2433320 w 2590060"/>
                <a:gd name="connsiteY20" fmla="*/ 1861819 h 2719743"/>
                <a:gd name="connsiteX21" fmla="*/ 2399876 w 2590060"/>
                <a:gd name="connsiteY21" fmla="*/ 1800898 h 2719743"/>
                <a:gd name="connsiteX22" fmla="*/ 2440940 w 2590060"/>
                <a:gd name="connsiteY22" fmla="*/ 1704339 h 2719743"/>
                <a:gd name="connsiteX23" fmla="*/ 2557780 w 2590060"/>
                <a:gd name="connsiteY23" fmla="*/ 1607819 h 2719743"/>
                <a:gd name="connsiteX24" fmla="*/ 2580640 w 2590060"/>
                <a:gd name="connsiteY24" fmla="*/ 1536699 h 2719743"/>
                <a:gd name="connsiteX25" fmla="*/ 2557780 w 2590060"/>
                <a:gd name="connsiteY25" fmla="*/ 1353819 h 2719743"/>
                <a:gd name="connsiteX26" fmla="*/ 2583180 w 2590060"/>
                <a:gd name="connsiteY26" fmla="*/ 1173479 h 2719743"/>
                <a:gd name="connsiteX27" fmla="*/ 2550160 w 2590060"/>
                <a:gd name="connsiteY27" fmla="*/ 967739 h 2719743"/>
                <a:gd name="connsiteX28" fmla="*/ 2496396 w 2590060"/>
                <a:gd name="connsiteY28" fmla="*/ 871258 h 2719743"/>
                <a:gd name="connsiteX29" fmla="*/ 2369396 w 2590060"/>
                <a:gd name="connsiteY29" fmla="*/ 856018 h 2719743"/>
                <a:gd name="connsiteX30" fmla="*/ 2013796 w 2590060"/>
                <a:gd name="connsiteY30" fmla="*/ 505498 h 2719743"/>
                <a:gd name="connsiteX31" fmla="*/ 1937596 w 2590060"/>
                <a:gd name="connsiteY31" fmla="*/ 383578 h 2719743"/>
                <a:gd name="connsiteX32" fmla="*/ 1886796 w 2590060"/>
                <a:gd name="connsiteY32" fmla="*/ 261658 h 2719743"/>
                <a:gd name="connsiteX33" fmla="*/ 1752176 w 2590060"/>
                <a:gd name="connsiteY33" fmla="*/ 218478 h 2719743"/>
                <a:gd name="connsiteX34" fmla="*/ 1691216 w 2590060"/>
                <a:gd name="connsiteY34" fmla="*/ 228638 h 2719743"/>
                <a:gd name="connsiteX35" fmla="*/ 1747096 w 2590060"/>
                <a:gd name="connsiteY35" fmla="*/ 154978 h 27197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2590060" h="2719743">
                  <a:moveTo>
                    <a:pt x="1747096" y="154978"/>
                  </a:moveTo>
                  <a:cubicBezTo>
                    <a:pt x="1972803" y="109675"/>
                    <a:pt x="1608667" y="178646"/>
                    <a:pt x="1831340" y="139699"/>
                  </a:cubicBezTo>
                  <a:cubicBezTo>
                    <a:pt x="1795851" y="121912"/>
                    <a:pt x="1909727" y="82119"/>
                    <a:pt x="1653540" y="63499"/>
                  </a:cubicBezTo>
                  <a:cubicBezTo>
                    <a:pt x="1612900" y="66039"/>
                    <a:pt x="1570143" y="98212"/>
                    <a:pt x="1567180" y="157478"/>
                  </a:cubicBezTo>
                  <a:cubicBezTo>
                    <a:pt x="1460077" y="341205"/>
                    <a:pt x="1602387" y="87198"/>
                    <a:pt x="1498600" y="281938"/>
                  </a:cubicBezTo>
                  <a:cubicBezTo>
                    <a:pt x="1418167" y="274742"/>
                    <a:pt x="1544391" y="331886"/>
                    <a:pt x="1305560" y="134619"/>
                  </a:cubicBezTo>
                  <a:cubicBezTo>
                    <a:pt x="1221740" y="102869"/>
                    <a:pt x="1339497" y="210813"/>
                    <a:pt x="1282700" y="53339"/>
                  </a:cubicBezTo>
                  <a:cubicBezTo>
                    <a:pt x="1261110" y="33019"/>
                    <a:pt x="1396647" y="82967"/>
                    <a:pt x="1120140" y="0"/>
                  </a:cubicBezTo>
                  <a:cubicBezTo>
                    <a:pt x="979593" y="105834"/>
                    <a:pt x="1189214" y="-65623"/>
                    <a:pt x="1056640" y="45720"/>
                  </a:cubicBezTo>
                  <a:cubicBezTo>
                    <a:pt x="853863" y="10160"/>
                    <a:pt x="1104971" y="61376"/>
                    <a:pt x="906780" y="17779"/>
                  </a:cubicBezTo>
                  <a:cubicBezTo>
                    <a:pt x="895350" y="240452"/>
                    <a:pt x="907274" y="-34721"/>
                    <a:pt x="909320" y="124459"/>
                  </a:cubicBezTo>
                  <a:cubicBezTo>
                    <a:pt x="746760" y="308186"/>
                    <a:pt x="791281" y="248489"/>
                    <a:pt x="782320" y="269239"/>
                  </a:cubicBezTo>
                  <a:cubicBezTo>
                    <a:pt x="705697" y="299719"/>
                    <a:pt x="683332" y="332309"/>
                    <a:pt x="510541" y="307339"/>
                  </a:cubicBezTo>
                  <a:cubicBezTo>
                    <a:pt x="388550" y="226489"/>
                    <a:pt x="566914" y="349705"/>
                    <a:pt x="444076" y="261658"/>
                  </a:cubicBezTo>
                  <a:lnTo>
                    <a:pt x="0" y="1330959"/>
                  </a:lnTo>
                  <a:lnTo>
                    <a:pt x="184996" y="1988858"/>
                  </a:lnTo>
                  <a:lnTo>
                    <a:pt x="579966" y="2683548"/>
                  </a:lnTo>
                  <a:lnTo>
                    <a:pt x="1753446" y="2719743"/>
                  </a:lnTo>
                  <a:lnTo>
                    <a:pt x="2476076" y="2227618"/>
                  </a:lnTo>
                  <a:cubicBezTo>
                    <a:pt x="2493009" y="2020185"/>
                    <a:pt x="2489623" y="2120091"/>
                    <a:pt x="2483696" y="1838998"/>
                  </a:cubicBezTo>
                  <a:cubicBezTo>
                    <a:pt x="2449124" y="1864385"/>
                    <a:pt x="2450112" y="1854212"/>
                    <a:pt x="2433320" y="1861819"/>
                  </a:cubicBezTo>
                  <a:cubicBezTo>
                    <a:pt x="2351899" y="1761925"/>
                    <a:pt x="2400017" y="1862692"/>
                    <a:pt x="2399876" y="1800898"/>
                  </a:cubicBezTo>
                  <a:cubicBezTo>
                    <a:pt x="2454909" y="1645535"/>
                    <a:pt x="2355003" y="1916006"/>
                    <a:pt x="2440940" y="1704339"/>
                  </a:cubicBezTo>
                  <a:cubicBezTo>
                    <a:pt x="2637437" y="1532459"/>
                    <a:pt x="2298347" y="1838952"/>
                    <a:pt x="2557780" y="1607819"/>
                  </a:cubicBezTo>
                  <a:cubicBezTo>
                    <a:pt x="2610273" y="1467272"/>
                    <a:pt x="2533721" y="1726346"/>
                    <a:pt x="2580640" y="1536699"/>
                  </a:cubicBezTo>
                  <a:cubicBezTo>
                    <a:pt x="2562860" y="1455842"/>
                    <a:pt x="2621351" y="1607812"/>
                    <a:pt x="2557780" y="1353819"/>
                  </a:cubicBezTo>
                  <a:cubicBezTo>
                    <a:pt x="2606040" y="1063412"/>
                    <a:pt x="2548961" y="1460492"/>
                    <a:pt x="2583180" y="1173479"/>
                  </a:cubicBezTo>
                  <a:cubicBezTo>
                    <a:pt x="2566247" y="1099819"/>
                    <a:pt x="2626854" y="1313596"/>
                    <a:pt x="2550160" y="967739"/>
                  </a:cubicBezTo>
                  <a:cubicBezTo>
                    <a:pt x="2440446" y="776822"/>
                    <a:pt x="2583673" y="1021112"/>
                    <a:pt x="2496396" y="871258"/>
                  </a:cubicBezTo>
                  <a:cubicBezTo>
                    <a:pt x="2454063" y="866178"/>
                    <a:pt x="2569209" y="878878"/>
                    <a:pt x="2369396" y="856018"/>
                  </a:cubicBezTo>
                  <a:cubicBezTo>
                    <a:pt x="2250863" y="739178"/>
                    <a:pt x="2076449" y="594398"/>
                    <a:pt x="2013796" y="505498"/>
                  </a:cubicBezTo>
                  <a:cubicBezTo>
                    <a:pt x="2006176" y="462318"/>
                    <a:pt x="1924896" y="497878"/>
                    <a:pt x="1937596" y="383578"/>
                  </a:cubicBezTo>
                  <a:cubicBezTo>
                    <a:pt x="1906269" y="353945"/>
                    <a:pt x="1880023" y="329391"/>
                    <a:pt x="1886796" y="261658"/>
                  </a:cubicBezTo>
                  <a:lnTo>
                    <a:pt x="1752176" y="218478"/>
                  </a:lnTo>
                  <a:cubicBezTo>
                    <a:pt x="1731856" y="221865"/>
                    <a:pt x="1853776" y="220171"/>
                    <a:pt x="1691216" y="228638"/>
                  </a:cubicBezTo>
                  <a:cubicBezTo>
                    <a:pt x="1855469" y="62691"/>
                    <a:pt x="1636183" y="280285"/>
                    <a:pt x="1747096" y="154978"/>
                  </a:cubicBezTo>
                  <a:close/>
                </a:path>
              </a:pathLst>
            </a:custGeom>
            <a:noFill/>
            <a:ln w="57150">
              <a:solidFill>
                <a:srgbClr val="FFFF00"/>
              </a:solidFill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42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457C885C-7A96-4C4F-B331-31255E5508F1}"/>
                </a:ext>
              </a:extLst>
            </p:cNvPr>
            <p:cNvSpPr/>
            <p:nvPr/>
          </p:nvSpPr>
          <p:spPr>
            <a:xfrm>
              <a:off x="1572080" y="5774767"/>
              <a:ext cx="303530" cy="375920"/>
            </a:xfrm>
            <a:custGeom>
              <a:avLst/>
              <a:gdLst>
                <a:gd name="connsiteX0" fmla="*/ 371475 w 723900"/>
                <a:gd name="connsiteY0" fmla="*/ 146050 h 962025"/>
                <a:gd name="connsiteX1" fmla="*/ 320675 w 723900"/>
                <a:gd name="connsiteY1" fmla="*/ 346075 h 962025"/>
                <a:gd name="connsiteX2" fmla="*/ 304800 w 723900"/>
                <a:gd name="connsiteY2" fmla="*/ 495300 h 962025"/>
                <a:gd name="connsiteX3" fmla="*/ 558800 w 723900"/>
                <a:gd name="connsiteY3" fmla="*/ 669925 h 962025"/>
                <a:gd name="connsiteX4" fmla="*/ 606425 w 723900"/>
                <a:gd name="connsiteY4" fmla="*/ 596900 h 962025"/>
                <a:gd name="connsiteX5" fmla="*/ 669925 w 723900"/>
                <a:gd name="connsiteY5" fmla="*/ 631825 h 962025"/>
                <a:gd name="connsiteX6" fmla="*/ 619125 w 723900"/>
                <a:gd name="connsiteY6" fmla="*/ 704850 h 962025"/>
                <a:gd name="connsiteX7" fmla="*/ 723900 w 723900"/>
                <a:gd name="connsiteY7" fmla="*/ 781050 h 962025"/>
                <a:gd name="connsiteX8" fmla="*/ 650875 w 723900"/>
                <a:gd name="connsiteY8" fmla="*/ 898525 h 962025"/>
                <a:gd name="connsiteX9" fmla="*/ 200025 w 723900"/>
                <a:gd name="connsiteY9" fmla="*/ 962025 h 962025"/>
                <a:gd name="connsiteX10" fmla="*/ 171450 w 723900"/>
                <a:gd name="connsiteY10" fmla="*/ 892175 h 962025"/>
                <a:gd name="connsiteX11" fmla="*/ 152400 w 723900"/>
                <a:gd name="connsiteY11" fmla="*/ 765175 h 962025"/>
                <a:gd name="connsiteX12" fmla="*/ 130175 w 723900"/>
                <a:gd name="connsiteY12" fmla="*/ 708025 h 962025"/>
                <a:gd name="connsiteX13" fmla="*/ 6350 w 723900"/>
                <a:gd name="connsiteY13" fmla="*/ 584200 h 962025"/>
                <a:gd name="connsiteX14" fmla="*/ 0 w 723900"/>
                <a:gd name="connsiteY14" fmla="*/ 555625 h 962025"/>
                <a:gd name="connsiteX15" fmla="*/ 82550 w 723900"/>
                <a:gd name="connsiteY15" fmla="*/ 374650 h 962025"/>
                <a:gd name="connsiteX16" fmla="*/ 92075 w 723900"/>
                <a:gd name="connsiteY16" fmla="*/ 136525 h 962025"/>
                <a:gd name="connsiteX17" fmla="*/ 142875 w 723900"/>
                <a:gd name="connsiteY17" fmla="*/ 85725 h 962025"/>
                <a:gd name="connsiteX18" fmla="*/ 146050 w 723900"/>
                <a:gd name="connsiteY18" fmla="*/ 69850 h 962025"/>
                <a:gd name="connsiteX19" fmla="*/ 200025 w 723900"/>
                <a:gd name="connsiteY19" fmla="*/ 0 h 962025"/>
                <a:gd name="connsiteX20" fmla="*/ 222250 w 723900"/>
                <a:gd name="connsiteY20" fmla="*/ 6350 h 962025"/>
                <a:gd name="connsiteX21" fmla="*/ 298450 w 723900"/>
                <a:gd name="connsiteY21" fmla="*/ 85725 h 962025"/>
                <a:gd name="connsiteX22" fmla="*/ 371475 w 723900"/>
                <a:gd name="connsiteY22" fmla="*/ 146050 h 962025"/>
                <a:gd name="connsiteX0" fmla="*/ 371475 w 723900"/>
                <a:gd name="connsiteY0" fmla="*/ 146050 h 962025"/>
                <a:gd name="connsiteX1" fmla="*/ 320675 w 723900"/>
                <a:gd name="connsiteY1" fmla="*/ 346075 h 962025"/>
                <a:gd name="connsiteX2" fmla="*/ 304800 w 723900"/>
                <a:gd name="connsiteY2" fmla="*/ 495300 h 962025"/>
                <a:gd name="connsiteX3" fmla="*/ 558800 w 723900"/>
                <a:gd name="connsiteY3" fmla="*/ 669925 h 962025"/>
                <a:gd name="connsiteX4" fmla="*/ 606425 w 723900"/>
                <a:gd name="connsiteY4" fmla="*/ 596900 h 962025"/>
                <a:gd name="connsiteX5" fmla="*/ 669925 w 723900"/>
                <a:gd name="connsiteY5" fmla="*/ 631825 h 962025"/>
                <a:gd name="connsiteX6" fmla="*/ 619125 w 723900"/>
                <a:gd name="connsiteY6" fmla="*/ 704850 h 962025"/>
                <a:gd name="connsiteX7" fmla="*/ 723900 w 723900"/>
                <a:gd name="connsiteY7" fmla="*/ 781050 h 962025"/>
                <a:gd name="connsiteX8" fmla="*/ 650875 w 723900"/>
                <a:gd name="connsiteY8" fmla="*/ 898525 h 962025"/>
                <a:gd name="connsiteX9" fmla="*/ 200025 w 723900"/>
                <a:gd name="connsiteY9" fmla="*/ 962025 h 962025"/>
                <a:gd name="connsiteX10" fmla="*/ 171450 w 723900"/>
                <a:gd name="connsiteY10" fmla="*/ 892175 h 962025"/>
                <a:gd name="connsiteX11" fmla="*/ 152400 w 723900"/>
                <a:gd name="connsiteY11" fmla="*/ 765175 h 962025"/>
                <a:gd name="connsiteX12" fmla="*/ 130175 w 723900"/>
                <a:gd name="connsiteY12" fmla="*/ 708025 h 962025"/>
                <a:gd name="connsiteX13" fmla="*/ 6350 w 723900"/>
                <a:gd name="connsiteY13" fmla="*/ 584200 h 962025"/>
                <a:gd name="connsiteX14" fmla="*/ 0 w 723900"/>
                <a:gd name="connsiteY14" fmla="*/ 555625 h 962025"/>
                <a:gd name="connsiteX15" fmla="*/ 99695 w 723900"/>
                <a:gd name="connsiteY15" fmla="*/ 378460 h 962025"/>
                <a:gd name="connsiteX16" fmla="*/ 92075 w 723900"/>
                <a:gd name="connsiteY16" fmla="*/ 136525 h 962025"/>
                <a:gd name="connsiteX17" fmla="*/ 142875 w 723900"/>
                <a:gd name="connsiteY17" fmla="*/ 85725 h 962025"/>
                <a:gd name="connsiteX18" fmla="*/ 146050 w 723900"/>
                <a:gd name="connsiteY18" fmla="*/ 69850 h 962025"/>
                <a:gd name="connsiteX19" fmla="*/ 200025 w 723900"/>
                <a:gd name="connsiteY19" fmla="*/ 0 h 962025"/>
                <a:gd name="connsiteX20" fmla="*/ 222250 w 723900"/>
                <a:gd name="connsiteY20" fmla="*/ 6350 h 962025"/>
                <a:gd name="connsiteX21" fmla="*/ 298450 w 723900"/>
                <a:gd name="connsiteY21" fmla="*/ 85725 h 962025"/>
                <a:gd name="connsiteX22" fmla="*/ 371475 w 723900"/>
                <a:gd name="connsiteY22" fmla="*/ 146050 h 962025"/>
                <a:gd name="connsiteX0" fmla="*/ 365125 w 717550"/>
                <a:gd name="connsiteY0" fmla="*/ 146050 h 962025"/>
                <a:gd name="connsiteX1" fmla="*/ 314325 w 717550"/>
                <a:gd name="connsiteY1" fmla="*/ 346075 h 962025"/>
                <a:gd name="connsiteX2" fmla="*/ 298450 w 717550"/>
                <a:gd name="connsiteY2" fmla="*/ 495300 h 962025"/>
                <a:gd name="connsiteX3" fmla="*/ 552450 w 717550"/>
                <a:gd name="connsiteY3" fmla="*/ 669925 h 962025"/>
                <a:gd name="connsiteX4" fmla="*/ 600075 w 717550"/>
                <a:gd name="connsiteY4" fmla="*/ 596900 h 962025"/>
                <a:gd name="connsiteX5" fmla="*/ 663575 w 717550"/>
                <a:gd name="connsiteY5" fmla="*/ 631825 h 962025"/>
                <a:gd name="connsiteX6" fmla="*/ 612775 w 717550"/>
                <a:gd name="connsiteY6" fmla="*/ 704850 h 962025"/>
                <a:gd name="connsiteX7" fmla="*/ 717550 w 717550"/>
                <a:gd name="connsiteY7" fmla="*/ 781050 h 962025"/>
                <a:gd name="connsiteX8" fmla="*/ 644525 w 717550"/>
                <a:gd name="connsiteY8" fmla="*/ 898525 h 962025"/>
                <a:gd name="connsiteX9" fmla="*/ 193675 w 717550"/>
                <a:gd name="connsiteY9" fmla="*/ 962025 h 962025"/>
                <a:gd name="connsiteX10" fmla="*/ 165100 w 717550"/>
                <a:gd name="connsiteY10" fmla="*/ 892175 h 962025"/>
                <a:gd name="connsiteX11" fmla="*/ 146050 w 717550"/>
                <a:gd name="connsiteY11" fmla="*/ 765175 h 962025"/>
                <a:gd name="connsiteX12" fmla="*/ 123825 w 717550"/>
                <a:gd name="connsiteY12" fmla="*/ 708025 h 962025"/>
                <a:gd name="connsiteX13" fmla="*/ 0 w 717550"/>
                <a:gd name="connsiteY13" fmla="*/ 584200 h 962025"/>
                <a:gd name="connsiteX14" fmla="*/ 66040 w 717550"/>
                <a:gd name="connsiteY14" fmla="*/ 502285 h 962025"/>
                <a:gd name="connsiteX15" fmla="*/ 93345 w 717550"/>
                <a:gd name="connsiteY15" fmla="*/ 378460 h 962025"/>
                <a:gd name="connsiteX16" fmla="*/ 85725 w 717550"/>
                <a:gd name="connsiteY16" fmla="*/ 136525 h 962025"/>
                <a:gd name="connsiteX17" fmla="*/ 136525 w 717550"/>
                <a:gd name="connsiteY17" fmla="*/ 85725 h 962025"/>
                <a:gd name="connsiteX18" fmla="*/ 139700 w 717550"/>
                <a:gd name="connsiteY18" fmla="*/ 69850 h 962025"/>
                <a:gd name="connsiteX19" fmla="*/ 193675 w 717550"/>
                <a:gd name="connsiteY19" fmla="*/ 0 h 962025"/>
                <a:gd name="connsiteX20" fmla="*/ 215900 w 717550"/>
                <a:gd name="connsiteY20" fmla="*/ 6350 h 962025"/>
                <a:gd name="connsiteX21" fmla="*/ 292100 w 717550"/>
                <a:gd name="connsiteY21" fmla="*/ 85725 h 962025"/>
                <a:gd name="connsiteX22" fmla="*/ 365125 w 717550"/>
                <a:gd name="connsiteY22" fmla="*/ 146050 h 962025"/>
                <a:gd name="connsiteX0" fmla="*/ 299085 w 651510"/>
                <a:gd name="connsiteY0" fmla="*/ 146050 h 962025"/>
                <a:gd name="connsiteX1" fmla="*/ 248285 w 651510"/>
                <a:gd name="connsiteY1" fmla="*/ 346075 h 962025"/>
                <a:gd name="connsiteX2" fmla="*/ 232410 w 651510"/>
                <a:gd name="connsiteY2" fmla="*/ 495300 h 962025"/>
                <a:gd name="connsiteX3" fmla="*/ 486410 w 651510"/>
                <a:gd name="connsiteY3" fmla="*/ 669925 h 962025"/>
                <a:gd name="connsiteX4" fmla="*/ 534035 w 651510"/>
                <a:gd name="connsiteY4" fmla="*/ 596900 h 962025"/>
                <a:gd name="connsiteX5" fmla="*/ 597535 w 651510"/>
                <a:gd name="connsiteY5" fmla="*/ 631825 h 962025"/>
                <a:gd name="connsiteX6" fmla="*/ 546735 w 651510"/>
                <a:gd name="connsiteY6" fmla="*/ 704850 h 962025"/>
                <a:gd name="connsiteX7" fmla="*/ 651510 w 651510"/>
                <a:gd name="connsiteY7" fmla="*/ 781050 h 962025"/>
                <a:gd name="connsiteX8" fmla="*/ 578485 w 651510"/>
                <a:gd name="connsiteY8" fmla="*/ 898525 h 962025"/>
                <a:gd name="connsiteX9" fmla="*/ 127635 w 651510"/>
                <a:gd name="connsiteY9" fmla="*/ 962025 h 962025"/>
                <a:gd name="connsiteX10" fmla="*/ 99060 w 651510"/>
                <a:gd name="connsiteY10" fmla="*/ 892175 h 962025"/>
                <a:gd name="connsiteX11" fmla="*/ 80010 w 651510"/>
                <a:gd name="connsiteY11" fmla="*/ 765175 h 962025"/>
                <a:gd name="connsiteX12" fmla="*/ 57785 w 651510"/>
                <a:gd name="connsiteY12" fmla="*/ 708025 h 962025"/>
                <a:gd name="connsiteX13" fmla="*/ 48260 w 651510"/>
                <a:gd name="connsiteY13" fmla="*/ 599440 h 962025"/>
                <a:gd name="connsiteX14" fmla="*/ 0 w 651510"/>
                <a:gd name="connsiteY14" fmla="*/ 502285 h 962025"/>
                <a:gd name="connsiteX15" fmla="*/ 27305 w 651510"/>
                <a:gd name="connsiteY15" fmla="*/ 378460 h 962025"/>
                <a:gd name="connsiteX16" fmla="*/ 19685 w 651510"/>
                <a:gd name="connsiteY16" fmla="*/ 136525 h 962025"/>
                <a:gd name="connsiteX17" fmla="*/ 70485 w 651510"/>
                <a:gd name="connsiteY17" fmla="*/ 85725 h 962025"/>
                <a:gd name="connsiteX18" fmla="*/ 73660 w 651510"/>
                <a:gd name="connsiteY18" fmla="*/ 69850 h 962025"/>
                <a:gd name="connsiteX19" fmla="*/ 127635 w 651510"/>
                <a:gd name="connsiteY19" fmla="*/ 0 h 962025"/>
                <a:gd name="connsiteX20" fmla="*/ 149860 w 651510"/>
                <a:gd name="connsiteY20" fmla="*/ 6350 h 962025"/>
                <a:gd name="connsiteX21" fmla="*/ 226060 w 651510"/>
                <a:gd name="connsiteY21" fmla="*/ 85725 h 962025"/>
                <a:gd name="connsiteX22" fmla="*/ 299085 w 651510"/>
                <a:gd name="connsiteY22" fmla="*/ 146050 h 962025"/>
                <a:gd name="connsiteX0" fmla="*/ 299085 w 651510"/>
                <a:gd name="connsiteY0" fmla="*/ 146050 h 962025"/>
                <a:gd name="connsiteX1" fmla="*/ 248285 w 651510"/>
                <a:gd name="connsiteY1" fmla="*/ 346075 h 962025"/>
                <a:gd name="connsiteX2" fmla="*/ 232410 w 651510"/>
                <a:gd name="connsiteY2" fmla="*/ 495300 h 962025"/>
                <a:gd name="connsiteX3" fmla="*/ 486410 w 651510"/>
                <a:gd name="connsiteY3" fmla="*/ 669925 h 962025"/>
                <a:gd name="connsiteX4" fmla="*/ 534035 w 651510"/>
                <a:gd name="connsiteY4" fmla="*/ 596900 h 962025"/>
                <a:gd name="connsiteX5" fmla="*/ 597535 w 651510"/>
                <a:gd name="connsiteY5" fmla="*/ 631825 h 962025"/>
                <a:gd name="connsiteX6" fmla="*/ 546735 w 651510"/>
                <a:gd name="connsiteY6" fmla="*/ 704850 h 962025"/>
                <a:gd name="connsiteX7" fmla="*/ 651510 w 651510"/>
                <a:gd name="connsiteY7" fmla="*/ 781050 h 962025"/>
                <a:gd name="connsiteX8" fmla="*/ 578485 w 651510"/>
                <a:gd name="connsiteY8" fmla="*/ 898525 h 962025"/>
                <a:gd name="connsiteX9" fmla="*/ 127635 w 651510"/>
                <a:gd name="connsiteY9" fmla="*/ 962025 h 962025"/>
                <a:gd name="connsiteX10" fmla="*/ 99060 w 651510"/>
                <a:gd name="connsiteY10" fmla="*/ 892175 h 962025"/>
                <a:gd name="connsiteX11" fmla="*/ 80010 w 651510"/>
                <a:gd name="connsiteY11" fmla="*/ 765175 h 962025"/>
                <a:gd name="connsiteX12" fmla="*/ 57785 w 651510"/>
                <a:gd name="connsiteY12" fmla="*/ 708025 h 962025"/>
                <a:gd name="connsiteX13" fmla="*/ 48260 w 651510"/>
                <a:gd name="connsiteY13" fmla="*/ 599440 h 962025"/>
                <a:gd name="connsiteX14" fmla="*/ 0 w 651510"/>
                <a:gd name="connsiteY14" fmla="*/ 519430 h 962025"/>
                <a:gd name="connsiteX15" fmla="*/ 27305 w 651510"/>
                <a:gd name="connsiteY15" fmla="*/ 378460 h 962025"/>
                <a:gd name="connsiteX16" fmla="*/ 19685 w 651510"/>
                <a:gd name="connsiteY16" fmla="*/ 136525 h 962025"/>
                <a:gd name="connsiteX17" fmla="*/ 70485 w 651510"/>
                <a:gd name="connsiteY17" fmla="*/ 85725 h 962025"/>
                <a:gd name="connsiteX18" fmla="*/ 73660 w 651510"/>
                <a:gd name="connsiteY18" fmla="*/ 69850 h 962025"/>
                <a:gd name="connsiteX19" fmla="*/ 127635 w 651510"/>
                <a:gd name="connsiteY19" fmla="*/ 0 h 962025"/>
                <a:gd name="connsiteX20" fmla="*/ 149860 w 651510"/>
                <a:gd name="connsiteY20" fmla="*/ 6350 h 962025"/>
                <a:gd name="connsiteX21" fmla="*/ 226060 w 651510"/>
                <a:gd name="connsiteY21" fmla="*/ 85725 h 962025"/>
                <a:gd name="connsiteX22" fmla="*/ 299085 w 651510"/>
                <a:gd name="connsiteY22" fmla="*/ 146050 h 962025"/>
                <a:gd name="connsiteX0" fmla="*/ 299085 w 651510"/>
                <a:gd name="connsiteY0" fmla="*/ 146050 h 962025"/>
                <a:gd name="connsiteX1" fmla="*/ 248285 w 651510"/>
                <a:gd name="connsiteY1" fmla="*/ 346075 h 962025"/>
                <a:gd name="connsiteX2" fmla="*/ 232410 w 651510"/>
                <a:gd name="connsiteY2" fmla="*/ 495300 h 962025"/>
                <a:gd name="connsiteX3" fmla="*/ 486410 w 651510"/>
                <a:gd name="connsiteY3" fmla="*/ 669925 h 962025"/>
                <a:gd name="connsiteX4" fmla="*/ 534035 w 651510"/>
                <a:gd name="connsiteY4" fmla="*/ 596900 h 962025"/>
                <a:gd name="connsiteX5" fmla="*/ 597535 w 651510"/>
                <a:gd name="connsiteY5" fmla="*/ 631825 h 962025"/>
                <a:gd name="connsiteX6" fmla="*/ 546735 w 651510"/>
                <a:gd name="connsiteY6" fmla="*/ 704850 h 962025"/>
                <a:gd name="connsiteX7" fmla="*/ 651510 w 651510"/>
                <a:gd name="connsiteY7" fmla="*/ 781050 h 962025"/>
                <a:gd name="connsiteX8" fmla="*/ 578485 w 651510"/>
                <a:gd name="connsiteY8" fmla="*/ 898525 h 962025"/>
                <a:gd name="connsiteX9" fmla="*/ 127635 w 651510"/>
                <a:gd name="connsiteY9" fmla="*/ 962025 h 962025"/>
                <a:gd name="connsiteX10" fmla="*/ 99060 w 651510"/>
                <a:gd name="connsiteY10" fmla="*/ 892175 h 962025"/>
                <a:gd name="connsiteX11" fmla="*/ 80010 w 651510"/>
                <a:gd name="connsiteY11" fmla="*/ 765175 h 962025"/>
                <a:gd name="connsiteX12" fmla="*/ 48260 w 651510"/>
                <a:gd name="connsiteY12" fmla="*/ 599440 h 962025"/>
                <a:gd name="connsiteX13" fmla="*/ 0 w 651510"/>
                <a:gd name="connsiteY13" fmla="*/ 519430 h 962025"/>
                <a:gd name="connsiteX14" fmla="*/ 27305 w 651510"/>
                <a:gd name="connsiteY14" fmla="*/ 378460 h 962025"/>
                <a:gd name="connsiteX15" fmla="*/ 19685 w 651510"/>
                <a:gd name="connsiteY15" fmla="*/ 136525 h 962025"/>
                <a:gd name="connsiteX16" fmla="*/ 70485 w 651510"/>
                <a:gd name="connsiteY16" fmla="*/ 85725 h 962025"/>
                <a:gd name="connsiteX17" fmla="*/ 73660 w 651510"/>
                <a:gd name="connsiteY17" fmla="*/ 69850 h 962025"/>
                <a:gd name="connsiteX18" fmla="*/ 127635 w 651510"/>
                <a:gd name="connsiteY18" fmla="*/ 0 h 962025"/>
                <a:gd name="connsiteX19" fmla="*/ 149860 w 651510"/>
                <a:gd name="connsiteY19" fmla="*/ 6350 h 962025"/>
                <a:gd name="connsiteX20" fmla="*/ 226060 w 651510"/>
                <a:gd name="connsiteY20" fmla="*/ 85725 h 962025"/>
                <a:gd name="connsiteX21" fmla="*/ 299085 w 651510"/>
                <a:gd name="connsiteY21" fmla="*/ 146050 h 962025"/>
                <a:gd name="connsiteX0" fmla="*/ 299085 w 651510"/>
                <a:gd name="connsiteY0" fmla="*/ 146050 h 962025"/>
                <a:gd name="connsiteX1" fmla="*/ 248285 w 651510"/>
                <a:gd name="connsiteY1" fmla="*/ 346075 h 962025"/>
                <a:gd name="connsiteX2" fmla="*/ 232410 w 651510"/>
                <a:gd name="connsiteY2" fmla="*/ 495300 h 962025"/>
                <a:gd name="connsiteX3" fmla="*/ 486410 w 651510"/>
                <a:gd name="connsiteY3" fmla="*/ 669925 h 962025"/>
                <a:gd name="connsiteX4" fmla="*/ 534035 w 651510"/>
                <a:gd name="connsiteY4" fmla="*/ 596900 h 962025"/>
                <a:gd name="connsiteX5" fmla="*/ 597535 w 651510"/>
                <a:gd name="connsiteY5" fmla="*/ 631825 h 962025"/>
                <a:gd name="connsiteX6" fmla="*/ 546735 w 651510"/>
                <a:gd name="connsiteY6" fmla="*/ 704850 h 962025"/>
                <a:gd name="connsiteX7" fmla="*/ 651510 w 651510"/>
                <a:gd name="connsiteY7" fmla="*/ 781050 h 962025"/>
                <a:gd name="connsiteX8" fmla="*/ 578485 w 651510"/>
                <a:gd name="connsiteY8" fmla="*/ 898525 h 962025"/>
                <a:gd name="connsiteX9" fmla="*/ 127635 w 651510"/>
                <a:gd name="connsiteY9" fmla="*/ 962025 h 962025"/>
                <a:gd name="connsiteX10" fmla="*/ 99060 w 651510"/>
                <a:gd name="connsiteY10" fmla="*/ 892175 h 962025"/>
                <a:gd name="connsiteX11" fmla="*/ 48260 w 651510"/>
                <a:gd name="connsiteY11" fmla="*/ 599440 h 962025"/>
                <a:gd name="connsiteX12" fmla="*/ 0 w 651510"/>
                <a:gd name="connsiteY12" fmla="*/ 519430 h 962025"/>
                <a:gd name="connsiteX13" fmla="*/ 27305 w 651510"/>
                <a:gd name="connsiteY13" fmla="*/ 378460 h 962025"/>
                <a:gd name="connsiteX14" fmla="*/ 19685 w 651510"/>
                <a:gd name="connsiteY14" fmla="*/ 136525 h 962025"/>
                <a:gd name="connsiteX15" fmla="*/ 70485 w 651510"/>
                <a:gd name="connsiteY15" fmla="*/ 85725 h 962025"/>
                <a:gd name="connsiteX16" fmla="*/ 73660 w 651510"/>
                <a:gd name="connsiteY16" fmla="*/ 69850 h 962025"/>
                <a:gd name="connsiteX17" fmla="*/ 127635 w 651510"/>
                <a:gd name="connsiteY17" fmla="*/ 0 h 962025"/>
                <a:gd name="connsiteX18" fmla="*/ 149860 w 651510"/>
                <a:gd name="connsiteY18" fmla="*/ 6350 h 962025"/>
                <a:gd name="connsiteX19" fmla="*/ 226060 w 651510"/>
                <a:gd name="connsiteY19" fmla="*/ 85725 h 962025"/>
                <a:gd name="connsiteX20" fmla="*/ 299085 w 651510"/>
                <a:gd name="connsiteY20" fmla="*/ 146050 h 962025"/>
                <a:gd name="connsiteX0" fmla="*/ 299085 w 651510"/>
                <a:gd name="connsiteY0" fmla="*/ 146050 h 962025"/>
                <a:gd name="connsiteX1" fmla="*/ 248285 w 651510"/>
                <a:gd name="connsiteY1" fmla="*/ 346075 h 962025"/>
                <a:gd name="connsiteX2" fmla="*/ 232410 w 651510"/>
                <a:gd name="connsiteY2" fmla="*/ 495300 h 962025"/>
                <a:gd name="connsiteX3" fmla="*/ 486410 w 651510"/>
                <a:gd name="connsiteY3" fmla="*/ 669925 h 962025"/>
                <a:gd name="connsiteX4" fmla="*/ 534035 w 651510"/>
                <a:gd name="connsiteY4" fmla="*/ 596900 h 962025"/>
                <a:gd name="connsiteX5" fmla="*/ 597535 w 651510"/>
                <a:gd name="connsiteY5" fmla="*/ 631825 h 962025"/>
                <a:gd name="connsiteX6" fmla="*/ 546735 w 651510"/>
                <a:gd name="connsiteY6" fmla="*/ 704850 h 962025"/>
                <a:gd name="connsiteX7" fmla="*/ 651510 w 651510"/>
                <a:gd name="connsiteY7" fmla="*/ 781050 h 962025"/>
                <a:gd name="connsiteX8" fmla="*/ 578485 w 651510"/>
                <a:gd name="connsiteY8" fmla="*/ 898525 h 962025"/>
                <a:gd name="connsiteX9" fmla="*/ 127635 w 651510"/>
                <a:gd name="connsiteY9" fmla="*/ 962025 h 962025"/>
                <a:gd name="connsiteX10" fmla="*/ 57150 w 651510"/>
                <a:gd name="connsiteY10" fmla="*/ 676910 h 962025"/>
                <a:gd name="connsiteX11" fmla="*/ 48260 w 651510"/>
                <a:gd name="connsiteY11" fmla="*/ 599440 h 962025"/>
                <a:gd name="connsiteX12" fmla="*/ 0 w 651510"/>
                <a:gd name="connsiteY12" fmla="*/ 519430 h 962025"/>
                <a:gd name="connsiteX13" fmla="*/ 27305 w 651510"/>
                <a:gd name="connsiteY13" fmla="*/ 378460 h 962025"/>
                <a:gd name="connsiteX14" fmla="*/ 19685 w 651510"/>
                <a:gd name="connsiteY14" fmla="*/ 136525 h 962025"/>
                <a:gd name="connsiteX15" fmla="*/ 70485 w 651510"/>
                <a:gd name="connsiteY15" fmla="*/ 85725 h 962025"/>
                <a:gd name="connsiteX16" fmla="*/ 73660 w 651510"/>
                <a:gd name="connsiteY16" fmla="*/ 69850 h 962025"/>
                <a:gd name="connsiteX17" fmla="*/ 127635 w 651510"/>
                <a:gd name="connsiteY17" fmla="*/ 0 h 962025"/>
                <a:gd name="connsiteX18" fmla="*/ 149860 w 651510"/>
                <a:gd name="connsiteY18" fmla="*/ 6350 h 962025"/>
                <a:gd name="connsiteX19" fmla="*/ 226060 w 651510"/>
                <a:gd name="connsiteY19" fmla="*/ 85725 h 962025"/>
                <a:gd name="connsiteX20" fmla="*/ 299085 w 651510"/>
                <a:gd name="connsiteY20" fmla="*/ 146050 h 962025"/>
                <a:gd name="connsiteX0" fmla="*/ 299085 w 651510"/>
                <a:gd name="connsiteY0" fmla="*/ 146050 h 898525"/>
                <a:gd name="connsiteX1" fmla="*/ 248285 w 651510"/>
                <a:gd name="connsiteY1" fmla="*/ 346075 h 898525"/>
                <a:gd name="connsiteX2" fmla="*/ 232410 w 651510"/>
                <a:gd name="connsiteY2" fmla="*/ 495300 h 898525"/>
                <a:gd name="connsiteX3" fmla="*/ 486410 w 651510"/>
                <a:gd name="connsiteY3" fmla="*/ 669925 h 898525"/>
                <a:gd name="connsiteX4" fmla="*/ 534035 w 651510"/>
                <a:gd name="connsiteY4" fmla="*/ 596900 h 898525"/>
                <a:gd name="connsiteX5" fmla="*/ 597535 w 651510"/>
                <a:gd name="connsiteY5" fmla="*/ 631825 h 898525"/>
                <a:gd name="connsiteX6" fmla="*/ 546735 w 651510"/>
                <a:gd name="connsiteY6" fmla="*/ 704850 h 898525"/>
                <a:gd name="connsiteX7" fmla="*/ 651510 w 651510"/>
                <a:gd name="connsiteY7" fmla="*/ 781050 h 898525"/>
                <a:gd name="connsiteX8" fmla="*/ 578485 w 651510"/>
                <a:gd name="connsiteY8" fmla="*/ 898525 h 898525"/>
                <a:gd name="connsiteX9" fmla="*/ 245745 w 651510"/>
                <a:gd name="connsiteY9" fmla="*/ 668655 h 898525"/>
                <a:gd name="connsiteX10" fmla="*/ 57150 w 651510"/>
                <a:gd name="connsiteY10" fmla="*/ 676910 h 898525"/>
                <a:gd name="connsiteX11" fmla="*/ 48260 w 651510"/>
                <a:gd name="connsiteY11" fmla="*/ 599440 h 898525"/>
                <a:gd name="connsiteX12" fmla="*/ 0 w 651510"/>
                <a:gd name="connsiteY12" fmla="*/ 519430 h 898525"/>
                <a:gd name="connsiteX13" fmla="*/ 27305 w 651510"/>
                <a:gd name="connsiteY13" fmla="*/ 378460 h 898525"/>
                <a:gd name="connsiteX14" fmla="*/ 19685 w 651510"/>
                <a:gd name="connsiteY14" fmla="*/ 136525 h 898525"/>
                <a:gd name="connsiteX15" fmla="*/ 70485 w 651510"/>
                <a:gd name="connsiteY15" fmla="*/ 85725 h 898525"/>
                <a:gd name="connsiteX16" fmla="*/ 73660 w 651510"/>
                <a:gd name="connsiteY16" fmla="*/ 69850 h 898525"/>
                <a:gd name="connsiteX17" fmla="*/ 127635 w 651510"/>
                <a:gd name="connsiteY17" fmla="*/ 0 h 898525"/>
                <a:gd name="connsiteX18" fmla="*/ 149860 w 651510"/>
                <a:gd name="connsiteY18" fmla="*/ 6350 h 898525"/>
                <a:gd name="connsiteX19" fmla="*/ 226060 w 651510"/>
                <a:gd name="connsiteY19" fmla="*/ 85725 h 898525"/>
                <a:gd name="connsiteX20" fmla="*/ 299085 w 651510"/>
                <a:gd name="connsiteY20" fmla="*/ 146050 h 898525"/>
                <a:gd name="connsiteX0" fmla="*/ 299085 w 597535"/>
                <a:gd name="connsiteY0" fmla="*/ 146050 h 898525"/>
                <a:gd name="connsiteX1" fmla="*/ 248285 w 597535"/>
                <a:gd name="connsiteY1" fmla="*/ 346075 h 898525"/>
                <a:gd name="connsiteX2" fmla="*/ 232410 w 597535"/>
                <a:gd name="connsiteY2" fmla="*/ 495300 h 898525"/>
                <a:gd name="connsiteX3" fmla="*/ 486410 w 597535"/>
                <a:gd name="connsiteY3" fmla="*/ 669925 h 898525"/>
                <a:gd name="connsiteX4" fmla="*/ 534035 w 597535"/>
                <a:gd name="connsiteY4" fmla="*/ 596900 h 898525"/>
                <a:gd name="connsiteX5" fmla="*/ 597535 w 597535"/>
                <a:gd name="connsiteY5" fmla="*/ 631825 h 898525"/>
                <a:gd name="connsiteX6" fmla="*/ 546735 w 597535"/>
                <a:gd name="connsiteY6" fmla="*/ 704850 h 898525"/>
                <a:gd name="connsiteX7" fmla="*/ 578485 w 597535"/>
                <a:gd name="connsiteY7" fmla="*/ 898525 h 898525"/>
                <a:gd name="connsiteX8" fmla="*/ 245745 w 597535"/>
                <a:gd name="connsiteY8" fmla="*/ 668655 h 898525"/>
                <a:gd name="connsiteX9" fmla="*/ 57150 w 597535"/>
                <a:gd name="connsiteY9" fmla="*/ 676910 h 898525"/>
                <a:gd name="connsiteX10" fmla="*/ 48260 w 597535"/>
                <a:gd name="connsiteY10" fmla="*/ 599440 h 898525"/>
                <a:gd name="connsiteX11" fmla="*/ 0 w 597535"/>
                <a:gd name="connsiteY11" fmla="*/ 519430 h 898525"/>
                <a:gd name="connsiteX12" fmla="*/ 27305 w 597535"/>
                <a:gd name="connsiteY12" fmla="*/ 378460 h 898525"/>
                <a:gd name="connsiteX13" fmla="*/ 19685 w 597535"/>
                <a:gd name="connsiteY13" fmla="*/ 136525 h 898525"/>
                <a:gd name="connsiteX14" fmla="*/ 70485 w 597535"/>
                <a:gd name="connsiteY14" fmla="*/ 85725 h 898525"/>
                <a:gd name="connsiteX15" fmla="*/ 73660 w 597535"/>
                <a:gd name="connsiteY15" fmla="*/ 69850 h 898525"/>
                <a:gd name="connsiteX16" fmla="*/ 127635 w 597535"/>
                <a:gd name="connsiteY16" fmla="*/ 0 h 898525"/>
                <a:gd name="connsiteX17" fmla="*/ 149860 w 597535"/>
                <a:gd name="connsiteY17" fmla="*/ 6350 h 898525"/>
                <a:gd name="connsiteX18" fmla="*/ 226060 w 597535"/>
                <a:gd name="connsiteY18" fmla="*/ 85725 h 898525"/>
                <a:gd name="connsiteX19" fmla="*/ 299085 w 597535"/>
                <a:gd name="connsiteY19" fmla="*/ 146050 h 898525"/>
                <a:gd name="connsiteX0" fmla="*/ 299085 w 597535"/>
                <a:gd name="connsiteY0" fmla="*/ 146050 h 704850"/>
                <a:gd name="connsiteX1" fmla="*/ 248285 w 597535"/>
                <a:gd name="connsiteY1" fmla="*/ 346075 h 704850"/>
                <a:gd name="connsiteX2" fmla="*/ 232410 w 597535"/>
                <a:gd name="connsiteY2" fmla="*/ 495300 h 704850"/>
                <a:gd name="connsiteX3" fmla="*/ 486410 w 597535"/>
                <a:gd name="connsiteY3" fmla="*/ 669925 h 704850"/>
                <a:gd name="connsiteX4" fmla="*/ 534035 w 597535"/>
                <a:gd name="connsiteY4" fmla="*/ 596900 h 704850"/>
                <a:gd name="connsiteX5" fmla="*/ 597535 w 597535"/>
                <a:gd name="connsiteY5" fmla="*/ 631825 h 704850"/>
                <a:gd name="connsiteX6" fmla="*/ 546735 w 597535"/>
                <a:gd name="connsiteY6" fmla="*/ 704850 h 704850"/>
                <a:gd name="connsiteX7" fmla="*/ 245745 w 597535"/>
                <a:gd name="connsiteY7" fmla="*/ 668655 h 704850"/>
                <a:gd name="connsiteX8" fmla="*/ 57150 w 597535"/>
                <a:gd name="connsiteY8" fmla="*/ 676910 h 704850"/>
                <a:gd name="connsiteX9" fmla="*/ 48260 w 597535"/>
                <a:gd name="connsiteY9" fmla="*/ 599440 h 704850"/>
                <a:gd name="connsiteX10" fmla="*/ 0 w 597535"/>
                <a:gd name="connsiteY10" fmla="*/ 519430 h 704850"/>
                <a:gd name="connsiteX11" fmla="*/ 27305 w 597535"/>
                <a:gd name="connsiteY11" fmla="*/ 378460 h 704850"/>
                <a:gd name="connsiteX12" fmla="*/ 19685 w 597535"/>
                <a:gd name="connsiteY12" fmla="*/ 136525 h 704850"/>
                <a:gd name="connsiteX13" fmla="*/ 70485 w 597535"/>
                <a:gd name="connsiteY13" fmla="*/ 85725 h 704850"/>
                <a:gd name="connsiteX14" fmla="*/ 73660 w 597535"/>
                <a:gd name="connsiteY14" fmla="*/ 69850 h 704850"/>
                <a:gd name="connsiteX15" fmla="*/ 127635 w 597535"/>
                <a:gd name="connsiteY15" fmla="*/ 0 h 704850"/>
                <a:gd name="connsiteX16" fmla="*/ 149860 w 597535"/>
                <a:gd name="connsiteY16" fmla="*/ 6350 h 704850"/>
                <a:gd name="connsiteX17" fmla="*/ 226060 w 597535"/>
                <a:gd name="connsiteY17" fmla="*/ 85725 h 704850"/>
                <a:gd name="connsiteX18" fmla="*/ 299085 w 597535"/>
                <a:gd name="connsiteY18" fmla="*/ 146050 h 704850"/>
                <a:gd name="connsiteX0" fmla="*/ 299085 w 597535"/>
                <a:gd name="connsiteY0" fmla="*/ 146050 h 676910"/>
                <a:gd name="connsiteX1" fmla="*/ 248285 w 597535"/>
                <a:gd name="connsiteY1" fmla="*/ 346075 h 676910"/>
                <a:gd name="connsiteX2" fmla="*/ 232410 w 597535"/>
                <a:gd name="connsiteY2" fmla="*/ 495300 h 676910"/>
                <a:gd name="connsiteX3" fmla="*/ 486410 w 597535"/>
                <a:gd name="connsiteY3" fmla="*/ 669925 h 676910"/>
                <a:gd name="connsiteX4" fmla="*/ 534035 w 597535"/>
                <a:gd name="connsiteY4" fmla="*/ 596900 h 676910"/>
                <a:gd name="connsiteX5" fmla="*/ 597535 w 597535"/>
                <a:gd name="connsiteY5" fmla="*/ 631825 h 676910"/>
                <a:gd name="connsiteX6" fmla="*/ 245745 w 597535"/>
                <a:gd name="connsiteY6" fmla="*/ 668655 h 676910"/>
                <a:gd name="connsiteX7" fmla="*/ 57150 w 597535"/>
                <a:gd name="connsiteY7" fmla="*/ 676910 h 676910"/>
                <a:gd name="connsiteX8" fmla="*/ 48260 w 597535"/>
                <a:gd name="connsiteY8" fmla="*/ 599440 h 676910"/>
                <a:gd name="connsiteX9" fmla="*/ 0 w 597535"/>
                <a:gd name="connsiteY9" fmla="*/ 519430 h 676910"/>
                <a:gd name="connsiteX10" fmla="*/ 27305 w 597535"/>
                <a:gd name="connsiteY10" fmla="*/ 378460 h 676910"/>
                <a:gd name="connsiteX11" fmla="*/ 19685 w 597535"/>
                <a:gd name="connsiteY11" fmla="*/ 136525 h 676910"/>
                <a:gd name="connsiteX12" fmla="*/ 70485 w 597535"/>
                <a:gd name="connsiteY12" fmla="*/ 85725 h 676910"/>
                <a:gd name="connsiteX13" fmla="*/ 73660 w 597535"/>
                <a:gd name="connsiteY13" fmla="*/ 69850 h 676910"/>
                <a:gd name="connsiteX14" fmla="*/ 127635 w 597535"/>
                <a:gd name="connsiteY14" fmla="*/ 0 h 676910"/>
                <a:gd name="connsiteX15" fmla="*/ 149860 w 597535"/>
                <a:gd name="connsiteY15" fmla="*/ 6350 h 676910"/>
                <a:gd name="connsiteX16" fmla="*/ 226060 w 597535"/>
                <a:gd name="connsiteY16" fmla="*/ 85725 h 676910"/>
                <a:gd name="connsiteX17" fmla="*/ 299085 w 597535"/>
                <a:gd name="connsiteY17" fmla="*/ 146050 h 676910"/>
                <a:gd name="connsiteX0" fmla="*/ 299085 w 534035"/>
                <a:gd name="connsiteY0" fmla="*/ 146050 h 676910"/>
                <a:gd name="connsiteX1" fmla="*/ 248285 w 534035"/>
                <a:gd name="connsiteY1" fmla="*/ 346075 h 676910"/>
                <a:gd name="connsiteX2" fmla="*/ 232410 w 534035"/>
                <a:gd name="connsiteY2" fmla="*/ 495300 h 676910"/>
                <a:gd name="connsiteX3" fmla="*/ 486410 w 534035"/>
                <a:gd name="connsiteY3" fmla="*/ 669925 h 676910"/>
                <a:gd name="connsiteX4" fmla="*/ 534035 w 534035"/>
                <a:gd name="connsiteY4" fmla="*/ 596900 h 676910"/>
                <a:gd name="connsiteX5" fmla="*/ 245745 w 534035"/>
                <a:gd name="connsiteY5" fmla="*/ 668655 h 676910"/>
                <a:gd name="connsiteX6" fmla="*/ 57150 w 534035"/>
                <a:gd name="connsiteY6" fmla="*/ 676910 h 676910"/>
                <a:gd name="connsiteX7" fmla="*/ 48260 w 534035"/>
                <a:gd name="connsiteY7" fmla="*/ 599440 h 676910"/>
                <a:gd name="connsiteX8" fmla="*/ 0 w 534035"/>
                <a:gd name="connsiteY8" fmla="*/ 519430 h 676910"/>
                <a:gd name="connsiteX9" fmla="*/ 27305 w 534035"/>
                <a:gd name="connsiteY9" fmla="*/ 378460 h 676910"/>
                <a:gd name="connsiteX10" fmla="*/ 19685 w 534035"/>
                <a:gd name="connsiteY10" fmla="*/ 136525 h 676910"/>
                <a:gd name="connsiteX11" fmla="*/ 70485 w 534035"/>
                <a:gd name="connsiteY11" fmla="*/ 85725 h 676910"/>
                <a:gd name="connsiteX12" fmla="*/ 73660 w 534035"/>
                <a:gd name="connsiteY12" fmla="*/ 69850 h 676910"/>
                <a:gd name="connsiteX13" fmla="*/ 127635 w 534035"/>
                <a:gd name="connsiteY13" fmla="*/ 0 h 676910"/>
                <a:gd name="connsiteX14" fmla="*/ 149860 w 534035"/>
                <a:gd name="connsiteY14" fmla="*/ 6350 h 676910"/>
                <a:gd name="connsiteX15" fmla="*/ 226060 w 534035"/>
                <a:gd name="connsiteY15" fmla="*/ 85725 h 676910"/>
                <a:gd name="connsiteX16" fmla="*/ 299085 w 534035"/>
                <a:gd name="connsiteY16" fmla="*/ 146050 h 676910"/>
                <a:gd name="connsiteX0" fmla="*/ 299085 w 522605"/>
                <a:gd name="connsiteY0" fmla="*/ 146050 h 676910"/>
                <a:gd name="connsiteX1" fmla="*/ 248285 w 522605"/>
                <a:gd name="connsiteY1" fmla="*/ 346075 h 676910"/>
                <a:gd name="connsiteX2" fmla="*/ 232410 w 522605"/>
                <a:gd name="connsiteY2" fmla="*/ 495300 h 676910"/>
                <a:gd name="connsiteX3" fmla="*/ 486410 w 522605"/>
                <a:gd name="connsiteY3" fmla="*/ 669925 h 676910"/>
                <a:gd name="connsiteX4" fmla="*/ 522605 w 522605"/>
                <a:gd name="connsiteY4" fmla="*/ 598805 h 676910"/>
                <a:gd name="connsiteX5" fmla="*/ 245745 w 522605"/>
                <a:gd name="connsiteY5" fmla="*/ 668655 h 676910"/>
                <a:gd name="connsiteX6" fmla="*/ 57150 w 522605"/>
                <a:gd name="connsiteY6" fmla="*/ 676910 h 676910"/>
                <a:gd name="connsiteX7" fmla="*/ 48260 w 522605"/>
                <a:gd name="connsiteY7" fmla="*/ 599440 h 676910"/>
                <a:gd name="connsiteX8" fmla="*/ 0 w 522605"/>
                <a:gd name="connsiteY8" fmla="*/ 519430 h 676910"/>
                <a:gd name="connsiteX9" fmla="*/ 27305 w 522605"/>
                <a:gd name="connsiteY9" fmla="*/ 378460 h 676910"/>
                <a:gd name="connsiteX10" fmla="*/ 19685 w 522605"/>
                <a:gd name="connsiteY10" fmla="*/ 136525 h 676910"/>
                <a:gd name="connsiteX11" fmla="*/ 70485 w 522605"/>
                <a:gd name="connsiteY11" fmla="*/ 85725 h 676910"/>
                <a:gd name="connsiteX12" fmla="*/ 73660 w 522605"/>
                <a:gd name="connsiteY12" fmla="*/ 69850 h 676910"/>
                <a:gd name="connsiteX13" fmla="*/ 127635 w 522605"/>
                <a:gd name="connsiteY13" fmla="*/ 0 h 676910"/>
                <a:gd name="connsiteX14" fmla="*/ 149860 w 522605"/>
                <a:gd name="connsiteY14" fmla="*/ 6350 h 676910"/>
                <a:gd name="connsiteX15" fmla="*/ 226060 w 522605"/>
                <a:gd name="connsiteY15" fmla="*/ 85725 h 676910"/>
                <a:gd name="connsiteX16" fmla="*/ 299085 w 522605"/>
                <a:gd name="connsiteY16" fmla="*/ 146050 h 676910"/>
                <a:gd name="connsiteX0" fmla="*/ 299085 w 486410"/>
                <a:gd name="connsiteY0" fmla="*/ 146050 h 676910"/>
                <a:gd name="connsiteX1" fmla="*/ 248285 w 486410"/>
                <a:gd name="connsiteY1" fmla="*/ 346075 h 676910"/>
                <a:gd name="connsiteX2" fmla="*/ 232410 w 486410"/>
                <a:gd name="connsiteY2" fmla="*/ 495300 h 676910"/>
                <a:gd name="connsiteX3" fmla="*/ 486410 w 486410"/>
                <a:gd name="connsiteY3" fmla="*/ 669925 h 676910"/>
                <a:gd name="connsiteX4" fmla="*/ 245745 w 486410"/>
                <a:gd name="connsiteY4" fmla="*/ 668655 h 676910"/>
                <a:gd name="connsiteX5" fmla="*/ 57150 w 486410"/>
                <a:gd name="connsiteY5" fmla="*/ 676910 h 676910"/>
                <a:gd name="connsiteX6" fmla="*/ 48260 w 486410"/>
                <a:gd name="connsiteY6" fmla="*/ 599440 h 676910"/>
                <a:gd name="connsiteX7" fmla="*/ 0 w 486410"/>
                <a:gd name="connsiteY7" fmla="*/ 519430 h 676910"/>
                <a:gd name="connsiteX8" fmla="*/ 27305 w 486410"/>
                <a:gd name="connsiteY8" fmla="*/ 378460 h 676910"/>
                <a:gd name="connsiteX9" fmla="*/ 19685 w 486410"/>
                <a:gd name="connsiteY9" fmla="*/ 136525 h 676910"/>
                <a:gd name="connsiteX10" fmla="*/ 70485 w 486410"/>
                <a:gd name="connsiteY10" fmla="*/ 85725 h 676910"/>
                <a:gd name="connsiteX11" fmla="*/ 73660 w 486410"/>
                <a:gd name="connsiteY11" fmla="*/ 69850 h 676910"/>
                <a:gd name="connsiteX12" fmla="*/ 127635 w 486410"/>
                <a:gd name="connsiteY12" fmla="*/ 0 h 676910"/>
                <a:gd name="connsiteX13" fmla="*/ 149860 w 486410"/>
                <a:gd name="connsiteY13" fmla="*/ 6350 h 676910"/>
                <a:gd name="connsiteX14" fmla="*/ 226060 w 486410"/>
                <a:gd name="connsiteY14" fmla="*/ 85725 h 676910"/>
                <a:gd name="connsiteX15" fmla="*/ 299085 w 486410"/>
                <a:gd name="connsiteY15" fmla="*/ 146050 h 676910"/>
                <a:gd name="connsiteX0" fmla="*/ 299085 w 303530"/>
                <a:gd name="connsiteY0" fmla="*/ 146050 h 676910"/>
                <a:gd name="connsiteX1" fmla="*/ 248285 w 303530"/>
                <a:gd name="connsiteY1" fmla="*/ 346075 h 676910"/>
                <a:gd name="connsiteX2" fmla="*/ 232410 w 303530"/>
                <a:gd name="connsiteY2" fmla="*/ 495300 h 676910"/>
                <a:gd name="connsiteX3" fmla="*/ 303530 w 303530"/>
                <a:gd name="connsiteY3" fmla="*/ 597535 h 676910"/>
                <a:gd name="connsiteX4" fmla="*/ 245745 w 303530"/>
                <a:gd name="connsiteY4" fmla="*/ 668655 h 676910"/>
                <a:gd name="connsiteX5" fmla="*/ 57150 w 303530"/>
                <a:gd name="connsiteY5" fmla="*/ 676910 h 676910"/>
                <a:gd name="connsiteX6" fmla="*/ 48260 w 303530"/>
                <a:gd name="connsiteY6" fmla="*/ 599440 h 676910"/>
                <a:gd name="connsiteX7" fmla="*/ 0 w 303530"/>
                <a:gd name="connsiteY7" fmla="*/ 519430 h 676910"/>
                <a:gd name="connsiteX8" fmla="*/ 27305 w 303530"/>
                <a:gd name="connsiteY8" fmla="*/ 378460 h 676910"/>
                <a:gd name="connsiteX9" fmla="*/ 19685 w 303530"/>
                <a:gd name="connsiteY9" fmla="*/ 136525 h 676910"/>
                <a:gd name="connsiteX10" fmla="*/ 70485 w 303530"/>
                <a:gd name="connsiteY10" fmla="*/ 85725 h 676910"/>
                <a:gd name="connsiteX11" fmla="*/ 73660 w 303530"/>
                <a:gd name="connsiteY11" fmla="*/ 69850 h 676910"/>
                <a:gd name="connsiteX12" fmla="*/ 127635 w 303530"/>
                <a:gd name="connsiteY12" fmla="*/ 0 h 676910"/>
                <a:gd name="connsiteX13" fmla="*/ 149860 w 303530"/>
                <a:gd name="connsiteY13" fmla="*/ 6350 h 676910"/>
                <a:gd name="connsiteX14" fmla="*/ 226060 w 303530"/>
                <a:gd name="connsiteY14" fmla="*/ 85725 h 676910"/>
                <a:gd name="connsiteX15" fmla="*/ 299085 w 303530"/>
                <a:gd name="connsiteY15" fmla="*/ 146050 h 676910"/>
                <a:gd name="connsiteX0" fmla="*/ 299085 w 303530"/>
                <a:gd name="connsiteY0" fmla="*/ 146050 h 676910"/>
                <a:gd name="connsiteX1" fmla="*/ 248285 w 303530"/>
                <a:gd name="connsiteY1" fmla="*/ 346075 h 676910"/>
                <a:gd name="connsiteX2" fmla="*/ 192405 w 303530"/>
                <a:gd name="connsiteY2" fmla="*/ 546735 h 676910"/>
                <a:gd name="connsiteX3" fmla="*/ 303530 w 303530"/>
                <a:gd name="connsiteY3" fmla="*/ 597535 h 676910"/>
                <a:gd name="connsiteX4" fmla="*/ 245745 w 303530"/>
                <a:gd name="connsiteY4" fmla="*/ 668655 h 676910"/>
                <a:gd name="connsiteX5" fmla="*/ 57150 w 303530"/>
                <a:gd name="connsiteY5" fmla="*/ 676910 h 676910"/>
                <a:gd name="connsiteX6" fmla="*/ 48260 w 303530"/>
                <a:gd name="connsiteY6" fmla="*/ 599440 h 676910"/>
                <a:gd name="connsiteX7" fmla="*/ 0 w 303530"/>
                <a:gd name="connsiteY7" fmla="*/ 519430 h 676910"/>
                <a:gd name="connsiteX8" fmla="*/ 27305 w 303530"/>
                <a:gd name="connsiteY8" fmla="*/ 378460 h 676910"/>
                <a:gd name="connsiteX9" fmla="*/ 19685 w 303530"/>
                <a:gd name="connsiteY9" fmla="*/ 136525 h 676910"/>
                <a:gd name="connsiteX10" fmla="*/ 70485 w 303530"/>
                <a:gd name="connsiteY10" fmla="*/ 85725 h 676910"/>
                <a:gd name="connsiteX11" fmla="*/ 73660 w 303530"/>
                <a:gd name="connsiteY11" fmla="*/ 69850 h 676910"/>
                <a:gd name="connsiteX12" fmla="*/ 127635 w 303530"/>
                <a:gd name="connsiteY12" fmla="*/ 0 h 676910"/>
                <a:gd name="connsiteX13" fmla="*/ 149860 w 303530"/>
                <a:gd name="connsiteY13" fmla="*/ 6350 h 676910"/>
                <a:gd name="connsiteX14" fmla="*/ 226060 w 303530"/>
                <a:gd name="connsiteY14" fmla="*/ 85725 h 676910"/>
                <a:gd name="connsiteX15" fmla="*/ 299085 w 303530"/>
                <a:gd name="connsiteY15" fmla="*/ 146050 h 676910"/>
                <a:gd name="connsiteX0" fmla="*/ 299085 w 303530"/>
                <a:gd name="connsiteY0" fmla="*/ 146050 h 676910"/>
                <a:gd name="connsiteX1" fmla="*/ 248285 w 303530"/>
                <a:gd name="connsiteY1" fmla="*/ 346075 h 676910"/>
                <a:gd name="connsiteX2" fmla="*/ 192405 w 303530"/>
                <a:gd name="connsiteY2" fmla="*/ 546735 h 676910"/>
                <a:gd name="connsiteX3" fmla="*/ 303530 w 303530"/>
                <a:gd name="connsiteY3" fmla="*/ 597535 h 676910"/>
                <a:gd name="connsiteX4" fmla="*/ 245745 w 303530"/>
                <a:gd name="connsiteY4" fmla="*/ 668655 h 676910"/>
                <a:gd name="connsiteX5" fmla="*/ 57150 w 303530"/>
                <a:gd name="connsiteY5" fmla="*/ 676910 h 676910"/>
                <a:gd name="connsiteX6" fmla="*/ 48260 w 303530"/>
                <a:gd name="connsiteY6" fmla="*/ 599440 h 676910"/>
                <a:gd name="connsiteX7" fmla="*/ 0 w 303530"/>
                <a:gd name="connsiteY7" fmla="*/ 519430 h 676910"/>
                <a:gd name="connsiteX8" fmla="*/ 27305 w 303530"/>
                <a:gd name="connsiteY8" fmla="*/ 378460 h 676910"/>
                <a:gd name="connsiteX9" fmla="*/ 19685 w 303530"/>
                <a:gd name="connsiteY9" fmla="*/ 136525 h 676910"/>
                <a:gd name="connsiteX10" fmla="*/ 70485 w 303530"/>
                <a:gd name="connsiteY10" fmla="*/ 85725 h 676910"/>
                <a:gd name="connsiteX11" fmla="*/ 73660 w 303530"/>
                <a:gd name="connsiteY11" fmla="*/ 69850 h 676910"/>
                <a:gd name="connsiteX12" fmla="*/ 127635 w 303530"/>
                <a:gd name="connsiteY12" fmla="*/ 0 h 676910"/>
                <a:gd name="connsiteX13" fmla="*/ 149860 w 303530"/>
                <a:gd name="connsiteY13" fmla="*/ 6350 h 676910"/>
                <a:gd name="connsiteX14" fmla="*/ 226060 w 303530"/>
                <a:gd name="connsiteY14" fmla="*/ 85725 h 676910"/>
                <a:gd name="connsiteX15" fmla="*/ 299085 w 303530"/>
                <a:gd name="connsiteY15" fmla="*/ 146050 h 676910"/>
                <a:gd name="connsiteX0" fmla="*/ 299085 w 303530"/>
                <a:gd name="connsiteY0" fmla="*/ 146050 h 676910"/>
                <a:gd name="connsiteX1" fmla="*/ 145415 w 303530"/>
                <a:gd name="connsiteY1" fmla="*/ 374650 h 676910"/>
                <a:gd name="connsiteX2" fmla="*/ 192405 w 303530"/>
                <a:gd name="connsiteY2" fmla="*/ 546735 h 676910"/>
                <a:gd name="connsiteX3" fmla="*/ 303530 w 303530"/>
                <a:gd name="connsiteY3" fmla="*/ 597535 h 676910"/>
                <a:gd name="connsiteX4" fmla="*/ 245745 w 303530"/>
                <a:gd name="connsiteY4" fmla="*/ 668655 h 676910"/>
                <a:gd name="connsiteX5" fmla="*/ 57150 w 303530"/>
                <a:gd name="connsiteY5" fmla="*/ 676910 h 676910"/>
                <a:gd name="connsiteX6" fmla="*/ 48260 w 303530"/>
                <a:gd name="connsiteY6" fmla="*/ 599440 h 676910"/>
                <a:gd name="connsiteX7" fmla="*/ 0 w 303530"/>
                <a:gd name="connsiteY7" fmla="*/ 519430 h 676910"/>
                <a:gd name="connsiteX8" fmla="*/ 27305 w 303530"/>
                <a:gd name="connsiteY8" fmla="*/ 378460 h 676910"/>
                <a:gd name="connsiteX9" fmla="*/ 19685 w 303530"/>
                <a:gd name="connsiteY9" fmla="*/ 136525 h 676910"/>
                <a:gd name="connsiteX10" fmla="*/ 70485 w 303530"/>
                <a:gd name="connsiteY10" fmla="*/ 85725 h 676910"/>
                <a:gd name="connsiteX11" fmla="*/ 73660 w 303530"/>
                <a:gd name="connsiteY11" fmla="*/ 69850 h 676910"/>
                <a:gd name="connsiteX12" fmla="*/ 127635 w 303530"/>
                <a:gd name="connsiteY12" fmla="*/ 0 h 676910"/>
                <a:gd name="connsiteX13" fmla="*/ 149860 w 303530"/>
                <a:gd name="connsiteY13" fmla="*/ 6350 h 676910"/>
                <a:gd name="connsiteX14" fmla="*/ 226060 w 303530"/>
                <a:gd name="connsiteY14" fmla="*/ 85725 h 676910"/>
                <a:gd name="connsiteX15" fmla="*/ 299085 w 303530"/>
                <a:gd name="connsiteY15" fmla="*/ 146050 h 676910"/>
                <a:gd name="connsiteX0" fmla="*/ 299085 w 303530"/>
                <a:gd name="connsiteY0" fmla="*/ 146050 h 676910"/>
                <a:gd name="connsiteX1" fmla="*/ 301625 w 303530"/>
                <a:gd name="connsiteY1" fmla="*/ 443230 h 676910"/>
                <a:gd name="connsiteX2" fmla="*/ 192405 w 303530"/>
                <a:gd name="connsiteY2" fmla="*/ 546735 h 676910"/>
                <a:gd name="connsiteX3" fmla="*/ 303530 w 303530"/>
                <a:gd name="connsiteY3" fmla="*/ 597535 h 676910"/>
                <a:gd name="connsiteX4" fmla="*/ 245745 w 303530"/>
                <a:gd name="connsiteY4" fmla="*/ 668655 h 676910"/>
                <a:gd name="connsiteX5" fmla="*/ 57150 w 303530"/>
                <a:gd name="connsiteY5" fmla="*/ 676910 h 676910"/>
                <a:gd name="connsiteX6" fmla="*/ 48260 w 303530"/>
                <a:gd name="connsiteY6" fmla="*/ 599440 h 676910"/>
                <a:gd name="connsiteX7" fmla="*/ 0 w 303530"/>
                <a:gd name="connsiteY7" fmla="*/ 519430 h 676910"/>
                <a:gd name="connsiteX8" fmla="*/ 27305 w 303530"/>
                <a:gd name="connsiteY8" fmla="*/ 378460 h 676910"/>
                <a:gd name="connsiteX9" fmla="*/ 19685 w 303530"/>
                <a:gd name="connsiteY9" fmla="*/ 136525 h 676910"/>
                <a:gd name="connsiteX10" fmla="*/ 70485 w 303530"/>
                <a:gd name="connsiteY10" fmla="*/ 85725 h 676910"/>
                <a:gd name="connsiteX11" fmla="*/ 73660 w 303530"/>
                <a:gd name="connsiteY11" fmla="*/ 69850 h 676910"/>
                <a:gd name="connsiteX12" fmla="*/ 127635 w 303530"/>
                <a:gd name="connsiteY12" fmla="*/ 0 h 676910"/>
                <a:gd name="connsiteX13" fmla="*/ 149860 w 303530"/>
                <a:gd name="connsiteY13" fmla="*/ 6350 h 676910"/>
                <a:gd name="connsiteX14" fmla="*/ 226060 w 303530"/>
                <a:gd name="connsiteY14" fmla="*/ 85725 h 676910"/>
                <a:gd name="connsiteX15" fmla="*/ 299085 w 303530"/>
                <a:gd name="connsiteY15" fmla="*/ 146050 h 676910"/>
                <a:gd name="connsiteX0" fmla="*/ 299085 w 303530"/>
                <a:gd name="connsiteY0" fmla="*/ 146050 h 676910"/>
                <a:gd name="connsiteX1" fmla="*/ 122555 w 303530"/>
                <a:gd name="connsiteY1" fmla="*/ 494665 h 676910"/>
                <a:gd name="connsiteX2" fmla="*/ 192405 w 303530"/>
                <a:gd name="connsiteY2" fmla="*/ 546735 h 676910"/>
                <a:gd name="connsiteX3" fmla="*/ 303530 w 303530"/>
                <a:gd name="connsiteY3" fmla="*/ 597535 h 676910"/>
                <a:gd name="connsiteX4" fmla="*/ 245745 w 303530"/>
                <a:gd name="connsiteY4" fmla="*/ 668655 h 676910"/>
                <a:gd name="connsiteX5" fmla="*/ 57150 w 303530"/>
                <a:gd name="connsiteY5" fmla="*/ 676910 h 676910"/>
                <a:gd name="connsiteX6" fmla="*/ 48260 w 303530"/>
                <a:gd name="connsiteY6" fmla="*/ 599440 h 676910"/>
                <a:gd name="connsiteX7" fmla="*/ 0 w 303530"/>
                <a:gd name="connsiteY7" fmla="*/ 519430 h 676910"/>
                <a:gd name="connsiteX8" fmla="*/ 27305 w 303530"/>
                <a:gd name="connsiteY8" fmla="*/ 378460 h 676910"/>
                <a:gd name="connsiteX9" fmla="*/ 19685 w 303530"/>
                <a:gd name="connsiteY9" fmla="*/ 136525 h 676910"/>
                <a:gd name="connsiteX10" fmla="*/ 70485 w 303530"/>
                <a:gd name="connsiteY10" fmla="*/ 85725 h 676910"/>
                <a:gd name="connsiteX11" fmla="*/ 73660 w 303530"/>
                <a:gd name="connsiteY11" fmla="*/ 69850 h 676910"/>
                <a:gd name="connsiteX12" fmla="*/ 127635 w 303530"/>
                <a:gd name="connsiteY12" fmla="*/ 0 h 676910"/>
                <a:gd name="connsiteX13" fmla="*/ 149860 w 303530"/>
                <a:gd name="connsiteY13" fmla="*/ 6350 h 676910"/>
                <a:gd name="connsiteX14" fmla="*/ 226060 w 303530"/>
                <a:gd name="connsiteY14" fmla="*/ 85725 h 676910"/>
                <a:gd name="connsiteX15" fmla="*/ 299085 w 303530"/>
                <a:gd name="connsiteY15" fmla="*/ 146050 h 676910"/>
                <a:gd name="connsiteX0" fmla="*/ 146685 w 303530"/>
                <a:gd name="connsiteY0" fmla="*/ 367030 h 676910"/>
                <a:gd name="connsiteX1" fmla="*/ 122555 w 303530"/>
                <a:gd name="connsiteY1" fmla="*/ 494665 h 676910"/>
                <a:gd name="connsiteX2" fmla="*/ 192405 w 303530"/>
                <a:gd name="connsiteY2" fmla="*/ 546735 h 676910"/>
                <a:gd name="connsiteX3" fmla="*/ 303530 w 303530"/>
                <a:gd name="connsiteY3" fmla="*/ 597535 h 676910"/>
                <a:gd name="connsiteX4" fmla="*/ 245745 w 303530"/>
                <a:gd name="connsiteY4" fmla="*/ 668655 h 676910"/>
                <a:gd name="connsiteX5" fmla="*/ 57150 w 303530"/>
                <a:gd name="connsiteY5" fmla="*/ 676910 h 676910"/>
                <a:gd name="connsiteX6" fmla="*/ 48260 w 303530"/>
                <a:gd name="connsiteY6" fmla="*/ 599440 h 676910"/>
                <a:gd name="connsiteX7" fmla="*/ 0 w 303530"/>
                <a:gd name="connsiteY7" fmla="*/ 519430 h 676910"/>
                <a:gd name="connsiteX8" fmla="*/ 27305 w 303530"/>
                <a:gd name="connsiteY8" fmla="*/ 378460 h 676910"/>
                <a:gd name="connsiteX9" fmla="*/ 19685 w 303530"/>
                <a:gd name="connsiteY9" fmla="*/ 136525 h 676910"/>
                <a:gd name="connsiteX10" fmla="*/ 70485 w 303530"/>
                <a:gd name="connsiteY10" fmla="*/ 85725 h 676910"/>
                <a:gd name="connsiteX11" fmla="*/ 73660 w 303530"/>
                <a:gd name="connsiteY11" fmla="*/ 69850 h 676910"/>
                <a:gd name="connsiteX12" fmla="*/ 127635 w 303530"/>
                <a:gd name="connsiteY12" fmla="*/ 0 h 676910"/>
                <a:gd name="connsiteX13" fmla="*/ 149860 w 303530"/>
                <a:gd name="connsiteY13" fmla="*/ 6350 h 676910"/>
                <a:gd name="connsiteX14" fmla="*/ 226060 w 303530"/>
                <a:gd name="connsiteY14" fmla="*/ 85725 h 676910"/>
                <a:gd name="connsiteX15" fmla="*/ 146685 w 303530"/>
                <a:gd name="connsiteY15" fmla="*/ 367030 h 676910"/>
                <a:gd name="connsiteX0" fmla="*/ 146685 w 303530"/>
                <a:gd name="connsiteY0" fmla="*/ 367030 h 676910"/>
                <a:gd name="connsiteX1" fmla="*/ 122555 w 303530"/>
                <a:gd name="connsiteY1" fmla="*/ 494665 h 676910"/>
                <a:gd name="connsiteX2" fmla="*/ 192405 w 303530"/>
                <a:gd name="connsiteY2" fmla="*/ 546735 h 676910"/>
                <a:gd name="connsiteX3" fmla="*/ 303530 w 303530"/>
                <a:gd name="connsiteY3" fmla="*/ 597535 h 676910"/>
                <a:gd name="connsiteX4" fmla="*/ 245745 w 303530"/>
                <a:gd name="connsiteY4" fmla="*/ 668655 h 676910"/>
                <a:gd name="connsiteX5" fmla="*/ 57150 w 303530"/>
                <a:gd name="connsiteY5" fmla="*/ 676910 h 676910"/>
                <a:gd name="connsiteX6" fmla="*/ 48260 w 303530"/>
                <a:gd name="connsiteY6" fmla="*/ 599440 h 676910"/>
                <a:gd name="connsiteX7" fmla="*/ 0 w 303530"/>
                <a:gd name="connsiteY7" fmla="*/ 519430 h 676910"/>
                <a:gd name="connsiteX8" fmla="*/ 27305 w 303530"/>
                <a:gd name="connsiteY8" fmla="*/ 378460 h 676910"/>
                <a:gd name="connsiteX9" fmla="*/ 19685 w 303530"/>
                <a:gd name="connsiteY9" fmla="*/ 136525 h 676910"/>
                <a:gd name="connsiteX10" fmla="*/ 70485 w 303530"/>
                <a:gd name="connsiteY10" fmla="*/ 85725 h 676910"/>
                <a:gd name="connsiteX11" fmla="*/ 73660 w 303530"/>
                <a:gd name="connsiteY11" fmla="*/ 69850 h 676910"/>
                <a:gd name="connsiteX12" fmla="*/ 127635 w 303530"/>
                <a:gd name="connsiteY12" fmla="*/ 0 h 676910"/>
                <a:gd name="connsiteX13" fmla="*/ 149860 w 303530"/>
                <a:gd name="connsiteY13" fmla="*/ 6350 h 676910"/>
                <a:gd name="connsiteX14" fmla="*/ 146685 w 303530"/>
                <a:gd name="connsiteY14" fmla="*/ 367030 h 676910"/>
                <a:gd name="connsiteX0" fmla="*/ 146685 w 303530"/>
                <a:gd name="connsiteY0" fmla="*/ 367030 h 676910"/>
                <a:gd name="connsiteX1" fmla="*/ 122555 w 303530"/>
                <a:gd name="connsiteY1" fmla="*/ 494665 h 676910"/>
                <a:gd name="connsiteX2" fmla="*/ 192405 w 303530"/>
                <a:gd name="connsiteY2" fmla="*/ 546735 h 676910"/>
                <a:gd name="connsiteX3" fmla="*/ 303530 w 303530"/>
                <a:gd name="connsiteY3" fmla="*/ 597535 h 676910"/>
                <a:gd name="connsiteX4" fmla="*/ 245745 w 303530"/>
                <a:gd name="connsiteY4" fmla="*/ 668655 h 676910"/>
                <a:gd name="connsiteX5" fmla="*/ 57150 w 303530"/>
                <a:gd name="connsiteY5" fmla="*/ 676910 h 676910"/>
                <a:gd name="connsiteX6" fmla="*/ 48260 w 303530"/>
                <a:gd name="connsiteY6" fmla="*/ 599440 h 676910"/>
                <a:gd name="connsiteX7" fmla="*/ 0 w 303530"/>
                <a:gd name="connsiteY7" fmla="*/ 519430 h 676910"/>
                <a:gd name="connsiteX8" fmla="*/ 27305 w 303530"/>
                <a:gd name="connsiteY8" fmla="*/ 378460 h 676910"/>
                <a:gd name="connsiteX9" fmla="*/ 19685 w 303530"/>
                <a:gd name="connsiteY9" fmla="*/ 136525 h 676910"/>
                <a:gd name="connsiteX10" fmla="*/ 70485 w 303530"/>
                <a:gd name="connsiteY10" fmla="*/ 85725 h 676910"/>
                <a:gd name="connsiteX11" fmla="*/ 73660 w 303530"/>
                <a:gd name="connsiteY11" fmla="*/ 69850 h 676910"/>
                <a:gd name="connsiteX12" fmla="*/ 127635 w 303530"/>
                <a:gd name="connsiteY12" fmla="*/ 0 h 676910"/>
                <a:gd name="connsiteX13" fmla="*/ 146685 w 303530"/>
                <a:gd name="connsiteY13" fmla="*/ 367030 h 676910"/>
                <a:gd name="connsiteX0" fmla="*/ 146685 w 303530"/>
                <a:gd name="connsiteY0" fmla="*/ 297180 h 607060"/>
                <a:gd name="connsiteX1" fmla="*/ 122555 w 303530"/>
                <a:gd name="connsiteY1" fmla="*/ 424815 h 607060"/>
                <a:gd name="connsiteX2" fmla="*/ 192405 w 303530"/>
                <a:gd name="connsiteY2" fmla="*/ 476885 h 607060"/>
                <a:gd name="connsiteX3" fmla="*/ 303530 w 303530"/>
                <a:gd name="connsiteY3" fmla="*/ 527685 h 607060"/>
                <a:gd name="connsiteX4" fmla="*/ 245745 w 303530"/>
                <a:gd name="connsiteY4" fmla="*/ 598805 h 607060"/>
                <a:gd name="connsiteX5" fmla="*/ 57150 w 303530"/>
                <a:gd name="connsiteY5" fmla="*/ 607060 h 607060"/>
                <a:gd name="connsiteX6" fmla="*/ 48260 w 303530"/>
                <a:gd name="connsiteY6" fmla="*/ 529590 h 607060"/>
                <a:gd name="connsiteX7" fmla="*/ 0 w 303530"/>
                <a:gd name="connsiteY7" fmla="*/ 449580 h 607060"/>
                <a:gd name="connsiteX8" fmla="*/ 27305 w 303530"/>
                <a:gd name="connsiteY8" fmla="*/ 308610 h 607060"/>
                <a:gd name="connsiteX9" fmla="*/ 19685 w 303530"/>
                <a:gd name="connsiteY9" fmla="*/ 66675 h 607060"/>
                <a:gd name="connsiteX10" fmla="*/ 70485 w 303530"/>
                <a:gd name="connsiteY10" fmla="*/ 15875 h 607060"/>
                <a:gd name="connsiteX11" fmla="*/ 73660 w 303530"/>
                <a:gd name="connsiteY11" fmla="*/ 0 h 607060"/>
                <a:gd name="connsiteX12" fmla="*/ 146685 w 303530"/>
                <a:gd name="connsiteY12" fmla="*/ 297180 h 607060"/>
                <a:gd name="connsiteX0" fmla="*/ 146685 w 303530"/>
                <a:gd name="connsiteY0" fmla="*/ 297180 h 607060"/>
                <a:gd name="connsiteX1" fmla="*/ 122555 w 303530"/>
                <a:gd name="connsiteY1" fmla="*/ 424815 h 607060"/>
                <a:gd name="connsiteX2" fmla="*/ 192405 w 303530"/>
                <a:gd name="connsiteY2" fmla="*/ 476885 h 607060"/>
                <a:gd name="connsiteX3" fmla="*/ 303530 w 303530"/>
                <a:gd name="connsiteY3" fmla="*/ 527685 h 607060"/>
                <a:gd name="connsiteX4" fmla="*/ 245745 w 303530"/>
                <a:gd name="connsiteY4" fmla="*/ 598805 h 607060"/>
                <a:gd name="connsiteX5" fmla="*/ 57150 w 303530"/>
                <a:gd name="connsiteY5" fmla="*/ 607060 h 607060"/>
                <a:gd name="connsiteX6" fmla="*/ 48260 w 303530"/>
                <a:gd name="connsiteY6" fmla="*/ 529590 h 607060"/>
                <a:gd name="connsiteX7" fmla="*/ 0 w 303530"/>
                <a:gd name="connsiteY7" fmla="*/ 449580 h 607060"/>
                <a:gd name="connsiteX8" fmla="*/ 27305 w 303530"/>
                <a:gd name="connsiteY8" fmla="*/ 308610 h 607060"/>
                <a:gd name="connsiteX9" fmla="*/ 19685 w 303530"/>
                <a:gd name="connsiteY9" fmla="*/ 66675 h 607060"/>
                <a:gd name="connsiteX10" fmla="*/ 60960 w 303530"/>
                <a:gd name="connsiteY10" fmla="*/ 231140 h 607060"/>
                <a:gd name="connsiteX11" fmla="*/ 73660 w 303530"/>
                <a:gd name="connsiteY11" fmla="*/ 0 h 607060"/>
                <a:gd name="connsiteX12" fmla="*/ 146685 w 303530"/>
                <a:gd name="connsiteY12" fmla="*/ 297180 h 607060"/>
                <a:gd name="connsiteX0" fmla="*/ 146685 w 303530"/>
                <a:gd name="connsiteY0" fmla="*/ 230505 h 540385"/>
                <a:gd name="connsiteX1" fmla="*/ 122555 w 303530"/>
                <a:gd name="connsiteY1" fmla="*/ 358140 h 540385"/>
                <a:gd name="connsiteX2" fmla="*/ 192405 w 303530"/>
                <a:gd name="connsiteY2" fmla="*/ 410210 h 540385"/>
                <a:gd name="connsiteX3" fmla="*/ 303530 w 303530"/>
                <a:gd name="connsiteY3" fmla="*/ 461010 h 540385"/>
                <a:gd name="connsiteX4" fmla="*/ 245745 w 303530"/>
                <a:gd name="connsiteY4" fmla="*/ 532130 h 540385"/>
                <a:gd name="connsiteX5" fmla="*/ 57150 w 303530"/>
                <a:gd name="connsiteY5" fmla="*/ 540385 h 540385"/>
                <a:gd name="connsiteX6" fmla="*/ 48260 w 303530"/>
                <a:gd name="connsiteY6" fmla="*/ 462915 h 540385"/>
                <a:gd name="connsiteX7" fmla="*/ 0 w 303530"/>
                <a:gd name="connsiteY7" fmla="*/ 382905 h 540385"/>
                <a:gd name="connsiteX8" fmla="*/ 27305 w 303530"/>
                <a:gd name="connsiteY8" fmla="*/ 241935 h 540385"/>
                <a:gd name="connsiteX9" fmla="*/ 19685 w 303530"/>
                <a:gd name="connsiteY9" fmla="*/ 0 h 540385"/>
                <a:gd name="connsiteX10" fmla="*/ 60960 w 303530"/>
                <a:gd name="connsiteY10" fmla="*/ 164465 h 540385"/>
                <a:gd name="connsiteX11" fmla="*/ 146685 w 303530"/>
                <a:gd name="connsiteY11" fmla="*/ 230505 h 540385"/>
                <a:gd name="connsiteX0" fmla="*/ 146685 w 303530"/>
                <a:gd name="connsiteY0" fmla="*/ 66040 h 375920"/>
                <a:gd name="connsiteX1" fmla="*/ 122555 w 303530"/>
                <a:gd name="connsiteY1" fmla="*/ 193675 h 375920"/>
                <a:gd name="connsiteX2" fmla="*/ 192405 w 303530"/>
                <a:gd name="connsiteY2" fmla="*/ 245745 h 375920"/>
                <a:gd name="connsiteX3" fmla="*/ 303530 w 303530"/>
                <a:gd name="connsiteY3" fmla="*/ 296545 h 375920"/>
                <a:gd name="connsiteX4" fmla="*/ 245745 w 303530"/>
                <a:gd name="connsiteY4" fmla="*/ 367665 h 375920"/>
                <a:gd name="connsiteX5" fmla="*/ 57150 w 303530"/>
                <a:gd name="connsiteY5" fmla="*/ 375920 h 375920"/>
                <a:gd name="connsiteX6" fmla="*/ 48260 w 303530"/>
                <a:gd name="connsiteY6" fmla="*/ 298450 h 375920"/>
                <a:gd name="connsiteX7" fmla="*/ 0 w 303530"/>
                <a:gd name="connsiteY7" fmla="*/ 218440 h 375920"/>
                <a:gd name="connsiteX8" fmla="*/ 27305 w 303530"/>
                <a:gd name="connsiteY8" fmla="*/ 77470 h 375920"/>
                <a:gd name="connsiteX9" fmla="*/ 60960 w 303530"/>
                <a:gd name="connsiteY9" fmla="*/ 0 h 375920"/>
                <a:gd name="connsiteX10" fmla="*/ 146685 w 303530"/>
                <a:gd name="connsiteY10" fmla="*/ 66040 h 375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03530" h="375920">
                  <a:moveTo>
                    <a:pt x="146685" y="66040"/>
                  </a:moveTo>
                  <a:cubicBezTo>
                    <a:pt x="147532" y="165100"/>
                    <a:pt x="121708" y="94615"/>
                    <a:pt x="122555" y="193675"/>
                  </a:cubicBezTo>
                  <a:cubicBezTo>
                    <a:pt x="103928" y="260562"/>
                    <a:pt x="125307" y="194098"/>
                    <a:pt x="192405" y="245745"/>
                  </a:cubicBezTo>
                  <a:lnTo>
                    <a:pt x="303530" y="296545"/>
                  </a:lnTo>
                  <a:lnTo>
                    <a:pt x="245745" y="367665"/>
                  </a:lnTo>
                  <a:lnTo>
                    <a:pt x="57150" y="375920"/>
                  </a:lnTo>
                  <a:lnTo>
                    <a:pt x="48260" y="298450"/>
                  </a:lnTo>
                  <a:lnTo>
                    <a:pt x="0" y="218440"/>
                  </a:lnTo>
                  <a:lnTo>
                    <a:pt x="27305" y="77470"/>
                  </a:lnTo>
                  <a:lnTo>
                    <a:pt x="60960" y="0"/>
                  </a:lnTo>
                  <a:lnTo>
                    <a:pt x="146685" y="66040"/>
                  </a:lnTo>
                  <a:close/>
                </a:path>
              </a:pathLst>
            </a:custGeom>
            <a:noFill/>
            <a:ln w="38100">
              <a:solidFill>
                <a:srgbClr val="FF0000"/>
              </a:solidFill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42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71711E44-EC85-4F25-8168-429B66AD5879}"/>
                </a:ext>
              </a:extLst>
            </p:cNvPr>
            <p:cNvSpPr txBox="1"/>
            <p:nvPr/>
          </p:nvSpPr>
          <p:spPr>
            <a:xfrm>
              <a:off x="1435050" y="6150687"/>
              <a:ext cx="798931" cy="1904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ゴシック" panose="020B0609070205080204" pitchFamily="49" charset="-128"/>
                  <a:ea typeface="ＭＳ ゴシック" panose="020B0609070205080204" pitchFamily="49" charset="-128"/>
                  <a:cs typeface="+mn-cs"/>
                </a:rPr>
                <a:t>海上自衛隊</a:t>
              </a:r>
            </a:p>
          </p:txBody>
        </p:sp>
      </p:grpSp>
      <p:sp>
        <p:nvSpPr>
          <p:cNvPr id="20" name="Rectangle 3">
            <a:extLst>
              <a:ext uri="{FF2B5EF4-FFF2-40B4-BE49-F238E27FC236}">
                <a16:creationId xmlns:a16="http://schemas.microsoft.com/office/drawing/2014/main" id="{DE119455-91FE-4F08-A026-3400638BFA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357" y="87571"/>
            <a:ext cx="12033493" cy="154580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0">
            <a:solidFill>
              <a:srgbClr val="FF0000"/>
            </a:solidFill>
            <a:miter lim="800000"/>
            <a:headEnd/>
            <a:tailEnd/>
          </a:ln>
          <a:effectLst/>
          <a:extLst/>
        </p:spPr>
        <p:txBody>
          <a:bodyPr vert="horz" wrap="square" lIns="162560" tIns="81280" rIns="162560" bIns="81280" numCol="1" anchor="ctr" anchorCtr="0" compatLnSpc="1">
            <a:prstTxWarp prst="textNoShape">
              <a:avLst/>
            </a:prstTxWarp>
            <a:spAutoFit/>
          </a:bodyPr>
          <a:lstStyle/>
          <a:p>
            <a:pPr lvl="0" algn="l" eaLnBrk="0" hangingPunct="0">
              <a:spcBef>
                <a:spcPct val="0"/>
              </a:spcBef>
              <a:defRPr/>
            </a:pPr>
            <a:r>
              <a:rPr kumimoji="0" lang="ja-JP" altLang="en-US" sz="2489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kumimoji="0" lang="ja-JP" altLang="en-US" sz="20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海上自衛隊父島基地分遣隊の区域及びその</a:t>
            </a:r>
            <a:r>
              <a:rPr kumimoji="0" lang="ja-JP" altLang="ja-JP" sz="20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周囲</a:t>
            </a:r>
            <a:r>
              <a:rPr kumimoji="0" lang="ja-JP" altLang="en-US" sz="20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おおむね</a:t>
            </a:r>
            <a:r>
              <a:rPr kumimoji="0" lang="ja-JP" altLang="en-US" sz="20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１０００</a:t>
            </a:r>
            <a:r>
              <a:rPr kumimoji="0" lang="ja-JP" altLang="ja-JP" sz="20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メー</a:t>
            </a:r>
            <a:r>
              <a:rPr kumimoji="0" lang="ja-JP" altLang="en-US" sz="20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ト</a:t>
            </a:r>
            <a:r>
              <a:rPr kumimoji="0" lang="ja-JP" altLang="ja-JP" sz="20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ル</a:t>
            </a:r>
            <a:r>
              <a:rPr kumimoji="0" lang="ja-JP" altLang="en-US" sz="20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の地域</a:t>
            </a:r>
            <a:r>
              <a:rPr kumimoji="0" lang="ja-JP" altLang="ja-JP" sz="20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上空</a:t>
            </a:r>
            <a:r>
              <a:rPr kumimoji="0" lang="ja-JP" altLang="en-US" sz="20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は</a:t>
            </a:r>
            <a:r>
              <a:rPr kumimoji="0" lang="ja-JP" altLang="ja-JP" sz="20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小型無人機等飛行禁止法</a:t>
            </a:r>
            <a:r>
              <a:rPr kumimoji="0" lang="ja-JP" altLang="ja-JP" sz="20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の</a:t>
            </a:r>
            <a:r>
              <a:rPr kumimoji="0" lang="ja-JP" altLang="en-US" sz="20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定めにより</a:t>
            </a:r>
            <a:r>
              <a:rPr kumimoji="0" lang="ja-JP" altLang="en-US" sz="20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ドローン等の飛行が禁止</a:t>
            </a:r>
            <a:r>
              <a:rPr kumimoji="0" lang="ja-JP" altLang="en-US" sz="20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されています　　</a:t>
            </a:r>
            <a:endParaRPr kumimoji="0" lang="en-US" altLang="ja-JP" sz="2000" b="1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lvl="0" algn="l" eaLnBrk="0" hangingPunct="0">
              <a:spcBef>
                <a:spcPct val="0"/>
              </a:spcBef>
              <a:defRPr/>
            </a:pPr>
            <a:r>
              <a:rPr kumimoji="0" lang="ja-JP" altLang="en-US" sz="20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kumimoji="0" lang="ja-JP" altLang="ja-JP" sz="20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同法に違反した場合には</a:t>
            </a:r>
            <a:r>
              <a:rPr kumimoji="0" lang="ja-JP" altLang="en-US" sz="20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、</a:t>
            </a:r>
            <a:r>
              <a:rPr kumimoji="0" lang="ja-JP" altLang="en-US" sz="20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警察官等による</a:t>
            </a:r>
            <a:r>
              <a:rPr kumimoji="0" lang="ja-JP" altLang="ja-JP" sz="20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安全確保措置</a:t>
            </a:r>
            <a:r>
              <a:rPr kumimoji="0" lang="ja-JP" altLang="ja-JP" sz="20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の対象となるほ</a:t>
            </a:r>
            <a:r>
              <a:rPr kumimoji="0" lang="ja-JP" altLang="en-US" sz="20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か、</a:t>
            </a:r>
            <a:endParaRPr kumimoji="0" lang="en-US" altLang="ja-JP" sz="2000" b="1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indent="225781" algn="l" defTabSz="1625620" eaLnBrk="0" hangingPunct="0">
              <a:spcBef>
                <a:spcPct val="0"/>
              </a:spcBef>
              <a:defRPr/>
            </a:pPr>
            <a:r>
              <a:rPr kumimoji="0" lang="ja-JP" altLang="ja-JP" sz="20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「１年以下の</a:t>
            </a:r>
            <a:r>
              <a:rPr kumimoji="0" lang="ja-JP" altLang="en-US" sz="20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拘禁刑</a:t>
            </a:r>
            <a:r>
              <a:rPr kumimoji="0" lang="ja-JP" altLang="ja-JP" sz="20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または５０万円以下の罰金」</a:t>
            </a:r>
            <a:r>
              <a:rPr kumimoji="0" lang="ja-JP" altLang="ja-JP" sz="20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が科せられる場合があります</a:t>
            </a:r>
            <a:r>
              <a:rPr kumimoji="0" lang="ja-JP" altLang="ja-JP" sz="2489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。</a:t>
            </a:r>
            <a:endParaRPr kumimoji="0" lang="en-US" altLang="ja-JP" sz="2489" b="1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9161580"/>
      </p:ext>
    </p:extLst>
  </p:cSld>
  <p:clrMapOvr>
    <a:masterClrMapping/>
  </p:clrMapOvr>
</p:sld>
</file>

<file path=ppt/theme/theme1.xml><?xml version="1.0" encoding="utf-8"?>
<a:theme xmlns:a="http://schemas.openxmlformats.org/drawingml/2006/main" name="テーマ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a:spPr>
      <a:bodyPr rtlCol="0" anchor="ctr"/>
      <a:lstStyle>
        <a:defPPr algn="ctr">
          <a:defRPr kumimoji="1" dirty="0" smtClean="0">
            <a:solidFill>
              <a:schemeClr val="tx1"/>
            </a:solidFill>
          </a:defRPr>
        </a:defPPr>
      </a:lstStyle>
      <a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a:style>
    </a:spDef>
  </a:objectDefaults>
  <a:extraClrSchemeLst/>
</a:theme>
</file>

<file path=ppt/theme/theme2.xml><?xml version="1.0" encoding="utf-8"?>
<a:theme xmlns:a="http://schemas.openxmlformats.org/drawingml/2006/main" name="1_テーマ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chemeClr val="tx1"/>
          </a:solidFill>
        </a:ln>
        <a:effectLst/>
      </a:spPr>
      <a:bodyPr rtlCol="0" anchor="ctr"/>
      <a:lstStyle>
        <a:defPPr algn="ctr">
          <a:defRPr kumimoji="1" dirty="0" smtClean="0">
            <a:solidFill>
              <a:schemeClr val="tx1"/>
            </a:solidFill>
          </a:defRPr>
        </a:defPPr>
      </a:lstStyle>
      <a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a:style>
    </a:spDef>
    <a:txDef>
      <a:spPr>
        <a:noFill/>
      </a:spPr>
      <a:bodyPr wrap="square" rtlCol="0">
        <a:spAutoFit/>
      </a:bodyPr>
      <a:lstStyle>
        <a:defPPr algn="l">
          <a:spcBef>
            <a:spcPts val="0"/>
          </a:spcBef>
          <a:defRPr kumimoji="1" sz="1400" dirty="0" smtClean="0">
            <a:latin typeface="ＭＳ ゴシック" panose="020B0609070205080204" pitchFamily="49" charset="-128"/>
            <a:ea typeface="ＭＳ ゴシック" panose="020B0609070205080204" pitchFamily="49" charset="-128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2_テーマ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>
            <a:lumMod val="40000"/>
            <a:lumOff val="60000"/>
          </a:schemeClr>
        </a:solidFill>
        <a:ln>
          <a:solidFill>
            <a:schemeClr val="tx1"/>
          </a:solidFill>
        </a:ln>
      </a:spPr>
      <a:bodyPr wrap="none" rtlCol="0" anchor="ctr">
        <a:spAutoFit/>
      </a:bodyPr>
      <a:lstStyle>
        <a:defPPr algn="l">
          <a:spcBef>
            <a:spcPts val="0"/>
          </a:spcBef>
          <a:defRPr kumimoji="1" sz="2000" dirty="0" smtClean="0">
            <a:latin typeface="ＭＳ ゴシック" panose="020B0609070205080204" pitchFamily="49" charset="-128"/>
            <a:ea typeface="ＭＳ ゴシック" panose="020B0609070205080204" pitchFamily="49" charset="-128"/>
          </a:defRPr>
        </a:defPPr>
      </a:lstStyle>
    </a:spDef>
    <a:txDef>
      <a:spPr>
        <a:noFill/>
      </a:spPr>
      <a:bodyPr wrap="square" rtlCol="0">
        <a:spAutoFit/>
      </a:bodyPr>
      <a:lstStyle>
        <a:defPPr algn="l">
          <a:spcBef>
            <a:spcPts val="0"/>
          </a:spcBef>
          <a:defRPr kumimoji="1" dirty="0" smtClean="0">
            <a:latin typeface="ＭＳ ゴシック" panose="020B0609070205080204" pitchFamily="49" charset="-128"/>
            <a:ea typeface="ＭＳ ゴシック" panose="020B0609070205080204" pitchFamily="49" charset="-128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52724</TotalTime>
  <Words>363</Words>
  <Application>Microsoft Office PowerPoint</Application>
  <PresentationFormat>ユーザー設定</PresentationFormat>
  <Paragraphs>26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HGS創英角ｺﾞｼｯｸUB</vt:lpstr>
      <vt:lpstr>ＭＳ Ｐゴシック</vt:lpstr>
      <vt:lpstr>ＭＳ Ｐ明朝</vt:lpstr>
      <vt:lpstr>ＭＳ ゴシック</vt:lpstr>
      <vt:lpstr>Arial</vt:lpstr>
      <vt:lpstr>Calibri</vt:lpstr>
      <vt:lpstr>Times New Roman</vt:lpstr>
      <vt:lpstr>テーマ1</vt:lpstr>
      <vt:lpstr>1_テーマ1</vt:lpstr>
      <vt:lpstr>2_テーマ1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菅　原</dc:creator>
  <cp:lastModifiedBy>菊地　優善</cp:lastModifiedBy>
  <cp:revision>2350</cp:revision>
  <cp:lastPrinted>2026-07-07T00:29:08Z</cp:lastPrinted>
  <dcterms:created xsi:type="dcterms:W3CDTF">2001-01-12T08:20:30Z</dcterms:created>
  <dcterms:modified xsi:type="dcterms:W3CDTF">2026-07-08T06:32:55Z</dcterms:modified>
</cp:coreProperties>
</file>