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0417"/>
  <workbookPr/>
  <mc:AlternateContent xmlns:mc="http://schemas.openxmlformats.org/markup-compatibility/2006">
    <mc:Choice Requires="x15">
      <x15ac:absPath xmlns:x15ac="http://schemas.microsoft.com/office/spreadsheetml/2010/11/ac" url="D:\Users\A12Z3939\Desktop\保存期間表\10【中部方面航空隊】各文書管理者が定める標準文書保存期間基準（令和７年度改定）\"/>
    </mc:Choice>
  </mc:AlternateContent>
  <xr:revisionPtr revIDLastSave="0" documentId="13_ncr:1_{F9D0C623-19BC-484B-A948-41F2D7DF2E9F}" xr6:coauthVersionLast="36" xr6:coauthVersionMax="47" xr10:uidLastSave="{00000000-0000-0000-0000-000000000000}"/>
  <bookViews>
    <workbookView xWindow="20370" yWindow="-9990" windowWidth="51840" windowHeight="21120" tabRatio="621" xr2:uid="{00000000-000D-0000-FFFF-FFFF00000000}"/>
  </bookViews>
  <sheets>
    <sheet name="中部方面隊航空隊本部" sheetId="70" r:id="rId1"/>
    <sheet name="中部方面航空隊本部付隊" sheetId="71" r:id="rId2"/>
    <sheet name="管制気象隊長" sheetId="72" r:id="rId3"/>
    <sheet name="管制気象隊長基地隊長" sheetId="73" r:id="rId4"/>
    <sheet name="管制気象隊長第１派遣隊長" sheetId="74" r:id="rId5"/>
    <sheet name="管制気象隊長第２派遣隊長" sheetId="75" r:id="rId6"/>
    <sheet name="管制気象隊長第３派遣隊長" sheetId="76" r:id="rId7"/>
    <sheet name="管制気象隊長第４派遣隊長" sheetId="77" r:id="rId8"/>
    <sheet name="中部方面ヘリコプター隊本部" sheetId="78" r:id="rId9"/>
    <sheet name="中部方面ヘリコプター隊本部付隊" sheetId="79" r:id="rId10"/>
    <sheet name="中部方面ヘリコプター隊 第１飛行隊" sheetId="80" r:id="rId11"/>
    <sheet name="中部方面ヘリコプター隊 第２飛行隊" sheetId="81" r:id="rId12"/>
    <sheet name="中部方面ヘリコプター隊第３飛行隊" sheetId="82" r:id="rId13"/>
    <sheet name="中部方面航空野整備隊" sheetId="83" r:id="rId14"/>
    <sheet name="第5対戦車ヘリコプター隊本部人事班長" sheetId="84" r:id="rId15"/>
    <sheet name="第5対戦車ヘリコプター隊飛行支援隊長" sheetId="85" r:id="rId16"/>
    <sheet name="第5対戦車ヘリコプター隊飛行隊長" sheetId="86" r:id="rId17"/>
    <sheet name="中部方面航空野整備隊整備隊" sheetId="87" r:id="rId18"/>
  </sheets>
  <definedNames>
    <definedName name="_xlnm._FilterDatabase" localSheetId="0" hidden="1">中部方面隊航空隊本部!$A$3:$M$820</definedName>
    <definedName name="_xlnm.Print_Area" localSheetId="0">中部方面隊航空隊本部!$A$3:$M$822</definedName>
    <definedName name="_xlnm.Print_Titles" localSheetId="0">中部方面隊航空隊本部!$3:$3</definedName>
  </definedNames>
  <calcPr calcId="191029"/>
</workbook>
</file>

<file path=xl/sharedStrings.xml><?xml version="1.0" encoding="utf-8"?>
<sst xmlns="http://schemas.openxmlformats.org/spreadsheetml/2006/main" count="33168" uniqueCount="10214">
  <si>
    <t>事　項</t>
    <phoneticPr fontId="3"/>
  </si>
  <si>
    <t>業務の区分</t>
    <phoneticPr fontId="3"/>
  </si>
  <si>
    <t>行政文書の類型</t>
    <phoneticPr fontId="3"/>
  </si>
  <si>
    <t>保存期間</t>
    <phoneticPr fontId="3"/>
  </si>
  <si>
    <t>訓令別表第２の該当項</t>
    <phoneticPr fontId="3"/>
  </si>
  <si>
    <t>ア</t>
    <phoneticPr fontId="3"/>
  </si>
  <si>
    <t>イ</t>
    <phoneticPr fontId="3"/>
  </si>
  <si>
    <t>ウ</t>
    <phoneticPr fontId="3"/>
  </si>
  <si>
    <t>エ</t>
    <phoneticPr fontId="3"/>
  </si>
  <si>
    <t>オ</t>
    <phoneticPr fontId="3"/>
  </si>
  <si>
    <t>職員の兼業の許可に関する重要な経緯</t>
    <phoneticPr fontId="3"/>
  </si>
  <si>
    <t>カ</t>
    <phoneticPr fontId="3"/>
  </si>
  <si>
    <t>キ</t>
    <phoneticPr fontId="3"/>
  </si>
  <si>
    <t>ク</t>
    <phoneticPr fontId="3"/>
  </si>
  <si>
    <t>ケ</t>
    <phoneticPr fontId="3"/>
  </si>
  <si>
    <t>文書の管理等に関する事項</t>
    <phoneticPr fontId="3"/>
  </si>
  <si>
    <t>廃棄</t>
    <phoneticPr fontId="3"/>
  </si>
  <si>
    <t>－</t>
    <phoneticPr fontId="3"/>
  </si>
  <si>
    <t>イ　</t>
    <phoneticPr fontId="3"/>
  </si>
  <si>
    <t>2(2)ア(ウ)</t>
    <phoneticPr fontId="3"/>
  </si>
  <si>
    <t>コ</t>
    <phoneticPr fontId="3"/>
  </si>
  <si>
    <t>13(2)</t>
    <phoneticPr fontId="3"/>
  </si>
  <si>
    <t>1(1)</t>
    <phoneticPr fontId="3"/>
  </si>
  <si>
    <t>2(1)イ</t>
    <phoneticPr fontId="3"/>
  </si>
  <si>
    <t>サ</t>
    <phoneticPr fontId="3"/>
  </si>
  <si>
    <t>シ</t>
    <phoneticPr fontId="3"/>
  </si>
  <si>
    <t>幹部の人事記録に関する文書</t>
    <phoneticPr fontId="3"/>
  </si>
  <si>
    <t>ス</t>
    <phoneticPr fontId="3"/>
  </si>
  <si>
    <t>給与の制度、運用管理等に関する文書</t>
    <phoneticPr fontId="3"/>
  </si>
  <si>
    <t>電子計算機持出し簿</t>
    <phoneticPr fontId="3"/>
  </si>
  <si>
    <t>航空機等を用途廃止等により処分した日に係る特定日以後５年</t>
    <phoneticPr fontId="3"/>
  </si>
  <si>
    <t>緊急自動車の指定</t>
    <phoneticPr fontId="3"/>
  </si>
  <si>
    <t>５年</t>
    <phoneticPr fontId="3"/>
  </si>
  <si>
    <t>以下について移管
・多くの国民の関心事項となる重大な事故に関するもの</t>
    <phoneticPr fontId="3"/>
  </si>
  <si>
    <t>衛生器材の管理に関する文書</t>
    <phoneticPr fontId="3"/>
  </si>
  <si>
    <t>備　考</t>
    <phoneticPr fontId="3"/>
  </si>
  <si>
    <t>　１　本表が直接適用されない行政文書については、文書管理者は、本表の規定を踏まえて分類及び保存期間を定めるものとする。</t>
    <phoneticPr fontId="3"/>
  </si>
  <si>
    <t>　　別紙の第１章第２第５項第７号又は同項第８号に基づき一元的な管理に責任を有する文書管理者以外の文書管理者は、業務上の必要性に応じ、当該行政文書に、より短い</t>
    <phoneticPr fontId="3"/>
  </si>
  <si>
    <t>　　保存期間（１年未満を含む。）を定めることができる。</t>
    <phoneticPr fontId="3"/>
  </si>
  <si>
    <t>　３　保存期間の設定に際しては、防衛省行政文書管理規則（平成２３年防衛省訓令第１５号。以下「訓令」という。）第１７条第５項（歴史公文書等）及び第６項（意思決</t>
    <phoneticPr fontId="3"/>
  </si>
  <si>
    <t>　 (1)　別途、正本が管理されている行政文書の写し</t>
    <phoneticPr fontId="3"/>
  </si>
  <si>
    <t>　 (2)　定型的又は日常的な業務連絡、日程表等</t>
    <phoneticPr fontId="3"/>
  </si>
  <si>
    <t>　 (3)　出版物や公表物を編集した文書　</t>
    <phoneticPr fontId="3"/>
  </si>
  <si>
    <t>　 (4)　所掌業務に関する事実関係の問合せへの応答</t>
    <phoneticPr fontId="3"/>
  </si>
  <si>
    <t>　 (5)　明白な誤り等の客観的な正確性の観点から利用に適さなくなった文書</t>
    <phoneticPr fontId="3"/>
  </si>
  <si>
    <t>　 (6)　意思決定の途中段階で作成したもので、当該意思決定に与える影響がないものとして、長期間の保存を要しないと判断される文書</t>
    <phoneticPr fontId="3"/>
  </si>
  <si>
    <t>　（7） 保存期間表において、保存期間を１年未満と設定することが適当なものとして、業務単位で具体的に定められた文書（訓令第１７条第１項ただし書きの規定により総</t>
    <phoneticPr fontId="3"/>
  </si>
  <si>
    <t>　　　括文書管理者に協議したものに限る。）</t>
    <phoneticPr fontId="3"/>
  </si>
  <si>
    <t>　４　前項の規定により１年未満の保存期間を設定する類型の行政文書であっても、重要又は異例な事項に関する情報を含む場合など、合理的な跡付けや検証に必要となる行</t>
    <phoneticPr fontId="3"/>
  </si>
  <si>
    <t>　　政文書については、１年以上の保存期間を設定するものとする。</t>
    <phoneticPr fontId="3"/>
  </si>
  <si>
    <t>　５　第３項の保存期間を１年未満とすることができる行政文書の保存期間の起算日は、行政文書の作成又は取得に係る日の翌日とする。ただし、別途、正本が管理されてい</t>
    <phoneticPr fontId="3"/>
  </si>
  <si>
    <t>　　る行政文書の写しのうち次に掲げるものは、保存期間の起算日を行政文書の作成又は取得に係る日とすることができる。</t>
    <phoneticPr fontId="3"/>
  </si>
  <si>
    <t>　（1） 受信した電子メール</t>
    <phoneticPr fontId="3"/>
  </si>
  <si>
    <t>　（2） 細則第２章第２第１項第１号の規定により１年未満の保存期間を設定する紙文書</t>
    <phoneticPr fontId="3"/>
  </si>
  <si>
    <t>　６　細則第１章第２第５項第２号に規定する文書管理情報を記載するに当たっては、第３項各号に該当する保存期間を１年未満とする行政文書の保存期間に同項の該当号を</t>
    <phoneticPr fontId="3"/>
  </si>
  <si>
    <t>　　付記するものとする。（例：正本が管理されている行政文書の写しの場合　１年未満(１)）</t>
    <phoneticPr fontId="3"/>
  </si>
  <si>
    <t>　７　文書管理者は、保存期間を１年未満とする行政文書ファイル等であって、第３項各号に該当しないものについて、保存期間が満了し、廃棄しようとするときは、訓令第</t>
    <phoneticPr fontId="3"/>
  </si>
  <si>
    <t>　　１７条第５項（歴史公文書等）、第６項（意思決定過程並びに事務及び事業の実績の合理的な跡付け又は検証に必要となる行政文書）又は第８項（重要又は異例な事項に</t>
    <phoneticPr fontId="3"/>
  </si>
  <si>
    <t>　　関する情報を含む場合など、合理的な跡付け又は検証に必要となる行政文書）に該当しないことを確認した上で廃棄するものとする。この場合において、文書管理者は細</t>
    <phoneticPr fontId="3"/>
  </si>
  <si>
    <t>　　（機関等の文書管理者にあっては、機関等主任文書管理者）に報告するものとする。</t>
    <phoneticPr fontId="3"/>
  </si>
  <si>
    <t>　８　陸上自衛隊行政文書管理に関する達（陸上自衛隊達第３２－２４号（令和４年３月３０日））第３５条に基づき、次の各号に規定する行政文書は保存期間を常用とする</t>
    <phoneticPr fontId="3"/>
  </si>
  <si>
    <t>　　ことができる。</t>
    <phoneticPr fontId="3"/>
  </si>
  <si>
    <t>　（1） 行政文書ファイル管理簿等の簿冊</t>
    <phoneticPr fontId="3"/>
  </si>
  <si>
    <t>　（2） 規則類</t>
    <phoneticPr fontId="3"/>
  </si>
  <si>
    <t>　（3） 更新型・蓄積型データベース</t>
    <phoneticPr fontId="3"/>
  </si>
  <si>
    <t>　（4） 各種マニュアル</t>
    <phoneticPr fontId="3"/>
  </si>
  <si>
    <t>　（5） 担当者等の名簿</t>
    <phoneticPr fontId="3"/>
  </si>
  <si>
    <t>　（6） ウェブサイト及びＳＮＳ</t>
    <phoneticPr fontId="3"/>
  </si>
  <si>
    <t>　（7） 会議の配席図及び案内図</t>
    <phoneticPr fontId="3"/>
  </si>
  <si>
    <t>　（8） 視察、イベント等における動線が記載されたもの</t>
    <phoneticPr fontId="3"/>
  </si>
  <si>
    <t>制定又は改廃のための決裁文書（二十の項ロ）</t>
    <phoneticPr fontId="3"/>
  </si>
  <si>
    <t>文書の管理等
（文書の管理等に関する事項）</t>
    <phoneticPr fontId="3"/>
  </si>
  <si>
    <t>行政文書ファイル管理簿その他の業務に常時利用するものとして継続的に保存すべき行政文書（三十の項）</t>
    <phoneticPr fontId="3"/>
  </si>
  <si>
    <t>取得した文書の管理を行うための帳簿（三十一の項）</t>
    <phoneticPr fontId="3"/>
  </si>
  <si>
    <t>決裁文書の管理を行うための帳簿（三十二の項）</t>
    <phoneticPr fontId="3"/>
  </si>
  <si>
    <t>行政文書ファイル等の移管又は廃棄の状況が記録された帳簿（三十三の項）</t>
    <phoneticPr fontId="3"/>
  </si>
  <si>
    <t>契約が終了する日に係る特定日以後５年</t>
    <phoneticPr fontId="3"/>
  </si>
  <si>
    <t>行動命令に基づく自衛隊の活動に係る事項</t>
    <phoneticPr fontId="3"/>
  </si>
  <si>
    <t>行動命令に基づき活動する自衛隊の活動に係る重要な経緯</t>
    <phoneticPr fontId="3"/>
  </si>
  <si>
    <t>災害派遣に係る行動命令及び当該行動命令の作成過程が記録された文書（アに掲げるものを除く。）</t>
    <phoneticPr fontId="3"/>
  </si>
  <si>
    <t>１０年</t>
    <phoneticPr fontId="3"/>
  </si>
  <si>
    <t>災害派遣に係る行動命令に基づく自衛隊の活動の記録や報告であって、防衛大臣又は上級部隊の判断に資するもの（活動する部隊等が作成したもの及びウに掲げるものを除く。）</t>
    <phoneticPr fontId="3"/>
  </si>
  <si>
    <t>一般命令その他の命令に基づく自衛隊の部隊等の活動に係る事項</t>
    <phoneticPr fontId="3"/>
  </si>
  <si>
    <t>３年</t>
    <phoneticPr fontId="3"/>
  </si>
  <si>
    <t>議員等訪問・視察</t>
    <phoneticPr fontId="3"/>
  </si>
  <si>
    <t>１年</t>
    <phoneticPr fontId="3"/>
  </si>
  <si>
    <t>行政文書管理の適正な実施に関する文書</t>
    <phoneticPr fontId="3"/>
  </si>
  <si>
    <t>行政文書管理業務の検討に関する文書</t>
    <phoneticPr fontId="3"/>
  </si>
  <si>
    <t>隊務の運営に関する文書</t>
    <phoneticPr fontId="3"/>
  </si>
  <si>
    <t>業務改善提案状況報告書</t>
    <phoneticPr fontId="3"/>
  </si>
  <si>
    <t>組織・定員に関する文書</t>
    <phoneticPr fontId="3"/>
  </si>
  <si>
    <t>文書監査に付随して作成する文書</t>
    <phoneticPr fontId="3"/>
  </si>
  <si>
    <t>総務省の政策に関する文書</t>
    <phoneticPr fontId="3"/>
  </si>
  <si>
    <t>広報事業に関する文書</t>
    <phoneticPr fontId="3"/>
  </si>
  <si>
    <t>部外に対する意見発表の届出、原稿</t>
    <phoneticPr fontId="3"/>
  </si>
  <si>
    <t>情報公開実施担当者名簿</t>
    <phoneticPr fontId="3"/>
  </si>
  <si>
    <t>保有個人情報等に係る事故発生時に関する文書</t>
    <phoneticPr fontId="3"/>
  </si>
  <si>
    <t>保有個人情報等に係る事故調査に関する文書</t>
    <phoneticPr fontId="3"/>
  </si>
  <si>
    <t>旅費の制度</t>
    <phoneticPr fontId="3"/>
  </si>
  <si>
    <t>予算の申請に関する文書</t>
    <phoneticPr fontId="3"/>
  </si>
  <si>
    <t>過年度支出申請等</t>
    <phoneticPr fontId="3"/>
  </si>
  <si>
    <t>人事日報</t>
    <phoneticPr fontId="3"/>
  </si>
  <si>
    <t>元自衛官再任用、雇用と年金の接続</t>
    <phoneticPr fontId="3"/>
  </si>
  <si>
    <t>休暇等取得促進、休暇等取得状況報告</t>
    <phoneticPr fontId="3"/>
  </si>
  <si>
    <t>各種ハラスメントに関する文書</t>
    <phoneticPr fontId="3"/>
  </si>
  <si>
    <t>メンタルヘルスに関する文書</t>
    <phoneticPr fontId="3"/>
  </si>
  <si>
    <t>幹部任用、再任用、任期付、採用、昇任</t>
    <phoneticPr fontId="3"/>
  </si>
  <si>
    <t>幹部昇給、幹部復職時調整</t>
    <phoneticPr fontId="3"/>
  </si>
  <si>
    <t>幹部補職</t>
    <phoneticPr fontId="3"/>
  </si>
  <si>
    <t>幹部休職・復職、育児休業</t>
    <phoneticPr fontId="3"/>
  </si>
  <si>
    <t>幹部職種、技能、特技</t>
    <phoneticPr fontId="3"/>
  </si>
  <si>
    <t>幹部入校・研修、選抜、集合訓練</t>
    <phoneticPr fontId="3"/>
  </si>
  <si>
    <t>幹部の経歴管理に関する文書</t>
    <phoneticPr fontId="3"/>
  </si>
  <si>
    <t>幹部経歴管理</t>
    <phoneticPr fontId="3"/>
  </si>
  <si>
    <t>幹部人事記録</t>
    <phoneticPr fontId="3"/>
  </si>
  <si>
    <t>准曹士任用、准曹再任用、任期付、継続任用、採用、罷免、昇任</t>
    <phoneticPr fontId="3"/>
  </si>
  <si>
    <t>准・曹・士 昇給、復職時調整</t>
    <phoneticPr fontId="3"/>
  </si>
  <si>
    <t>准・曹・士 補職</t>
    <phoneticPr fontId="3"/>
  </si>
  <si>
    <t>准・曹・士 休職・復職、育児休業</t>
    <phoneticPr fontId="3"/>
  </si>
  <si>
    <t>准曹士職種、技能、特技</t>
    <phoneticPr fontId="3"/>
  </si>
  <si>
    <t>准・曹・士 入校・研修、選抜、集合訓練</t>
    <phoneticPr fontId="3"/>
  </si>
  <si>
    <t>准・曹・士経歴管理</t>
    <phoneticPr fontId="3"/>
  </si>
  <si>
    <t>准・曹・士成績率</t>
    <phoneticPr fontId="3"/>
  </si>
  <si>
    <t>福利厚生、隊員のレクリエーション、全自衛隊美術展、厚生に関する集合訓練</t>
    <phoneticPr fontId="3"/>
  </si>
  <si>
    <t>生涯生活設計セミナー開催</t>
    <phoneticPr fontId="3"/>
  </si>
  <si>
    <t>児童手当（児童手当台帳）、（認定請求書）</t>
    <phoneticPr fontId="3"/>
  </si>
  <si>
    <t>退職手当支給処理台帳、退職手当支給調書</t>
    <phoneticPr fontId="3"/>
  </si>
  <si>
    <t>就職援護業務に関する報告等、就職援護業務に関する会議・研修等、就職援護業務に関する計画等、合同企業説明会等、就職の援護案内に関する通知、報告及び照会又は意見に係る文書、その他の就職の援助に資する施策等</t>
    <phoneticPr fontId="3"/>
  </si>
  <si>
    <t>情報等の収集整理・配布の計画、情報の収集整理・配布の技術指導、情報業務等に関する通知、報告及び照会又は意見に係る文書</t>
    <phoneticPr fontId="3"/>
  </si>
  <si>
    <t>教育資料</t>
    <phoneticPr fontId="3"/>
  </si>
  <si>
    <t>情報管理の手引</t>
    <phoneticPr fontId="3"/>
  </si>
  <si>
    <t>秘密等文書複写記録簿</t>
    <phoneticPr fontId="3"/>
  </si>
  <si>
    <t>秘密電子計算機情報記憶目次表</t>
    <phoneticPr fontId="3"/>
  </si>
  <si>
    <t>秘密電子計算機情報管理簿</t>
    <phoneticPr fontId="3"/>
  </si>
  <si>
    <t>情報訓練に関する文書</t>
    <phoneticPr fontId="3"/>
  </si>
  <si>
    <t>災害情報</t>
    <phoneticPr fontId="3"/>
  </si>
  <si>
    <t>体制移行に係る業務調整</t>
    <phoneticPr fontId="3"/>
  </si>
  <si>
    <t>部隊業務予定表</t>
    <phoneticPr fontId="3"/>
  </si>
  <si>
    <t>業務被支援要望（海空等支援）</t>
    <phoneticPr fontId="3"/>
  </si>
  <si>
    <t>業務計画要望</t>
    <phoneticPr fontId="3"/>
  </si>
  <si>
    <t>３０年</t>
    <phoneticPr fontId="3"/>
  </si>
  <si>
    <t>ノータム発信簿</t>
    <phoneticPr fontId="3"/>
  </si>
  <si>
    <t>ー</t>
    <phoneticPr fontId="3"/>
  </si>
  <si>
    <t>電子計算機登録簿</t>
    <phoneticPr fontId="3"/>
  </si>
  <si>
    <t>可搬記憶媒体登録簿</t>
    <phoneticPr fontId="3"/>
  </si>
  <si>
    <t>情報保証自己点検結果</t>
    <phoneticPr fontId="3"/>
  </si>
  <si>
    <t>暗号作業紙等破棄簿</t>
    <phoneticPr fontId="3"/>
  </si>
  <si>
    <t>通信電子規定</t>
    <phoneticPr fontId="3"/>
  </si>
  <si>
    <t>システム障害、セキュリティに関する文書</t>
    <phoneticPr fontId="3"/>
  </si>
  <si>
    <t>国際緊急援助活動に関する文書</t>
    <phoneticPr fontId="3"/>
  </si>
  <si>
    <t>国民保護共同訓練</t>
    <phoneticPr fontId="3"/>
  </si>
  <si>
    <t>国民保護訓練</t>
    <phoneticPr fontId="3"/>
  </si>
  <si>
    <t>中央兵たん会同</t>
    <phoneticPr fontId="3"/>
  </si>
  <si>
    <t>装備品等過不足状況</t>
    <phoneticPr fontId="3"/>
  </si>
  <si>
    <t>装備品等の実態把握</t>
    <phoneticPr fontId="3"/>
  </si>
  <si>
    <t>補給管理システムの運用及び管理要領</t>
    <phoneticPr fontId="3"/>
  </si>
  <si>
    <t>物品管理機関の代行機関の設置</t>
    <phoneticPr fontId="3"/>
  </si>
  <si>
    <t>武器等取扱いに関する技術指導</t>
    <phoneticPr fontId="3"/>
  </si>
  <si>
    <t>技報</t>
    <phoneticPr fontId="3"/>
  </si>
  <si>
    <t>弾薬の引渡し　</t>
    <phoneticPr fontId="3"/>
  </si>
  <si>
    <t>弾薬の取扱書に関する文書</t>
    <phoneticPr fontId="3"/>
  </si>
  <si>
    <t>取扱書の改正</t>
    <phoneticPr fontId="3"/>
  </si>
  <si>
    <t>一時管理換</t>
    <phoneticPr fontId="3"/>
  </si>
  <si>
    <t>試験等支援</t>
    <phoneticPr fontId="3"/>
  </si>
  <si>
    <t>技術指導</t>
    <phoneticPr fontId="3"/>
  </si>
  <si>
    <t>通信工事施工の受託・実施</t>
    <phoneticPr fontId="3"/>
  </si>
  <si>
    <t>秘物件の破棄承認</t>
    <phoneticPr fontId="3"/>
  </si>
  <si>
    <t>後送指示</t>
    <phoneticPr fontId="3"/>
  </si>
  <si>
    <t>補給担任区分</t>
    <phoneticPr fontId="3"/>
  </si>
  <si>
    <t>免税使用対象品目等、積算資料</t>
    <phoneticPr fontId="3"/>
  </si>
  <si>
    <t>使用実態調査結果等</t>
    <phoneticPr fontId="3"/>
  </si>
  <si>
    <t>燃料取扱いの統制等</t>
    <phoneticPr fontId="3"/>
  </si>
  <si>
    <t>施設状況報告、建物等の欠陥等の調整、周辺整備状況に関する文書</t>
    <phoneticPr fontId="3"/>
  </si>
  <si>
    <t>施設の維持管理に関する文書</t>
    <phoneticPr fontId="3"/>
  </si>
  <si>
    <t>ＥＴＣシステム業務処理要領</t>
    <phoneticPr fontId="3"/>
  </si>
  <si>
    <t>ＩＣカード使用記録簿</t>
    <phoneticPr fontId="3"/>
  </si>
  <si>
    <t>運搬費に関する文書</t>
    <phoneticPr fontId="3"/>
  </si>
  <si>
    <t>車両運行管理に関する文書</t>
    <phoneticPr fontId="3"/>
  </si>
  <si>
    <t>車両操縦経歴簿（その２）</t>
    <phoneticPr fontId="3"/>
  </si>
  <si>
    <t>車両操縦経歴簿（その１）</t>
    <phoneticPr fontId="3"/>
  </si>
  <si>
    <t>自動車教習所に関する文書</t>
    <phoneticPr fontId="3"/>
  </si>
  <si>
    <t>教育訓練安全情報</t>
    <phoneticPr fontId="3"/>
  </si>
  <si>
    <t>特技の検定・認定に関する文書</t>
    <phoneticPr fontId="3"/>
  </si>
  <si>
    <t>特技等教育訓練基準</t>
    <phoneticPr fontId="3"/>
  </si>
  <si>
    <t>特技職明細書の特技認定要件作成</t>
    <phoneticPr fontId="3"/>
  </si>
  <si>
    <t>教育等の試行</t>
    <phoneticPr fontId="3"/>
  </si>
  <si>
    <t>幹部等基本教育</t>
    <phoneticPr fontId="3"/>
  </si>
  <si>
    <t>准・曹・士基本教育</t>
    <phoneticPr fontId="3"/>
  </si>
  <si>
    <t>学校等の業務の総合運営</t>
    <phoneticPr fontId="3"/>
  </si>
  <si>
    <t>各種訓練に付随して作成する文書</t>
    <phoneticPr fontId="3"/>
  </si>
  <si>
    <t>訓練制度</t>
    <phoneticPr fontId="3"/>
  </si>
  <si>
    <t>年次射撃</t>
    <phoneticPr fontId="3"/>
  </si>
  <si>
    <t>部内特別技能教育</t>
    <phoneticPr fontId="3"/>
  </si>
  <si>
    <t>統合訓練に係る調整資料</t>
    <phoneticPr fontId="3"/>
  </si>
  <si>
    <t>隊付訓練</t>
    <phoneticPr fontId="3"/>
  </si>
  <si>
    <t>部隊・機関の教育訓練の検閲等</t>
    <phoneticPr fontId="3"/>
  </si>
  <si>
    <t>教養資料等</t>
    <phoneticPr fontId="3"/>
  </si>
  <si>
    <t>予防接種予診票</t>
    <phoneticPr fontId="3"/>
  </si>
  <si>
    <t>予防接種等記録台帳</t>
    <phoneticPr fontId="3"/>
  </si>
  <si>
    <t>防疫業務又は院内感染対策業務に関する記録</t>
    <phoneticPr fontId="3"/>
  </si>
  <si>
    <t>身体検査</t>
    <phoneticPr fontId="3"/>
  </si>
  <si>
    <t>受付簿</t>
    <phoneticPr fontId="3"/>
  </si>
  <si>
    <t>移管・廃棄簿</t>
    <phoneticPr fontId="3"/>
  </si>
  <si>
    <t>廃棄
（ただし、オリジナル性がある行政文書が含まれているもの及び通常業務以外の対応に係る行政文書の場合は移管）</t>
    <phoneticPr fontId="8"/>
  </si>
  <si>
    <t>○○年度部外委託気象所</t>
    <phoneticPr fontId="8"/>
  </si>
  <si>
    <t>○○年度防衛力の在り方検討</t>
    <phoneticPr fontId="8"/>
  </si>
  <si>
    <t>○○年度航空交通管制月間交通量</t>
    <phoneticPr fontId="8"/>
  </si>
  <si>
    <t>暗号作業紙等破棄簿</t>
    <phoneticPr fontId="8"/>
  </si>
  <si>
    <t>○○年度補給カタログＦ－１の改正</t>
    <phoneticPr fontId="8"/>
  </si>
  <si>
    <t>整備諸基準等現況表</t>
    <phoneticPr fontId="8"/>
  </si>
  <si>
    <t>補給カタログ
整備諸基準
取扱書</t>
    <phoneticPr fontId="8"/>
  </si>
  <si>
    <t>○○年度航空機等改造指令書（ＭＷＯ）等現況表</t>
    <phoneticPr fontId="8"/>
  </si>
  <si>
    <t>○○年度航空機等改造指令書（ＭＷＯ）等実施状況表
○○年度航空機等改造指令書（ＭＷＯ）等（適用・完了）通報</t>
    <phoneticPr fontId="8"/>
  </si>
  <si>
    <t>○○年度航空機編入等報告</t>
    <phoneticPr fontId="8"/>
  </si>
  <si>
    <t>○○年度航空機装備品等不具合報告（ＵＲ）調査依頼
○○年度航空機装備品等不具合報告（ＵＲ）対策状況表</t>
    <phoneticPr fontId="8"/>
  </si>
  <si>
    <t>身体歴</t>
    <phoneticPr fontId="8"/>
  </si>
  <si>
    <t>決裁簿</t>
    <phoneticPr fontId="3"/>
  </si>
  <si>
    <t>大臣が発する行動命令案</t>
    <phoneticPr fontId="3"/>
  </si>
  <si>
    <t xml:space="preserve">○○年度消防に関する文書
</t>
    <phoneticPr fontId="8"/>
  </si>
  <si>
    <t xml:space="preserve">文書管理者指定簿
</t>
    <phoneticPr fontId="8"/>
  </si>
  <si>
    <t>○○年度標準文書保存期間基準の改定</t>
    <phoneticPr fontId="8"/>
  </si>
  <si>
    <t>中長期人事施策検討</t>
    <phoneticPr fontId="3"/>
  </si>
  <si>
    <t>○○年度贈与等報告</t>
    <phoneticPr fontId="8"/>
  </si>
  <si>
    <t>○○年度懲戒（訓戒等報告分）</t>
    <phoneticPr fontId="8"/>
  </si>
  <si>
    <t>○○年度懲戒（懲戒処分報告）</t>
    <phoneticPr fontId="8"/>
  </si>
  <si>
    <t>○○年度予備自衛官等の△△訓練</t>
    <phoneticPr fontId="8"/>
  </si>
  <si>
    <t>就職希望調査票</t>
    <phoneticPr fontId="3"/>
  </si>
  <si>
    <t>○○年度情報・保全の定期検査等に関する文書</t>
    <phoneticPr fontId="8"/>
  </si>
  <si>
    <t>秘密文書等貸出簿</t>
    <phoneticPr fontId="3"/>
  </si>
  <si>
    <t>秘密指定書</t>
    <phoneticPr fontId="3"/>
  </si>
  <si>
    <t>警戒監視等に関する文書</t>
    <phoneticPr fontId="3"/>
  </si>
  <si>
    <t>飛行場使用に関する文書</t>
    <phoneticPr fontId="3"/>
  </si>
  <si>
    <t>○○年度可搬記憶媒体持出し簿</t>
    <phoneticPr fontId="3"/>
  </si>
  <si>
    <t>秘匿措置解除許可簿</t>
    <phoneticPr fontId="3"/>
  </si>
  <si>
    <t>○○年度装備品充足基準</t>
    <phoneticPr fontId="8"/>
  </si>
  <si>
    <t>○○年度分任物品管理官の指定</t>
    <phoneticPr fontId="8"/>
  </si>
  <si>
    <t>○○年度不用供与品等報告</t>
    <phoneticPr fontId="8"/>
  </si>
  <si>
    <t>○○年度高圧ガス管理要領</t>
    <phoneticPr fontId="8"/>
  </si>
  <si>
    <t>○○年度一時管理換（火器）</t>
    <phoneticPr fontId="8"/>
  </si>
  <si>
    <t>○○年度非軍事化要請書関連</t>
    <phoneticPr fontId="8"/>
  </si>
  <si>
    <t>○○年度器材等管理（弾薬）</t>
    <phoneticPr fontId="8"/>
  </si>
  <si>
    <t xml:space="preserve">○○年度一時管理換（化学）
</t>
    <phoneticPr fontId="8"/>
  </si>
  <si>
    <t>○○年度管理換（航空器材）</t>
    <phoneticPr fontId="8"/>
  </si>
  <si>
    <t>○○年度航空機等技術指令（ＥＷＯ）</t>
    <phoneticPr fontId="8"/>
  </si>
  <si>
    <t>○○年度航空安全会議資料</t>
    <phoneticPr fontId="8"/>
  </si>
  <si>
    <t>○○年度航空事故月報</t>
    <phoneticPr fontId="3"/>
  </si>
  <si>
    <t>○○年度管理換（需品器材）</t>
    <phoneticPr fontId="8"/>
  </si>
  <si>
    <t>○○年度管理換（器材・被服）</t>
    <phoneticPr fontId="8"/>
  </si>
  <si>
    <t>○○年度船舶輸送（有償援助調達）</t>
    <phoneticPr fontId="8"/>
  </si>
  <si>
    <t>○○年度車両運行管理</t>
    <phoneticPr fontId="3"/>
  </si>
  <si>
    <t>○○年度装備開発（航空)</t>
    <phoneticPr fontId="8"/>
  </si>
  <si>
    <t>○○年度器材・演習場年度業務計画</t>
    <phoneticPr fontId="3"/>
  </si>
  <si>
    <t>教範類持ち出し申請簿</t>
    <phoneticPr fontId="3"/>
  </si>
  <si>
    <t>○○年度薬務器材等管理（保有状況）</t>
    <phoneticPr fontId="8"/>
  </si>
  <si>
    <t xml:space="preserve">○○年度管理換（薬務器材）
</t>
    <phoneticPr fontId="8"/>
  </si>
  <si>
    <t>衛生器材の管理換</t>
    <phoneticPr fontId="3"/>
  </si>
  <si>
    <t>　　則第１章第６第３項第９号に定める期間の中で、どのような類型の行政文書ファイル等について、いつ廃棄したのかを記録し、当該期間終了後速やかに総括文書管理者</t>
    <phoneticPr fontId="3"/>
  </si>
  <si>
    <t>○○年度職業訓練綴り</t>
    <phoneticPr fontId="8"/>
  </si>
  <si>
    <t>○○年度警戒監視に関する命令等</t>
    <phoneticPr fontId="3"/>
  </si>
  <si>
    <t>○○年度秘匿措置解除許可簿</t>
    <phoneticPr fontId="3"/>
  </si>
  <si>
    <t>自衛隊法第８３条第１項及び第２項により防衛大臣の指定する者が発する行動命令案</t>
    <phoneticPr fontId="3"/>
  </si>
  <si>
    <t>指名簿に記載された者の全てが解除された日に係る特定日以後５年</t>
    <phoneticPr fontId="3"/>
  </si>
  <si>
    <t>文書管理担当者等指定簿</t>
    <phoneticPr fontId="3"/>
  </si>
  <si>
    <t>指定簿に記載された者の全てが解除された日に係る特定日以後５年</t>
    <phoneticPr fontId="3"/>
  </si>
  <si>
    <t>人事記録に関する訓令（昭和３６年防衛庁訓令第２５号）第１０条に定める離職者の人事記録の保管者が保管する准・曹・士自衛官人事記録等</t>
    <phoneticPr fontId="3"/>
  </si>
  <si>
    <t>退職の日に係る特定日以後３年</t>
    <phoneticPr fontId="3"/>
  </si>
  <si>
    <t>転属又は退職の日に係る特定日以後３年</t>
    <phoneticPr fontId="3"/>
  </si>
  <si>
    <t>秘密文書等受領書</t>
    <phoneticPr fontId="3"/>
  </si>
  <si>
    <t>○○年度秘密文書等受領書</t>
    <phoneticPr fontId="3"/>
  </si>
  <si>
    <t>防衛、警備等計画に関する文書</t>
    <phoneticPr fontId="3"/>
  </si>
  <si>
    <t>最後に解除された日に係る特定日以後３年</t>
    <phoneticPr fontId="3"/>
  </si>
  <si>
    <t>　　定過程並びに事務及び事業の実績の合理的な跡付け又は検証に必要となる行政文書）に該当するものを除き、保存期間を１年未満とすることができる。例えば、次に掲げ</t>
    <phoneticPr fontId="3"/>
  </si>
  <si>
    <t>　　る類型に該当する文書の保存期間は、１年未満とすることができる。</t>
    <phoneticPr fontId="3"/>
  </si>
  <si>
    <t>職員の人事に関する事項</t>
    <phoneticPr fontId="3"/>
  </si>
  <si>
    <t>廃棄
※訓令別表第１の備考２に掲げるものも同様とする。
（ただし、閣議等に関わるものについては移管）</t>
    <phoneticPr fontId="3"/>
  </si>
  <si>
    <t>会議資料</t>
    <phoneticPr fontId="3"/>
  </si>
  <si>
    <t>情報共有資料</t>
    <phoneticPr fontId="3"/>
  </si>
  <si>
    <t>2(1)ア29</t>
    <phoneticPr fontId="3"/>
  </si>
  <si>
    <t>元防衛省職員に対するブリーフィングの実施に関する申請書</t>
    <phoneticPr fontId="3"/>
  </si>
  <si>
    <t>元防衛省職員に対するブリーフィングの実施に関する報告書</t>
    <phoneticPr fontId="3"/>
  </si>
  <si>
    <t>人事記録に関する訓令（昭和３６年防衛庁訓令第２５号）第１０条に定める離職者の人事記録の保管者以外が保管する幹部自衛官人事記録等</t>
    <phoneticPr fontId="3"/>
  </si>
  <si>
    <t>自動車検査証の有効期限が満了した車両による運行事案の再発防止</t>
    <phoneticPr fontId="3"/>
  </si>
  <si>
    <t>2(1)ア25</t>
    <phoneticPr fontId="3"/>
  </si>
  <si>
    <t>2(1)ア26</t>
    <phoneticPr fontId="3"/>
  </si>
  <si>
    <t>　３　保存期間の設定に際しては、防衛省行政文書管理規則（平成２３年防衛省訓令第１５号。以下「訓令」という。）第１７条第５項（歴史公文書等）及び第６項（意思決定過程並びに事務及び事業の実績の合理的な跡付け又は検証に必要となる行政
    文書）に該当するものを除き、保存期間を１年未満とすることができる。例えば、次に掲げる類型に該当する文書の保存期間は、１年未満とすることができる。</t>
    <phoneticPr fontId="3"/>
  </si>
  <si>
    <t>　（7） 保存期間表において、保存期間を１年未満と設定することが適当なものとして、業務単位で具体的に定められた文書（訓令第１７条第１項ただし書きの規定により総括文書管理者に協議したものに限る。）</t>
    <phoneticPr fontId="3"/>
  </si>
  <si>
    <t>　４　前項の規定により１年未満の保存期間を設定する類型の行政文書であっても、重要又は異例な事項に関する情報を含む場合など、合理的な跡付けや検証に必要となる行政文書については、１年以上の保存期間を設定するものとする。</t>
    <phoneticPr fontId="3"/>
  </si>
  <si>
    <t>　５　第３項の保存期間を１年未満とすることができる行政文書の保存期間の起算日は、行政文書の作成又は取得に係る日の翌日とする。ただし、別途、正本が管理されている行政文書の写しのうち次に掲げるものは、保存期間の起算日を行政文書の作
    成又は取得に係る日とすることができる。</t>
    <phoneticPr fontId="3"/>
  </si>
  <si>
    <t>　６　細則第１章第２第５項第２号に規定する文書管理情報を記載するに当たっては、第３項各号に該当する保存期間を１年未満とする行政文書の保存期間に同項の該当号を付記するものとする。
      （例：正本が管理されている行政文書の写しの場合　１年未満(１)）</t>
    <phoneticPr fontId="3"/>
  </si>
  <si>
    <t>　７　文書管理者は、保存期間を１年未満とする行政文書ファイル等であって、第３項各号に該当しないものについて、保存期間が満了し、廃棄しようとするときは、訓令第１７条第５項（歴史公文書等）、第６項（意思決定過程並びに事務及び事業の
    実績の合理的な跡付け又は検証に必要となる行政文書）又は第８項（重要又は異例な事項に関する情報を含む場合など、合理的な跡付け又は検証に必要となる行政文書）に該当しないことを確認した上で廃棄するものとする。この場合において、文
    書管理者は細則第１章第６第３項第９号に定める期間の中で、どのような類型の行政文書ファイル等について、いつ廃棄したのかを記録し、当該期間終了後速やかに総括文書管理者（機関等の文書管理者にあっては、機関等主任文書管理者）に報告
    するものとする。</t>
    <phoneticPr fontId="3"/>
  </si>
  <si>
    <t>　８　陸上自衛隊行政文書管理に関する達（陸上自衛隊達第３２－２４号（令和４年３月３０日））第３５条に基づき、次の各号に規定する行政文書は保存期間を常用とすることができる。</t>
    <phoneticPr fontId="3"/>
  </si>
  <si>
    <t>2(1)ア</t>
    <phoneticPr fontId="3"/>
  </si>
  <si>
    <t>航空自衛隊クラウドシステム利用者指定簿</t>
    <phoneticPr fontId="3"/>
  </si>
  <si>
    <t>○○年度情報公開査察対応</t>
    <phoneticPr fontId="8"/>
  </si>
  <si>
    <t>○○年度勤務時間指定簿等</t>
    <phoneticPr fontId="8"/>
  </si>
  <si>
    <t>○○年度懲戒（訓戒等報告）</t>
    <phoneticPr fontId="8"/>
  </si>
  <si>
    <t>○○年度福利厚生関連業務</t>
    <phoneticPr fontId="8"/>
  </si>
  <si>
    <t>○○年度情報収集の整理・配布技術指導</t>
    <phoneticPr fontId="3"/>
  </si>
  <si>
    <t>○○年度情報システム間の接続申請書</t>
    <phoneticPr fontId="3"/>
  </si>
  <si>
    <t>システム利用者等指定簿</t>
    <phoneticPr fontId="3"/>
  </si>
  <si>
    <t xml:space="preserve">○○年度秘匿措置解除許可簿
</t>
    <phoneticPr fontId="3"/>
  </si>
  <si>
    <t>○○年度特別管理品目の管理換</t>
    <phoneticPr fontId="8"/>
  </si>
  <si>
    <t>○○年度管理換協議書</t>
    <phoneticPr fontId="3"/>
  </si>
  <si>
    <t>○○年度装備品等の管理要領</t>
    <phoneticPr fontId="3"/>
  </si>
  <si>
    <t>○○年度製造者記号</t>
    <phoneticPr fontId="3"/>
  </si>
  <si>
    <t xml:space="preserve">○○年度教授計画
</t>
    <phoneticPr fontId="3"/>
  </si>
  <si>
    <t>○○年度演習場使用申請</t>
    <phoneticPr fontId="3"/>
  </si>
  <si>
    <t>○○年度部外施設等利用申請</t>
    <phoneticPr fontId="3"/>
  </si>
  <si>
    <t>○○年度器材・演習場管理要</t>
    <phoneticPr fontId="3"/>
  </si>
  <si>
    <t>○○年度教育訓練</t>
    <phoneticPr fontId="3"/>
  </si>
  <si>
    <t>○○年度実動訓練</t>
    <phoneticPr fontId="3"/>
  </si>
  <si>
    <t>検定記録簿</t>
    <phoneticPr fontId="8"/>
  </si>
  <si>
    <t>○○年度教範類持ち出し申請簿</t>
    <phoneticPr fontId="8"/>
  </si>
  <si>
    <t>○○年度教範類破棄（廃棄）記録簿</t>
    <phoneticPr fontId="8"/>
  </si>
  <si>
    <t>教範類</t>
    <phoneticPr fontId="8"/>
  </si>
  <si>
    <t>隊内販売教範類所有状況表</t>
    <phoneticPr fontId="8"/>
  </si>
  <si>
    <t>隊内販売教範類所有状況点検表</t>
    <phoneticPr fontId="8"/>
  </si>
  <si>
    <t>個人携行救急品内容品交付・返納表</t>
    <phoneticPr fontId="8"/>
  </si>
  <si>
    <t>最終登記の日に係る特定日以後５年</t>
    <phoneticPr fontId="3"/>
  </si>
  <si>
    <t>休暇簿</t>
    <phoneticPr fontId="3"/>
  </si>
  <si>
    <t>各種認定募、届出等の文書</t>
    <phoneticPr fontId="3"/>
  </si>
  <si>
    <t>省秘破棄証拠残片保存簿</t>
    <phoneticPr fontId="3"/>
  </si>
  <si>
    <t>引継証明記録</t>
    <phoneticPr fontId="3"/>
  </si>
  <si>
    <t>非常勤務態勢の移行（解除）を命ずる文書</t>
    <phoneticPr fontId="3"/>
  </si>
  <si>
    <t>小火器等員数点検簿</t>
    <phoneticPr fontId="3"/>
  </si>
  <si>
    <t>航空安全目標</t>
    <phoneticPr fontId="3"/>
  </si>
  <si>
    <t>認識票携行証明書</t>
    <phoneticPr fontId="3"/>
  </si>
  <si>
    <t>給食依頼票</t>
    <phoneticPr fontId="3"/>
  </si>
  <si>
    <t>食事支給台帳</t>
    <phoneticPr fontId="3"/>
  </si>
  <si>
    <t>食需伝票</t>
    <phoneticPr fontId="3"/>
  </si>
  <si>
    <t>有料道路通行請求書</t>
    <phoneticPr fontId="3"/>
  </si>
  <si>
    <t>衛生業務実施要領</t>
    <phoneticPr fontId="3"/>
  </si>
  <si>
    <t>防護マスク用専用眼鏡備付一覧表</t>
    <phoneticPr fontId="3"/>
  </si>
  <si>
    <t>主要事象、保全に関する通知、報告及び照会又は意見に係る文書</t>
    <phoneticPr fontId="3"/>
  </si>
  <si>
    <t>　３　保存期間の設定に際しては、防衛省行政文書管理規則（平成２３年防衛省訓令第１５号。以下「訓令」という。）第１７条第５項（歴史公文書等）及び第６項（意思決定過程並びに事務及び事業の実績の合理的な跡付け又は検証に必要となる行
　　政文書）に該当するものを除き、保存期間を１年未満とすることができる。例えば、次に掲げる類型に該当する文書の保存期間は、１年未満とすることができる。</t>
    <phoneticPr fontId="3"/>
  </si>
  <si>
    <t>　５　第３項の保存期間を１年未満とすることができる行政文書の保存期間の起算日は、行政文書の作成又は取得に係る日の翌日とする。ただし、別途、正本が管理されている行政文書の写しのうち次に掲げるものは、保存期間の起算日を行政文書の
　　作成又は取得に係る日とすることができる。</t>
    <phoneticPr fontId="3"/>
  </si>
  <si>
    <t>　７　文書管理者は、保存期間を１年未満とする行政文書ファイル等であって、第３項各号に該当しないものについて、保存期間が満了し、廃棄しようとするときは、訓令第１７条第５項（歴史公文書等）、第６項（意思決定過程並びに事務及び事業
　　の実績の合理的な跡付け又は検証に必要となる行政文書）又は第８項（重要又は異例な事項に関する情報を含む場合など、合理的な跡付け又は検証に必要となる行政文書）に該当しないことを確認した上で廃棄するものとする。この場合におい
　　て、文書管理者は細則第１章第６第３項第９号に定める期間の中で、どのような類型の行政文書ファイル等について、いつ廃棄したのかを記録し、当該期間終了後速やかに総括文書管理者（機関等の文書管理者にあっては、機関等主任文書管理
    者）に報告するものとする。</t>
    <phoneticPr fontId="3"/>
  </si>
  <si>
    <t>告示、訓令及び通達の制定又は改廃及びその経緯</t>
    <phoneticPr fontId="3"/>
  </si>
  <si>
    <t>訓令及び通達の立案の検討その他の重要な経緯（１の項から１３の項までに掲げるものを除く。）</t>
    <phoneticPr fontId="3"/>
  </si>
  <si>
    <t>渉外</t>
    <phoneticPr fontId="3"/>
  </si>
  <si>
    <t>○○年度政策に関する文書</t>
    <phoneticPr fontId="3"/>
  </si>
  <si>
    <t>防衛監察受察に関する連絡通知等</t>
    <phoneticPr fontId="3"/>
  </si>
  <si>
    <t>債権・歳入</t>
    <phoneticPr fontId="3"/>
  </si>
  <si>
    <t>勤務状況通知書</t>
    <phoneticPr fontId="3"/>
  </si>
  <si>
    <t>給与・旅費</t>
    <phoneticPr fontId="3"/>
  </si>
  <si>
    <t>人事計画に関する通知、報告及び照会又は意見に係る文書</t>
    <phoneticPr fontId="3"/>
  </si>
  <si>
    <t>平素の家族支援</t>
    <phoneticPr fontId="3"/>
  </si>
  <si>
    <t>○○年度家族支援</t>
    <phoneticPr fontId="3"/>
  </si>
  <si>
    <t>○○年度家族支援緊急登頂支援</t>
    <phoneticPr fontId="3"/>
  </si>
  <si>
    <t>子ども一時預かり登録簿</t>
    <phoneticPr fontId="3"/>
  </si>
  <si>
    <t>他省庁等部隊研修等支援、給与担当者集合訓練、手当支給状況報告、給与制度運用、人件費</t>
    <phoneticPr fontId="3"/>
  </si>
  <si>
    <t>給与</t>
    <phoneticPr fontId="3"/>
  </si>
  <si>
    <t>通勤届、住居届等の各種届出</t>
    <phoneticPr fontId="3"/>
  </si>
  <si>
    <t>通勤手当認定簿、住居手当認定簿</t>
    <phoneticPr fontId="3"/>
  </si>
  <si>
    <t>○○年度業務管理教育</t>
    <phoneticPr fontId="3"/>
  </si>
  <si>
    <t>情報</t>
    <phoneticPr fontId="3"/>
  </si>
  <si>
    <t>○○年度情報業務等に関する通知</t>
    <phoneticPr fontId="3"/>
  </si>
  <si>
    <t>運用支援に関する通知、報告及び照会又は意見に係る文書</t>
    <phoneticPr fontId="3"/>
  </si>
  <si>
    <t>○○年度運用支援に関する通知</t>
    <phoneticPr fontId="3"/>
  </si>
  <si>
    <t>○○年度駐屯地警備に関する通知</t>
    <phoneticPr fontId="3"/>
  </si>
  <si>
    <t>○○年度災害派遣に関する通知</t>
    <phoneticPr fontId="3"/>
  </si>
  <si>
    <t>地方公共団体が行う防災訓練又は総合防災訓練の参加に関する文書</t>
    <phoneticPr fontId="3"/>
  </si>
  <si>
    <t>防災訓練に関する命令文書等</t>
    <phoneticPr fontId="3"/>
  </si>
  <si>
    <t>個人暗視眼鏡点検簿</t>
    <phoneticPr fontId="3"/>
  </si>
  <si>
    <t>武器・化学</t>
    <phoneticPr fontId="3"/>
  </si>
  <si>
    <t>○○年度武器等に関する通知</t>
    <phoneticPr fontId="3"/>
  </si>
  <si>
    <t>タイヤ交換作業記録</t>
    <phoneticPr fontId="3"/>
  </si>
  <si>
    <t>○○年度施設状況報告</t>
    <phoneticPr fontId="3"/>
  </si>
  <si>
    <t>○○年度鍵授受簿（施設）</t>
    <phoneticPr fontId="3"/>
  </si>
  <si>
    <t>○○年度各設備に関する維持管理の記録</t>
    <phoneticPr fontId="3"/>
  </si>
  <si>
    <t>建築物、建築設備等に関する維持管理の記録</t>
    <phoneticPr fontId="3"/>
  </si>
  <si>
    <t>建築設備等に関する維持管理の記録</t>
    <phoneticPr fontId="3"/>
  </si>
  <si>
    <t>○○年度発行状況表</t>
    <phoneticPr fontId="3"/>
  </si>
  <si>
    <t>○○年度運搬費の執行</t>
    <phoneticPr fontId="3"/>
  </si>
  <si>
    <t>○○年度運搬費使用実績報告</t>
    <phoneticPr fontId="3"/>
  </si>
  <si>
    <t>○○年度基本教材保有状況報告</t>
    <phoneticPr fontId="3"/>
  </si>
  <si>
    <t>（令和７年１０月１日から適用）</t>
    <phoneticPr fontId="8"/>
  </si>
  <si>
    <t>文書の管理等</t>
    <phoneticPr fontId="3"/>
  </si>
  <si>
    <t>行政文書ファイル管理簿</t>
    <phoneticPr fontId="3"/>
  </si>
  <si>
    <t>常用</t>
    <phoneticPr fontId="3"/>
  </si>
  <si>
    <t>○○年発簡簿</t>
    <phoneticPr fontId="3"/>
  </si>
  <si>
    <t>○○年度移管・廃棄簿</t>
    <phoneticPr fontId="3"/>
  </si>
  <si>
    <t>２０年</t>
    <phoneticPr fontId="3"/>
  </si>
  <si>
    <t>監理・総務</t>
    <phoneticPr fontId="3"/>
  </si>
  <si>
    <t>総務</t>
    <phoneticPr fontId="3"/>
  </si>
  <si>
    <t>部隊行事に関する日命</t>
    <phoneticPr fontId="3"/>
  </si>
  <si>
    <t>文書</t>
    <phoneticPr fontId="3"/>
  </si>
  <si>
    <t>文書管理者引継報告書</t>
    <phoneticPr fontId="3"/>
  </si>
  <si>
    <t>標準文書保存期間基準の改定において作成又は取得される文書</t>
    <phoneticPr fontId="3"/>
  </si>
  <si>
    <t>標準文書保存期間基準</t>
    <phoneticPr fontId="3"/>
  </si>
  <si>
    <t>文書管理システムに関する文書</t>
    <phoneticPr fontId="3"/>
  </si>
  <si>
    <t>監理</t>
    <phoneticPr fontId="3"/>
  </si>
  <si>
    <t>○○年度業務改善提案状況報告書</t>
    <phoneticPr fontId="3"/>
  </si>
  <si>
    <t>○○年度文書監査に関する文書</t>
    <phoneticPr fontId="3"/>
  </si>
  <si>
    <t>情報公開実施担当者名簿、情報公開実施担当者補助者名簿</t>
    <phoneticPr fontId="3"/>
  </si>
  <si>
    <t>指定（解除）書</t>
    <phoneticPr fontId="3"/>
  </si>
  <si>
    <t>システム利用者指定簿（個人情報）</t>
    <phoneticPr fontId="3"/>
  </si>
  <si>
    <t>保有個人情報等リスト</t>
    <phoneticPr fontId="3"/>
  </si>
  <si>
    <t>法務</t>
    <phoneticPr fontId="3"/>
  </si>
  <si>
    <t>法規</t>
    <phoneticPr fontId="3"/>
  </si>
  <si>
    <t>債権・歳入（15の項に掲げるものを除く。）</t>
    <phoneticPr fontId="3"/>
  </si>
  <si>
    <t>○○年度給与に関する通知文書</t>
    <phoneticPr fontId="3"/>
  </si>
  <si>
    <t>○○年度特殊勤務命令簿</t>
    <phoneticPr fontId="3"/>
  </si>
  <si>
    <t>予算</t>
    <phoneticPr fontId="3"/>
  </si>
  <si>
    <t>会計監査</t>
    <phoneticPr fontId="3"/>
  </si>
  <si>
    <t>○○年度ＷＬＢ推進施策</t>
    <phoneticPr fontId="3"/>
  </si>
  <si>
    <t>服務</t>
    <phoneticPr fontId="3"/>
  </si>
  <si>
    <t>○○年度休暇簿</t>
    <phoneticPr fontId="3"/>
  </si>
  <si>
    <t>振替（代休）管理簿等</t>
    <phoneticPr fontId="3"/>
  </si>
  <si>
    <t>表彰台帳</t>
    <phoneticPr fontId="3"/>
  </si>
  <si>
    <t>予備自衛官等</t>
    <phoneticPr fontId="3"/>
  </si>
  <si>
    <t>補任</t>
    <phoneticPr fontId="3"/>
  </si>
  <si>
    <t>幹部補任</t>
    <phoneticPr fontId="3"/>
  </si>
  <si>
    <t>幹部昇給</t>
    <phoneticPr fontId="3"/>
  </si>
  <si>
    <t>国際平和協力活動等</t>
    <phoneticPr fontId="3"/>
  </si>
  <si>
    <t>○○年度幹部人事発令通知</t>
    <phoneticPr fontId="3"/>
  </si>
  <si>
    <t>操縦士等飛行記録簿</t>
    <phoneticPr fontId="3"/>
  </si>
  <si>
    <t>○○年度幹部成績率</t>
    <phoneticPr fontId="3"/>
  </si>
  <si>
    <t>准・曹・士補任</t>
    <phoneticPr fontId="3"/>
  </si>
  <si>
    <t>○○年度准・曹・士昇給</t>
    <phoneticPr fontId="3"/>
  </si>
  <si>
    <t>○○年度准・曹・士経歴管理</t>
    <phoneticPr fontId="3"/>
  </si>
  <si>
    <t>○○年度准・曹・士成績率</t>
    <phoneticPr fontId="3"/>
  </si>
  <si>
    <t>募集</t>
    <phoneticPr fontId="3"/>
  </si>
  <si>
    <t>募集業務</t>
    <phoneticPr fontId="3"/>
  </si>
  <si>
    <t>援護</t>
    <phoneticPr fontId="3"/>
  </si>
  <si>
    <t>援護業務</t>
    <phoneticPr fontId="3"/>
  </si>
  <si>
    <t>情報・保全</t>
    <phoneticPr fontId="3"/>
  </si>
  <si>
    <t>保全</t>
    <phoneticPr fontId="3"/>
  </si>
  <si>
    <t>地誌等</t>
    <phoneticPr fontId="3"/>
  </si>
  <si>
    <t>陸上自衛隊業務計画</t>
    <phoneticPr fontId="3"/>
  </si>
  <si>
    <t>防衛</t>
    <phoneticPr fontId="3"/>
  </si>
  <si>
    <t>隊務運営計画</t>
    <phoneticPr fontId="3"/>
  </si>
  <si>
    <t>○○年度隊務運営計画</t>
    <phoneticPr fontId="3"/>
  </si>
  <si>
    <t>○○年度航空救難に関する文書</t>
    <phoneticPr fontId="3"/>
  </si>
  <si>
    <t>システム通信</t>
    <phoneticPr fontId="3"/>
  </si>
  <si>
    <t>○○年度電子計算機持出し簿</t>
    <phoneticPr fontId="3"/>
  </si>
  <si>
    <t>可搬記憶媒体持出し簿</t>
    <phoneticPr fontId="3"/>
  </si>
  <si>
    <t>システム利用者等指定簿（陸自インターネット用、クローズ系クラウドシステム）</t>
    <phoneticPr fontId="3"/>
  </si>
  <si>
    <t>○○年度情報保証自己点検結果</t>
    <phoneticPr fontId="3"/>
  </si>
  <si>
    <t>記載満了の日に係る特定日以後５年</t>
    <phoneticPr fontId="3"/>
  </si>
  <si>
    <t>異動又は退職の日に係る特定日以後１年</t>
    <phoneticPr fontId="3"/>
  </si>
  <si>
    <t>ＩＤカード点検簿</t>
    <phoneticPr fontId="3"/>
  </si>
  <si>
    <t>○○年度無線資格試験に関する文書</t>
    <phoneticPr fontId="3"/>
  </si>
  <si>
    <t>○○年度システムの運用及び管理要領等</t>
    <phoneticPr fontId="3"/>
  </si>
  <si>
    <t>○○年度国際緊急援助活動に関する文書</t>
    <phoneticPr fontId="3"/>
  </si>
  <si>
    <t>装備計画</t>
    <phoneticPr fontId="3"/>
  </si>
  <si>
    <t>装備計画（市販品、民生品を除く。）</t>
    <phoneticPr fontId="3"/>
  </si>
  <si>
    <t>補給管理</t>
    <phoneticPr fontId="3"/>
  </si>
  <si>
    <t>予防整備作業用紙</t>
    <phoneticPr fontId="3"/>
  </si>
  <si>
    <t>○○年度予防整備作業用紙</t>
    <phoneticPr fontId="3"/>
  </si>
  <si>
    <t>整備諸基準等現況表</t>
    <phoneticPr fontId="3"/>
  </si>
  <si>
    <t>弾薬</t>
    <phoneticPr fontId="3"/>
  </si>
  <si>
    <t>航空機</t>
    <phoneticPr fontId="3"/>
  </si>
  <si>
    <t>航空機履歴簿</t>
    <phoneticPr fontId="3"/>
  </si>
  <si>
    <t>航空安全</t>
    <phoneticPr fontId="3"/>
  </si>
  <si>
    <t>需品</t>
    <phoneticPr fontId="3"/>
  </si>
  <si>
    <t>器材・被服</t>
    <phoneticPr fontId="3"/>
  </si>
  <si>
    <t>燃料</t>
    <phoneticPr fontId="3"/>
  </si>
  <si>
    <t>糧食</t>
    <phoneticPr fontId="3"/>
  </si>
  <si>
    <t>有料支給内訳表</t>
    <phoneticPr fontId="3"/>
  </si>
  <si>
    <t>○○年度有料支給内訳表</t>
    <phoneticPr fontId="3"/>
  </si>
  <si>
    <t>施設</t>
    <phoneticPr fontId="3"/>
  </si>
  <si>
    <t>建設</t>
    <phoneticPr fontId="3"/>
  </si>
  <si>
    <t>環境保全</t>
    <phoneticPr fontId="3"/>
  </si>
  <si>
    <t>○○年度環境保全に関する文書</t>
    <phoneticPr fontId="3"/>
  </si>
  <si>
    <t>道路・航空</t>
    <phoneticPr fontId="3"/>
  </si>
  <si>
    <t>車両操縦経歴簿</t>
    <phoneticPr fontId="3"/>
  </si>
  <si>
    <t>教育</t>
    <phoneticPr fontId="3"/>
  </si>
  <si>
    <t>教育訓練</t>
    <phoneticPr fontId="3"/>
  </si>
  <si>
    <t>○○年度特技の検定・認定に関する文書</t>
    <phoneticPr fontId="3"/>
  </si>
  <si>
    <t>学校教育（職種）</t>
    <phoneticPr fontId="3"/>
  </si>
  <si>
    <t>演習場使用申請</t>
    <phoneticPr fontId="3"/>
  </si>
  <si>
    <t>器材・演習場</t>
    <phoneticPr fontId="3"/>
  </si>
  <si>
    <t>訓練</t>
    <phoneticPr fontId="3"/>
  </si>
  <si>
    <t>○○年度訓練基準（試行）</t>
    <phoneticPr fontId="3"/>
  </si>
  <si>
    <t>○○年度教授計画（訓練関連）</t>
    <phoneticPr fontId="3"/>
  </si>
  <si>
    <t>○○年度安全管理に関する文書</t>
    <phoneticPr fontId="3"/>
  </si>
  <si>
    <t>○○年度指揮所演習に関する文書</t>
    <phoneticPr fontId="3"/>
  </si>
  <si>
    <t>評価</t>
    <phoneticPr fontId="3"/>
  </si>
  <si>
    <t>教範・教養</t>
    <phoneticPr fontId="3"/>
  </si>
  <si>
    <t>誓約書（教範類）</t>
    <phoneticPr fontId="3"/>
  </si>
  <si>
    <t>衛生</t>
    <phoneticPr fontId="3"/>
  </si>
  <si>
    <t>個人携行救急品管理簿</t>
    <phoneticPr fontId="3"/>
  </si>
  <si>
    <t>退職又は転出した日に係る特定日以後５年</t>
    <phoneticPr fontId="3"/>
  </si>
  <si>
    <t>保健</t>
    <phoneticPr fontId="3"/>
  </si>
  <si>
    <t>医務</t>
    <phoneticPr fontId="3"/>
  </si>
  <si>
    <t>薬務</t>
    <phoneticPr fontId="3"/>
  </si>
  <si>
    <t>管理換</t>
    <phoneticPr fontId="3"/>
  </si>
  <si>
    <t>共通</t>
    <phoneticPr fontId="3"/>
  </si>
  <si>
    <t>業務マニュアル</t>
    <phoneticPr fontId="3"/>
  </si>
  <si>
    <t>業務（執務）参考資料</t>
    <phoneticPr fontId="3"/>
  </si>
  <si>
    <t>各種器材に付随する取扱説明書</t>
    <phoneticPr fontId="3"/>
  </si>
  <si>
    <t>器材等を保有しなくなった日に係る特定日以後１年</t>
    <phoneticPr fontId="3"/>
  </si>
  <si>
    <t>保存期間を１年未満として廃棄した行政文書ファイル等の類型の記録</t>
    <phoneticPr fontId="3"/>
  </si>
  <si>
    <t>○○年度発簡簿</t>
    <phoneticPr fontId="3"/>
  </si>
  <si>
    <t>○○年度行動命令</t>
    <phoneticPr fontId="3"/>
  </si>
  <si>
    <t>苦情受理簿</t>
    <phoneticPr fontId="8"/>
  </si>
  <si>
    <t>○○年度苦情対応</t>
    <phoneticPr fontId="3"/>
  </si>
  <si>
    <t>１年</t>
    <phoneticPr fontId="8"/>
  </si>
  <si>
    <t>行政文書管理状況の調査</t>
    <phoneticPr fontId="3"/>
  </si>
  <si>
    <t>点検及び研修に関する文書</t>
    <phoneticPr fontId="8"/>
  </si>
  <si>
    <t>○○年度職位機能組織図</t>
    <phoneticPr fontId="3"/>
  </si>
  <si>
    <t>さわやか行政サービス運動（実施成果）</t>
    <phoneticPr fontId="8"/>
  </si>
  <si>
    <t>防衛監察本部への情報提供に関する資料</t>
    <phoneticPr fontId="8"/>
  </si>
  <si>
    <t>部外に対する意見発表の届出</t>
    <phoneticPr fontId="8"/>
  </si>
  <si>
    <t>指定（解除）書</t>
    <phoneticPr fontId="8"/>
  </si>
  <si>
    <t>○○年度指定変更書</t>
    <phoneticPr fontId="8"/>
  </si>
  <si>
    <t>個人情報ファイルの保有、変更、保有終了に係る文書</t>
    <phoneticPr fontId="8"/>
  </si>
  <si>
    <t>保有個人情報等リスト</t>
    <phoneticPr fontId="8"/>
  </si>
  <si>
    <t>保有個人情報等管理台帳</t>
    <phoneticPr fontId="8"/>
  </si>
  <si>
    <t>情報公開（１１の項（２）に掲げるものを除く。）</t>
    <phoneticPr fontId="8"/>
  </si>
  <si>
    <t>情報公開実施担当者名簿</t>
    <phoneticPr fontId="8"/>
  </si>
  <si>
    <t>情報公開実施担当者補助者名簿</t>
    <phoneticPr fontId="8"/>
  </si>
  <si>
    <t>規則類</t>
    <phoneticPr fontId="3"/>
  </si>
  <si>
    <t>○○年度債権管理簿</t>
    <phoneticPr fontId="3"/>
  </si>
  <si>
    <t>休暇等取得促進</t>
    <phoneticPr fontId="8"/>
  </si>
  <si>
    <t>訓令運用方針及び防衛記念章の支給以外のもの</t>
    <phoneticPr fontId="8"/>
  </si>
  <si>
    <t>訓令運用方針</t>
    <phoneticPr fontId="8"/>
  </si>
  <si>
    <t>表彰実施台帳（賞詞台帳</t>
    <phoneticPr fontId="8"/>
  </si>
  <si>
    <t>訓練出頭状況通知書</t>
    <phoneticPr fontId="8"/>
  </si>
  <si>
    <t>予備自衛官等管理</t>
    <phoneticPr fontId="3"/>
  </si>
  <si>
    <t>幹部任用</t>
    <phoneticPr fontId="8"/>
  </si>
  <si>
    <t>幹部昇給</t>
    <phoneticPr fontId="8"/>
  </si>
  <si>
    <t>幹部職種</t>
    <phoneticPr fontId="8"/>
  </si>
  <si>
    <t>幹部入校・研修</t>
    <phoneticPr fontId="8"/>
  </si>
  <si>
    <t>幹部審査</t>
    <phoneticPr fontId="8"/>
  </si>
  <si>
    <t>○○年度人事発令通知</t>
    <phoneticPr fontId="3"/>
  </si>
  <si>
    <t>操縦士等飛行記録簿</t>
    <phoneticPr fontId="8"/>
  </si>
  <si>
    <t>准曹士任用</t>
    <phoneticPr fontId="8"/>
  </si>
  <si>
    <t>准曹士職種</t>
    <phoneticPr fontId="8"/>
  </si>
  <si>
    <t>国際平和協力活動等</t>
    <phoneticPr fontId="8"/>
  </si>
  <si>
    <t>自衛官等の募集及び採用業務実施に関する達に基づく報告</t>
    <phoneticPr fontId="8"/>
  </si>
  <si>
    <t>福利厚生</t>
    <phoneticPr fontId="8"/>
  </si>
  <si>
    <t>○○年度福利厚生関連業務</t>
    <phoneticPr fontId="3"/>
  </si>
  <si>
    <t>児童手当（受給事由消滅届）</t>
    <phoneticPr fontId="8"/>
  </si>
  <si>
    <t>遺族援護</t>
    <phoneticPr fontId="8"/>
  </si>
  <si>
    <t>他省庁等部隊研修等支援</t>
    <phoneticPr fontId="8"/>
  </si>
  <si>
    <t>若年定年退職者給付金管理</t>
    <phoneticPr fontId="8"/>
  </si>
  <si>
    <t>通勤手当認定簿</t>
    <phoneticPr fontId="3"/>
  </si>
  <si>
    <t>就職援護業務に関する報告等</t>
    <phoneticPr fontId="8"/>
  </si>
  <si>
    <t>○○年度援護業務</t>
    <phoneticPr fontId="3"/>
  </si>
  <si>
    <t>情報等の収集整理・配布の計画</t>
    <phoneticPr fontId="8"/>
  </si>
  <si>
    <t>適格性に関する文書（支援依頼</t>
    <phoneticPr fontId="8"/>
  </si>
  <si>
    <t>部外者との接触後のチェックシート</t>
    <phoneticPr fontId="8"/>
  </si>
  <si>
    <t>○○年度海外渡航後のチェックシート</t>
    <phoneticPr fontId="3"/>
  </si>
  <si>
    <t>可搬記憶媒体登録簿（省秘）</t>
    <phoneticPr fontId="3"/>
  </si>
  <si>
    <t>各幕僚長との協議に関する資料、情報保全業務に関する方針等</t>
    <phoneticPr fontId="8"/>
  </si>
  <si>
    <t>米軍交流、他国軍交流</t>
    <phoneticPr fontId="8"/>
  </si>
  <si>
    <t>隊務運営計画</t>
    <phoneticPr fontId="8"/>
  </si>
  <si>
    <t>業務被支援要望（海空等支援）</t>
    <phoneticPr fontId="8"/>
  </si>
  <si>
    <t>警備等計画（防衛庁内訓第７号（９．３．３）防衛</t>
    <phoneticPr fontId="8"/>
  </si>
  <si>
    <t>駐屯地警備に関する通知</t>
    <phoneticPr fontId="8"/>
  </si>
  <si>
    <t>災害派遣に関する通知</t>
    <phoneticPr fontId="8"/>
  </si>
  <si>
    <t>航空救難に関する命令文書等</t>
    <phoneticPr fontId="8"/>
  </si>
  <si>
    <t>地震対処計画</t>
    <phoneticPr fontId="8"/>
  </si>
  <si>
    <t>体験搭乗</t>
    <phoneticPr fontId="8"/>
  </si>
  <si>
    <t>航空運用</t>
    <phoneticPr fontId="3"/>
  </si>
  <si>
    <t>航空機運用</t>
    <phoneticPr fontId="8"/>
  </si>
  <si>
    <t>可搬記憶媒体持出し簿</t>
    <phoneticPr fontId="8"/>
  </si>
  <si>
    <t>ファイル暗号化ソフト等管理表</t>
    <phoneticPr fontId="8"/>
  </si>
  <si>
    <t>無線機移動局検査</t>
    <phoneticPr fontId="8"/>
  </si>
  <si>
    <t>システムの運用中断等</t>
    <phoneticPr fontId="8"/>
  </si>
  <si>
    <t>国際緊急援助活動等基本計画</t>
    <phoneticPr fontId="8"/>
  </si>
  <si>
    <t>部隊実験の計画</t>
    <phoneticPr fontId="8"/>
  </si>
  <si>
    <t>履歴簿</t>
    <phoneticPr fontId="3"/>
  </si>
  <si>
    <t>補給カタログ（補給品）</t>
    <phoneticPr fontId="8"/>
  </si>
  <si>
    <t>補給カタログ（補給品）、整備諸基準（補給品）、取扱書（補給品）</t>
    <phoneticPr fontId="3"/>
  </si>
  <si>
    <t>補給カタログ（原議書）</t>
    <phoneticPr fontId="8"/>
  </si>
  <si>
    <t>補給カタログ（原議書）、整備諸基準（原議書）、取扱書（原議書）</t>
    <phoneticPr fontId="3"/>
  </si>
  <si>
    <t>武器等に関する通知</t>
    <phoneticPr fontId="8"/>
  </si>
  <si>
    <t>○○年度小火器等員数点検簿</t>
    <phoneticPr fontId="3"/>
  </si>
  <si>
    <t>鍵授受簿</t>
    <phoneticPr fontId="3"/>
  </si>
  <si>
    <t>○○年度器材等管理</t>
    <phoneticPr fontId="3"/>
  </si>
  <si>
    <t>自動車番号付与簿</t>
    <phoneticPr fontId="8"/>
  </si>
  <si>
    <t>管理換・不用決定</t>
    <phoneticPr fontId="8"/>
  </si>
  <si>
    <t>航空器材の管理換・不用決定</t>
    <phoneticPr fontId="8"/>
  </si>
  <si>
    <t>航空機飛行記録及び整備記録（第１表）</t>
    <phoneticPr fontId="8"/>
  </si>
  <si>
    <t>航空機現況</t>
    <phoneticPr fontId="8"/>
  </si>
  <si>
    <t>航空機履歴簿</t>
    <phoneticPr fontId="8"/>
  </si>
  <si>
    <t>技術変更提案</t>
    <phoneticPr fontId="8"/>
  </si>
  <si>
    <t>ＵＲ調査依頼</t>
    <phoneticPr fontId="8"/>
  </si>
  <si>
    <t>航空安全会議</t>
    <phoneticPr fontId="8"/>
  </si>
  <si>
    <t>航空安全視察</t>
    <phoneticPr fontId="8"/>
  </si>
  <si>
    <t>○○年度航空安全視察</t>
    <phoneticPr fontId="8"/>
  </si>
  <si>
    <t>○○年度航空安全の日</t>
    <phoneticPr fontId="8"/>
  </si>
  <si>
    <t>航空事故月報</t>
    <phoneticPr fontId="8"/>
  </si>
  <si>
    <t>３年</t>
    <phoneticPr fontId="8"/>
  </si>
  <si>
    <t>管理換</t>
    <phoneticPr fontId="8"/>
  </si>
  <si>
    <t>個人被服簿（除隊者分）</t>
    <phoneticPr fontId="8"/>
  </si>
  <si>
    <t>建築物</t>
    <phoneticPr fontId="8"/>
  </si>
  <si>
    <t>環境保全に関する通知</t>
    <phoneticPr fontId="8"/>
  </si>
  <si>
    <t>○○年度環境保全</t>
    <phoneticPr fontId="3"/>
  </si>
  <si>
    <t>車両運行管理（交通安全）</t>
    <phoneticPr fontId="8"/>
  </si>
  <si>
    <t>車両操縦経歴簿（その１）</t>
    <phoneticPr fontId="8"/>
  </si>
  <si>
    <t>学校長等会議</t>
    <phoneticPr fontId="8"/>
  </si>
  <si>
    <t>事故要報</t>
    <phoneticPr fontId="8"/>
  </si>
  <si>
    <t>○○年度教育訓練事故報告</t>
    <phoneticPr fontId="3"/>
  </si>
  <si>
    <t>○○年度教育訓練安全情報</t>
    <phoneticPr fontId="3"/>
  </si>
  <si>
    <t>教育課目表</t>
    <phoneticPr fontId="8"/>
  </si>
  <si>
    <t>訓練に関する通知</t>
    <phoneticPr fontId="8"/>
  </si>
  <si>
    <t>部隊・機関の教育訓練</t>
    <phoneticPr fontId="8"/>
  </si>
  <si>
    <t>検討（訓練制度等）</t>
    <phoneticPr fontId="8"/>
  </si>
  <si>
    <t>○○年度訓練基準</t>
    <phoneticPr fontId="3"/>
  </si>
  <si>
    <t>○○年度安全管理</t>
    <phoneticPr fontId="3"/>
  </si>
  <si>
    <t>演習に関する通知</t>
    <phoneticPr fontId="8"/>
  </si>
  <si>
    <t>配布資料</t>
    <phoneticPr fontId="8"/>
  </si>
  <si>
    <t>競技会の実施</t>
    <phoneticPr fontId="8"/>
  </si>
  <si>
    <t>検定記録簿</t>
    <phoneticPr fontId="3"/>
  </si>
  <si>
    <t>○○年度教範類持ち出し申請簿</t>
    <phoneticPr fontId="3"/>
  </si>
  <si>
    <t>隊内販売教範類所有状況表</t>
    <phoneticPr fontId="3"/>
  </si>
  <si>
    <t>衛生年次報告</t>
    <phoneticPr fontId="8"/>
  </si>
  <si>
    <t>部隊患者名簿</t>
    <phoneticPr fontId="8"/>
  </si>
  <si>
    <t>○○年度部隊患者名簿</t>
    <phoneticPr fontId="3"/>
  </si>
  <si>
    <t>臨床心理業務</t>
    <phoneticPr fontId="8"/>
  </si>
  <si>
    <t>健康管理強化施策</t>
    <phoneticPr fontId="8"/>
  </si>
  <si>
    <t>身体歴</t>
    <phoneticPr fontId="3"/>
  </si>
  <si>
    <t>意識監察</t>
    <phoneticPr fontId="3"/>
  </si>
  <si>
    <t>各種器材に付随する取扱説明書</t>
    <phoneticPr fontId="8"/>
  </si>
  <si>
    <t>ウ　</t>
    <phoneticPr fontId="3"/>
  </si>
  <si>
    <t>各種年報、定期報告文書等</t>
    <phoneticPr fontId="3"/>
  </si>
  <si>
    <t>○○年度新型コロナウイルス感染症に係る業務要領</t>
    <phoneticPr fontId="3"/>
  </si>
  <si>
    <t>○○年度浄書データ格納ファイル（電子）</t>
    <phoneticPr fontId="3"/>
  </si>
  <si>
    <t>航空機等を用途廃止等により処分した日に係る特定日以後１年</t>
    <phoneticPr fontId="3"/>
  </si>
  <si>
    <t>法令、政令に根拠がある帳簿（現金出納簿、収納金整理簿、契約簿、補助者任命簿、概算払整理簿、前金払整理簿、小切手整理簿、国庫金振替書整理簿、前渡資金交付簿その１、前渡資金整理簿、歳入歳出外現金整理簿)</t>
    <phoneticPr fontId="3"/>
  </si>
  <si>
    <t>主燃料月報</t>
    <phoneticPr fontId="3"/>
  </si>
  <si>
    <t>訓令案</t>
    <phoneticPr fontId="3"/>
  </si>
  <si>
    <t>告示、訓令及び通達</t>
    <phoneticPr fontId="3"/>
  </si>
  <si>
    <t>訓令及び通達</t>
    <phoneticPr fontId="3"/>
  </si>
  <si>
    <t>2(1)ア14(2)</t>
    <phoneticPr fontId="3"/>
  </si>
  <si>
    <t>通達案</t>
    <phoneticPr fontId="3"/>
  </si>
  <si>
    <t>陸上自衛隊中部方面隊航空隊標準文書保存期間基準</t>
    <phoneticPr fontId="8"/>
  </si>
  <si>
    <t>（令和７年１１月１日から適用）</t>
    <phoneticPr fontId="8"/>
  </si>
  <si>
    <t>陸上自衛隊　航空隊本部　第１科長</t>
    <phoneticPr fontId="8"/>
  </si>
  <si>
    <t>事　項</t>
    <phoneticPr fontId="8"/>
  </si>
  <si>
    <t>業務の区分</t>
    <phoneticPr fontId="8"/>
  </si>
  <si>
    <t>行政文書の類型</t>
    <phoneticPr fontId="8"/>
  </si>
  <si>
    <t>具体例</t>
    <phoneticPr fontId="8"/>
  </si>
  <si>
    <t>大分類</t>
    <phoneticPr fontId="8"/>
  </si>
  <si>
    <t>中分類</t>
    <phoneticPr fontId="8"/>
  </si>
  <si>
    <t>小分類
（行政文書ファイルの名称）</t>
    <phoneticPr fontId="8"/>
  </si>
  <si>
    <t>保存期間</t>
    <phoneticPr fontId="8"/>
  </si>
  <si>
    <t>訓令別表第２の該当項</t>
    <phoneticPr fontId="8"/>
  </si>
  <si>
    <t>保存期間満了時の措置</t>
    <phoneticPr fontId="8"/>
  </si>
  <si>
    <t>職員の人事に関する事項</t>
    <phoneticPr fontId="8"/>
  </si>
  <si>
    <t>職員の兼業の許可に関する重要な経緯</t>
    <phoneticPr fontId="8"/>
  </si>
  <si>
    <t>職員の兼業の許可の申請書及び当該申請に対する許可に関する文書（十八の項）</t>
    <phoneticPr fontId="8"/>
  </si>
  <si>
    <t>申請書</t>
    <phoneticPr fontId="8"/>
  </si>
  <si>
    <t>○○年度職員兼業申請書</t>
    <phoneticPr fontId="8"/>
  </si>
  <si>
    <t>2(1)ア13(3)</t>
    <phoneticPr fontId="8"/>
  </si>
  <si>
    <t>廃棄
※訓令別表第１の備考２に掲げるものも同様とする。
（ただし、閣議等に関わるものについては移管）</t>
    <phoneticPr fontId="8"/>
  </si>
  <si>
    <t>承認書</t>
    <phoneticPr fontId="8"/>
  </si>
  <si>
    <t>○○年度職員の兼業に関する文書</t>
    <phoneticPr fontId="8"/>
  </si>
  <si>
    <t>告示、訓令及び通達の制定又は改廃及びその経緯</t>
    <phoneticPr fontId="8"/>
  </si>
  <si>
    <t>訓令及び通達の立案の検討その他の重要な経緯（１の項から１３の項までに掲げるものを除く。）</t>
    <phoneticPr fontId="8"/>
  </si>
  <si>
    <t>イ</t>
    <phoneticPr fontId="8"/>
  </si>
  <si>
    <t>制定又は改廃のための決裁文書（二十の項ロ）</t>
    <phoneticPr fontId="8"/>
  </si>
  <si>
    <t>意見照会</t>
    <phoneticPr fontId="8"/>
  </si>
  <si>
    <t>○○年度△△規則の意見照会</t>
    <phoneticPr fontId="8"/>
  </si>
  <si>
    <t>－</t>
    <phoneticPr fontId="8"/>
  </si>
  <si>
    <t>廃棄</t>
    <phoneticPr fontId="8"/>
  </si>
  <si>
    <t>訓令の制定に関する文書</t>
    <phoneticPr fontId="8"/>
  </si>
  <si>
    <t>○○年度△△訓令の制定に関する文書</t>
    <phoneticPr fontId="8"/>
  </si>
  <si>
    <t>訓令案</t>
    <phoneticPr fontId="8"/>
  </si>
  <si>
    <t>○○年度△△訓令の□□
（以下、△△には、訓令、達及び例規通達名
　　　　□□には、制定、一部改正、廃止を記載）</t>
    <phoneticPr fontId="8"/>
  </si>
  <si>
    <t>１０年</t>
    <phoneticPr fontId="8"/>
  </si>
  <si>
    <t>2(1)ア14(2)</t>
    <phoneticPr fontId="8"/>
  </si>
  <si>
    <t>以下について移管
・防衛省行政文書管理規則案その他の重要な訓令及び通達の制定又は改廃のための決裁文書</t>
    <phoneticPr fontId="8"/>
  </si>
  <si>
    <t>通達案</t>
    <phoneticPr fontId="8"/>
  </si>
  <si>
    <t>○○年度△△達の□□
（以下、△△には、訓令、達及び例規通達名
　　　　□□には、制定、一部改正、廃止を記載）</t>
    <phoneticPr fontId="8"/>
  </si>
  <si>
    <t>例規通達の案</t>
    <phoneticPr fontId="8"/>
  </si>
  <si>
    <t>○○年度△△例規通達の□□
（以下、△△には、訓令、達及び例規通達名
　　　　□□には、制定、一部改正、廃止を記載）</t>
    <phoneticPr fontId="8"/>
  </si>
  <si>
    <t>文書の管理等に関する事項</t>
    <phoneticPr fontId="8"/>
  </si>
  <si>
    <t>文書の管理等</t>
    <phoneticPr fontId="8"/>
  </si>
  <si>
    <t>ア</t>
    <phoneticPr fontId="8"/>
  </si>
  <si>
    <t>行政文書ファイル管理簿その他の業務に常時利用するものとして継続的に保存すべき行政文書（三十の項）</t>
    <phoneticPr fontId="8"/>
  </si>
  <si>
    <t>行政文書ファイル管理簿</t>
    <phoneticPr fontId="8"/>
  </si>
  <si>
    <t>常用</t>
    <phoneticPr fontId="8"/>
  </si>
  <si>
    <t>2(1)ア22</t>
    <phoneticPr fontId="8"/>
  </si>
  <si>
    <t>取得した文書の管理を行うための帳簿（三十一の項）</t>
    <phoneticPr fontId="8"/>
  </si>
  <si>
    <t>文書受付・配布簿</t>
    <phoneticPr fontId="8"/>
  </si>
  <si>
    <t>受付簿</t>
    <phoneticPr fontId="8"/>
  </si>
  <si>
    <t>５年</t>
    <phoneticPr fontId="8"/>
  </si>
  <si>
    <t>ウ</t>
    <phoneticPr fontId="8"/>
  </si>
  <si>
    <t>決裁文書の管理を行うための帳簿（三十二の項）</t>
    <phoneticPr fontId="8"/>
  </si>
  <si>
    <t>決裁簿</t>
    <phoneticPr fontId="8"/>
  </si>
  <si>
    <t>３０年</t>
    <phoneticPr fontId="8"/>
  </si>
  <si>
    <t>発簡簿</t>
    <phoneticPr fontId="8"/>
  </si>
  <si>
    <t>幕僚通知等番号付与簿</t>
    <phoneticPr fontId="8"/>
  </si>
  <si>
    <t>エ</t>
    <phoneticPr fontId="8"/>
  </si>
  <si>
    <t>行政文書ファイル等の移管又は廃棄の状況が記録された帳簿（三十三の項）</t>
    <phoneticPr fontId="8"/>
  </si>
  <si>
    <t>移管・廃棄簿（文書管理者が調製するもの）</t>
    <phoneticPr fontId="8"/>
  </si>
  <si>
    <t>移管・廃棄簿</t>
    <phoneticPr fontId="8"/>
  </si>
  <si>
    <t>２０年</t>
    <phoneticPr fontId="8"/>
  </si>
  <si>
    <t>行動命令に基づく自衛隊の活動に係る事項</t>
    <phoneticPr fontId="8"/>
  </si>
  <si>
    <t>行動命令に基づき活動する自衛隊の活動に係る重要な経緯</t>
    <phoneticPr fontId="8"/>
  </si>
  <si>
    <t>大臣が発する行動命令及び当該行動命令に基づき自衛隊の部隊等の長が発する命令並びに当該命令の作成過程が記録された文書</t>
    <phoneticPr fontId="8"/>
  </si>
  <si>
    <t>大臣が発する行動命令案</t>
    <phoneticPr fontId="8"/>
  </si>
  <si>
    <t>○○年度自隊隊の活動</t>
    <phoneticPr fontId="8"/>
  </si>
  <si>
    <t>2(1)ア25</t>
    <phoneticPr fontId="8"/>
  </si>
  <si>
    <t>移管</t>
    <phoneticPr fontId="8"/>
  </si>
  <si>
    <t>災害派遣に係る行動命令及び当該行動命令の作成過程が記録された文書（アに掲げるものを除く。）</t>
    <phoneticPr fontId="8"/>
  </si>
  <si>
    <t>自衛隊法第８３条第１項及び第２項により防衛大臣の指定する者が発する行動命令に基づく特別勤務手当</t>
    <phoneticPr fontId="8"/>
  </si>
  <si>
    <t>○○年度行動命令に基づく特殊勤務手当</t>
    <phoneticPr fontId="8"/>
  </si>
  <si>
    <t>自衛隊法第８３条第１項及び第２項により防衛大臣の指定する者が発する行動命令案</t>
    <phoneticPr fontId="8"/>
  </si>
  <si>
    <t>○○年度△△災害派遣に係る行動命令（△△には、事象名等を記載）</t>
    <phoneticPr fontId="8"/>
  </si>
  <si>
    <t>自衛隊法第８３条第１項及び第２項により防衛大臣の指定する者が発する上級部隊から受領した行動命令</t>
    <phoneticPr fontId="8"/>
  </si>
  <si>
    <t>○○年度△△行動命令（上級部隊から受領分）（△△には、事象名等を記載）</t>
    <phoneticPr fontId="8"/>
  </si>
  <si>
    <t>能登半島地震災害行動命令</t>
    <phoneticPr fontId="8"/>
  </si>
  <si>
    <t>○○年度能登半島地震災害行動命令</t>
    <phoneticPr fontId="8"/>
  </si>
  <si>
    <t>廃棄（作成元の原義を移管）</t>
    <phoneticPr fontId="8"/>
  </si>
  <si>
    <t>監理・総務</t>
    <phoneticPr fontId="8"/>
  </si>
  <si>
    <t>総務</t>
    <phoneticPr fontId="8"/>
  </si>
  <si>
    <t>恒常業務にて作成又は取得する総務に関する文書</t>
    <phoneticPr fontId="8"/>
  </si>
  <si>
    <t>部隊現況把握に関する調整・報告資料、総務に関する通知、報告及び照会又は意見に係る文書、資料送付書</t>
    <phoneticPr fontId="8"/>
  </si>
  <si>
    <t>○○年度現況把握</t>
    <phoneticPr fontId="8"/>
  </si>
  <si>
    <t>火災予防</t>
    <phoneticPr fontId="8"/>
  </si>
  <si>
    <t>○○年度△△火災予防に関する文書</t>
    <phoneticPr fontId="8"/>
  </si>
  <si>
    <t>募金に関する文書</t>
    <phoneticPr fontId="8"/>
  </si>
  <si>
    <t>○○年度△△募金に関する文書（△△には、案件名を記載）</t>
    <phoneticPr fontId="8"/>
  </si>
  <si>
    <t>外来宿泊に関する文書</t>
    <phoneticPr fontId="8"/>
  </si>
  <si>
    <t>○○年度外来宿泊制限に関する文書</t>
    <phoneticPr fontId="8"/>
  </si>
  <si>
    <t>朝礼に関する文書</t>
    <phoneticPr fontId="8"/>
  </si>
  <si>
    <t>○○年度各種朝礼に関する文書</t>
    <phoneticPr fontId="8"/>
  </si>
  <si>
    <t>月間隊務</t>
    <phoneticPr fontId="8"/>
  </si>
  <si>
    <t>〇〇年度月間隊務について</t>
    <phoneticPr fontId="8"/>
  </si>
  <si>
    <t>業務調整</t>
    <phoneticPr fontId="8"/>
  </si>
  <si>
    <t>○○年度業務調整</t>
    <phoneticPr fontId="8"/>
  </si>
  <si>
    <t>飲酒申請</t>
    <phoneticPr fontId="8"/>
  </si>
  <si>
    <t>○○年度隊内飲酒申請書</t>
    <phoneticPr fontId="8"/>
  </si>
  <si>
    <t>郵送・逓送回付票</t>
    <phoneticPr fontId="8"/>
  </si>
  <si>
    <t>○○年度郵送・逓送回付票</t>
    <phoneticPr fontId="8"/>
  </si>
  <si>
    <t>新型コロナウイルス感染症に係る業務要領</t>
    <phoneticPr fontId="8"/>
  </si>
  <si>
    <t>○○年度新型コロナウイルス感染症に係る業務要領</t>
    <phoneticPr fontId="8"/>
  </si>
  <si>
    <t>イ　</t>
    <phoneticPr fontId="8"/>
  </si>
  <si>
    <t>公益通報に関する文書</t>
    <phoneticPr fontId="8"/>
  </si>
  <si>
    <t>公益通報制度の周知状況報告</t>
    <phoneticPr fontId="8"/>
  </si>
  <si>
    <t>○○年度公益通報制度の周知</t>
    <phoneticPr fontId="8"/>
  </si>
  <si>
    <t>公益通報対応</t>
    <phoneticPr fontId="8"/>
  </si>
  <si>
    <t>〇〇年度公益通報対応</t>
    <phoneticPr fontId="8"/>
  </si>
  <si>
    <t>公益通報の対応が終了した日に係る特定日以後１０年</t>
    <phoneticPr fontId="8"/>
  </si>
  <si>
    <t>苦情への対応に関する文書</t>
    <phoneticPr fontId="8"/>
  </si>
  <si>
    <t>苦情受理簿、苦情申立書、苦情処理通知書</t>
    <phoneticPr fontId="8"/>
  </si>
  <si>
    <t>○○年度苦情対応</t>
    <phoneticPr fontId="8"/>
  </si>
  <si>
    <t>視察に関する文書</t>
    <phoneticPr fontId="8"/>
  </si>
  <si>
    <t>部隊・学校視察に関する調整資料・報告資料</t>
    <phoneticPr fontId="8"/>
  </si>
  <si>
    <t>○○年度△△視察関連
（△△には、視察場所又は視察に関する事項を記載）</t>
    <phoneticPr fontId="8"/>
  </si>
  <si>
    <t>オ</t>
    <phoneticPr fontId="8"/>
  </si>
  <si>
    <t>総務担当者集合訓練に関する文書</t>
    <phoneticPr fontId="8"/>
  </si>
  <si>
    <t>総務担当者等集合訓練</t>
    <phoneticPr fontId="8"/>
  </si>
  <si>
    <t>○○年度総務担当者集合訓練</t>
    <phoneticPr fontId="8"/>
  </si>
  <si>
    <t>カ</t>
    <phoneticPr fontId="8"/>
  </si>
  <si>
    <t>各種行事に関する文書</t>
    <phoneticPr fontId="8"/>
  </si>
  <si>
    <t>部隊の行事に関する文書</t>
    <phoneticPr fontId="8"/>
  </si>
  <si>
    <t>○○年度△△隊の行事に関する文書
（△△には、部隊名を記載）</t>
    <phoneticPr fontId="8"/>
  </si>
  <si>
    <t>駐屯地の行事に関する文書</t>
    <phoneticPr fontId="8"/>
  </si>
  <si>
    <t>○○年度△△駐屯地等記念行事
（△△には、駐屯地名を記載）</t>
    <phoneticPr fontId="8"/>
  </si>
  <si>
    <t>高級幹部会同</t>
    <phoneticPr fontId="8"/>
  </si>
  <si>
    <t>〇〇年度部△△会同等に関する文書
（△△には、役職又は階級等を記載）</t>
    <phoneticPr fontId="8"/>
  </si>
  <si>
    <t>記念日行事に関する文書</t>
    <phoneticPr fontId="8"/>
  </si>
  <si>
    <t>○○年度△△記念行事に関する文書</t>
    <phoneticPr fontId="8"/>
  </si>
  <si>
    <t>新型コロナウイルス感染症に係る記念行事対応</t>
    <phoneticPr fontId="8"/>
  </si>
  <si>
    <t>○○年度新型コロナウイルス感染症に係る行事対応に関する文書</t>
    <phoneticPr fontId="8"/>
  </si>
  <si>
    <t>キ</t>
    <phoneticPr fontId="8"/>
  </si>
  <si>
    <t>身分証の管理に関する文書</t>
    <phoneticPr fontId="8"/>
  </si>
  <si>
    <t>身分証明書交付・発行申請書</t>
    <phoneticPr fontId="8"/>
  </si>
  <si>
    <t xml:space="preserve">○○年度身分証明書に関する文書
</t>
    <phoneticPr fontId="8"/>
  </si>
  <si>
    <t>身分証明書交付簿</t>
    <phoneticPr fontId="8"/>
  </si>
  <si>
    <t>○○年度身分証明書交付簿</t>
    <phoneticPr fontId="8"/>
  </si>
  <si>
    <t>ク</t>
    <phoneticPr fontId="8"/>
  </si>
  <si>
    <t>各種施策、推進事業に関する文書</t>
    <phoneticPr fontId="8"/>
  </si>
  <si>
    <t>省エネ施策</t>
    <phoneticPr fontId="8"/>
  </si>
  <si>
    <t>○○年度省エネ施策に関する文書</t>
    <phoneticPr fontId="8"/>
  </si>
  <si>
    <t>ケ</t>
    <phoneticPr fontId="8"/>
  </si>
  <si>
    <t>印章管理に関する文書</t>
    <phoneticPr fontId="8"/>
  </si>
  <si>
    <t>印鑑登録に関する文書（届出を実施した文書）</t>
    <phoneticPr fontId="8"/>
  </si>
  <si>
    <t>○○年度印章登録に関する文書</t>
    <phoneticPr fontId="8"/>
  </si>
  <si>
    <t>印章登録簿（陸自印章規則第１０条第１項第１号から第４号により届出を受け、管理している登録簿）</t>
    <phoneticPr fontId="8"/>
  </si>
  <si>
    <t>印章登録簿</t>
    <phoneticPr fontId="8"/>
  </si>
  <si>
    <t>組織改廃の日に係る特定日以後３年</t>
    <phoneticPr fontId="8"/>
  </si>
  <si>
    <t>コ</t>
    <phoneticPr fontId="8"/>
  </si>
  <si>
    <t>防火管理、消防に関する文書</t>
    <phoneticPr fontId="8"/>
  </si>
  <si>
    <t>特別勤務に関する命令等</t>
    <phoneticPr fontId="8"/>
  </si>
  <si>
    <t>○○年度△△勤務に関する文書、命令等
（△△には、勤務名を記載）</t>
    <phoneticPr fontId="8"/>
  </si>
  <si>
    <t>消防に関する文書</t>
    <phoneticPr fontId="8"/>
  </si>
  <si>
    <t>高圧ガス等施設変更届書</t>
    <phoneticPr fontId="8"/>
  </si>
  <si>
    <t>○○年度高圧ガス施設等変更届書</t>
    <phoneticPr fontId="8"/>
  </si>
  <si>
    <t>消防に関する定期報告・指名変更等</t>
    <phoneticPr fontId="8"/>
  </si>
  <si>
    <t>○○年度危険物製造所等の設置者(管理者)変更届書</t>
    <phoneticPr fontId="8"/>
  </si>
  <si>
    <t>防火・防災管理台帳</t>
    <phoneticPr fontId="8"/>
  </si>
  <si>
    <t>渉外</t>
    <phoneticPr fontId="8"/>
  </si>
  <si>
    <t>議員等の訪問・視察対応に関する文書</t>
    <phoneticPr fontId="8"/>
  </si>
  <si>
    <t>議員等訪問・視察</t>
    <phoneticPr fontId="8"/>
  </si>
  <si>
    <t>○○年度議員等訪問対応</t>
    <phoneticPr fontId="8"/>
  </si>
  <si>
    <t>部外者の対応、管理に関する文書</t>
    <phoneticPr fontId="8"/>
  </si>
  <si>
    <t>部外者対応</t>
    <phoneticPr fontId="8"/>
  </si>
  <si>
    <t>○○年度部外者対応</t>
    <phoneticPr fontId="8"/>
  </si>
  <si>
    <t>入門証に関する文書</t>
    <phoneticPr fontId="8"/>
  </si>
  <si>
    <t>○○年度入門証に関する文書</t>
    <phoneticPr fontId="8"/>
  </si>
  <si>
    <t>文書</t>
    <phoneticPr fontId="8"/>
  </si>
  <si>
    <t>行政文書の研修（教育）において作成する文書</t>
    <phoneticPr fontId="8"/>
  </si>
  <si>
    <t>行政文書管理に係る研修（教育）に関する文書</t>
    <phoneticPr fontId="8"/>
  </si>
  <si>
    <t>○○年度行政文書管理教育資料</t>
    <phoneticPr fontId="8"/>
  </si>
  <si>
    <t>13(2)</t>
    <phoneticPr fontId="8"/>
  </si>
  <si>
    <t>文書管理者が管理体制を整備するために作成する文書</t>
    <phoneticPr fontId="8"/>
  </si>
  <si>
    <t>文書管理者引継報告書</t>
    <phoneticPr fontId="8"/>
  </si>
  <si>
    <t>○○年度文書管理者引継報告書</t>
    <phoneticPr fontId="8"/>
  </si>
  <si>
    <t>文書管理者及び文書管理担当者の報告文書（機関等主任文書管理者を通じて総括文書管理者に報告されるもの）</t>
    <phoneticPr fontId="8"/>
  </si>
  <si>
    <t>○○年度文書管理担当者（報告文書）</t>
    <phoneticPr fontId="8"/>
  </si>
  <si>
    <t>文書管理者指名簿</t>
    <phoneticPr fontId="8"/>
  </si>
  <si>
    <t>指名簿又は指定簿に記載された者の全てが解除された日に係る特定日以後５年</t>
    <phoneticPr fontId="8"/>
  </si>
  <si>
    <t>文書管理担当者等指定簿</t>
    <phoneticPr fontId="8"/>
  </si>
  <si>
    <t>文書管理担当者・補助者指定簿</t>
    <phoneticPr fontId="8"/>
  </si>
  <si>
    <t>行政文書の整理に関する文書</t>
    <phoneticPr fontId="8"/>
  </si>
  <si>
    <t>総括宛名</t>
    <phoneticPr fontId="8"/>
  </si>
  <si>
    <t xml:space="preserve">○○年度総括宛名
</t>
    <phoneticPr fontId="8"/>
  </si>
  <si>
    <t>配布区分表</t>
    <phoneticPr fontId="8"/>
  </si>
  <si>
    <t>○○年度配布区分表</t>
    <phoneticPr fontId="8"/>
  </si>
  <si>
    <t>経由文書番号付与簿</t>
    <phoneticPr fontId="8"/>
  </si>
  <si>
    <t>○○年経由番号付与簿</t>
    <phoneticPr fontId="8"/>
  </si>
  <si>
    <t>職員押印記録</t>
    <phoneticPr fontId="8"/>
  </si>
  <si>
    <t>○○年職印押印記録</t>
    <phoneticPr fontId="8"/>
  </si>
  <si>
    <t>標準文書保存期間基準の改定において作成又は取得される文書</t>
    <phoneticPr fontId="8"/>
  </si>
  <si>
    <t>○○年度標準文書保存期間基準の改定に関する文書</t>
    <phoneticPr fontId="8"/>
  </si>
  <si>
    <t>標準文書保存期間基準</t>
    <phoneticPr fontId="8"/>
  </si>
  <si>
    <t>中部方面航空隊標準文書保存期間基準</t>
    <phoneticPr fontId="8"/>
  </si>
  <si>
    <t>行政文書管理の統制、検討事項等に関する文書</t>
    <phoneticPr fontId="8"/>
  </si>
  <si>
    <t>行政文書管理の適正な実施に関する文書</t>
    <phoneticPr fontId="8"/>
  </si>
  <si>
    <t>○○年度行政文書管理の適正な実施</t>
    <phoneticPr fontId="8"/>
  </si>
  <si>
    <t>新型コロナウイルス感染症に係る行政文書の適正な実施</t>
    <phoneticPr fontId="8"/>
  </si>
  <si>
    <t>○○年度新型コロナウイルス感染症に係る行政文書の適正な実施に関する文書</t>
    <phoneticPr fontId="8"/>
  </si>
  <si>
    <t>行政文書管理業務の検討に関する文書</t>
    <phoneticPr fontId="8"/>
  </si>
  <si>
    <t>○○年度行政文書管理業務の検討資料</t>
    <phoneticPr fontId="8"/>
  </si>
  <si>
    <t>行動命令に基づき活動する部隊が作成した上級部隊（司令部を含む。）への定時報告であって防衛大臣又は上級部隊の指揮官の判断に資するものに該当する行政文書の件名一覧の報告等に関する文書</t>
    <phoneticPr fontId="8"/>
  </si>
  <si>
    <t>○○年度行政文書管理の統制に関する文書</t>
    <phoneticPr fontId="8"/>
  </si>
  <si>
    <t>行政文書管理に関する文書のうち、公文書管理法並びに防衛省行政文書管理規則及び細則に規定される報告等を要する文書</t>
    <phoneticPr fontId="8"/>
  </si>
  <si>
    <t>行政文書ファイル等の保存期間満了時の措置の確認依頼、照会、修正依頼に関する文書</t>
    <phoneticPr fontId="8"/>
  </si>
  <si>
    <t>○○年度行政文書ファイルの管理簿の記載及び保存期間満了時の措置に関する文書</t>
    <phoneticPr fontId="8"/>
  </si>
  <si>
    <t>行政文書ファイル等の廃棄同意申請、照会に関する文書</t>
    <phoneticPr fontId="8"/>
  </si>
  <si>
    <t>○○年度廃棄同意に関する文書</t>
    <phoneticPr fontId="8"/>
  </si>
  <si>
    <t>行政文書管理推進月間に関する文書</t>
    <phoneticPr fontId="8"/>
  </si>
  <si>
    <t>○○年度行政文書推進月間</t>
    <phoneticPr fontId="8"/>
  </si>
  <si>
    <t>行政文書ファイル等の移管に係る文書、</t>
    <phoneticPr fontId="8"/>
  </si>
  <si>
    <t>○○年度移管に関する文書</t>
    <phoneticPr fontId="8"/>
  </si>
  <si>
    <t>行政文書管理状況の調査、点検及び研修に関する文書、管理状況の点検に係る自己点検チェックシート</t>
    <phoneticPr fontId="8"/>
  </si>
  <si>
    <t xml:space="preserve">○○年度政文書管理状況の点検及び研修、保存期間満了時の措置に関する文書
</t>
    <phoneticPr fontId="8"/>
  </si>
  <si>
    <t>新型コロナウイルス感染症に係る文書の保存期間満了時の措置</t>
    <phoneticPr fontId="8"/>
  </si>
  <si>
    <t>○○年度新型コロナウイルス感染症に係る文書の保存期間満了時の措置の設定に関する文書</t>
    <phoneticPr fontId="8"/>
  </si>
  <si>
    <t>陸上自衛隊史及び陸上自衛隊報に関する文書</t>
    <phoneticPr fontId="8"/>
  </si>
  <si>
    <t>陸上自衛隊史・部隊史の報告又は編さんに関する文書</t>
    <phoneticPr fontId="8"/>
  </si>
  <si>
    <t>○○年度分△△隊史報告文書</t>
    <phoneticPr fontId="8"/>
  </si>
  <si>
    <t>部隊史</t>
    <phoneticPr fontId="8"/>
  </si>
  <si>
    <t>○○年度分△△隊史
（△△には、部隊等名を記載）</t>
    <phoneticPr fontId="8"/>
  </si>
  <si>
    <t>1(1)</t>
    <phoneticPr fontId="8"/>
  </si>
  <si>
    <t>郵政に関する文書</t>
    <phoneticPr fontId="8"/>
  </si>
  <si>
    <t>書留原簿</t>
    <phoneticPr fontId="8"/>
  </si>
  <si>
    <t>○○年度書留原簿</t>
    <phoneticPr fontId="8"/>
  </si>
  <si>
    <t>監理</t>
    <phoneticPr fontId="8"/>
  </si>
  <si>
    <t>隊務の運営に関する文書</t>
    <phoneticPr fontId="8"/>
  </si>
  <si>
    <t>業務改善提案状況報告書</t>
    <phoneticPr fontId="8"/>
  </si>
  <si>
    <t>○○年度業務改善提案状況報告書</t>
    <phoneticPr fontId="8"/>
  </si>
  <si>
    <t>業務改善提案、判定結果等</t>
    <phoneticPr fontId="8"/>
  </si>
  <si>
    <t>○○年度業務改善提案判定結果</t>
    <phoneticPr fontId="8"/>
  </si>
  <si>
    <t>組織・定員に関する文書</t>
    <phoneticPr fontId="8"/>
  </si>
  <si>
    <t>職位機能組織図（組織・定員）</t>
    <phoneticPr fontId="8"/>
  </si>
  <si>
    <t>○○年度職位機能組織図（組織・定員）</t>
    <phoneticPr fontId="8"/>
  </si>
  <si>
    <t>報告統制に関する文書</t>
    <phoneticPr fontId="8"/>
  </si>
  <si>
    <t>定時報告要求一覧表</t>
    <phoneticPr fontId="8"/>
  </si>
  <si>
    <t>○○年度定時報告要求一覧表</t>
    <phoneticPr fontId="8"/>
  </si>
  <si>
    <t>文書監査に関する文書</t>
    <phoneticPr fontId="8"/>
  </si>
  <si>
    <t>文書監査に付随して作成する文書</t>
    <phoneticPr fontId="8"/>
  </si>
  <si>
    <t>○○年度文書監査に関する文書</t>
    <phoneticPr fontId="8"/>
  </si>
  <si>
    <t>総務省の政策に関する文書</t>
    <phoneticPr fontId="8"/>
  </si>
  <si>
    <t>国勢調査</t>
    <phoneticPr fontId="8"/>
  </si>
  <si>
    <t>○○年度国勢調査資料</t>
    <phoneticPr fontId="8"/>
  </si>
  <si>
    <t>防衛監察に関する文書</t>
    <phoneticPr fontId="8"/>
  </si>
  <si>
    <t>防衛監察本部への情報提供に関する資料、防衛監察受察に関する文書、防衛監察実施通達</t>
    <phoneticPr fontId="8"/>
  </si>
  <si>
    <t>○○年度防衛監察対応資料</t>
    <phoneticPr fontId="8"/>
  </si>
  <si>
    <t>コンプライアンスに関する文書</t>
    <phoneticPr fontId="8"/>
  </si>
  <si>
    <t>○○年度コンプライアンスに関する文書</t>
    <phoneticPr fontId="8"/>
  </si>
  <si>
    <t>防衛監察実施計画、防衛監察実施要領</t>
    <phoneticPr fontId="8"/>
  </si>
  <si>
    <t>○○年度特別防衛監察に関する文書</t>
    <phoneticPr fontId="8"/>
  </si>
  <si>
    <t>庶務</t>
    <phoneticPr fontId="8"/>
  </si>
  <si>
    <t>幕僚庶務に関する文書</t>
    <phoneticPr fontId="8"/>
  </si>
  <si>
    <t>陸幕旬報</t>
    <phoneticPr fontId="8"/>
  </si>
  <si>
    <t>○○年度陸幕旬報</t>
    <phoneticPr fontId="8"/>
  </si>
  <si>
    <t>隊務報告</t>
    <phoneticPr fontId="8"/>
  </si>
  <si>
    <t>○○年度隊務報告</t>
    <phoneticPr fontId="8"/>
  </si>
  <si>
    <t>広報</t>
    <phoneticPr fontId="8"/>
  </si>
  <si>
    <t>広報事業に関する文書</t>
    <phoneticPr fontId="8"/>
  </si>
  <si>
    <t>広報室長等会議</t>
    <phoneticPr fontId="8"/>
  </si>
  <si>
    <t>○○年度広報室長等会議</t>
    <phoneticPr fontId="8"/>
  </si>
  <si>
    <t>防衛モニター候補者選考、成果報告</t>
    <phoneticPr fontId="8"/>
  </si>
  <si>
    <t>○○年度防衛モニター</t>
    <phoneticPr fontId="8"/>
  </si>
  <si>
    <t>駐屯地モニター候補者選考、成果報告</t>
    <phoneticPr fontId="8"/>
  </si>
  <si>
    <t>○○年度駐屯地モニター</t>
    <phoneticPr fontId="8"/>
  </si>
  <si>
    <t>部外広報</t>
    <phoneticPr fontId="8"/>
  </si>
  <si>
    <t>○○年度八尾駐屯地協力的広報活動に関する文書</t>
    <phoneticPr fontId="8"/>
  </si>
  <si>
    <t>部内広報</t>
    <phoneticPr fontId="8"/>
  </si>
  <si>
    <t>○○年度八尾駐屯地自主的広報活動に関する文書</t>
    <phoneticPr fontId="8"/>
  </si>
  <si>
    <t>広報活動に関する文書</t>
    <phoneticPr fontId="8"/>
  </si>
  <si>
    <t>広報活動実施計画報告書、広報活動実施結果報告書</t>
    <phoneticPr fontId="8"/>
  </si>
  <si>
    <t>○○年度広報活動実施計画、結果報告</t>
    <phoneticPr fontId="8"/>
  </si>
  <si>
    <t>広報資料等の点検</t>
    <phoneticPr fontId="8"/>
  </si>
  <si>
    <t>○○年度広報資料等の点検</t>
    <phoneticPr fontId="8"/>
  </si>
  <si>
    <t>広報実施計画</t>
    <phoneticPr fontId="8"/>
  </si>
  <si>
    <t>○○年度広報□□実施計画（□□には、具体例から記載）</t>
    <phoneticPr fontId="8"/>
  </si>
  <si>
    <t>報道に関する文書</t>
    <phoneticPr fontId="8"/>
  </si>
  <si>
    <t>想定問答、お知らせ、取材案内</t>
    <phoneticPr fontId="8"/>
  </si>
  <si>
    <t>○○年度△△報道対応（△△には、報道名を記載）</t>
    <phoneticPr fontId="8"/>
  </si>
  <si>
    <t>個人情報保護</t>
    <phoneticPr fontId="8"/>
  </si>
  <si>
    <t>保有個人情報保護の体制に関する文書</t>
    <phoneticPr fontId="8"/>
  </si>
  <si>
    <t>指定（解除）書、指定変更書</t>
    <phoneticPr fontId="8"/>
  </si>
  <si>
    <t xml:space="preserve">○○年度保護責任者等指定（解除）書、指定変更書綴り
保護責任者等指定(解除)書
</t>
    <phoneticPr fontId="8"/>
  </si>
  <si>
    <t>新たに保護責任者指定書等が作成された日に係る特定日以後１年</t>
    <phoneticPr fontId="8"/>
  </si>
  <si>
    <t>保有個人情報等の安全管理等 保護 の実施状況に関する文書</t>
    <phoneticPr fontId="8"/>
  </si>
  <si>
    <t>保有個人情報等に係る点検結果に関する文書</t>
    <phoneticPr fontId="8"/>
  </si>
  <si>
    <t>○○年度保有個人情報に係る点検結果</t>
    <phoneticPr fontId="8"/>
  </si>
  <si>
    <t>保有個人情報等に係る監査結果に関する文書</t>
    <phoneticPr fontId="8"/>
  </si>
  <si>
    <t>○○年度保有個人情報に係る監査結果</t>
    <phoneticPr fontId="8"/>
  </si>
  <si>
    <t>保有個人情報等の安全管理等 保護 に係る教育の報告に関する文書</t>
    <phoneticPr fontId="8"/>
  </si>
  <si>
    <t>○○年度保有個人情報保護の教育に関する報告文書</t>
    <phoneticPr fontId="8"/>
  </si>
  <si>
    <t>保有個人情報等の管理に関する文書</t>
    <phoneticPr fontId="8"/>
  </si>
  <si>
    <t>システム利用者指定簿（個人情報）</t>
    <phoneticPr fontId="8"/>
  </si>
  <si>
    <t>当該頁の最終記載日に係る特定日以後３年</t>
    <phoneticPr fontId="8"/>
  </si>
  <si>
    <t>個人情報ファイルリスト</t>
    <phoneticPr fontId="8"/>
  </si>
  <si>
    <t>保有個人情報等の安全管理等の教育において作成する文書</t>
    <phoneticPr fontId="8"/>
  </si>
  <si>
    <t>保有個人情報等の安全管理等に係る教育に関する文書</t>
    <phoneticPr fontId="8"/>
  </si>
  <si>
    <t>○○年度個人情報等の事故調査に関する文書</t>
    <phoneticPr fontId="8"/>
  </si>
  <si>
    <t>情報公開に関する文書</t>
    <phoneticPr fontId="8"/>
  </si>
  <si>
    <t>情報公開に係る教育の報告に関する文書</t>
    <phoneticPr fontId="8"/>
  </si>
  <si>
    <t>○○年度情報公開の教育に関する報告文書</t>
    <phoneticPr fontId="8"/>
  </si>
  <si>
    <t>情報公開の査察に係る通知</t>
    <phoneticPr fontId="8"/>
  </si>
  <si>
    <t>情報公開制度の体制に関する文書</t>
    <phoneticPr fontId="8"/>
  </si>
  <si>
    <t>情報公開実施担当者名簿、情報公開実施担当者補助者名簿</t>
    <phoneticPr fontId="8"/>
  </si>
  <si>
    <t>情報公開実施担当者、補助者名簿</t>
    <phoneticPr fontId="8"/>
  </si>
  <si>
    <t>情報公開の教育において作成する文書</t>
    <phoneticPr fontId="8"/>
  </si>
  <si>
    <t>情報公開に係る教育に関する文書</t>
    <phoneticPr fontId="8"/>
  </si>
  <si>
    <t>○○年度情報公開・個人情報保護教育に関する文書</t>
    <phoneticPr fontId="8"/>
  </si>
  <si>
    <t>法務</t>
    <phoneticPr fontId="8"/>
  </si>
  <si>
    <t>法務及び法律に関する文書</t>
    <phoneticPr fontId="8"/>
  </si>
  <si>
    <t>法務に関する会議・教育・訓練、法律の支援・相談、法令の調査研究</t>
    <phoneticPr fontId="8"/>
  </si>
  <si>
    <t>○○年度法律の支援・相談</t>
    <phoneticPr fontId="8"/>
  </si>
  <si>
    <t>補償</t>
    <phoneticPr fontId="8"/>
  </si>
  <si>
    <t>災害補償の認定等に関する文書</t>
    <phoneticPr fontId="8"/>
  </si>
  <si>
    <t>移管通知（実施機関及び移管元補償事務主任者）</t>
    <phoneticPr fontId="8"/>
  </si>
  <si>
    <t>○○年度補償実施移管通知</t>
    <phoneticPr fontId="8"/>
  </si>
  <si>
    <t>法規</t>
    <phoneticPr fontId="8"/>
  </si>
  <si>
    <t>達の運用、解釈に関する文書</t>
    <phoneticPr fontId="8"/>
  </si>
  <si>
    <t>達起案の手引</t>
    <phoneticPr fontId="8"/>
  </si>
  <si>
    <t>訓令・達の運用及び解釈</t>
    <phoneticPr fontId="8"/>
  </si>
  <si>
    <t>○○年度訓令・達の運用及び解釈</t>
    <phoneticPr fontId="8"/>
  </si>
  <si>
    <t>達の管理を行うための文書</t>
    <phoneticPr fontId="8"/>
  </si>
  <si>
    <t>達番号簿、達番号付与簿</t>
    <phoneticPr fontId="8"/>
  </si>
  <si>
    <t>達番号簿</t>
    <phoneticPr fontId="8"/>
  </si>
  <si>
    <t>達の廃止又は組織の改廃の日に係る特定日以後３０年</t>
    <phoneticPr fontId="8"/>
  </si>
  <si>
    <t>規則の管理に関する文書</t>
    <phoneticPr fontId="8"/>
  </si>
  <si>
    <t>規則類（配布）</t>
    <phoneticPr fontId="8"/>
  </si>
  <si>
    <t>規則類</t>
    <phoneticPr fontId="8"/>
  </si>
  <si>
    <t>会計</t>
    <phoneticPr fontId="8"/>
  </si>
  <si>
    <t>会計の事務手続に関する文書</t>
    <phoneticPr fontId="8"/>
  </si>
  <si>
    <t>会計事務技術指導</t>
    <phoneticPr fontId="8"/>
  </si>
  <si>
    <t>○○年度会計事務手続き資料</t>
    <phoneticPr fontId="8"/>
  </si>
  <si>
    <t>会計機関に関する文書</t>
    <phoneticPr fontId="8"/>
  </si>
  <si>
    <t>会計機関の連絡通知</t>
    <phoneticPr fontId="8"/>
  </si>
  <si>
    <t>○○年度会計機関に関する通知文書</t>
    <phoneticPr fontId="8"/>
  </si>
  <si>
    <t>会計機関の個別命令</t>
    <phoneticPr fontId="8"/>
  </si>
  <si>
    <t>○○年度会計機関の個別命令（短期任命）</t>
    <phoneticPr fontId="8"/>
  </si>
  <si>
    <t>会計機関の業務</t>
    <phoneticPr fontId="8"/>
  </si>
  <si>
    <t>○○年度会計機関に関する△△業務（△△には、業務名を記載）</t>
    <phoneticPr fontId="8"/>
  </si>
  <si>
    <t>会計機関の制度</t>
    <phoneticPr fontId="8"/>
  </si>
  <si>
    <t>○○年度会計機関に関する△△制度（△△には、制度名等を記載）</t>
    <phoneticPr fontId="8"/>
  </si>
  <si>
    <t>金銭会計に関する文書</t>
    <phoneticPr fontId="8"/>
  </si>
  <si>
    <t>金銭会計の連絡通知</t>
    <phoneticPr fontId="8"/>
  </si>
  <si>
    <t>○○年度金銭会計に関する通知文書</t>
    <phoneticPr fontId="8"/>
  </si>
  <si>
    <t>金銭会計の制度</t>
    <phoneticPr fontId="8"/>
  </si>
  <si>
    <t>○○年度金銭会計に関する△△制度（△△には、制度名等を記載）</t>
    <phoneticPr fontId="8"/>
  </si>
  <si>
    <t>債権・歳入（15の項に掲げるものを除く。）</t>
    <phoneticPr fontId="8"/>
  </si>
  <si>
    <t>債権管理に関する文書</t>
    <phoneticPr fontId="8"/>
  </si>
  <si>
    <t>債権管理の連絡通知</t>
    <phoneticPr fontId="8"/>
  </si>
  <si>
    <t>○○年度債権管理に関する文書（連絡通知等）</t>
    <phoneticPr fontId="8"/>
  </si>
  <si>
    <t>債権管理の業務</t>
    <phoneticPr fontId="8"/>
  </si>
  <si>
    <t>○○年度債権管理の業務</t>
    <phoneticPr fontId="8"/>
  </si>
  <si>
    <t>債権管理の制度</t>
    <phoneticPr fontId="8"/>
  </si>
  <si>
    <t>○○年度債権管理の制度</t>
    <phoneticPr fontId="8"/>
  </si>
  <si>
    <t>債権管理簿</t>
    <phoneticPr fontId="8"/>
  </si>
  <si>
    <t>最終登記の日に係る特定日以後５年</t>
    <phoneticPr fontId="8"/>
  </si>
  <si>
    <t>歳入徴収に関する文書</t>
    <phoneticPr fontId="8"/>
  </si>
  <si>
    <t>歳入徴収の連絡通知</t>
    <phoneticPr fontId="8"/>
  </si>
  <si>
    <t>○○年度歳入徴収に関する通知文書</t>
    <phoneticPr fontId="8"/>
  </si>
  <si>
    <t>歳入徴収の業務</t>
    <phoneticPr fontId="8"/>
  </si>
  <si>
    <t>○○年度歳入徴収に関する△△業務（△△には、業務名を記載）</t>
    <phoneticPr fontId="8"/>
  </si>
  <si>
    <t>歳入徴収の制度</t>
    <phoneticPr fontId="8"/>
  </si>
  <si>
    <t>○○年度歳入徴収に関する△△制度（△△には、制度名を記載）</t>
    <phoneticPr fontId="8"/>
  </si>
  <si>
    <t>給与・旅費</t>
    <phoneticPr fontId="8"/>
  </si>
  <si>
    <t>恒常業務にて作成又は取得する給与に関する文書</t>
    <phoneticPr fontId="8"/>
  </si>
  <si>
    <t>給与の連絡通知</t>
    <phoneticPr fontId="8"/>
  </si>
  <si>
    <t>○○年度給与に関する通知文書</t>
    <phoneticPr fontId="8"/>
  </si>
  <si>
    <t>給与の業務</t>
    <phoneticPr fontId="8"/>
  </si>
  <si>
    <t>○○年度給与に関する△△業務（△△には、業務名を記載）</t>
    <phoneticPr fontId="8"/>
  </si>
  <si>
    <t>給与の制度に関する文書</t>
    <phoneticPr fontId="8"/>
  </si>
  <si>
    <t>給与の制度</t>
    <phoneticPr fontId="8"/>
  </si>
  <si>
    <t>○○年度給与に関する△△制度（△△には、制度名を記載）</t>
    <phoneticPr fontId="8"/>
  </si>
  <si>
    <t>給与の支払管理に関する文書</t>
    <phoneticPr fontId="8"/>
  </si>
  <si>
    <t>予備自衛官給与簿</t>
    <phoneticPr fontId="8"/>
  </si>
  <si>
    <t>○○年度予備自衛官給与簿</t>
    <phoneticPr fontId="8"/>
  </si>
  <si>
    <t>広域異動手当支給調書</t>
    <phoneticPr fontId="8"/>
  </si>
  <si>
    <t>○○年度広域異動支給調書</t>
    <phoneticPr fontId="8"/>
  </si>
  <si>
    <t>勤務状況通知書</t>
    <phoneticPr fontId="8"/>
  </si>
  <si>
    <t>○○年度勤務状況通知書
（□□には、簿冊名を記載）</t>
    <phoneticPr fontId="8"/>
  </si>
  <si>
    <t>管理職特別勤務手当</t>
    <phoneticPr fontId="8"/>
  </si>
  <si>
    <t>○○年度管理職特別勤務関連資料</t>
    <phoneticPr fontId="8"/>
  </si>
  <si>
    <t>６年</t>
    <phoneticPr fontId="8"/>
  </si>
  <si>
    <t>恒常業務にて作成又は取得する旅費に関する文書</t>
    <phoneticPr fontId="8"/>
  </si>
  <si>
    <t>旅費の連絡通知</t>
    <phoneticPr fontId="8"/>
  </si>
  <si>
    <t>○○年度旅費に関する文書（連絡通知等）</t>
    <phoneticPr fontId="8"/>
  </si>
  <si>
    <t>旅費の支給要領</t>
    <phoneticPr fontId="8"/>
  </si>
  <si>
    <t>○○年度旅費に関する業務</t>
    <phoneticPr fontId="8"/>
  </si>
  <si>
    <t>旅費の制度に関する文書</t>
    <phoneticPr fontId="8"/>
  </si>
  <si>
    <t>旅費の制度</t>
    <phoneticPr fontId="8"/>
  </si>
  <si>
    <t>○○年度旅費に関する△△制度（△△には、制度名を記載）</t>
    <phoneticPr fontId="8"/>
  </si>
  <si>
    <t>旅費の支払管理に関する文書</t>
    <phoneticPr fontId="8"/>
  </si>
  <si>
    <t>旅費差引簿</t>
    <phoneticPr fontId="8"/>
  </si>
  <si>
    <t>○○年度旅費簿</t>
    <phoneticPr fontId="8"/>
  </si>
  <si>
    <t>旅費担当隊員の指定</t>
    <phoneticPr fontId="8"/>
  </si>
  <si>
    <t>○○年度旅費担当隊員</t>
    <phoneticPr fontId="8"/>
  </si>
  <si>
    <t>契約（２４の項に掲げるものを除く。）</t>
    <phoneticPr fontId="8"/>
  </si>
  <si>
    <t>恒常業務にて作成又は取得する調達及び契約に関する文書</t>
    <phoneticPr fontId="8"/>
  </si>
  <si>
    <t>調達及び契約の連絡通知</t>
    <phoneticPr fontId="8"/>
  </si>
  <si>
    <t>○○年度調達・契約に関する連絡文書</t>
    <phoneticPr fontId="8"/>
  </si>
  <si>
    <t>調達及び契約に関する業務実施要領、企画競争、予定価格算定基準、氏名停止等</t>
    <phoneticPr fontId="8"/>
  </si>
  <si>
    <t>○○年度調達・契約の通知
○○年度調達要求台帳
○○年度監督報告書
〇〇年度調達要求書
〇〇年度発注依頼に係る調達要求書</t>
    <phoneticPr fontId="8"/>
  </si>
  <si>
    <t>契約書、仕様書、入札関係書類（公告等）、予定価格調書、調達要求書、産業廃棄物管理票（マニフェスト）、調達審査会の審議に関すること</t>
    <phoneticPr fontId="8"/>
  </si>
  <si>
    <t xml:space="preserve">△△調達及び契約に関する文書
△△調達要求書
（△△には、調達名を記載）
○○契約に基づく業者整備関係の書類
</t>
    <phoneticPr fontId="8"/>
  </si>
  <si>
    <t>契約が終了する日に係る特定日以後５年</t>
    <phoneticPr fontId="8"/>
  </si>
  <si>
    <t>調達及び契約の制度に関する文書</t>
    <phoneticPr fontId="8"/>
  </si>
  <si>
    <t>調達及び契約の制度</t>
    <phoneticPr fontId="8"/>
  </si>
  <si>
    <t>○○年度調達及び契約の△△制度
（△△には、制度名を記載）</t>
    <phoneticPr fontId="8"/>
  </si>
  <si>
    <t>予算（１５の項に掲げるものを除く。）</t>
    <phoneticPr fontId="8"/>
  </si>
  <si>
    <t>予算の配分に関する文書</t>
    <phoneticPr fontId="8"/>
  </si>
  <si>
    <t>経費配分（割当）通知書</t>
    <phoneticPr fontId="8"/>
  </si>
  <si>
    <t>○○年度経費割当通知</t>
    <phoneticPr fontId="8"/>
  </si>
  <si>
    <t>経費追加配分</t>
    <phoneticPr fontId="8"/>
  </si>
  <si>
    <t>○○年度経費配分に関する文書</t>
    <phoneticPr fontId="8"/>
  </si>
  <si>
    <t>示達要求・経費示達</t>
    <phoneticPr fontId="8"/>
  </si>
  <si>
    <t>○○年度予算示達に関する文書</t>
    <phoneticPr fontId="8"/>
  </si>
  <si>
    <t>予算の申請に関する文書</t>
    <phoneticPr fontId="8"/>
  </si>
  <si>
    <t>使用基準額流用上申書</t>
    <phoneticPr fontId="8"/>
  </si>
  <si>
    <t>○○年度使用基準額流用上申書</t>
    <phoneticPr fontId="8"/>
  </si>
  <si>
    <t>経費増減額申請書</t>
    <phoneticPr fontId="8"/>
  </si>
  <si>
    <t>○○年度経費増減額申請書</t>
    <phoneticPr fontId="8"/>
  </si>
  <si>
    <t>過年度支出申請等</t>
    <phoneticPr fontId="8"/>
  </si>
  <si>
    <t>○○年度過年度支出に関する文書</t>
    <phoneticPr fontId="8"/>
  </si>
  <si>
    <t>予算の管理に関する文書</t>
    <phoneticPr fontId="8"/>
  </si>
  <si>
    <t>予算の連絡通知</t>
    <phoneticPr fontId="8"/>
  </si>
  <si>
    <t>○○年度予算に関する通知文書</t>
    <phoneticPr fontId="8"/>
  </si>
  <si>
    <t>人件費支給実績</t>
    <phoneticPr fontId="8"/>
  </si>
  <si>
    <t>○○年度人権費支給実績</t>
    <phoneticPr fontId="8"/>
  </si>
  <si>
    <t>経費差引簿</t>
    <phoneticPr fontId="8"/>
  </si>
  <si>
    <t>○○年度経費差引簿</t>
    <phoneticPr fontId="8"/>
  </si>
  <si>
    <t>計算証明</t>
    <phoneticPr fontId="8"/>
  </si>
  <si>
    <t>計算証明に関する文書</t>
    <phoneticPr fontId="8"/>
  </si>
  <si>
    <t>計算証明の連絡通知</t>
    <phoneticPr fontId="8"/>
  </si>
  <si>
    <t>○○年度計算証明に関する通知文書</t>
    <phoneticPr fontId="8"/>
  </si>
  <si>
    <t>計算証明の実施要領</t>
    <phoneticPr fontId="8"/>
  </si>
  <si>
    <t>○○年度計算証明に関する△△業務（△△には、業務名を記載）</t>
    <phoneticPr fontId="8"/>
  </si>
  <si>
    <t>計算証明の制度</t>
    <phoneticPr fontId="8"/>
  </si>
  <si>
    <t>○○年度計算証明に関する△△制度（△△には、制度名を記載）</t>
    <phoneticPr fontId="8"/>
  </si>
  <si>
    <t>会計監査</t>
    <phoneticPr fontId="8"/>
  </si>
  <si>
    <t>会計監査・検査に関する文書</t>
    <phoneticPr fontId="8"/>
  </si>
  <si>
    <t>会計監査の連絡通知</t>
    <phoneticPr fontId="8"/>
  </si>
  <si>
    <t>○○年度会計監査に関する通知文書</t>
    <phoneticPr fontId="8"/>
  </si>
  <si>
    <t>会計監査受検資料等</t>
    <phoneticPr fontId="8"/>
  </si>
  <si>
    <t>○○年度会計検査受検資料</t>
    <phoneticPr fontId="8"/>
  </si>
  <si>
    <t>会計検査受検に関する計画等</t>
    <phoneticPr fontId="8"/>
  </si>
  <si>
    <t>○○年度会計検査受検（計画等）</t>
    <phoneticPr fontId="8"/>
  </si>
  <si>
    <t>○○年度会計監査に関する文書</t>
    <phoneticPr fontId="8"/>
  </si>
  <si>
    <t>人事計画</t>
    <phoneticPr fontId="8"/>
  </si>
  <si>
    <t>人事計画の管理に関する文書</t>
    <phoneticPr fontId="8"/>
  </si>
  <si>
    <t>人事計画に関する通知、報告及び照会又は意見に係る文書</t>
    <phoneticPr fontId="8"/>
  </si>
  <si>
    <t>○○年度人事計画に関する通知文書</t>
    <phoneticPr fontId="8"/>
  </si>
  <si>
    <t>幹部管理</t>
    <phoneticPr fontId="8"/>
  </si>
  <si>
    <t xml:space="preserve">○○年度幹部人事管理
</t>
    <phoneticPr fontId="8"/>
  </si>
  <si>
    <t>准・曹・士管理</t>
    <phoneticPr fontId="8"/>
  </si>
  <si>
    <t>○○年度准・曹・士人事管理</t>
    <phoneticPr fontId="8"/>
  </si>
  <si>
    <t>新隊員、技術陸曹等の補充</t>
    <phoneticPr fontId="8"/>
  </si>
  <si>
    <t>○○年度△△補充に関する文書
（△△には、人事管理区分を記載）</t>
    <phoneticPr fontId="8"/>
  </si>
  <si>
    <t>人事日報に関する文書</t>
    <phoneticPr fontId="8"/>
  </si>
  <si>
    <t>人事日報</t>
    <phoneticPr fontId="8"/>
  </si>
  <si>
    <t>○○年度人事日報</t>
    <phoneticPr fontId="8"/>
  </si>
  <si>
    <t>制度</t>
    <phoneticPr fontId="8"/>
  </si>
  <si>
    <t>人事管理の制度に関する文書</t>
    <phoneticPr fontId="8"/>
  </si>
  <si>
    <t>中長期人事施策検討</t>
    <phoneticPr fontId="8"/>
  </si>
  <si>
    <t>幹部制度</t>
    <phoneticPr fontId="8"/>
  </si>
  <si>
    <t>幹部制度検討資料</t>
    <phoneticPr fontId="8"/>
  </si>
  <si>
    <t>再任用に関する文書</t>
    <phoneticPr fontId="8"/>
  </si>
  <si>
    <t>元自衛官再任用、雇用と年金の接続</t>
    <phoneticPr fontId="8"/>
  </si>
  <si>
    <t>○○年度元自衛官の再任用に関する文書
○○年度雇用と年金の接続
○○年度再任用に関する文書</t>
    <phoneticPr fontId="8"/>
  </si>
  <si>
    <t>人事制度の推進施策に関する文書</t>
    <phoneticPr fontId="8"/>
  </si>
  <si>
    <t>ワークライフバランス推進施策等</t>
    <phoneticPr fontId="8"/>
  </si>
  <si>
    <t>○○年度ワークライフバランス推進施策</t>
    <phoneticPr fontId="8"/>
  </si>
  <si>
    <t>捕虜の制度に関する文書</t>
    <phoneticPr fontId="8"/>
  </si>
  <si>
    <t>捕虜の取扱い</t>
    <phoneticPr fontId="8"/>
  </si>
  <si>
    <t>○○年度捕虜の取扱いに関する文書</t>
    <phoneticPr fontId="8"/>
  </si>
  <si>
    <t>服務</t>
    <phoneticPr fontId="8"/>
  </si>
  <si>
    <t>勤務の管理に関する文書</t>
    <phoneticPr fontId="8"/>
  </si>
  <si>
    <t>休暇等取得促進、休暇等取得状況報告</t>
    <phoneticPr fontId="8"/>
  </si>
  <si>
    <t>○○年度休暇等取得状況</t>
    <phoneticPr fontId="8"/>
  </si>
  <si>
    <t>休暇簿</t>
    <phoneticPr fontId="8"/>
  </si>
  <si>
    <t>○○年度（年）休暇簿</t>
    <phoneticPr fontId="8"/>
  </si>
  <si>
    <t>勤務時間指定簿等勤務時間管理に関する文書</t>
    <phoneticPr fontId="8"/>
  </si>
  <si>
    <t>出勤簿</t>
    <phoneticPr fontId="8"/>
  </si>
  <si>
    <t>○○年度（年）出勤簿</t>
    <phoneticPr fontId="8"/>
  </si>
  <si>
    <t>振替（代休）管理簿、、</t>
    <phoneticPr fontId="8"/>
  </si>
  <si>
    <t>振替（代休）管理簿等</t>
    <phoneticPr fontId="8"/>
  </si>
  <si>
    <t>最後の記録の日に係る特定日以後３年</t>
    <phoneticPr fontId="8"/>
  </si>
  <si>
    <t>勤務時間の運用に関する文書</t>
    <phoneticPr fontId="8"/>
  </si>
  <si>
    <t>○○年度勤務時間の運用に関する文書</t>
    <phoneticPr fontId="8"/>
  </si>
  <si>
    <t>フレックスタイム制度に関する各種届、通知等</t>
    <phoneticPr fontId="8"/>
  </si>
  <si>
    <t>○○年度フレックスタイム申告・割振り簿</t>
    <phoneticPr fontId="8"/>
  </si>
  <si>
    <t>倫理に関する文書</t>
    <phoneticPr fontId="8"/>
  </si>
  <si>
    <t>倫理に関する連絡通知等</t>
    <phoneticPr fontId="8"/>
  </si>
  <si>
    <t>○○年度倫理に関する文書（連絡通知等）</t>
    <phoneticPr fontId="8"/>
  </si>
  <si>
    <t>贈与等報告</t>
    <phoneticPr fontId="8"/>
  </si>
  <si>
    <t>倫理管理官等任務実施状況報告</t>
    <phoneticPr fontId="8"/>
  </si>
  <si>
    <t>○○年度倫理管理官等に関する文書</t>
    <phoneticPr fontId="8"/>
  </si>
  <si>
    <t>薬物に関する文書</t>
    <phoneticPr fontId="8"/>
  </si>
  <si>
    <t>薬物検査実施状況報告</t>
    <phoneticPr fontId="8"/>
  </si>
  <si>
    <t>○○年度薬物検査報告</t>
    <phoneticPr fontId="8"/>
  </si>
  <si>
    <t>薬物検査実施等記録、薬物検査受検同意書</t>
    <phoneticPr fontId="8"/>
  </si>
  <si>
    <t>○○年度薬物検査記録等
○○年度薬物検査受検同意書</t>
    <phoneticPr fontId="8"/>
  </si>
  <si>
    <t>職員の海外渡航の承認に関する文書</t>
    <phoneticPr fontId="8"/>
  </si>
  <si>
    <t>海外渡航申請承認状況報告</t>
    <phoneticPr fontId="8"/>
  </si>
  <si>
    <t>○○年度海外渡航申請（報告）</t>
    <phoneticPr fontId="8"/>
  </si>
  <si>
    <t>海外渡航承認申請（承認）書</t>
    <phoneticPr fontId="8"/>
  </si>
  <si>
    <t>○○年度海外渡航申請承認申請書</t>
    <phoneticPr fontId="8"/>
  </si>
  <si>
    <t>警衛勤務に関する文書</t>
    <phoneticPr fontId="8"/>
  </si>
  <si>
    <t>警衛勤務計画書、当直勤務報告書、特別勤務表</t>
    <phoneticPr fontId="8"/>
  </si>
  <si>
    <t>○○年度警衛勤務に関する文書</t>
    <phoneticPr fontId="8"/>
  </si>
  <si>
    <t>亡失拾得物品記録簿</t>
    <phoneticPr fontId="8"/>
  </si>
  <si>
    <t>○○年度忘失拾得物品記録簿</t>
    <phoneticPr fontId="8"/>
  </si>
  <si>
    <t>服務の制度、管理（事故報告等）に関する文書</t>
    <phoneticPr fontId="8"/>
  </si>
  <si>
    <t>服務制度に関する連絡通知等</t>
    <phoneticPr fontId="8"/>
  </si>
  <si>
    <t>○○年度服務制度に関する通知文書</t>
    <phoneticPr fontId="8"/>
  </si>
  <si>
    <t>服務事故報告</t>
    <phoneticPr fontId="8"/>
  </si>
  <si>
    <t>○○年度事故報告</t>
    <phoneticPr fontId="8"/>
  </si>
  <si>
    <t>服務事故要報</t>
    <phoneticPr fontId="8"/>
  </si>
  <si>
    <t>○○年度事故要報</t>
    <phoneticPr fontId="8"/>
  </si>
  <si>
    <t>服務施策</t>
    <phoneticPr fontId="8"/>
  </si>
  <si>
    <t>○○年度服務施策</t>
    <phoneticPr fontId="8"/>
  </si>
  <si>
    <t>懲戒に関する文書</t>
    <phoneticPr fontId="8"/>
  </si>
  <si>
    <t>訓戒等報告</t>
    <phoneticPr fontId="8"/>
  </si>
  <si>
    <t>懲戒処分統計報告</t>
    <phoneticPr fontId="8"/>
  </si>
  <si>
    <t xml:space="preserve">○○年度懲戒（懲戒処分統計報告）
</t>
    <phoneticPr fontId="8"/>
  </si>
  <si>
    <t>懲戒処分報告</t>
    <phoneticPr fontId="8"/>
  </si>
  <si>
    <t>懲戒処分宣告</t>
    <phoneticPr fontId="8"/>
  </si>
  <si>
    <t>○○年度懲戒（懲戒処分宣告）</t>
    <phoneticPr fontId="8"/>
  </si>
  <si>
    <t>分限処分報告</t>
    <phoneticPr fontId="8"/>
  </si>
  <si>
    <t>○○年度懲戒（分限処分報告）</t>
    <phoneticPr fontId="8"/>
  </si>
  <si>
    <t>懲戒処分月報</t>
    <phoneticPr fontId="8"/>
  </si>
  <si>
    <t>○○年度懲戒処分月報</t>
    <phoneticPr fontId="8"/>
  </si>
  <si>
    <t>表彰、栄典の管理の事務に関する文書</t>
    <phoneticPr fontId="8"/>
  </si>
  <si>
    <t>表彰等実施月報</t>
    <phoneticPr fontId="8"/>
  </si>
  <si>
    <t>○○年度表彰・賞詞月報</t>
    <phoneticPr fontId="8"/>
  </si>
  <si>
    <t>永年勤続者表彰受賞者人員表</t>
    <phoneticPr fontId="8"/>
  </si>
  <si>
    <t>○○年度永年勤続者表彰</t>
    <phoneticPr fontId="8"/>
  </si>
  <si>
    <t>表彰（感謝状を含む。）又は栄典に関する推薦又は支援依頼</t>
    <phoneticPr fontId="8"/>
  </si>
  <si>
    <t>○○年度栄典</t>
    <phoneticPr fontId="8"/>
  </si>
  <si>
    <t>表彰式の実施通達</t>
    <phoneticPr fontId="8"/>
  </si>
  <si>
    <t>○○年度表彰</t>
    <phoneticPr fontId="8"/>
  </si>
  <si>
    <t>○○年度表彰の訓令に関する文書</t>
    <phoneticPr fontId="8"/>
  </si>
  <si>
    <t>防衛記念章の支給</t>
    <phoneticPr fontId="8"/>
  </si>
  <si>
    <t>○○年度防衛記念章の支給に関する文書</t>
    <phoneticPr fontId="8"/>
  </si>
  <si>
    <t>礼式に関する文書</t>
    <phoneticPr fontId="8"/>
  </si>
  <si>
    <t>礼式・服制</t>
    <phoneticPr fontId="8"/>
  </si>
  <si>
    <t>○○年度礼式に関する文書</t>
    <phoneticPr fontId="8"/>
  </si>
  <si>
    <t>心理適性に関する文書</t>
    <phoneticPr fontId="8"/>
  </si>
  <si>
    <t>心理適性（各種適性検査に関する報告文書）</t>
    <phoneticPr fontId="8"/>
  </si>
  <si>
    <t>○○年度各種適性検査（報告）</t>
    <phoneticPr fontId="8"/>
  </si>
  <si>
    <t>一般実態調査</t>
    <phoneticPr fontId="8"/>
  </si>
  <si>
    <t>○○年度一般実態調査</t>
    <phoneticPr fontId="8"/>
  </si>
  <si>
    <t>サ</t>
    <phoneticPr fontId="8"/>
  </si>
  <si>
    <t>各種ハラスメントに関する文書</t>
    <phoneticPr fontId="8"/>
  </si>
  <si>
    <t>各種ハラスメントの防止等に関する報告文書</t>
    <phoneticPr fontId="8"/>
  </si>
  <si>
    <t>○○年度△△ハラスメントの防止等
　（△△には、ハラスメント名を記載）
○○年度ハラスメント相談に関する文書</t>
    <phoneticPr fontId="8"/>
  </si>
  <si>
    <t>シ</t>
    <phoneticPr fontId="8"/>
  </si>
  <si>
    <t>メンタルヘルスに関する文書</t>
    <phoneticPr fontId="8"/>
  </si>
  <si>
    <t>部隊等のメンタルヘルス施策の内容及び成果報告</t>
    <phoneticPr fontId="8"/>
  </si>
  <si>
    <t xml:space="preserve">○○年度メンタルへルス施策
</t>
    <phoneticPr fontId="8"/>
  </si>
  <si>
    <t>メンタルヘルス施策推進要領</t>
    <phoneticPr fontId="8"/>
  </si>
  <si>
    <t>○○年度ハラスメントの防止に係る文書
○○年度メンタルヘルスに関する基本方針</t>
    <phoneticPr fontId="8"/>
  </si>
  <si>
    <t>予備自衛官等</t>
    <phoneticPr fontId="8"/>
  </si>
  <si>
    <t>予備自衛官等の人事管理に関する文書</t>
    <phoneticPr fontId="8"/>
  </si>
  <si>
    <t>即応予備自衛官、予備自衛官及び予備自衛官補に関する個別命令</t>
    <phoneticPr fontId="8"/>
  </si>
  <si>
    <t>○○年度予備自衛官志願状況報告
○○年度予備自採用に関する文書</t>
    <phoneticPr fontId="8"/>
  </si>
  <si>
    <t>予備自衛官等の受入れに関する実施命令</t>
    <phoneticPr fontId="8"/>
  </si>
  <si>
    <t>○○年度予備自衛官等の受入れ</t>
    <phoneticPr fontId="8"/>
  </si>
  <si>
    <t>予備自衛官等管理リストに関する報告</t>
    <phoneticPr fontId="8"/>
  </si>
  <si>
    <t>○○年度予備自衛官等の継続任用</t>
    <phoneticPr fontId="8"/>
  </si>
  <si>
    <t>予備自衛官等の訓練、招集に関する文書</t>
    <phoneticPr fontId="8"/>
  </si>
  <si>
    <t>訓練招集に関する文書（名簿・結果・計画等）</t>
    <phoneticPr fontId="8"/>
  </si>
  <si>
    <t>○○年度予備自衛官等の訓練招集命令に関する文書</t>
    <phoneticPr fontId="8"/>
  </si>
  <si>
    <t>訓練招集部隊指定</t>
    <phoneticPr fontId="8"/>
  </si>
  <si>
    <t>○○年度予備自衛官等の訓練招集部隊の指定
（△△には、訓練名を記載）</t>
    <phoneticPr fontId="8"/>
  </si>
  <si>
    <t>補任</t>
    <phoneticPr fontId="8"/>
  </si>
  <si>
    <t>幹部補任</t>
    <phoneticPr fontId="8"/>
  </si>
  <si>
    <t>幹部の任用等に関する文書</t>
    <phoneticPr fontId="8"/>
  </si>
  <si>
    <t>幹部任用、再任用、任期付、採用、昇任</t>
    <phoneticPr fontId="8"/>
  </si>
  <si>
    <t>○○年度幹部任用
○○年度幹部□□（□□には、具体例から記載）</t>
    <phoneticPr fontId="8"/>
  </si>
  <si>
    <t>幹部の退職に関する文書</t>
    <phoneticPr fontId="8"/>
  </si>
  <si>
    <t>幹部退職</t>
    <phoneticPr fontId="8"/>
  </si>
  <si>
    <t>○○年度幹部退職</t>
    <phoneticPr fontId="8"/>
  </si>
  <si>
    <t>幹部の昇給等に関する文書</t>
    <phoneticPr fontId="8"/>
  </si>
  <si>
    <t>幹部昇給、幹部復職時調整</t>
    <phoneticPr fontId="8"/>
  </si>
  <si>
    <t>○○年度幹部昇給</t>
    <phoneticPr fontId="8"/>
  </si>
  <si>
    <t>幹部の補職に関する文書</t>
    <phoneticPr fontId="8"/>
  </si>
  <si>
    <t>幹部補職</t>
    <phoneticPr fontId="8"/>
  </si>
  <si>
    <t>○○年度幹部補職</t>
    <phoneticPr fontId="8"/>
  </si>
  <si>
    <t>幹部の休職等に関する文書</t>
    <phoneticPr fontId="8"/>
  </si>
  <si>
    <t>幹部休職・復職、育児休業</t>
    <phoneticPr fontId="8"/>
  </si>
  <si>
    <t>○○年度幹部休職・復職</t>
    <phoneticPr fontId="8"/>
  </si>
  <si>
    <t>幹部の職種の指定等に関する文書</t>
    <phoneticPr fontId="8"/>
  </si>
  <si>
    <t>幹部職種、技能、特技</t>
    <phoneticPr fontId="8"/>
  </si>
  <si>
    <t>○○年度幹部職種の指定
○○年度幹部技能</t>
    <phoneticPr fontId="8"/>
  </si>
  <si>
    <t>幹部の入校、選抜等に関する文書</t>
    <phoneticPr fontId="8"/>
  </si>
  <si>
    <t>幹部入校・研修、選抜、集合訓練</t>
    <phoneticPr fontId="8"/>
  </si>
  <si>
    <t>○○年度幹部入校・研修
○○年度幹部集合訓練
〇〇年度幹部選抜</t>
    <phoneticPr fontId="8"/>
  </si>
  <si>
    <t>幹部補任業務の運用、調整事項に関する文書</t>
    <phoneticPr fontId="8"/>
  </si>
  <si>
    <t>出向</t>
    <phoneticPr fontId="8"/>
  </si>
  <si>
    <t>○○年度幹部出向</t>
    <phoneticPr fontId="8"/>
  </si>
  <si>
    <t>外国出張</t>
    <phoneticPr fontId="8"/>
  </si>
  <si>
    <t>○○年度幹部外国出張</t>
    <phoneticPr fontId="8"/>
  </si>
  <si>
    <t>幹部調達関係職員、人事発令通知</t>
    <phoneticPr fontId="8"/>
  </si>
  <si>
    <t>○○年度幹部調達関係職員
○○年度幹部人事発令通知</t>
    <phoneticPr fontId="8"/>
  </si>
  <si>
    <t>幹部の経歴管理に関する文書</t>
    <phoneticPr fontId="8"/>
  </si>
  <si>
    <t>幹部経歴管理</t>
    <phoneticPr fontId="8"/>
  </si>
  <si>
    <t>○○年度幹部経歴管理</t>
    <phoneticPr fontId="8"/>
  </si>
  <si>
    <t>幹部の人事評価に関する文書</t>
    <phoneticPr fontId="8"/>
  </si>
  <si>
    <t>人事評価記録書</t>
    <phoneticPr fontId="8"/>
  </si>
  <si>
    <t>○○年度幹部人事評価記録書</t>
    <phoneticPr fontId="8"/>
  </si>
  <si>
    <t>幹部勤務成績報告書（正本）</t>
    <phoneticPr fontId="8"/>
  </si>
  <si>
    <t>幹部勤務成績報告書</t>
    <phoneticPr fontId="8"/>
  </si>
  <si>
    <t>退職の日に係る特定日以後１年</t>
    <phoneticPr fontId="8"/>
  </si>
  <si>
    <t>幹部の人事記録に関する文書</t>
    <phoneticPr fontId="8"/>
  </si>
  <si>
    <t>操縦士等飛行記録簿、幹部自衛官勤務記録</t>
    <phoneticPr fontId="8"/>
  </si>
  <si>
    <t>操縦士等飛行記録簿
幹部自衛官勤務記録</t>
    <phoneticPr fontId="8"/>
  </si>
  <si>
    <t>幹部の成績率に関する文書</t>
    <phoneticPr fontId="8"/>
  </si>
  <si>
    <t>幹部成績率</t>
    <phoneticPr fontId="8"/>
  </si>
  <si>
    <t>○○年度幹部成績率</t>
    <phoneticPr fontId="8"/>
  </si>
  <si>
    <t>ス</t>
    <phoneticPr fontId="8"/>
  </si>
  <si>
    <t>人材育成に関する文書</t>
    <phoneticPr fontId="8"/>
  </si>
  <si>
    <t>外国留学・研修、</t>
    <phoneticPr fontId="8"/>
  </si>
  <si>
    <t>○○年度外国留学・研修</t>
    <phoneticPr fontId="8"/>
  </si>
  <si>
    <t>部外委託等教育</t>
    <phoneticPr fontId="8"/>
  </si>
  <si>
    <t>○○年度部外委託等教育</t>
    <phoneticPr fontId="8"/>
  </si>
  <si>
    <t>准・曹・士補任</t>
    <phoneticPr fontId="8"/>
  </si>
  <si>
    <t>准・曹・士の任用等に関する文書</t>
    <phoneticPr fontId="8"/>
  </si>
  <si>
    <t>准曹士任用、准曹再任用、任期付、継続任用、採用、罷免、昇任</t>
    <phoneticPr fontId="8"/>
  </si>
  <si>
    <t>○○年度准・曹・士□□（□□には、具体例から記載</t>
    <phoneticPr fontId="8"/>
  </si>
  <si>
    <t>准・曹・士の退職に関する文書</t>
    <phoneticPr fontId="8"/>
  </si>
  <si>
    <t>准・曹・士 退職</t>
    <phoneticPr fontId="8"/>
  </si>
  <si>
    <t>○○年度准・曹・士退職</t>
    <phoneticPr fontId="8"/>
  </si>
  <si>
    <t>准・曹・士の昇給等に関する文書</t>
    <phoneticPr fontId="8"/>
  </si>
  <si>
    <t>准・曹・士 昇給、復職時調整</t>
    <phoneticPr fontId="8"/>
  </si>
  <si>
    <t>○○年度准・曹・士昇給</t>
    <phoneticPr fontId="8"/>
  </si>
  <si>
    <t>准・曹・士の補職に関する文書</t>
    <phoneticPr fontId="8"/>
  </si>
  <si>
    <t>准・曹・士 補職</t>
    <phoneticPr fontId="8"/>
  </si>
  <si>
    <t>○○年度准・曹・士補職
○○年度准曹士業務支援等</t>
    <phoneticPr fontId="8"/>
  </si>
  <si>
    <t>准・曹・士の休職等に関する文書</t>
    <phoneticPr fontId="8"/>
  </si>
  <si>
    <t>准・曹・士 休職・復職、育児休業</t>
    <phoneticPr fontId="8"/>
  </si>
  <si>
    <t>○○年度准・曹・士休職・復職
○○年度准曹士休職</t>
    <phoneticPr fontId="8"/>
  </si>
  <si>
    <t>准・曹・士の職種の指定等に関する文書</t>
    <phoneticPr fontId="8"/>
  </si>
  <si>
    <t>准曹士職種、技能、特技</t>
    <phoneticPr fontId="8"/>
  </si>
  <si>
    <t>○○年度准・曹・士職種指定
○○年度准曹士特技
○○年度准曹士技能</t>
    <phoneticPr fontId="8"/>
  </si>
  <si>
    <t>准・曹・士の入校、選抜等に関する文書</t>
    <phoneticPr fontId="8"/>
  </si>
  <si>
    <t>准・曹・士 入校・研修、選抜、集合訓練</t>
    <phoneticPr fontId="8"/>
  </si>
  <si>
    <t>○○年度准・曹・士入校・研修
○○年度准・曹・士集合訓練
○○年度准曹士選抜</t>
    <phoneticPr fontId="8"/>
  </si>
  <si>
    <t>○○年度教育終了通知</t>
    <phoneticPr fontId="8"/>
  </si>
  <si>
    <t>准・曹・士補任業務の運用に関する文書</t>
    <phoneticPr fontId="8"/>
  </si>
  <si>
    <t>精勤章等</t>
    <phoneticPr fontId="8"/>
  </si>
  <si>
    <t>○○年度准・曹・士精勤</t>
    <phoneticPr fontId="8"/>
  </si>
  <si>
    <t>営舎外居住</t>
    <phoneticPr fontId="8"/>
  </si>
  <si>
    <t>○○年度准・曹・士の営舎外居住</t>
    <phoneticPr fontId="8"/>
  </si>
  <si>
    <t>准・曹・士 人事発令通知</t>
    <phoneticPr fontId="8"/>
  </si>
  <si>
    <t>○○年度准・曹・士人事発令通知</t>
    <phoneticPr fontId="8"/>
  </si>
  <si>
    <t>准・曹・士の経歴管理に関する文書</t>
    <phoneticPr fontId="8"/>
  </si>
  <si>
    <t>准・曹・士経歴管理</t>
    <phoneticPr fontId="8"/>
  </si>
  <si>
    <t>○○年度准・曹・士経歴管理</t>
    <phoneticPr fontId="8"/>
  </si>
  <si>
    <t>准・曹・士の人事評価に関する文書</t>
    <phoneticPr fontId="8"/>
  </si>
  <si>
    <t>○○年度准・曹・士人事評価記録書</t>
    <phoneticPr fontId="8"/>
  </si>
  <si>
    <t>准・曹・士 勤務成績報告書（正本）</t>
    <phoneticPr fontId="8"/>
  </si>
  <si>
    <t>准・曹・士 勤務成績報告書</t>
    <phoneticPr fontId="8"/>
  </si>
  <si>
    <t>准・曹・士の人事記録に関する文書</t>
    <phoneticPr fontId="8"/>
  </si>
  <si>
    <t>人事記録に関する訓令（昭和３６年防衛庁訓令第２５号）第１０条に定める離職者の人事記録の保管者以外が保管する准・曹・士自衛官人事記録等</t>
    <phoneticPr fontId="8"/>
  </si>
  <si>
    <t>准・曹・士 自衛官人事記録</t>
    <phoneticPr fontId="8"/>
  </si>
  <si>
    <t>准・曹・士の成績率に関する文書</t>
    <phoneticPr fontId="8"/>
  </si>
  <si>
    <t>准・曹・士成績率</t>
    <phoneticPr fontId="8"/>
  </si>
  <si>
    <t>○○年度准・曹・士成績率</t>
    <phoneticPr fontId="8"/>
  </si>
  <si>
    <t>職員人事管理</t>
    <phoneticPr fontId="8"/>
  </si>
  <si>
    <t>事務官等の任用等に関する文書</t>
    <phoneticPr fontId="8"/>
  </si>
  <si>
    <t>事務官等任用、再任用、採用</t>
    <phoneticPr fontId="8"/>
  </si>
  <si>
    <t>○○年度職員の募集</t>
    <phoneticPr fontId="8"/>
  </si>
  <si>
    <t>募集</t>
    <phoneticPr fontId="8"/>
  </si>
  <si>
    <t>募集業務</t>
    <phoneticPr fontId="8"/>
  </si>
  <si>
    <t>自衛官等の募集に関する文書</t>
    <phoneticPr fontId="8"/>
  </si>
  <si>
    <t>自衛官等の募集及び採用業務実施に関する達に基づく関係書類</t>
    <phoneticPr fontId="8"/>
  </si>
  <si>
    <t>○○年度自衛官等募集及び採用
○○年度リクルータに関する文書
○○年度隊員の自主募集に関する文書</t>
    <phoneticPr fontId="8"/>
  </si>
  <si>
    <t>予備自衛官補の募集に関する文書</t>
    <phoneticPr fontId="8"/>
  </si>
  <si>
    <t>予備自衛官補の募集及び採用業務実施に関する達に基づく関係書類</t>
    <phoneticPr fontId="8"/>
  </si>
  <si>
    <t>○○年度予備自衛官補募集及び採用</t>
    <phoneticPr fontId="8"/>
  </si>
  <si>
    <t>募集広報に関する文書</t>
    <phoneticPr fontId="8"/>
  </si>
  <si>
    <t>募集広報等に関する通知、報告及び照会又は意見に係る文書</t>
    <phoneticPr fontId="8"/>
  </si>
  <si>
    <t>○○年度△△の募集広報</t>
    <phoneticPr fontId="8"/>
  </si>
  <si>
    <t>政府、省庁として実施する募集広報等（自衛官等の募集ポスター、採用パンフレット等）</t>
    <phoneticPr fontId="8"/>
  </si>
  <si>
    <t>○○年度△△募集ポスター
○○年度△△募集採用パンフレット（△△には、募集名等を記載）</t>
    <phoneticPr fontId="8"/>
  </si>
  <si>
    <t>2(1)イ</t>
    <phoneticPr fontId="8"/>
  </si>
  <si>
    <t>以下について移管
・自衛官の募集に関するポスター（作成原課に限る。）</t>
    <phoneticPr fontId="8"/>
  </si>
  <si>
    <t>募集の運用、報告に関する文書</t>
    <phoneticPr fontId="8"/>
  </si>
  <si>
    <t>募集に関する会議・研修等</t>
    <phoneticPr fontId="8"/>
  </si>
  <si>
    <t>○○年度△△会議・研修</t>
    <phoneticPr fontId="8"/>
  </si>
  <si>
    <t>地方協力本部運営に関する定期報告</t>
    <phoneticPr fontId="8"/>
  </si>
  <si>
    <t>○○年度地本運営（定期報告）
（△△には、会議名を記載）</t>
    <phoneticPr fontId="8"/>
  </si>
  <si>
    <t>募集の運用に関する文書</t>
    <phoneticPr fontId="8"/>
  </si>
  <si>
    <t>○○年度募集の運用に関する文書</t>
    <phoneticPr fontId="8"/>
  </si>
  <si>
    <t>厚生</t>
    <phoneticPr fontId="8"/>
  </si>
  <si>
    <t>福利厚生に関する文書</t>
    <phoneticPr fontId="8"/>
  </si>
  <si>
    <t>福利厚生に関する調査、検討、情報発信</t>
    <phoneticPr fontId="8"/>
  </si>
  <si>
    <t>○○年度福利厚生関連業務
○○年度住宅事情調査
〇〇年度ライフプランに関する文書</t>
    <phoneticPr fontId="8"/>
  </si>
  <si>
    <t>職員厚生経費に関する文書</t>
    <phoneticPr fontId="8"/>
  </si>
  <si>
    <t>職員厚生経費</t>
    <phoneticPr fontId="8"/>
  </si>
  <si>
    <t>○○年度職員厚生経費</t>
    <phoneticPr fontId="8"/>
  </si>
  <si>
    <t>宿舎に関する文書</t>
    <phoneticPr fontId="8"/>
  </si>
  <si>
    <t>宿舎調査</t>
    <phoneticPr fontId="8"/>
  </si>
  <si>
    <t>○○年度宿舎△△調査（△△には、調査名を記載）
○○年度無料宿舎指定に関する文書</t>
    <phoneticPr fontId="8"/>
  </si>
  <si>
    <t>○○年度省庁別宿舎に関する文書</t>
    <phoneticPr fontId="8"/>
  </si>
  <si>
    <t>宿舎設置計画、宿舎運用</t>
    <phoneticPr fontId="8"/>
  </si>
  <si>
    <t>○○年度宿舎運用（通達等）</t>
    <phoneticPr fontId="8"/>
  </si>
  <si>
    <t>児童手当に関する文書</t>
    <phoneticPr fontId="8"/>
  </si>
  <si>
    <t>○○年度児童手当に関する文書</t>
    <phoneticPr fontId="8"/>
  </si>
  <si>
    <t>家族支援</t>
    <phoneticPr fontId="8"/>
  </si>
  <si>
    <t>家族支援に関する文書</t>
    <phoneticPr fontId="8"/>
  </si>
  <si>
    <t>家族支援（留守業務等）、家族支援（平素の家族支援、留守業務、集合訓練）</t>
    <phoneticPr fontId="8"/>
  </si>
  <si>
    <t>○○年度家族支援に関する集合訓練
○○年度平素の家族支援業務</t>
    <phoneticPr fontId="8"/>
  </si>
  <si>
    <t>遺族援護業務</t>
    <phoneticPr fontId="8"/>
  </si>
  <si>
    <t>○○年度遺族援護に関する文書</t>
    <phoneticPr fontId="8"/>
  </si>
  <si>
    <t>遺族援護要領</t>
    <phoneticPr fontId="8"/>
  </si>
  <si>
    <t>○○年度遺族援護要領</t>
    <phoneticPr fontId="8"/>
  </si>
  <si>
    <t>共済</t>
    <phoneticPr fontId="8"/>
  </si>
  <si>
    <t>共済に関する文書</t>
    <phoneticPr fontId="8"/>
  </si>
  <si>
    <t>共済組合に関する表彰、恩給、共済組合</t>
    <phoneticPr fontId="8"/>
  </si>
  <si>
    <t>〇〇年度海外旅行保険業務</t>
    <phoneticPr fontId="8"/>
  </si>
  <si>
    <t>給与</t>
    <phoneticPr fontId="8"/>
  </si>
  <si>
    <t>給与の制度、運用管理等に関する文書</t>
    <phoneticPr fontId="8"/>
  </si>
  <si>
    <t>〇〇年度部隊研修に関する文書</t>
    <phoneticPr fontId="8"/>
  </si>
  <si>
    <t>実態調査</t>
    <phoneticPr fontId="8"/>
  </si>
  <si>
    <t>○○年度勤務実態調査</t>
    <phoneticPr fontId="8"/>
  </si>
  <si>
    <t>退職手当に関する文書</t>
    <phoneticPr fontId="8"/>
  </si>
  <si>
    <t>退職手当実態調査</t>
    <phoneticPr fontId="8"/>
  </si>
  <si>
    <t>○○年度退職手当実態調査</t>
    <phoneticPr fontId="8"/>
  </si>
  <si>
    <t>若年定年退職者に関する文書</t>
    <phoneticPr fontId="8"/>
  </si>
  <si>
    <t>○○年度若年定年退職者給付金の管理に関する文書</t>
    <phoneticPr fontId="8"/>
  </si>
  <si>
    <t>援護</t>
    <phoneticPr fontId="8"/>
  </si>
  <si>
    <t>援護業務</t>
    <phoneticPr fontId="8"/>
  </si>
  <si>
    <t>就職の援護に関する文書</t>
    <phoneticPr fontId="8"/>
  </si>
  <si>
    <t>○○年度就職援護に関する報告</t>
    <phoneticPr fontId="8"/>
  </si>
  <si>
    <t>就職援護業務に関する会議・研修等</t>
    <phoneticPr fontId="8"/>
  </si>
  <si>
    <t>○○年度就職□□援護業務に関する会議・研修等</t>
    <phoneticPr fontId="8"/>
  </si>
  <si>
    <t>就職援護業務に関する計画等</t>
    <phoneticPr fontId="8"/>
  </si>
  <si>
    <t>○○年度就職□□施策等</t>
    <phoneticPr fontId="8"/>
  </si>
  <si>
    <t>合同企業説明会等</t>
    <phoneticPr fontId="8"/>
  </si>
  <si>
    <t>○○年度□□説明会</t>
    <phoneticPr fontId="8"/>
  </si>
  <si>
    <t>報告及び照会又は意見に係る文書</t>
    <phoneticPr fontId="8"/>
  </si>
  <si>
    <t>○○年度就職状況調査</t>
    <phoneticPr fontId="8"/>
  </si>
  <si>
    <t>再就職等に係る手続等</t>
    <phoneticPr fontId="8"/>
  </si>
  <si>
    <t>○○年度再就職等に係る措置に関する文書</t>
    <phoneticPr fontId="8"/>
  </si>
  <si>
    <t>職業訓練、管理教育に関する文書</t>
    <phoneticPr fontId="8"/>
  </si>
  <si>
    <t>職業訓練</t>
    <phoneticPr fontId="8"/>
  </si>
  <si>
    <t>1年</t>
    <phoneticPr fontId="8"/>
  </si>
  <si>
    <t>業務管理教育</t>
    <phoneticPr fontId="8"/>
  </si>
  <si>
    <t>○○年度業務管理教育</t>
    <phoneticPr fontId="8"/>
  </si>
  <si>
    <t>退職管理教育</t>
    <phoneticPr fontId="8"/>
  </si>
  <si>
    <t>○○年度退職管理教育</t>
    <phoneticPr fontId="8"/>
  </si>
  <si>
    <t>就職調査票に関する文書</t>
    <phoneticPr fontId="8"/>
  </si>
  <si>
    <t>就職希望調査票</t>
    <phoneticPr fontId="8"/>
  </si>
  <si>
    <t>就職調査票</t>
    <phoneticPr fontId="8"/>
  </si>
  <si>
    <t>警務</t>
    <phoneticPr fontId="8"/>
  </si>
  <si>
    <t>警務業務</t>
    <phoneticPr fontId="8"/>
  </si>
  <si>
    <t>司法監査に関する文書</t>
    <phoneticPr fontId="8"/>
  </si>
  <si>
    <t>司法監査に関する計画、報告等</t>
    <phoneticPr fontId="8"/>
  </si>
  <si>
    <t>○○年度司法監査に関する文書</t>
    <phoneticPr fontId="8"/>
  </si>
  <si>
    <t>情報・保全</t>
    <phoneticPr fontId="8"/>
  </si>
  <si>
    <t>情報</t>
    <phoneticPr fontId="8"/>
  </si>
  <si>
    <t>恒常業務にて作成又は取得する情報に関する文書</t>
    <phoneticPr fontId="8"/>
  </si>
  <si>
    <t>○○年度情報業務等の要領に関する文書</t>
    <phoneticPr fontId="8"/>
  </si>
  <si>
    <t>情報の収集整理・配布の技術指導</t>
    <phoneticPr fontId="8"/>
  </si>
  <si>
    <t>○○年度情報収集の整理・配布技術指導</t>
    <phoneticPr fontId="8"/>
  </si>
  <si>
    <t>情報業務等に関する通知、報告及び照会又は意見に係る文書</t>
    <phoneticPr fontId="8"/>
  </si>
  <si>
    <t>○○年度情報業務等に関する文書</t>
    <phoneticPr fontId="8"/>
  </si>
  <si>
    <t>保全</t>
    <phoneticPr fontId="8"/>
  </si>
  <si>
    <t>恒常業務にて作成又は取得する隊員保全に関する文書</t>
    <phoneticPr fontId="8"/>
  </si>
  <si>
    <t>適格性に関する文書（支援依頼、照会、異動通知）</t>
    <phoneticPr fontId="8"/>
  </si>
  <si>
    <t>○○年度隊員保全に関する文書</t>
    <phoneticPr fontId="8"/>
  </si>
  <si>
    <t>適性評価に関する文書（不同意書、同意の取下書）</t>
    <phoneticPr fontId="8"/>
  </si>
  <si>
    <t>○○年度元防衛省職員の面会にかかる文書</t>
    <phoneticPr fontId="8"/>
  </si>
  <si>
    <t>適性評価に関する文書（同意書、質問票、調査票、誓約書、異動通知）</t>
    <phoneticPr fontId="8"/>
  </si>
  <si>
    <t>○○年度隊員保全に関する決定等に係る文書</t>
    <phoneticPr fontId="8"/>
  </si>
  <si>
    <t>保全の情報に関する文書</t>
    <phoneticPr fontId="8"/>
  </si>
  <si>
    <t>主要事象</t>
    <phoneticPr fontId="8"/>
  </si>
  <si>
    <t>○○年度防衛警備情報</t>
    <phoneticPr fontId="8"/>
  </si>
  <si>
    <t>保全の教育資料等に関する文書</t>
    <phoneticPr fontId="8"/>
  </si>
  <si>
    <t>教育資料</t>
    <phoneticPr fontId="8"/>
  </si>
  <si>
    <t>○○年度保全の教育に関する資料</t>
    <phoneticPr fontId="8"/>
  </si>
  <si>
    <t>情報管理の手引</t>
    <phoneticPr fontId="8"/>
  </si>
  <si>
    <t>○○年度情報管理の手引</t>
    <phoneticPr fontId="8"/>
  </si>
  <si>
    <t>秘密保全検査に付随して作成する文書</t>
    <phoneticPr fontId="8"/>
  </si>
  <si>
    <t>秘密保全検査の実施計画及び検査結果</t>
    <phoneticPr fontId="8"/>
  </si>
  <si>
    <t>部外者からの不自然な働き掛けへの対応等に関する文書</t>
    <phoneticPr fontId="8"/>
  </si>
  <si>
    <t>部外者との接触後のチェックシート、海外渡航後のチェックシート、接触状況等に関する報告書、措置終了報告書</t>
    <phoneticPr fontId="8"/>
  </si>
  <si>
    <t>○○年度海外渡航後チェックシート綴</t>
    <phoneticPr fontId="8"/>
  </si>
  <si>
    <t>管理体制・流出防止に関する文書（注意、秘密、特定秘密、特定防衛秘密文書の作成、指定、登録、配布、接受、管理等に関する帳簿等）</t>
    <phoneticPr fontId="8"/>
  </si>
  <si>
    <t>秘密文書等貸出簿</t>
    <phoneticPr fontId="8"/>
  </si>
  <si>
    <t>秘密文書等貸出簿
秘密電子計算機情報目次表
（令和３年度作成取得分のファイルまで）
○○年度持出申請・許可証</t>
    <phoneticPr fontId="8"/>
  </si>
  <si>
    <t>秘密文書等閲覧簿</t>
    <phoneticPr fontId="8"/>
  </si>
  <si>
    <t>秘密文書等閲覧記録簿</t>
    <phoneticPr fontId="8"/>
  </si>
  <si>
    <t>秘密文書等点検簿</t>
    <phoneticPr fontId="8"/>
  </si>
  <si>
    <t>秘密文書等点検簿
秘密電子計算機情報点検簿
　（令和３年度作成取得分のファイルまで）</t>
    <phoneticPr fontId="8"/>
  </si>
  <si>
    <t>点検簿（特別防衛秘密）</t>
    <phoneticPr fontId="8"/>
  </si>
  <si>
    <t>特別防衛秘密保管簿(物件)</t>
    <phoneticPr fontId="8"/>
  </si>
  <si>
    <t>秘密等文書複写記録簿</t>
    <phoneticPr fontId="8"/>
  </si>
  <si>
    <t>秘密指定書</t>
    <phoneticPr fontId="8"/>
  </si>
  <si>
    <t>秘密文書等登録簿</t>
    <phoneticPr fontId="8"/>
  </si>
  <si>
    <t>当該頁の最終記載日に係る特定日以後５年</t>
    <phoneticPr fontId="8"/>
  </si>
  <si>
    <t>□□等登録簿</t>
    <phoneticPr fontId="8"/>
  </si>
  <si>
    <t>秘密文書等保管簿</t>
    <phoneticPr fontId="8"/>
  </si>
  <si>
    <t>□□保管簿
（□□には、具体例から記載）</t>
    <phoneticPr fontId="8"/>
  </si>
  <si>
    <t>秘密文書等引継証明記録</t>
    <phoneticPr fontId="8"/>
  </si>
  <si>
    <t>秘密文書等受領書</t>
    <phoneticPr fontId="8"/>
  </si>
  <si>
    <t>送達元の文書管理者の定める期間（１年以上）</t>
    <phoneticPr fontId="8"/>
  </si>
  <si>
    <t>特定秘密文書等管理番号登録簿</t>
    <phoneticPr fontId="8"/>
  </si>
  <si>
    <t>特秘暗号書登録簿</t>
    <phoneticPr fontId="8"/>
  </si>
  <si>
    <t>廃棄又は転記した日に係る特定日以後１０年</t>
    <phoneticPr fontId="8"/>
  </si>
  <si>
    <t>特定秘密取扱職員名簿</t>
    <phoneticPr fontId="8"/>
  </si>
  <si>
    <t>当該帳簿に記載された最終年月日に係る特定日以後１０年</t>
    <phoneticPr fontId="8"/>
  </si>
  <si>
    <t>情報見積・計画</t>
    <phoneticPr fontId="8"/>
  </si>
  <si>
    <t>情報見積・計画に関する文書</t>
    <phoneticPr fontId="8"/>
  </si>
  <si>
    <t>情報・情勢見積</t>
    <phoneticPr fontId="8"/>
  </si>
  <si>
    <t>○○年△△度情報見積
（△△には、地域名等を記載）</t>
    <phoneticPr fontId="8"/>
  </si>
  <si>
    <t>情報収集等計画</t>
    <phoneticPr fontId="8"/>
  </si>
  <si>
    <t>○○年度△△情勢
（△△には、地域名等を記載）</t>
    <phoneticPr fontId="8"/>
  </si>
  <si>
    <t>情報訓練に関する文書</t>
    <phoneticPr fontId="8"/>
  </si>
  <si>
    <t>情報訓練計画</t>
    <phoneticPr fontId="8"/>
  </si>
  <si>
    <t>○○年度△△情報訓練計画
（△△には、訓練名を記載）</t>
    <phoneticPr fontId="8"/>
  </si>
  <si>
    <t>地誌等</t>
    <phoneticPr fontId="8"/>
  </si>
  <si>
    <t>恒常業務にて作成又は取得する地誌等に関する文書</t>
    <phoneticPr fontId="8"/>
  </si>
  <si>
    <t>地誌に関する通知、報告及び照会又は意見に係る文書</t>
    <phoneticPr fontId="8"/>
  </si>
  <si>
    <t>○○年度地誌等に関する文書（連絡通知等）</t>
    <phoneticPr fontId="8"/>
  </si>
  <si>
    <t>地誌等の整備、更新に関する文書</t>
    <phoneticPr fontId="8"/>
  </si>
  <si>
    <t>各種地誌の更新に関する連絡通知</t>
    <phoneticPr fontId="8"/>
  </si>
  <si>
    <t>○○年度△△地誌一部更新資料（△△には、地域名等を記載）</t>
    <phoneticPr fontId="8"/>
  </si>
  <si>
    <t>地誌等整備要領、地誌等備付基準</t>
    <phoneticPr fontId="8"/>
  </si>
  <si>
    <t>○○年度地誌等整備要領</t>
    <phoneticPr fontId="8"/>
  </si>
  <si>
    <t>大震災地誌の更新資料（原議）</t>
    <phoneticPr fontId="8"/>
  </si>
  <si>
    <t>○○年度大地震地誌</t>
    <phoneticPr fontId="8"/>
  </si>
  <si>
    <t>各種地誌</t>
    <phoneticPr fontId="8"/>
  </si>
  <si>
    <t>各種地誌（配布物）</t>
    <phoneticPr fontId="8"/>
  </si>
  <si>
    <t>△△地誌（△△には、地域名等を記載）</t>
    <phoneticPr fontId="8"/>
  </si>
  <si>
    <t>恒常業務にて作成又は取得する地図等に関する文書</t>
    <phoneticPr fontId="8"/>
  </si>
  <si>
    <t>地図等に関する通知、報告及び照会又は意見に係る文書</t>
    <phoneticPr fontId="8"/>
  </si>
  <si>
    <t>○○年度地図等に関する文書（連絡通知等）</t>
    <phoneticPr fontId="8"/>
  </si>
  <si>
    <t>地図等の補給、管理に関する文書</t>
    <phoneticPr fontId="8"/>
  </si>
  <si>
    <t>地図等補給業務</t>
    <phoneticPr fontId="8"/>
  </si>
  <si>
    <t>○○年度地図等の補給関連資料</t>
    <phoneticPr fontId="8"/>
  </si>
  <si>
    <t>地図等の管理換</t>
    <phoneticPr fontId="8"/>
  </si>
  <si>
    <t>○○年度地図等管理換</t>
    <phoneticPr fontId="8"/>
  </si>
  <si>
    <t>配付される地図・航空写真</t>
    <phoneticPr fontId="8"/>
  </si>
  <si>
    <t>地図・航空写真（配布）</t>
    <phoneticPr fontId="8"/>
  </si>
  <si>
    <t>△△地図
△△航空写真（△△には、地域名等を記載）</t>
    <phoneticPr fontId="8"/>
  </si>
  <si>
    <t>気象の観測等に関する文書</t>
    <phoneticPr fontId="8"/>
  </si>
  <si>
    <t>部外委託気象所</t>
    <phoneticPr fontId="8"/>
  </si>
  <si>
    <t>航空気象観測日表（Ａ）、航空気象観測日表（Ｂ）</t>
    <phoneticPr fontId="8"/>
  </si>
  <si>
    <t>○○年度気象の観測等に関する文書</t>
    <phoneticPr fontId="8"/>
  </si>
  <si>
    <t>統合気象システム</t>
    <phoneticPr fontId="8"/>
  </si>
  <si>
    <t>○○年度気象のシステム、通信等に関する文書</t>
    <phoneticPr fontId="8"/>
  </si>
  <si>
    <t>災害情報</t>
    <phoneticPr fontId="8"/>
  </si>
  <si>
    <t>災害情報に関する文書</t>
    <phoneticPr fontId="8"/>
  </si>
  <si>
    <t>災害情報に関する通知、報告及び照会又は意見に係る文書</t>
    <phoneticPr fontId="8"/>
  </si>
  <si>
    <t>○○年度△△災害情報資料（△△には、災害名等を記載）</t>
    <phoneticPr fontId="8"/>
  </si>
  <si>
    <t>防衛</t>
    <phoneticPr fontId="8"/>
  </si>
  <si>
    <t>防衛の検討事項等に関する文書</t>
    <phoneticPr fontId="8"/>
  </si>
  <si>
    <t>防衛力の在り方検討</t>
    <phoneticPr fontId="8"/>
  </si>
  <si>
    <t>以下について移管
・陸上自衛隊の組織及び機能並びに政策の検討過程、決定、実施及び実績に関する重要な情報が記録された文書</t>
    <phoneticPr fontId="8"/>
  </si>
  <si>
    <t>防衛のセミナーに関する文書</t>
    <phoneticPr fontId="8"/>
  </si>
  <si>
    <t>シニア・レベル・セミナー</t>
    <phoneticPr fontId="8"/>
  </si>
  <si>
    <t>○○年度セミナーに関する文書</t>
    <phoneticPr fontId="8"/>
  </si>
  <si>
    <t>体制移行、体制改革に関する文書</t>
    <phoneticPr fontId="8"/>
  </si>
  <si>
    <t>体制移行に係る業務調整</t>
    <phoneticPr fontId="8"/>
  </si>
  <si>
    <t>○○年度体制移行に係る業務調整資料</t>
    <phoneticPr fontId="8"/>
  </si>
  <si>
    <t>体制移行・体制改革に関する事項</t>
    <phoneticPr fontId="8"/>
  </si>
  <si>
    <t>○○年度△△体制移行検討資料（△△には、体制名を記載）</t>
    <phoneticPr fontId="8"/>
  </si>
  <si>
    <t>航空科改革プロジェクト</t>
    <phoneticPr fontId="8"/>
  </si>
  <si>
    <t>中期計画に関する文書</t>
    <phoneticPr fontId="8"/>
  </si>
  <si>
    <t>陸上自衛隊中期要望</t>
    <phoneticPr fontId="8"/>
  </si>
  <si>
    <t>○○年度陸上自衛隊中期計画要望に関する文書</t>
    <phoneticPr fontId="8"/>
  </si>
  <si>
    <t>編成</t>
    <phoneticPr fontId="8"/>
  </si>
  <si>
    <t>編成の実施要領に関する文書</t>
    <phoneticPr fontId="8"/>
  </si>
  <si>
    <t>編成実施要領</t>
    <phoneticPr fontId="8"/>
  </si>
  <si>
    <t>○○年度編成実施要領</t>
    <phoneticPr fontId="8"/>
  </si>
  <si>
    <t>人員充足基準</t>
    <phoneticPr fontId="8"/>
  </si>
  <si>
    <t>○○年度人員充足基準</t>
    <phoneticPr fontId="8"/>
  </si>
  <si>
    <t>体制移行</t>
    <phoneticPr fontId="8"/>
  </si>
  <si>
    <t>○○年度体制移行</t>
    <phoneticPr fontId="8"/>
  </si>
  <si>
    <t>部隊編成事業要求</t>
    <phoneticPr fontId="8"/>
  </si>
  <si>
    <t>○○年度部隊等の編成に関する文書</t>
    <phoneticPr fontId="8"/>
  </si>
  <si>
    <t>部隊等の新編・改編に関する文書</t>
    <phoneticPr fontId="8"/>
  </si>
  <si>
    <t>部隊等の新編・改編</t>
    <phoneticPr fontId="8"/>
  </si>
  <si>
    <t>○○年度△△部隊等の新編検討資料（△△には、部隊等名を記載）</t>
    <phoneticPr fontId="8"/>
  </si>
  <si>
    <t>業務計画</t>
    <phoneticPr fontId="8"/>
  </si>
  <si>
    <t>業務、隊務の計画書に関する文書</t>
    <phoneticPr fontId="8"/>
  </si>
  <si>
    <t>陸上自衛隊業務計画</t>
    <phoneticPr fontId="8"/>
  </si>
  <si>
    <t>業務計画（防衛大臣の承認を要するもの）</t>
    <phoneticPr fontId="8"/>
  </si>
  <si>
    <t>○○年度業務計画（○○年度分）</t>
    <phoneticPr fontId="8"/>
  </si>
  <si>
    <t>陸上自衛隊業務計画以外の業務計画、隊務運営計画、業務計画（第１次・第２次）指示の実施に関する文書</t>
    <phoneticPr fontId="8"/>
  </si>
  <si>
    <t>○○年度隊務運営計画</t>
    <phoneticPr fontId="8"/>
  </si>
  <si>
    <t>１年　　　　　３年</t>
    <phoneticPr fontId="8"/>
  </si>
  <si>
    <t>業務予定表に関する文書</t>
    <phoneticPr fontId="8"/>
  </si>
  <si>
    <t>部隊業務予定表</t>
    <phoneticPr fontId="8"/>
  </si>
  <si>
    <t>○○年度部隊業務予定表</t>
    <phoneticPr fontId="8"/>
  </si>
  <si>
    <t>業務計画の要望に関する文書</t>
    <phoneticPr fontId="8"/>
  </si>
  <si>
    <t>○○年度業務計画要望資料（○○年度分）</t>
    <phoneticPr fontId="8"/>
  </si>
  <si>
    <t>運用</t>
    <phoneticPr fontId="8"/>
  </si>
  <si>
    <t>運用（２５の項（１）に掲げるものを除く。）</t>
    <phoneticPr fontId="8"/>
  </si>
  <si>
    <t>恒常業務にて作成又は取得する運用支援に関する文書</t>
    <phoneticPr fontId="8"/>
  </si>
  <si>
    <t>運用支援に関する通知、報告及び照会又は意見に係る文書</t>
    <phoneticPr fontId="8"/>
  </si>
  <si>
    <t>○○年度運用支援に関する意見照会
○○年度△△運用業務に関する文書(連絡通知等)
○○年度部隊の即応態勢運用に関する文書
○○年度初度携行弾薬</t>
    <phoneticPr fontId="8"/>
  </si>
  <si>
    <t>部隊の行動、運用に関する文書</t>
    <phoneticPr fontId="8"/>
  </si>
  <si>
    <t>○○年度行動規定</t>
    <phoneticPr fontId="8"/>
  </si>
  <si>
    <t>部隊の運用に関する文書</t>
    <phoneticPr fontId="8"/>
  </si>
  <si>
    <t>警戒監視等に関する文書</t>
    <phoneticPr fontId="8"/>
  </si>
  <si>
    <t>○○年度警戒監視に関する命令等</t>
    <phoneticPr fontId="8"/>
  </si>
  <si>
    <t>非常勤務態勢の移行（解除）を命ずる文書</t>
    <phoneticPr fontId="8"/>
  </si>
  <si>
    <t>○○年度非常勤務態勢の移行に関する文書</t>
    <phoneticPr fontId="8"/>
  </si>
  <si>
    <t>防衛（災害）現地研究に関する文書、即応態勢に関する文書</t>
    <phoneticPr fontId="8"/>
  </si>
  <si>
    <t>○○年度災害現地研究に関する命令等
○○年度災害即応態勢に関する命令等
○○年度即応態勢に関する文書</t>
    <phoneticPr fontId="8"/>
  </si>
  <si>
    <t>防衛、警備等計画に関する文書</t>
    <phoneticPr fontId="8"/>
  </si>
  <si>
    <t>防衛、警備等計画（防衛庁内訓第７号（９．３．３）防衛、警備等計画の作成等に関する訓令に基づき作成した文書）</t>
    <phoneticPr fontId="8"/>
  </si>
  <si>
    <t>○○年度　防衛、警備等計画</t>
    <phoneticPr fontId="8"/>
  </si>
  <si>
    <t>1(1)及び2(4)</t>
    <phoneticPr fontId="8"/>
  </si>
  <si>
    <t>中央指揮所に関する文書</t>
    <phoneticPr fontId="8"/>
  </si>
  <si>
    <t>中央指揮所立入申請、通知書</t>
    <phoneticPr fontId="8"/>
  </si>
  <si>
    <t>○○年度中央指揮所立入申請資料</t>
    <phoneticPr fontId="8"/>
  </si>
  <si>
    <t>災害警備（２５の項（１）に掲げるものを除く。）</t>
    <phoneticPr fontId="8"/>
  </si>
  <si>
    <t>駐屯地警備に関する文書</t>
    <phoneticPr fontId="8"/>
  </si>
  <si>
    <t>駐屯地警備に関する通知、報告及び照会又は意見に係る文書</t>
    <phoneticPr fontId="8"/>
  </si>
  <si>
    <t>○○年度△△駐屯地警備に関する通知文書（△△には、駐屯地名を記載）
○○年度警護任務及び特定施設警護任務付与簿</t>
    <phoneticPr fontId="8"/>
  </si>
  <si>
    <t>駐屯地警備に関する命令文書等</t>
    <phoneticPr fontId="8"/>
  </si>
  <si>
    <t>○○年度△△駐屯地警備に関する命令等（△△には、駐屯地名を記載）</t>
    <phoneticPr fontId="8"/>
  </si>
  <si>
    <t>災害派遣に関する文書</t>
    <phoneticPr fontId="8"/>
  </si>
  <si>
    <t>災害派遣に関する通知、報告及び照会又は意見に係る文書</t>
    <phoneticPr fontId="8"/>
  </si>
  <si>
    <t>○○年度△△災害派遣に関する通知（△△には、災害名を記載）</t>
    <phoneticPr fontId="8"/>
  </si>
  <si>
    <t>○○年度航空救難に関する文書</t>
    <phoneticPr fontId="8"/>
  </si>
  <si>
    <t>消防出動に関する命令文書等</t>
    <phoneticPr fontId="8"/>
  </si>
  <si>
    <t>○○年度消防出動に関する文書</t>
    <phoneticPr fontId="8"/>
  </si>
  <si>
    <t>ヘリコプター映像伝送機に関する命令文書等</t>
    <phoneticPr fontId="8"/>
  </si>
  <si>
    <t>○○年度ヘリコプター映像伝送機に関する文書</t>
    <phoneticPr fontId="8"/>
  </si>
  <si>
    <t>地方公共団体が行う防災訓練又は総合防災訓練の参加に関する文書</t>
    <phoneticPr fontId="8"/>
  </si>
  <si>
    <t>地方公共団体との総合防災訓練に関する文書</t>
    <phoneticPr fontId="8"/>
  </si>
  <si>
    <t>○○年度△△地方自治体との総合防災訓練資料</t>
    <phoneticPr fontId="8"/>
  </si>
  <si>
    <t>防災訓練に関する命令文書等</t>
    <phoneticPr fontId="8"/>
  </si>
  <si>
    <t>○○年度△△防災訓練に関する命令（△△には、防災訓練名を記載）</t>
    <phoneticPr fontId="8"/>
  </si>
  <si>
    <t>各種災害の対処計画に関する文書</t>
    <phoneticPr fontId="8"/>
  </si>
  <si>
    <t>地方公共団体の防災計画</t>
    <phoneticPr fontId="8"/>
  </si>
  <si>
    <t>地方自治体の防災計画</t>
    <phoneticPr fontId="8"/>
  </si>
  <si>
    <t>火山災害対処計画</t>
    <phoneticPr fontId="8"/>
  </si>
  <si>
    <t>○○年度△△火山災害対処計画（△△には、災害名等を記載）</t>
    <phoneticPr fontId="8"/>
  </si>
  <si>
    <t>○○年度△△地震対処計画</t>
    <phoneticPr fontId="8"/>
  </si>
  <si>
    <t>原子力災害対処計画</t>
    <phoneticPr fontId="8"/>
  </si>
  <si>
    <t>○○年度△△原子力災害対処計画</t>
    <phoneticPr fontId="8"/>
  </si>
  <si>
    <t>災害派遣計画</t>
    <phoneticPr fontId="8"/>
  </si>
  <si>
    <t>○○年度△△災害派遣計画
（△△には、災害名等を記載）</t>
    <phoneticPr fontId="8"/>
  </si>
  <si>
    <t>航空運用（２５の項（１）に掲げるものを除く。）</t>
    <phoneticPr fontId="8"/>
  </si>
  <si>
    <t>飛行場の使用に関する文書</t>
    <phoneticPr fontId="8"/>
  </si>
  <si>
    <t>飛行場使用に関する文書</t>
    <phoneticPr fontId="8"/>
  </si>
  <si>
    <t>○○年度△△飛行場使用関連資料
（△△には、飛行場名を記載）</t>
    <phoneticPr fontId="8"/>
  </si>
  <si>
    <t>場外離着陸場（回転翼機）定期検査報告書</t>
    <phoneticPr fontId="8"/>
  </si>
  <si>
    <t>○○年度場外離着陸場</t>
    <phoneticPr fontId="8"/>
  </si>
  <si>
    <t>飛行場規則</t>
    <phoneticPr fontId="8"/>
  </si>
  <si>
    <t>△△飛行場規則（△△には、飛行場名を記載）</t>
    <phoneticPr fontId="8"/>
  </si>
  <si>
    <t>航空機の搭乗に関する文書</t>
    <phoneticPr fontId="8"/>
  </si>
  <si>
    <t>○○年度航空機体験搭乗に関する文書</t>
    <phoneticPr fontId="8"/>
  </si>
  <si>
    <t>防衛大臣等高官、部外者等の航空機への搭乗に関する文書</t>
    <phoneticPr fontId="8"/>
  </si>
  <si>
    <t>○○年度年度航空機搭乗に関する文書</t>
    <phoneticPr fontId="8"/>
  </si>
  <si>
    <t>航空運用、航空管制、飛行管理に関する文書</t>
    <phoneticPr fontId="8"/>
  </si>
  <si>
    <t>航空運用、航空機運用、航空管制の通知文書等</t>
    <phoneticPr fontId="8"/>
  </si>
  <si>
    <t>○○年度航空機運用資料
○○年度航空管制に関する連絡通知等</t>
    <phoneticPr fontId="8"/>
  </si>
  <si>
    <t>航空交通管制月間交通量報告書</t>
    <phoneticPr fontId="8"/>
  </si>
  <si>
    <t>システム通信</t>
    <phoneticPr fontId="8"/>
  </si>
  <si>
    <t>電子計算機の管理に関する文書</t>
    <phoneticPr fontId="8"/>
  </si>
  <si>
    <t>電子計算機持出し簿</t>
    <phoneticPr fontId="8"/>
  </si>
  <si>
    <t>○○年度電子計算機持出し簿</t>
    <phoneticPr fontId="8"/>
  </si>
  <si>
    <t>私有パソコン持込み許可簿</t>
    <phoneticPr fontId="8"/>
  </si>
  <si>
    <t>解除した日に係る特定日以後１年</t>
    <phoneticPr fontId="8"/>
  </si>
  <si>
    <t>私有パソコン持込み申請（許可）書</t>
    <phoneticPr fontId="8"/>
  </si>
  <si>
    <t>電子計算機管理簿</t>
    <phoneticPr fontId="8"/>
  </si>
  <si>
    <t>電子計算機登録簿</t>
    <phoneticPr fontId="8"/>
  </si>
  <si>
    <t>記載された全ての電子計算機の登録が解除された日に係る特定日以後１年</t>
    <phoneticPr fontId="8"/>
  </si>
  <si>
    <t>可搬記憶媒体の管理に関する文書</t>
    <phoneticPr fontId="8"/>
  </si>
  <si>
    <t>可搬記憶媒体持出し簿、</t>
    <phoneticPr fontId="8"/>
  </si>
  <si>
    <t>○○年度可搬記憶媒体持出し簿</t>
    <phoneticPr fontId="8"/>
  </si>
  <si>
    <t>可搬記憶媒体使用記録簿</t>
    <phoneticPr fontId="8"/>
  </si>
  <si>
    <t>○○年度可搬記憶媒体使用記録簿及び日々点検簿</t>
    <phoneticPr fontId="8"/>
  </si>
  <si>
    <t>可搬記憶媒体登録簿</t>
    <phoneticPr fontId="8"/>
  </si>
  <si>
    <t>可搬記憶媒体登録簿　△科
（△には、各科、各班の名称等を記入）</t>
    <phoneticPr fontId="8"/>
  </si>
  <si>
    <t>記載された全ての可搬記憶媒体の登録が解除された日に係る特定日以後１年</t>
    <phoneticPr fontId="8"/>
  </si>
  <si>
    <t>システム通信の利用申請、指定簿等に関する文書</t>
    <phoneticPr fontId="8"/>
  </si>
  <si>
    <t>情報システム間の接続申請書</t>
    <phoneticPr fontId="8"/>
  </si>
  <si>
    <t>○○年度情報システム間の接続申請書申請書</t>
    <phoneticPr fontId="8"/>
  </si>
  <si>
    <t>アクセス権指定簿</t>
    <phoneticPr fontId="8"/>
  </si>
  <si>
    <t>○○年度アクセス権指定簿</t>
    <phoneticPr fontId="8"/>
  </si>
  <si>
    <t>作業請求命令書</t>
    <phoneticPr fontId="8"/>
  </si>
  <si>
    <t>○○年度作業要求命令書（システム関連）</t>
    <phoneticPr fontId="8"/>
  </si>
  <si>
    <t>ソフトウェア使用申請等</t>
    <phoneticPr fontId="8"/>
  </si>
  <si>
    <t>○○年度ソフトウェア使用申請等綴り</t>
    <phoneticPr fontId="8"/>
  </si>
  <si>
    <t>システム利用者等指定簿（陸自インターネット用、クローズ系クラウドシステム）</t>
    <phoneticPr fontId="8"/>
  </si>
  <si>
    <t>システム利用者等指定簿（陸自インターネット用）</t>
    <phoneticPr fontId="8"/>
  </si>
  <si>
    <t>システム、情報保証の管理に関する文書</t>
    <phoneticPr fontId="8"/>
  </si>
  <si>
    <t>情報保証自己点検結果</t>
    <phoneticPr fontId="8"/>
  </si>
  <si>
    <t>○○年度ソフトウェア使用申請等綴り
システム、情報保証の備付簿冊に関する文書
○○年度クロクラ操作訓練</t>
    <phoneticPr fontId="8"/>
  </si>
  <si>
    <t>秘匿措置解除許可簿</t>
    <phoneticPr fontId="8"/>
  </si>
  <si>
    <t>○○年度秘匿措置解除許可簿</t>
    <phoneticPr fontId="8"/>
  </si>
  <si>
    <t>ファイル暗号化ソフト等受領書</t>
    <phoneticPr fontId="8"/>
  </si>
  <si>
    <t>○○年度ファイル暗号化ソフト等受領書</t>
    <phoneticPr fontId="8"/>
  </si>
  <si>
    <t>ファイル暗号化ソフト管理表</t>
    <phoneticPr fontId="8"/>
  </si>
  <si>
    <t>記載されたファイル暗号化ソフト（媒体）の数量が０枚になった特定日以後５年</t>
    <phoneticPr fontId="8"/>
  </si>
  <si>
    <t>情報保証誓約書</t>
    <phoneticPr fontId="8"/>
  </si>
  <si>
    <t>情報保証契約書</t>
    <phoneticPr fontId="8"/>
  </si>
  <si>
    <t>異動又は退職の日に係る特定日以後１年</t>
    <phoneticPr fontId="8"/>
  </si>
  <si>
    <t>システム、情報保証の管理要領</t>
    <phoneticPr fontId="8"/>
  </si>
  <si>
    <t>○○年度情報保証等の管理に関する文書</t>
    <phoneticPr fontId="8"/>
  </si>
  <si>
    <t>○○年度システム、情報保証等の運用に関する文書</t>
    <phoneticPr fontId="8"/>
  </si>
  <si>
    <t>暗号に関する文書</t>
    <phoneticPr fontId="8"/>
  </si>
  <si>
    <t>最後に解除された日に係る特定日以後５年</t>
    <phoneticPr fontId="8"/>
  </si>
  <si>
    <t>電話番号の管理に関する文書</t>
    <phoneticPr fontId="8"/>
  </si>
  <si>
    <t>電話番号登録変更等</t>
    <phoneticPr fontId="8"/>
  </si>
  <si>
    <t>○○年度電話番号登録変更等</t>
    <phoneticPr fontId="8"/>
  </si>
  <si>
    <t>加入電話使用状況</t>
    <phoneticPr fontId="8"/>
  </si>
  <si>
    <t>○○年度加入電話使用状況</t>
    <phoneticPr fontId="8"/>
  </si>
  <si>
    <t>入退室の管理に関する文書</t>
    <phoneticPr fontId="8"/>
  </si>
  <si>
    <t>入退室記録簿</t>
    <phoneticPr fontId="8"/>
  </si>
  <si>
    <t>○○年度入退室記録簿</t>
    <phoneticPr fontId="8"/>
  </si>
  <si>
    <t>入室者名簿</t>
    <phoneticPr fontId="8"/>
  </si>
  <si>
    <t>○○年度入室者管理書類</t>
    <phoneticPr fontId="8"/>
  </si>
  <si>
    <t>無線通信に関する文書</t>
    <phoneticPr fontId="8"/>
  </si>
  <si>
    <t>無線資格試験に関する報告等</t>
    <phoneticPr fontId="8"/>
  </si>
  <si>
    <t xml:space="preserve">○○年度無線資格試験に関する文書
</t>
    <phoneticPr fontId="8"/>
  </si>
  <si>
    <t>無線局承認</t>
    <phoneticPr fontId="8"/>
  </si>
  <si>
    <t>○○年度無線局承認関連</t>
    <phoneticPr fontId="8"/>
  </si>
  <si>
    <t>無線業務日誌</t>
    <phoneticPr fontId="8"/>
  </si>
  <si>
    <t>○○年度無線業務日誌</t>
    <phoneticPr fontId="8"/>
  </si>
  <si>
    <t>検査受検の日に係る特定日以後１年</t>
    <phoneticPr fontId="8"/>
  </si>
  <si>
    <t>○○年度無線機移動局検査資料</t>
    <phoneticPr fontId="8"/>
  </si>
  <si>
    <t>無線資格者名簿</t>
    <phoneticPr fontId="8"/>
  </si>
  <si>
    <t>○○年度無線資格者名簿</t>
    <phoneticPr fontId="8"/>
  </si>
  <si>
    <t>通信電子規定</t>
    <phoneticPr fontId="8"/>
  </si>
  <si>
    <t>要地通信実施要領</t>
    <phoneticPr fontId="8"/>
  </si>
  <si>
    <t>○○年要地通信</t>
    <phoneticPr fontId="8"/>
  </si>
  <si>
    <t>移動局等の検査に関する文書</t>
    <phoneticPr fontId="8"/>
  </si>
  <si>
    <t>移動局等の定期検査受検</t>
    <phoneticPr fontId="8"/>
  </si>
  <si>
    <t>○○年度移動局等の検査に付随して作成する文書</t>
    <phoneticPr fontId="8"/>
  </si>
  <si>
    <t>移動局等検査記録表</t>
    <phoneticPr fontId="8"/>
  </si>
  <si>
    <t>○○年度移動局等検査記録表</t>
    <phoneticPr fontId="8"/>
  </si>
  <si>
    <t>システム障害、セキュリティに関する文書</t>
    <phoneticPr fontId="8"/>
  </si>
  <si>
    <t>情報システム障害発生記録簿</t>
    <phoneticPr fontId="8"/>
  </si>
  <si>
    <t>○○年度情報システム障害関連資料</t>
    <phoneticPr fontId="8"/>
  </si>
  <si>
    <t>障害対処要領</t>
    <phoneticPr fontId="8"/>
  </si>
  <si>
    <t>○○年度障害対処要領</t>
    <phoneticPr fontId="8"/>
  </si>
  <si>
    <t>システム通信の運用、教育に関する文書</t>
    <phoneticPr fontId="8"/>
  </si>
  <si>
    <t>○○年度システムの運用中断</t>
    <phoneticPr fontId="8"/>
  </si>
  <si>
    <t>システムの運用及び管理要領等</t>
    <phoneticPr fontId="8"/>
  </si>
  <si>
    <t>○○年度通信電子規定</t>
    <phoneticPr fontId="8"/>
  </si>
  <si>
    <t>国際協力（２５の項（１）及び２６の項（１）に掲げるものを除く。）</t>
    <phoneticPr fontId="8"/>
  </si>
  <si>
    <t>国際緊急援助活動に関する文書</t>
    <phoneticPr fontId="8"/>
  </si>
  <si>
    <t>国際緊急援助活動に関する通知、報告、及び照会又は意見に係る文書</t>
    <phoneticPr fontId="8"/>
  </si>
  <si>
    <t>○○年度国際緊急援助活動に関する通知文書</t>
    <phoneticPr fontId="8"/>
  </si>
  <si>
    <t>以下について移管
・国際緊急援助活動の基本的な方針、計画、実施及び評価に関する文書</t>
    <phoneticPr fontId="8"/>
  </si>
  <si>
    <t>○○年度国際緊急援助活動基本計画書</t>
    <phoneticPr fontId="8"/>
  </si>
  <si>
    <t>国際緊急援助隊派遣態勢維持に関する文書</t>
    <phoneticPr fontId="8"/>
  </si>
  <si>
    <t>〇〇年度国際緊急援助隊派遣態勢維持に関する文</t>
    <phoneticPr fontId="8"/>
  </si>
  <si>
    <t>国際緊急援助隊等の派遣準備・交代に関する文書</t>
    <phoneticPr fontId="8"/>
  </si>
  <si>
    <t>○○年度国際緊急援助隊派遣交代に関する文書</t>
    <phoneticPr fontId="8"/>
  </si>
  <si>
    <t>装備計画</t>
    <phoneticPr fontId="8"/>
  </si>
  <si>
    <t>装備計画（市販品、民生品を除く。）</t>
    <phoneticPr fontId="8"/>
  </si>
  <si>
    <t>中央兵たんに関する文書</t>
    <phoneticPr fontId="8"/>
  </si>
  <si>
    <t>中央兵たん会同</t>
    <phoneticPr fontId="8"/>
  </si>
  <si>
    <t xml:space="preserve">○○年度中央兵たん会同資料
</t>
    <phoneticPr fontId="8"/>
  </si>
  <si>
    <t>補統航空部・会議</t>
    <phoneticPr fontId="8"/>
  </si>
  <si>
    <t>○○年度補統航空部・会議</t>
    <phoneticPr fontId="8"/>
  </si>
  <si>
    <t>装備品等の状況把握に関する文書</t>
    <phoneticPr fontId="8"/>
  </si>
  <si>
    <t>装備品等過不足状況</t>
    <phoneticPr fontId="8"/>
  </si>
  <si>
    <t>○○年度△△装備品等過不足状況（△△には、装備名を記載）</t>
    <phoneticPr fontId="8"/>
  </si>
  <si>
    <t>装備品等の実態把握</t>
    <phoneticPr fontId="8"/>
  </si>
  <si>
    <t>○○年度△△装備品等の実態把握（△△には、装備名を記載）</t>
    <phoneticPr fontId="8"/>
  </si>
  <si>
    <t>装備品等の不具合等に関する文書</t>
    <phoneticPr fontId="8"/>
  </si>
  <si>
    <t>装備品等の不具合及び不安全事象、</t>
    <phoneticPr fontId="8"/>
  </si>
  <si>
    <t>○○年度△△装備品等の不具合等</t>
    <phoneticPr fontId="8"/>
  </si>
  <si>
    <t>ハットレポート</t>
    <phoneticPr fontId="8"/>
  </si>
  <si>
    <t>○○年度△△ハットレポート
（△△には、装備名を記載）</t>
    <phoneticPr fontId="8"/>
  </si>
  <si>
    <t>装備計画の手続、支援等に関する文書</t>
    <phoneticPr fontId="8"/>
  </si>
  <si>
    <t>規則作成手続</t>
    <phoneticPr fontId="8"/>
  </si>
  <si>
    <t>○○年度△△装備規則手続き資料
（△△には、装備名等を記載）</t>
    <phoneticPr fontId="8"/>
  </si>
  <si>
    <t>後方計画</t>
    <phoneticPr fontId="8"/>
  </si>
  <si>
    <t>兵たんの体制、運用要領等に関する文書</t>
    <phoneticPr fontId="8"/>
  </si>
  <si>
    <t>日米兵たん体制及び関連する会議の支援に関する事項、</t>
    <phoneticPr fontId="8"/>
  </si>
  <si>
    <t>○○年度日米兵たん資料</t>
    <phoneticPr fontId="8"/>
  </si>
  <si>
    <t>後方支援体制移行</t>
    <phoneticPr fontId="8"/>
  </si>
  <si>
    <t>○○年度後方支援体制移行</t>
    <phoneticPr fontId="8"/>
  </si>
  <si>
    <t>将来兵たん体制</t>
    <phoneticPr fontId="8"/>
  </si>
  <si>
    <t>○○年度将来兵たん体制資料</t>
    <phoneticPr fontId="8"/>
  </si>
  <si>
    <t>統合後方補給計画</t>
    <phoneticPr fontId="8"/>
  </si>
  <si>
    <t>○○年度統合後方補給計画</t>
    <phoneticPr fontId="8"/>
  </si>
  <si>
    <t>方面後方支援体制移行に係る業務の参考</t>
    <phoneticPr fontId="8"/>
  </si>
  <si>
    <t>○○年度体制移行に係る業務の参考資料</t>
    <phoneticPr fontId="8"/>
  </si>
  <si>
    <t>システムを使用した兵たん現況把握</t>
    <phoneticPr fontId="8"/>
  </si>
  <si>
    <t>○○年度システムを使用した兵たん現況把握</t>
    <phoneticPr fontId="8"/>
  </si>
  <si>
    <t>大規模災害等対応装備品の運用要領等</t>
    <phoneticPr fontId="8"/>
  </si>
  <si>
    <t>○○年度大規模災害等対応備蓄品の運用要領</t>
    <phoneticPr fontId="8"/>
  </si>
  <si>
    <t>物品役務相互提供に関する文書</t>
    <phoneticPr fontId="8"/>
  </si>
  <si>
    <t>物品役務相互提供（実績報告）</t>
    <phoneticPr fontId="8"/>
  </si>
  <si>
    <t>○○年度物品役務相互提供（報告等）</t>
    <phoneticPr fontId="8"/>
  </si>
  <si>
    <t>物品役務相互提供業務処理要領</t>
    <phoneticPr fontId="8"/>
  </si>
  <si>
    <t>○○年度物品役務相互提供（業務要領）</t>
    <phoneticPr fontId="8"/>
  </si>
  <si>
    <t>兵たん担当者集合訓練に関する文書</t>
    <phoneticPr fontId="8"/>
  </si>
  <si>
    <t>兵たん担当者集合訓練</t>
    <phoneticPr fontId="8"/>
  </si>
  <si>
    <t>○○年度兵たん担当者集合訓練</t>
    <phoneticPr fontId="8"/>
  </si>
  <si>
    <t>補給管理</t>
    <phoneticPr fontId="8"/>
  </si>
  <si>
    <t>充足基準に関する文書</t>
    <phoneticPr fontId="8"/>
  </si>
  <si>
    <t>充足基準</t>
    <phoneticPr fontId="8"/>
  </si>
  <si>
    <t>装備品等の管理に関する文書</t>
    <phoneticPr fontId="8"/>
  </si>
  <si>
    <t>分任物品管理官の指定等</t>
    <phoneticPr fontId="8"/>
  </si>
  <si>
    <t>不用供与品等報告、</t>
    <phoneticPr fontId="8"/>
  </si>
  <si>
    <t>特別管理品目の管理換等</t>
    <phoneticPr fontId="8"/>
  </si>
  <si>
    <t>陸上自衛隊整備規則の示す諸記録（補給管理システムから出力した文書)</t>
    <phoneticPr fontId="8"/>
  </si>
  <si>
    <t>○○年度物品の点検に関する文書</t>
    <phoneticPr fontId="8"/>
  </si>
  <si>
    <t>物品亡失</t>
    <phoneticPr fontId="8"/>
  </si>
  <si>
    <t>○○年度物品亡失に関する文書</t>
    <phoneticPr fontId="8"/>
  </si>
  <si>
    <t>送り状（補給管理システムから出力した文書）</t>
    <phoneticPr fontId="8"/>
  </si>
  <si>
    <t>○○年度△△送り状</t>
    <phoneticPr fontId="8"/>
  </si>
  <si>
    <t>作業要求命令書（補給管理システムから出力した文書）</t>
    <phoneticPr fontId="8"/>
  </si>
  <si>
    <t>○○年度△△作業要求・命令書</t>
    <phoneticPr fontId="8"/>
  </si>
  <si>
    <t>証書綴（補給管理システムから出力した文書）</t>
    <phoneticPr fontId="8"/>
  </si>
  <si>
    <t>○○年度△△証書（△△には、証書類名を記載）</t>
    <phoneticPr fontId="8"/>
  </si>
  <si>
    <t>管理簿（補給管理システムから出力した文書）</t>
    <phoneticPr fontId="8"/>
  </si>
  <si>
    <t>△△管理簿</t>
    <phoneticPr fontId="8"/>
  </si>
  <si>
    <t>請求異動表</t>
    <phoneticPr fontId="8"/>
  </si>
  <si>
    <t>○○年度△△請求異動票</t>
    <phoneticPr fontId="8"/>
  </si>
  <si>
    <t>最後に記録した日に係る特定日以後５年</t>
    <phoneticPr fontId="8"/>
  </si>
  <si>
    <t>台帳</t>
    <phoneticPr fontId="8"/>
  </si>
  <si>
    <t>○○年度△△台帳</t>
    <phoneticPr fontId="8"/>
  </si>
  <si>
    <t>申請書（補給管理）</t>
    <phoneticPr fontId="8"/>
  </si>
  <si>
    <t>○○年度△△申請書</t>
    <phoneticPr fontId="8"/>
  </si>
  <si>
    <t>不要決定申請承認台帳</t>
    <phoneticPr fontId="8"/>
  </si>
  <si>
    <t>○○年度不用決定申請承認台帳</t>
    <phoneticPr fontId="8"/>
  </si>
  <si>
    <t>陸上自衛隊補給管理規則に示す管理簿及び受渡証（甲）（補給管理システムで管理しない物品）</t>
    <phoneticPr fontId="8"/>
  </si>
  <si>
    <t>受渡証（甲）△△</t>
    <phoneticPr fontId="8"/>
  </si>
  <si>
    <t>物品の現在高が０になった日に係る特定日以後５年</t>
    <phoneticPr fontId="8"/>
  </si>
  <si>
    <t>装備品等の整備の記録に関する文書（市販品、民生品を除く。）</t>
    <phoneticPr fontId="8"/>
  </si>
  <si>
    <t>履歴簿</t>
    <phoneticPr fontId="8"/>
  </si>
  <si>
    <t>不用決定の日に係る特定日以後５年</t>
    <phoneticPr fontId="8"/>
  </si>
  <si>
    <t>装備品等の管理要領、基準等に関する文書</t>
    <phoneticPr fontId="8"/>
  </si>
  <si>
    <t>国際活動対応装備品等の管理要領</t>
    <phoneticPr fontId="8"/>
  </si>
  <si>
    <t>○○年度△△装備品等の管理要領</t>
    <phoneticPr fontId="8"/>
  </si>
  <si>
    <t>製造者記号</t>
    <phoneticPr fontId="8"/>
  </si>
  <si>
    <t>○○年度△△製造者記号</t>
    <phoneticPr fontId="8"/>
  </si>
  <si>
    <t>整備段階区分表</t>
    <phoneticPr fontId="8"/>
  </si>
  <si>
    <t>○○年度整備段階区分表
（△△には、装備品名等を記載）</t>
    <phoneticPr fontId="8"/>
  </si>
  <si>
    <t>高圧ガス管理要領</t>
    <phoneticPr fontId="8"/>
  </si>
  <si>
    <t>装備品等の仕様書に関する文書</t>
    <phoneticPr fontId="8"/>
  </si>
  <si>
    <t>仕様書の制定・改正検討</t>
    <phoneticPr fontId="8"/>
  </si>
  <si>
    <t>○○年度△△装備品の仕様書改正検討（△△には、装備品名を記載）
○○年度仕様書の基準及び記載要領</t>
    <phoneticPr fontId="8"/>
  </si>
  <si>
    <t>装備品等を保有しなくなった日に係る特定日以後１年</t>
    <phoneticPr fontId="8"/>
  </si>
  <si>
    <t>装備品等の相互融通に関する文書</t>
    <phoneticPr fontId="8"/>
  </si>
  <si>
    <t>融通対象装備品</t>
    <phoneticPr fontId="8"/>
  </si>
  <si>
    <t>○○年度△△装備品の相互融通資料（△△には、装備品名を記載）</t>
    <phoneticPr fontId="8"/>
  </si>
  <si>
    <t>装備品等の改善方策に関する文書</t>
    <phoneticPr fontId="8"/>
  </si>
  <si>
    <t>装備品改善</t>
    <phoneticPr fontId="8"/>
  </si>
  <si>
    <t>○○年度△△装備品改善検討（△△には、装備品名を記載）</t>
    <phoneticPr fontId="8"/>
  </si>
  <si>
    <t>整備諸基準、補給カタログに関する文書</t>
    <phoneticPr fontId="8"/>
  </si>
  <si>
    <t>補給カタログＦ－１の改正（原議書）</t>
    <phoneticPr fontId="8"/>
  </si>
  <si>
    <t>補給カタログ（補給品）、整備諸基準（補給品）、取扱書（補給品）</t>
    <phoneticPr fontId="8"/>
  </si>
  <si>
    <t>物品管理機関に関する文書</t>
    <phoneticPr fontId="8"/>
  </si>
  <si>
    <t>物品管理機関の代行機関の設置</t>
    <phoneticPr fontId="8"/>
  </si>
  <si>
    <t>〇〇年度物品管理機関の代行機関設置</t>
    <phoneticPr fontId="8"/>
  </si>
  <si>
    <t>武器・化学</t>
    <phoneticPr fontId="8"/>
  </si>
  <si>
    <t>恒常業務にて作成又は取得する武器・化学に関する文書</t>
    <phoneticPr fontId="8"/>
  </si>
  <si>
    <t>武器等に関する通知、報告及び照会又は意見に係る文書　　　</t>
    <phoneticPr fontId="8"/>
  </si>
  <si>
    <t>○○年度武器等に関する文書（連絡通知等）</t>
    <phoneticPr fontId="8"/>
  </si>
  <si>
    <t>武器等の取扱いに関する文書</t>
    <phoneticPr fontId="8"/>
  </si>
  <si>
    <t>武器等取扱いに関する技術指導</t>
    <phoneticPr fontId="8"/>
  </si>
  <si>
    <t>○○年度武器等取扱いの技術指導資料</t>
    <phoneticPr fontId="8"/>
  </si>
  <si>
    <t>火器</t>
    <phoneticPr fontId="8"/>
  </si>
  <si>
    <t>火器の装備品等を管理するために作成される文書</t>
    <phoneticPr fontId="8"/>
  </si>
  <si>
    <t>一時管理換</t>
    <phoneticPr fontId="8"/>
  </si>
  <si>
    <t>各種授受簿</t>
    <phoneticPr fontId="8"/>
  </si>
  <si>
    <t>△△接受簿（△△には、簿冊名を記載）</t>
    <phoneticPr fontId="8"/>
  </si>
  <si>
    <t>管理に関する文書</t>
    <phoneticPr fontId="8"/>
  </si>
  <si>
    <t>○○年度火器類の装備品等の管理に関する文書</t>
    <phoneticPr fontId="8"/>
  </si>
  <si>
    <t>砲身衰耗状況報告　　　</t>
    <phoneticPr fontId="8"/>
  </si>
  <si>
    <t>○○年度砲身衰耗状況報告</t>
    <phoneticPr fontId="8"/>
  </si>
  <si>
    <t>非軍事化許可要請書、非軍事化承認要請書</t>
    <phoneticPr fontId="8"/>
  </si>
  <si>
    <t>○○年度管理換（火器）</t>
    <phoneticPr fontId="8"/>
  </si>
  <si>
    <t>不用決定</t>
    <phoneticPr fontId="8"/>
  </si>
  <si>
    <t>○○年度不用決定（火器）</t>
    <phoneticPr fontId="8"/>
  </si>
  <si>
    <t>火器類等管理要領</t>
    <phoneticPr fontId="8"/>
  </si>
  <si>
    <t>○○年度火器類等管理要領</t>
    <phoneticPr fontId="8"/>
  </si>
  <si>
    <t>補給計画</t>
    <phoneticPr fontId="8"/>
  </si>
  <si>
    <t>〇〇年度補給計画（火器）</t>
    <phoneticPr fontId="8"/>
  </si>
  <si>
    <t>火器の技報に関する文書</t>
    <phoneticPr fontId="8"/>
  </si>
  <si>
    <t>技報</t>
    <phoneticPr fontId="8"/>
  </si>
  <si>
    <t>○○年度火器の技報</t>
    <phoneticPr fontId="8"/>
  </si>
  <si>
    <t>火器の改造等に関する文書</t>
    <phoneticPr fontId="8"/>
  </si>
  <si>
    <t>装備品等の改造</t>
    <phoneticPr fontId="8"/>
  </si>
  <si>
    <t>○○年度△△装備品の改造（火器）（△△には、装備品名を記載）</t>
    <phoneticPr fontId="8"/>
  </si>
  <si>
    <t>車両</t>
    <phoneticPr fontId="8"/>
  </si>
  <si>
    <t>車両の装備品等を管理するために作成される文書</t>
    <phoneticPr fontId="8"/>
  </si>
  <si>
    <t>車両の部品管理</t>
    <phoneticPr fontId="8"/>
  </si>
  <si>
    <t>〇〇年度修理車等管理要領</t>
    <phoneticPr fontId="8"/>
  </si>
  <si>
    <t>○○年度補給計画（車両）</t>
    <phoneticPr fontId="8"/>
  </si>
  <si>
    <t>給油脂基準</t>
    <phoneticPr fontId="8"/>
  </si>
  <si>
    <t>〇〇年度給油脂基準（車両）</t>
    <phoneticPr fontId="8"/>
  </si>
  <si>
    <t>○○年度管理換（車両）</t>
    <phoneticPr fontId="8"/>
  </si>
  <si>
    <t>区分換</t>
    <phoneticPr fontId="8"/>
  </si>
  <si>
    <t>○○年度区分換（車両）</t>
    <phoneticPr fontId="8"/>
  </si>
  <si>
    <t>○○年度不用決定（車両）</t>
    <phoneticPr fontId="8"/>
  </si>
  <si>
    <t>改造指令書</t>
    <phoneticPr fontId="8"/>
  </si>
  <si>
    <t>○○年度改造指令（車両）</t>
    <phoneticPr fontId="8"/>
  </si>
  <si>
    <t>車両の技報に関する文書</t>
    <phoneticPr fontId="8"/>
  </si>
  <si>
    <t>○○年度車両の技報</t>
    <phoneticPr fontId="8"/>
  </si>
  <si>
    <t>自動車損害賠償責任保険に関する文書</t>
    <phoneticPr fontId="8"/>
  </si>
  <si>
    <t>自動車損害賠償責任保険</t>
    <phoneticPr fontId="8"/>
  </si>
  <si>
    <t>○○年度自動車損害賠償責任保険綴り
○○年度自動車損害賠償責任保険に関する文書（連絡通知等）</t>
    <phoneticPr fontId="8"/>
  </si>
  <si>
    <t>車両の基準、区分表等に関する文書</t>
    <phoneticPr fontId="8"/>
  </si>
  <si>
    <t>適用除外</t>
    <phoneticPr fontId="8"/>
  </si>
  <si>
    <t>○○年度車両の適用除外</t>
    <phoneticPr fontId="8"/>
  </si>
  <si>
    <t>保安基準緩和</t>
    <phoneticPr fontId="8"/>
  </si>
  <si>
    <t>○○年度車両の保安基準資料</t>
    <phoneticPr fontId="8"/>
  </si>
  <si>
    <t>材質別重量区分表</t>
    <phoneticPr fontId="8"/>
  </si>
  <si>
    <t>○○年度材質別重量区分表</t>
    <phoneticPr fontId="8"/>
  </si>
  <si>
    <t>弾薬</t>
    <phoneticPr fontId="8"/>
  </si>
  <si>
    <t>弾薬を管理するために作成する文書</t>
    <phoneticPr fontId="8"/>
  </si>
  <si>
    <t>器材等管理</t>
    <phoneticPr fontId="8"/>
  </si>
  <si>
    <t>弾薬使用状況表</t>
    <phoneticPr fontId="8"/>
  </si>
  <si>
    <t>○○年度弾薬使用状況表</t>
    <phoneticPr fontId="8"/>
  </si>
  <si>
    <t>預託書</t>
    <phoneticPr fontId="8"/>
  </si>
  <si>
    <t>○○年度弾薬預託書</t>
    <phoneticPr fontId="8"/>
  </si>
  <si>
    <t>異常報告書</t>
    <phoneticPr fontId="8"/>
  </si>
  <si>
    <t>○○年度異常報告書</t>
    <phoneticPr fontId="8"/>
  </si>
  <si>
    <t>○○年度管理換（弾薬）</t>
    <phoneticPr fontId="8"/>
  </si>
  <si>
    <t>弾薬類業務処理要領</t>
    <phoneticPr fontId="8"/>
  </si>
  <si>
    <t>○○年度弾薬類業務処理要領</t>
    <phoneticPr fontId="8"/>
  </si>
  <si>
    <t>訓練用弾薬類割当原簿</t>
    <phoneticPr fontId="8"/>
  </si>
  <si>
    <t>○○年度訓練用弾薬類割当原簿</t>
    <phoneticPr fontId="8"/>
  </si>
  <si>
    <t>弾薬の運搬等に関する文書</t>
    <phoneticPr fontId="8"/>
  </si>
  <si>
    <t>弾薬の引渡し　</t>
    <phoneticPr fontId="8"/>
  </si>
  <si>
    <t>○○年度弾薬引渡し</t>
    <phoneticPr fontId="8"/>
  </si>
  <si>
    <t>火薬類運搬証明書</t>
    <phoneticPr fontId="8"/>
  </si>
  <si>
    <t>○○年度火薬類運搬証明書</t>
    <phoneticPr fontId="8"/>
  </si>
  <si>
    <t>火薬類取締に関する文書</t>
    <phoneticPr fontId="8"/>
  </si>
  <si>
    <t>緊急保安炎筒</t>
    <phoneticPr fontId="8"/>
  </si>
  <si>
    <t>○○年度緊急保安炎筒保有現況表</t>
    <phoneticPr fontId="8"/>
  </si>
  <si>
    <t>弾薬の取扱書に関する文書</t>
    <phoneticPr fontId="8"/>
  </si>
  <si>
    <t>取扱書の改正</t>
    <phoneticPr fontId="8"/>
  </si>
  <si>
    <t>○○年度弾薬取扱書の改正資料</t>
    <phoneticPr fontId="8"/>
  </si>
  <si>
    <t>不発弾等に関する文書</t>
    <phoneticPr fontId="8"/>
  </si>
  <si>
    <t>不発弾等の除去・処理・技能書</t>
    <phoneticPr fontId="8"/>
  </si>
  <si>
    <t>○○年度不発弾等資料（除去・処理等）</t>
    <phoneticPr fontId="8"/>
  </si>
  <si>
    <t>化学</t>
    <phoneticPr fontId="8"/>
  </si>
  <si>
    <t>化学の装備品等を管理するために作成する文書</t>
    <phoneticPr fontId="8"/>
  </si>
  <si>
    <t>防護マスク用専用眼鏡検眼結果</t>
    <phoneticPr fontId="8"/>
  </si>
  <si>
    <t>○○年度視力補助具等検眼結果</t>
    <phoneticPr fontId="8"/>
  </si>
  <si>
    <t>視力補助具等検眼結果</t>
    <phoneticPr fontId="8"/>
  </si>
  <si>
    <t>○○年度化学加工品備付基準</t>
    <phoneticPr fontId="8"/>
  </si>
  <si>
    <t>管理換、、、、</t>
    <phoneticPr fontId="8"/>
  </si>
  <si>
    <t xml:space="preserve">○○年度管理換（化学）
</t>
    <phoneticPr fontId="8"/>
  </si>
  <si>
    <t>○○年度区分換（化学）</t>
    <phoneticPr fontId="8"/>
  </si>
  <si>
    <t>不用決定申請書</t>
    <phoneticPr fontId="8"/>
  </si>
  <si>
    <t>○○年度不用決定申請書（化学）</t>
    <phoneticPr fontId="8"/>
  </si>
  <si>
    <t>○○年度改造指令書</t>
    <phoneticPr fontId="8"/>
  </si>
  <si>
    <t>化学器材管理要領</t>
    <phoneticPr fontId="8"/>
  </si>
  <si>
    <t>○○年度化学器材管理要領</t>
    <phoneticPr fontId="8"/>
  </si>
  <si>
    <t>○○年度補給計画（化学）</t>
    <phoneticPr fontId="8"/>
  </si>
  <si>
    <t>防護マスク用専用眼鏡備付一覧表</t>
    <phoneticPr fontId="8"/>
  </si>
  <si>
    <t>視力補助具等備付一覧</t>
    <phoneticPr fontId="8"/>
  </si>
  <si>
    <t>最後に記録した日に係る特定日以後１年</t>
    <phoneticPr fontId="8"/>
  </si>
  <si>
    <t>化学の装備品等の技術検査等に関する文書</t>
    <phoneticPr fontId="8"/>
  </si>
  <si>
    <t>化学器材技術検査結果　　　　　　　　　</t>
    <phoneticPr fontId="8"/>
  </si>
  <si>
    <t>○○年度化学器材技術検査</t>
    <phoneticPr fontId="8"/>
  </si>
  <si>
    <t>放射線同位元素規制法に関する文書</t>
    <phoneticPr fontId="8"/>
  </si>
  <si>
    <t>放射線同位元素等規制法に基づく申請等</t>
    <phoneticPr fontId="8"/>
  </si>
  <si>
    <t>○○年度放射線障害防止法関連申請資料</t>
    <phoneticPr fontId="8"/>
  </si>
  <si>
    <t>放射線量測定書類（個人被ばく線量測定結果を除く。）</t>
    <phoneticPr fontId="8"/>
  </si>
  <si>
    <t>○○年度放射線量測定書類
○○年度放射線管理状況報告に関する文書</t>
    <phoneticPr fontId="8"/>
  </si>
  <si>
    <t>化学火工品庫に関する文書</t>
    <phoneticPr fontId="8"/>
  </si>
  <si>
    <t>化学火工品庫保安検査結果　　　　</t>
    <phoneticPr fontId="8"/>
  </si>
  <si>
    <t>○○年度化学加工品庫関連資料</t>
    <phoneticPr fontId="8"/>
  </si>
  <si>
    <t>化学火工品庫の設置等</t>
    <phoneticPr fontId="8"/>
  </si>
  <si>
    <t>○○年度火薬庫（化学）の設置等関連資料</t>
    <phoneticPr fontId="8"/>
  </si>
  <si>
    <t>化学火工品庫の用途廃止の日に係る特定日以後１年</t>
    <phoneticPr fontId="8"/>
  </si>
  <si>
    <t>通信電子</t>
    <phoneticPr fontId="8"/>
  </si>
  <si>
    <t>通信電子の装備品等を管理するために作成する文書</t>
    <phoneticPr fontId="8"/>
  </si>
  <si>
    <t>○○年度一時管理換（通信電子）</t>
    <phoneticPr fontId="8"/>
  </si>
  <si>
    <t>○○年度管理換（通信電子）</t>
    <phoneticPr fontId="8"/>
  </si>
  <si>
    <t>○○年度不用決定（通信電子）</t>
    <phoneticPr fontId="8"/>
  </si>
  <si>
    <t>通信電子の技報に関する文書</t>
    <phoneticPr fontId="8"/>
  </si>
  <si>
    <t>○○年度通信電子の技報</t>
    <phoneticPr fontId="8"/>
  </si>
  <si>
    <t>通信電子の試験等に関する文書</t>
    <phoneticPr fontId="8"/>
  </si>
  <si>
    <t>試験等支援</t>
    <phoneticPr fontId="8"/>
  </si>
  <si>
    <t>○○年度通信電子の試験等支援関連</t>
    <phoneticPr fontId="8"/>
  </si>
  <si>
    <t>通信電子の技術指導に関する文書</t>
    <phoneticPr fontId="8"/>
  </si>
  <si>
    <t>技術指導</t>
    <phoneticPr fontId="8"/>
  </si>
  <si>
    <t>○○年度通信電子の技術指導</t>
    <phoneticPr fontId="8"/>
  </si>
  <si>
    <t>通信工事に関する文書</t>
    <phoneticPr fontId="8"/>
  </si>
  <si>
    <t>通信工事施工の受託・実施</t>
    <phoneticPr fontId="8"/>
  </si>
  <si>
    <t>○○年度通信工事施工関連資料</t>
    <phoneticPr fontId="8"/>
  </si>
  <si>
    <t>通信器材</t>
    <phoneticPr fontId="8"/>
  </si>
  <si>
    <t>恒常業務にて作成又は取得する通信器材に関する文書</t>
    <phoneticPr fontId="8"/>
  </si>
  <si>
    <t>通信器材に関する通知、報告及び照会又は意見に係る文書　　　</t>
    <phoneticPr fontId="8"/>
  </si>
  <si>
    <t>○○年度通信器材に関する文書（連絡通知等）
○○年度通信器材の保有及び故障状況(電子)(通信)</t>
    <phoneticPr fontId="8"/>
  </si>
  <si>
    <t>通信器材の装備品等を管理するために作成する文書</t>
    <phoneticPr fontId="8"/>
  </si>
  <si>
    <t>○○年度一時管理換（通信器材）</t>
    <phoneticPr fontId="8"/>
  </si>
  <si>
    <t>○○年度管理換（通信器材）</t>
    <phoneticPr fontId="8"/>
  </si>
  <si>
    <t>○○年度区分換（通信器材）</t>
    <phoneticPr fontId="8"/>
  </si>
  <si>
    <t>○○年度不用決定（通信器材）</t>
    <phoneticPr fontId="8"/>
  </si>
  <si>
    <t>通信器材の試験等に関する文書</t>
    <phoneticPr fontId="8"/>
  </si>
  <si>
    <t>確認試験</t>
    <phoneticPr fontId="8"/>
  </si>
  <si>
    <t>○○年度通信器材の確認試験</t>
    <phoneticPr fontId="8"/>
  </si>
  <si>
    <t>通信器材の改造等に関する文書</t>
    <phoneticPr fontId="8"/>
  </si>
  <si>
    <t>改造に関する事項</t>
    <phoneticPr fontId="8"/>
  </si>
  <si>
    <t>○○年度通信器材の改造関連資料</t>
    <phoneticPr fontId="8"/>
  </si>
  <si>
    <t>通信器材の取得・処分に関する文書</t>
    <phoneticPr fontId="8"/>
  </si>
  <si>
    <t>秘物件の破棄承認</t>
    <phoneticPr fontId="8"/>
  </si>
  <si>
    <t>○○年度通信器材秘物件の破棄資料</t>
    <phoneticPr fontId="8"/>
  </si>
  <si>
    <t>取得・処分</t>
    <phoneticPr fontId="8"/>
  </si>
  <si>
    <t>○○年度通信器材の取得・処分資料</t>
    <phoneticPr fontId="8"/>
  </si>
  <si>
    <t>通信器材の使用禁止</t>
    <phoneticPr fontId="8"/>
  </si>
  <si>
    <t>○○年度通信電子器材の使用禁止関連</t>
    <phoneticPr fontId="8"/>
  </si>
  <si>
    <t>電子器材</t>
    <phoneticPr fontId="8"/>
  </si>
  <si>
    <t>恒常業務にて作成又は取得する電子器材に関する文書</t>
    <phoneticPr fontId="8"/>
  </si>
  <si>
    <t>電子器材に関する通知、報告及び照会又は意見に係る文書　　</t>
    <phoneticPr fontId="8"/>
  </si>
  <si>
    <t>○○年度電子器材に関する文書（連絡通知等）</t>
    <phoneticPr fontId="8"/>
  </si>
  <si>
    <t>電子器材の装備品等を管理するために作成する文書</t>
    <phoneticPr fontId="8"/>
  </si>
  <si>
    <t>○○年度一時管理換（電子器材）</t>
    <phoneticPr fontId="8"/>
  </si>
  <si>
    <t>器材の官給</t>
    <phoneticPr fontId="8"/>
  </si>
  <si>
    <t>○○年度電子器材の官給</t>
    <phoneticPr fontId="8"/>
  </si>
  <si>
    <t>○○年度管理換（電子器材）</t>
    <phoneticPr fontId="8"/>
  </si>
  <si>
    <t>○○年度不用決定（電子器材）</t>
    <phoneticPr fontId="8"/>
  </si>
  <si>
    <t>電子器材の改造等に関する文書</t>
    <phoneticPr fontId="8"/>
  </si>
  <si>
    <t>○○年度電子器材の改造関連資料</t>
    <phoneticPr fontId="8"/>
  </si>
  <si>
    <t>電子器材の取得・処分に関する文書</t>
    <phoneticPr fontId="8"/>
  </si>
  <si>
    <t>○○年度電子器材秘物件の関連資料</t>
    <phoneticPr fontId="8"/>
  </si>
  <si>
    <t>電子器材の技術審査に関する文書</t>
    <phoneticPr fontId="8"/>
  </si>
  <si>
    <t>技術審査</t>
    <phoneticPr fontId="8"/>
  </si>
  <si>
    <t>○○年度電子器材の技術審査</t>
    <phoneticPr fontId="8"/>
  </si>
  <si>
    <t>電子器材の使用統制に関する文書</t>
    <phoneticPr fontId="8"/>
  </si>
  <si>
    <t>電子器材の使用統制</t>
    <phoneticPr fontId="8"/>
  </si>
  <si>
    <t>○○年度電子器材の使用統制</t>
    <phoneticPr fontId="8"/>
  </si>
  <si>
    <t>電計</t>
    <phoneticPr fontId="8"/>
  </si>
  <si>
    <t>恒常業務にて作成又は取得する電計に関する文書</t>
    <phoneticPr fontId="8"/>
  </si>
  <si>
    <t>電計に関する通知、報告及び照会又は意見に係る文書　　</t>
    <phoneticPr fontId="8"/>
  </si>
  <si>
    <t>○○年度電計に関する文書（連絡通知等）</t>
    <phoneticPr fontId="8"/>
  </si>
  <si>
    <t>電計器材の装備品等を管理するために作成する文書</t>
    <phoneticPr fontId="8"/>
  </si>
  <si>
    <t>○○年度一時管理換（電計器材）</t>
    <phoneticPr fontId="8"/>
  </si>
  <si>
    <t>○○年度管理換（電計器材）</t>
    <phoneticPr fontId="8"/>
  </si>
  <si>
    <t>○○年度不用決定（電計器材）</t>
    <phoneticPr fontId="8"/>
  </si>
  <si>
    <t>電計業務の要領に関する文書</t>
    <phoneticPr fontId="8"/>
  </si>
  <si>
    <t>業務処理要領、補給整備要領</t>
    <phoneticPr fontId="8"/>
  </si>
  <si>
    <t>○○年度電計器材○○要領</t>
    <phoneticPr fontId="8"/>
  </si>
  <si>
    <t>航空機</t>
    <phoneticPr fontId="8"/>
  </si>
  <si>
    <t>航空機の装備品等を契約、調達するために作成する文書</t>
    <phoneticPr fontId="8"/>
  </si>
  <si>
    <t>航空機に関する調達事務、航空機に関する契約事務</t>
    <phoneticPr fontId="8"/>
  </si>
  <si>
    <t>○○年度航空機調達関連資料
○○年度国有財産(航空機)価格台帳</t>
    <phoneticPr fontId="8"/>
  </si>
  <si>
    <t>航空機の装備品等を管理するために作成する文書</t>
    <phoneticPr fontId="8"/>
  </si>
  <si>
    <t>航空器材の管理換</t>
    <phoneticPr fontId="8"/>
  </si>
  <si>
    <t>航空機の管理換</t>
    <phoneticPr fontId="8"/>
  </si>
  <si>
    <t>○○年度航空機の管理換</t>
    <phoneticPr fontId="8"/>
  </si>
  <si>
    <t>航空機保有部隊長交代検査</t>
    <phoneticPr fontId="8"/>
  </si>
  <si>
    <t>○○年度航空機保有部隊長交代検査</t>
    <phoneticPr fontId="8"/>
  </si>
  <si>
    <t>航空機管理調査</t>
    <phoneticPr fontId="8"/>
  </si>
  <si>
    <t>○○年度航空機管理調査</t>
    <phoneticPr fontId="8"/>
  </si>
  <si>
    <t>航空機搭載火工品</t>
    <phoneticPr fontId="8"/>
  </si>
  <si>
    <t>○○年度航空機搭載火工品の管理に関する文書</t>
    <phoneticPr fontId="8"/>
  </si>
  <si>
    <t>航空機使用時間基準</t>
    <phoneticPr fontId="8"/>
  </si>
  <si>
    <t>○○年度航空機使用時間基準について</t>
    <phoneticPr fontId="8"/>
  </si>
  <si>
    <t>航空器材等管理</t>
    <phoneticPr fontId="8"/>
  </si>
  <si>
    <t>○○年度航空器材等管理</t>
    <phoneticPr fontId="8"/>
  </si>
  <si>
    <t>航空補給・整備</t>
    <phoneticPr fontId="8"/>
  </si>
  <si>
    <t>○○年航空補給・整備に関する文書</t>
    <phoneticPr fontId="8"/>
  </si>
  <si>
    <t>航空機の飛行記録、整備に関する文書</t>
    <phoneticPr fontId="8"/>
  </si>
  <si>
    <t>航空部品輸送</t>
    <phoneticPr fontId="8"/>
  </si>
  <si>
    <t>○○年度航空部品輸送</t>
    <phoneticPr fontId="8"/>
  </si>
  <si>
    <t>整備分析検討</t>
    <phoneticPr fontId="8"/>
  </si>
  <si>
    <t>○○年度航空機使用及び整備分析検討</t>
    <phoneticPr fontId="8"/>
  </si>
  <si>
    <t>IRAN</t>
    <phoneticPr fontId="8"/>
  </si>
  <si>
    <t>○○年度IRANに関する文書(電子)(整備)</t>
    <phoneticPr fontId="8"/>
  </si>
  <si>
    <t>○○年度国有財産（航空機）現況</t>
    <phoneticPr fontId="8"/>
  </si>
  <si>
    <t>航空機現況報告</t>
    <phoneticPr fontId="8"/>
  </si>
  <si>
    <t>○○年度航空機状況報告</t>
    <phoneticPr fontId="8"/>
  </si>
  <si>
    <t>検査記録等</t>
    <phoneticPr fontId="8"/>
  </si>
  <si>
    <t>○○年度航空機整備記録</t>
    <phoneticPr fontId="8"/>
  </si>
  <si>
    <t>○○年度航空機履歴簿</t>
    <phoneticPr fontId="8"/>
  </si>
  <si>
    <t>航空機等を用途廃止等により処分した日に係る特定日以後５年</t>
    <phoneticPr fontId="8"/>
  </si>
  <si>
    <t>航空機の技術検査、変更提案に関する文書</t>
    <phoneticPr fontId="8"/>
  </si>
  <si>
    <t>技術検査</t>
    <phoneticPr fontId="8"/>
  </si>
  <si>
    <t>○○年度航空機の技術検査調整資料</t>
    <phoneticPr fontId="8"/>
  </si>
  <si>
    <t>○○年度航空機の技術変更提案</t>
    <phoneticPr fontId="8"/>
  </si>
  <si>
    <t>航空機等技術検査結果報告</t>
    <phoneticPr fontId="8"/>
  </si>
  <si>
    <t>○○年度航空機の技術検査結果報告</t>
    <phoneticPr fontId="8"/>
  </si>
  <si>
    <t>航空機等改造指令書（ＭＷＯ）に関する文書</t>
    <phoneticPr fontId="8"/>
  </si>
  <si>
    <t>ＭＷＯ等現況表</t>
    <phoneticPr fontId="8"/>
  </si>
  <si>
    <t>ＭＷＯ等実施状況表、航空機等ＭＷＯ等（適用・完了）通報</t>
    <phoneticPr fontId="8"/>
  </si>
  <si>
    <t>航空機等改造指令（ＭＷＯ）</t>
    <phoneticPr fontId="8"/>
  </si>
  <si>
    <t>○○年度航空機等改造指令（ＭＷＯ）</t>
    <phoneticPr fontId="8"/>
  </si>
  <si>
    <t>航空機等技術指令書（ＥＷＯ）に関する文書</t>
    <phoneticPr fontId="8"/>
  </si>
  <si>
    <t>航空機等技術指令（ＥＷＯ）</t>
    <phoneticPr fontId="8"/>
  </si>
  <si>
    <t>航空機の取得・処分・被害に関する文書</t>
    <phoneticPr fontId="8"/>
  </si>
  <si>
    <t>国有財産（航空機）の取得</t>
    <phoneticPr fontId="8"/>
  </si>
  <si>
    <t>○○年度航空機現況（通知）</t>
    <phoneticPr fontId="8"/>
  </si>
  <si>
    <t>国有財産（航空機）管理簿</t>
    <phoneticPr fontId="8"/>
  </si>
  <si>
    <t>○○年度国有財産（航空機）の取得
○○年度国有財産（航空機）の用途廃止
○○年度航空機航空機取得報告
○○年度航空機航空機被害報告
○○年度航空機破壊調査に関する文書</t>
    <phoneticPr fontId="8"/>
  </si>
  <si>
    <t>航空機の編入等に関する文書</t>
    <phoneticPr fontId="8"/>
  </si>
  <si>
    <t>航空機編入等報告</t>
    <phoneticPr fontId="8"/>
  </si>
  <si>
    <t>装備品等不具合報告（ＵＲ）に関する文書</t>
    <phoneticPr fontId="8"/>
  </si>
  <si>
    <t>ＵＲ調査依頼、ＵＲ対策状況表</t>
    <phoneticPr fontId="8"/>
  </si>
  <si>
    <t>航空安全</t>
    <phoneticPr fontId="8"/>
  </si>
  <si>
    <t>恒常業務にて作成又は取得する航空安全に関する文書</t>
    <phoneticPr fontId="8"/>
  </si>
  <si>
    <t>○○年度航空安全視察関連</t>
    <phoneticPr fontId="8"/>
  </si>
  <si>
    <t>航空安全の日</t>
    <phoneticPr fontId="8"/>
  </si>
  <si>
    <t>○○年度航空安全に関する文書（連絡通知等）
○○年度航空安全情報誌
○○年度航空不安全事項(電子)(航空安全)
○○年度航空安全管理(電子)(航空安全)
○○年度航空安全講習、教育等</t>
    <phoneticPr fontId="8"/>
  </si>
  <si>
    <t>航空事故に関する文書</t>
    <phoneticPr fontId="8"/>
  </si>
  <si>
    <t>○○年度航空事故月報</t>
    <phoneticPr fontId="8"/>
  </si>
  <si>
    <t>1(4)</t>
    <phoneticPr fontId="8"/>
  </si>
  <si>
    <t>以下について移管
・多くの国民の関心事項となる重大な事故に関するもの</t>
    <phoneticPr fontId="8"/>
  </si>
  <si>
    <t>航空事故調査技術</t>
    <phoneticPr fontId="8"/>
  </si>
  <si>
    <t>○○年度△△航空事故調査技術</t>
    <phoneticPr fontId="8"/>
  </si>
  <si>
    <t>航空事故調査委員会資料</t>
    <phoneticPr fontId="8"/>
  </si>
  <si>
    <t>○○年度△△航空事故調査に関する文書
（△△には、事故名を記載）</t>
    <phoneticPr fontId="8"/>
  </si>
  <si>
    <t>航空事故調査報告書</t>
    <phoneticPr fontId="8"/>
  </si>
  <si>
    <t>○○年度△△航空事故調査報告書（△△には、事故名を記載）</t>
    <phoneticPr fontId="8"/>
  </si>
  <si>
    <t>航空事故写真集</t>
    <phoneticPr fontId="8"/>
  </si>
  <si>
    <t>○○年度航空事故写真集</t>
    <phoneticPr fontId="8"/>
  </si>
  <si>
    <t>需品</t>
    <phoneticPr fontId="8"/>
  </si>
  <si>
    <t>需品器材を管理するために作成する文書</t>
    <phoneticPr fontId="8"/>
  </si>
  <si>
    <t>○○年度一時管理換（需品器材）</t>
    <phoneticPr fontId="8"/>
  </si>
  <si>
    <t>○○年度不用決定（需品器材）</t>
    <phoneticPr fontId="8"/>
  </si>
  <si>
    <t>契約不適合に係る対応等</t>
    <phoneticPr fontId="8"/>
  </si>
  <si>
    <t>〇〇年度需品器材管理要領</t>
    <phoneticPr fontId="8"/>
  </si>
  <si>
    <t>需品業務の教育、訓練に関する文書</t>
    <phoneticPr fontId="8"/>
  </si>
  <si>
    <t>需品に係る集合訓練等</t>
    <phoneticPr fontId="8"/>
  </si>
  <si>
    <t>○○年度集合訓練（需品）</t>
    <phoneticPr fontId="8"/>
  </si>
  <si>
    <t>需品器材の技術指導等に関する文書</t>
    <phoneticPr fontId="8"/>
  </si>
  <si>
    <t>需品の取扱いに関する技術指導等</t>
    <phoneticPr fontId="8"/>
  </si>
  <si>
    <t>○○年度需品器材の技術指導
○○年度需品機材技術検査</t>
    <phoneticPr fontId="8"/>
  </si>
  <si>
    <t>需品器材の状況把握等に関する文書</t>
    <phoneticPr fontId="8"/>
  </si>
  <si>
    <t>実態把握の計画</t>
    <phoneticPr fontId="8"/>
  </si>
  <si>
    <t>○○年度需品器材の実態把握計画</t>
    <phoneticPr fontId="8"/>
  </si>
  <si>
    <t>需品器材の運用試験に関する文書</t>
    <phoneticPr fontId="8"/>
  </si>
  <si>
    <t>運用試験</t>
    <phoneticPr fontId="8"/>
  </si>
  <si>
    <t>○○年度需品器材の運用試験</t>
    <phoneticPr fontId="8"/>
  </si>
  <si>
    <t>需品器材の輸出許可に関する文書</t>
    <phoneticPr fontId="8"/>
  </si>
  <si>
    <t>需品器材の輸出許可に関する申請等</t>
    <phoneticPr fontId="8"/>
  </si>
  <si>
    <t>○○年度需品器材の輸出許可関連資料</t>
    <phoneticPr fontId="8"/>
  </si>
  <si>
    <t>器材・被服</t>
    <phoneticPr fontId="8"/>
  </si>
  <si>
    <t>器材・被服を管理するために作成する文書</t>
    <phoneticPr fontId="8"/>
  </si>
  <si>
    <t>○○年度一時管理換（器材・被服）
○○年度器材・被服臨時申請
○○年度取扱いに注意を要する装備品点検簿
○○年度器材・被服に関する文書（連絡通知等）</t>
    <phoneticPr fontId="8"/>
  </si>
  <si>
    <t>不用決定等</t>
    <phoneticPr fontId="8"/>
  </si>
  <si>
    <t>○○年度不用決定（器材・被服）</t>
    <phoneticPr fontId="8"/>
  </si>
  <si>
    <t>器材・被服の改造等に関する文書</t>
    <phoneticPr fontId="8"/>
  </si>
  <si>
    <t>改造</t>
    <phoneticPr fontId="8"/>
  </si>
  <si>
    <t>○○年度器材・被服の改造資料</t>
    <phoneticPr fontId="8"/>
  </si>
  <si>
    <t>器材・被服の計画等に関する文書</t>
    <phoneticPr fontId="8"/>
  </si>
  <si>
    <t>充足・更新計画</t>
    <phoneticPr fontId="8"/>
  </si>
  <si>
    <t>○○年度器材・被服の充足更新計画</t>
    <phoneticPr fontId="8"/>
  </si>
  <si>
    <t>○○年度器材・被服補給計画</t>
    <phoneticPr fontId="8"/>
  </si>
  <si>
    <t>器材・被服の実績管理に関する文書</t>
    <phoneticPr fontId="8"/>
  </si>
  <si>
    <t>実績報告</t>
    <phoneticPr fontId="8"/>
  </si>
  <si>
    <t>○○年度器材・被服実績報告</t>
    <phoneticPr fontId="8"/>
  </si>
  <si>
    <t>使用実態調査等</t>
    <phoneticPr fontId="8"/>
  </si>
  <si>
    <t>○○年度器材・被服使用実態調査資料</t>
    <phoneticPr fontId="8"/>
  </si>
  <si>
    <t>器材・被服の更新要望に関する文書</t>
    <phoneticPr fontId="8"/>
  </si>
  <si>
    <t>更新要望</t>
    <phoneticPr fontId="8"/>
  </si>
  <si>
    <t>○○年度器材・被服更新要望</t>
    <phoneticPr fontId="8"/>
  </si>
  <si>
    <t>器材・被服の運搬に関する文書</t>
    <phoneticPr fontId="8"/>
  </si>
  <si>
    <t>後送指示</t>
    <phoneticPr fontId="8"/>
  </si>
  <si>
    <t>○○年度器材・被服の運搬資料</t>
    <phoneticPr fontId="8"/>
  </si>
  <si>
    <t>器材・被服の業務手続等に関する文書</t>
    <phoneticPr fontId="8"/>
  </si>
  <si>
    <t>補給業務等に関する施策等、被服・装具の支給・貸与の事務処理手続等</t>
    <phoneticPr fontId="8"/>
  </si>
  <si>
    <t>○○年度器材・被服の補給業務施策資料
○○年度被服・装具の事務処理手続き</t>
    <phoneticPr fontId="8"/>
  </si>
  <si>
    <t>退職に伴う被服に関する文書</t>
    <phoneticPr fontId="8"/>
  </si>
  <si>
    <t>個人被服簿</t>
    <phoneticPr fontId="8"/>
  </si>
  <si>
    <t>認識票交付者名簿</t>
    <phoneticPr fontId="8"/>
  </si>
  <si>
    <t>認識票認識票交付者名簿</t>
    <phoneticPr fontId="8"/>
  </si>
  <si>
    <t>認識票携行証明書</t>
    <phoneticPr fontId="8"/>
  </si>
  <si>
    <t>認識票認識票携行証明書</t>
    <phoneticPr fontId="8"/>
  </si>
  <si>
    <t>燃料</t>
    <phoneticPr fontId="8"/>
  </si>
  <si>
    <t>燃料を管理するために作成する文書</t>
    <phoneticPr fontId="8"/>
  </si>
  <si>
    <t>補給担任区分</t>
    <phoneticPr fontId="8"/>
  </si>
  <si>
    <t>○○年度燃料補給担任区分</t>
    <phoneticPr fontId="8"/>
  </si>
  <si>
    <t>○○年度管理換（燃料）</t>
    <phoneticPr fontId="8"/>
  </si>
  <si>
    <t>譲与等</t>
    <phoneticPr fontId="8"/>
  </si>
  <si>
    <t>○○年度燃料譲与等調整資料</t>
    <phoneticPr fontId="8"/>
  </si>
  <si>
    <t>燃料の積算等に関する文書</t>
    <phoneticPr fontId="8"/>
  </si>
  <si>
    <t>免税使用対象品目等、積算資料</t>
    <phoneticPr fontId="8"/>
  </si>
  <si>
    <t>○○年度免税使用対象品目一覧
○○年度燃料積算資料</t>
    <phoneticPr fontId="8"/>
  </si>
  <si>
    <t>燃料の使用実績に関する文書</t>
    <phoneticPr fontId="8"/>
  </si>
  <si>
    <t>使用実態調査結果等</t>
    <phoneticPr fontId="8"/>
  </si>
  <si>
    <t>○○年度燃料使用実態調査結果資料
○○年度燃料等使用計画</t>
    <phoneticPr fontId="8"/>
  </si>
  <si>
    <t>使用実態調査依頼等</t>
    <phoneticPr fontId="8"/>
  </si>
  <si>
    <t>○○年度燃料使用実態調査依頼資料</t>
    <phoneticPr fontId="8"/>
  </si>
  <si>
    <t>燃料の取扱いに関する文書</t>
    <phoneticPr fontId="8"/>
  </si>
  <si>
    <t>燃料取扱いの統制等</t>
    <phoneticPr fontId="8"/>
  </si>
  <si>
    <t>○○年度燃料取扱統制資料</t>
    <phoneticPr fontId="8"/>
  </si>
  <si>
    <t>燃料取扱要領等</t>
    <phoneticPr fontId="8"/>
  </si>
  <si>
    <t>○○年度燃料取扱要領</t>
    <phoneticPr fontId="8"/>
  </si>
  <si>
    <t>劇物指定のある油脂類の取扱に関する文書</t>
    <phoneticPr fontId="8"/>
  </si>
  <si>
    <t>毒劇薬等使用記録簿、、、毒劇薬等日々点検記録簿</t>
    <phoneticPr fontId="8"/>
  </si>
  <si>
    <t xml:space="preserve">○○年度毒劇薬等使用記録簿
</t>
    <phoneticPr fontId="8"/>
  </si>
  <si>
    <t>管理要領</t>
    <phoneticPr fontId="8"/>
  </si>
  <si>
    <t>○○年度劇物等管理要領</t>
    <phoneticPr fontId="8"/>
  </si>
  <si>
    <t>糧食</t>
    <phoneticPr fontId="8"/>
  </si>
  <si>
    <t>糧食を管理するために作成する文書</t>
    <phoneticPr fontId="8"/>
  </si>
  <si>
    <t>給食審査</t>
    <phoneticPr fontId="8"/>
  </si>
  <si>
    <t>○○年度糧食管理調整資料</t>
    <phoneticPr fontId="8"/>
  </si>
  <si>
    <t>食需伝票</t>
    <phoneticPr fontId="8"/>
  </si>
  <si>
    <t>○○年度食需伝票</t>
    <phoneticPr fontId="8"/>
  </si>
  <si>
    <t>食事支給台帳</t>
    <phoneticPr fontId="8"/>
  </si>
  <si>
    <t>○○年度食事支給台帳</t>
    <phoneticPr fontId="8"/>
  </si>
  <si>
    <t>異状報告書等、非常用糧食検査結果票</t>
    <phoneticPr fontId="8"/>
  </si>
  <si>
    <t>〇〇年度栄養管理実施要領</t>
    <phoneticPr fontId="8"/>
  </si>
  <si>
    <t>糧食費に関する文書</t>
    <phoneticPr fontId="8"/>
  </si>
  <si>
    <t>糧食費使用月報・期報、基本食の定額</t>
    <phoneticPr fontId="8"/>
  </si>
  <si>
    <t>○○年度糧食費使用月報・期報
○○年度基本食の定額関連</t>
    <phoneticPr fontId="8"/>
  </si>
  <si>
    <t>糧食の調理、実施要領に関する文書</t>
    <phoneticPr fontId="8"/>
  </si>
  <si>
    <t>給食業務実施要領、調理工程表、献立大綱</t>
    <phoneticPr fontId="8"/>
  </si>
  <si>
    <t>〇〇年度給食業務実施要領</t>
    <phoneticPr fontId="8"/>
  </si>
  <si>
    <t>食事支給に関する文書</t>
    <phoneticPr fontId="8"/>
  </si>
  <si>
    <t>食事支給実績等、、有料支給枠の割当て</t>
    <phoneticPr fontId="8"/>
  </si>
  <si>
    <t>○○年度食事支給実績資</t>
    <phoneticPr fontId="8"/>
  </si>
  <si>
    <t>食事支給の事務処理手続等</t>
    <phoneticPr fontId="8"/>
  </si>
  <si>
    <t>○○年度食事支給事務処理手続き資料</t>
    <phoneticPr fontId="8"/>
  </si>
  <si>
    <t>施設</t>
    <phoneticPr fontId="8"/>
  </si>
  <si>
    <t>建設</t>
    <phoneticPr fontId="8"/>
  </si>
  <si>
    <t>建設の整備状況に関する文書</t>
    <phoneticPr fontId="8"/>
  </si>
  <si>
    <t>施設状況報告</t>
    <phoneticPr fontId="8"/>
  </si>
  <si>
    <t xml:space="preserve">○○年度施設状況報告
</t>
    <phoneticPr fontId="8"/>
  </si>
  <si>
    <t>周辺整備状況に関する文書</t>
    <phoneticPr fontId="8"/>
  </si>
  <si>
    <t>○○年度周辺整備状況</t>
    <phoneticPr fontId="8"/>
  </si>
  <si>
    <t>建設の実地監査に関する文書</t>
    <phoneticPr fontId="8"/>
  </si>
  <si>
    <t>実地監査結果報告</t>
    <phoneticPr fontId="8"/>
  </si>
  <si>
    <t>〇〇年度施設周辺整備状況</t>
    <phoneticPr fontId="8"/>
  </si>
  <si>
    <t>建設の工事等に関する文書</t>
    <phoneticPr fontId="8"/>
  </si>
  <si>
    <t>工事に関する見積、調整及び計画等資料</t>
    <phoneticPr fontId="8"/>
  </si>
  <si>
    <t>〇〇年度施設の整備に関する業務処理要領</t>
    <phoneticPr fontId="8"/>
  </si>
  <si>
    <t>環境保全</t>
    <phoneticPr fontId="8"/>
  </si>
  <si>
    <t>環境保全の恒常業務に関する文書</t>
    <phoneticPr fontId="8"/>
  </si>
  <si>
    <t>環境保全に関する通知、報告及び照会又は意見に係る文書　　</t>
    <phoneticPr fontId="8"/>
  </si>
  <si>
    <t>○○年度環境保全に関する文書（連絡通知等）
○○年度環境保全△△報告書（△△には、環境保全に関する事項を記載）</t>
    <phoneticPr fontId="8"/>
  </si>
  <si>
    <t>器材</t>
    <phoneticPr fontId="8"/>
  </si>
  <si>
    <t>施設器材を管理するために作成する文書</t>
    <phoneticPr fontId="8"/>
  </si>
  <si>
    <t>○○年度器材等管理（施設）</t>
    <phoneticPr fontId="8"/>
  </si>
  <si>
    <t>○○年度一時管理換（施設器材）</t>
    <phoneticPr fontId="8"/>
  </si>
  <si>
    <t>○○年度管理換（施設器材）</t>
    <phoneticPr fontId="8"/>
  </si>
  <si>
    <t>○○年度不用決定（施設器材）</t>
    <phoneticPr fontId="8"/>
  </si>
  <si>
    <t>○○年度施設器材管理要領</t>
    <phoneticPr fontId="8"/>
  </si>
  <si>
    <t>供与品</t>
    <phoneticPr fontId="8"/>
  </si>
  <si>
    <t>○○年度施設器材供与品</t>
    <phoneticPr fontId="8"/>
  </si>
  <si>
    <t>施設器材の改造等に関する文書</t>
    <phoneticPr fontId="8"/>
  </si>
  <si>
    <t>改造等</t>
    <phoneticPr fontId="8"/>
  </si>
  <si>
    <t>○○年度施設器材の改造等書類</t>
    <phoneticPr fontId="8"/>
  </si>
  <si>
    <t>輸送</t>
    <phoneticPr fontId="8"/>
  </si>
  <si>
    <t>輸送の有料道路に関する文書</t>
    <phoneticPr fontId="8"/>
  </si>
  <si>
    <t>災害派遣等のために使用する自衛隊車両の有料道路の無料通行</t>
    <phoneticPr fontId="8"/>
  </si>
  <si>
    <t>○○年度自衛隊車両の有料道路
　　（災害派遣等の無料通行）</t>
    <phoneticPr fontId="8"/>
  </si>
  <si>
    <t>有料道路通行請求書</t>
    <phoneticPr fontId="8"/>
  </si>
  <si>
    <t>○○年度有料道路通行請求書</t>
    <phoneticPr fontId="8"/>
  </si>
  <si>
    <t>輸送の車両管理に関する文書</t>
    <phoneticPr fontId="8"/>
  </si>
  <si>
    <t>発行状況表（災害派遣等従事車両証明書）</t>
    <phoneticPr fontId="8"/>
  </si>
  <si>
    <t>○○年度発行状況表</t>
    <phoneticPr fontId="8"/>
  </si>
  <si>
    <t>ＥＴＣに関する文書</t>
    <phoneticPr fontId="8"/>
  </si>
  <si>
    <t>ＥＴＣ車載器の保有状況</t>
    <phoneticPr fontId="8"/>
  </si>
  <si>
    <t>○○年度ＥＴＣ車載器保有状況</t>
    <phoneticPr fontId="8"/>
  </si>
  <si>
    <t>ＥＴＣ器材の管理換</t>
    <phoneticPr fontId="8"/>
  </si>
  <si>
    <t>○○年度ＥＴＣ器材の管理換</t>
    <phoneticPr fontId="8"/>
  </si>
  <si>
    <t>ＥＴＣシステム業務処理要領</t>
    <phoneticPr fontId="8"/>
  </si>
  <si>
    <t>○○年度ＥＴＣシステム業務処理要領</t>
    <phoneticPr fontId="8"/>
  </si>
  <si>
    <t>鉄道・船舶</t>
    <phoneticPr fontId="8"/>
  </si>
  <si>
    <t>鉄道輸送に関する文書</t>
    <phoneticPr fontId="8"/>
  </si>
  <si>
    <t>鉄道輸送（特大貨物積付標準）</t>
    <phoneticPr fontId="8"/>
  </si>
  <si>
    <t>○○年度鉄道輸送（特大貨物積付標準）</t>
    <phoneticPr fontId="8"/>
  </si>
  <si>
    <t>船舶輸送に関する文書</t>
    <phoneticPr fontId="8"/>
  </si>
  <si>
    <t>船舶輸送（有償援助調達）</t>
    <phoneticPr fontId="8"/>
  </si>
  <si>
    <t>船舶輸送（弾薬輸送）</t>
    <phoneticPr fontId="8"/>
  </si>
  <si>
    <t>○○年度船舶輸送（弾薬輸送）</t>
    <phoneticPr fontId="8"/>
  </si>
  <si>
    <t>船舶輸送実施計画</t>
    <phoneticPr fontId="8"/>
  </si>
  <si>
    <t>○○年度船舶輸送実施計画</t>
    <phoneticPr fontId="8"/>
  </si>
  <si>
    <t>船舶輸送（輸出許可申請）、船舶輸送（危険物検査員養成）</t>
    <phoneticPr fontId="8"/>
  </si>
  <si>
    <t>○○年度船舶輸送（輸出許可申請）</t>
    <phoneticPr fontId="8"/>
  </si>
  <si>
    <t>鉄道・船舶の請求、報告書等に関する文書</t>
    <phoneticPr fontId="8"/>
  </si>
  <si>
    <t>鉄道輸送請求書</t>
    <phoneticPr fontId="8"/>
  </si>
  <si>
    <t xml:space="preserve">○○年度鉄道輸送請求書
</t>
    <phoneticPr fontId="8"/>
  </si>
  <si>
    <t>輸送請求</t>
    <phoneticPr fontId="8"/>
  </si>
  <si>
    <t>○○年度輸送請求関連資料</t>
    <phoneticPr fontId="8"/>
  </si>
  <si>
    <t>鉄道輸送報告書</t>
    <phoneticPr fontId="8"/>
  </si>
  <si>
    <t>○○年度鉄道輸送報告書</t>
    <phoneticPr fontId="8"/>
  </si>
  <si>
    <t>自衛隊旅客運賃料金後払証の断片</t>
    <phoneticPr fontId="8"/>
  </si>
  <si>
    <t>○○年度自衛隊旅客運賃料金後払証の断片綴り</t>
    <phoneticPr fontId="8"/>
  </si>
  <si>
    <t>端末地の業務実施に関する文書</t>
    <phoneticPr fontId="8"/>
  </si>
  <si>
    <t>端末地業務実施</t>
    <phoneticPr fontId="8"/>
  </si>
  <si>
    <t>○○年度端末地業務実施資料</t>
    <phoneticPr fontId="8"/>
  </si>
  <si>
    <t>ＩＣカードの管理に関する文書</t>
    <phoneticPr fontId="8"/>
  </si>
  <si>
    <t>ＩＣカード使用記録簿</t>
    <phoneticPr fontId="8"/>
  </si>
  <si>
    <t>○○年度ＩＣカード使用記録簿</t>
    <phoneticPr fontId="8"/>
  </si>
  <si>
    <t>運搬費に関する文書</t>
    <phoneticPr fontId="8"/>
  </si>
  <si>
    <t>運搬費の執行</t>
    <phoneticPr fontId="8"/>
  </si>
  <si>
    <t>○○年度運搬費執行関連資料</t>
    <phoneticPr fontId="8"/>
  </si>
  <si>
    <t>科目別月別使用明細書</t>
    <phoneticPr fontId="8"/>
  </si>
  <si>
    <t>○○年度科目別月別使用明細書</t>
    <phoneticPr fontId="8"/>
  </si>
  <si>
    <t>運搬費使用実績報告</t>
    <phoneticPr fontId="8"/>
  </si>
  <si>
    <t>○○年度運搬費使用実績報告</t>
    <phoneticPr fontId="8"/>
  </si>
  <si>
    <t>役務調達・要求に関する文書</t>
    <phoneticPr fontId="8"/>
  </si>
  <si>
    <t>役務調達・要求（有償援助物品受領）</t>
    <phoneticPr fontId="8"/>
  </si>
  <si>
    <t>○○年度運搬に関する役務調達・要求（有償援助物品受領）</t>
    <phoneticPr fontId="8"/>
  </si>
  <si>
    <t>役務調達・要求（有償援助調達等）、輸送役務月報</t>
    <phoneticPr fontId="8"/>
  </si>
  <si>
    <t>○○年度輸送役務月報</t>
    <phoneticPr fontId="8"/>
  </si>
  <si>
    <t>道路・航空</t>
    <phoneticPr fontId="8"/>
  </si>
  <si>
    <t>道路輸送に関する文書</t>
    <phoneticPr fontId="8"/>
  </si>
  <si>
    <t>道路輸送（物流輸送）の計画</t>
    <phoneticPr fontId="8"/>
  </si>
  <si>
    <t>○○年度道路輸送計画</t>
    <phoneticPr fontId="8"/>
  </si>
  <si>
    <t>航空輸送に関する文書</t>
    <phoneticPr fontId="8"/>
  </si>
  <si>
    <t>航空輸送（部外者の航空機搭乗）</t>
    <phoneticPr fontId="8"/>
  </si>
  <si>
    <t>○○年度航空輸送（部外者の航空機搭乗）</t>
    <phoneticPr fontId="8"/>
  </si>
  <si>
    <t>航空機輸送状況表</t>
    <phoneticPr fontId="8"/>
  </si>
  <si>
    <t>○○年度航空機輸送状況表</t>
    <phoneticPr fontId="8"/>
  </si>
  <si>
    <t>道路・航空の輸送支援に関する文書</t>
    <phoneticPr fontId="8"/>
  </si>
  <si>
    <t>輸送支援、輸送申請書</t>
    <phoneticPr fontId="8"/>
  </si>
  <si>
    <t>○○年度輸送支援関連資料
○○年度輸送申請書</t>
    <phoneticPr fontId="8"/>
  </si>
  <si>
    <t>道路・航空の役務調達等に関する文書</t>
    <phoneticPr fontId="8"/>
  </si>
  <si>
    <t>役務調達請求（要求）書</t>
    <phoneticPr fontId="8"/>
  </si>
  <si>
    <t>○○年度△△役務調達請求（要求）書</t>
    <phoneticPr fontId="8"/>
  </si>
  <si>
    <t>業者から受領する各種証票類</t>
    <phoneticPr fontId="8"/>
  </si>
  <si>
    <t>○○年度各種証票類綴</t>
    <phoneticPr fontId="8"/>
  </si>
  <si>
    <t>旅客機輸送請求（通知）書</t>
    <phoneticPr fontId="8"/>
  </si>
  <si>
    <t>○○年度旅客機輸送請求（通知）書
（△△には、役務名を記載）</t>
    <phoneticPr fontId="8"/>
  </si>
  <si>
    <t>旅客機輸送使用実績表</t>
    <phoneticPr fontId="8"/>
  </si>
  <si>
    <t>○○年度旅客機輸送使用実績表</t>
    <phoneticPr fontId="8"/>
  </si>
  <si>
    <t>役務調達・要求（航空輸送業務）</t>
    <phoneticPr fontId="8"/>
  </si>
  <si>
    <t>○○年度役務調達要求書類（航空輸送）
○○年度航空輸送業務要領</t>
    <phoneticPr fontId="8"/>
  </si>
  <si>
    <t>物流の統制に関する文書</t>
    <phoneticPr fontId="8"/>
  </si>
  <si>
    <t>全国物流便</t>
    <phoneticPr fontId="8"/>
  </si>
  <si>
    <t>○○年度物流統制事項</t>
    <phoneticPr fontId="8"/>
  </si>
  <si>
    <t>車両運行管理に関する文書</t>
    <phoneticPr fontId="8"/>
  </si>
  <si>
    <t>○○年度車両運行管理</t>
    <phoneticPr fontId="8"/>
  </si>
  <si>
    <t>車両運行指令書</t>
    <phoneticPr fontId="8"/>
  </si>
  <si>
    <t>○○年度車両運行指令書</t>
    <phoneticPr fontId="8"/>
  </si>
  <si>
    <t>官用車両事故要報</t>
    <phoneticPr fontId="8"/>
  </si>
  <si>
    <t>○○年度官用車両事故要報</t>
    <phoneticPr fontId="8"/>
  </si>
  <si>
    <t>緊急自動車の指定</t>
    <phoneticPr fontId="8"/>
  </si>
  <si>
    <t>○○年度緊急自動車の指定</t>
    <phoneticPr fontId="8"/>
  </si>
  <si>
    <t>車両操縦経歴簿（その１）、車両操縦経歴簿（その２）</t>
    <phoneticPr fontId="8"/>
  </si>
  <si>
    <t>車両操縦経歴簿（その１）
車両操縦経歴簿（その２）</t>
    <phoneticPr fontId="8"/>
  </si>
  <si>
    <t>開発</t>
    <phoneticPr fontId="8"/>
  </si>
  <si>
    <t>開発の研究に関する文書</t>
    <phoneticPr fontId="8"/>
  </si>
  <si>
    <t>研究改善の計画・実施の調整</t>
    <phoneticPr fontId="8"/>
  </si>
  <si>
    <t>○○年度研究改善調整資料（計画等）</t>
    <phoneticPr fontId="8"/>
  </si>
  <si>
    <t>開発業務の管理事項に関する文書</t>
    <phoneticPr fontId="8"/>
  </si>
  <si>
    <t>開発管理に関する計画に関する計画・実施の調整</t>
    <phoneticPr fontId="8"/>
  </si>
  <si>
    <t>○○年度△△開発管理書類
（△△には、装備品名等を記載）</t>
    <phoneticPr fontId="8"/>
  </si>
  <si>
    <t>装備・試験管理</t>
    <phoneticPr fontId="8"/>
  </si>
  <si>
    <t>○○年度△△装備試験管理</t>
    <phoneticPr fontId="8"/>
  </si>
  <si>
    <t>装備部隊使用申請</t>
    <phoneticPr fontId="8"/>
  </si>
  <si>
    <t>○○年度装備部隊使用申請
（△△には、装備品名等を記載）</t>
    <phoneticPr fontId="8"/>
  </si>
  <si>
    <t>装備開発</t>
    <phoneticPr fontId="8"/>
  </si>
  <si>
    <t>装備開発に関する文書</t>
    <phoneticPr fontId="8"/>
  </si>
  <si>
    <t>装備開発（航空）</t>
    <phoneticPr fontId="8"/>
  </si>
  <si>
    <t>システム開発</t>
    <phoneticPr fontId="8"/>
  </si>
  <si>
    <t>部隊運用に係るシステム開発に関する文書</t>
    <phoneticPr fontId="8"/>
  </si>
  <si>
    <t>戦闘指揮統制システム</t>
    <phoneticPr fontId="8"/>
  </si>
  <si>
    <t>○○年度戦闘指揮統制システム</t>
    <phoneticPr fontId="8"/>
  </si>
  <si>
    <t>システム開発の実務訓練に関する文書</t>
    <phoneticPr fontId="8"/>
  </si>
  <si>
    <t>システム開発に関するシステム実務訓練</t>
    <phoneticPr fontId="8"/>
  </si>
  <si>
    <t>○○年度システム実務訓練（システム開発）</t>
    <phoneticPr fontId="8"/>
  </si>
  <si>
    <t>通信網模擬装置に関する文書</t>
    <phoneticPr fontId="8"/>
  </si>
  <si>
    <t>通信網模擬装置管理</t>
    <phoneticPr fontId="8"/>
  </si>
  <si>
    <t>○○年度通信網模擬装置管理書類</t>
    <phoneticPr fontId="8"/>
  </si>
  <si>
    <t>教育</t>
    <phoneticPr fontId="8"/>
  </si>
  <si>
    <t>教育訓練</t>
    <phoneticPr fontId="8"/>
  </si>
  <si>
    <t>恒常業務にて作成又は取得する教育訓練に関する文書</t>
    <phoneticPr fontId="8"/>
  </si>
  <si>
    <t>○○年度学校長等会議資料
○○年度教育訓練に関する文書</t>
    <phoneticPr fontId="8"/>
  </si>
  <si>
    <t>教育訓練の総合的な計画</t>
    <phoneticPr fontId="8"/>
  </si>
  <si>
    <t>○○年度△△教育訓練計画</t>
    <phoneticPr fontId="8"/>
  </si>
  <si>
    <t>教育訓練関係部隊の業務の総合運営</t>
    <phoneticPr fontId="8"/>
  </si>
  <si>
    <t>○○年度△△教育訓練総合運営資料</t>
    <phoneticPr fontId="8"/>
  </si>
  <si>
    <t>教育訓練に関する通知、報告及び照会又は意見に係る文書</t>
    <phoneticPr fontId="8"/>
  </si>
  <si>
    <t>○○年度△△教育訓練に関する文書（連絡通知等）
（△△には、教育訓練名を記載）</t>
    <phoneticPr fontId="8"/>
  </si>
  <si>
    <t>教育訓練における事故に関する文書</t>
    <phoneticPr fontId="8"/>
  </si>
  <si>
    <t>事故要報、教育訓練事故報告</t>
    <phoneticPr fontId="8"/>
  </si>
  <si>
    <t>○○年度△△教育訓練事故報告（△△には、教育訓練名を記載）</t>
    <phoneticPr fontId="8"/>
  </si>
  <si>
    <t>教育訓練の安全管理に関する文書</t>
    <phoneticPr fontId="8"/>
  </si>
  <si>
    <t>教育訓練安全情報</t>
    <phoneticPr fontId="8"/>
  </si>
  <si>
    <t>○○年度△△教育訓練安全情報（△△には、教育訓練名を記載）</t>
    <phoneticPr fontId="8"/>
  </si>
  <si>
    <t>特技・訓練基準に関する文書</t>
    <phoneticPr fontId="8"/>
  </si>
  <si>
    <t>特技の検定・認定に関する文書</t>
    <phoneticPr fontId="8"/>
  </si>
  <si>
    <t>○○年度特技検定・認定資料
○○年度特技検定実施・結果に関する文書</t>
    <phoneticPr fontId="8"/>
  </si>
  <si>
    <t>特技等教育訓練基準</t>
    <phoneticPr fontId="8"/>
  </si>
  <si>
    <t>○○年度特技教育訓練基準</t>
    <phoneticPr fontId="8"/>
  </si>
  <si>
    <t>特技職明細書の特技認定要件作成</t>
    <phoneticPr fontId="8"/>
  </si>
  <si>
    <t>○○年度特技認定要件作成</t>
    <phoneticPr fontId="8"/>
  </si>
  <si>
    <t>教育等の試行</t>
    <phoneticPr fontId="8"/>
  </si>
  <si>
    <t>○○年度△△教育の試行（△△には、教育訓練名を記載）</t>
    <phoneticPr fontId="8"/>
  </si>
  <si>
    <t>恒常業務にて作成又は取得する教育に関する文書</t>
    <phoneticPr fontId="8"/>
  </si>
  <si>
    <t>○○年度△△教育課目表
○○年度課程教育に関する文書</t>
    <phoneticPr fontId="8"/>
  </si>
  <si>
    <t>教育に関する通知、報告及び照会又は意見に係る文書　</t>
    <phoneticPr fontId="8"/>
  </si>
  <si>
    <t>○○年度△△教育に関する文書（連絡通知等）
（△△には、教育訓練名を記載）</t>
    <phoneticPr fontId="8"/>
  </si>
  <si>
    <t>教育の計画等に関する文書</t>
    <phoneticPr fontId="8"/>
  </si>
  <si>
    <t>教授計画（教育関連）</t>
    <phoneticPr fontId="8"/>
  </si>
  <si>
    <t>○○年度△△教授計画（△△には、教授計画名を記載）</t>
    <phoneticPr fontId="8"/>
  </si>
  <si>
    <t>幹部等の教育に関する文書</t>
    <phoneticPr fontId="8"/>
  </si>
  <si>
    <t>幹部等基本教育</t>
    <phoneticPr fontId="8"/>
  </si>
  <si>
    <t>○○年度幹部等基本教育資料
○○年度幹部教育に関する文書</t>
    <phoneticPr fontId="8"/>
  </si>
  <si>
    <t>准・曹・士の教育に関する文書</t>
    <phoneticPr fontId="8"/>
  </si>
  <si>
    <t>准・曹・士基本教育</t>
    <phoneticPr fontId="8"/>
  </si>
  <si>
    <t>○○年度准・曹・士基本教育資料</t>
    <phoneticPr fontId="8"/>
  </si>
  <si>
    <t>○○年度新隊員後期教育に関する文書</t>
    <phoneticPr fontId="8"/>
  </si>
  <si>
    <t>学校教育（共通）</t>
    <phoneticPr fontId="8"/>
  </si>
  <si>
    <t>各学校（共通）の教育に関する文書</t>
    <phoneticPr fontId="8"/>
  </si>
  <si>
    <t>学校教育（幹部候補生学校）</t>
    <phoneticPr fontId="8"/>
  </si>
  <si>
    <t>○○年度△△教育制度制定資料（△△には、教育制度名を記載）</t>
    <phoneticPr fontId="8"/>
  </si>
  <si>
    <t>学校教育（共通）の報告を要する文書</t>
    <phoneticPr fontId="8"/>
  </si>
  <si>
    <t>学校教育（共通）の報告文書</t>
    <phoneticPr fontId="8"/>
  </si>
  <si>
    <t>○○年度学校教育（共通）報告文書</t>
    <phoneticPr fontId="8"/>
  </si>
  <si>
    <t>器材・演習場</t>
    <phoneticPr fontId="8"/>
  </si>
  <si>
    <t>恒常業務にて作成する器材・演習場に関する文書</t>
    <phoneticPr fontId="8"/>
  </si>
  <si>
    <t>器材・演習場に関する年度業務計画</t>
    <phoneticPr fontId="8"/>
  </si>
  <si>
    <t>○○年度器材・演習場年度業務計画</t>
    <phoneticPr fontId="8"/>
  </si>
  <si>
    <t>演習場使用申請</t>
    <phoneticPr fontId="8"/>
  </si>
  <si>
    <t>○○年度△△演習場使用申請</t>
    <phoneticPr fontId="8"/>
  </si>
  <si>
    <t>部外施設等利用申請</t>
    <phoneticPr fontId="8"/>
  </si>
  <si>
    <t>○○年度△△部外施設等利用申請
（△△には、演習場名又は施設名を記載）</t>
    <phoneticPr fontId="8"/>
  </si>
  <si>
    <t>器材・演習場の整備、管理に関する文書</t>
    <phoneticPr fontId="8"/>
  </si>
  <si>
    <t>演習場・射場等の整備</t>
    <phoneticPr fontId="8"/>
  </si>
  <si>
    <t>○○年度△△演習場の整備
（△△には、演習場名を記載）</t>
    <phoneticPr fontId="8"/>
  </si>
  <si>
    <t>演習場管理予算</t>
    <phoneticPr fontId="8"/>
  </si>
  <si>
    <t>○○年度△△演習場管理予算書類（△△には、演習場名を記載）
〇〇年度演習場・射場整備（命令）</t>
    <phoneticPr fontId="8"/>
  </si>
  <si>
    <t>器材・演習場に関する運用及び管理要領</t>
    <phoneticPr fontId="8"/>
  </si>
  <si>
    <t>○○年度器材・演習場管理要領</t>
    <phoneticPr fontId="8"/>
  </si>
  <si>
    <t>演習場使用実績</t>
    <phoneticPr fontId="8"/>
  </si>
  <si>
    <t>○○年度△△演習場使用実績
（△△には、演習場名を記載）</t>
    <phoneticPr fontId="8"/>
  </si>
  <si>
    <t>演習場使用検討</t>
    <phoneticPr fontId="8"/>
  </si>
  <si>
    <t>〇〇年度演習場整備計画</t>
    <phoneticPr fontId="8"/>
  </si>
  <si>
    <t>演習場管理検討</t>
    <phoneticPr fontId="8"/>
  </si>
  <si>
    <t>○○年度△△演習場管理検討資料（△△には、演習場名を記載）</t>
    <phoneticPr fontId="8"/>
  </si>
  <si>
    <t>演習場管理概要・検討・規則・事案・射場</t>
    <phoneticPr fontId="8"/>
  </si>
  <si>
    <t>○○年度△△演習場管理に関する文書（△△には、演習場名を記載）</t>
    <phoneticPr fontId="8"/>
  </si>
  <si>
    <t>教育訓練施設に関する文書</t>
    <phoneticPr fontId="8"/>
  </si>
  <si>
    <t>施設検討</t>
    <phoneticPr fontId="8"/>
  </si>
  <si>
    <t>○○年度教育訓練施設検討資料</t>
    <phoneticPr fontId="8"/>
  </si>
  <si>
    <t>教育訓練施設概要・規則・事案・射場</t>
    <phoneticPr fontId="8"/>
  </si>
  <si>
    <t>○○年度教育訓練施設に関する文書</t>
    <phoneticPr fontId="8"/>
  </si>
  <si>
    <t>教材に関する文書</t>
    <phoneticPr fontId="8"/>
  </si>
  <si>
    <t>教材目録・保有現況</t>
    <phoneticPr fontId="8"/>
  </si>
  <si>
    <t>○○年度△△教材目録
○○年度基本教材保有状況</t>
    <phoneticPr fontId="8"/>
  </si>
  <si>
    <t>教材・訓練施設の使用</t>
    <phoneticPr fontId="8"/>
  </si>
  <si>
    <t>○○年度△△教材、訓練施設の使用</t>
    <phoneticPr fontId="8"/>
  </si>
  <si>
    <t>教材の取得・管理</t>
    <phoneticPr fontId="8"/>
  </si>
  <si>
    <t>（△△には、教材名を記載）</t>
    <phoneticPr fontId="8"/>
  </si>
  <si>
    <t>教材概要・検討</t>
    <phoneticPr fontId="8"/>
  </si>
  <si>
    <t>○○年度△△教材の概要・検討資料（△△には、教材名を記載）</t>
    <phoneticPr fontId="8"/>
  </si>
  <si>
    <t>訓練</t>
    <phoneticPr fontId="8"/>
  </si>
  <si>
    <t>恒常業務にて作成又は取得する訓練に関する文書</t>
    <phoneticPr fontId="8"/>
  </si>
  <si>
    <t>訓練に関する通知、報告及び照会又は意見に係る文書　　</t>
    <phoneticPr fontId="8"/>
  </si>
  <si>
    <t>○○年度△△訓練に関する通知文書
（△△には、訓練名を記載）</t>
    <phoneticPr fontId="8"/>
  </si>
  <si>
    <t>各種訓練に付随して作成する文書</t>
    <phoneticPr fontId="8"/>
  </si>
  <si>
    <t>集合訓練</t>
    <phoneticPr fontId="8"/>
  </si>
  <si>
    <t>○○年度△△集合訓練（△△には、訓練名を記載）</t>
    <phoneticPr fontId="8"/>
  </si>
  <si>
    <t>部隊・機関の教育訓練、、</t>
    <phoneticPr fontId="8"/>
  </si>
  <si>
    <t>○○年度△△教育訓練書類
（△△には、教育訓練名を記載）</t>
    <phoneticPr fontId="8"/>
  </si>
  <si>
    <t>予備自衛官等訓練</t>
    <phoneticPr fontId="8"/>
  </si>
  <si>
    <t>○○年度予備自衛官等訓練</t>
    <phoneticPr fontId="8"/>
  </si>
  <si>
    <t>指揮所訓練</t>
    <phoneticPr fontId="8"/>
  </si>
  <si>
    <t>○○年度指揮所訓練</t>
    <phoneticPr fontId="8"/>
  </si>
  <si>
    <t>訓練の基準、検討事項に関する文書</t>
    <phoneticPr fontId="8"/>
  </si>
  <si>
    <t>訓練基準（試行）</t>
    <phoneticPr fontId="8"/>
  </si>
  <si>
    <t>○○年度△△訓練基準（試行）
（△△には、訓練名を記載）</t>
    <phoneticPr fontId="8"/>
  </si>
  <si>
    <t>検討（訓練制度等）、訓練基準</t>
    <phoneticPr fontId="8"/>
  </si>
  <si>
    <t>○○年度△△訓練制度検討資料
○○年度△△訓練基準
（△△には、訓練名を記載）</t>
    <phoneticPr fontId="8"/>
  </si>
  <si>
    <t>訓練の計画等に関する文書</t>
    <phoneticPr fontId="8"/>
  </si>
  <si>
    <t>訓練に関する計画・命令等</t>
    <phoneticPr fontId="8"/>
  </si>
  <si>
    <t>○○年度△△訓練に関する計画等</t>
    <phoneticPr fontId="8"/>
  </si>
  <si>
    <t>教授計画（訓練関連）</t>
    <phoneticPr fontId="8"/>
  </si>
  <si>
    <t>○○年度△△教授計画（訓練関連）（△△には、訓練名を記載）</t>
    <phoneticPr fontId="8"/>
  </si>
  <si>
    <t>訓練の制度に関する文書</t>
    <phoneticPr fontId="8"/>
  </si>
  <si>
    <t>訓練制度</t>
    <phoneticPr fontId="8"/>
  </si>
  <si>
    <t>○○年度△△訓練制度</t>
    <phoneticPr fontId="8"/>
  </si>
  <si>
    <t>訓練制度の制定資料（製本された配布物）</t>
    <phoneticPr fontId="8"/>
  </si>
  <si>
    <t>○○年度訓練制度集</t>
    <phoneticPr fontId="8"/>
  </si>
  <si>
    <t>射撃訓練に関する文書</t>
    <phoneticPr fontId="8"/>
  </si>
  <si>
    <t>年次射撃</t>
    <phoneticPr fontId="8"/>
  </si>
  <si>
    <t>○○年度小火器射撃</t>
    <phoneticPr fontId="8"/>
  </si>
  <si>
    <t>安全管理に関する文書</t>
    <phoneticPr fontId="8"/>
  </si>
  <si>
    <t>安全管理</t>
    <phoneticPr fontId="8"/>
  </si>
  <si>
    <t>○○年度安全管理に関する文書</t>
    <phoneticPr fontId="8"/>
  </si>
  <si>
    <t>演習（２６の項（１）に掲げるものを除く。）</t>
    <phoneticPr fontId="8"/>
  </si>
  <si>
    <t>恒常業務にて作成又は取得する演習に関する文書</t>
    <phoneticPr fontId="8"/>
  </si>
  <si>
    <t>演習に関する通知、報告及び照会又は意見に係る文書　</t>
    <phoneticPr fontId="8"/>
  </si>
  <si>
    <t>○○年度△△演習に関する通知文書（△△には、演習名を記載）
○○年度△△演習場に関する文書</t>
    <phoneticPr fontId="8"/>
  </si>
  <si>
    <t>演習の計画等に関する文書</t>
    <phoneticPr fontId="8"/>
  </si>
  <si>
    <t>演習に関する計画・命令等</t>
    <phoneticPr fontId="8"/>
  </si>
  <si>
    <t>○○年度△△演習に関する個命
○○年度△△演習に関する文書
○○年度演習場・射場整備（命令）
（△△には、演習名を記載）</t>
    <phoneticPr fontId="8"/>
  </si>
  <si>
    <t>統合訓練に関する文書</t>
    <phoneticPr fontId="8"/>
  </si>
  <si>
    <t>統合訓練に係る調整資料</t>
    <phoneticPr fontId="8"/>
  </si>
  <si>
    <t>○○年度△△統合訓練調整資料（△△には、訓練名を記載）</t>
    <phoneticPr fontId="8"/>
  </si>
  <si>
    <t>隊付訓練に関する文書</t>
    <phoneticPr fontId="8"/>
  </si>
  <si>
    <t>隊付訓練</t>
    <phoneticPr fontId="8"/>
  </si>
  <si>
    <t>○○年度隊付訓練</t>
    <phoneticPr fontId="8"/>
  </si>
  <si>
    <t>指揮所演習に関する文書</t>
    <phoneticPr fontId="8"/>
  </si>
  <si>
    <t>指揮所演習</t>
    <phoneticPr fontId="8"/>
  </si>
  <si>
    <t>○○年度△△指揮所演習（△△には、演習名を記載）</t>
    <phoneticPr fontId="8"/>
  </si>
  <si>
    <t>国内における実動訓練に関する文書</t>
    <phoneticPr fontId="8"/>
  </si>
  <si>
    <t>国内における実動訓練</t>
    <phoneticPr fontId="8"/>
  </si>
  <si>
    <t xml:space="preserve">○○年度△△実動訓練（△△には、訓練名を記載）
</t>
    <phoneticPr fontId="8"/>
  </si>
  <si>
    <t>多国間実動訓練</t>
    <phoneticPr fontId="8"/>
  </si>
  <si>
    <t>〇〇年度日米実働訓練等</t>
    <phoneticPr fontId="8"/>
  </si>
  <si>
    <t>国内における日米実動訓練の事前又は事後の調整に関する文書</t>
    <phoneticPr fontId="8"/>
  </si>
  <si>
    <t>配布資料、担当者間申合せ資料等</t>
    <phoneticPr fontId="8"/>
  </si>
  <si>
    <t>○○年度△△日米実動訓練（△△には、訓練名を記載）</t>
    <phoneticPr fontId="8"/>
  </si>
  <si>
    <t>多国間共同訓練</t>
    <phoneticPr fontId="8"/>
  </si>
  <si>
    <t>〇〇年度日米共同訓練等</t>
    <phoneticPr fontId="8"/>
  </si>
  <si>
    <t>海外における実動訓練の事前又は事後の調整に関する文書</t>
    <phoneticPr fontId="8"/>
  </si>
  <si>
    <t>○○年度△△実動訓練会議資料（△△には、訓練名を記載）</t>
    <phoneticPr fontId="8"/>
  </si>
  <si>
    <t>評価</t>
    <phoneticPr fontId="8"/>
  </si>
  <si>
    <t>恒常業務にて作成又は取得する評価に関する文書</t>
    <phoneticPr fontId="8"/>
  </si>
  <si>
    <t>競技会の実施、結果</t>
    <phoneticPr fontId="8"/>
  </si>
  <si>
    <t>○○年度△△競技会（△△には、競技会名を記載）
○○年度△△検定に関する文書（△△には、各種検定名を記載）</t>
    <phoneticPr fontId="8"/>
  </si>
  <si>
    <t>訓練の現況把握等に関する文書</t>
    <phoneticPr fontId="8"/>
  </si>
  <si>
    <t>職種等訓練現況視察</t>
    <phoneticPr fontId="8"/>
  </si>
  <si>
    <t>○○年度△△職種訓練現況視察</t>
    <phoneticPr fontId="8"/>
  </si>
  <si>
    <t>指揮所訓練統裁支援</t>
    <phoneticPr fontId="8"/>
  </si>
  <si>
    <t>○○年度指揮所訓練統裁支援
（△△には、職種名を記載）</t>
    <phoneticPr fontId="8"/>
  </si>
  <si>
    <t>訓練成果を評価・分析・記録するために作成する文書</t>
    <phoneticPr fontId="8"/>
  </si>
  <si>
    <t>教育訓練等の評価・分析</t>
    <phoneticPr fontId="8"/>
  </si>
  <si>
    <t>○○年度△△教育訓練評価・分析資料</t>
    <phoneticPr fontId="8"/>
  </si>
  <si>
    <t>練成訓練成果</t>
    <phoneticPr fontId="8"/>
  </si>
  <si>
    <t>○○年度△△錬成訓練成果
（△△には、教育訓練名を記載）</t>
    <phoneticPr fontId="8"/>
  </si>
  <si>
    <t>教育訓練の検閲等に関する文書</t>
    <phoneticPr fontId="8"/>
  </si>
  <si>
    <t>部隊・機関の教育訓練の検閲等</t>
    <phoneticPr fontId="8"/>
  </si>
  <si>
    <t>○○年度△△教育訓練検閲（△△には、教育訓練名等を記載）</t>
    <phoneticPr fontId="8"/>
  </si>
  <si>
    <t>教範・教養</t>
    <phoneticPr fontId="8"/>
  </si>
  <si>
    <t>恒常業務にて作成又は取得する教範・教養に関する文書</t>
    <phoneticPr fontId="8"/>
  </si>
  <si>
    <t>教範類に関する通知、報告及び照会又は意見に係る文書　　</t>
    <phoneticPr fontId="8"/>
  </si>
  <si>
    <t>○○年度教範類の照会に関する文書</t>
    <phoneticPr fontId="8"/>
  </si>
  <si>
    <t>教範類の管理に関する文書</t>
    <phoneticPr fontId="8"/>
  </si>
  <si>
    <t>教範類の管理、損耗更新</t>
    <phoneticPr fontId="8"/>
  </si>
  <si>
    <t>○○年度教範類の管理
○○年度教範類損耗更新</t>
    <phoneticPr fontId="8"/>
  </si>
  <si>
    <t>教範類持ち出し申請簿</t>
    <phoneticPr fontId="8"/>
  </si>
  <si>
    <t>教範類破棄（廃棄）記録簿</t>
    <phoneticPr fontId="8"/>
  </si>
  <si>
    <t>部隊等教範類保有状況表</t>
    <phoneticPr fontId="8"/>
  </si>
  <si>
    <t>○○年度部隊等教範類保有現況表</t>
    <phoneticPr fontId="8"/>
  </si>
  <si>
    <t>教範類（配布）、陸自射表（配布）</t>
    <phoneticPr fontId="8"/>
  </si>
  <si>
    <t>教範類
陸自射表</t>
    <phoneticPr fontId="8"/>
  </si>
  <si>
    <t>隊内販売教範の管理に関する文書</t>
    <phoneticPr fontId="8"/>
  </si>
  <si>
    <t>隊内販売教範の管理要領</t>
    <phoneticPr fontId="8"/>
  </si>
  <si>
    <t>○○年度隊内販売教範類の管理要領に関する文書</t>
    <phoneticPr fontId="8"/>
  </si>
  <si>
    <t>教範類を保有しなくなった日に係る特定日以後１年</t>
    <phoneticPr fontId="8"/>
  </si>
  <si>
    <t>教範類購入申込書兼受領確認書</t>
    <phoneticPr fontId="8"/>
  </si>
  <si>
    <t>個人が保有する教範類の管理に係る誓約書</t>
    <phoneticPr fontId="8"/>
  </si>
  <si>
    <t>誓約書（教範類）</t>
    <phoneticPr fontId="8"/>
  </si>
  <si>
    <t>転属又は退職の日に係る特定日以後１年</t>
    <phoneticPr fontId="8"/>
  </si>
  <si>
    <t>教養資料に関する文書</t>
    <phoneticPr fontId="8"/>
  </si>
  <si>
    <t>教養資料等</t>
    <phoneticPr fontId="8"/>
  </si>
  <si>
    <t>○○年度教養資料</t>
    <phoneticPr fontId="8"/>
  </si>
  <si>
    <t>教範類の教育等に関する文書</t>
    <phoneticPr fontId="8"/>
  </si>
  <si>
    <t>教範類に関する教育（計画から成果報告までを含む。）
教範類に関する保全教育成果報告書</t>
    <phoneticPr fontId="8"/>
  </si>
  <si>
    <t>○○年度教範類に関する教育資料
○○年度教範類保全教育成果報告書</t>
    <phoneticPr fontId="8"/>
  </si>
  <si>
    <t>衛生</t>
    <phoneticPr fontId="8"/>
  </si>
  <si>
    <t>恒常業務にて作成又は取得する衛生に関する文書</t>
    <phoneticPr fontId="8"/>
  </si>
  <si>
    <t>衛生業務支援に関する文書</t>
    <phoneticPr fontId="8"/>
  </si>
  <si>
    <t>○○年度衛生に関する文書（連絡通知等）</t>
    <phoneticPr fontId="8"/>
  </si>
  <si>
    <t>救護支援訓練</t>
    <phoneticPr fontId="8"/>
  </si>
  <si>
    <t>○○年度救護支援訓練</t>
    <phoneticPr fontId="8"/>
  </si>
  <si>
    <t>衛生の教育、研修、通修等に関する文書</t>
    <phoneticPr fontId="8"/>
  </si>
  <si>
    <t>衛生に関する研修</t>
    <phoneticPr fontId="8"/>
  </si>
  <si>
    <t>○○年度衛生△△研修に関する文書（△△には、研修名を記載）</t>
    <phoneticPr fontId="8"/>
  </si>
  <si>
    <t>メンタル、事故防止に関する文書</t>
    <phoneticPr fontId="8"/>
  </si>
  <si>
    <t>メンタルヘルス施策に係る文書</t>
    <phoneticPr fontId="8"/>
  </si>
  <si>
    <t>○○年度メンタルヘルス関連資料</t>
    <phoneticPr fontId="8"/>
  </si>
  <si>
    <t>自殺事故対策防止</t>
    <phoneticPr fontId="8"/>
  </si>
  <si>
    <t>○○年度自殺事故対策防止資料</t>
    <phoneticPr fontId="8"/>
  </si>
  <si>
    <t>検診等に関する文書</t>
    <phoneticPr fontId="8"/>
  </si>
  <si>
    <t>生活習慣病検診に関すること</t>
    <phoneticPr fontId="8"/>
  </si>
  <si>
    <t>○○年度生活習慣病検診</t>
    <phoneticPr fontId="8"/>
  </si>
  <si>
    <t>禁煙（要医療隊員）</t>
    <phoneticPr fontId="8"/>
  </si>
  <si>
    <t>○○年度禁煙等に関する文書</t>
    <phoneticPr fontId="8"/>
  </si>
  <si>
    <t>診療に関する文書</t>
    <phoneticPr fontId="8"/>
  </si>
  <si>
    <t>入院申請書・診断書</t>
    <phoneticPr fontId="8"/>
  </si>
  <si>
    <t>○○年度診断書</t>
    <phoneticPr fontId="8"/>
  </si>
  <si>
    <t>保健</t>
    <phoneticPr fontId="8"/>
  </si>
  <si>
    <t>臨床心理に関する文書</t>
    <phoneticPr fontId="8"/>
  </si>
  <si>
    <t>臨床心理士に係る文書</t>
    <phoneticPr fontId="8"/>
  </si>
  <si>
    <t>○○年度臨床心理士に関する文書</t>
    <phoneticPr fontId="8"/>
  </si>
  <si>
    <t>予防接種に関する文書</t>
    <phoneticPr fontId="8"/>
  </si>
  <si>
    <t>予防接種物品の補給</t>
    <phoneticPr fontId="8"/>
  </si>
  <si>
    <t>○○年度予防接種物品の補給</t>
    <phoneticPr fontId="8"/>
  </si>
  <si>
    <t>予防接種の実施に係る文書</t>
    <phoneticPr fontId="8"/>
  </si>
  <si>
    <t>○○年度予防接種に関する文書</t>
    <phoneticPr fontId="8"/>
  </si>
  <si>
    <t>環境衛生、防疫に関する文書</t>
    <phoneticPr fontId="8"/>
  </si>
  <si>
    <t>環境衛生（防疫）</t>
    <phoneticPr fontId="8"/>
  </si>
  <si>
    <t>○○年度環境衛生（防疫）に関する文書</t>
    <phoneticPr fontId="8"/>
  </si>
  <si>
    <t>建築物環境衛生管理</t>
    <phoneticPr fontId="8"/>
  </si>
  <si>
    <t>○○年度建築物環境衛生管理</t>
    <phoneticPr fontId="8"/>
  </si>
  <si>
    <t>環境衛生調査表</t>
    <phoneticPr fontId="8"/>
  </si>
  <si>
    <t>○○年度施設管理の環境衛生資料</t>
    <phoneticPr fontId="8"/>
  </si>
  <si>
    <t>健康管理に関する文書</t>
    <phoneticPr fontId="8"/>
  </si>
  <si>
    <t>身体検査</t>
    <phoneticPr fontId="8"/>
  </si>
  <si>
    <t>○○年度身体検査（実施調整資料）</t>
    <phoneticPr fontId="8"/>
  </si>
  <si>
    <t>健康診断等</t>
    <phoneticPr fontId="8"/>
  </si>
  <si>
    <t>○○年度健康診断等（実施調整資料）
○○年度健康診断等に関する文書
〇〇年度健康管理業務に関する文書</t>
    <phoneticPr fontId="8"/>
  </si>
  <si>
    <t>健康管理強化施策、保健指導</t>
    <phoneticPr fontId="8"/>
  </si>
  <si>
    <t>○○年度健康管理強化施策
○○年度保健指導</t>
    <phoneticPr fontId="8"/>
  </si>
  <si>
    <t>身体検査判定官の指定に関する文書</t>
    <phoneticPr fontId="8"/>
  </si>
  <si>
    <t>指定が解除された日に係る特定日以後１年</t>
    <phoneticPr fontId="8"/>
  </si>
  <si>
    <t>適性検査に関する文書</t>
    <phoneticPr fontId="8"/>
  </si>
  <si>
    <t>適性検査に係る健康診断・身体検査・航空身体検査に関する文書</t>
    <phoneticPr fontId="8"/>
  </si>
  <si>
    <t>○○年度適性検査</t>
    <phoneticPr fontId="8"/>
  </si>
  <si>
    <t>感染症に関する文書</t>
    <phoneticPr fontId="8"/>
  </si>
  <si>
    <t>インフルエンザ状況</t>
    <phoneticPr fontId="8"/>
  </si>
  <si>
    <t>○○年度インフルエンザ状況資料</t>
    <phoneticPr fontId="8"/>
  </si>
  <si>
    <t>感染症拡大防止</t>
    <phoneticPr fontId="8"/>
  </si>
  <si>
    <t>○○年度感染症資料</t>
    <phoneticPr fontId="8"/>
  </si>
  <si>
    <t>医務</t>
    <phoneticPr fontId="8"/>
  </si>
  <si>
    <t>医療管理に関する文書</t>
    <phoneticPr fontId="8"/>
  </si>
  <si>
    <t>医療管理、診療業務等支援、業務指導受資料、委託医師出勤簿、医務室運用・実績、医師及び歯科医師関連、医療安全、医療法構造設備自己点検</t>
    <phoneticPr fontId="8"/>
  </si>
  <si>
    <t>〇〇年度医療管理に関する文書</t>
    <phoneticPr fontId="8"/>
  </si>
  <si>
    <t>自衛官の診療証、身体管理に関する文書</t>
    <phoneticPr fontId="8"/>
  </si>
  <si>
    <t>離職日の翌年度の始期を起算日として５年（特定日以後５年）</t>
    <phoneticPr fontId="8"/>
  </si>
  <si>
    <t>薬務</t>
    <phoneticPr fontId="8"/>
  </si>
  <si>
    <t>恒常業務にて作成する薬務に関する文書</t>
    <phoneticPr fontId="8"/>
  </si>
  <si>
    <t>薬務定時報告</t>
    <phoneticPr fontId="8"/>
  </si>
  <si>
    <t>○○年度薬務定時報告</t>
    <phoneticPr fontId="8"/>
  </si>
  <si>
    <t>衛生器材の管理に関する文書</t>
    <phoneticPr fontId="8"/>
  </si>
  <si>
    <t>衛生器材の調達・補給</t>
    <phoneticPr fontId="8"/>
  </si>
  <si>
    <t>衛生器材一時管理換</t>
    <phoneticPr fontId="8"/>
  </si>
  <si>
    <t>○○年度一時管理換（薬務器材）</t>
    <phoneticPr fontId="8"/>
  </si>
  <si>
    <t>衛生器材の管理換</t>
    <phoneticPr fontId="8"/>
  </si>
  <si>
    <t>衛生器材の不用決定</t>
    <phoneticPr fontId="8"/>
  </si>
  <si>
    <t>○○年度不用決定（薬務器材）</t>
    <phoneticPr fontId="8"/>
  </si>
  <si>
    <t>衛生器材等管理要領</t>
    <phoneticPr fontId="8"/>
  </si>
  <si>
    <t>○○年度薬務器材等管理要領</t>
    <phoneticPr fontId="8"/>
  </si>
  <si>
    <t>薬務の技術検査、整備等に関する文書</t>
    <phoneticPr fontId="8"/>
  </si>
  <si>
    <t>技術検査、巡回整備</t>
    <phoneticPr fontId="8"/>
  </si>
  <si>
    <t>○○年度薬務技術検査</t>
    <phoneticPr fontId="8"/>
  </si>
  <si>
    <t>薬務の技報に関する文書</t>
    <phoneticPr fontId="8"/>
  </si>
  <si>
    <t>○○年度薬務の技報</t>
    <phoneticPr fontId="8"/>
  </si>
  <si>
    <t>麻薬関連に関する文書</t>
    <phoneticPr fontId="8"/>
  </si>
  <si>
    <t>麻薬関連帳簿（請求異動票及び管理簿を除く。）</t>
    <phoneticPr fontId="8"/>
  </si>
  <si>
    <t>○○年度麻薬関連に関する文書</t>
    <phoneticPr fontId="8"/>
  </si>
  <si>
    <t>最後に記録した日に係る特定日以後２年</t>
    <phoneticPr fontId="8"/>
  </si>
  <si>
    <t>監察</t>
    <phoneticPr fontId="8"/>
  </si>
  <si>
    <t>監察に係る業務に関する文書</t>
    <phoneticPr fontId="8"/>
  </si>
  <si>
    <t>監察アンケート</t>
    <phoneticPr fontId="8"/>
  </si>
  <si>
    <t>〇〇年監察に関する文書</t>
    <phoneticPr fontId="8"/>
  </si>
  <si>
    <t>臨時監察、日米監察官交流</t>
    <phoneticPr fontId="8"/>
  </si>
  <si>
    <t>〇〇年度臨時監察に関する文書</t>
    <phoneticPr fontId="8"/>
  </si>
  <si>
    <t>共通</t>
    <phoneticPr fontId="8"/>
  </si>
  <si>
    <t>業務（執務）参考資料</t>
    <phoneticPr fontId="8"/>
  </si>
  <si>
    <t>所掌業務の実施及び各種器材の維持管理に当たり必要となる資料（補給管理規則で定める装備品等を除く。）</t>
    <phoneticPr fontId="8"/>
  </si>
  <si>
    <t>業務マニュアル</t>
    <phoneticPr fontId="8"/>
  </si>
  <si>
    <t>捕虜等の取扱いの参考</t>
    <phoneticPr fontId="8"/>
  </si>
  <si>
    <t>常用（作成原課の正本を除く。）</t>
    <phoneticPr fontId="8"/>
  </si>
  <si>
    <t>△△業務に関する参考資料
△△業務に関する申し送り資料</t>
    <phoneticPr fontId="8"/>
  </si>
  <si>
    <t>文書管理者が交代した日又は器材等を保有しなくなった日に係る特定日以後１年</t>
    <phoneticPr fontId="8"/>
  </si>
  <si>
    <t>各種器材に付随する取扱説明書、器材の維持管理に係る備付簿冊等</t>
    <phoneticPr fontId="8"/>
  </si>
  <si>
    <t>器材管理に関する△△取扱説明書（△△には、業務名又は機材名等を記載）</t>
    <phoneticPr fontId="8"/>
  </si>
  <si>
    <t>器材等を保有しなくなった日に係る特定日以後１年</t>
    <phoneticPr fontId="8"/>
  </si>
  <si>
    <t>備　考</t>
    <phoneticPr fontId="8"/>
  </si>
  <si>
    <t>　１　本表が直接適用されない行政文書については、文書管理者は、本表の規定を踏まえて分類及び保存期間を定めるものとする。</t>
    <phoneticPr fontId="8"/>
  </si>
  <si>
    <t>　２　複数の文書管理者が同じ行政文書を保有することとなる場合において、防衛省行政文書管理細則（防官文第６１４７号。令和４年３月３０日。以下「細則」という。）</t>
    <phoneticPr fontId="8"/>
  </si>
  <si>
    <t>　　別紙の第１章第２第５項第７号又は同項第８号に基づき一元的な管理に責任を有する文書管理者以外の文書管理者は、業務上の必要性に応じ、当該行政文書に、より短い</t>
    <phoneticPr fontId="8"/>
  </si>
  <si>
    <t>　　保存期間（１年未満を含む。）を定めることができる。</t>
    <phoneticPr fontId="8"/>
  </si>
  <si>
    <t>　３　保存期間の設定に際しては、防衛省行政文書管理規則（平成２３年防衛省訓令第１５号。以下「訓令」という。）第１７条第５項（歴史公文書等）及び第６項（意思決</t>
    <phoneticPr fontId="8"/>
  </si>
  <si>
    <t>　　定過程並びに事務及び事業の実績の合理的な跡付け又は検証に必要となる行政文書）に該当するものを除き、保存期間を１年未満とすることができる。</t>
    <phoneticPr fontId="8"/>
  </si>
  <si>
    <t>　 (1)　別途、正本が管理されている行政文書の写し</t>
    <phoneticPr fontId="8"/>
  </si>
  <si>
    <t>　 (2)　定型的又は日常的な業務連絡、日程表等</t>
    <phoneticPr fontId="8"/>
  </si>
  <si>
    <t>　 (3)　出版物や公表物を編集した文書　</t>
    <phoneticPr fontId="8"/>
  </si>
  <si>
    <t>　 (4)　所掌業務に関する事実関係の問合せへの応答</t>
    <phoneticPr fontId="8"/>
  </si>
  <si>
    <t>　 (5)　明白な誤り等の客観的な正確性の観点から利用に適さなくなった文書</t>
    <phoneticPr fontId="8"/>
  </si>
  <si>
    <t>　 (6)　意思決定の途中段階で作成したもので、当該意思決定に与える影響がないものとして、長期間の保存を要しないと判断される文書</t>
    <phoneticPr fontId="8"/>
  </si>
  <si>
    <t>　（7） 保存期間表において、保存期間を１年未満と設定することが適当なものとして、業務単位で具体的に定められた文書（訓令第１７条第１項ただし書きの規定により総</t>
    <phoneticPr fontId="8"/>
  </si>
  <si>
    <t>　　　括文書管理者に協議したものに限る。）</t>
    <phoneticPr fontId="8"/>
  </si>
  <si>
    <t>　４　前項の規定により１年未満の保存期間を設定する類型の行政文書であっても、重要又は異例な事項に関する情報を含む場合など、合理的な跡付けや検証に必要となる行</t>
    <phoneticPr fontId="8"/>
  </si>
  <si>
    <t>　　政文書については、１年以上の保存期間を設定するものとする。</t>
    <phoneticPr fontId="8"/>
  </si>
  <si>
    <t>　５　第３項の保存期間を１年未満とすることができる行政文書の保存期間の起算日は、行政文書の作成又は取得に係る日の翌日とする。ただし、別途、正本が管理されてい</t>
    <phoneticPr fontId="8"/>
  </si>
  <si>
    <t>　　る行政文書の写しのうち次に掲げるものは、保存期間の起算日を行政文書の作成又は取得に係る日とすることができる。</t>
    <phoneticPr fontId="8"/>
  </si>
  <si>
    <t>　（1） 受信した電子メール</t>
    <phoneticPr fontId="8"/>
  </si>
  <si>
    <t>　（2） 細則第２章第２第１項第１号の規定により１年未満の保存期間を設定する紙文書</t>
    <phoneticPr fontId="8"/>
  </si>
  <si>
    <t>　６　細則第１章第２第５項第２号に規定する文書管理情報を記載するに当たっては、第３項各号に該当する保存期間を１年未満とする行政文書の保存期間に同項の該当号を</t>
    <phoneticPr fontId="8"/>
  </si>
  <si>
    <t>　　付記するものとする。（例：正本が管理されている行政文書の写しの場合　１年未満(１)）</t>
    <phoneticPr fontId="8"/>
  </si>
  <si>
    <t>　７　文書管理者は、保存期間を１年未満とする行政文書ファイル等であって、第３項各号に該当しないものについて、保存期間が満了し、廃棄しようとするときは、訓令第</t>
    <phoneticPr fontId="8"/>
  </si>
  <si>
    <t>　　１７条第５項（歴史公文書等）、第６項（意思決定過程並びに事務及び事業の実績の合理的な跡付け又は検証に必要となる行政文書）又は第８項（重要又は異例な事項に</t>
    <phoneticPr fontId="8"/>
  </si>
  <si>
    <t>　　関する情報を含む場合など、合理的な跡付け又は検証に必要となる行政文書）に該当しないことを確認した上で廃棄するものとする。この場合において、文書管理者は細</t>
    <phoneticPr fontId="8"/>
  </si>
  <si>
    <t>　　則第１章第６第３項第９号に定める期間の中で、どのような類型の行政文書ファイル等について、いつ廃棄したのかを記録し、当該期間終了後速やかに総括文書管理者</t>
    <phoneticPr fontId="8"/>
  </si>
  <si>
    <t>　　（機関等の文書管理者にあっては、機関等主任文書管理者）に報告するものとする。</t>
    <phoneticPr fontId="8"/>
  </si>
  <si>
    <t>　８　陸上自衛隊行政文書管理に関する達（陸上自衛隊達第３２－２４号（令和４年３月３０日））第３５条に基づき、次の各号に規定する行政文書は保存期間を常用とする</t>
    <phoneticPr fontId="8"/>
  </si>
  <si>
    <t>　　ことができる。</t>
    <phoneticPr fontId="8"/>
  </si>
  <si>
    <t>　（1） 行政文書ファイル管理簿等の簿冊</t>
    <phoneticPr fontId="8"/>
  </si>
  <si>
    <t>　（2） 規則類</t>
    <phoneticPr fontId="8"/>
  </si>
  <si>
    <t>　（3） 更新型・蓄積型データベース</t>
    <phoneticPr fontId="8"/>
  </si>
  <si>
    <t>　（4） 各種マニュアル</t>
    <phoneticPr fontId="8"/>
  </si>
  <si>
    <t>　（5） 担当者等の名簿</t>
    <phoneticPr fontId="8"/>
  </si>
  <si>
    <t>　（6） ウェブサイト及びＳＮＳ</t>
    <phoneticPr fontId="8"/>
  </si>
  <si>
    <t>　（7） 会議の配席図及び案内図</t>
    <phoneticPr fontId="8"/>
  </si>
  <si>
    <t>　（8） 視察、イベント等における動線が記載されたもの</t>
    <phoneticPr fontId="8"/>
  </si>
  <si>
    <t>中部方面航空隊本部付隊　標準文書保存期間基準</t>
    <phoneticPr fontId="3"/>
  </si>
  <si>
    <t>（令和７年８月１日から適用）</t>
    <phoneticPr fontId="3"/>
  </si>
  <si>
    <t>中部方面航空隊本部付隊長</t>
    <phoneticPr fontId="3"/>
  </si>
  <si>
    <t>具体例</t>
    <phoneticPr fontId="3"/>
  </si>
  <si>
    <t>大分類</t>
    <phoneticPr fontId="3"/>
  </si>
  <si>
    <t>中分類</t>
    <phoneticPr fontId="3"/>
  </si>
  <si>
    <t>小分類
（行政文書ファイルの名称）</t>
    <phoneticPr fontId="3"/>
  </si>
  <si>
    <t>保存期間満了時の措置</t>
    <phoneticPr fontId="3"/>
  </si>
  <si>
    <t>2(1)ア22</t>
    <phoneticPr fontId="3"/>
  </si>
  <si>
    <t>文書受付・配布簿</t>
    <phoneticPr fontId="3"/>
  </si>
  <si>
    <t>発簡簿</t>
    <phoneticPr fontId="3"/>
  </si>
  <si>
    <t>以下について移管
・省全体の移管・廃棄簿をとりまとめたもの</t>
    <phoneticPr fontId="3"/>
  </si>
  <si>
    <t>大臣が発する行動命令及び当該行動命令に基づき自衛隊の部隊等の長が発する命令並びに当該命令の作成過程が記録された文書</t>
    <phoneticPr fontId="3"/>
  </si>
  <si>
    <t>○○年度△△行動命令（△△には、事象名等を記載）</t>
    <phoneticPr fontId="3"/>
  </si>
  <si>
    <t>移管</t>
    <phoneticPr fontId="3"/>
  </si>
  <si>
    <t>大臣が発する行動命令に基づき自衛隊の部隊等の長が発する行動命令案</t>
    <phoneticPr fontId="3"/>
  </si>
  <si>
    <t>○○年度△△行動命令（上級部隊から受領分）（△△には、事象名等を記載）</t>
    <phoneticPr fontId="3"/>
  </si>
  <si>
    <t>大臣が発する行動命令に基づく自衛隊の活動の記録又は報告であって、防衛大臣又は上級部隊（司令部を含む。以下同じ。）の指揮官の判断に資するもの（活動する部隊等が作成したものを除く。）</t>
    <phoneticPr fontId="3"/>
  </si>
  <si>
    <t>活動成果報告</t>
    <phoneticPr fontId="3"/>
  </si>
  <si>
    <t>○○年度△△部隊災害派遣の活動記録（△△には、事象名等を記載）</t>
    <phoneticPr fontId="3"/>
  </si>
  <si>
    <t>活動教訓資料</t>
    <phoneticPr fontId="3"/>
  </si>
  <si>
    <t>○○年度△△部隊災害派遣の活動教訓資料（△△には、事象名等を記載）</t>
    <phoneticPr fontId="3"/>
  </si>
  <si>
    <t>行動命令に基づき活動する自衛隊の部隊等が作成した上級部隊への定時報告であって、防衛大臣又は上級部隊の指揮官の判断に資するもの</t>
    <phoneticPr fontId="3"/>
  </si>
  <si>
    <t>日々報告</t>
    <phoneticPr fontId="3"/>
  </si>
  <si>
    <t>○○年度△△日々報告（△△には、事象名等を記載）</t>
    <phoneticPr fontId="3"/>
  </si>
  <si>
    <t>週間報告</t>
    <phoneticPr fontId="3"/>
  </si>
  <si>
    <t>○○年度△△習慣報告（△△には、事象名等を記載）</t>
    <phoneticPr fontId="3"/>
  </si>
  <si>
    <t>行動命令に基づき活動する自衛隊の部隊等が作成した上級部隊への報告であって、防衛大臣又は上級部隊の指揮官の判断に資するもの（オに掲げるものを除く。）</t>
    <phoneticPr fontId="3"/>
  </si>
  <si>
    <t>随時報告</t>
    <phoneticPr fontId="3"/>
  </si>
  <si>
    <t>○○年度△△随時報告
（△△には、事象名等を記載）</t>
    <phoneticPr fontId="3"/>
  </si>
  <si>
    <t>一般命令その他の命令に基づき実施する自衛隊の部隊等の活動の重要な経緯（１の項から２５の項までに掲げるものを除く。）</t>
    <phoneticPr fontId="3"/>
  </si>
  <si>
    <t>大臣が発する一般命令その他の命令（人事発令を除く。）及び当該命令の作成過程が記録された文書</t>
    <phoneticPr fontId="3"/>
  </si>
  <si>
    <t>一般命令案</t>
    <phoneticPr fontId="3"/>
  </si>
  <si>
    <t>○○年度△△一般命令（△△には、事象名等を記載）</t>
    <phoneticPr fontId="3"/>
  </si>
  <si>
    <t>防衛大臣指示案</t>
    <phoneticPr fontId="3"/>
  </si>
  <si>
    <t>○○年度△△陸幕長指示
（△△には、活動名等を記載）</t>
    <phoneticPr fontId="3"/>
  </si>
  <si>
    <t>共同訓練・演習その他の命令に基づき実施する部隊等の活動に係る記録や報告であって、当該活動の過程及び実績を事後に跡付け、検証するために必要不可欠なもの</t>
    <phoneticPr fontId="3"/>
  </si>
  <si>
    <t>○○年度△△成果報告
（△△には、活動名等を記載）</t>
    <phoneticPr fontId="3"/>
  </si>
  <si>
    <t>○○年度△△教訓資料
（△△には、活動名等を記載）</t>
    <phoneticPr fontId="3"/>
  </si>
  <si>
    <t>恒常業務にて作成又は取得する総務に関する文書</t>
    <phoneticPr fontId="3"/>
  </si>
  <si>
    <t>部隊現況把握に関する調整・報告資料</t>
    <phoneticPr fontId="3"/>
  </si>
  <si>
    <t>○○年度△△
（△△には、具体的から記載）</t>
    <phoneticPr fontId="3"/>
  </si>
  <si>
    <t>総務に関する通知報告及び照会又は意見に係る文書</t>
    <phoneticPr fontId="3"/>
  </si>
  <si>
    <t>資料送付書</t>
    <phoneticPr fontId="3"/>
  </si>
  <si>
    <t>○○年度資料送付書</t>
    <phoneticPr fontId="3"/>
  </si>
  <si>
    <t>視察に関する文書</t>
    <phoneticPr fontId="3"/>
  </si>
  <si>
    <t>部隊・学校視察に関する調整資料・報告資料</t>
    <phoneticPr fontId="3"/>
  </si>
  <si>
    <t>○○年度△△視察関連（△△には、視察場所又は視察に関する事項を記載）</t>
    <phoneticPr fontId="3"/>
  </si>
  <si>
    <t>総務担当者集合訓練に関する文書</t>
    <phoneticPr fontId="3"/>
  </si>
  <si>
    <t>総務担当者等集合訓練</t>
    <phoneticPr fontId="3"/>
  </si>
  <si>
    <t>〇〇年度△△（△△には、具体例から記載）</t>
    <phoneticPr fontId="3"/>
  </si>
  <si>
    <t>各種行事に関する文書</t>
    <phoneticPr fontId="3"/>
  </si>
  <si>
    <t>式辞</t>
    <phoneticPr fontId="3"/>
  </si>
  <si>
    <t>〇〇年度式辞</t>
    <phoneticPr fontId="3"/>
  </si>
  <si>
    <t>記念日行事に関する報告</t>
    <phoneticPr fontId="3"/>
  </si>
  <si>
    <t>部外協力団体との行事に関する文書</t>
    <phoneticPr fontId="3"/>
  </si>
  <si>
    <t>身分証の管理に関する文書</t>
    <phoneticPr fontId="3"/>
  </si>
  <si>
    <t>身分証明書交付・発行申請書</t>
    <phoneticPr fontId="3"/>
  </si>
  <si>
    <t>身分証明書亡失報告書</t>
    <phoneticPr fontId="3"/>
  </si>
  <si>
    <t>〇〇年度身分証明書亡失報告書</t>
    <phoneticPr fontId="3"/>
  </si>
  <si>
    <t>退職隊員の身分証明書等情報（通知用）</t>
    <phoneticPr fontId="3"/>
  </si>
  <si>
    <t>〇〇年度退職隊員の身分証明書等情報</t>
    <phoneticPr fontId="3"/>
  </si>
  <si>
    <t>新規ホログラムシール使用者一覧（一括交付担当部署・交付対象部隊等）</t>
    <phoneticPr fontId="3"/>
  </si>
  <si>
    <t>身分証明書交付簿</t>
    <phoneticPr fontId="3"/>
  </si>
  <si>
    <t>〇〇年度身分証明書交付簿</t>
    <phoneticPr fontId="3"/>
  </si>
  <si>
    <t>新規ホログラムシール使用者一覧(身分証明書発行機関管理用）</t>
    <phoneticPr fontId="3"/>
  </si>
  <si>
    <t>〇〇年度新規ホログラムシール使用者一覧</t>
    <phoneticPr fontId="3"/>
  </si>
  <si>
    <t>ホログラムシールが最後に返納された日又は無効となった日に係る特定日以後１年</t>
    <phoneticPr fontId="3"/>
  </si>
  <si>
    <t>身分証明書及び新規ホログラムシール掌握表</t>
    <phoneticPr fontId="3"/>
  </si>
  <si>
    <t>〇〇年度身分証明書及び新規ホログラムシール掌握表</t>
    <phoneticPr fontId="3"/>
  </si>
  <si>
    <t>防火管理、消防に関する文書</t>
    <phoneticPr fontId="3"/>
  </si>
  <si>
    <t>特別勤務に関する命令等</t>
    <phoneticPr fontId="3"/>
  </si>
  <si>
    <t>防火・防災管理台帳</t>
    <phoneticPr fontId="3"/>
  </si>
  <si>
    <t>○○年度防火・防災管理台帳</t>
    <phoneticPr fontId="3"/>
  </si>
  <si>
    <t>行政文書の研修（教育）において作成する文書</t>
    <phoneticPr fontId="3"/>
  </si>
  <si>
    <t>行政文書管理に係る研修（教育）に関する文書</t>
    <phoneticPr fontId="3"/>
  </si>
  <si>
    <t>○○年度文書管理教育</t>
    <phoneticPr fontId="3"/>
  </si>
  <si>
    <t>文書管理者が管理体制を整備するために作成する文書</t>
    <phoneticPr fontId="3"/>
  </si>
  <si>
    <t>〇〇年度文書管理者引継報告書</t>
    <phoneticPr fontId="3"/>
  </si>
  <si>
    <t>文書管理者及び文書管理担当者の報告文書（機関等主任文書管理者を通じて総括文書管理者に報告されるもの）</t>
    <phoneticPr fontId="3"/>
  </si>
  <si>
    <t>文書管理者指名簿</t>
    <phoneticPr fontId="3"/>
  </si>
  <si>
    <t>〇〇年度文書管理者指名簿</t>
    <phoneticPr fontId="3"/>
  </si>
  <si>
    <t>〇〇年度文書管理担当者等指定簿</t>
    <phoneticPr fontId="3"/>
  </si>
  <si>
    <t>行政文書の整理に関する文書</t>
    <phoneticPr fontId="3"/>
  </si>
  <si>
    <t>文書管理システムで発簡番号を取得した際に登録した浄書データ等（浄書データ等のみを一括して保管する場合）</t>
    <phoneticPr fontId="3"/>
  </si>
  <si>
    <t>行政文書管理の統制、検討事項等に関する文書</t>
    <phoneticPr fontId="3"/>
  </si>
  <si>
    <t>○○年度行政文書管理の適正な実施に関する文書</t>
    <phoneticPr fontId="3"/>
  </si>
  <si>
    <t>行政文書管理に関する文書のうち、公文書管理法並びに防衛省行政文書管理規則及び細則に規定される報告等を要する文書</t>
    <phoneticPr fontId="3"/>
  </si>
  <si>
    <t>行政文書ファイル等の保存期間満了時の措置の確認依頼、照会、修正依頼に関する文書</t>
    <phoneticPr fontId="3"/>
  </si>
  <si>
    <t>○○年度△△（△△には、具体例から記載）</t>
    <phoneticPr fontId="3"/>
  </si>
  <si>
    <t>行政文書ファイル等の廃棄同意申請、照会に関する文書</t>
    <phoneticPr fontId="3"/>
  </si>
  <si>
    <t>○○年度行政文書ファイル等の廃棄同意申請、照会に関する文書</t>
    <phoneticPr fontId="3"/>
  </si>
  <si>
    <t>行政文書管理推進月間に関する文書</t>
    <phoneticPr fontId="3"/>
  </si>
  <si>
    <t>○○年度行政文書管理推進月間に関する文書</t>
    <phoneticPr fontId="3"/>
  </si>
  <si>
    <t>行政文書管理状況の調査、点検及び研修に関する文書、管理状況の点検に係る自己点検チェックシート</t>
    <phoneticPr fontId="3"/>
  </si>
  <si>
    <t>○○年度管理状況の点検に係る自己点検チェックシート</t>
    <phoneticPr fontId="3"/>
  </si>
  <si>
    <t>業務改善提案、判定結果等</t>
    <phoneticPr fontId="3"/>
  </si>
  <si>
    <t>○○年度業務改善提案、判定結果</t>
    <phoneticPr fontId="3"/>
  </si>
  <si>
    <t>職位機能組織図（組織・定員）</t>
    <phoneticPr fontId="3"/>
  </si>
  <si>
    <t>○○年度職位機能組織図（組織・定員）</t>
    <phoneticPr fontId="3"/>
  </si>
  <si>
    <t>文書監査に関する文書</t>
    <phoneticPr fontId="3"/>
  </si>
  <si>
    <t>広報</t>
    <phoneticPr fontId="3"/>
  </si>
  <si>
    <t>部外広報</t>
    <phoneticPr fontId="3"/>
  </si>
  <si>
    <t>○○年度部外広報</t>
    <phoneticPr fontId="3"/>
  </si>
  <si>
    <t>部内広報</t>
    <phoneticPr fontId="3"/>
  </si>
  <si>
    <t>○○年度部内広報</t>
    <phoneticPr fontId="3"/>
  </si>
  <si>
    <t>個人情報保護</t>
    <phoneticPr fontId="3"/>
  </si>
  <si>
    <t>個人情報保護の体制に関する文書</t>
    <phoneticPr fontId="3"/>
  </si>
  <si>
    <t>指定（解除）書、指定変更書</t>
    <phoneticPr fontId="3"/>
  </si>
  <si>
    <t>新たに保護責任者指定書等が作成された日に係る特定日以後１年</t>
    <phoneticPr fontId="3"/>
  </si>
  <si>
    <t>保有個人情報等の安全管理等の実施状況に関する文書</t>
    <phoneticPr fontId="3"/>
  </si>
  <si>
    <t>保有個人情報等に係る点検結果に関する文書</t>
    <phoneticPr fontId="3"/>
  </si>
  <si>
    <t>○○年度保有個人情報等に係る点検結果に関する文書</t>
    <phoneticPr fontId="3"/>
  </si>
  <si>
    <t>保有個人情報等に係る監査結果に関する文書</t>
    <phoneticPr fontId="3"/>
  </si>
  <si>
    <t>○○年度保有個人情報等に係る監査結果に関する文書</t>
    <phoneticPr fontId="3"/>
  </si>
  <si>
    <t>保有個人情報等の安全管理等に係る教育の報告に関する文書</t>
    <phoneticPr fontId="3"/>
  </si>
  <si>
    <t>○○年度保有個人情報等の安全管理等に係る教育の報告に関する文書</t>
    <phoneticPr fontId="3"/>
  </si>
  <si>
    <t>個人情報ファイルの保有、変更、保有終了に係る文書</t>
    <phoneticPr fontId="3"/>
  </si>
  <si>
    <t>個人情報保護法施行状況調査に関する文書</t>
    <phoneticPr fontId="3"/>
  </si>
  <si>
    <t>○○年度個人情報保護法施行状況調査に関する文書</t>
    <phoneticPr fontId="3"/>
  </si>
  <si>
    <t>○○年度保有個人情報等に係る事故調査に関する文書</t>
    <phoneticPr fontId="3"/>
  </si>
  <si>
    <t>保有個人情報等の管理に関する文書</t>
    <phoneticPr fontId="3"/>
  </si>
  <si>
    <t>個人情報提案募集に関する文書</t>
    <phoneticPr fontId="3"/>
  </si>
  <si>
    <t>○○年度個人情報提案募集に関する文書</t>
    <phoneticPr fontId="3"/>
  </si>
  <si>
    <t>保有個人情報等管理台帳</t>
    <phoneticPr fontId="3"/>
  </si>
  <si>
    <t>○○年度保有個人情報等管理台帳</t>
    <phoneticPr fontId="3"/>
  </si>
  <si>
    <t>個人情報ファイル簿</t>
    <phoneticPr fontId="3"/>
  </si>
  <si>
    <t>○○年度個人情報ファイル簿</t>
    <phoneticPr fontId="3"/>
  </si>
  <si>
    <t>○○年度システム利用者指定簿（個人情報）</t>
    <phoneticPr fontId="3"/>
  </si>
  <si>
    <t>当該頁の最終記載日に係る特定日以後３年</t>
    <phoneticPr fontId="3"/>
  </si>
  <si>
    <t>○○年度保有個人情報等リスト</t>
    <phoneticPr fontId="3"/>
  </si>
  <si>
    <t>保有個人情報等の安全管理等の教育において作成する文書</t>
    <phoneticPr fontId="3"/>
  </si>
  <si>
    <t>保有個人情報等の安全管理等に係る教育に関する文書</t>
    <phoneticPr fontId="3"/>
  </si>
  <si>
    <t>○○年度保有個人情報等の安全管理等に係る教育に関する文書</t>
    <phoneticPr fontId="3"/>
  </si>
  <si>
    <t>個人情報保護強化月間に関する文書</t>
    <phoneticPr fontId="3"/>
  </si>
  <si>
    <t>○○年度個人情報保護強化月間に関する文書</t>
    <phoneticPr fontId="3"/>
  </si>
  <si>
    <t>情報公開（１１の項（２）に掲げるものを除く。）</t>
    <phoneticPr fontId="3"/>
  </si>
  <si>
    <t>情報公開に関する文書</t>
    <phoneticPr fontId="3"/>
  </si>
  <si>
    <t>情報公開に係る教育の報告に関する文書</t>
    <phoneticPr fontId="3"/>
  </si>
  <si>
    <t>○○年度情報公開に係る教育の報告に関する文書</t>
    <phoneticPr fontId="3"/>
  </si>
  <si>
    <t>情報公開制度の体制に関する文書</t>
    <phoneticPr fontId="3"/>
  </si>
  <si>
    <t>情報公開の教育において作成する文書</t>
    <phoneticPr fontId="3"/>
  </si>
  <si>
    <t>情報公開に係る教育に関する文書</t>
    <phoneticPr fontId="3"/>
  </si>
  <si>
    <t>○○年度情報公開に係る教育に関する文書</t>
    <phoneticPr fontId="3"/>
  </si>
  <si>
    <t>会計</t>
    <phoneticPr fontId="3"/>
  </si>
  <si>
    <t>債権管理に関する文書</t>
    <phoneticPr fontId="3"/>
  </si>
  <si>
    <t>債権管理簿</t>
    <phoneticPr fontId="3"/>
  </si>
  <si>
    <t>会計監査・検査に関する文書</t>
    <phoneticPr fontId="3"/>
  </si>
  <si>
    <t>会計検査受検に関する計画等</t>
    <phoneticPr fontId="3"/>
  </si>
  <si>
    <t>○○年度会計監査計画</t>
    <phoneticPr fontId="3"/>
  </si>
  <si>
    <t>会計検査院報告・通知</t>
    <phoneticPr fontId="3"/>
  </si>
  <si>
    <t>○○年度会計監査・検査</t>
    <phoneticPr fontId="3"/>
  </si>
  <si>
    <t>人事計画</t>
    <phoneticPr fontId="3"/>
  </si>
  <si>
    <t>人事計画の管理に関する文書</t>
    <phoneticPr fontId="3"/>
  </si>
  <si>
    <t>幹部管理</t>
    <phoneticPr fontId="3"/>
  </si>
  <si>
    <t>○○年度幹部管理</t>
    <phoneticPr fontId="3"/>
  </si>
  <si>
    <t>准・曹・士管理</t>
    <phoneticPr fontId="3"/>
  </si>
  <si>
    <t>○○年度准・曹・士管理</t>
    <phoneticPr fontId="3"/>
  </si>
  <si>
    <t>人事日報に関する文書</t>
    <phoneticPr fontId="3"/>
  </si>
  <si>
    <t>○○年度人事日報</t>
    <phoneticPr fontId="3"/>
  </si>
  <si>
    <t>制度</t>
    <phoneticPr fontId="3"/>
  </si>
  <si>
    <t>人事制度の推進施策に関する文書</t>
    <phoneticPr fontId="3"/>
  </si>
  <si>
    <t>ワークライフバランス推進施策等</t>
    <phoneticPr fontId="3"/>
  </si>
  <si>
    <t>○○年度ワークライフバランス推進施策</t>
    <phoneticPr fontId="3"/>
  </si>
  <si>
    <t>勤務の管理に関する文書</t>
    <phoneticPr fontId="3"/>
  </si>
  <si>
    <t>振替（代休）管理簿</t>
    <phoneticPr fontId="3"/>
  </si>
  <si>
    <t>○○年度振替（代休）管理簿</t>
    <phoneticPr fontId="3"/>
  </si>
  <si>
    <t>最後の記録の日に係る特定日以後３年</t>
    <phoneticPr fontId="3"/>
  </si>
  <si>
    <t>休日の代休指定簿</t>
    <phoneticPr fontId="3"/>
  </si>
  <si>
    <t>○○年度休日の代休指定簿</t>
    <phoneticPr fontId="3"/>
  </si>
  <si>
    <t>職員の海外渡航の承認に関する文書</t>
    <phoneticPr fontId="3"/>
  </si>
  <si>
    <t>海外渡航申請承認状況報告</t>
    <phoneticPr fontId="3"/>
  </si>
  <si>
    <t>○○年度海外渡航申請承認状況報告</t>
    <phoneticPr fontId="3"/>
  </si>
  <si>
    <t>海外渡航承認申請（承認）書</t>
    <phoneticPr fontId="3"/>
  </si>
  <si>
    <t>○○年度海外渡航承認申請（承認）書</t>
    <phoneticPr fontId="3"/>
  </si>
  <si>
    <t>警衛勤務に関する文書</t>
    <phoneticPr fontId="3"/>
  </si>
  <si>
    <t>特別勤務計画書</t>
    <phoneticPr fontId="3"/>
  </si>
  <si>
    <t>○○年度特別勤務計画書</t>
    <phoneticPr fontId="3"/>
  </si>
  <si>
    <t>当直勤務報告書</t>
    <phoneticPr fontId="3"/>
  </si>
  <si>
    <t>○○年度当直勤務報告書</t>
    <phoneticPr fontId="3"/>
  </si>
  <si>
    <t>警衛勤務報告書</t>
    <phoneticPr fontId="3"/>
  </si>
  <si>
    <t>○○年度警衛勤務報告書</t>
    <phoneticPr fontId="3"/>
  </si>
  <si>
    <t>特別勤務表</t>
    <phoneticPr fontId="3"/>
  </si>
  <si>
    <t>○○年度特別勤務表</t>
    <phoneticPr fontId="3"/>
  </si>
  <si>
    <t>服務の制度、管理（事故報告等）に関する文書</t>
    <phoneticPr fontId="3"/>
  </si>
  <si>
    <t>服務制度に関する連絡通知等</t>
    <phoneticPr fontId="3"/>
  </si>
  <si>
    <t>服務規律維持</t>
    <phoneticPr fontId="3"/>
  </si>
  <si>
    <t>○○年度服務規律維持</t>
    <phoneticPr fontId="3"/>
  </si>
  <si>
    <t>服務事故報告</t>
    <phoneticPr fontId="3"/>
  </si>
  <si>
    <t>○○年度服務事故報告</t>
    <phoneticPr fontId="3"/>
  </si>
  <si>
    <t>服務指導に関する記録</t>
    <phoneticPr fontId="3"/>
  </si>
  <si>
    <t>服務指導記録簿</t>
    <phoneticPr fontId="3"/>
  </si>
  <si>
    <t>転属等又は退職の日に係る特定日以後１年</t>
    <phoneticPr fontId="3"/>
  </si>
  <si>
    <t>懲戒に関する文書</t>
    <phoneticPr fontId="3"/>
  </si>
  <si>
    <t>訓戒等報告</t>
    <phoneticPr fontId="3"/>
  </si>
  <si>
    <t>○○年度訓戒等報告</t>
    <phoneticPr fontId="3"/>
  </si>
  <si>
    <t>懲戒処分報告</t>
    <phoneticPr fontId="3"/>
  </si>
  <si>
    <t>○○年度懲戒処分報告</t>
    <phoneticPr fontId="3"/>
  </si>
  <si>
    <t>懲戒処分宣告</t>
    <phoneticPr fontId="3"/>
  </si>
  <si>
    <t>○○年度懲戒処分宣告</t>
    <phoneticPr fontId="3"/>
  </si>
  <si>
    <t>分限処分報告</t>
    <phoneticPr fontId="3"/>
  </si>
  <si>
    <t>○○年度分限処分報告</t>
    <phoneticPr fontId="3"/>
  </si>
  <si>
    <t>懲戒処分簿</t>
    <phoneticPr fontId="3"/>
  </si>
  <si>
    <t>○○年度懲戒処分簿</t>
    <phoneticPr fontId="3"/>
  </si>
  <si>
    <t>表彰、栄典の管理の事務に関する文書</t>
    <phoneticPr fontId="3"/>
  </si>
  <si>
    <t>表彰実施報告書</t>
    <phoneticPr fontId="3"/>
  </si>
  <si>
    <t>○○年度表彰実施報告書</t>
    <phoneticPr fontId="3"/>
  </si>
  <si>
    <t>表彰等実施月報</t>
    <phoneticPr fontId="3"/>
  </si>
  <si>
    <t>○○年度表彰等実施月報</t>
    <phoneticPr fontId="3"/>
  </si>
  <si>
    <t>永年勤続者表彰受賞者人員表</t>
    <phoneticPr fontId="3"/>
  </si>
  <si>
    <t>○○年度永年勤続者表彰受賞者人員表</t>
    <phoneticPr fontId="3"/>
  </si>
  <si>
    <t>永年勤続者表彰受賞資格者予定数報告</t>
    <phoneticPr fontId="3"/>
  </si>
  <si>
    <t>○○年度永年勤続者表彰受賞資格者予定数報告</t>
    <phoneticPr fontId="3"/>
  </si>
  <si>
    <t>年度防衛記念章発生見積り</t>
    <phoneticPr fontId="3"/>
  </si>
  <si>
    <t>○○年度年度防衛記念章発生見積り</t>
    <phoneticPr fontId="3"/>
  </si>
  <si>
    <t>表彰（感謝状を含む。）又は栄典に関する推薦又は支援依頼</t>
    <phoneticPr fontId="3"/>
  </si>
  <si>
    <t>表彰式の実施通達</t>
    <phoneticPr fontId="3"/>
  </si>
  <si>
    <t>防衛記念章の支給</t>
    <phoneticPr fontId="3"/>
  </si>
  <si>
    <t>○○年度防衛記念章の支給</t>
    <phoneticPr fontId="3"/>
  </si>
  <si>
    <t>永年勤続者表彰名簿</t>
    <phoneticPr fontId="3"/>
  </si>
  <si>
    <t>○○年度永年勤続者表彰名簿</t>
    <phoneticPr fontId="3"/>
  </si>
  <si>
    <t>防衛記念章着用資格等記録簿</t>
    <phoneticPr fontId="3"/>
  </si>
  <si>
    <t>○○年度防衛記念章着用資格等記録簿</t>
    <phoneticPr fontId="3"/>
  </si>
  <si>
    <t>退職の日に係る特定日以後１年</t>
    <phoneticPr fontId="3"/>
  </si>
  <si>
    <t>表彰実施台帳（賞詞台帳、賞状台帳）</t>
    <phoneticPr fontId="3"/>
  </si>
  <si>
    <t>○○年度表彰実施台帳（賞詞台帳、賞状台帳）</t>
    <phoneticPr fontId="3"/>
  </si>
  <si>
    <t>心理適性に関する文書</t>
    <phoneticPr fontId="3"/>
  </si>
  <si>
    <t>心理適性（各種適性検査に関する報告文書）</t>
    <phoneticPr fontId="3"/>
  </si>
  <si>
    <t>各種ハラスメントの防止等に関する報告文書</t>
    <phoneticPr fontId="3"/>
  </si>
  <si>
    <t>○○年度△△ハラスメントの防止等
（△△には、ハラスメント名を記載）</t>
    <phoneticPr fontId="3"/>
  </si>
  <si>
    <t>メンタルヘルスチェック（平素用）、（事態対処用）</t>
    <phoneticPr fontId="3"/>
  </si>
  <si>
    <t>○○年度メンタルヘルスチェック</t>
    <phoneticPr fontId="3"/>
  </si>
  <si>
    <t>予備自衛官等の人事管理に関する文書</t>
    <phoneticPr fontId="3"/>
  </si>
  <si>
    <t>即応予備自衛官、予備自衛官及び予備自衛官補に関する個別命令</t>
    <phoneticPr fontId="3"/>
  </si>
  <si>
    <t>予備自衛官等の訓練、招集に関する文書</t>
    <phoneticPr fontId="3"/>
  </si>
  <si>
    <t>訓練招集に関する文書（名簿・結果・計画等）</t>
    <phoneticPr fontId="3"/>
  </si>
  <si>
    <t>幹部の任用等に関する文書</t>
    <phoneticPr fontId="3"/>
  </si>
  <si>
    <t>幹部の退職に関する文書</t>
    <phoneticPr fontId="3"/>
  </si>
  <si>
    <t>幹部退職</t>
    <phoneticPr fontId="3"/>
  </si>
  <si>
    <t>○○年度幹部退職</t>
    <phoneticPr fontId="3"/>
  </si>
  <si>
    <t>幹部の昇給等に関する文書</t>
    <phoneticPr fontId="3"/>
  </si>
  <si>
    <t>昇給記録カード</t>
    <phoneticPr fontId="3"/>
  </si>
  <si>
    <t>○○年度昇給記録カード</t>
    <phoneticPr fontId="3"/>
  </si>
  <si>
    <t>幹部の補職に関する文書</t>
    <phoneticPr fontId="3"/>
  </si>
  <si>
    <t>○○年度幹部補職</t>
    <phoneticPr fontId="3"/>
  </si>
  <si>
    <t>幹部の休職等に関する文書</t>
    <phoneticPr fontId="3"/>
  </si>
  <si>
    <t>幹部の職種の指定等に関する文書</t>
    <phoneticPr fontId="3"/>
  </si>
  <si>
    <t>幹部の入校、選抜等に関する文書</t>
    <phoneticPr fontId="3"/>
  </si>
  <si>
    <t>○○年度幹部経歴管理</t>
    <phoneticPr fontId="3"/>
  </si>
  <si>
    <t>幹部の人事評価に関する文書</t>
    <phoneticPr fontId="3"/>
  </si>
  <si>
    <t>人事評価記録書</t>
    <phoneticPr fontId="3"/>
  </si>
  <si>
    <t>○○年度人事評価記録書</t>
    <phoneticPr fontId="3"/>
  </si>
  <si>
    <t>幹部勤務成績報告書（正本）</t>
    <phoneticPr fontId="3"/>
  </si>
  <si>
    <t>○○年度幹部勤務成績報告書（正本）</t>
    <phoneticPr fontId="3"/>
  </si>
  <si>
    <t>操縦士等飛行記録簿、幹部自衛官勤務記録</t>
    <phoneticPr fontId="3"/>
  </si>
  <si>
    <t>人事記録に関する訓令（昭和３６年防衛庁訓令第２５号）第１０条に定める離職者の人事記録の保管者が保管する幹部自衛官人事記録等</t>
    <phoneticPr fontId="3"/>
  </si>
  <si>
    <t>職員が死亡した場合において退職年金に関する手続その他人事管理上の事務について保管の必要がなくなったと認められる日に係る特定日以後１年</t>
    <phoneticPr fontId="3"/>
  </si>
  <si>
    <t>幹部の成績率に関する文書</t>
    <phoneticPr fontId="3"/>
  </si>
  <si>
    <t>幹部成績率</t>
    <phoneticPr fontId="3"/>
  </si>
  <si>
    <t>准・曹・士の任用等に関する文書</t>
    <phoneticPr fontId="3"/>
  </si>
  <si>
    <t>准・曹・士の退職に関する文書</t>
    <phoneticPr fontId="3"/>
  </si>
  <si>
    <t>准・曹・士 退職</t>
    <phoneticPr fontId="3"/>
  </si>
  <si>
    <t>○○年度准・曹・士 退職</t>
    <phoneticPr fontId="3"/>
  </si>
  <si>
    <t>准・曹・士の昇給等に関する文書</t>
    <phoneticPr fontId="3"/>
  </si>
  <si>
    <t>准・曹・士の補職に関する文書</t>
    <phoneticPr fontId="3"/>
  </si>
  <si>
    <t>○○年度准・曹・士 補職</t>
    <phoneticPr fontId="3"/>
  </si>
  <si>
    <t>准・曹・士の休職等に関する文書</t>
    <phoneticPr fontId="3"/>
  </si>
  <si>
    <t>准・曹・士の職種の指定等に関する文書</t>
    <phoneticPr fontId="3"/>
  </si>
  <si>
    <t>准・曹・士の入校、選抜等に関する文書</t>
    <phoneticPr fontId="3"/>
  </si>
  <si>
    <t>准・曹・士補任業務の運用に関する文書</t>
    <phoneticPr fontId="3"/>
  </si>
  <si>
    <t>○○年度国際平和協力活動</t>
    <phoneticPr fontId="3"/>
  </si>
  <si>
    <t>准・曹・士 外国出張</t>
    <phoneticPr fontId="3"/>
  </si>
  <si>
    <t>○○年度准・曹・士 外国出張</t>
    <phoneticPr fontId="3"/>
  </si>
  <si>
    <t>精勤章等</t>
    <phoneticPr fontId="3"/>
  </si>
  <si>
    <t>○○年度精勤章</t>
    <phoneticPr fontId="3"/>
  </si>
  <si>
    <t>営舎外居住</t>
    <phoneticPr fontId="3"/>
  </si>
  <si>
    <t>○○年度営舎外居住</t>
    <phoneticPr fontId="3"/>
  </si>
  <si>
    <t>准・曹・士 人事発令通知</t>
    <phoneticPr fontId="3"/>
  </si>
  <si>
    <t>○○年度准・曹・士 人事発令通知</t>
    <phoneticPr fontId="3"/>
  </si>
  <si>
    <t>准・曹・士の経歴管理に関する文書</t>
    <phoneticPr fontId="3"/>
  </si>
  <si>
    <t>准・曹・士の人事評価に関する文書</t>
    <phoneticPr fontId="3"/>
  </si>
  <si>
    <t>准・曹・士 勤務成績報告書（正本）</t>
    <phoneticPr fontId="3"/>
  </si>
  <si>
    <t>准・曹・士の人事記録に関する文書</t>
    <phoneticPr fontId="3"/>
  </si>
  <si>
    <t>准・曹・士の成績率に関する文書</t>
    <phoneticPr fontId="3"/>
  </si>
  <si>
    <t>自衛官等の募集に関する文書</t>
    <phoneticPr fontId="3"/>
  </si>
  <si>
    <t>自衛官等の募集及び採用業務実施に関する達に基づく関係書類</t>
    <phoneticPr fontId="3"/>
  </si>
  <si>
    <t>厚生</t>
    <phoneticPr fontId="3"/>
  </si>
  <si>
    <t>福利厚生に関する文書</t>
    <phoneticPr fontId="3"/>
  </si>
  <si>
    <t>福利厚生に関する調査、検討、情報発信</t>
    <phoneticPr fontId="3"/>
  </si>
  <si>
    <t>手当支給状況報告</t>
    <phoneticPr fontId="3"/>
  </si>
  <si>
    <t>○○年度手当支給状況報告</t>
    <phoneticPr fontId="3"/>
  </si>
  <si>
    <t>退職手当に関する文書</t>
    <phoneticPr fontId="3"/>
  </si>
  <si>
    <t>退職手当実態調査</t>
    <phoneticPr fontId="3"/>
  </si>
  <si>
    <t>○○年度退職手当実態調査</t>
    <phoneticPr fontId="3"/>
  </si>
  <si>
    <t>各種認定簿、届出等の文書</t>
    <phoneticPr fontId="3"/>
  </si>
  <si>
    <t>人事院規則１－３４（人事管理文書の保存期間）別表２給与に定められている通勤届、住居手当等の各種届出及び通勤手当認定簿、住居手当認定簿等の各種認定簿</t>
    <phoneticPr fontId="3"/>
  </si>
  <si>
    <t>支給要件を具備しなくなった日に係る特定日以後６年</t>
    <phoneticPr fontId="3"/>
  </si>
  <si>
    <t>就職の援護に関する文書</t>
    <phoneticPr fontId="3"/>
  </si>
  <si>
    <t>就職援護業務に関する報告等</t>
    <phoneticPr fontId="3"/>
  </si>
  <si>
    <t>○○年度就職援護業務に関する報告</t>
    <phoneticPr fontId="3"/>
  </si>
  <si>
    <t>職業訓練、管理教育に関する文書</t>
    <phoneticPr fontId="3"/>
  </si>
  <si>
    <t>職業訓練</t>
    <phoneticPr fontId="3"/>
  </si>
  <si>
    <t>○○年度職業訓練</t>
    <phoneticPr fontId="3"/>
  </si>
  <si>
    <t>職業能力開発設計集合訓練</t>
    <phoneticPr fontId="3"/>
  </si>
  <si>
    <t>○○年度職業能力開発設計集合訓練</t>
    <phoneticPr fontId="3"/>
  </si>
  <si>
    <t>業務管理教育</t>
    <phoneticPr fontId="3"/>
  </si>
  <si>
    <t>退職管理教育</t>
    <phoneticPr fontId="3"/>
  </si>
  <si>
    <t>○○年度退職管理教育</t>
    <phoneticPr fontId="3"/>
  </si>
  <si>
    <t>就職調査票に関する文書</t>
    <phoneticPr fontId="3"/>
  </si>
  <si>
    <t>○○年度就職希望調査票</t>
    <phoneticPr fontId="3"/>
  </si>
  <si>
    <t>就職調査票</t>
    <phoneticPr fontId="3"/>
  </si>
  <si>
    <t>○○年度就職調査票</t>
    <phoneticPr fontId="3"/>
  </si>
  <si>
    <t>恒常業務にて作成又は取得する隊員保全に関する文書</t>
    <phoneticPr fontId="3"/>
  </si>
  <si>
    <t>適格性に関する文書（支援依頼、照会、異動通知）</t>
    <phoneticPr fontId="3"/>
  </si>
  <si>
    <t>適性評価に関する文書（不同意書、同意の取下書）</t>
    <phoneticPr fontId="3"/>
  </si>
  <si>
    <t>○○年度適格性決定</t>
    <phoneticPr fontId="3"/>
  </si>
  <si>
    <t>適格性に関する文書（質問票、調査票、誓約書、付与・取消しの上申・決定）</t>
    <phoneticPr fontId="3"/>
  </si>
  <si>
    <t>適性評価に関する文書（同意書、質問票、調査票、誓約書、異動通知）</t>
    <phoneticPr fontId="3"/>
  </si>
  <si>
    <t>保全の教育資料等に関する文書</t>
    <phoneticPr fontId="3"/>
  </si>
  <si>
    <t>○○年度教育資料</t>
    <phoneticPr fontId="3"/>
  </si>
  <si>
    <t>○○年度情報管理手引</t>
    <phoneticPr fontId="3"/>
  </si>
  <si>
    <t>秘密保全検査に付随して作成する文書</t>
    <phoneticPr fontId="3"/>
  </si>
  <si>
    <t>秘密保全検査の実施計画及び検査結果</t>
    <phoneticPr fontId="3"/>
  </si>
  <si>
    <t>部外者からの不自然な働き掛けへの対応等に関する文書</t>
    <phoneticPr fontId="3"/>
  </si>
  <si>
    <t>部外者との接触後のチェックシート、海外渡航後のチェックシート、接触状況等に関する報告書、措置終了報告書</t>
    <phoneticPr fontId="3"/>
  </si>
  <si>
    <t>管理体制・流出防止に関する文書（注意、秘密、特定秘密、重要経済安保情報、特別防衛秘密文書の作成、指定、登録、配布、接受、管理等に関する帳簿等）</t>
    <phoneticPr fontId="3"/>
  </si>
  <si>
    <t>○○年度秘密文書等貸出簿</t>
    <phoneticPr fontId="3"/>
  </si>
  <si>
    <t>秘密文書等閲覧簿</t>
    <phoneticPr fontId="3"/>
  </si>
  <si>
    <t>○○年度秘密文書等閲覧簿</t>
    <phoneticPr fontId="3"/>
  </si>
  <si>
    <t>秘密文書等点検簿</t>
    <phoneticPr fontId="3"/>
  </si>
  <si>
    <t>○○年度秘密文書等点検簿</t>
    <phoneticPr fontId="3"/>
  </si>
  <si>
    <t>貸出簿（特別防衛秘密）</t>
    <phoneticPr fontId="3"/>
  </si>
  <si>
    <t>○○年度貸出簿（特別防衛秘密）</t>
    <phoneticPr fontId="3"/>
  </si>
  <si>
    <t>特別防衛秘密文書等閲覧簿</t>
    <phoneticPr fontId="3"/>
  </si>
  <si>
    <t>○○年度特別防衛秘密文書等閲覧簿</t>
    <phoneticPr fontId="3"/>
  </si>
  <si>
    <t>点検簿（特別防衛秘密）</t>
    <phoneticPr fontId="3"/>
  </si>
  <si>
    <t>○○年度点検簿（特別防衛秘密）</t>
    <phoneticPr fontId="3"/>
  </si>
  <si>
    <t>所持品検査簿</t>
    <phoneticPr fontId="3"/>
  </si>
  <si>
    <t>○○年度所持品検査簿</t>
    <phoneticPr fontId="3"/>
  </si>
  <si>
    <t>抜き打ち検査簿</t>
    <phoneticPr fontId="3"/>
  </si>
  <si>
    <t>○○年度抜き打ち検査簿</t>
    <phoneticPr fontId="3"/>
  </si>
  <si>
    <t>貸出し簿（特定秘密）</t>
    <phoneticPr fontId="3"/>
  </si>
  <si>
    <t>○○年度貸出し簿（特定秘密）</t>
    <phoneticPr fontId="3"/>
  </si>
  <si>
    <t>貸出し簿（重要経済安保情報）</t>
    <phoneticPr fontId="3"/>
  </si>
  <si>
    <t>○○年度貸出し簿（重要経済安保情報）</t>
    <phoneticPr fontId="3"/>
  </si>
  <si>
    <t>特定秘密文書等点検簿</t>
    <phoneticPr fontId="3"/>
  </si>
  <si>
    <t>○○年度特定秘密文書等点検簿</t>
    <phoneticPr fontId="3"/>
  </si>
  <si>
    <t>重要経済安保情報文書等点検簿</t>
    <phoneticPr fontId="3"/>
  </si>
  <si>
    <t>○○年度重要経済安保情報文書等点検簿</t>
    <phoneticPr fontId="3"/>
  </si>
  <si>
    <t>秘密保全規則等遵守の誓約書</t>
    <phoneticPr fontId="3"/>
  </si>
  <si>
    <t>○○年度秘密保全規則等遵守の誓約書</t>
    <phoneticPr fontId="3"/>
  </si>
  <si>
    <t>転属又は退職の日に係る特定日以後１年</t>
    <phoneticPr fontId="3"/>
  </si>
  <si>
    <t>○○年度可搬記憶媒体登録簿（省秘）</t>
    <phoneticPr fontId="3"/>
  </si>
  <si>
    <t>当該頁の最終記載日に係る特定日以後１年</t>
    <phoneticPr fontId="3"/>
  </si>
  <si>
    <t>可搬記憶媒体登録簿（特定秘密）</t>
    <phoneticPr fontId="3"/>
  </si>
  <si>
    <t>○○年度可搬記憶媒体登録簿（特定秘密）</t>
    <phoneticPr fontId="3"/>
  </si>
  <si>
    <t>可搬記憶媒体登録簿（重要経済安保情報）</t>
    <phoneticPr fontId="3"/>
  </si>
  <si>
    <t>○○年度可搬記憶媒体登録簿（重要経済安保情報）</t>
    <phoneticPr fontId="3"/>
  </si>
  <si>
    <t>パスワード共有記録簿（省秘）</t>
    <phoneticPr fontId="3"/>
  </si>
  <si>
    <t>○○年度パスワード共有記録簿（省秘）</t>
    <phoneticPr fontId="3"/>
  </si>
  <si>
    <t>パスワード共有記録簿（特定秘密）</t>
    <phoneticPr fontId="3"/>
  </si>
  <si>
    <t>○○年度パスワード共有記録簿（特定秘密）</t>
    <phoneticPr fontId="3"/>
  </si>
  <si>
    <t>システム利用者指定簿（注意情報システム用）</t>
    <phoneticPr fontId="3"/>
  </si>
  <si>
    <t>○○年度システム利用者指定簿（注意情報システム用）</t>
    <phoneticPr fontId="3"/>
  </si>
  <si>
    <t>○○年度秘密等文書複写記録簿</t>
    <phoneticPr fontId="3"/>
  </si>
  <si>
    <t>指定前秘密複製・製作保管簿</t>
    <phoneticPr fontId="3"/>
  </si>
  <si>
    <t>○○年度指定前秘密複製・製作保管簿</t>
    <phoneticPr fontId="3"/>
  </si>
  <si>
    <t>○○年度秘密指定書</t>
    <phoneticPr fontId="3"/>
  </si>
  <si>
    <t>当該頁の最終記載日に係る特定日以後５年</t>
    <phoneticPr fontId="3"/>
  </si>
  <si>
    <t>秘密文書等登録簿</t>
    <phoneticPr fontId="3"/>
  </si>
  <si>
    <t>○○年度秘密文書等登録簿</t>
    <phoneticPr fontId="3"/>
  </si>
  <si>
    <t>秘密文書等保管簿</t>
    <phoneticPr fontId="3"/>
  </si>
  <si>
    <t>○○年度秘密文書等保管簿</t>
    <phoneticPr fontId="3"/>
  </si>
  <si>
    <t>秘密文書等接受保管簿</t>
    <phoneticPr fontId="3"/>
  </si>
  <si>
    <t>○○年度秘密文書等接受保管簿</t>
    <phoneticPr fontId="3"/>
  </si>
  <si>
    <t>特定秘密文書等引継証明記録</t>
    <phoneticPr fontId="3"/>
  </si>
  <si>
    <t>○○年度特定秘密文書等引継証明記録</t>
    <phoneticPr fontId="3"/>
  </si>
  <si>
    <t>重要経済安保情報文書等引継証明記録</t>
    <phoneticPr fontId="3"/>
  </si>
  <si>
    <t>○○年度重要経済安保情報文書等引継証明記録</t>
    <phoneticPr fontId="3"/>
  </si>
  <si>
    <t>秘密文書等引継証明記録</t>
    <phoneticPr fontId="3"/>
  </si>
  <si>
    <t>○○年度秘密文書等引継証明記録</t>
    <phoneticPr fontId="3"/>
  </si>
  <si>
    <t>秘の指定見直し記録</t>
    <phoneticPr fontId="3"/>
  </si>
  <si>
    <t>○○年度秘の指定見直し記録</t>
    <phoneticPr fontId="3"/>
  </si>
  <si>
    <t>送達元の文書管理者の定める期間（１年以上）</t>
    <phoneticPr fontId="3"/>
  </si>
  <si>
    <t>特定秘密文書等受領書</t>
    <phoneticPr fontId="3"/>
  </si>
  <si>
    <t>○○年度特定秘密文書等受領書</t>
    <phoneticPr fontId="3"/>
  </si>
  <si>
    <t>重要経済安保情報文書等受領書</t>
    <phoneticPr fontId="3"/>
  </si>
  <si>
    <t>○○年度重要経済安保情報文書等受領書</t>
    <phoneticPr fontId="3"/>
  </si>
  <si>
    <t>特定秘密文書等管理番号登録簿</t>
    <phoneticPr fontId="3"/>
  </si>
  <si>
    <t>○○年度特定秘密文書等管理番号登録簿</t>
    <phoneticPr fontId="3"/>
  </si>
  <si>
    <t>廃棄又は転記した日に係る特定日以後１０年</t>
    <phoneticPr fontId="3"/>
  </si>
  <si>
    <t>重要経済安保情報文書等管理番号登録簿</t>
    <phoneticPr fontId="3"/>
  </si>
  <si>
    <t>○○年度重要経済安保情報文書等管理番号登録簿</t>
    <phoneticPr fontId="3"/>
  </si>
  <si>
    <t>特定秘密文書等管理簿</t>
    <phoneticPr fontId="3"/>
  </si>
  <si>
    <t>○○年度特定秘密文書等管理簿</t>
    <phoneticPr fontId="3"/>
  </si>
  <si>
    <t>重要経済安保情報文書等管理簿</t>
    <phoneticPr fontId="3"/>
  </si>
  <si>
    <t>○○年度重要経済安保情報文書等管理簿</t>
    <phoneticPr fontId="3"/>
  </si>
  <si>
    <t>特定秘密文書等保管簿</t>
    <phoneticPr fontId="3"/>
  </si>
  <si>
    <t>○○年度特定秘密文書等保管簿</t>
    <phoneticPr fontId="3"/>
  </si>
  <si>
    <t>重要経済安保情報文書等保管簿</t>
    <phoneticPr fontId="3"/>
  </si>
  <si>
    <t>○○年度重要経済安保情報文書等保管簿</t>
    <phoneticPr fontId="3"/>
  </si>
  <si>
    <t>特定秘密取扱職員名簿</t>
    <phoneticPr fontId="3"/>
  </si>
  <si>
    <t>○○年度特定秘密取扱職員名簿</t>
    <phoneticPr fontId="3"/>
  </si>
  <si>
    <t>当該帳簿に記載された最終年月日に係る特定日以後１０年</t>
    <phoneticPr fontId="3"/>
  </si>
  <si>
    <t>重要経済安保情報取扱職員名簿</t>
    <phoneticPr fontId="3"/>
  </si>
  <si>
    <t>○○年度重要経済安保情報取扱職員名簿</t>
    <phoneticPr fontId="3"/>
  </si>
  <si>
    <t>特定秘密の指定等の周知に関する文書（正本）</t>
    <phoneticPr fontId="3"/>
  </si>
  <si>
    <t>○○年度特定秘密の指定等の周知に関する文書（正本）</t>
    <phoneticPr fontId="3"/>
  </si>
  <si>
    <t>当該書面又は電磁的記録に係る特定秘密の指定の有効期間が満了した日又は指定が解除された日に係る特定日以後１０年</t>
    <phoneticPr fontId="3"/>
  </si>
  <si>
    <t>重要経済安保情報の指定等の周知に関する文書（正本）</t>
    <phoneticPr fontId="3"/>
  </si>
  <si>
    <t>○○年度重要経済安保情報の指定等の周知に関する文書（正本）</t>
    <phoneticPr fontId="3"/>
  </si>
  <si>
    <t>当該書面又は電磁的記録に係る重要経済安保情報の指定の有効期間が満了した日又は指定が解除された日に係る特定日以後１０年</t>
    <phoneticPr fontId="3"/>
  </si>
  <si>
    <t>特定秘密文書等閲覧記録</t>
    <phoneticPr fontId="3"/>
  </si>
  <si>
    <t>○○年度特定秘密文書等閲覧記録</t>
    <phoneticPr fontId="3"/>
  </si>
  <si>
    <t>保管の用途を終了した日に係る特定日以後１０年</t>
    <phoneticPr fontId="3"/>
  </si>
  <si>
    <t>重要経済安保情報文書等閲覧記録</t>
    <phoneticPr fontId="3"/>
  </si>
  <si>
    <t>○○年度重要経済安保情報文書等閲覧記録</t>
    <phoneticPr fontId="3"/>
  </si>
  <si>
    <t>特定秘密文書等閲覧記録省略者名簿</t>
    <phoneticPr fontId="3"/>
  </si>
  <si>
    <t>○○年度特定秘密文書等閲覧記録省略者名簿</t>
    <phoneticPr fontId="3"/>
  </si>
  <si>
    <t>重要経済安保情報文書等閲覧記録省略者名簿</t>
    <phoneticPr fontId="3"/>
  </si>
  <si>
    <t>○○年度重要経済安保情報文書等閲覧記録省略者名簿</t>
    <phoneticPr fontId="3"/>
  </si>
  <si>
    <t>恒常業務にて作成又は取得する地図等に関する文書</t>
    <phoneticPr fontId="3"/>
  </si>
  <si>
    <t>地図等に関する通知、報告及び照会又は意見に係る文書</t>
    <phoneticPr fontId="3"/>
  </si>
  <si>
    <t>地図等の補給、管理に関する文書</t>
    <phoneticPr fontId="3"/>
  </si>
  <si>
    <t>地図等補給業務</t>
    <phoneticPr fontId="3"/>
  </si>
  <si>
    <t>○○年度地図等補給業務</t>
    <phoneticPr fontId="3"/>
  </si>
  <si>
    <t>地図等の管理換</t>
    <phoneticPr fontId="3"/>
  </si>
  <si>
    <t>○○年度管理換</t>
    <phoneticPr fontId="3"/>
  </si>
  <si>
    <t>配付される地図・航空写真</t>
    <phoneticPr fontId="3"/>
  </si>
  <si>
    <t>地図・航空写真（配布）</t>
    <phoneticPr fontId="3"/>
  </si>
  <si>
    <t>○○年度地図</t>
    <phoneticPr fontId="3"/>
  </si>
  <si>
    <t>災害情報に関する文書</t>
    <phoneticPr fontId="3"/>
  </si>
  <si>
    <t>災害情報に関する通知、報告及び照会又は意見に係る文書</t>
    <phoneticPr fontId="3"/>
  </si>
  <si>
    <t>業務計画</t>
    <phoneticPr fontId="3"/>
  </si>
  <si>
    <t>業務、隊務の計画書に関する文書</t>
    <phoneticPr fontId="3"/>
  </si>
  <si>
    <t>陸上自衛隊業務計画以外の業務計画、隊務運営計画、業務計画（第１次・第２次）指示の実施に関する文書</t>
    <phoneticPr fontId="3"/>
  </si>
  <si>
    <t>以下について移管
・陸上自衛隊の組織及び機能並びに政策の検討過程、決定、実施及び実績に関する重要な情報が記録された文書</t>
    <phoneticPr fontId="3"/>
  </si>
  <si>
    <t>業務予定表に関する文書</t>
    <phoneticPr fontId="3"/>
  </si>
  <si>
    <t>○○年度部隊業務予定表</t>
    <phoneticPr fontId="3"/>
  </si>
  <si>
    <t>業務計画の要望に関する文書</t>
    <phoneticPr fontId="3"/>
  </si>
  <si>
    <t>○○年度業務被支援要望（海空等支援）</t>
    <phoneticPr fontId="3"/>
  </si>
  <si>
    <t>○○年度業務計画要望</t>
    <phoneticPr fontId="3"/>
  </si>
  <si>
    <t>運用</t>
    <phoneticPr fontId="3"/>
  </si>
  <si>
    <t>運用（２５の項（１）に掲げるものを除く。）</t>
    <phoneticPr fontId="3"/>
  </si>
  <si>
    <t>恒常業務にて作成又は取得する運用支援に関する文書</t>
    <phoneticPr fontId="3"/>
  </si>
  <si>
    <t>部隊の運用に関する文書</t>
    <phoneticPr fontId="3"/>
  </si>
  <si>
    <t>防衛（災害）現地研究に関する文書、即応態勢に関する文書</t>
    <phoneticPr fontId="3"/>
  </si>
  <si>
    <t>防衛、警備等計画に係る説明会に関する通知文書</t>
    <phoneticPr fontId="3"/>
  </si>
  <si>
    <t>防衛、警備等計画（防衛庁内訓第７号（９．３．３）防衛、警備等計画の作成等に関する訓令に基づき作成した文書）</t>
    <phoneticPr fontId="3"/>
  </si>
  <si>
    <t>1(1)及び2(4)</t>
    <phoneticPr fontId="3"/>
  </si>
  <si>
    <t>災害警備（２５の項（１）に掲げるものを除く。）</t>
    <phoneticPr fontId="3"/>
  </si>
  <si>
    <t>駐屯地警備に関する文書</t>
    <phoneticPr fontId="3"/>
  </si>
  <si>
    <t>駐屯地警備に関する通知、報告及び照会又は意見に係る文書</t>
    <phoneticPr fontId="3"/>
  </si>
  <si>
    <t>駐屯地警備に関する命令文書等</t>
    <phoneticPr fontId="3"/>
  </si>
  <si>
    <t>○○年度駐屯地警備に関する命令文書</t>
    <phoneticPr fontId="3"/>
  </si>
  <si>
    <t>災害派遣に関する文書</t>
    <phoneticPr fontId="3"/>
  </si>
  <si>
    <t>災害派遣に関する通知、報告及び照会又は意見に係る文書</t>
    <phoneticPr fontId="3"/>
  </si>
  <si>
    <t>航空救難に関する命令文書等</t>
    <phoneticPr fontId="3"/>
  </si>
  <si>
    <t>○○年度航空救難に関する命令文書等</t>
    <phoneticPr fontId="3"/>
  </si>
  <si>
    <t>消防出動に関する命令文書等</t>
    <phoneticPr fontId="3"/>
  </si>
  <si>
    <t>○○年度消防出動に関する命令文書等</t>
    <phoneticPr fontId="3"/>
  </si>
  <si>
    <t>ヘリコプター映像伝送機に関する命令文書等</t>
    <phoneticPr fontId="3"/>
  </si>
  <si>
    <t>○○年度ヘリコプター映像伝送機に関する命令文書等</t>
    <phoneticPr fontId="3"/>
  </si>
  <si>
    <t>各種災害の対処計画に関する文書</t>
    <phoneticPr fontId="3"/>
  </si>
  <si>
    <t>地方公共団体の防災計画</t>
    <phoneticPr fontId="3"/>
  </si>
  <si>
    <t>○○年度地方公共団体の防災計画</t>
    <phoneticPr fontId="3"/>
  </si>
  <si>
    <t>火山災害対処計画</t>
    <phoneticPr fontId="3"/>
  </si>
  <si>
    <t>○○年度火山災害対処計画</t>
    <phoneticPr fontId="3"/>
  </si>
  <si>
    <t>地震対処計画</t>
    <phoneticPr fontId="3"/>
  </si>
  <si>
    <t>○○年度地震対処計画</t>
    <phoneticPr fontId="3"/>
  </si>
  <si>
    <t>原子力災害対処計画</t>
    <phoneticPr fontId="3"/>
  </si>
  <si>
    <t>○○年度原子力災害対処計画</t>
    <phoneticPr fontId="3"/>
  </si>
  <si>
    <t>災害派遣計画</t>
    <phoneticPr fontId="3"/>
  </si>
  <si>
    <t>○○年度災害派遣計画</t>
    <phoneticPr fontId="3"/>
  </si>
  <si>
    <t>航空運用（２５の項（１）に掲げるものを除く。）</t>
    <phoneticPr fontId="3"/>
  </si>
  <si>
    <t>飛行場の使用に関する文書</t>
    <phoneticPr fontId="3"/>
  </si>
  <si>
    <t>○○年度飛行場使用に関する文書</t>
    <phoneticPr fontId="3"/>
  </si>
  <si>
    <t>電子計算機の管理に関する文書</t>
    <phoneticPr fontId="3"/>
  </si>
  <si>
    <t>私有パソコン持込み許可簿</t>
    <phoneticPr fontId="3"/>
  </si>
  <si>
    <t>○○年度私有パソコン持込み許可簿</t>
    <phoneticPr fontId="3"/>
  </si>
  <si>
    <t>解除した日に係る特定日以後１年</t>
    <phoneticPr fontId="3"/>
  </si>
  <si>
    <t>私有パソコン持込み申請（許可）書</t>
    <phoneticPr fontId="3"/>
  </si>
  <si>
    <t>○○年度私有パソコン持込み申請（許可）書</t>
    <phoneticPr fontId="3"/>
  </si>
  <si>
    <t>電子計算機管理簿</t>
    <phoneticPr fontId="3"/>
  </si>
  <si>
    <t>○○年度電子計算機管理簿</t>
    <phoneticPr fontId="3"/>
  </si>
  <si>
    <t>記載された全ての電子計算機の登録が解除された日に係る特定日以後１年</t>
    <phoneticPr fontId="3"/>
  </si>
  <si>
    <t>可搬記憶媒体の管理に関する文書</t>
    <phoneticPr fontId="3"/>
  </si>
  <si>
    <t>可搬記憶媒体使用記録簿</t>
    <phoneticPr fontId="3"/>
  </si>
  <si>
    <t>○○年度可搬記憶媒体使用記録簿</t>
    <phoneticPr fontId="3"/>
  </si>
  <si>
    <t>○○年度可搬記憶媒体登録簿</t>
    <phoneticPr fontId="3"/>
  </si>
  <si>
    <t>記載された全ての可搬記憶媒体の登録が解除された日に係る特定日以後１年</t>
    <phoneticPr fontId="3"/>
  </si>
  <si>
    <t>システム通信の利用申請、指定簿等に関する文書</t>
    <phoneticPr fontId="3"/>
  </si>
  <si>
    <t>情報システム間の接続申請書</t>
    <phoneticPr fontId="3"/>
  </si>
  <si>
    <t>情報システムの部外設置申請書</t>
    <phoneticPr fontId="3"/>
  </si>
  <si>
    <t>○○年度情報システムの部外設置申請書</t>
    <phoneticPr fontId="3"/>
  </si>
  <si>
    <t>アクセス権指定簿</t>
    <phoneticPr fontId="3"/>
  </si>
  <si>
    <t>○○年度アクセス権指定簿</t>
    <phoneticPr fontId="3"/>
  </si>
  <si>
    <t>アクセス権申請表</t>
    <phoneticPr fontId="3"/>
  </si>
  <si>
    <t>○○年度アクセス権申請表</t>
    <phoneticPr fontId="3"/>
  </si>
  <si>
    <t>作業請求命令書</t>
    <phoneticPr fontId="3"/>
  </si>
  <si>
    <t>○○年度作業請求命令書</t>
    <phoneticPr fontId="3"/>
  </si>
  <si>
    <t>ソフトウェア不用通知書</t>
    <phoneticPr fontId="3"/>
  </si>
  <si>
    <t>○○年度ソフトウェア不用通知書</t>
    <phoneticPr fontId="3"/>
  </si>
  <si>
    <t>ソフトウェア使用申請等</t>
    <phoneticPr fontId="3"/>
  </si>
  <si>
    <t>○○年度ソフトウェア使用申請等</t>
    <phoneticPr fontId="3"/>
  </si>
  <si>
    <t>目的特化型機器管理簿</t>
    <phoneticPr fontId="3"/>
  </si>
  <si>
    <t>○○年度目的特化型機器管理簿</t>
    <phoneticPr fontId="3"/>
  </si>
  <si>
    <t>記載された全ての目的特化型機器の登録が解除された日に係る特定日以後１年</t>
    <phoneticPr fontId="3"/>
  </si>
  <si>
    <t>○○年度システム利用者等指定簿（陸自インターネット用、クローズ系クラウドシステム）</t>
    <phoneticPr fontId="3"/>
  </si>
  <si>
    <t>システム、情報保証の管理に関する文書</t>
    <phoneticPr fontId="3"/>
  </si>
  <si>
    <t>監査実施計画、情報保証定期監査結果通知</t>
    <phoneticPr fontId="3"/>
  </si>
  <si>
    <t>ファイル暗号化ソフト等受領書</t>
    <phoneticPr fontId="3"/>
  </si>
  <si>
    <t>○○年度ファイル暗号化ソフト等受領書</t>
    <phoneticPr fontId="3"/>
  </si>
  <si>
    <t>証跡管理及びファイル暗号化ソフトの点検に係る文書</t>
    <phoneticPr fontId="3"/>
  </si>
  <si>
    <t>○○年度証跡管理及びファイル暗号化ソフトの点検に係る文書</t>
    <phoneticPr fontId="3"/>
  </si>
  <si>
    <t>運用承認関連文書</t>
    <phoneticPr fontId="3"/>
  </si>
  <si>
    <t>○○年度運用承認関連文書</t>
    <phoneticPr fontId="3"/>
  </si>
  <si>
    <t>ファイル暗号化ソフト等管理表</t>
    <phoneticPr fontId="3"/>
  </si>
  <si>
    <t>○○年度ファイル暗号化ソフト等管理表</t>
    <phoneticPr fontId="3"/>
  </si>
  <si>
    <t>記載されたファイル暗号化ソフト（媒体）の数量が０枚になった特定日以後５年</t>
    <phoneticPr fontId="3"/>
  </si>
  <si>
    <t>ファイル暗号化ソフト利用者の管理一覧表</t>
    <phoneticPr fontId="3"/>
  </si>
  <si>
    <t>○○年度ファイル暗号化ソフト利用者の管理一覧表</t>
    <phoneticPr fontId="3"/>
  </si>
  <si>
    <t>記載された全ての利用者名において抹消日が記載された特定日以後５年</t>
    <phoneticPr fontId="3"/>
  </si>
  <si>
    <t>情報保証誓約書</t>
    <phoneticPr fontId="3"/>
  </si>
  <si>
    <t>○○年度情報保証誓約書</t>
    <phoneticPr fontId="3"/>
  </si>
  <si>
    <t>暗号に関する文書</t>
    <phoneticPr fontId="3"/>
  </si>
  <si>
    <t>通信器材の運用要領に関する文書</t>
    <phoneticPr fontId="3"/>
  </si>
  <si>
    <t>○○年度通信器材の運用要領に関する文書</t>
    <phoneticPr fontId="3"/>
  </si>
  <si>
    <t>暗号従事者指定簿</t>
    <phoneticPr fontId="3"/>
  </si>
  <si>
    <t>○○年度暗号従事者指定簿</t>
    <phoneticPr fontId="3"/>
  </si>
  <si>
    <t>○○年度暗号作業紙等破棄簿</t>
    <phoneticPr fontId="3"/>
  </si>
  <si>
    <t>最後に解除された日に係る特定日以後５年</t>
    <phoneticPr fontId="3"/>
  </si>
  <si>
    <t>暗号書登録簿</t>
    <phoneticPr fontId="3"/>
  </si>
  <si>
    <t>○○年度暗号書登録簿</t>
    <phoneticPr fontId="3"/>
  </si>
  <si>
    <t>暗号書接受保管簿</t>
    <phoneticPr fontId="3"/>
  </si>
  <si>
    <t>○○年度暗号書接受保管簿</t>
    <phoneticPr fontId="3"/>
  </si>
  <si>
    <t>特秘暗号書登録簿</t>
    <phoneticPr fontId="3"/>
  </si>
  <si>
    <t>○○年度特秘暗号書登録簿</t>
    <phoneticPr fontId="3"/>
  </si>
  <si>
    <t>最後に解除された日に係る特定日以後
１０年</t>
    <phoneticPr fontId="3"/>
  </si>
  <si>
    <t>特秘暗号書接受保管簿</t>
    <phoneticPr fontId="3"/>
  </si>
  <si>
    <t>○○年度特秘暗号書接受保管簿</t>
    <phoneticPr fontId="3"/>
  </si>
  <si>
    <t>特秘暗号作業紙等破棄簿</t>
    <phoneticPr fontId="3"/>
  </si>
  <si>
    <t>○○年度特秘暗号作業紙等破棄簿</t>
    <phoneticPr fontId="3"/>
  </si>
  <si>
    <t>特秘暗号従事者指定簿</t>
    <phoneticPr fontId="3"/>
  </si>
  <si>
    <t>○○年度特秘暗号従事者指定簿</t>
    <phoneticPr fontId="3"/>
  </si>
  <si>
    <t>無線通信に関する文書</t>
    <phoneticPr fontId="3"/>
  </si>
  <si>
    <t>無線資格試験に関する報告等</t>
    <phoneticPr fontId="3"/>
  </si>
  <si>
    <t>○○年度無線資格試験に関する報告等</t>
    <phoneticPr fontId="3"/>
  </si>
  <si>
    <t>無線業務日誌</t>
    <phoneticPr fontId="3"/>
  </si>
  <si>
    <t>○○年度無線業務日誌</t>
    <phoneticPr fontId="3"/>
  </si>
  <si>
    <t>検査受検の日に係る特定日以後１年</t>
    <phoneticPr fontId="3"/>
  </si>
  <si>
    <t>無線機移動局検査</t>
    <phoneticPr fontId="3"/>
  </si>
  <si>
    <t>○○年度無線機移動局検査</t>
    <phoneticPr fontId="3"/>
  </si>
  <si>
    <t>無線局開局等</t>
    <phoneticPr fontId="3"/>
  </si>
  <si>
    <t>○○年度無線局開局等</t>
    <phoneticPr fontId="3"/>
  </si>
  <si>
    <t>無線資格者名簿</t>
    <phoneticPr fontId="3"/>
  </si>
  <si>
    <t>○○年度無線資格者名簿</t>
    <phoneticPr fontId="3"/>
  </si>
  <si>
    <t>○○年度通信電子規定</t>
    <phoneticPr fontId="3"/>
  </si>
  <si>
    <t>要地通信実施要領</t>
    <phoneticPr fontId="3"/>
  </si>
  <si>
    <t>○○年度要地通信実施要領</t>
    <phoneticPr fontId="3"/>
  </si>
  <si>
    <t>移動局等の検査に関する文書</t>
    <phoneticPr fontId="3"/>
  </si>
  <si>
    <t>移動局等検査官免命</t>
    <phoneticPr fontId="3"/>
  </si>
  <si>
    <t>○○年度移動局等検査官免命</t>
    <phoneticPr fontId="3"/>
  </si>
  <si>
    <t>移動局等の定期検査受検</t>
    <phoneticPr fontId="3"/>
  </si>
  <si>
    <t>○○年度移動局等の定期検査受検</t>
    <phoneticPr fontId="3"/>
  </si>
  <si>
    <t>移動局等検査記録表</t>
    <phoneticPr fontId="3"/>
  </si>
  <si>
    <t>○○年度移動局等検査記録表</t>
    <phoneticPr fontId="3"/>
  </si>
  <si>
    <t>情報システム障害発生記録簿</t>
    <phoneticPr fontId="3"/>
  </si>
  <si>
    <t>○○年度情報システム障害発生記録簿</t>
    <phoneticPr fontId="3"/>
  </si>
  <si>
    <t>セキュリティー情報報告書</t>
    <phoneticPr fontId="3"/>
  </si>
  <si>
    <t>○○年度セキュリティー情報報告書</t>
    <phoneticPr fontId="3"/>
  </si>
  <si>
    <t>障害対処要領</t>
    <phoneticPr fontId="3"/>
  </si>
  <si>
    <t>○○年度障害対処要領</t>
    <phoneticPr fontId="3"/>
  </si>
  <si>
    <t>システム通信の運用、教育に関する文書</t>
    <phoneticPr fontId="3"/>
  </si>
  <si>
    <t>システムの運用中断等</t>
    <phoneticPr fontId="3"/>
  </si>
  <si>
    <t>○○年度システムの運用中断等</t>
    <phoneticPr fontId="3"/>
  </si>
  <si>
    <t>システムの教育に関すること</t>
    <phoneticPr fontId="3"/>
  </si>
  <si>
    <t>○○年度システムの教育に関する文書</t>
    <phoneticPr fontId="3"/>
  </si>
  <si>
    <t>通信状況期報</t>
    <phoneticPr fontId="3"/>
  </si>
  <si>
    <t>○○年度通信状況期報</t>
    <phoneticPr fontId="3"/>
  </si>
  <si>
    <t>ＩＮＦＯＣＯＮ段階区分</t>
    <phoneticPr fontId="3"/>
  </si>
  <si>
    <t>○○年度ＩＮＦＯＣＯＮ段階区分</t>
    <phoneticPr fontId="3"/>
  </si>
  <si>
    <t>電報等取扱用部隊便覧変更等通知</t>
    <phoneticPr fontId="3"/>
  </si>
  <si>
    <t>○○年度電報等取扱用部隊便覧変更等通知</t>
    <phoneticPr fontId="3"/>
  </si>
  <si>
    <t>システムに関する通知、報告及び照会又は意見に関する文書</t>
    <phoneticPr fontId="3"/>
  </si>
  <si>
    <t>部隊統計番号</t>
    <phoneticPr fontId="3"/>
  </si>
  <si>
    <t>○○年度部隊統計番号</t>
    <phoneticPr fontId="3"/>
  </si>
  <si>
    <t>システムの運用及び管理要領等</t>
    <phoneticPr fontId="3"/>
  </si>
  <si>
    <t>○○年度システムの運用及び管理要領</t>
    <phoneticPr fontId="3"/>
  </si>
  <si>
    <t>国際協力（２５の項（１）及び２６の項（１）に掲げるものを除く。）</t>
    <phoneticPr fontId="3"/>
  </si>
  <si>
    <t>国際緊急援助活動に関する通知、報告、及び照会又は意見に係る文書</t>
    <phoneticPr fontId="3"/>
  </si>
  <si>
    <t>以下について移管
・国際緊急援助活動の基本的な方針、計画、実施及び評価に関する文書</t>
    <phoneticPr fontId="3"/>
  </si>
  <si>
    <t>国際緊急援助活動等基本計画</t>
    <phoneticPr fontId="3"/>
  </si>
  <si>
    <t>○○年度国際緊急援助活動等基本計画</t>
    <phoneticPr fontId="3"/>
  </si>
  <si>
    <t>国際緊急援助隊派遣態勢維持に関する文書</t>
    <phoneticPr fontId="3"/>
  </si>
  <si>
    <t>○○年度国際緊急援助隊派遣態勢維持に関する文書</t>
    <phoneticPr fontId="3"/>
  </si>
  <si>
    <t>国際緊急援助隊等の派遣準備・交代に関する文書</t>
    <phoneticPr fontId="3"/>
  </si>
  <si>
    <t>○○年度国際緊急援助隊等の派遣準備・交代に関する文書</t>
    <phoneticPr fontId="3"/>
  </si>
  <si>
    <t>派遣要員候補者の選定及び派遣に関する文書</t>
    <phoneticPr fontId="3"/>
  </si>
  <si>
    <t>○○年度派遣要員候補者の選定及び派遣に関する文書</t>
    <phoneticPr fontId="3"/>
  </si>
  <si>
    <t>国際平和協力活動に関する文書</t>
    <phoneticPr fontId="3"/>
  </si>
  <si>
    <t>国際平和協力活動に関する通知、報告、照会又は意見に係る文書</t>
    <phoneticPr fontId="3"/>
  </si>
  <si>
    <t>以下について移管
・国際平和協力活動の基本的な方針、計画、実施及び評価に関する文書</t>
    <phoneticPr fontId="3"/>
  </si>
  <si>
    <t>国際平和協力活動の派遣準備・交代に関する文書</t>
    <phoneticPr fontId="3"/>
  </si>
  <si>
    <t>○○年度国際平和協力活動の派遣準備・交代に関する文書</t>
    <phoneticPr fontId="3"/>
  </si>
  <si>
    <t>サイバー・電磁波</t>
    <phoneticPr fontId="3"/>
  </si>
  <si>
    <t>サイバー・電磁波に係る訓練・演習に関する文書</t>
    <phoneticPr fontId="3"/>
  </si>
  <si>
    <t>サイバー・電磁波に係る訓練・演習に関する通知</t>
    <phoneticPr fontId="3"/>
  </si>
  <si>
    <t>○○年度サイバー・電磁波に係る訓練・演習に関する文書</t>
    <phoneticPr fontId="3"/>
  </si>
  <si>
    <t>サイバー・電磁波の運用に関する文書</t>
    <phoneticPr fontId="3"/>
  </si>
  <si>
    <t>サイバー・電磁波の運用、意見照会に関する文書</t>
    <phoneticPr fontId="3"/>
  </si>
  <si>
    <t>○○年度サイバー・電磁波の運用に関する文書</t>
    <phoneticPr fontId="3"/>
  </si>
  <si>
    <t>充足基準に関する文書</t>
    <phoneticPr fontId="3"/>
  </si>
  <si>
    <t>充足基準</t>
    <phoneticPr fontId="3"/>
  </si>
  <si>
    <t>○○年度充足基準</t>
    <phoneticPr fontId="3"/>
  </si>
  <si>
    <t>装備品等の管理に関する文書</t>
    <phoneticPr fontId="3"/>
  </si>
  <si>
    <t>分任物品管理官の指定等</t>
    <phoneticPr fontId="3"/>
  </si>
  <si>
    <t>陸上自衛隊整備規則の示す諸記録（補給管理システムから出力した文書）</t>
    <phoneticPr fontId="3"/>
  </si>
  <si>
    <t>送り状（補給管理システムから出力した文書）</t>
    <phoneticPr fontId="3"/>
  </si>
  <si>
    <t>受渡証（乙）（補給管理システムから出力した文書）</t>
    <phoneticPr fontId="3"/>
  </si>
  <si>
    <t>○○年度受渡証（乙）</t>
    <phoneticPr fontId="3"/>
  </si>
  <si>
    <t>作業要求命令書（補給管理システムから出力した文書）</t>
    <phoneticPr fontId="3"/>
  </si>
  <si>
    <t>○○年度作業要求命令書</t>
    <phoneticPr fontId="3"/>
  </si>
  <si>
    <t>証書綴（補給管理システムから出力した文書）</t>
    <phoneticPr fontId="3"/>
  </si>
  <si>
    <t>受払簿（補給管理システムから出力した文書）</t>
    <phoneticPr fontId="3"/>
  </si>
  <si>
    <t>管理簿（補給管理システムから出力した文書）</t>
    <phoneticPr fontId="3"/>
  </si>
  <si>
    <t>受渡証（甲）（補給管理システムから出力した文書）</t>
    <phoneticPr fontId="3"/>
  </si>
  <si>
    <t>○○年度受渡証（甲）</t>
    <phoneticPr fontId="3"/>
  </si>
  <si>
    <t>陸上自衛隊補給管理規則に示す管理簿及び受渡証（甲）（補給管理システムで管理しない物品）</t>
    <phoneticPr fontId="3"/>
  </si>
  <si>
    <t>物品の現在高が０になった日に係る特定日以後５年</t>
    <phoneticPr fontId="3"/>
  </si>
  <si>
    <t>装備品等の整備の記録に関する文書（市販品、民生品を除く。）</t>
    <phoneticPr fontId="3"/>
  </si>
  <si>
    <t>不用決定の日に係る特定日以後５年</t>
    <phoneticPr fontId="3"/>
  </si>
  <si>
    <t>整備諸基準、補給カタログに関する文書</t>
    <phoneticPr fontId="3"/>
  </si>
  <si>
    <t>最後に記録した日に係る特定日以後５年</t>
    <phoneticPr fontId="3"/>
  </si>
  <si>
    <t>恒常業務にて作成又は取得する武器・化学に関する文書</t>
    <phoneticPr fontId="3"/>
  </si>
  <si>
    <t>武器等に関する通知、報告及び照会又は意見に係る文書　　　</t>
    <phoneticPr fontId="3"/>
  </si>
  <si>
    <t>武器等の取扱いに関する文書</t>
    <phoneticPr fontId="3"/>
  </si>
  <si>
    <t>武器庫の管理に関する文書</t>
    <phoneticPr fontId="3"/>
  </si>
  <si>
    <t>武器庫の共同使用に関する協定書</t>
    <phoneticPr fontId="3"/>
  </si>
  <si>
    <t>協定更新又は終了の日に係る特定日以後１年</t>
    <phoneticPr fontId="3"/>
  </si>
  <si>
    <t>鍵接受簿</t>
    <phoneticPr fontId="3"/>
  </si>
  <si>
    <t>○○年度鍵接受簿</t>
    <phoneticPr fontId="3"/>
  </si>
  <si>
    <t>火器</t>
    <phoneticPr fontId="3"/>
  </si>
  <si>
    <t>火器の装備品等を管理するために作成される文書</t>
    <phoneticPr fontId="3"/>
  </si>
  <si>
    <t>○○年度一時管理換</t>
    <phoneticPr fontId="3"/>
  </si>
  <si>
    <t>各種授受簿</t>
    <phoneticPr fontId="3"/>
  </si>
  <si>
    <t>不用決定</t>
    <phoneticPr fontId="3"/>
  </si>
  <si>
    <t>○○年度不用決定</t>
    <phoneticPr fontId="3"/>
  </si>
  <si>
    <t>区分換</t>
    <phoneticPr fontId="3"/>
  </si>
  <si>
    <t>○○年度区分換</t>
    <phoneticPr fontId="3"/>
  </si>
  <si>
    <t>協定書</t>
    <phoneticPr fontId="3"/>
  </si>
  <si>
    <t>○○年度協定書</t>
    <phoneticPr fontId="3"/>
  </si>
  <si>
    <t>協定更新の日に係る特定日以後１年</t>
    <phoneticPr fontId="3"/>
  </si>
  <si>
    <t>車両</t>
    <phoneticPr fontId="3"/>
  </si>
  <si>
    <t>車両の装備品等を管理するために作成される文書</t>
    <phoneticPr fontId="3"/>
  </si>
  <si>
    <t>改造指令書</t>
    <phoneticPr fontId="3"/>
  </si>
  <si>
    <t>○○年度改造指令書</t>
    <phoneticPr fontId="3"/>
  </si>
  <si>
    <t>自動車検査証</t>
    <phoneticPr fontId="3"/>
  </si>
  <si>
    <t>車両の不用決定後に補給処に後送した日に係る特定日以後３年</t>
    <phoneticPr fontId="3"/>
  </si>
  <si>
    <t>弾薬を管理するために作成する文書</t>
    <phoneticPr fontId="3"/>
  </si>
  <si>
    <t>器材等管理</t>
    <phoneticPr fontId="3"/>
  </si>
  <si>
    <t>〇〇年度器材等管理</t>
    <phoneticPr fontId="3"/>
  </si>
  <si>
    <t>弾薬使用状況表</t>
    <phoneticPr fontId="3"/>
  </si>
  <si>
    <t>〇〇年度弾薬使用状況表</t>
    <phoneticPr fontId="3"/>
  </si>
  <si>
    <t>預託書</t>
    <phoneticPr fontId="3"/>
  </si>
  <si>
    <t>〇〇年度預託書</t>
    <phoneticPr fontId="3"/>
  </si>
  <si>
    <t>異常報告書</t>
    <phoneticPr fontId="3"/>
  </si>
  <si>
    <t>〇〇年度異常報告書</t>
    <phoneticPr fontId="3"/>
  </si>
  <si>
    <t>点検表</t>
    <phoneticPr fontId="3"/>
  </si>
  <si>
    <t>〇〇年度点検表</t>
    <phoneticPr fontId="3"/>
  </si>
  <si>
    <t>〇〇年度管理換</t>
    <phoneticPr fontId="3"/>
  </si>
  <si>
    <t>〇〇年度不用決定</t>
    <phoneticPr fontId="3"/>
  </si>
  <si>
    <t>〇〇年度区分換</t>
    <phoneticPr fontId="3"/>
  </si>
  <si>
    <t>弾薬の運搬等に関する文書</t>
    <phoneticPr fontId="3"/>
  </si>
  <si>
    <t>弾薬の引渡し</t>
    <phoneticPr fontId="3"/>
  </si>
  <si>
    <t>〇〇年度弾薬の引渡し</t>
    <phoneticPr fontId="3"/>
  </si>
  <si>
    <t>火薬類運搬証明書</t>
    <phoneticPr fontId="3"/>
  </si>
  <si>
    <t>〇〇年度火薬類運搬証明書</t>
    <phoneticPr fontId="3"/>
  </si>
  <si>
    <t>火薬類取締に関する文書</t>
    <phoneticPr fontId="3"/>
  </si>
  <si>
    <t>緊急保安炎筒</t>
    <phoneticPr fontId="3"/>
  </si>
  <si>
    <t>〇〇年度火薬類取締に関する文書</t>
    <phoneticPr fontId="3"/>
  </si>
  <si>
    <t>〇〇年度弾薬の取扱書に関する文書</t>
    <phoneticPr fontId="3"/>
  </si>
  <si>
    <t>不発弾等に関する文書</t>
    <phoneticPr fontId="3"/>
  </si>
  <si>
    <t>不発弾等の除去・処理・技能書</t>
    <phoneticPr fontId="3"/>
  </si>
  <si>
    <t>〇〇年度不発弾等に関する文書</t>
    <phoneticPr fontId="3"/>
  </si>
  <si>
    <t>化学</t>
    <phoneticPr fontId="3"/>
  </si>
  <si>
    <t>化学の装備品等を管理するために作成する文書</t>
    <phoneticPr fontId="3"/>
  </si>
  <si>
    <t>〇〇年度一時管理換</t>
    <phoneticPr fontId="3"/>
  </si>
  <si>
    <t>防護マスク用専用眼鏡検眼結果</t>
    <phoneticPr fontId="3"/>
  </si>
  <si>
    <t>〇〇年度防護マスク用専用眼鏡検眼結果</t>
    <phoneticPr fontId="3"/>
  </si>
  <si>
    <t>防護マスク用専用眼鏡検眼証明書</t>
    <phoneticPr fontId="3"/>
  </si>
  <si>
    <t>〇〇年度防護マスク用専用眼鏡検眼証明書</t>
    <phoneticPr fontId="3"/>
  </si>
  <si>
    <t>不用決定申請書</t>
    <phoneticPr fontId="3"/>
  </si>
  <si>
    <t>〇〇年度不用決定申請書</t>
    <phoneticPr fontId="3"/>
  </si>
  <si>
    <t>〇〇年度改造指令書</t>
    <phoneticPr fontId="3"/>
  </si>
  <si>
    <t>〇〇年度防護マスク用専用眼鏡備付一覧表</t>
    <phoneticPr fontId="3"/>
  </si>
  <si>
    <t>最後に記録した日に係る特定日以後１年</t>
    <phoneticPr fontId="3"/>
  </si>
  <si>
    <t>化学の装備品等の技術検査等に関する文書</t>
    <phoneticPr fontId="3"/>
  </si>
  <si>
    <t>化学器材技術検査結果　　　　　　　　　</t>
    <phoneticPr fontId="3"/>
  </si>
  <si>
    <t>〇〇年度化学器材技術検査結果　　</t>
    <phoneticPr fontId="3"/>
  </si>
  <si>
    <t>通信電子</t>
    <phoneticPr fontId="3"/>
  </si>
  <si>
    <t>恒常業務にて作成又は取得する通信電子器材に関する文書</t>
    <phoneticPr fontId="3"/>
  </si>
  <si>
    <t>通信電子器材に関する通知、報告及び照会又は意見に係る文書　</t>
    <phoneticPr fontId="3"/>
  </si>
  <si>
    <t>通信電子の装備品等を管理するために作成する文書</t>
    <phoneticPr fontId="3"/>
  </si>
  <si>
    <t>通信電子器材無償貸付</t>
    <phoneticPr fontId="3"/>
  </si>
  <si>
    <t>〇〇年度通信電子器材無償貸付</t>
    <phoneticPr fontId="3"/>
  </si>
  <si>
    <t>通信電子の技報に関する文書</t>
    <phoneticPr fontId="3"/>
  </si>
  <si>
    <t>〇〇年度技報</t>
    <phoneticPr fontId="3"/>
  </si>
  <si>
    <t>通信電子の試験等に関する文書</t>
    <phoneticPr fontId="3"/>
  </si>
  <si>
    <t>〇〇年度試験等支援</t>
    <phoneticPr fontId="3"/>
  </si>
  <si>
    <t>通信電子の技術指導に関する文書</t>
    <phoneticPr fontId="3"/>
  </si>
  <si>
    <t>〇〇年度技術指導</t>
    <phoneticPr fontId="3"/>
  </si>
  <si>
    <t>通信工事に関する文書</t>
    <phoneticPr fontId="3"/>
  </si>
  <si>
    <t>〇〇年度通信工事施工の受託・実施</t>
    <phoneticPr fontId="3"/>
  </si>
  <si>
    <t>通信器材</t>
    <phoneticPr fontId="3"/>
  </si>
  <si>
    <t>恒常業務にて作成又は取得する通信器材に関する文書</t>
    <phoneticPr fontId="3"/>
  </si>
  <si>
    <t>通信器材に関する通知、報告及び照会又は意見に係る文書　　　</t>
    <phoneticPr fontId="3"/>
  </si>
  <si>
    <t>通信器材の装備品等を管理するために作成する文書</t>
    <phoneticPr fontId="3"/>
  </si>
  <si>
    <t>器材の官給</t>
    <phoneticPr fontId="3"/>
  </si>
  <si>
    <t>〇〇年度器材の官給</t>
    <phoneticPr fontId="3"/>
  </si>
  <si>
    <t>通信器材無償貸付</t>
    <phoneticPr fontId="3"/>
  </si>
  <si>
    <t>〇〇年度通信器材無償貸付</t>
    <phoneticPr fontId="3"/>
  </si>
  <si>
    <t>通信器材の試験等に関する文書</t>
    <phoneticPr fontId="3"/>
  </si>
  <si>
    <t>確認試験</t>
    <phoneticPr fontId="3"/>
  </si>
  <si>
    <t>〇〇年度確認試験</t>
    <phoneticPr fontId="3"/>
  </si>
  <si>
    <t>通信器材の改造等に関する文書</t>
    <phoneticPr fontId="3"/>
  </si>
  <si>
    <t>改造に関する事項</t>
    <phoneticPr fontId="3"/>
  </si>
  <si>
    <t>〇〇年度改造に関する事項</t>
    <phoneticPr fontId="3"/>
  </si>
  <si>
    <t>通信器材の取得・処分に関する文書</t>
    <phoneticPr fontId="3"/>
  </si>
  <si>
    <t>〇〇年度秘物件の破棄承認</t>
    <phoneticPr fontId="3"/>
  </si>
  <si>
    <t>取得・処分</t>
    <phoneticPr fontId="3"/>
  </si>
  <si>
    <t>〇〇年度取得・処分</t>
    <phoneticPr fontId="3"/>
  </si>
  <si>
    <t>通信器材の使用禁止</t>
    <phoneticPr fontId="3"/>
  </si>
  <si>
    <t>〇〇年度通信器材の使用禁止</t>
    <phoneticPr fontId="3"/>
  </si>
  <si>
    <t>通信器材の使用統制に関する文書</t>
    <phoneticPr fontId="3"/>
  </si>
  <si>
    <t>通信器材の使用統制</t>
    <phoneticPr fontId="3"/>
  </si>
  <si>
    <t>〇〇年度通信器材の使用統制</t>
    <phoneticPr fontId="3"/>
  </si>
  <si>
    <t>電子器材</t>
    <phoneticPr fontId="3"/>
  </si>
  <si>
    <t>恒常業務にて作成又は取得する電子器材に関する文書</t>
    <phoneticPr fontId="3"/>
  </si>
  <si>
    <t>電子器材に関する通知、報告及び照会又は意見に係る文書　　</t>
    <phoneticPr fontId="3"/>
  </si>
  <si>
    <t>電子器材の装備品等を管理するために作成する文書</t>
    <phoneticPr fontId="3"/>
  </si>
  <si>
    <t>電子器材無償貸付</t>
    <phoneticPr fontId="3"/>
  </si>
  <si>
    <t>〇〇年度電子器材無償貸付</t>
    <phoneticPr fontId="3"/>
  </si>
  <si>
    <t>電子器材の改造等に関する文書</t>
    <phoneticPr fontId="3"/>
  </si>
  <si>
    <t>電子器材の取得・処分に関する文書</t>
    <phoneticPr fontId="3"/>
  </si>
  <si>
    <t>電子器材の使用禁止</t>
    <phoneticPr fontId="3"/>
  </si>
  <si>
    <t>〇〇年度電子器材の使用禁止</t>
    <phoneticPr fontId="3"/>
  </si>
  <si>
    <t>電子器材の技術審査に関する文書</t>
    <phoneticPr fontId="3"/>
  </si>
  <si>
    <t>技術審査</t>
    <phoneticPr fontId="3"/>
  </si>
  <si>
    <t>〇〇年度技術審査</t>
    <phoneticPr fontId="3"/>
  </si>
  <si>
    <t>電子器材の使用統制に関する文書</t>
    <phoneticPr fontId="3"/>
  </si>
  <si>
    <t>電子器材の使用統制</t>
    <phoneticPr fontId="3"/>
  </si>
  <si>
    <t>〇〇年度電子器材の使用統制</t>
    <phoneticPr fontId="3"/>
  </si>
  <si>
    <t>航空機の装備品等を管理するために作成する文書</t>
    <phoneticPr fontId="3"/>
  </si>
  <si>
    <t>航空器材の管理換</t>
    <phoneticPr fontId="3"/>
  </si>
  <si>
    <t>〇〇年度航空器材の管理換</t>
    <phoneticPr fontId="3"/>
  </si>
  <si>
    <t>航空器材の不用決定</t>
    <phoneticPr fontId="3"/>
  </si>
  <si>
    <t>〇〇年度航空器材の不用決定</t>
    <phoneticPr fontId="3"/>
  </si>
  <si>
    <t>航空器材の区分換</t>
    <phoneticPr fontId="3"/>
  </si>
  <si>
    <t>〇〇年度航空器材の区分換</t>
    <phoneticPr fontId="3"/>
  </si>
  <si>
    <t>航空機の管理換</t>
    <phoneticPr fontId="3"/>
  </si>
  <si>
    <t>〇〇年度航空機の管理換</t>
    <phoneticPr fontId="3"/>
  </si>
  <si>
    <t>恒常業務にて作成又は取得する航空安全に関する文書</t>
    <phoneticPr fontId="3"/>
  </si>
  <si>
    <t>航空安全会議</t>
    <phoneticPr fontId="3"/>
  </si>
  <si>
    <t>〇〇年度航空安全会議</t>
    <phoneticPr fontId="3"/>
  </si>
  <si>
    <t>航空安全視察</t>
    <phoneticPr fontId="3"/>
  </si>
  <si>
    <t>〇〇年度航空安全視察</t>
    <phoneticPr fontId="3"/>
  </si>
  <si>
    <t>航空安全の日</t>
    <phoneticPr fontId="3"/>
  </si>
  <si>
    <t>航空事故に関する文書</t>
    <phoneticPr fontId="3"/>
  </si>
  <si>
    <t>航空事故月報</t>
    <phoneticPr fontId="3"/>
  </si>
  <si>
    <t>〇〇年度航空事故月報</t>
    <phoneticPr fontId="3"/>
  </si>
  <si>
    <t>1(4)</t>
    <phoneticPr fontId="3"/>
  </si>
  <si>
    <t>航空事故調査報告書</t>
    <phoneticPr fontId="3"/>
  </si>
  <si>
    <t>〇〇年度航空事故調査報告書</t>
    <phoneticPr fontId="3"/>
  </si>
  <si>
    <t>航空事故写真集</t>
    <phoneticPr fontId="3"/>
  </si>
  <si>
    <t>〇〇年度航空事故写真集</t>
    <phoneticPr fontId="3"/>
  </si>
  <si>
    <t>需品器材を管理するために作成する文書</t>
    <phoneticPr fontId="3"/>
  </si>
  <si>
    <t>需品業務の教育、訓練に関する文書</t>
    <phoneticPr fontId="3"/>
  </si>
  <si>
    <t>需品に係る集合訓練等</t>
    <phoneticPr fontId="3"/>
  </si>
  <si>
    <t>〇〇年度需品に係る集合訓練</t>
    <phoneticPr fontId="3"/>
  </si>
  <si>
    <t>需品器材の技術指導等に関する文書</t>
    <phoneticPr fontId="3"/>
  </si>
  <si>
    <t>需品の取扱いに関する技術指導等</t>
    <phoneticPr fontId="3"/>
  </si>
  <si>
    <t>〇〇年度需品の取扱いに関する技術指導</t>
    <phoneticPr fontId="3"/>
  </si>
  <si>
    <t>需品器材の状況把握等に関する文書</t>
    <phoneticPr fontId="3"/>
  </si>
  <si>
    <t>実態把握の計画</t>
    <phoneticPr fontId="3"/>
  </si>
  <si>
    <t>〇〇年度実態把握の計画</t>
    <phoneticPr fontId="3"/>
  </si>
  <si>
    <t>器材・被服を管理するために作成する文書</t>
    <phoneticPr fontId="3"/>
  </si>
  <si>
    <t>臨時の申請等</t>
    <phoneticPr fontId="3"/>
  </si>
  <si>
    <t>不用決定等</t>
    <phoneticPr fontId="3"/>
  </si>
  <si>
    <t>器材・被服の計画等に関する文書</t>
    <phoneticPr fontId="3"/>
  </si>
  <si>
    <t>充足・更新計画</t>
    <phoneticPr fontId="3"/>
  </si>
  <si>
    <t>〇〇年度充足・更新計画</t>
    <phoneticPr fontId="3"/>
  </si>
  <si>
    <t>補給計画</t>
    <phoneticPr fontId="3"/>
  </si>
  <si>
    <t>〇〇年度補給計画</t>
    <phoneticPr fontId="3"/>
  </si>
  <si>
    <t>器材・被服の実績管理に関する文書</t>
    <phoneticPr fontId="3"/>
  </si>
  <si>
    <t>実績報告</t>
    <phoneticPr fontId="3"/>
  </si>
  <si>
    <t>〇〇年度実績報告</t>
    <phoneticPr fontId="3"/>
  </si>
  <si>
    <t>使用実態調査等</t>
    <phoneticPr fontId="3"/>
  </si>
  <si>
    <t>〇〇年度使用実態調査</t>
    <phoneticPr fontId="3"/>
  </si>
  <si>
    <t>器材・被服の更新要望に関する文書</t>
    <phoneticPr fontId="3"/>
  </si>
  <si>
    <t>更新要望</t>
    <phoneticPr fontId="3"/>
  </si>
  <si>
    <t>〇〇年度更新要望</t>
    <phoneticPr fontId="3"/>
  </si>
  <si>
    <t>器材・被服の運搬に関する文書</t>
    <phoneticPr fontId="3"/>
  </si>
  <si>
    <t>〇〇年度後送指示</t>
    <phoneticPr fontId="3"/>
  </si>
  <si>
    <t>器材・被服の業務手続等に関する文書</t>
    <phoneticPr fontId="3"/>
  </si>
  <si>
    <t>補給業務等に関する施策等</t>
    <phoneticPr fontId="3"/>
  </si>
  <si>
    <t>〇〇年度補給業務等に関する施策</t>
    <phoneticPr fontId="3"/>
  </si>
  <si>
    <t>被服・装具の支給・貸与の事務処理手続等</t>
    <phoneticPr fontId="3"/>
  </si>
  <si>
    <t>〇〇年度被服・装具の支給・貸与の事務処理手続</t>
    <phoneticPr fontId="3"/>
  </si>
  <si>
    <t>退職に伴う被服に関する文書</t>
    <phoneticPr fontId="3"/>
  </si>
  <si>
    <t>個人被服簿（除隊者分）</t>
    <phoneticPr fontId="3"/>
  </si>
  <si>
    <t>認識票交付者名簿</t>
    <phoneticPr fontId="3"/>
  </si>
  <si>
    <t>被服簿</t>
    <phoneticPr fontId="3"/>
  </si>
  <si>
    <t>燃料の使用実績に関する文書</t>
    <phoneticPr fontId="3"/>
  </si>
  <si>
    <t>使用実態調査依頼等</t>
    <phoneticPr fontId="3"/>
  </si>
  <si>
    <t>〇〇年度使用実態調査依頼</t>
    <phoneticPr fontId="3"/>
  </si>
  <si>
    <t>燃料の取扱いに関する文書</t>
    <phoneticPr fontId="3"/>
  </si>
  <si>
    <t>〇〇年度燃料取扱いの統制</t>
    <phoneticPr fontId="3"/>
  </si>
  <si>
    <t>燃料取扱要領等</t>
    <phoneticPr fontId="3"/>
  </si>
  <si>
    <t>〇〇年度燃料取扱要領</t>
    <phoneticPr fontId="3"/>
  </si>
  <si>
    <t>糧食を管理するために作成する文書</t>
    <phoneticPr fontId="3"/>
  </si>
  <si>
    <t>各種報告等</t>
    <phoneticPr fontId="3"/>
  </si>
  <si>
    <t>〇〇年度各種報告</t>
    <phoneticPr fontId="3"/>
  </si>
  <si>
    <t>〇〇年度食需伝票</t>
    <phoneticPr fontId="3"/>
  </si>
  <si>
    <t>〇〇年度食事支給台帳</t>
    <phoneticPr fontId="3"/>
  </si>
  <si>
    <t>〇〇年度給食依頼票</t>
    <phoneticPr fontId="3"/>
  </si>
  <si>
    <t>給食人員台帳</t>
    <phoneticPr fontId="3"/>
  </si>
  <si>
    <t>〇〇年度給食人員台帳</t>
    <phoneticPr fontId="3"/>
  </si>
  <si>
    <t>〇〇年度有料支給内訳表</t>
    <phoneticPr fontId="3"/>
  </si>
  <si>
    <t>環境保全の恒常業務に関する文書</t>
    <phoneticPr fontId="3"/>
  </si>
  <si>
    <t>環境保全に関する通知、報告及び照会又は意見に係る文書　　</t>
    <phoneticPr fontId="3"/>
  </si>
  <si>
    <t>器材</t>
    <phoneticPr fontId="3"/>
  </si>
  <si>
    <t>施設器材を管理するために作成する文書</t>
    <phoneticPr fontId="3"/>
  </si>
  <si>
    <t>輸送</t>
    <phoneticPr fontId="3"/>
  </si>
  <si>
    <t>輸送の車両管理に関する文書</t>
    <phoneticPr fontId="3"/>
  </si>
  <si>
    <t>発行状況表（行動従事車両証明書）</t>
    <phoneticPr fontId="3"/>
  </si>
  <si>
    <t>○○年度発行状況表（行動従事車両証明書）</t>
    <phoneticPr fontId="3"/>
  </si>
  <si>
    <t>ＥＴＣに関する文書</t>
    <phoneticPr fontId="3"/>
  </si>
  <si>
    <t>ＥＴＣ車載器の保有状況</t>
    <phoneticPr fontId="3"/>
  </si>
  <si>
    <t>○○年度ＥＴＣ車載器の保有状況</t>
    <phoneticPr fontId="3"/>
  </si>
  <si>
    <t>ＥＴＣ器材の管理換</t>
    <phoneticPr fontId="3"/>
  </si>
  <si>
    <t>○○年度ＥＴＣ器材の管理換</t>
    <phoneticPr fontId="3"/>
  </si>
  <si>
    <t>○○年度ＥＴＣシステム業務処理要領</t>
    <phoneticPr fontId="3"/>
  </si>
  <si>
    <t>鉄道・船舶</t>
    <phoneticPr fontId="3"/>
  </si>
  <si>
    <t>ＩＣカードの管理に関する文書</t>
    <phoneticPr fontId="3"/>
  </si>
  <si>
    <t>○○年度ＩＣカード使用記録簿</t>
    <phoneticPr fontId="3"/>
  </si>
  <si>
    <t>運搬費の執行</t>
    <phoneticPr fontId="3"/>
  </si>
  <si>
    <t>運搬費使用実績報告</t>
    <phoneticPr fontId="3"/>
  </si>
  <si>
    <t>車両使用請求書</t>
    <phoneticPr fontId="3"/>
  </si>
  <si>
    <t>○○年度車両使用請求書</t>
    <phoneticPr fontId="3"/>
  </si>
  <si>
    <t>車両運行指令書</t>
    <phoneticPr fontId="3"/>
  </si>
  <si>
    <t>○○年度車両運行指令書</t>
    <phoneticPr fontId="3"/>
  </si>
  <si>
    <t>運行記録計の記録紙</t>
    <phoneticPr fontId="3"/>
  </si>
  <si>
    <t>○○年度運行記録計の記録紙</t>
    <phoneticPr fontId="3"/>
  </si>
  <si>
    <t>車両使用状況表（暦年管理）</t>
    <phoneticPr fontId="3"/>
  </si>
  <si>
    <t>○○年度車両使用状況表（暦年管理）</t>
    <phoneticPr fontId="3"/>
  </si>
  <si>
    <t>官用車両事故要報</t>
    <phoneticPr fontId="3"/>
  </si>
  <si>
    <t>○○年度官用車両事故要報</t>
    <phoneticPr fontId="3"/>
  </si>
  <si>
    <t>安全運転管理者等講習の普及教育実施状況</t>
    <phoneticPr fontId="3"/>
  </si>
  <si>
    <t>○○年度安全運転管理者等講習の普及教育実施状況</t>
    <phoneticPr fontId="3"/>
  </si>
  <si>
    <t>自動車運転免許等取得状況表</t>
    <phoneticPr fontId="3"/>
  </si>
  <si>
    <t>○○年度自動車運転免許等取得状況表</t>
    <phoneticPr fontId="3"/>
  </si>
  <si>
    <t>○○年度緊急自動車の指定</t>
    <phoneticPr fontId="3"/>
  </si>
  <si>
    <t>緊急自動車の標章</t>
    <phoneticPr fontId="3"/>
  </si>
  <si>
    <t>○○年度緊急自動車の標章</t>
    <phoneticPr fontId="3"/>
  </si>
  <si>
    <t>車両操縦経歴簿（その１）、車両操縦経歴簿（その２）</t>
    <phoneticPr fontId="3"/>
  </si>
  <si>
    <t>恒常業務にて作成又は取得する教育訓練に関する文書</t>
    <phoneticPr fontId="3"/>
  </si>
  <si>
    <t>教育訓練に関する通知、報告及び照会又は意見に係る文書</t>
    <phoneticPr fontId="3"/>
  </si>
  <si>
    <t>教育訓練における事故に関する文書</t>
    <phoneticPr fontId="3"/>
  </si>
  <si>
    <t>事故要報、教育訓練事故報告</t>
    <phoneticPr fontId="3"/>
  </si>
  <si>
    <t>特技・訓練基準に関する文書</t>
    <phoneticPr fontId="3"/>
  </si>
  <si>
    <t>○○年度特技等教育訓練基準</t>
    <phoneticPr fontId="3"/>
  </si>
  <si>
    <t>○○年度特技職明細書の特技認定要件作成</t>
    <phoneticPr fontId="3"/>
  </si>
  <si>
    <t>○○年度教育等の試行</t>
    <phoneticPr fontId="3"/>
  </si>
  <si>
    <t>恒常業務にて作成又は取得する教育に関する文書</t>
    <phoneticPr fontId="3"/>
  </si>
  <si>
    <t>教育課目表</t>
    <phoneticPr fontId="3"/>
  </si>
  <si>
    <t>○○年度教育課目表</t>
    <phoneticPr fontId="3"/>
  </si>
  <si>
    <t>教育に関する通知、報告及び照会又は意見に係る文書</t>
    <phoneticPr fontId="3"/>
  </si>
  <si>
    <t>教育の計画等に関する文書</t>
    <phoneticPr fontId="3"/>
  </si>
  <si>
    <t>教授計画（教育関連）</t>
    <phoneticPr fontId="3"/>
  </si>
  <si>
    <t>○○年度教授計画（教育関連）</t>
    <phoneticPr fontId="3"/>
  </si>
  <si>
    <t>幹部等の教育に関する文書</t>
    <phoneticPr fontId="3"/>
  </si>
  <si>
    <t>○○年度幹部等基本教育</t>
    <phoneticPr fontId="3"/>
  </si>
  <si>
    <t>准・曹・士の教育に関する文書</t>
    <phoneticPr fontId="3"/>
  </si>
  <si>
    <t>○○年度准・曹・士基本教育</t>
    <phoneticPr fontId="3"/>
  </si>
  <si>
    <t>恒常業務にて作成する器材・演習場に関する文書</t>
    <phoneticPr fontId="3"/>
  </si>
  <si>
    <t>器材・演習場に関する年度業務計画</t>
    <phoneticPr fontId="3"/>
  </si>
  <si>
    <t>○○年度器材・演習場に関する年度業務計画</t>
    <phoneticPr fontId="3"/>
  </si>
  <si>
    <t>部外施設等利用申請</t>
    <phoneticPr fontId="3"/>
  </si>
  <si>
    <t>器材・演習場の整備、管理に関する文書</t>
    <phoneticPr fontId="3"/>
  </si>
  <si>
    <t>演習場・射場等の整備</t>
    <phoneticPr fontId="3"/>
  </si>
  <si>
    <t>○○年度演習場・射場等の整備</t>
    <phoneticPr fontId="3"/>
  </si>
  <si>
    <t>恒常業務にて作成又は取得する訓練に関する文書</t>
    <phoneticPr fontId="3"/>
  </si>
  <si>
    <t>訓練に関する通知、報告及び照会又は意見に係る文書　　</t>
    <phoneticPr fontId="3"/>
  </si>
  <si>
    <t>集合訓練</t>
    <phoneticPr fontId="3"/>
  </si>
  <si>
    <t>○○年度集合訓練</t>
    <phoneticPr fontId="3"/>
  </si>
  <si>
    <t>部隊・機関の教育訓練</t>
    <phoneticPr fontId="3"/>
  </si>
  <si>
    <t>○○年度部隊・機関の教育訓練</t>
    <phoneticPr fontId="3"/>
  </si>
  <si>
    <t>予備自衛官等訓練</t>
    <phoneticPr fontId="3"/>
  </si>
  <si>
    <t>○○年度予備自衛官等訓練</t>
    <phoneticPr fontId="3"/>
  </si>
  <si>
    <t>指揮所訓練</t>
    <phoneticPr fontId="3"/>
  </si>
  <si>
    <t>○○年度指揮所訓練</t>
    <phoneticPr fontId="3"/>
  </si>
  <si>
    <t>訓練の基準、検討事項に関する文書</t>
    <phoneticPr fontId="3"/>
  </si>
  <si>
    <t>訓練基準（試行）</t>
    <phoneticPr fontId="3"/>
  </si>
  <si>
    <t>検討（訓練制度等）、訓練基準</t>
    <phoneticPr fontId="3"/>
  </si>
  <si>
    <t>○○年度検討（訓練制度等）、訓練基準</t>
    <phoneticPr fontId="3"/>
  </si>
  <si>
    <t>訓練の計画等に関する文書</t>
    <phoneticPr fontId="3"/>
  </si>
  <si>
    <t>訓練に関する計画・命令等</t>
    <phoneticPr fontId="3"/>
  </si>
  <si>
    <t>教授計画（訓練関連）</t>
    <phoneticPr fontId="3"/>
  </si>
  <si>
    <t>射撃訓練に関する文書</t>
    <phoneticPr fontId="3"/>
  </si>
  <si>
    <t>○○年度年次射撃</t>
    <phoneticPr fontId="3"/>
  </si>
  <si>
    <t>特別技能教育に関する文書</t>
    <phoneticPr fontId="3"/>
  </si>
  <si>
    <t>○○年度部内特別技能教育</t>
    <phoneticPr fontId="3"/>
  </si>
  <si>
    <t>安全管理に関する文書</t>
    <phoneticPr fontId="3"/>
  </si>
  <si>
    <t>安全管理</t>
    <phoneticPr fontId="3"/>
  </si>
  <si>
    <t>演習（２６の項（１）に掲げるものを除く。）</t>
    <phoneticPr fontId="3"/>
  </si>
  <si>
    <t>恒常業務にて作成又は取得する演習に関する文書</t>
    <phoneticPr fontId="3"/>
  </si>
  <si>
    <t>演習に関する通知、報告及び照会又は意見に係る文書　</t>
    <phoneticPr fontId="3"/>
  </si>
  <si>
    <t>演習の計画等に関する文書</t>
    <phoneticPr fontId="3"/>
  </si>
  <si>
    <t>演習に関する計画・命令等</t>
    <phoneticPr fontId="3"/>
  </si>
  <si>
    <t>統合訓練に関する文書</t>
    <phoneticPr fontId="3"/>
  </si>
  <si>
    <t>○○年度統合訓練に係る調整資料</t>
    <phoneticPr fontId="3"/>
  </si>
  <si>
    <t>隊付訓練に関する文書</t>
    <phoneticPr fontId="3"/>
  </si>
  <si>
    <t>○○年度隊付訓練</t>
    <phoneticPr fontId="3"/>
  </si>
  <si>
    <t>指揮所演習に関する文書</t>
    <phoneticPr fontId="3"/>
  </si>
  <si>
    <t>指揮所演習</t>
    <phoneticPr fontId="3"/>
  </si>
  <si>
    <t>○○年度指揮所演習</t>
    <phoneticPr fontId="3"/>
  </si>
  <si>
    <t>海外における射撃演習に関する文書</t>
    <phoneticPr fontId="3"/>
  </si>
  <si>
    <t>海外射撃</t>
    <phoneticPr fontId="3"/>
  </si>
  <si>
    <t>○○年度海外射撃</t>
    <phoneticPr fontId="3"/>
  </si>
  <si>
    <t>国内における実動訓練に関する文書</t>
    <phoneticPr fontId="3"/>
  </si>
  <si>
    <t>国内における実動訓練（共同訓練以外）</t>
    <phoneticPr fontId="3"/>
  </si>
  <si>
    <t>○○年度国内における実動訓練（共同訓練以外）</t>
    <phoneticPr fontId="3"/>
  </si>
  <si>
    <t>国内における日米実動訓練の事前又は事後の調整に関する文書</t>
    <phoneticPr fontId="3"/>
  </si>
  <si>
    <t>配布資料、担当者間申合せ資料等</t>
    <phoneticPr fontId="3"/>
  </si>
  <si>
    <t>恒常業務にて作成又は取得する評価に関する文書</t>
    <phoneticPr fontId="3"/>
  </si>
  <si>
    <t>競技会の実施、結果</t>
    <phoneticPr fontId="3"/>
  </si>
  <si>
    <t>訓練の現況把握等に関する文書</t>
    <phoneticPr fontId="3"/>
  </si>
  <si>
    <t>方面隊等訓練現況調査</t>
    <phoneticPr fontId="3"/>
  </si>
  <si>
    <t>○○年度方面隊等訓練現況調査</t>
    <phoneticPr fontId="3"/>
  </si>
  <si>
    <t>職種等訓練現況視察</t>
    <phoneticPr fontId="3"/>
  </si>
  <si>
    <t>○○年度職種等訓練現況視察</t>
    <phoneticPr fontId="3"/>
  </si>
  <si>
    <t>指揮所訓練統裁支援</t>
    <phoneticPr fontId="3"/>
  </si>
  <si>
    <t>○○年度指揮所訓練統裁支援</t>
    <phoneticPr fontId="3"/>
  </si>
  <si>
    <t>訓練成果を評価・分析・記録するために作成する文書</t>
    <phoneticPr fontId="3"/>
  </si>
  <si>
    <t>教育訓練等の評価・分析</t>
    <phoneticPr fontId="3"/>
  </si>
  <si>
    <t>○○年度教育訓練等の評価・分析</t>
    <phoneticPr fontId="3"/>
  </si>
  <si>
    <t>練成訓練成果</t>
    <phoneticPr fontId="3"/>
  </si>
  <si>
    <t>○○年度練成訓練成果</t>
    <phoneticPr fontId="3"/>
  </si>
  <si>
    <t>教育訓練の検閲等に関する文書</t>
    <phoneticPr fontId="3"/>
  </si>
  <si>
    <t>○○年度部隊の検閲</t>
    <phoneticPr fontId="3"/>
  </si>
  <si>
    <t>恒常業務にて作成又は取得する教範・教養に関する文書</t>
    <phoneticPr fontId="3"/>
  </si>
  <si>
    <t>教範類に関する通知、報告及び照会又は意見に係る文書　　</t>
    <phoneticPr fontId="3"/>
  </si>
  <si>
    <t>教範類の管理に関する文書</t>
    <phoneticPr fontId="3"/>
  </si>
  <si>
    <t>教範類の管理、損耗更新</t>
    <phoneticPr fontId="3"/>
  </si>
  <si>
    <t>〇〇年度教範類持ち出し申請簿</t>
    <phoneticPr fontId="3"/>
  </si>
  <si>
    <t>教範類破棄（廃棄）記録簿</t>
    <phoneticPr fontId="3"/>
  </si>
  <si>
    <t>〇〇年度教範類破棄（廃棄）記録簿</t>
    <phoneticPr fontId="3"/>
  </si>
  <si>
    <t>部隊等教範類保有状況表</t>
    <phoneticPr fontId="3"/>
  </si>
  <si>
    <t>〇〇年度部隊等教範類保有状況表</t>
    <phoneticPr fontId="3"/>
  </si>
  <si>
    <t>教範類（配布）、陸自射表（配布）</t>
    <phoneticPr fontId="3"/>
  </si>
  <si>
    <t>隊内販売教範の管理に関する文書</t>
    <phoneticPr fontId="3"/>
  </si>
  <si>
    <t>隊内販売教範の管理要領</t>
    <phoneticPr fontId="3"/>
  </si>
  <si>
    <t>〇〇年度隊内販売教範の管理要領</t>
    <phoneticPr fontId="3"/>
  </si>
  <si>
    <t>〇〇年度隊内販売教範類所有状況表</t>
    <phoneticPr fontId="3"/>
  </si>
  <si>
    <t>教範類を保有しなくなった日に係る特定日以後１年</t>
    <phoneticPr fontId="3"/>
  </si>
  <si>
    <t>隊内販売教範類所有状況点検表</t>
    <phoneticPr fontId="3"/>
  </si>
  <si>
    <t>〇〇年度隊内販売教範類所有状況点検表</t>
    <phoneticPr fontId="3"/>
  </si>
  <si>
    <t>教範類購入申込書兼受領確認書</t>
    <phoneticPr fontId="3"/>
  </si>
  <si>
    <t>〇〇年度教範類購入申込書兼受領確認書</t>
    <phoneticPr fontId="3"/>
  </si>
  <si>
    <t>個人が保有する教範類保有状況表</t>
    <phoneticPr fontId="3"/>
  </si>
  <si>
    <t>〇〇年度個人が保有する教範類保有状況表</t>
    <phoneticPr fontId="3"/>
  </si>
  <si>
    <t>個人が保有する教範類の管理に係る誓約書</t>
    <phoneticPr fontId="3"/>
  </si>
  <si>
    <t>〇〇年度個人が保有する教範類の管理に係る誓約書</t>
    <phoneticPr fontId="3"/>
  </si>
  <si>
    <t>教養資料に関する文書</t>
    <phoneticPr fontId="3"/>
  </si>
  <si>
    <t>〇〇年度教養資料</t>
    <phoneticPr fontId="3"/>
  </si>
  <si>
    <t>教範類の教育等に関する文書</t>
    <phoneticPr fontId="3"/>
  </si>
  <si>
    <t>教範類に関する教育（計画から成果報告までを含む。）</t>
    <phoneticPr fontId="3"/>
  </si>
  <si>
    <t>〇〇年度教範類に関する教育（計画から成果報告までを含む。）</t>
    <phoneticPr fontId="3"/>
  </si>
  <si>
    <t>教範類に関する保全教育成果報告書</t>
    <phoneticPr fontId="3"/>
  </si>
  <si>
    <t>〇〇年度教範類に関する保全教育成果報告書</t>
    <phoneticPr fontId="3"/>
  </si>
  <si>
    <t>メンタル、事故防止に関する文書</t>
    <phoneticPr fontId="3"/>
  </si>
  <si>
    <t>メンタルヘルス施策に係る文書</t>
    <phoneticPr fontId="3"/>
  </si>
  <si>
    <t>〇〇年度メンタルヘルス施策に係る文書</t>
    <phoneticPr fontId="3"/>
  </si>
  <si>
    <t>自殺事故対策防止</t>
    <phoneticPr fontId="3"/>
  </si>
  <si>
    <t>〇〇年度自殺事故対策防止</t>
    <phoneticPr fontId="3"/>
  </si>
  <si>
    <t>患者の管理に関する文書</t>
    <phoneticPr fontId="3"/>
  </si>
  <si>
    <t>部隊患者名簿</t>
    <phoneticPr fontId="3"/>
  </si>
  <si>
    <t>医療施設、衛生資材等に関する文書</t>
    <phoneticPr fontId="3"/>
  </si>
  <si>
    <t>諸記録（帳簿及び証書）</t>
    <phoneticPr fontId="3"/>
  </si>
  <si>
    <t>個人携行救急品内容品交付・返納表</t>
    <phoneticPr fontId="3"/>
  </si>
  <si>
    <t>〇〇年度個人携行救急品内容品交付・返納表</t>
    <phoneticPr fontId="3"/>
  </si>
  <si>
    <t>検診等に関する文書</t>
    <phoneticPr fontId="3"/>
  </si>
  <si>
    <t>生活習慣病検診に関すること</t>
    <phoneticPr fontId="3"/>
  </si>
  <si>
    <t>〇〇年度生活習慣病検診</t>
    <phoneticPr fontId="3"/>
  </si>
  <si>
    <t>診療に関する文書</t>
    <phoneticPr fontId="3"/>
  </si>
  <si>
    <t>接種の日に係る特定日以後５年</t>
    <phoneticPr fontId="3"/>
  </si>
  <si>
    <t>恒常業務にて作成又は取得する保険衛生に関する文書</t>
    <phoneticPr fontId="3"/>
  </si>
  <si>
    <t>臨床心理業務に関する通知及び照会又は意見に係る文書</t>
    <phoneticPr fontId="3"/>
  </si>
  <si>
    <t>環境衛生、防疫に関する文書</t>
    <phoneticPr fontId="3"/>
  </si>
  <si>
    <t>環境衛生（防疫）</t>
    <phoneticPr fontId="3"/>
  </si>
  <si>
    <t>〇〇年度環境衛生（防疫）</t>
    <phoneticPr fontId="3"/>
  </si>
  <si>
    <t>環境衛生（感染対策 ）</t>
    <phoneticPr fontId="3"/>
  </si>
  <si>
    <t>〇〇年度環境衛生（感染対策 ）</t>
    <phoneticPr fontId="3"/>
  </si>
  <si>
    <t>健康管理に関する文書</t>
    <phoneticPr fontId="3"/>
  </si>
  <si>
    <t>〇〇年度身体検査</t>
    <phoneticPr fontId="3"/>
  </si>
  <si>
    <t>健康診断等</t>
    <phoneticPr fontId="3"/>
  </si>
  <si>
    <t>〇〇年度健康診断</t>
    <phoneticPr fontId="3"/>
  </si>
  <si>
    <t>健康管理強化施策、保健指導</t>
    <phoneticPr fontId="3"/>
  </si>
  <si>
    <t>適性検査に関する文書</t>
    <phoneticPr fontId="3"/>
  </si>
  <si>
    <t>適性検査に係る健康診断・身体検査・航空身体検査に関する文書</t>
    <phoneticPr fontId="3"/>
  </si>
  <si>
    <t>感染症に関する文書</t>
    <phoneticPr fontId="3"/>
  </si>
  <si>
    <t>インフルエンザ状況</t>
    <phoneticPr fontId="3"/>
  </si>
  <si>
    <t>〇〇年度インフルエンザ状況</t>
    <phoneticPr fontId="3"/>
  </si>
  <si>
    <t>感染症拡大防止</t>
    <phoneticPr fontId="3"/>
  </si>
  <si>
    <t>〇〇年度感染症拡大防止</t>
    <phoneticPr fontId="3"/>
  </si>
  <si>
    <t>診療経費、部外者診療、診療業務等支援、医務業務、医務定時報告</t>
    <phoneticPr fontId="3"/>
  </si>
  <si>
    <t>自衛官の診療証、身体管理に関する文書</t>
    <phoneticPr fontId="3"/>
  </si>
  <si>
    <t>マイナンバーカードの自衛官診療証利用
登録の解除申請書</t>
    <phoneticPr fontId="3"/>
  </si>
  <si>
    <t>自衛官診療証発行台帳</t>
    <phoneticPr fontId="3"/>
  </si>
  <si>
    <t>〇〇年度自衛官診療証発行台帳</t>
    <phoneticPr fontId="3"/>
  </si>
  <si>
    <t>自衛官限度額適用認定証発行台帳</t>
    <phoneticPr fontId="3"/>
  </si>
  <si>
    <t>〇〇年度自衛官限度額適用認定証発行台帳</t>
    <phoneticPr fontId="3"/>
  </si>
  <si>
    <t>自衛官診療証</t>
    <phoneticPr fontId="3"/>
  </si>
  <si>
    <t>退職等失効に伴う診療証等の返納を受けた日に係る特定日以後１年</t>
    <phoneticPr fontId="3"/>
  </si>
  <si>
    <t>身体歴（健康診断等表、エックス線間接フィルム（健康診断によるもの））</t>
    <phoneticPr fontId="3"/>
  </si>
  <si>
    <t>離職日の翌年度の始期に係る特定日以後５年</t>
    <phoneticPr fontId="3"/>
  </si>
  <si>
    <t>資料要求（第１の項から第２７の項に掲げるものを除く。）</t>
    <phoneticPr fontId="3"/>
  </si>
  <si>
    <t>所掌する事務に対する資料説明要求に関する文書</t>
    <phoneticPr fontId="3"/>
  </si>
  <si>
    <t>業務説明資料、提出資料</t>
    <phoneticPr fontId="3"/>
  </si>
  <si>
    <t>所掌業務の実施及び各種器材の維持管理に当たり必要となる資料（補給管理規則で定める装備品等を除く。）</t>
    <phoneticPr fontId="3"/>
  </si>
  <si>
    <t>常用（作成原課の正本を除く。）</t>
    <phoneticPr fontId="3"/>
  </si>
  <si>
    <t>各種器材に付随する取扱説明書、器材の維持管理に係る備付簿冊等</t>
    <phoneticPr fontId="3"/>
  </si>
  <si>
    <t>　２　複数の文書管理者が同じ行政文書を保有することとなる場合において、防衛省行政文書管理細則（防官文第６１４７号。令和４年３月３０日。以下「細則」という。）</t>
    <phoneticPr fontId="3"/>
  </si>
  <si>
    <t>陸上自衛隊中部方面航空隊中部方面管制気象隊　標準文書保存期間基準</t>
    <phoneticPr fontId="3"/>
  </si>
  <si>
    <t>中部方面管制気象隊長</t>
    <phoneticPr fontId="3"/>
  </si>
  <si>
    <t>職員の兼業の許可の申請書及び当該申請に対する許可に関する文書（十八の項）</t>
    <phoneticPr fontId="3"/>
  </si>
  <si>
    <t>申請書</t>
    <phoneticPr fontId="3"/>
  </si>
  <si>
    <t>13 職員の人事</t>
    <phoneticPr fontId="3"/>
  </si>
  <si>
    <t>(3) 兼業</t>
    <phoneticPr fontId="3"/>
  </si>
  <si>
    <t>○○年度　隊員の兼業の申請・許可に関する文書</t>
    <phoneticPr fontId="3"/>
  </si>
  <si>
    <t>2(1)ア13(3)</t>
    <phoneticPr fontId="3"/>
  </si>
  <si>
    <t>承認書</t>
    <phoneticPr fontId="3"/>
  </si>
  <si>
    <t>22 文書の管理等</t>
    <phoneticPr fontId="3"/>
  </si>
  <si>
    <t>○○年　受付・配布簿</t>
    <phoneticPr fontId="3"/>
  </si>
  <si>
    <t>○○年　受付簿</t>
    <phoneticPr fontId="3"/>
  </si>
  <si>
    <t>○○年度　保存期間を１年未満として廃棄した行政文書ファイル等の類型の記録</t>
    <phoneticPr fontId="3"/>
  </si>
  <si>
    <t>○○年　発簡簿</t>
    <phoneticPr fontId="3"/>
  </si>
  <si>
    <t>○○年度　移管・廃棄簿</t>
    <phoneticPr fontId="3"/>
  </si>
  <si>
    <t>大臣が発する行動命令に基づき自衛隊の部隊等の長が発する行動命令案の正本</t>
    <phoneticPr fontId="3"/>
  </si>
  <si>
    <t>25 行動命令に基づく自衛官の活動に係る事項</t>
    <phoneticPr fontId="3"/>
  </si>
  <si>
    <t>行動命令に基づき活動する自衛官の活動に係る重要な経緯</t>
    <phoneticPr fontId="3"/>
  </si>
  <si>
    <t>○○年度　△△行動命令
（△△には、当該命令に関する事項を記載）</t>
    <phoneticPr fontId="3"/>
  </si>
  <si>
    <t>大臣が発する行動命令に基づき自衛隊の部隊等の長が発する行動命令案の複製物</t>
    <phoneticPr fontId="3"/>
  </si>
  <si>
    <t>○○年度　△△行動命令（複製物）
（△△には、当該命令に関する事項を記載）</t>
    <phoneticPr fontId="3"/>
  </si>
  <si>
    <t>○○年度　△△行動命令会議資料
（△△には、当該命令に関する事項を記載）</t>
    <phoneticPr fontId="3"/>
  </si>
  <si>
    <t>○○年度　△△行動命令情報共有資料
（△△には、当該命令に関する事項を記載）</t>
    <phoneticPr fontId="3"/>
  </si>
  <si>
    <t>自衛隊法第８３条第１項及び第２項により防衛大臣の指定する者が発する行動命令案の正本</t>
    <phoneticPr fontId="3"/>
  </si>
  <si>
    <t>○○年度　災害派遣行動命令</t>
    <phoneticPr fontId="3"/>
  </si>
  <si>
    <t>自衛隊法第８３条第１項及び第２項により防衛大臣の指定する者が発する行動命令案の複製物</t>
    <phoneticPr fontId="3"/>
  </si>
  <si>
    <t>○○年度　災害派遣行動命令（複製物）</t>
    <phoneticPr fontId="3"/>
  </si>
  <si>
    <t>○○年度　災害派遣行動命令会議資料</t>
    <phoneticPr fontId="3"/>
  </si>
  <si>
    <t>○○年度　災害派遣行動命令情報共有資料</t>
    <phoneticPr fontId="3"/>
  </si>
  <si>
    <t>○○年度　△△行動命令活動成果報告
（△△には、当該命令に関する事項を記載）</t>
    <phoneticPr fontId="3"/>
  </si>
  <si>
    <t>○○年度　△△行動命令活動教訓資料
（△△には、当該命令に関する事項を記載）</t>
    <phoneticPr fontId="3"/>
  </si>
  <si>
    <t>○○年度　災害派遣行動命令活動成果報告</t>
    <phoneticPr fontId="3"/>
  </si>
  <si>
    <t>○○年度　災害派遣行動命令活動教訓資料</t>
    <phoneticPr fontId="3"/>
  </si>
  <si>
    <t>○○年度　△△行動命令日々報告
（△△には、当該命令に関する事項を記載）</t>
    <phoneticPr fontId="3"/>
  </si>
  <si>
    <t>○○年度　△△行動命令週間報告
（△△には、当該命令に関する事項を記載）</t>
    <phoneticPr fontId="3"/>
  </si>
  <si>
    <t>○○年度　△△行動命令随時報告
（△△には、当該命令に関する事項を記載）</t>
    <phoneticPr fontId="3"/>
  </si>
  <si>
    <t>秘密保全に関する事項</t>
    <phoneticPr fontId="3"/>
  </si>
  <si>
    <t>特定秘密等漏えい事案に係る再発防止措置</t>
    <phoneticPr fontId="3"/>
  </si>
  <si>
    <t>特定秘密等漏えい事案根絶に向けた諸対応の徹底について（防防調（防）第１８１号。令和５年３月３１日）に基づく再発防止措置に関する文書</t>
    <phoneticPr fontId="3"/>
  </si>
  <si>
    <t>退職時誓約書</t>
    <phoneticPr fontId="3"/>
  </si>
  <si>
    <t>29 秘密保全に関する事項</t>
    <phoneticPr fontId="3"/>
  </si>
  <si>
    <t>特定秘密等に係る退職時誓約書</t>
    <phoneticPr fontId="3"/>
  </si>
  <si>
    <t>退職の日に係る特定日以後３０年</t>
    <phoneticPr fontId="3"/>
  </si>
  <si>
    <t>退職時誓約書の求めに応じなかった場合の通知</t>
    <phoneticPr fontId="3"/>
  </si>
  <si>
    <t>特定秘密等に係る退職時誓約書の求めに応じなかった場合の通知</t>
    <phoneticPr fontId="3"/>
  </si>
  <si>
    <t>元防衛省職員との面会に関する申請書</t>
    <phoneticPr fontId="3"/>
  </si>
  <si>
    <t>○○年度　元防衛省職員との面会に関する申請・報告書</t>
    <phoneticPr fontId="3"/>
  </si>
  <si>
    <t>元防衛省職員との面会に関する報告書</t>
    <phoneticPr fontId="3"/>
  </si>
  <si>
    <t>元防衛省職員からの働き掛けに関する報告書</t>
    <phoneticPr fontId="3"/>
  </si>
  <si>
    <t>○○年度　元防衛省職員からの働き掛けに関する報告書</t>
    <phoneticPr fontId="3"/>
  </si>
  <si>
    <t>元防衛省職員からのブリーフィング依頼事項連絡書</t>
    <phoneticPr fontId="3"/>
  </si>
  <si>
    <t>○○年度　元防衛省職員に対するブリーフィングに関する文書</t>
    <phoneticPr fontId="3"/>
  </si>
  <si>
    <t>緊急事態等における対処に関する事項</t>
    <phoneticPr fontId="3"/>
  </si>
  <si>
    <t>緊急事態に関する事実関係の上司や関係機関の担当者に対する速やかな伝達（２５の項、２６の項及び２７の項に掲げるものを除く。）</t>
    <phoneticPr fontId="3"/>
  </si>
  <si>
    <t>緊急事態等に関する事実関係を上司や関係機関の担当者に速やかに伝達するためのＦＡＸ又は電子メール</t>
    <phoneticPr fontId="3"/>
  </si>
  <si>
    <t>速やかな伝達を要する事項を記載した文書</t>
    <phoneticPr fontId="3"/>
  </si>
  <si>
    <t>30 緊急事態等における対処に関する事項</t>
    <phoneticPr fontId="3"/>
  </si>
  <si>
    <t>緊急事態に関する事実関係の上司や関係機関の担当者に対する速やかな伝達</t>
    <phoneticPr fontId="3"/>
  </si>
  <si>
    <t>○○年度　速やかな伝達を要する事項を記載した文書</t>
    <phoneticPr fontId="3"/>
  </si>
  <si>
    <t>１年未満（別途、当該緊急事態等について、意思決定過程や事務の実績の跡付け・検証に必要な文書を作成した場合に限る。）</t>
    <phoneticPr fontId="3"/>
  </si>
  <si>
    <t>50 監理・総務</t>
    <phoneticPr fontId="3"/>
  </si>
  <si>
    <t>(1) 総務</t>
    <phoneticPr fontId="3"/>
  </si>
  <si>
    <t>○○年度　部隊現況把握</t>
    <phoneticPr fontId="3"/>
  </si>
  <si>
    <t>部隊現地指導に関する文書</t>
    <phoneticPr fontId="3"/>
  </si>
  <si>
    <t>エンゲージメントサーベイ</t>
    <phoneticPr fontId="3"/>
  </si>
  <si>
    <t>部隊等の業務実施規定</t>
    <phoneticPr fontId="3"/>
  </si>
  <si>
    <t>○○年度　部隊等業務実施規定</t>
    <phoneticPr fontId="3"/>
  </si>
  <si>
    <t>会費徴収・募金運動に関する依頼文書</t>
    <phoneticPr fontId="3"/>
  </si>
  <si>
    <t>○○年度　会費徴収・募金運動に関する依頼文書</t>
    <phoneticPr fontId="3"/>
  </si>
  <si>
    <t>○○年度　総務に関する通知報告及び照会又は意見に係る文書</t>
    <phoneticPr fontId="3"/>
  </si>
  <si>
    <t>電話番号簿の配布通知</t>
    <phoneticPr fontId="3"/>
  </si>
  <si>
    <t>体育館整備依頼</t>
    <phoneticPr fontId="3"/>
  </si>
  <si>
    <t>追悼式・弔意表明に関する文書</t>
    <phoneticPr fontId="3"/>
  </si>
  <si>
    <t>ゴミ袋の配布通知</t>
    <phoneticPr fontId="3"/>
  </si>
  <si>
    <t>自動二輪保有状況報告</t>
    <phoneticPr fontId="3"/>
  </si>
  <si>
    <t>動画コンテスト</t>
    <phoneticPr fontId="3"/>
  </si>
  <si>
    <t>部外競技会への公務としての参加に係る基準</t>
    <phoneticPr fontId="3"/>
  </si>
  <si>
    <t>選挙における措置に関する文書</t>
    <phoneticPr fontId="3"/>
  </si>
  <si>
    <t>管理栄養士による栄養教育</t>
    <phoneticPr fontId="3"/>
  </si>
  <si>
    <t>部隊長等・先任会同・会議、管制気象隊長会同</t>
    <phoneticPr fontId="3"/>
  </si>
  <si>
    <t>○○年度　部隊長等会同・会議</t>
    <phoneticPr fontId="3"/>
  </si>
  <si>
    <t>食堂喫食に関する意見に対する回答</t>
    <phoneticPr fontId="3"/>
  </si>
  <si>
    <t>○○年度　食堂喫食に関する意見に対する回答</t>
    <phoneticPr fontId="3"/>
  </si>
  <si>
    <t>新着任者教育・オリエンテーション</t>
    <phoneticPr fontId="3"/>
  </si>
  <si>
    <t>○○年度　新着任者教育・オリエンテーション</t>
    <phoneticPr fontId="3"/>
  </si>
  <si>
    <t>火災予防運動</t>
    <phoneticPr fontId="3"/>
  </si>
  <si>
    <t>○○年度　火災予防運動</t>
    <phoneticPr fontId="3"/>
  </si>
  <si>
    <t>給食委員会の開催通知</t>
    <phoneticPr fontId="3"/>
  </si>
  <si>
    <t>○○年度　給食委員会の開催通知</t>
    <phoneticPr fontId="3"/>
  </si>
  <si>
    <t>駐屯地食堂の時間変更通知</t>
    <phoneticPr fontId="3"/>
  </si>
  <si>
    <t>○○年度　駐屯地食堂の時間変更通知</t>
    <phoneticPr fontId="3"/>
  </si>
  <si>
    <t>駐屯地朝礼</t>
    <phoneticPr fontId="3"/>
  </si>
  <si>
    <t>○○年度　駐屯地朝礼</t>
    <phoneticPr fontId="3"/>
  </si>
  <si>
    <t>各四半期期末点検に関する文書</t>
    <phoneticPr fontId="3"/>
  </si>
  <si>
    <t>○○年度　駐屯地四半期期末点検</t>
    <phoneticPr fontId="3"/>
  </si>
  <si>
    <t>優秀隊員候補者に関する上申・通知</t>
    <phoneticPr fontId="3"/>
  </si>
  <si>
    <t>○○年度　優秀隊員上申</t>
    <phoneticPr fontId="3"/>
  </si>
  <si>
    <t>新型コロナウイルス感染症対策に係る業務要領・対応要領</t>
    <phoneticPr fontId="3"/>
  </si>
  <si>
    <t>○○年度　新型コロナウイルス感染症対策に係る業務要領</t>
    <phoneticPr fontId="3"/>
  </si>
  <si>
    <t>以下について移管
・オリジナル性があり通常業務上の対応以外のもの</t>
    <phoneticPr fontId="3"/>
  </si>
  <si>
    <t>緊急事態宣言の解除後の防衛省・自衛隊における外出の方針</t>
    <phoneticPr fontId="3"/>
  </si>
  <si>
    <t>公益通報に関する文書</t>
    <phoneticPr fontId="3"/>
  </si>
  <si>
    <t>公益通報制度の周知状況報告</t>
    <phoneticPr fontId="3"/>
  </si>
  <si>
    <t>○○年度　公益通報制度</t>
    <phoneticPr fontId="3"/>
  </si>
  <si>
    <t>公益通報対応</t>
    <phoneticPr fontId="3"/>
  </si>
  <si>
    <t>○○年度　公益通報対応</t>
    <phoneticPr fontId="3"/>
  </si>
  <si>
    <t>公益通報の対応が終了した日に係る特定日以後１０年</t>
    <phoneticPr fontId="3"/>
  </si>
  <si>
    <t>苦情への対応に関する文書</t>
    <phoneticPr fontId="3"/>
  </si>
  <si>
    <t>苦情受理簿</t>
    <phoneticPr fontId="3"/>
  </si>
  <si>
    <t>○○年度　苦情受理簿</t>
    <phoneticPr fontId="3"/>
  </si>
  <si>
    <t>苦情申立書</t>
    <phoneticPr fontId="3"/>
  </si>
  <si>
    <t>○○年度　苦情申立書</t>
    <phoneticPr fontId="3"/>
  </si>
  <si>
    <t>苦情処理通知書</t>
    <phoneticPr fontId="3"/>
  </si>
  <si>
    <t>○○年度　苦情処理通知書</t>
    <phoneticPr fontId="3"/>
  </si>
  <si>
    <t>駐屯地騒音苦情対応（基準）</t>
    <phoneticPr fontId="3"/>
  </si>
  <si>
    <t>○○年度　苦情対応基準</t>
    <phoneticPr fontId="3"/>
  </si>
  <si>
    <t>部隊・学校視察に関する調整資料・報告資料（初度視察等）</t>
    <phoneticPr fontId="3"/>
  </si>
  <si>
    <t>○○年度　部隊・学校視察</t>
    <phoneticPr fontId="3"/>
  </si>
  <si>
    <t>○○年度　総務担当者等集合訓練</t>
    <phoneticPr fontId="3"/>
  </si>
  <si>
    <t>部隊長等の着任行事</t>
    <phoneticPr fontId="3"/>
  </si>
  <si>
    <t>○○年度　着任式・交代行事</t>
    <phoneticPr fontId="3"/>
  </si>
  <si>
    <t>最先任上級曹長交代行事</t>
    <phoneticPr fontId="3"/>
  </si>
  <si>
    <t>納涼祭に関する文書</t>
    <phoneticPr fontId="3"/>
  </si>
  <si>
    <t>○○年度　記念日行事・納涼祭</t>
    <phoneticPr fontId="3"/>
  </si>
  <si>
    <t>記念日行事に関する文書</t>
    <phoneticPr fontId="3"/>
  </si>
  <si>
    <t>納涼祭に係る会議・会同に関する事項</t>
    <phoneticPr fontId="3"/>
  </si>
  <si>
    <t>記念日行事に係る会議・会同に関する事項</t>
    <phoneticPr fontId="3"/>
  </si>
  <si>
    <t>駐屯地成人祝賀行事</t>
    <phoneticPr fontId="3"/>
  </si>
  <si>
    <t>○○年度　駐屯地行事（記念日等行事除く。）</t>
    <phoneticPr fontId="3"/>
  </si>
  <si>
    <t>駐屯地年末行事</t>
    <phoneticPr fontId="3"/>
  </si>
  <si>
    <t>航空隊計画の行事</t>
    <phoneticPr fontId="3"/>
  </si>
  <si>
    <t>○○年度　航空隊計画行事</t>
    <phoneticPr fontId="3"/>
  </si>
  <si>
    <t>国家的行事に関する調整資料・報告資料</t>
    <phoneticPr fontId="3"/>
  </si>
  <si>
    <t>○○年度　△△国家的行事
（△△には行事名称に関する事項を記載）</t>
    <phoneticPr fontId="3"/>
  </si>
  <si>
    <t>以下について移管
・国家・社会として記録を共有すべき歴史的に重要な行事</t>
    <phoneticPr fontId="3"/>
  </si>
  <si>
    <t>○○年度　身分証明書交付・発行申請書</t>
    <phoneticPr fontId="3"/>
  </si>
  <si>
    <t>○○年度　身分証明書亡失報告書</t>
    <phoneticPr fontId="3"/>
  </si>
  <si>
    <t>○○年度　退職隊員の身分証明書等情報（通知用）</t>
    <phoneticPr fontId="3"/>
  </si>
  <si>
    <t>○○年度　新規ホログラムシール使用者一覧</t>
    <phoneticPr fontId="3"/>
  </si>
  <si>
    <t>新規ホログラムシール使用者一覧</t>
    <phoneticPr fontId="3"/>
  </si>
  <si>
    <t>各種施策、推進事業に関する文書</t>
    <phoneticPr fontId="3"/>
  </si>
  <si>
    <t>省エネ施策（クールビズ等）</t>
    <phoneticPr fontId="3"/>
  </si>
  <si>
    <t>○○年度　省エネ施策</t>
    <phoneticPr fontId="3"/>
  </si>
  <si>
    <t>印章管理に関する文書</t>
    <phoneticPr fontId="3"/>
  </si>
  <si>
    <t>印鑑登録に関する文書（届出を実施した文書）</t>
    <phoneticPr fontId="3"/>
  </si>
  <si>
    <t>○○年度　印鑑登録に関する文書</t>
    <phoneticPr fontId="3"/>
  </si>
  <si>
    <t>印章登録簿（陸自印章規則第１０条第１項第１号から第４号により届出を受け、管理している登録簿）</t>
    <phoneticPr fontId="3"/>
  </si>
  <si>
    <t>印章登録簿</t>
    <phoneticPr fontId="3"/>
  </si>
  <si>
    <t>組織改廃の日に係る特定日以後３年</t>
    <phoneticPr fontId="3"/>
  </si>
  <si>
    <t>駐屯地消防訓練</t>
    <phoneticPr fontId="3"/>
  </si>
  <si>
    <t>○○年度　駐屯地消防訓練</t>
    <phoneticPr fontId="3"/>
  </si>
  <si>
    <t>議員等の訪問・視察対応に関する文書</t>
    <phoneticPr fontId="3"/>
  </si>
  <si>
    <t>(2) 渉外</t>
    <phoneticPr fontId="3"/>
  </si>
  <si>
    <t>○○年度　議員等訪問対応</t>
    <phoneticPr fontId="3"/>
  </si>
  <si>
    <t>国会議員対応の基本及び留意事項</t>
    <phoneticPr fontId="3"/>
  </si>
  <si>
    <t>(3) 文書</t>
    <phoneticPr fontId="3"/>
  </si>
  <si>
    <t>○○年度　行政文書管理教育</t>
    <phoneticPr fontId="3"/>
  </si>
  <si>
    <t>行政文書の管理の状況報告（総定第２６号）</t>
    <phoneticPr fontId="3"/>
  </si>
  <si>
    <t>公文書管理等の適正化に向けたｅ－ラーニング</t>
    <phoneticPr fontId="3"/>
  </si>
  <si>
    <t>部隊等主任文書管理者等による対面方式研修</t>
    <phoneticPr fontId="3"/>
  </si>
  <si>
    <t>行政文書管理担当者集合訓練</t>
    <phoneticPr fontId="3"/>
  </si>
  <si>
    <t>航空隊行政管理の日</t>
    <phoneticPr fontId="3"/>
  </si>
  <si>
    <t>○○年度　行政管理の日</t>
    <phoneticPr fontId="3"/>
  </si>
  <si>
    <t>文書管理担当者の指定状況報告</t>
    <phoneticPr fontId="3"/>
  </si>
  <si>
    <t>○○年度　文書管理担当者の指定状況</t>
    <phoneticPr fontId="3"/>
  </si>
  <si>
    <t>○○年度　文書管理者引継報告書</t>
    <phoneticPr fontId="3"/>
  </si>
  <si>
    <t>○○年度　文書管理担当者の報告文書</t>
    <phoneticPr fontId="3"/>
  </si>
  <si>
    <t>総括宛名</t>
    <phoneticPr fontId="3"/>
  </si>
  <si>
    <t>○○年度　総括宛名</t>
    <phoneticPr fontId="3"/>
  </si>
  <si>
    <t>配布区分表</t>
    <phoneticPr fontId="3"/>
  </si>
  <si>
    <t>○○年度　配布区分表</t>
    <phoneticPr fontId="3"/>
  </si>
  <si>
    <t>行政文書管理に係る規則類の改正に関する通知文書</t>
    <phoneticPr fontId="3"/>
  </si>
  <si>
    <t>○○年度　行政文書管理に係る規則類の改正に関する通知文書</t>
    <phoneticPr fontId="3"/>
  </si>
  <si>
    <t>文書整理簿</t>
    <phoneticPr fontId="3"/>
  </si>
  <si>
    <t>行動部隊撤収後の文書整理完了の日に係る特定日以後１年</t>
    <phoneticPr fontId="3"/>
  </si>
  <si>
    <t>文書起案の手引き及び電子決裁システム操作マニュアル</t>
    <phoneticPr fontId="3"/>
  </si>
  <si>
    <t>○○年度　文書起案の手引</t>
    <phoneticPr fontId="3"/>
  </si>
  <si>
    <t>文書管理システムにおける管理に関する文書</t>
    <phoneticPr fontId="3"/>
  </si>
  <si>
    <t>○○年度　文書管理システム運用要領</t>
    <phoneticPr fontId="3"/>
  </si>
  <si>
    <t>○○年度　行政文書管理の適正な実施</t>
    <phoneticPr fontId="3"/>
  </si>
  <si>
    <t>行政文書ファイル等の紛失等が発生した場合の対応等要領</t>
    <phoneticPr fontId="3"/>
  </si>
  <si>
    <t>公文書等の管理に関する法律第８条第２項の規定に基づく廃棄の実施に関する文書</t>
    <phoneticPr fontId="3"/>
  </si>
  <si>
    <t>文書管理システムを用いた起案により難い案件に関する要領</t>
    <phoneticPr fontId="3"/>
  </si>
  <si>
    <t>行政文書管理簿の誤記載に係る調査</t>
    <phoneticPr fontId="3"/>
  </si>
  <si>
    <t>行政文書の管理実態調査</t>
    <phoneticPr fontId="3"/>
  </si>
  <si>
    <t>重要政策に関する文書</t>
    <phoneticPr fontId="3"/>
  </si>
  <si>
    <t>文書管理情報の細部の記載要領</t>
    <phoneticPr fontId="3"/>
  </si>
  <si>
    <t>文書管理システムにおいて保存処理が完了していない受付文書の処理要領</t>
    <phoneticPr fontId="3"/>
  </si>
  <si>
    <t>国内の自衛隊の活動における現地部隊等からの報告文書の調査</t>
    <phoneticPr fontId="3"/>
  </si>
  <si>
    <t>新型コロナウイルス感染症に係る事態が「歴史的緊急事態」に該当することを踏まえた行政文書管理上の対応及び当該行政文書ファイル等のレコードスケジュール項目の設定要領</t>
    <phoneticPr fontId="3"/>
  </si>
  <si>
    <t>○○年度　新型コロナウイルス感染症に関する文書管理要領</t>
    <phoneticPr fontId="3"/>
  </si>
  <si>
    <t>○○年度　行政文書管理業務の検討に関する文書</t>
    <phoneticPr fontId="3"/>
  </si>
  <si>
    <t>共有フォルダの管理に関する文書</t>
    <phoneticPr fontId="3"/>
  </si>
  <si>
    <t>○○年度　共有フォルダ管理要領</t>
    <phoneticPr fontId="3"/>
  </si>
  <si>
    <t>起案用紙１号に関する文書</t>
    <phoneticPr fontId="3"/>
  </si>
  <si>
    <t>○○年度　起案用紙</t>
    <phoneticPr fontId="3"/>
  </si>
  <si>
    <t>情報公開業務における行政文書の探索に際し開示請求に合致すると考えられる行政文書を確認できなかった場合の措置等</t>
    <phoneticPr fontId="3"/>
  </si>
  <si>
    <t>○○年度　情報公開業務における行政文書探索要領</t>
    <phoneticPr fontId="3"/>
  </si>
  <si>
    <t>○○年度　行政文書ファイル等の保存期間満了時の措置の確認依頼等に関する文書</t>
    <phoneticPr fontId="3"/>
  </si>
  <si>
    <t>行政文書ファイル等の廃棄協議審査依頼</t>
    <phoneticPr fontId="3"/>
  </si>
  <si>
    <t>○○年度　行政文書ファイル等の廃棄協議審査依頼</t>
    <phoneticPr fontId="3"/>
  </si>
  <si>
    <t>独立行政法人国立公文書館へ移管する行政文書ファイル等に係る業務要領</t>
    <phoneticPr fontId="3"/>
  </si>
  <si>
    <t>○○年度　独立行政法人国立公文書館へ移管する行政文書ファイル等に係る業務要領</t>
    <phoneticPr fontId="3"/>
  </si>
  <si>
    <t>○○年度　行政文書管理推進月間</t>
    <phoneticPr fontId="3"/>
  </si>
  <si>
    <t>行政文書整理期間における取組等</t>
    <phoneticPr fontId="3"/>
  </si>
  <si>
    <t>○○年度　行政文書整理期間</t>
    <phoneticPr fontId="3"/>
  </si>
  <si>
    <t>○○年度　行政文書管理状況の調査、点検及び研修に関する文書</t>
    <phoneticPr fontId="3"/>
  </si>
  <si>
    <t>行政文書ファイル等の紛失等の報告に関する文書</t>
    <phoneticPr fontId="3"/>
  </si>
  <si>
    <t>○○年度　行政文書ファイル等の紛失報告</t>
    <phoneticPr fontId="3"/>
  </si>
  <si>
    <t>陸上自衛隊史及び陸上自衛隊報に関する文書</t>
    <phoneticPr fontId="3"/>
  </si>
  <si>
    <t>部隊史</t>
    <phoneticPr fontId="3"/>
  </si>
  <si>
    <t>○○年度　部隊史</t>
    <phoneticPr fontId="3"/>
  </si>
  <si>
    <t>移管済みの陸上自衛隊史又は部隊史（写し）</t>
    <phoneticPr fontId="3"/>
  </si>
  <si>
    <t>○○年度　移管済みの部隊史（写し）</t>
    <phoneticPr fontId="3"/>
  </si>
  <si>
    <t>(4) 監理</t>
    <phoneticPr fontId="3"/>
  </si>
  <si>
    <t>○○年度　業務改善提案状況報告書</t>
    <phoneticPr fontId="3"/>
  </si>
  <si>
    <t>総合隊務点検</t>
    <phoneticPr fontId="3"/>
  </si>
  <si>
    <t>○○年度　総合隊務点検・監察</t>
    <phoneticPr fontId="3"/>
  </si>
  <si>
    <t>総合・臨時観察</t>
    <phoneticPr fontId="3"/>
  </si>
  <si>
    <t>○○年度　業務改善提案</t>
    <phoneticPr fontId="3"/>
  </si>
  <si>
    <t>ＤＸ（デジタルトランスフォーメーション）・業務の高能率化に関する業務の見直し検討</t>
    <phoneticPr fontId="3"/>
  </si>
  <si>
    <t>○○年度　ＤＸ・業務の高能率化に関する業務の見直し検討</t>
    <phoneticPr fontId="3"/>
  </si>
  <si>
    <t>○○年度　職位機能組織図（組織・定員）</t>
    <phoneticPr fontId="3"/>
  </si>
  <si>
    <t>報告統制に関する文書</t>
    <phoneticPr fontId="3"/>
  </si>
  <si>
    <t>定時報告要求一覧表</t>
    <phoneticPr fontId="3"/>
  </si>
  <si>
    <t>○○年度　定時報告要求一覧表</t>
    <phoneticPr fontId="3"/>
  </si>
  <si>
    <t>○○年度　文書監査</t>
    <phoneticPr fontId="3"/>
  </si>
  <si>
    <t>防衛監察に関する文書</t>
    <phoneticPr fontId="3"/>
  </si>
  <si>
    <t>防衛監察本部への情報提供に関する資料</t>
    <phoneticPr fontId="3"/>
  </si>
  <si>
    <t>○○年度　防衛監察受察に関する文書</t>
    <phoneticPr fontId="3"/>
  </si>
  <si>
    <t>防衛監察受察に関する文</t>
    <phoneticPr fontId="3"/>
  </si>
  <si>
    <t>防衛監察実施通達</t>
    <phoneticPr fontId="3"/>
  </si>
  <si>
    <t>コンプライアンス・ガイダンス通知</t>
    <phoneticPr fontId="3"/>
  </si>
  <si>
    <t>○○年度　コンプライアンス業務</t>
    <phoneticPr fontId="3"/>
  </si>
  <si>
    <t>防衛監察実施計画</t>
    <phoneticPr fontId="3"/>
  </si>
  <si>
    <t>○○年度　防衛監察実施及び要領</t>
    <phoneticPr fontId="3"/>
  </si>
  <si>
    <t>防衛監察実施要領</t>
    <phoneticPr fontId="3"/>
  </si>
  <si>
    <t>防衛監察に伴う再発防止策</t>
    <phoneticPr fontId="3"/>
  </si>
  <si>
    <t>○○年度　防衛監察に伴う再発防止策</t>
    <phoneticPr fontId="3"/>
  </si>
  <si>
    <t>(6) 広報</t>
    <phoneticPr fontId="3"/>
  </si>
  <si>
    <t>○○年度　広報部外対応</t>
    <phoneticPr fontId="3"/>
  </si>
  <si>
    <t>部外職業体験支援</t>
    <phoneticPr fontId="3"/>
  </si>
  <si>
    <t>部外部隊見学支援</t>
    <phoneticPr fontId="3"/>
  </si>
  <si>
    <t>広報資料に関する文書</t>
    <phoneticPr fontId="3"/>
  </si>
  <si>
    <t>部隊が実施する広報に係るウェブサイト及びＳＮＳを活用して発信する情報に関する決裁文書</t>
    <phoneticPr fontId="3"/>
  </si>
  <si>
    <t>○○年度　部隊が実施する広報に係るウェブサイト及びＳＮＳを活用して発信する情報に関する決裁文書</t>
    <phoneticPr fontId="3"/>
  </si>
  <si>
    <t>2(2)ア</t>
    <phoneticPr fontId="3"/>
  </si>
  <si>
    <t>以下について移管
・歴史的緊急事態に関する文書</t>
    <phoneticPr fontId="3"/>
  </si>
  <si>
    <t>ウェブサイト及びＳＮＳを活用して発信した情報（正本を除く。）</t>
    <phoneticPr fontId="3"/>
  </si>
  <si>
    <t>常用（広報担当部署等における文書管理者のみ登録）</t>
    <phoneticPr fontId="3"/>
  </si>
  <si>
    <t>(7) 個人情報保護</t>
    <phoneticPr fontId="3"/>
  </si>
  <si>
    <t>保護責任者等　指定（解除）書</t>
    <phoneticPr fontId="3"/>
  </si>
  <si>
    <t>指定変更書</t>
    <phoneticPr fontId="3"/>
  </si>
  <si>
    <t>保護責任者等　指定変更書</t>
    <phoneticPr fontId="3"/>
  </si>
  <si>
    <t>○○年度　保有個人情報等点検結果報告</t>
    <phoneticPr fontId="3"/>
  </si>
  <si>
    <t>○○年度　保有個人情報等監査に関する文書</t>
    <phoneticPr fontId="3"/>
  </si>
  <si>
    <t>○○年度　保有個人情報等に係る事故調査に関する文書</t>
    <phoneticPr fontId="3"/>
  </si>
  <si>
    <t>○○年度　保有個人情報等の教育</t>
    <phoneticPr fontId="3"/>
  </si>
  <si>
    <t>○○年度　個人情報等保護強化月間</t>
    <phoneticPr fontId="3"/>
  </si>
  <si>
    <t>(9) 情報公開</t>
    <phoneticPr fontId="3"/>
  </si>
  <si>
    <t>○○年度　情報公開に係る教育の報告に関する文書</t>
    <phoneticPr fontId="3"/>
  </si>
  <si>
    <t>情報公開実施担当者・補助者名簿</t>
    <phoneticPr fontId="3"/>
  </si>
  <si>
    <t>○○年度　情報公開に係る教育に関する文書</t>
    <phoneticPr fontId="3"/>
  </si>
  <si>
    <t>法務及び法律に関する文書</t>
    <phoneticPr fontId="3"/>
  </si>
  <si>
    <t>法務に関する会議・教育・訓練</t>
    <phoneticPr fontId="3"/>
  </si>
  <si>
    <t>51 法務</t>
    <phoneticPr fontId="3"/>
  </si>
  <si>
    <t>(1) 法務</t>
    <phoneticPr fontId="3"/>
  </si>
  <si>
    <t>○○年度　法務教育</t>
    <phoneticPr fontId="3"/>
  </si>
  <si>
    <t>補償</t>
    <phoneticPr fontId="3"/>
  </si>
  <si>
    <t>報告に関する文書</t>
    <phoneticPr fontId="3"/>
  </si>
  <si>
    <t>災害補償及び福祉事業実施報告</t>
    <phoneticPr fontId="3"/>
  </si>
  <si>
    <t>(3) 補償</t>
    <phoneticPr fontId="3"/>
  </si>
  <si>
    <t>○○年度　公務災害事故調査依頼</t>
    <phoneticPr fontId="3"/>
  </si>
  <si>
    <t>達の運用、解釈に関する文書</t>
    <phoneticPr fontId="3"/>
  </si>
  <si>
    <t>訓令・達の運用及び解釈</t>
    <phoneticPr fontId="3"/>
  </si>
  <si>
    <t>(4) 法規</t>
    <phoneticPr fontId="3"/>
  </si>
  <si>
    <t>○○年度　訓令・達の運用及び解釈</t>
    <phoneticPr fontId="3"/>
  </si>
  <si>
    <t>規則の管理に関する文書</t>
    <phoneticPr fontId="3"/>
  </si>
  <si>
    <t>規則類（配布）</t>
    <phoneticPr fontId="3"/>
  </si>
  <si>
    <t>○○年度　規則類（配布）</t>
    <phoneticPr fontId="3"/>
  </si>
  <si>
    <t>金銭管理に関する文書</t>
    <phoneticPr fontId="3"/>
  </si>
  <si>
    <t>部隊基金等の取り扱い</t>
    <phoneticPr fontId="3"/>
  </si>
  <si>
    <t>52 会計</t>
    <phoneticPr fontId="3"/>
  </si>
  <si>
    <t>(1) 会計</t>
    <phoneticPr fontId="3"/>
  </si>
  <si>
    <t>○○年度　金銭管理実施要領</t>
    <phoneticPr fontId="3"/>
  </si>
  <si>
    <t>切手類受払簿</t>
    <phoneticPr fontId="3"/>
  </si>
  <si>
    <t>○○年度　切手類受払簿</t>
    <phoneticPr fontId="3"/>
  </si>
  <si>
    <t>会計業務に関する実施要領</t>
    <phoneticPr fontId="3"/>
  </si>
  <si>
    <t>○○年度　会計業務実施要領</t>
    <phoneticPr fontId="3"/>
  </si>
  <si>
    <t>金銭会計事故防止に関する文書</t>
    <phoneticPr fontId="3"/>
  </si>
  <si>
    <t>○○年度　金銭会計事故防止</t>
    <phoneticPr fontId="3"/>
  </si>
  <si>
    <t>債権管理簿（糧食等）</t>
    <phoneticPr fontId="3"/>
  </si>
  <si>
    <t>(2) 債権・歳入</t>
    <phoneticPr fontId="3"/>
  </si>
  <si>
    <t>恒常業務にて作成又は取得する給与に関する文書</t>
    <phoneticPr fontId="3"/>
  </si>
  <si>
    <t>給与の連絡通知</t>
    <phoneticPr fontId="3"/>
  </si>
  <si>
    <t>(3) 給与・旅費</t>
    <phoneticPr fontId="3"/>
  </si>
  <si>
    <t>○○年度　給与の連絡通知</t>
    <phoneticPr fontId="3"/>
  </si>
  <si>
    <t>防衛省訓令の制定に関する通知文書</t>
    <phoneticPr fontId="3"/>
  </si>
  <si>
    <t>○○年度　給与業務に係る規則類改正に関する通知文書</t>
    <phoneticPr fontId="3"/>
  </si>
  <si>
    <t>給与の支払要領</t>
    <phoneticPr fontId="3"/>
  </si>
  <si>
    <t>○○年度　給与業務処理要領</t>
    <phoneticPr fontId="3"/>
  </si>
  <si>
    <t>給与の口座振込実施要領</t>
    <phoneticPr fontId="3"/>
  </si>
  <si>
    <t>海外派遣隊員の給与業務処理要領</t>
    <phoneticPr fontId="3"/>
  </si>
  <si>
    <t>海賊対処行動に伴う特殊勤務手当等の支給手続</t>
    <phoneticPr fontId="3"/>
  </si>
  <si>
    <t>旅費請求書に添付する書類に関する文書</t>
    <phoneticPr fontId="3"/>
  </si>
  <si>
    <t>赴任旅費における着後手当の支給要領</t>
    <phoneticPr fontId="3"/>
  </si>
  <si>
    <t>防衛省人事・給与情報システムにおける会計業務処理要領</t>
    <phoneticPr fontId="3"/>
  </si>
  <si>
    <t>給与の制度に関する文書</t>
    <phoneticPr fontId="3"/>
  </si>
  <si>
    <t>給与の制度</t>
    <phoneticPr fontId="3"/>
  </si>
  <si>
    <t>○○年度　給与の制度</t>
    <phoneticPr fontId="3"/>
  </si>
  <si>
    <t>給与の支払管理に関する文書</t>
    <phoneticPr fontId="3"/>
  </si>
  <si>
    <t>管理職特別勤務手当</t>
    <phoneticPr fontId="3"/>
  </si>
  <si>
    <t>○○年度　管理職特別勤務手当</t>
    <phoneticPr fontId="3"/>
  </si>
  <si>
    <t>６年</t>
    <phoneticPr fontId="3"/>
  </si>
  <si>
    <t>管理職員特別勤務実績簿</t>
    <phoneticPr fontId="3"/>
  </si>
  <si>
    <t>○○年度　管理職員特別勤務実績簿</t>
    <phoneticPr fontId="3"/>
  </si>
  <si>
    <t>特殊勤務命令簿</t>
    <phoneticPr fontId="3"/>
  </si>
  <si>
    <t>○○年度　特殊勤務命令簿</t>
    <phoneticPr fontId="3"/>
  </si>
  <si>
    <t>恒常業務にて作成又は取得する旅費に関する文書</t>
    <phoneticPr fontId="3"/>
  </si>
  <si>
    <t>旅費の連絡通知</t>
    <phoneticPr fontId="3"/>
  </si>
  <si>
    <t>○○年度　旅費の連絡通知</t>
    <phoneticPr fontId="3"/>
  </si>
  <si>
    <t>旅費業務処理要領の改正に関する通知文書</t>
    <phoneticPr fontId="3"/>
  </si>
  <si>
    <t>○○年度　旅費業務に係る規則類改正に関する通知文書</t>
    <phoneticPr fontId="3"/>
  </si>
  <si>
    <t>旅費の支給要領</t>
    <phoneticPr fontId="3"/>
  </si>
  <si>
    <t>○○年度　旅費業務実施要領</t>
    <phoneticPr fontId="3"/>
  </si>
  <si>
    <t>国家公務員等の旅費に関する法律等の改正に伴う旅費業務</t>
    <phoneticPr fontId="3"/>
  </si>
  <si>
    <t>旅行者に対する車賃の支給要領</t>
    <phoneticPr fontId="3"/>
  </si>
  <si>
    <t>陸路等路程</t>
    <phoneticPr fontId="3"/>
  </si>
  <si>
    <t>国家公務員等の旅費に関する法律の運用方針</t>
    <phoneticPr fontId="3"/>
  </si>
  <si>
    <t>移転料の実費支給化に関する質疑応答集</t>
    <phoneticPr fontId="3"/>
  </si>
  <si>
    <t>陸自業務システム補給管理業務サービス（会計業務機能）における旅費業務実施要領</t>
    <phoneticPr fontId="3"/>
  </si>
  <si>
    <t>公用マイレージカードに係る文書</t>
    <phoneticPr fontId="3"/>
  </si>
  <si>
    <t>○○年度　公用マイレージカードに係る文書</t>
    <phoneticPr fontId="3"/>
  </si>
  <si>
    <t>陸路等路程に係る文書</t>
    <phoneticPr fontId="3"/>
  </si>
  <si>
    <t>○○年度　陸路等路程に係る文書</t>
    <phoneticPr fontId="3"/>
  </si>
  <si>
    <t>旅費の制度に関する文書</t>
    <phoneticPr fontId="3"/>
  </si>
  <si>
    <t>旅費の制度、国家公務員等の旅費に関する協議（包括）</t>
    <phoneticPr fontId="3"/>
  </si>
  <si>
    <t>○○年度　旅費の制度</t>
    <phoneticPr fontId="3"/>
  </si>
  <si>
    <t>契約（２４の項に掲げるものを除く。）</t>
    <phoneticPr fontId="3"/>
  </si>
  <si>
    <t>恒常業務にて作成又は取得する調達及び契約に関する文書</t>
    <phoneticPr fontId="3"/>
  </si>
  <si>
    <t>支出負担行為担当官補助者指名・指名取消通知書</t>
    <phoneticPr fontId="3"/>
  </si>
  <si>
    <t>(4) 契約</t>
    <phoneticPr fontId="3"/>
  </si>
  <si>
    <t>○○年度　支出負担行為担当官補助者指名・指名取消通知書</t>
    <phoneticPr fontId="3"/>
  </si>
  <si>
    <t>予算（１５の項に掲げるものを除く。）</t>
    <phoneticPr fontId="3"/>
  </si>
  <si>
    <t>予算の配分に関する文書</t>
    <phoneticPr fontId="3"/>
  </si>
  <si>
    <t>年間経費使用計画</t>
    <phoneticPr fontId="3"/>
  </si>
  <si>
    <t>(5) 予算</t>
    <phoneticPr fontId="3"/>
  </si>
  <si>
    <t>○○年度　経費使用状況・計画</t>
    <phoneticPr fontId="3"/>
  </si>
  <si>
    <t>四半期使用基準額等使用状況・使用計画</t>
    <phoneticPr fontId="3"/>
  </si>
  <si>
    <t>部隊活動経費調達要求書</t>
    <phoneticPr fontId="3"/>
  </si>
  <si>
    <t>通信維持費調達要求資料</t>
    <phoneticPr fontId="3"/>
  </si>
  <si>
    <t>経費の付け替え・使用基準額付替</t>
    <phoneticPr fontId="3"/>
  </si>
  <si>
    <t>○○年度　経費の付け替え</t>
    <phoneticPr fontId="3"/>
  </si>
  <si>
    <t>会計監査の連絡通知</t>
    <phoneticPr fontId="3"/>
  </si>
  <si>
    <t>(7) 会計監査</t>
    <phoneticPr fontId="3"/>
  </si>
  <si>
    <t>○○年度　会計監査の連絡通知</t>
    <phoneticPr fontId="3"/>
  </si>
  <si>
    <t>会計監査受検資料等</t>
    <phoneticPr fontId="3"/>
  </si>
  <si>
    <t>○○年度　会計監査受検資料等</t>
    <phoneticPr fontId="3"/>
  </si>
  <si>
    <t>会計検査の連絡通知</t>
    <phoneticPr fontId="3"/>
  </si>
  <si>
    <t>○○年度　会計検査の連絡通知</t>
    <phoneticPr fontId="3"/>
  </si>
  <si>
    <t>会計検査受検に伴う業務概況書、会計検査院への回答、受検結果</t>
    <phoneticPr fontId="3"/>
  </si>
  <si>
    <t>○○年度　会計検査受検資料等</t>
    <phoneticPr fontId="3"/>
  </si>
  <si>
    <t>○○年度　会計監査・検査受検計画</t>
    <phoneticPr fontId="3"/>
  </si>
  <si>
    <t>53 人事計画</t>
    <phoneticPr fontId="3"/>
  </si>
  <si>
    <t>(1) 人事計画</t>
    <phoneticPr fontId="3"/>
  </si>
  <si>
    <t>○○年度　人事計画に関する通知、報告及び照会又は意見に係る文書</t>
    <phoneticPr fontId="3"/>
  </si>
  <si>
    <t>人事情報の政府外への提供の有無等の確認</t>
    <phoneticPr fontId="3"/>
  </si>
  <si>
    <t>人事担当者会同</t>
    <phoneticPr fontId="3"/>
  </si>
  <si>
    <t>女性自衛官会同</t>
    <phoneticPr fontId="3"/>
  </si>
  <si>
    <t>幹部人材運用・育成戦略に関する意見照会</t>
    <phoneticPr fontId="3"/>
  </si>
  <si>
    <t>職員アンケートへの実施協力に関する文書</t>
    <phoneticPr fontId="3"/>
  </si>
  <si>
    <t>インターンシップ</t>
    <phoneticPr fontId="3"/>
  </si>
  <si>
    <t>○○年度　インターンシップ</t>
    <phoneticPr fontId="3"/>
  </si>
  <si>
    <t>○○年度　幹部管理</t>
    <phoneticPr fontId="3"/>
  </si>
  <si>
    <t>○○年度　准・曹・士管理</t>
    <phoneticPr fontId="3"/>
  </si>
  <si>
    <t>実員管理計画</t>
    <phoneticPr fontId="3"/>
  </si>
  <si>
    <t>○○年度　実員管理計画</t>
    <phoneticPr fontId="3"/>
  </si>
  <si>
    <t>幹部人材運用・育成戦略</t>
    <phoneticPr fontId="3"/>
  </si>
  <si>
    <t>○○年度　幹部人材運用・育成戦略</t>
    <phoneticPr fontId="3"/>
  </si>
  <si>
    <t>航空機乗組員及び整備員が運航等に係る業務を行う際の飲酒に係る基準</t>
    <phoneticPr fontId="3"/>
  </si>
  <si>
    <t>○○年度　航空機乗組員等の飲酒基準</t>
    <phoneticPr fontId="3"/>
  </si>
  <si>
    <t>在職中の営利企業体の地位への就職）に規定する承認の運用通知</t>
    <phoneticPr fontId="3"/>
  </si>
  <si>
    <t>○○年度　在職中の兼業に対する昇任運用要領</t>
    <phoneticPr fontId="3"/>
  </si>
  <si>
    <t>人事管理の制度に関する文書</t>
    <phoneticPr fontId="3"/>
  </si>
  <si>
    <t>上級曹長制度</t>
    <phoneticPr fontId="3"/>
  </si>
  <si>
    <t>(2) 制度</t>
    <phoneticPr fontId="3"/>
  </si>
  <si>
    <t>○○年度　上級曹長制度</t>
    <phoneticPr fontId="3"/>
  </si>
  <si>
    <t>女性自衛官制度</t>
    <phoneticPr fontId="3"/>
  </si>
  <si>
    <t>○○年度　女性自衛官制度</t>
    <phoneticPr fontId="3"/>
  </si>
  <si>
    <t>女性自衛官の人事管理の参考</t>
    <phoneticPr fontId="3"/>
  </si>
  <si>
    <t>女性自衛官（一般）の職域管理基準</t>
    <phoneticPr fontId="3"/>
  </si>
  <si>
    <t>営舎外居住許可要件の細部基準</t>
    <phoneticPr fontId="3"/>
  </si>
  <si>
    <t>○○年度　営舎外居住制度</t>
    <phoneticPr fontId="3"/>
  </si>
  <si>
    <t>○○年度　ワークライフバランス推進施策等</t>
    <phoneticPr fontId="3"/>
  </si>
  <si>
    <t>女性職員活躍とワークライフバランス推進のための取組計画</t>
    <phoneticPr fontId="3"/>
  </si>
  <si>
    <t>○○年度　女性職員活躍及びワークライフバランス推進のための取組計画</t>
    <phoneticPr fontId="3"/>
  </si>
  <si>
    <t>(3) 服務</t>
    <phoneticPr fontId="3"/>
  </si>
  <si>
    <t>○○年度　休暇等取得促進・取得状況報告</t>
    <phoneticPr fontId="3"/>
  </si>
  <si>
    <t>災害派遣等に伴う戦力回復</t>
    <phoneticPr fontId="3"/>
  </si>
  <si>
    <t>○○年度　戦力回復</t>
    <phoneticPr fontId="3"/>
  </si>
  <si>
    <t>育児休業等の取得状況調査</t>
    <phoneticPr fontId="3"/>
  </si>
  <si>
    <t>○○年度　育児休業等の取得状況調査</t>
    <phoneticPr fontId="3"/>
  </si>
  <si>
    <t>特別休暇簿</t>
    <phoneticPr fontId="3"/>
  </si>
  <si>
    <t>○○年　特別休暇簿</t>
    <phoneticPr fontId="3"/>
  </si>
  <si>
    <t>年次休暇簿</t>
    <phoneticPr fontId="3"/>
  </si>
  <si>
    <t>○○年度　年次休暇簿</t>
    <phoneticPr fontId="3"/>
  </si>
  <si>
    <t>勤務申告表（フレックスタイム制勤務）</t>
    <phoneticPr fontId="3"/>
  </si>
  <si>
    <t>○○年度　勤務申告表（フレックスタイム制勤務）</t>
    <phoneticPr fontId="3"/>
  </si>
  <si>
    <t>自衛官の勤務の実態把握のための調査</t>
    <phoneticPr fontId="3"/>
  </si>
  <si>
    <t>○○年度　勤務実態調査</t>
    <phoneticPr fontId="3"/>
  </si>
  <si>
    <t>勤務時間の運用に関する文書</t>
    <phoneticPr fontId="3"/>
  </si>
  <si>
    <t>○○年度　勤務時間の運用に関する文書</t>
    <phoneticPr fontId="3"/>
  </si>
  <si>
    <t>フレックスタイム制勤務の試行</t>
    <phoneticPr fontId="3"/>
  </si>
  <si>
    <t>○○年度　フレックスタイム制勤務管理要領（試行）</t>
    <phoneticPr fontId="3"/>
  </si>
  <si>
    <t>フレックスタイム制度に関する各種届、通知等</t>
    <phoneticPr fontId="3"/>
  </si>
  <si>
    <t>○○年度　フレックスタイム制度に関する各種届、通知等</t>
    <phoneticPr fontId="3"/>
  </si>
  <si>
    <t>隊員の勤務時間・休暇の運用・基準等に関する文書</t>
    <phoneticPr fontId="3"/>
  </si>
  <si>
    <t>○○年度　勤務時間・休暇の運用に関する文書</t>
    <phoneticPr fontId="3"/>
  </si>
  <si>
    <t>フレックスタイム制による勤務時間の運用・基準等に関する文書</t>
    <phoneticPr fontId="3"/>
  </si>
  <si>
    <t>○○年度　フレックスタイム制勤務管理要領</t>
    <phoneticPr fontId="3"/>
  </si>
  <si>
    <t>国際平和協力業務等に従事した隊員に対する特別休暇の付与要領</t>
    <phoneticPr fontId="3"/>
  </si>
  <si>
    <t>○○年度　国際平和協力業務の休暇に関する文書</t>
    <phoneticPr fontId="3"/>
  </si>
  <si>
    <t>新型コロナウイルス感染症に係る特別休暇付与要領</t>
    <phoneticPr fontId="3"/>
  </si>
  <si>
    <t>○○年度　新型コロナウイルス感染症に係る特別休暇付与要領</t>
    <phoneticPr fontId="3"/>
  </si>
  <si>
    <t>倫理に関する文書</t>
    <phoneticPr fontId="3"/>
  </si>
  <si>
    <t>倫理に関する連絡通知等</t>
    <phoneticPr fontId="3"/>
  </si>
  <si>
    <t>○○年度　倫理に関する連絡通知等</t>
    <phoneticPr fontId="3"/>
  </si>
  <si>
    <t>自衛隊員倫理月間の通知文書</t>
    <phoneticPr fontId="3"/>
  </si>
  <si>
    <t>贈与・報酬等報告</t>
    <phoneticPr fontId="3"/>
  </si>
  <si>
    <t>○○年度　寄贈・贈与等報告</t>
    <phoneticPr fontId="3"/>
  </si>
  <si>
    <t>倫理規則に関する通知文書</t>
    <phoneticPr fontId="3"/>
  </si>
  <si>
    <t>○○年度　倫理規則に関する通知文書</t>
    <phoneticPr fontId="3"/>
  </si>
  <si>
    <t>薬物に関する文書</t>
    <phoneticPr fontId="3"/>
  </si>
  <si>
    <t>薬物検査実施状況報告</t>
    <phoneticPr fontId="3"/>
  </si>
  <si>
    <t>○○年度　薬物検査実施状況報告</t>
    <phoneticPr fontId="3"/>
  </si>
  <si>
    <t>薬物乱用防止月間</t>
    <phoneticPr fontId="3"/>
  </si>
  <si>
    <t>○○年度　薬物防止月間</t>
    <phoneticPr fontId="3"/>
  </si>
  <si>
    <t>薬物検査実施等記録、薬物検査受検同意書</t>
    <phoneticPr fontId="3"/>
  </si>
  <si>
    <t>○○年度　薬物検査結果</t>
    <phoneticPr fontId="3"/>
  </si>
  <si>
    <t>海外渡航承認申請手続きに関わる政情等不安定な国等に関する通知</t>
    <phoneticPr fontId="3"/>
  </si>
  <si>
    <t>○○年度　海外渡航政情不安定国に関する通知</t>
    <phoneticPr fontId="3"/>
  </si>
  <si>
    <t>○○年度　海外渡航申請承認状況報告</t>
    <phoneticPr fontId="3"/>
  </si>
  <si>
    <t>海外渡航承認申請手続の細部実施要領</t>
    <phoneticPr fontId="3"/>
  </si>
  <si>
    <t>○○年度　海外渡航承認申請実施要領</t>
    <phoneticPr fontId="3"/>
  </si>
  <si>
    <t>○○年度　海外渡航承認申請（承認）書</t>
    <phoneticPr fontId="3"/>
  </si>
  <si>
    <t>物品持出証</t>
    <phoneticPr fontId="3"/>
  </si>
  <si>
    <t>○○年度　物品持出証</t>
    <phoneticPr fontId="3"/>
  </si>
  <si>
    <t>外出簿</t>
    <phoneticPr fontId="3"/>
  </si>
  <si>
    <t>○○年度　外出簿</t>
    <phoneticPr fontId="3"/>
  </si>
  <si>
    <t>特別勤務等に関する命令</t>
    <phoneticPr fontId="3"/>
  </si>
  <si>
    <t>○○年度　特別勤務計画</t>
    <phoneticPr fontId="3"/>
  </si>
  <si>
    <t>航空隊当直勤務に関する命令</t>
    <phoneticPr fontId="3"/>
  </si>
  <si>
    <t>長期休暇に伴う警衛司令等教育</t>
    <phoneticPr fontId="3"/>
  </si>
  <si>
    <t>○○年度　当直勤務計画</t>
    <phoneticPr fontId="3"/>
  </si>
  <si>
    <t>服務制度・管理に関する連絡通知等</t>
    <phoneticPr fontId="3"/>
  </si>
  <si>
    <t>○○年度　服務の制度・管理に関する連絡通知</t>
    <phoneticPr fontId="3"/>
  </si>
  <si>
    <t>服務教育実施計画</t>
    <phoneticPr fontId="3"/>
  </si>
  <si>
    <t>○○年度　服務教育実施教育</t>
    <phoneticPr fontId="3"/>
  </si>
  <si>
    <t>私服通勤許可申請</t>
    <phoneticPr fontId="3"/>
  </si>
  <si>
    <t>○○年度　私服通勤許可申請</t>
    <phoneticPr fontId="3"/>
  </si>
  <si>
    <t>服務規律維持に関する通知</t>
    <phoneticPr fontId="3"/>
  </si>
  <si>
    <t>○○年度　服務規律維持</t>
    <phoneticPr fontId="3"/>
  </si>
  <si>
    <t>服務指導強化期間、休暇前教育</t>
    <phoneticPr fontId="3"/>
  </si>
  <si>
    <t>○○年度　服務指導強化期間</t>
    <phoneticPr fontId="3"/>
  </si>
  <si>
    <t>飲食の場面及び職場における新型コロナウイルス感染症対策の徹底</t>
    <phoneticPr fontId="3"/>
  </si>
  <si>
    <t>○○年度　新型コロナウイルス感染症の飲食・職場における対策</t>
    <phoneticPr fontId="3"/>
  </si>
  <si>
    <t>服務情報の通知文書</t>
    <phoneticPr fontId="3"/>
  </si>
  <si>
    <t>○○年度　服務情報の通知文書</t>
    <phoneticPr fontId="3"/>
  </si>
  <si>
    <t>規律違反の根絶に向けた対策の細部実施要領</t>
    <phoneticPr fontId="3"/>
  </si>
  <si>
    <t>○○年度　規律違反根絶実施要領</t>
    <phoneticPr fontId="3"/>
  </si>
  <si>
    <t>私服通勤許可証明書交付台帳簿</t>
    <phoneticPr fontId="3"/>
  </si>
  <si>
    <t>服務指導記録簿（幹部）</t>
    <phoneticPr fontId="3"/>
  </si>
  <si>
    <t>○○年度　服務指導記録簿（幹部）</t>
    <phoneticPr fontId="3"/>
  </si>
  <si>
    <t>服務指導記録簿（准・曹・士）</t>
    <phoneticPr fontId="3"/>
  </si>
  <si>
    <t>○○年度　服務指導記録簿（准・曹・士）</t>
    <phoneticPr fontId="3"/>
  </si>
  <si>
    <t>○○年度　訓戒等報告</t>
    <phoneticPr fontId="3"/>
  </si>
  <si>
    <t>懲戒処分の基準に関する文書</t>
    <phoneticPr fontId="3"/>
  </si>
  <si>
    <t>○○年度　懲戒処分の基準</t>
    <phoneticPr fontId="3"/>
  </si>
  <si>
    <t>○○年度　懲戒処分報告</t>
    <phoneticPr fontId="3"/>
  </si>
  <si>
    <t>○○年度　表彰等又は栄典に関する推薦又は支援依頼</t>
    <phoneticPr fontId="3"/>
  </si>
  <si>
    <t>○○年度　表彰式の実施通達</t>
    <phoneticPr fontId="3"/>
  </si>
  <si>
    <t>賞詞枠配分の通知文書</t>
    <phoneticPr fontId="3"/>
  </si>
  <si>
    <t>○○年度　賞詞枠配分の通知</t>
    <phoneticPr fontId="3"/>
  </si>
  <si>
    <t>陸上自衛隊の防衛功労章等の着用要領</t>
    <phoneticPr fontId="3"/>
  </si>
  <si>
    <t>○○年度　防衛功労賞等の着用要領</t>
    <phoneticPr fontId="3"/>
  </si>
  <si>
    <t>○○年度　永年勤続者表彰名簿</t>
    <phoneticPr fontId="3"/>
  </si>
  <si>
    <t>礼式に関する文書</t>
    <phoneticPr fontId="3"/>
  </si>
  <si>
    <t>栄誉礼及び儀じよう</t>
    <phoneticPr fontId="3"/>
  </si>
  <si>
    <t>○○年度　栄誉礼及び儀じように関する文書</t>
    <phoneticPr fontId="3"/>
  </si>
  <si>
    <t>礼式・服制</t>
    <phoneticPr fontId="3"/>
  </si>
  <si>
    <t>○○年度　礼式・服制に関する文書</t>
    <phoneticPr fontId="3"/>
  </si>
  <si>
    <t>一般実態調査</t>
    <phoneticPr fontId="3"/>
  </si>
  <si>
    <t>○○年度　一般実態調査</t>
    <phoneticPr fontId="3"/>
  </si>
  <si>
    <t>適性検査記録カード</t>
    <phoneticPr fontId="3"/>
  </si>
  <si>
    <t>各種ハラスメントの防止等に関する文書</t>
    <phoneticPr fontId="3"/>
  </si>
  <si>
    <t>○○年度　ハラスメント防止施策</t>
    <phoneticPr fontId="3"/>
  </si>
  <si>
    <t>陸幕人教第４８４号（令和５年３月３１日）に基づくメンタルヘルスチェック実施結果（平素用）、（事態対処用）</t>
    <phoneticPr fontId="3"/>
  </si>
  <si>
    <t>○○年度　メンタルヘルスチェック（平素用）、（事態対処用）</t>
    <phoneticPr fontId="3"/>
  </si>
  <si>
    <t>部隊等のメンタルヘルス施策強化期間、細部実施要領</t>
    <phoneticPr fontId="3"/>
  </si>
  <si>
    <t>○○年度　メンタルヘルス施策強化</t>
    <phoneticPr fontId="3"/>
  </si>
  <si>
    <t>部隊相談員等の指定状況報告・教育実施</t>
    <phoneticPr fontId="3"/>
  </si>
  <si>
    <t>○○年度　相談員・カウンセラー指定・教育実施</t>
    <phoneticPr fontId="3"/>
  </si>
  <si>
    <t>カウンセリング等の実施要領</t>
    <phoneticPr fontId="3"/>
  </si>
  <si>
    <t>○○年度　カウンセリング実施要領</t>
    <phoneticPr fontId="3"/>
  </si>
  <si>
    <t>メンタルヘルス施策推進要領・基本方針、服務面談</t>
    <phoneticPr fontId="3"/>
  </si>
  <si>
    <t>○○年度　メンタルヘルス施策推進要領</t>
    <phoneticPr fontId="3"/>
  </si>
  <si>
    <t>防人衛第１４１７０号（２８．８．５）に基づく自衛隊員に対するメンタルヘルスチェック実施結果</t>
    <phoneticPr fontId="3"/>
  </si>
  <si>
    <t>○○年度　自衛隊員に対するメンタルヘルスチェック実施結果</t>
    <phoneticPr fontId="3"/>
  </si>
  <si>
    <t>部隊等相談員等養成及び錬成訓練履修表</t>
    <phoneticPr fontId="3"/>
  </si>
  <si>
    <t>予備自衛官等普及強調期間</t>
    <phoneticPr fontId="3"/>
  </si>
  <si>
    <t>(4) 予備自衛官</t>
    <phoneticPr fontId="3"/>
  </si>
  <si>
    <t>○○年度　予備自衛官等普及強調期間</t>
    <phoneticPr fontId="3"/>
  </si>
  <si>
    <t>予備自衛官等に関する実態調査</t>
    <phoneticPr fontId="3"/>
  </si>
  <si>
    <t>○○年度　予備自衛官等の実態調査</t>
    <phoneticPr fontId="3"/>
  </si>
  <si>
    <t>○○年度　予備自衛官等訓練招集に関する文書</t>
    <phoneticPr fontId="3"/>
  </si>
  <si>
    <t>再就職管理</t>
    <phoneticPr fontId="3"/>
  </si>
  <si>
    <t>再就職管理に関する文書</t>
    <phoneticPr fontId="3"/>
  </si>
  <si>
    <t>自衛官の再就職等の届出等</t>
    <phoneticPr fontId="3"/>
  </si>
  <si>
    <t>(5) 再就職管理</t>
    <phoneticPr fontId="3"/>
  </si>
  <si>
    <t>○○年度　自衛官の再就職等の届出等</t>
    <phoneticPr fontId="3"/>
  </si>
  <si>
    <t>幹部　任用、再任用、任期付、採用</t>
    <phoneticPr fontId="3"/>
  </si>
  <si>
    <t>54 補任</t>
    <phoneticPr fontId="3"/>
  </si>
  <si>
    <t>(1) 幹部補任</t>
    <phoneticPr fontId="3"/>
  </si>
  <si>
    <t>○○年度　幹部　任用</t>
    <phoneticPr fontId="3"/>
  </si>
  <si>
    <t>幹部　昇任</t>
    <phoneticPr fontId="3"/>
  </si>
  <si>
    <t>○○年度　幹部　昇任</t>
    <phoneticPr fontId="3"/>
  </si>
  <si>
    <t>幹部　退職</t>
    <phoneticPr fontId="3"/>
  </si>
  <si>
    <t>○○年度　幹部　退職</t>
    <phoneticPr fontId="3"/>
  </si>
  <si>
    <t>幹部　昇給</t>
    <phoneticPr fontId="3"/>
  </si>
  <si>
    <t>○○年度　幹部　昇給</t>
    <phoneticPr fontId="3"/>
  </si>
  <si>
    <t>幹部　復職時調整</t>
    <phoneticPr fontId="3"/>
  </si>
  <si>
    <t>○○年度　幹部　復職時調整</t>
    <phoneticPr fontId="3"/>
  </si>
  <si>
    <t>昇給　記録カード</t>
    <phoneticPr fontId="3"/>
  </si>
  <si>
    <t>幹部　昇給記録カード</t>
    <phoneticPr fontId="3"/>
  </si>
  <si>
    <t>幹部　補職（写し）、配置指定、臨時勤務及び業務支援</t>
    <phoneticPr fontId="3"/>
  </si>
  <si>
    <t>○○年度　幹部　補職（写し）、配置指定、臨時勤務及び業務支援</t>
    <phoneticPr fontId="3"/>
  </si>
  <si>
    <t>幹部　休職・復職</t>
    <phoneticPr fontId="3"/>
  </si>
  <si>
    <t>○○年度　幹部　休職・復職</t>
    <phoneticPr fontId="3"/>
  </si>
  <si>
    <t>幹部　育児休業</t>
    <phoneticPr fontId="3"/>
  </si>
  <si>
    <t>○○年度　幹部　育児休業</t>
    <phoneticPr fontId="3"/>
  </si>
  <si>
    <t>幹部　職種、技能、特技</t>
    <phoneticPr fontId="3"/>
  </si>
  <si>
    <t>○○年度　幹部　職種、技能、特技</t>
    <phoneticPr fontId="3"/>
  </si>
  <si>
    <t>幹部　入校・研修</t>
    <phoneticPr fontId="3"/>
  </si>
  <si>
    <t>○○年度　幹部　入校・研修</t>
    <phoneticPr fontId="3"/>
  </si>
  <si>
    <t>幹部　選抜・試験、集合教育及び集合訓練</t>
    <phoneticPr fontId="3"/>
  </si>
  <si>
    <t>○○年度　幹部　選抜・試験、集合教育及び集合訓練</t>
    <phoneticPr fontId="3"/>
  </si>
  <si>
    <t>幹部補任業務の運用、調整事項に関する文書</t>
    <phoneticPr fontId="3"/>
  </si>
  <si>
    <t>国際平和協力活動等要員指定</t>
    <phoneticPr fontId="3"/>
  </si>
  <si>
    <t>○○年度　幹部　国際協力等要員指定</t>
    <phoneticPr fontId="3"/>
  </si>
  <si>
    <t>幹部 自衛官名簿</t>
    <phoneticPr fontId="3"/>
  </si>
  <si>
    <t>○○年度　幹部　自衛官名簿</t>
    <phoneticPr fontId="3"/>
  </si>
  <si>
    <t>幹部 経歴管理</t>
    <phoneticPr fontId="3"/>
  </si>
  <si>
    <t>○○年度　幹部　経歴管理</t>
    <phoneticPr fontId="3"/>
  </si>
  <si>
    <t>○○年度　幹部　人事評価</t>
    <phoneticPr fontId="3"/>
  </si>
  <si>
    <t>幹部 勤務成績報告書（正本）</t>
    <phoneticPr fontId="3"/>
  </si>
  <si>
    <t>幹部 自衛官勤務記録</t>
    <phoneticPr fontId="3"/>
  </si>
  <si>
    <t>幹部　自衛官勤務記録</t>
    <phoneticPr fontId="3"/>
  </si>
  <si>
    <t>幹部　人事記録</t>
    <phoneticPr fontId="3"/>
  </si>
  <si>
    <t>幹部　人事記録（保管者が保管する幹部自衛官人事記録等）</t>
    <phoneticPr fontId="3"/>
  </si>
  <si>
    <t>離職者人事記録移管名簿</t>
    <phoneticPr fontId="3"/>
  </si>
  <si>
    <t>○○年度　離職者人事記録移管名簿</t>
    <phoneticPr fontId="3"/>
  </si>
  <si>
    <t>幹部 成績率</t>
    <phoneticPr fontId="3"/>
  </si>
  <si>
    <t>○○年度　幹部　成績率</t>
    <phoneticPr fontId="3"/>
  </si>
  <si>
    <t>准曹士 任用、准曹再任用、任期付、継続任用、採用、罷免</t>
    <phoneticPr fontId="3"/>
  </si>
  <si>
    <t>(2) 准・曹・士補任</t>
    <phoneticPr fontId="3"/>
  </si>
  <si>
    <t>○○年度　准曹士　任用</t>
    <phoneticPr fontId="3"/>
  </si>
  <si>
    <t>准曹士　昇任</t>
    <phoneticPr fontId="3"/>
  </si>
  <si>
    <t>○○年度　准曹士　昇任</t>
    <phoneticPr fontId="3"/>
  </si>
  <si>
    <t>准曹士　退職</t>
    <phoneticPr fontId="3"/>
  </si>
  <si>
    <t>○○年度　准曹士　退職</t>
    <phoneticPr fontId="3"/>
  </si>
  <si>
    <t>准曹士　昇給</t>
    <phoneticPr fontId="3"/>
  </si>
  <si>
    <t>○○年度　准曹士　昇給</t>
    <phoneticPr fontId="3"/>
  </si>
  <si>
    <t>准曹士　復職時調整</t>
    <phoneticPr fontId="3"/>
  </si>
  <si>
    <t>○○年度　准曹士　復職時調整</t>
    <phoneticPr fontId="3"/>
  </si>
  <si>
    <t>准曹士　補職、配置指定、臨時勤務及び業務支援</t>
    <phoneticPr fontId="3"/>
  </si>
  <si>
    <t>○○年度　准曹士　補職、配置指定、臨時勤務及び業務支援</t>
    <phoneticPr fontId="3"/>
  </si>
  <si>
    <t>准曹士　休職・復職</t>
    <phoneticPr fontId="3"/>
  </si>
  <si>
    <t>○○年度　准曹士　休職・復職</t>
    <phoneticPr fontId="3"/>
  </si>
  <si>
    <t>准曹士　育児休業</t>
    <phoneticPr fontId="3"/>
  </si>
  <si>
    <t>○○年度　准曹士　育児休業</t>
    <phoneticPr fontId="3"/>
  </si>
  <si>
    <t>准曹士　職種、技能、特技</t>
    <phoneticPr fontId="3"/>
  </si>
  <si>
    <t>○○年度　准曹士　職種</t>
    <phoneticPr fontId="3"/>
  </si>
  <si>
    <t>准曹士　技能、特技</t>
    <phoneticPr fontId="3"/>
  </si>
  <si>
    <t>○○年度　准曹士　技能、特技認定通知</t>
    <phoneticPr fontId="3"/>
  </si>
  <si>
    <t>准曹士　入校・研修</t>
    <phoneticPr fontId="3"/>
  </si>
  <si>
    <t>○○年度　准曹士　入校・研修</t>
    <phoneticPr fontId="3"/>
  </si>
  <si>
    <t>准曹士　指定自動車教習所職員資格別巡回講習の受講</t>
    <phoneticPr fontId="3"/>
  </si>
  <si>
    <t>准曹士　選抜・選考試験及び集合訓練</t>
    <phoneticPr fontId="3"/>
  </si>
  <si>
    <t>○○年度　准曹士　選抜・選考試験及び集合訓練</t>
    <phoneticPr fontId="3"/>
  </si>
  <si>
    <t>○○年度　准曹士　国際協力等要員指定</t>
    <phoneticPr fontId="3"/>
  </si>
  <si>
    <t>○○年度　准曹士　精勤章</t>
    <phoneticPr fontId="3"/>
  </si>
  <si>
    <t>○○年度　准曹士　営舎外居住</t>
    <phoneticPr fontId="3"/>
  </si>
  <si>
    <t>准曹士　経歴管理</t>
    <phoneticPr fontId="3"/>
  </si>
  <si>
    <t>○○年度　准曹士　経歴管理</t>
    <phoneticPr fontId="3"/>
  </si>
  <si>
    <t>准曹士　人事評価記録書</t>
    <phoneticPr fontId="3"/>
  </si>
  <si>
    <t>准曹士　勤務成績報告書（正本）</t>
    <phoneticPr fontId="3"/>
  </si>
  <si>
    <t>人事記録に関する訓令（昭和３６年防衛庁訓令第２５号）第１０条に定める離職者の人事記録の保管者以外が保管する准・曹・士自衛官人事記録等</t>
    <phoneticPr fontId="3"/>
  </si>
  <si>
    <t>准曹士　人事記録</t>
    <phoneticPr fontId="3"/>
  </si>
  <si>
    <t>准曹士　人事記録（保管者が保管する幹部自衛官人事記録等）</t>
    <phoneticPr fontId="3"/>
  </si>
  <si>
    <t>准曹士　成績率</t>
    <phoneticPr fontId="3"/>
  </si>
  <si>
    <t>○○年度　准曹士　成績率</t>
    <phoneticPr fontId="3"/>
  </si>
  <si>
    <t>55 募集</t>
    <phoneticPr fontId="3"/>
  </si>
  <si>
    <t>(1) 募集業務</t>
    <phoneticPr fontId="3"/>
  </si>
  <si>
    <t>○○年度　自衛官等の募集及び採用業務実施に関する達に基づく関係書類</t>
    <phoneticPr fontId="3"/>
  </si>
  <si>
    <t>一般曹候補生及び自衛官候補生の志願票</t>
    <phoneticPr fontId="3"/>
  </si>
  <si>
    <t>○○年度　一般曹候補生及び自衛官候補生の志願票</t>
    <phoneticPr fontId="3"/>
  </si>
  <si>
    <t>採用候補者名簿</t>
    <phoneticPr fontId="3"/>
  </si>
  <si>
    <t>○○年度　採用候補者名簿</t>
    <phoneticPr fontId="3"/>
  </si>
  <si>
    <t>市町村等から入手した募集対象者情報</t>
    <phoneticPr fontId="3"/>
  </si>
  <si>
    <t>○○年度　市町村等から入手した募集対象者情報</t>
    <phoneticPr fontId="3"/>
  </si>
  <si>
    <t>１年未満</t>
    <phoneticPr fontId="3"/>
  </si>
  <si>
    <t>予備自衛官補の募集に関する文書</t>
    <phoneticPr fontId="3"/>
  </si>
  <si>
    <t>予備自衛官補の募集及び採用業務実施に関する達に基づく関係書類</t>
    <phoneticPr fontId="3"/>
  </si>
  <si>
    <t>○○年度　予備自衛官補の募集及び採用業務に関する関係書類</t>
    <phoneticPr fontId="3"/>
  </si>
  <si>
    <t>予備自衛官補採用候補者名簿</t>
    <phoneticPr fontId="3"/>
  </si>
  <si>
    <t>○○年度　予備自衛官補採用候補者名簿</t>
    <phoneticPr fontId="3"/>
  </si>
  <si>
    <t>予備自衛官の志願票</t>
    <phoneticPr fontId="3"/>
  </si>
  <si>
    <t>○○年度　予備自衛官の志願票</t>
    <phoneticPr fontId="3"/>
  </si>
  <si>
    <t>募集の運用、報告に関する文書</t>
    <phoneticPr fontId="3"/>
  </si>
  <si>
    <t>募集に関する会議・研修等</t>
    <phoneticPr fontId="3"/>
  </si>
  <si>
    <t>○○年度　募集に関する会議・研修等</t>
    <phoneticPr fontId="3"/>
  </si>
  <si>
    <t>リクルーターに関する文書</t>
    <phoneticPr fontId="3"/>
  </si>
  <si>
    <t>○○年度　リクルーターに関する文書</t>
    <phoneticPr fontId="3"/>
  </si>
  <si>
    <t>募集・採用業務の細部実施要領</t>
    <phoneticPr fontId="3"/>
  </si>
  <si>
    <t>○○年度　募集・採用業務の細部実施要領</t>
    <phoneticPr fontId="3"/>
  </si>
  <si>
    <t>隊員自主募集情報に関する志願者情報、部隊目標件数及び成果に関する文書</t>
    <phoneticPr fontId="3"/>
  </si>
  <si>
    <t>○○年度　隊員自主募集情報に関する文書</t>
    <phoneticPr fontId="3"/>
  </si>
  <si>
    <t>隊員のレクリエーション</t>
    <phoneticPr fontId="3"/>
  </si>
  <si>
    <t>56 厚生</t>
    <phoneticPr fontId="3"/>
  </si>
  <si>
    <t>(1) 厚生</t>
    <phoneticPr fontId="3"/>
  </si>
  <si>
    <t>○○年度　隊員のレクリエーション</t>
    <phoneticPr fontId="3"/>
  </si>
  <si>
    <t>厚生等委員会の開催通知・厚生に関する集合訓練</t>
    <phoneticPr fontId="3"/>
  </si>
  <si>
    <t>○○年度　厚生に関する委員会・集合訓練</t>
    <phoneticPr fontId="3"/>
  </si>
  <si>
    <t>生涯生活設計セミナーに関する文書</t>
    <phoneticPr fontId="3"/>
  </si>
  <si>
    <t>生涯生活設計セミナーに関する報告及び通知</t>
    <phoneticPr fontId="3"/>
  </si>
  <si>
    <t>○○年度　生涯生活設計セミナー通知</t>
    <phoneticPr fontId="3"/>
  </si>
  <si>
    <t>宿舎に関する文書</t>
    <phoneticPr fontId="3"/>
  </si>
  <si>
    <t>宿舎居住指定</t>
    <phoneticPr fontId="3"/>
  </si>
  <si>
    <t>○○年度　宿舎居住指定</t>
    <phoneticPr fontId="3"/>
  </si>
  <si>
    <t>宿舎設置計画、宿舎運用</t>
    <phoneticPr fontId="3"/>
  </si>
  <si>
    <t>○○年度　宿舎の運用</t>
    <phoneticPr fontId="3"/>
  </si>
  <si>
    <t>児童手当に関する文書</t>
    <phoneticPr fontId="3"/>
  </si>
  <si>
    <t>児童虐待・ＤＶ事例における児童手当関係事務処理要領</t>
    <phoneticPr fontId="3"/>
  </si>
  <si>
    <t>○○年度　児童手当関係事務処理要領</t>
    <phoneticPr fontId="3"/>
  </si>
  <si>
    <t>家族支援</t>
    <phoneticPr fontId="3"/>
  </si>
  <si>
    <t>家族支援に関する文書</t>
    <phoneticPr fontId="3"/>
  </si>
  <si>
    <t>遺族援護・自衛隊遺族会陸上部会「わかばと会」募金</t>
    <phoneticPr fontId="3"/>
  </si>
  <si>
    <t>(2) 家族支援</t>
    <phoneticPr fontId="3"/>
  </si>
  <si>
    <t>○○年度　遺族援護募金</t>
    <phoneticPr fontId="3"/>
  </si>
  <si>
    <t>安否確認システムに関する文書</t>
    <phoneticPr fontId="3"/>
  </si>
  <si>
    <t>○○年度　安否確認システム</t>
    <phoneticPr fontId="3"/>
  </si>
  <si>
    <t>遺族会運営に関する文書</t>
    <phoneticPr fontId="3"/>
  </si>
  <si>
    <t>○○年度　遺族援護実施要領</t>
    <phoneticPr fontId="3"/>
  </si>
  <si>
    <t>給与担当者集合訓練</t>
    <phoneticPr fontId="3"/>
  </si>
  <si>
    <t>(4) 給与</t>
    <phoneticPr fontId="3"/>
  </si>
  <si>
    <t>○○年度　給与担当者集合訓練</t>
    <phoneticPr fontId="3"/>
  </si>
  <si>
    <t>新型コロナウイルス感染症の発生に際して自衛隊法第８３条の規定により派遣された職員等に支給する災害派遣等手当の運用に関する通知</t>
    <phoneticPr fontId="3"/>
  </si>
  <si>
    <t>○○年度　新型コロナウイルス感染症の災害派遣等手当</t>
    <phoneticPr fontId="3"/>
  </si>
  <si>
    <t>若年定年退職者に関する文書</t>
    <phoneticPr fontId="3"/>
  </si>
  <si>
    <t>若年定年退職者発生通知書</t>
    <phoneticPr fontId="3"/>
  </si>
  <si>
    <t>○○年度　若年定年退職者発生通知書</t>
    <phoneticPr fontId="3"/>
  </si>
  <si>
    <t>各種認定簿</t>
    <phoneticPr fontId="3"/>
  </si>
  <si>
    <t>人事院規則１－３４（人事管理文書の保存期間）別表２給与に定められている住居手当の届出及び住居手当認定簿</t>
    <phoneticPr fontId="3"/>
  </si>
  <si>
    <t>住居手当認定簿</t>
    <phoneticPr fontId="3"/>
  </si>
  <si>
    <t>人事院規則１－３４（人事管理文書の保存期間）別表２給与に定められている単身赴任手当の届出及び単身赴任手当認定簿</t>
    <phoneticPr fontId="3"/>
  </si>
  <si>
    <t>単身赴任手当認定簿</t>
    <phoneticPr fontId="3"/>
  </si>
  <si>
    <t>人事院規則１－３４（人事管理文書の保存期間）別表２給与に定められている通勤手当の届出及び通勤手当認定簿</t>
    <phoneticPr fontId="3"/>
  </si>
  <si>
    <t>人事院規則１－３４（人事管理文書の保存期間）別表２給与に定められている扶養手当の届出及び扶養手当認定簿</t>
    <phoneticPr fontId="3"/>
  </si>
  <si>
    <t>扶養手当認定簿</t>
    <phoneticPr fontId="3"/>
  </si>
  <si>
    <t>57 援護</t>
    <phoneticPr fontId="3"/>
  </si>
  <si>
    <t>(1) 援護業務</t>
    <phoneticPr fontId="3"/>
  </si>
  <si>
    <t>○○年度　就職援護業務に関する報告等</t>
    <phoneticPr fontId="3"/>
  </si>
  <si>
    <t>就職援護業務に関する会議・研修等</t>
    <phoneticPr fontId="3"/>
  </si>
  <si>
    <t>○○年度　就職援護業務に関する会議・研修等</t>
    <phoneticPr fontId="3"/>
  </si>
  <si>
    <t>就職援護業務に関する計画等</t>
    <phoneticPr fontId="3"/>
  </si>
  <si>
    <t>○○年度　就職援護業務に関する計画等</t>
    <phoneticPr fontId="3"/>
  </si>
  <si>
    <t>合同企業説明会等</t>
    <phoneticPr fontId="3"/>
  </si>
  <si>
    <t>○○年度　企業説明会</t>
    <phoneticPr fontId="3"/>
  </si>
  <si>
    <t>就職の援護案内に関する通知、報告及び照会又は意見に係る文書</t>
    <phoneticPr fontId="3"/>
  </si>
  <si>
    <t>○○年度　就職の援護案内に関する通知、報告及び照会又は意見に係る文書</t>
    <phoneticPr fontId="3"/>
  </si>
  <si>
    <t>再就職等に係る手続等</t>
    <phoneticPr fontId="3"/>
  </si>
  <si>
    <t>○○年度　再就職等手続きに関する文書</t>
    <phoneticPr fontId="3"/>
  </si>
  <si>
    <t>利害関係に係る基本的な判断枠組み関する通知</t>
    <phoneticPr fontId="3"/>
  </si>
  <si>
    <t>営利企業体就職承認申請</t>
    <phoneticPr fontId="3"/>
  </si>
  <si>
    <t>○○年度　営利企業体就職承認申請</t>
    <phoneticPr fontId="3"/>
  </si>
  <si>
    <t>中部方面隊における就職の援助に関する規則の通知文書</t>
    <phoneticPr fontId="3"/>
  </si>
  <si>
    <t>○○年度　就職の援助に関する規則の通知文書</t>
    <phoneticPr fontId="3"/>
  </si>
  <si>
    <t>○○年度　職業訓練</t>
    <phoneticPr fontId="3"/>
  </si>
  <si>
    <t>防災・危機管理教育参加</t>
    <phoneticPr fontId="3"/>
  </si>
  <si>
    <t>定年者向けインターンシップ</t>
    <phoneticPr fontId="3"/>
  </si>
  <si>
    <t>○○年度　業務管理教育</t>
    <phoneticPr fontId="3"/>
  </si>
  <si>
    <t>恒常業務にて作成又は取得する情報に関する文書</t>
    <phoneticPr fontId="3"/>
  </si>
  <si>
    <t>情報業務等に関する通知、報告及び照会又は意見に係る文書</t>
    <phoneticPr fontId="3"/>
  </si>
  <si>
    <t>59 情報・保全</t>
    <phoneticPr fontId="3"/>
  </si>
  <si>
    <t>(1) 情報</t>
    <phoneticPr fontId="3"/>
  </si>
  <si>
    <t>○○年度　情報業務等に関する通知、報告及び照会又は意見に係る文書</t>
    <phoneticPr fontId="3"/>
  </si>
  <si>
    <t>(3) 保全</t>
    <phoneticPr fontId="3"/>
  </si>
  <si>
    <t>○○年度　関係職員適格性確認</t>
    <phoneticPr fontId="3"/>
  </si>
  <si>
    <t>特定特別防衛秘密に係る関係職員の適格性確認申請</t>
    <phoneticPr fontId="3"/>
  </si>
  <si>
    <t>駐屯地保全観察・週間</t>
    <phoneticPr fontId="3"/>
  </si>
  <si>
    <t>○○年度　保全観察・週間</t>
    <phoneticPr fontId="3"/>
  </si>
  <si>
    <t>○○年度　適格性に関する文書（質問票、調査票、誓約書、付与・取消しの上申・決定）</t>
    <phoneticPr fontId="3"/>
  </si>
  <si>
    <t>適格性の付与等の決定通知</t>
    <phoneticPr fontId="3"/>
  </si>
  <si>
    <t>○○年度　適格性の付与等の決定通知</t>
    <phoneticPr fontId="3"/>
  </si>
  <si>
    <t>○○年度　適性評価に関する文書（同意書、質問票、調査票、誓約書、異動通知）</t>
    <phoneticPr fontId="3"/>
  </si>
  <si>
    <t>秘密保全教育（計画・機会教育を除く。）に関する通知</t>
    <phoneticPr fontId="3"/>
  </si>
  <si>
    <t>○○年度　秘密保全教育（計画・機会教育を除く。）に関する通知</t>
    <phoneticPr fontId="3"/>
  </si>
  <si>
    <t>秘密保全教育（計画機会教育）</t>
    <phoneticPr fontId="3"/>
  </si>
  <si>
    <t>○○年度　秘密保全教育（計画機会教育）</t>
    <phoneticPr fontId="3"/>
  </si>
  <si>
    <t>○○年度　情報管理検査</t>
    <phoneticPr fontId="3"/>
  </si>
  <si>
    <t>部外者との接触後のチェックシート</t>
    <phoneticPr fontId="3"/>
  </si>
  <si>
    <t>○○年度　部外者との接触後のチェックシート</t>
    <phoneticPr fontId="3"/>
  </si>
  <si>
    <t>海外渡航後のチェックシート</t>
    <phoneticPr fontId="3"/>
  </si>
  <si>
    <t>○○年度　海外渡航後のチェックシート</t>
    <phoneticPr fontId="3"/>
  </si>
  <si>
    <t>装備品等の破棄に関する報告</t>
    <phoneticPr fontId="3"/>
  </si>
  <si>
    <t>○○年度　秘密保全の破棄に関する文書</t>
    <phoneticPr fontId="3"/>
  </si>
  <si>
    <t>保全に関する文書のうち、各保全規則に規定される報告等を要する文書</t>
    <phoneticPr fontId="3"/>
  </si>
  <si>
    <t>○○年度　保全業務に関する定期報告</t>
    <phoneticPr fontId="3"/>
  </si>
  <si>
    <t>Ｖ３報告に関する文書</t>
    <phoneticPr fontId="3"/>
  </si>
  <si>
    <t>○○年度　Ｖ３報告</t>
    <phoneticPr fontId="3"/>
  </si>
  <si>
    <t>○○年度　秘密文書等貸出簿</t>
    <phoneticPr fontId="3"/>
  </si>
  <si>
    <t>○○年度　秘密文書等閲覧簿</t>
    <phoneticPr fontId="3"/>
  </si>
  <si>
    <t>○○年度　秘密文書等点検簿</t>
    <phoneticPr fontId="3"/>
  </si>
  <si>
    <t>○○年度　貸出簿（特別防衛秘密）</t>
    <phoneticPr fontId="3"/>
  </si>
  <si>
    <t>○○年度　特別防衛秘密文書等閲覧簿</t>
    <phoneticPr fontId="3"/>
  </si>
  <si>
    <t>○○年度　点検簿（特別防衛秘密）</t>
    <phoneticPr fontId="3"/>
  </si>
  <si>
    <t>○○年度　所持品検査簿</t>
    <phoneticPr fontId="3"/>
  </si>
  <si>
    <t>○○年度　抜き打ち検査簿</t>
    <phoneticPr fontId="3"/>
  </si>
  <si>
    <t>○○年度　貸出し簿（特定秘密）</t>
    <phoneticPr fontId="3"/>
  </si>
  <si>
    <t>○○年度　特定秘密文書等点検簿</t>
    <phoneticPr fontId="3"/>
  </si>
  <si>
    <t>保管容器等点検簿</t>
    <phoneticPr fontId="3"/>
  </si>
  <si>
    <t>○○年度　保管容器等点検簿</t>
    <phoneticPr fontId="3"/>
  </si>
  <si>
    <t>文字盤かぎ変更実施記録</t>
    <phoneticPr fontId="3"/>
  </si>
  <si>
    <t>○○年度　文字盤かぎ変更実施記録</t>
    <phoneticPr fontId="3"/>
  </si>
  <si>
    <t>特定秘密文書等隊外持出簿</t>
    <phoneticPr fontId="3"/>
  </si>
  <si>
    <t>○○年度　特定秘密文書等隊外持出簿</t>
    <phoneticPr fontId="3"/>
  </si>
  <si>
    <t>情報流出防止に係る個人面談</t>
    <phoneticPr fontId="3"/>
  </si>
  <si>
    <t>○○年度　情報流出防止に係る個人面談</t>
    <phoneticPr fontId="3"/>
  </si>
  <si>
    <t>常時立入許可名簿</t>
    <phoneticPr fontId="3"/>
  </si>
  <si>
    <t>○○年度　常時立入許可名簿</t>
    <phoneticPr fontId="3"/>
  </si>
  <si>
    <t>秘の指定条件の変更に関する通知文書</t>
    <phoneticPr fontId="3"/>
  </si>
  <si>
    <t>○○年度　秘密文書の条件変更通知</t>
    <phoneticPr fontId="3"/>
  </si>
  <si>
    <t>特定秘密の指定等の周知に関する通知文書（写し）</t>
    <phoneticPr fontId="3"/>
  </si>
  <si>
    <t>○○年度　特定秘密の指定通知（写し）</t>
    <phoneticPr fontId="3"/>
  </si>
  <si>
    <t>保全漏えい事案に係る再発防止の徹底</t>
    <phoneticPr fontId="3"/>
  </si>
  <si>
    <t>○○年度　漏えい等再発防止措置</t>
    <phoneticPr fontId="3"/>
  </si>
  <si>
    <t>取扱上の注意を要する文書等の細部取扱い通達</t>
    <phoneticPr fontId="3"/>
  </si>
  <si>
    <t>○○年度　取注文書細部取扱い規則</t>
    <phoneticPr fontId="3"/>
  </si>
  <si>
    <t>関係職員等指定簿</t>
    <phoneticPr fontId="3"/>
  </si>
  <si>
    <t>秘密電子計算機情報管理簿（平成２７年度作成取得分のファイルまで）</t>
    <phoneticPr fontId="3"/>
  </si>
  <si>
    <t>(7) 地誌等</t>
    <phoneticPr fontId="3"/>
  </si>
  <si>
    <t>○○年度　地図等に関する通知、報告及び照会又は意見に係る文書</t>
    <phoneticPr fontId="3"/>
  </si>
  <si>
    <t>地図の保有定数・割当数及び各種報告</t>
    <phoneticPr fontId="3"/>
  </si>
  <si>
    <t>○○年度　地図に関する各種報告</t>
    <phoneticPr fontId="3"/>
  </si>
  <si>
    <t>陸自版５万分１地形図図式</t>
    <phoneticPr fontId="3"/>
  </si>
  <si>
    <t>○○年度　陸自版５万分１地形図図式</t>
    <phoneticPr fontId="3"/>
  </si>
  <si>
    <t>地図の管理要領</t>
    <phoneticPr fontId="3"/>
  </si>
  <si>
    <t>○○年度　地図の管理要領</t>
    <phoneticPr fontId="3"/>
  </si>
  <si>
    <t>○○年度　地図（配布）</t>
    <phoneticPr fontId="3"/>
  </si>
  <si>
    <t>恒常業務にて作成又は取得する気象に関する文書</t>
    <phoneticPr fontId="3"/>
  </si>
  <si>
    <t>気象に関する通知、報告及び照会又は意見に係る文書</t>
    <phoneticPr fontId="3"/>
  </si>
  <si>
    <t>○○年度　気象に関する通知、報告及び照会又は意見に係る文書</t>
    <phoneticPr fontId="3"/>
  </si>
  <si>
    <t>駐屯地気象担当者等集合訓練</t>
    <phoneticPr fontId="3"/>
  </si>
  <si>
    <t>○○年度　気象に関する研修・教育・巡回</t>
    <phoneticPr fontId="3"/>
  </si>
  <si>
    <t>気象予報士集合教育</t>
    <phoneticPr fontId="3"/>
  </si>
  <si>
    <t>予報士試験受験</t>
    <phoneticPr fontId="3"/>
  </si>
  <si>
    <t>部外委託気象所巡回</t>
    <phoneticPr fontId="3"/>
  </si>
  <si>
    <t>駐屯地気象観測現地指導</t>
    <phoneticPr fontId="3"/>
  </si>
  <si>
    <t>○○年度　駐屯地気象観測現地指導</t>
    <phoneticPr fontId="3"/>
  </si>
  <si>
    <t>気象業務の遠隔化検証</t>
    <phoneticPr fontId="3"/>
  </si>
  <si>
    <t>○○年度　気象業務に関する検証</t>
    <phoneticPr fontId="3"/>
  </si>
  <si>
    <t>(8) 災害情報</t>
    <phoneticPr fontId="3"/>
  </si>
  <si>
    <t>○○年度　災害情報に関する通知、報告及び照会又は意見に係る文書</t>
    <phoneticPr fontId="3"/>
  </si>
  <si>
    <t>防衛の検討事項等に関する文書</t>
    <phoneticPr fontId="3"/>
  </si>
  <si>
    <t>体制移行に係る検討</t>
    <phoneticPr fontId="3"/>
  </si>
  <si>
    <t>60 防衛</t>
    <phoneticPr fontId="3"/>
  </si>
  <si>
    <t>(1) 防衛</t>
    <phoneticPr fontId="3"/>
  </si>
  <si>
    <t>○○年度　体制移行に関する検討</t>
    <phoneticPr fontId="3"/>
  </si>
  <si>
    <t>編成</t>
    <phoneticPr fontId="3"/>
  </si>
  <si>
    <t>部隊等の新編・改編に関する文書</t>
    <phoneticPr fontId="3"/>
  </si>
  <si>
    <t>部隊等の新編・改編</t>
    <phoneticPr fontId="3"/>
  </si>
  <si>
    <t>(2) 編成</t>
    <phoneticPr fontId="3"/>
  </si>
  <si>
    <t>○○年度　航空隊部隊新編文書</t>
    <phoneticPr fontId="3"/>
  </si>
  <si>
    <t>(3) 業務計画</t>
    <phoneticPr fontId="3"/>
  </si>
  <si>
    <t>○○年度　隊務運営計画</t>
    <phoneticPr fontId="3"/>
  </si>
  <si>
    <t>四半期主要業務予定表</t>
    <phoneticPr fontId="3"/>
  </si>
  <si>
    <t>○○年度　四半期主要業務予定表</t>
    <phoneticPr fontId="3"/>
  </si>
  <si>
    <t>月間予定表</t>
    <phoneticPr fontId="3"/>
  </si>
  <si>
    <t>○○年度　月間予定表</t>
    <phoneticPr fontId="3"/>
  </si>
  <si>
    <t>週間予定表</t>
    <phoneticPr fontId="3"/>
  </si>
  <si>
    <t>○○年度　週間予定表</t>
    <phoneticPr fontId="3"/>
  </si>
  <si>
    <t>○○年度　業務被支援要望（海空等支援）</t>
    <phoneticPr fontId="3"/>
  </si>
  <si>
    <t>業務計画要望・中期要望</t>
    <phoneticPr fontId="3"/>
  </si>
  <si>
    <t>○○年度　業務計画要望</t>
    <phoneticPr fontId="3"/>
  </si>
  <si>
    <t>女性・平和・安全保障（ＷＰＳ）</t>
    <phoneticPr fontId="3"/>
  </si>
  <si>
    <t>女性・平和・安全保障（ＷＰＳ）に関する文書</t>
    <phoneticPr fontId="3"/>
  </si>
  <si>
    <t>女性・平和・安全保障（ＷＰＳ）の推進に関する文書</t>
    <phoneticPr fontId="3"/>
  </si>
  <si>
    <t>(4) 女性・平和・安全保障（ＷＰＳ）</t>
    <phoneticPr fontId="3"/>
  </si>
  <si>
    <t>○○年度　女性・平和・安全保障（ＷＰＳ）の推進に関する文書</t>
    <phoneticPr fontId="3"/>
  </si>
  <si>
    <t>61 運用</t>
    <phoneticPr fontId="3"/>
  </si>
  <si>
    <t>(1) 運用</t>
    <phoneticPr fontId="3"/>
  </si>
  <si>
    <t>○○年度　運用支援に関する通知、報告及び照会又は意見に係る文書</t>
    <phoneticPr fontId="3"/>
  </si>
  <si>
    <t>部隊間業務支援</t>
    <phoneticPr fontId="3"/>
  </si>
  <si>
    <t>○○年度　部隊間業務支援</t>
    <phoneticPr fontId="3"/>
  </si>
  <si>
    <t>○○年度　非常勤務態勢の移行（解除）を命ずる文書</t>
    <phoneticPr fontId="3"/>
  </si>
  <si>
    <t>電話及びメールによる呼集点検計画</t>
    <phoneticPr fontId="3"/>
  </si>
  <si>
    <t>○○年度　呼集点検</t>
    <phoneticPr fontId="3"/>
  </si>
  <si>
    <t>移動気象観測所派遣命令</t>
    <phoneticPr fontId="3"/>
  </si>
  <si>
    <t>○○年度　移動気象観測所派遣命令</t>
    <phoneticPr fontId="3"/>
  </si>
  <si>
    <t>○○年度　即応態勢</t>
    <phoneticPr fontId="3"/>
  </si>
  <si>
    <t>○○年度　防衛、警備等計画</t>
    <phoneticPr fontId="3"/>
  </si>
  <si>
    <t>防衛、警備等計画の作成等に関する訓令に基づき作成した文書を通知するにあたり作成した配布票（かがみ）</t>
    <phoneticPr fontId="3"/>
  </si>
  <si>
    <t>○○年度　部隊運用に関する文書の配布区分表</t>
    <phoneticPr fontId="3"/>
  </si>
  <si>
    <t>(2) 災害警備</t>
    <phoneticPr fontId="3"/>
  </si>
  <si>
    <t>○○年度　駐屯地警備に関する通知、報告及び照会又は意見に係る文書</t>
    <phoneticPr fontId="3"/>
  </si>
  <si>
    <t>○○年度　駐屯地警備に関する命令文書等</t>
    <phoneticPr fontId="3"/>
  </si>
  <si>
    <t>○○年度　災害派遣に関する通知、報告及び照会又は意見に係る文書</t>
    <phoneticPr fontId="3"/>
  </si>
  <si>
    <t>○○年度　航空救難に関する命令文書等</t>
    <phoneticPr fontId="3"/>
  </si>
  <si>
    <t>○○年度　ヘリコプター映像伝送機に関する命令文書等</t>
    <phoneticPr fontId="3"/>
  </si>
  <si>
    <t>地方公共団体との総合防災訓練に関する文書</t>
    <phoneticPr fontId="3"/>
  </si>
  <si>
    <t>○○年度　地方公共団体との総合防災訓練に関する文書</t>
    <phoneticPr fontId="3"/>
  </si>
  <si>
    <t>○○年度　防災訓練に関する命令文書等</t>
    <phoneticPr fontId="3"/>
  </si>
  <si>
    <t>部隊災害対処計画</t>
    <phoneticPr fontId="3"/>
  </si>
  <si>
    <t>○○年度　災害対処計画</t>
    <phoneticPr fontId="3"/>
  </si>
  <si>
    <t>災害等の発生時における情報収集要領</t>
    <phoneticPr fontId="3"/>
  </si>
  <si>
    <t>○○年度　情報活動実施要領</t>
    <phoneticPr fontId="3"/>
  </si>
  <si>
    <t>○○年度　地震対処計画</t>
    <phoneticPr fontId="3"/>
  </si>
  <si>
    <t>○○年度　原子力災害対処計画</t>
    <phoneticPr fontId="3"/>
  </si>
  <si>
    <t>○○年度　災害派遣計画</t>
    <phoneticPr fontId="3"/>
  </si>
  <si>
    <t>飛行場規則</t>
    <phoneticPr fontId="3"/>
  </si>
  <si>
    <t>(3) 航空運用</t>
    <phoneticPr fontId="3"/>
  </si>
  <si>
    <t>航空運用、航空管制、飛行管理に関する文書</t>
    <phoneticPr fontId="3"/>
  </si>
  <si>
    <t>航空管制の通知・申請・上申及び報告文書等</t>
    <phoneticPr fontId="3"/>
  </si>
  <si>
    <t>○○年度　航空管制の通知、申請等に関する文書</t>
    <phoneticPr fontId="3"/>
  </si>
  <si>
    <t>飛行任務に関する通知文書</t>
    <phoneticPr fontId="3"/>
  </si>
  <si>
    <t>○○年度　飛行任務</t>
    <phoneticPr fontId="3"/>
  </si>
  <si>
    <t>航空機空輸待機</t>
    <phoneticPr fontId="3"/>
  </si>
  <si>
    <t>○○年度　航空機空輸待機</t>
    <phoneticPr fontId="3"/>
  </si>
  <si>
    <t>四半期航空機運用計画</t>
    <phoneticPr fontId="3"/>
  </si>
  <si>
    <t>○○年度　四半期航空機運用計画</t>
    <phoneticPr fontId="3"/>
  </si>
  <si>
    <t>航空交通管制月間交通量報告書</t>
    <phoneticPr fontId="3"/>
  </si>
  <si>
    <t>○○年度　航空交通管制月間交通量報告書</t>
    <phoneticPr fontId="3"/>
  </si>
  <si>
    <t>飛行管理システム関連</t>
    <phoneticPr fontId="3"/>
  </si>
  <si>
    <t>○○年度　飛行管理業務に関する実施要領</t>
    <phoneticPr fontId="3"/>
  </si>
  <si>
    <t>(4) システム通信</t>
    <phoneticPr fontId="3"/>
  </si>
  <si>
    <t>○○年度　電子計算機持出し簿</t>
    <phoneticPr fontId="3"/>
  </si>
  <si>
    <t>○○年度　可搬記憶媒体持出し簿</t>
    <phoneticPr fontId="3"/>
  </si>
  <si>
    <t>○○年度　可搬記憶媒体使用記録簿</t>
    <phoneticPr fontId="3"/>
  </si>
  <si>
    <t>○○年度　情報保証自己点検結果</t>
    <phoneticPr fontId="3"/>
  </si>
  <si>
    <t>○○年度　監査実施計画、情報保証定期監査結果通知</t>
    <phoneticPr fontId="3"/>
  </si>
  <si>
    <t>○○年度　秘匿措置解除許可簿</t>
    <phoneticPr fontId="3"/>
  </si>
  <si>
    <t>○○年度　ファイル暗号化ソフト等受領書</t>
    <phoneticPr fontId="3"/>
  </si>
  <si>
    <t>ファイル暗号化ソフトの点検に係る文書</t>
    <phoneticPr fontId="3"/>
  </si>
  <si>
    <t>○○年度　ファイル暗号化ソフト等点検簿</t>
    <phoneticPr fontId="3"/>
  </si>
  <si>
    <t>証跡管理</t>
    <phoneticPr fontId="3"/>
  </si>
  <si>
    <t>○○年度　証跡管理</t>
    <phoneticPr fontId="3"/>
  </si>
  <si>
    <t>○○年度　ＩＤカード点検簿</t>
    <phoneticPr fontId="3"/>
  </si>
  <si>
    <t>人事・給与システム（蓄積型・更新型データベース）</t>
    <phoneticPr fontId="3"/>
  </si>
  <si>
    <t>補給管理システム（蓄積型データベース）</t>
    <phoneticPr fontId="3"/>
  </si>
  <si>
    <t>暗号の運用に関する文書</t>
    <phoneticPr fontId="3"/>
  </si>
  <si>
    <t>○○年度　暗号の運用に関する文書</t>
    <phoneticPr fontId="3"/>
  </si>
  <si>
    <t>○○年度　通信器材の運用要領に関する文書</t>
    <phoneticPr fontId="3"/>
  </si>
  <si>
    <t>○○年度　無線資格試験講習・受験</t>
    <phoneticPr fontId="3"/>
  </si>
  <si>
    <t>○○年度　無線資格者名簿</t>
    <phoneticPr fontId="3"/>
  </si>
  <si>
    <t>○○年度　通信電子規定</t>
    <phoneticPr fontId="3"/>
  </si>
  <si>
    <t>○○年度　要地通信実施要領</t>
    <phoneticPr fontId="3"/>
  </si>
  <si>
    <t>○○年度　移動局等検査官免命</t>
    <phoneticPr fontId="3"/>
  </si>
  <si>
    <t>○○年度　移動局等の検査</t>
    <phoneticPr fontId="3"/>
  </si>
  <si>
    <t>移動局等の変更通知</t>
    <phoneticPr fontId="3"/>
  </si>
  <si>
    <t>○○年度　移動局の開設・変更</t>
    <phoneticPr fontId="3"/>
  </si>
  <si>
    <t>○○年度　システムの運用中断等に関する文書</t>
    <phoneticPr fontId="3"/>
  </si>
  <si>
    <t>○○年度　システム通信訓練</t>
    <phoneticPr fontId="3"/>
  </si>
  <si>
    <t>○○年度　システムに関する通知、報告及び照会又は意見に関する文書</t>
    <phoneticPr fontId="3"/>
  </si>
  <si>
    <t>各四半期保安系通信監査結果</t>
    <phoneticPr fontId="3"/>
  </si>
  <si>
    <t>○○年度　各四半期保安系通信監査結果</t>
    <phoneticPr fontId="3"/>
  </si>
  <si>
    <t>○○年度　システムの運用及び管理要領等</t>
    <phoneticPr fontId="3"/>
  </si>
  <si>
    <t>(5) 国際協力</t>
    <phoneticPr fontId="3"/>
  </si>
  <si>
    <t>○○年度　国際緊急援助活動に関する通知、報告、及び照会又は意見に係る文書</t>
    <phoneticPr fontId="3"/>
  </si>
  <si>
    <t>○○年度　国際緊急援助活動の教育、訓練、準備及び態勢</t>
    <phoneticPr fontId="3"/>
  </si>
  <si>
    <t>○○年度　国際緊急援助隊派遣態勢維持に関する文書</t>
    <phoneticPr fontId="3"/>
  </si>
  <si>
    <t>○○年度　国際緊急援助隊等の派遣準備・交代に関する文書</t>
    <phoneticPr fontId="3"/>
  </si>
  <si>
    <t>○○年度　派遣要員候補者の選定及び派遣に関する文書</t>
    <phoneticPr fontId="3"/>
  </si>
  <si>
    <t>(9) サイバー・電磁波</t>
    <phoneticPr fontId="3"/>
  </si>
  <si>
    <t>○○年度　サイバー・電磁波に係る訓練・演習・教育に関する通知</t>
    <phoneticPr fontId="3"/>
  </si>
  <si>
    <t>○○年度　サイバー・電磁波の運用、意見照会に関する文書</t>
    <phoneticPr fontId="3"/>
  </si>
  <si>
    <t>研究</t>
    <phoneticPr fontId="3"/>
  </si>
  <si>
    <t>研究業務</t>
    <phoneticPr fontId="3"/>
  </si>
  <si>
    <t>研究成果に関する文書</t>
    <phoneticPr fontId="3"/>
  </si>
  <si>
    <t>運用研究、装備研究、教育訓練研究、衛生研究及びその他の研究成果</t>
    <phoneticPr fontId="3"/>
  </si>
  <si>
    <t>62 研究</t>
    <phoneticPr fontId="3"/>
  </si>
  <si>
    <t>(2) 研究業務</t>
    <phoneticPr fontId="3"/>
  </si>
  <si>
    <t>○○年度　教育訓練図書資料</t>
    <phoneticPr fontId="3"/>
  </si>
  <si>
    <t>以下について移管
・陸上自衛隊の研究に係る過程、成果等に関する重要な情報が記録された文書</t>
    <phoneticPr fontId="3"/>
  </si>
  <si>
    <t>装備品等の不具合等に関する文書</t>
    <phoneticPr fontId="3"/>
  </si>
  <si>
    <t>異状報告書（装備品等）</t>
    <phoneticPr fontId="3"/>
  </si>
  <si>
    <t>63 装備計画</t>
    <phoneticPr fontId="3"/>
  </si>
  <si>
    <t>(1) 装備計画</t>
    <phoneticPr fontId="3"/>
  </si>
  <si>
    <t>○○年度　異状報告書（装備品等）</t>
    <phoneticPr fontId="3"/>
  </si>
  <si>
    <t>後方計画</t>
    <phoneticPr fontId="3"/>
  </si>
  <si>
    <t>兵たん担当者集合訓練に関する文書</t>
    <phoneticPr fontId="3"/>
  </si>
  <si>
    <t>後方業務担当者集合訓練</t>
    <phoneticPr fontId="3"/>
  </si>
  <si>
    <t>(2) 後方計画</t>
    <phoneticPr fontId="3"/>
  </si>
  <si>
    <t>○○年度　後方業務担当者集合訓練</t>
    <phoneticPr fontId="3"/>
  </si>
  <si>
    <t>(3) 補給管理</t>
    <phoneticPr fontId="3"/>
  </si>
  <si>
    <t>○○年度　装備品充足基準</t>
    <phoneticPr fontId="3"/>
  </si>
  <si>
    <t>装備品等の検査・点検</t>
    <phoneticPr fontId="3"/>
  </si>
  <si>
    <t>○○年度　装備品等の検査・点検</t>
    <phoneticPr fontId="3"/>
  </si>
  <si>
    <t>回収指定品目及び回収要領</t>
    <phoneticPr fontId="3"/>
  </si>
  <si>
    <t>○○年度　回収指定品目及び回収要領</t>
    <phoneticPr fontId="3"/>
  </si>
  <si>
    <t>○○年度　分任物品管理官の指定等</t>
    <phoneticPr fontId="3"/>
  </si>
  <si>
    <t>○○年度　陸上自衛隊整備規則の示す諸記録</t>
    <phoneticPr fontId="3"/>
  </si>
  <si>
    <t>○○年度　送り状</t>
    <phoneticPr fontId="3"/>
  </si>
  <si>
    <t>○○年度　受渡証（乙）</t>
    <phoneticPr fontId="3"/>
  </si>
  <si>
    <t>○○年度　作業要求命令書</t>
    <phoneticPr fontId="3"/>
  </si>
  <si>
    <t>○○年度　証書綴</t>
    <phoneticPr fontId="3"/>
  </si>
  <si>
    <t>○○年度　受払簿</t>
    <phoneticPr fontId="3"/>
  </si>
  <si>
    <t>○○年度　管理簿</t>
    <phoneticPr fontId="3"/>
  </si>
  <si>
    <t>○○年度　受渡証（甲）</t>
    <phoneticPr fontId="3"/>
  </si>
  <si>
    <t>補給管理システムに関する文書</t>
    <phoneticPr fontId="3"/>
  </si>
  <si>
    <t>○○年度　補給管理システムの運用及び管理要領</t>
    <phoneticPr fontId="3"/>
  </si>
  <si>
    <t>装備品等の管理要領、基準等に関する文書</t>
    <phoneticPr fontId="3"/>
  </si>
  <si>
    <t>装備品等のに関する運用・管理要領</t>
    <phoneticPr fontId="3"/>
  </si>
  <si>
    <t>○○年度　装備品等の管理要領</t>
    <phoneticPr fontId="3"/>
  </si>
  <si>
    <t>高圧ガス管理要領</t>
    <phoneticPr fontId="3"/>
  </si>
  <si>
    <t>○○年度　高圧ガス管理要領</t>
    <phoneticPr fontId="3"/>
  </si>
  <si>
    <t>補給カタログ（補給品）</t>
    <phoneticPr fontId="3"/>
  </si>
  <si>
    <t>整備諸基準（補給品）</t>
    <phoneticPr fontId="3"/>
  </si>
  <si>
    <t>取扱書（補給品）</t>
    <phoneticPr fontId="3"/>
  </si>
  <si>
    <t>物品管理機関に関する文書</t>
    <phoneticPr fontId="3"/>
  </si>
  <si>
    <t>○○年度　物品管理機関の代行機関の設置</t>
    <phoneticPr fontId="3"/>
  </si>
  <si>
    <t>64 武器・化学</t>
    <phoneticPr fontId="3"/>
  </si>
  <si>
    <t>(1) 武器・化学</t>
    <phoneticPr fontId="3"/>
  </si>
  <si>
    <t>○○年度　武器等に関する通知、報告及び照会又は意見に係る文書　</t>
    <phoneticPr fontId="3"/>
  </si>
  <si>
    <t>○○年度　武器等取扱い実施要領</t>
    <phoneticPr fontId="3"/>
  </si>
  <si>
    <t>武器庫に保管する小火器等の全数点検</t>
    <phoneticPr fontId="3"/>
  </si>
  <si>
    <t>暗視装置、暗視眼鏡等の点検要領</t>
    <phoneticPr fontId="3"/>
  </si>
  <si>
    <t>小火器類等の二次品目の管理要領</t>
    <phoneticPr fontId="3"/>
  </si>
  <si>
    <t>不用決定された火器、戦闘車両等の解体処分要領</t>
    <phoneticPr fontId="3"/>
  </si>
  <si>
    <t>武器庫に保管する小火器等の管理要領</t>
    <phoneticPr fontId="3"/>
  </si>
  <si>
    <t>８９式５．５６ｍｍ小銃の臨時点検</t>
    <phoneticPr fontId="3"/>
  </si>
  <si>
    <t>鍵接受簿（拳銃格納箱用・固定用）</t>
    <phoneticPr fontId="3"/>
  </si>
  <si>
    <t>○○年度　鍵接受簿（拳銃格納箱用・固定用）</t>
    <phoneticPr fontId="3"/>
  </si>
  <si>
    <t>鍵接受簿（武器庫出入口扉・鍵保管箱）</t>
    <phoneticPr fontId="3"/>
  </si>
  <si>
    <t>○○年度　鍵接受簿（武器庫出入口扉・鍵保管箱）</t>
    <phoneticPr fontId="3"/>
  </si>
  <si>
    <t>(2) 火器</t>
    <phoneticPr fontId="3"/>
  </si>
  <si>
    <t>○○年度　一時管理換</t>
    <phoneticPr fontId="3"/>
  </si>
  <si>
    <t>○○年度　火器各種授受簿</t>
    <phoneticPr fontId="3"/>
  </si>
  <si>
    <t>火器技術検査</t>
    <phoneticPr fontId="3"/>
  </si>
  <si>
    <t>○○年度　火器技術検査</t>
    <phoneticPr fontId="3"/>
  </si>
  <si>
    <t>○○年度　補給計画</t>
    <phoneticPr fontId="3"/>
  </si>
  <si>
    <t>○○年度　火器管理換</t>
    <phoneticPr fontId="3"/>
  </si>
  <si>
    <t>○○年度　火器不用決定</t>
    <phoneticPr fontId="3"/>
  </si>
  <si>
    <t>○○年度　火器区分換</t>
    <phoneticPr fontId="3"/>
  </si>
  <si>
    <t>小火器等の不用決定基準</t>
    <phoneticPr fontId="3"/>
  </si>
  <si>
    <t>○○年度　小火器等の管理要領</t>
    <phoneticPr fontId="3"/>
  </si>
  <si>
    <t>訓練用品に区分換した小火器等の管理要領</t>
    <phoneticPr fontId="3"/>
  </si>
  <si>
    <t>自動車保安検査の委嘱範囲</t>
    <phoneticPr fontId="3"/>
  </si>
  <si>
    <t>(3) 車両</t>
    <phoneticPr fontId="3"/>
  </si>
  <si>
    <t>○○年度　自動車保安検査の委嘱範囲</t>
    <phoneticPr fontId="3"/>
  </si>
  <si>
    <t>車両の臨時点検</t>
    <phoneticPr fontId="3"/>
  </si>
  <si>
    <t>○○年度　車両臨時点検</t>
    <phoneticPr fontId="3"/>
  </si>
  <si>
    <t>車両の部品管理</t>
    <phoneticPr fontId="3"/>
  </si>
  <si>
    <t>○○年度　車両の部品管理</t>
    <phoneticPr fontId="3"/>
  </si>
  <si>
    <t>タイヤの全国調査</t>
    <phoneticPr fontId="3"/>
  </si>
  <si>
    <t>車両付属品の保有現況把握</t>
    <phoneticPr fontId="3"/>
  </si>
  <si>
    <t>区分換又は不用決定された装備品等（火器・車両）からの部品等採取</t>
    <phoneticPr fontId="3"/>
  </si>
  <si>
    <t>装輪車両等の不用決定後の業務要領</t>
    <phoneticPr fontId="3"/>
  </si>
  <si>
    <t>○○年度　車両一時管理換</t>
    <phoneticPr fontId="3"/>
  </si>
  <si>
    <t>○○年度　車両補給計画</t>
    <phoneticPr fontId="3"/>
  </si>
  <si>
    <t>○○年度　車両管理換</t>
    <phoneticPr fontId="3"/>
  </si>
  <si>
    <t>○○年度　車両区分換</t>
    <phoneticPr fontId="3"/>
  </si>
  <si>
    <t>○○年度　車両不用決定</t>
    <phoneticPr fontId="3"/>
  </si>
  <si>
    <t>○○年度　車両の改造・自主改修</t>
    <phoneticPr fontId="3"/>
  </si>
  <si>
    <t>車両の改造・自主改修に関する文書</t>
    <phoneticPr fontId="3"/>
  </si>
  <si>
    <t>装輪車両の予防整備効率化に係る試行</t>
    <phoneticPr fontId="3"/>
  </si>
  <si>
    <t>○○年度　車両等管理実施要領</t>
    <phoneticPr fontId="3"/>
  </si>
  <si>
    <t>タイヤの処分要領</t>
    <phoneticPr fontId="3"/>
  </si>
  <si>
    <t>車両Ｂ整備時の防錆業務の参考</t>
    <phoneticPr fontId="3"/>
  </si>
  <si>
    <t>緊急通行車両の標章等の申請要領</t>
    <phoneticPr fontId="3"/>
  </si>
  <si>
    <t>不具合車両の改修</t>
    <phoneticPr fontId="3"/>
  </si>
  <si>
    <t>アルコール検知器の管理要領等に関する文書</t>
    <phoneticPr fontId="3"/>
  </si>
  <si>
    <t>市販型車両等（施設器材を除く。）の整備実施担任区分等</t>
    <phoneticPr fontId="3"/>
  </si>
  <si>
    <t>市販型車両の給油脂基準</t>
    <phoneticPr fontId="3"/>
  </si>
  <si>
    <t>ＮＯｘ・ＰＭ規制への対応</t>
    <phoneticPr fontId="3"/>
  </si>
  <si>
    <t>緊急保安炎筒自動車用の管理要領</t>
    <phoneticPr fontId="3"/>
  </si>
  <si>
    <t>自動車番号付与簿</t>
    <phoneticPr fontId="3"/>
  </si>
  <si>
    <t>自動車記録簿</t>
    <phoneticPr fontId="3"/>
  </si>
  <si>
    <t>車両の技報に関する文書</t>
    <phoneticPr fontId="3"/>
  </si>
  <si>
    <t>○○年度　車両の技報</t>
    <phoneticPr fontId="3"/>
  </si>
  <si>
    <t>弾薬類使用計画</t>
    <phoneticPr fontId="3"/>
  </si>
  <si>
    <t>(5) 弾薬</t>
    <phoneticPr fontId="3"/>
  </si>
  <si>
    <t>○○年度　弾薬類使用計画</t>
    <phoneticPr fontId="3"/>
  </si>
  <si>
    <t>教育訓練用弾薬及び化学火工品割当</t>
    <phoneticPr fontId="3"/>
  </si>
  <si>
    <t>初度携行弾薬受領訓練に関する文書</t>
    <phoneticPr fontId="3"/>
  </si>
  <si>
    <t>○○年度　初度携行弾薬受領訓練</t>
    <phoneticPr fontId="3"/>
  </si>
  <si>
    <t>○○年度　弾薬器材等管理</t>
    <phoneticPr fontId="3"/>
  </si>
  <si>
    <t>○○年度　弾薬弾薬使用状況表</t>
    <phoneticPr fontId="3"/>
  </si>
  <si>
    <t>○○年度　弾薬預託書</t>
    <phoneticPr fontId="3"/>
  </si>
  <si>
    <t>○○年度　弾薬異常報告書</t>
    <phoneticPr fontId="3"/>
  </si>
  <si>
    <t>○○年度　弾薬点検表</t>
    <phoneticPr fontId="3"/>
  </si>
  <si>
    <t>○○年度　弾薬管理換</t>
    <phoneticPr fontId="3"/>
  </si>
  <si>
    <t>○○年度　弾薬不用決定</t>
    <phoneticPr fontId="3"/>
  </si>
  <si>
    <t>○○年度　弾薬区分換</t>
    <phoneticPr fontId="3"/>
  </si>
  <si>
    <t>不具合弾薬調査のための現物（現場）保存及び引き渡しに関する文書</t>
    <phoneticPr fontId="3"/>
  </si>
  <si>
    <t>○○年度　弾薬管理実施要領</t>
    <phoneticPr fontId="3"/>
  </si>
  <si>
    <t>弾薬類サービス業務処理要領</t>
    <phoneticPr fontId="3"/>
  </si>
  <si>
    <t>初度携行弾薬の受領計画の作成及び授受要領</t>
    <phoneticPr fontId="3"/>
  </si>
  <si>
    <t>射撃訓練中の弾薬不符合発生時における現場保存等に係る統制事項</t>
    <phoneticPr fontId="3"/>
  </si>
  <si>
    <t>擬製弾の保管及び解体処理</t>
    <phoneticPr fontId="3"/>
  </si>
  <si>
    <t>演習場等における廃弾の処分要領</t>
    <phoneticPr fontId="3"/>
  </si>
  <si>
    <t>誤射事案の再発防止策に関する弾薬補給業務</t>
    <phoneticPr fontId="3"/>
  </si>
  <si>
    <t>06式小銃てき弾の不発弾等処理要領</t>
    <phoneticPr fontId="3"/>
  </si>
  <si>
    <t>Ｂ/Ｌ受領ハンドブック</t>
    <phoneticPr fontId="3"/>
  </si>
  <si>
    <t>(6) 化学</t>
    <phoneticPr fontId="3"/>
  </si>
  <si>
    <t>○○年度　化学一時管理換</t>
    <phoneticPr fontId="3"/>
  </si>
  <si>
    <t>○○年度　防護マスク用専用眼鏡検眼結果</t>
    <phoneticPr fontId="3"/>
  </si>
  <si>
    <t>○○年度　防護マスク用専用眼鏡検眼証明書</t>
    <phoneticPr fontId="3"/>
  </si>
  <si>
    <t>化学火工品使用計画</t>
    <phoneticPr fontId="3"/>
  </si>
  <si>
    <t>○○年度　化学火工品使用計画</t>
    <phoneticPr fontId="3"/>
  </si>
  <si>
    <t>部隊用線量計の保管要領</t>
    <phoneticPr fontId="3"/>
  </si>
  <si>
    <t>○○年度　化学の装備品等の管理実施要領</t>
    <phoneticPr fontId="3"/>
  </si>
  <si>
    <t>化学火工品使用制限・使用停止等に関する文書</t>
    <phoneticPr fontId="3"/>
  </si>
  <si>
    <t>○○年度化学火工品の使用制限</t>
    <phoneticPr fontId="3"/>
  </si>
  <si>
    <t>○○年度　化学管理換</t>
    <phoneticPr fontId="3"/>
  </si>
  <si>
    <t>○○年度　化学区分換</t>
    <phoneticPr fontId="3"/>
  </si>
  <si>
    <t>○○年度　化学不用決定</t>
    <phoneticPr fontId="3"/>
  </si>
  <si>
    <t>○○年度　化学改造指令書</t>
    <phoneticPr fontId="3"/>
  </si>
  <si>
    <t>○○年度　化学異常報告書</t>
    <phoneticPr fontId="3"/>
  </si>
  <si>
    <t>○○年度　化学器材技術検査</t>
    <phoneticPr fontId="3"/>
  </si>
  <si>
    <t>65 通信電子</t>
    <phoneticPr fontId="3"/>
  </si>
  <si>
    <t>(1) 通信電子</t>
    <phoneticPr fontId="3"/>
  </si>
  <si>
    <t>○○年度　通信電子器材に関する通知、報告及び照会又は意見に係る文書　</t>
    <phoneticPr fontId="3"/>
  </si>
  <si>
    <t>○○年度　通信電子器材一時管理換</t>
    <phoneticPr fontId="3"/>
  </si>
  <si>
    <t>補給計画（通信電子器材）</t>
    <phoneticPr fontId="3"/>
  </si>
  <si>
    <t>○○年度　通信電子器材補給計画</t>
    <phoneticPr fontId="3"/>
  </si>
  <si>
    <t>○○年度　通信電子器材管理換</t>
    <phoneticPr fontId="3"/>
  </si>
  <si>
    <t>○○年度　通信電子器不用決定</t>
    <phoneticPr fontId="3"/>
  </si>
  <si>
    <t>旧ＩＦＦ器材の後送</t>
    <phoneticPr fontId="3"/>
  </si>
  <si>
    <t>○○年度　ＩＦＦ機器管理要領</t>
    <phoneticPr fontId="3"/>
  </si>
  <si>
    <t>通信電子器材管理要領</t>
    <phoneticPr fontId="3"/>
  </si>
  <si>
    <t>○○年度　通信電子器材管理要領</t>
    <phoneticPr fontId="3"/>
  </si>
  <si>
    <t>(2) 通信器材</t>
    <phoneticPr fontId="3"/>
  </si>
  <si>
    <t>○○年度　通信器材に関する通知、報告及び照会又は意見に係る文書　　　</t>
    <phoneticPr fontId="3"/>
  </si>
  <si>
    <t>○○年度　通信器材一時管理換</t>
    <phoneticPr fontId="3"/>
  </si>
  <si>
    <t>○○年度　通信器材管理換</t>
    <phoneticPr fontId="3"/>
  </si>
  <si>
    <t>○○年度　通信器材区分換</t>
    <phoneticPr fontId="3"/>
  </si>
  <si>
    <t>○○年度　通信器材不用決定</t>
    <phoneticPr fontId="3"/>
  </si>
  <si>
    <t>(3) 電子器材</t>
    <phoneticPr fontId="3"/>
  </si>
  <si>
    <t>○○年度　電子器材に関する通知、報告及び照会又は意見に係る文書　　</t>
    <phoneticPr fontId="3"/>
  </si>
  <si>
    <t>○○年度　電子器材一時管理換</t>
    <phoneticPr fontId="3"/>
  </si>
  <si>
    <t>○○年度　電子器材管理換</t>
    <phoneticPr fontId="3"/>
  </si>
  <si>
    <t>○○年度　電子器材区分換</t>
    <phoneticPr fontId="3"/>
  </si>
  <si>
    <t>○○年度　電子器材不用決定</t>
    <phoneticPr fontId="3"/>
  </si>
  <si>
    <t>広帯域多目的無線機に対する改修プログラムの適用</t>
    <phoneticPr fontId="3"/>
  </si>
  <si>
    <t>○○年度　広帯域多目的無線機の管理</t>
    <phoneticPr fontId="3"/>
  </si>
  <si>
    <t>航空器材の補給計画</t>
    <phoneticPr fontId="3"/>
  </si>
  <si>
    <t>66 航空機</t>
    <phoneticPr fontId="3"/>
  </si>
  <si>
    <t>(1) 航空機</t>
    <phoneticPr fontId="3"/>
  </si>
  <si>
    <t>○○年度　航空器材補給計画</t>
    <phoneticPr fontId="3"/>
  </si>
  <si>
    <t>航空安全会同、研修及び講話</t>
    <phoneticPr fontId="3"/>
  </si>
  <si>
    <t>(2) 航空安全</t>
    <phoneticPr fontId="3"/>
  </si>
  <si>
    <t>○○年度　航空安全担当者会同・研修</t>
    <phoneticPr fontId="3"/>
  </si>
  <si>
    <t>○○年度　航空安全視察</t>
    <phoneticPr fontId="3"/>
  </si>
  <si>
    <t>航空隊安全管理検査・観察</t>
    <phoneticPr fontId="3"/>
  </si>
  <si>
    <t>○○年度　安全管理検査・観察</t>
    <phoneticPr fontId="3"/>
  </si>
  <si>
    <t>各四半期航空安全目標</t>
    <phoneticPr fontId="3"/>
  </si>
  <si>
    <t>○○年度　四半期航空安全目標</t>
    <phoneticPr fontId="3"/>
  </si>
  <si>
    <t>○○年度　航空安全の日</t>
    <phoneticPr fontId="3"/>
  </si>
  <si>
    <t>航空不安全事項の通知文書</t>
    <phoneticPr fontId="3"/>
  </si>
  <si>
    <t>○○年度　航空不安全事項に関する通知</t>
    <phoneticPr fontId="3"/>
  </si>
  <si>
    <t>航空安全情報誌への寄稿に関する文書</t>
    <phoneticPr fontId="3"/>
  </si>
  <si>
    <t>○○年度　航空安全情報誌に関する文書</t>
    <phoneticPr fontId="3"/>
  </si>
  <si>
    <t>航空事故調査委員会資料</t>
    <phoneticPr fontId="3"/>
  </si>
  <si>
    <t>○○年度　航空事故調査委員会資料</t>
    <phoneticPr fontId="3"/>
  </si>
  <si>
    <t>航空安全の確保に関する指示</t>
    <phoneticPr fontId="3"/>
  </si>
  <si>
    <t>○○年度　航空事故に伴う安全確保指示</t>
    <phoneticPr fontId="3"/>
  </si>
  <si>
    <t>○○年度　航空事故調査報告書</t>
    <phoneticPr fontId="3"/>
  </si>
  <si>
    <t>航空機の操縦に関する安全統制</t>
    <phoneticPr fontId="3"/>
  </si>
  <si>
    <t>○○年度　航空機の操縦に関する安全統制</t>
    <phoneticPr fontId="3"/>
  </si>
  <si>
    <t>○○年度　航空事故写真集</t>
    <phoneticPr fontId="3"/>
  </si>
  <si>
    <t>67 需品</t>
    <phoneticPr fontId="3"/>
  </si>
  <si>
    <t>(1) 需品</t>
    <phoneticPr fontId="3"/>
  </si>
  <si>
    <t>○○年度　需品一時管理換</t>
    <phoneticPr fontId="3"/>
  </si>
  <si>
    <t>需品補給計画</t>
    <phoneticPr fontId="3"/>
  </si>
  <si>
    <t>○○年度　需品補給計画</t>
    <phoneticPr fontId="3"/>
  </si>
  <si>
    <t>○○年度　需品管理換</t>
    <phoneticPr fontId="3"/>
  </si>
  <si>
    <t>○○年度　需品不用決定</t>
    <phoneticPr fontId="3"/>
  </si>
  <si>
    <t>契約不適合に係る対応等</t>
    <phoneticPr fontId="3"/>
  </si>
  <si>
    <t>○○年度　需品契約不適合に係る対応等</t>
    <phoneticPr fontId="3"/>
  </si>
  <si>
    <t>個人携行救急品の補給管理及び整備要領</t>
    <phoneticPr fontId="3"/>
  </si>
  <si>
    <t>○○年度　戦闘装着セットの管理要領</t>
    <phoneticPr fontId="3"/>
  </si>
  <si>
    <t>○○年度　需品に係る集合訓練等</t>
    <phoneticPr fontId="3"/>
  </si>
  <si>
    <t>○○年度　需品の取扱いに関する技術指導等</t>
    <phoneticPr fontId="3"/>
  </si>
  <si>
    <t>(2) 器材・被服</t>
    <phoneticPr fontId="3"/>
  </si>
  <si>
    <t>○○年度　器材・被服一時管理換</t>
    <phoneticPr fontId="3"/>
  </si>
  <si>
    <t>○○年度　器材・被服臨時の申請等</t>
    <phoneticPr fontId="3"/>
  </si>
  <si>
    <t>物品亡失報告</t>
    <phoneticPr fontId="3"/>
  </si>
  <si>
    <t>○○年度　物品亡失報告（被服）</t>
    <phoneticPr fontId="3"/>
  </si>
  <si>
    <t>○○年度　器材・被服管理換</t>
    <phoneticPr fontId="3"/>
  </si>
  <si>
    <t>○○年度　器材・被服不用決定等</t>
    <phoneticPr fontId="3"/>
  </si>
  <si>
    <t>器材・被服の改造等に関する文書</t>
    <phoneticPr fontId="3"/>
  </si>
  <si>
    <t>改造</t>
    <phoneticPr fontId="3"/>
  </si>
  <si>
    <t>○○年度　器材・被服</t>
    <phoneticPr fontId="3"/>
  </si>
  <si>
    <t>○○年度　器材・被服充足・更新計画</t>
    <phoneticPr fontId="3"/>
  </si>
  <si>
    <t>○○年度　器材・被服補給計画</t>
    <phoneticPr fontId="3"/>
  </si>
  <si>
    <t>○○年度　器材・被服補給管理要領</t>
    <phoneticPr fontId="3"/>
  </si>
  <si>
    <t>燃料を管理するために作成する文書</t>
    <phoneticPr fontId="3"/>
  </si>
  <si>
    <t>主燃料等の補給受申請</t>
    <phoneticPr fontId="3"/>
  </si>
  <si>
    <t>(3) 燃料</t>
    <phoneticPr fontId="3"/>
  </si>
  <si>
    <t>○○年度　燃料使用補給受依頼</t>
    <phoneticPr fontId="3"/>
  </si>
  <si>
    <t>○○年度　燃料管理換</t>
    <phoneticPr fontId="3"/>
  </si>
  <si>
    <t>油流出対処マニュアル</t>
    <phoneticPr fontId="3"/>
  </si>
  <si>
    <t>○○年度　油脂類の事故防止に関する文書</t>
    <phoneticPr fontId="3"/>
  </si>
  <si>
    <t>油脂類管理要領</t>
    <phoneticPr fontId="3"/>
  </si>
  <si>
    <t>○○年度　油脂類の管理要領</t>
    <phoneticPr fontId="3"/>
  </si>
  <si>
    <t>燃料の積算等に関する文書</t>
    <phoneticPr fontId="3"/>
  </si>
  <si>
    <t>○○年度　免税使用対象品目等</t>
    <phoneticPr fontId="3"/>
  </si>
  <si>
    <t>○○年度　燃料使用実態把握結果報告</t>
    <phoneticPr fontId="3"/>
  </si>
  <si>
    <t>○○年度　燃料使用実態調査依頼等</t>
    <phoneticPr fontId="3"/>
  </si>
  <si>
    <t>○○年度　燃料取扱いの統制等</t>
    <phoneticPr fontId="3"/>
  </si>
  <si>
    <t>油流出対処資材の保有の基準設定</t>
    <phoneticPr fontId="3"/>
  </si>
  <si>
    <t>劇物指定のある油脂類の取扱に関する文書</t>
    <phoneticPr fontId="3"/>
  </si>
  <si>
    <t>劇物指定のある油脂類の管理</t>
    <phoneticPr fontId="3"/>
  </si>
  <si>
    <t>○○年度　劇物指定油脂類管理要領</t>
    <phoneticPr fontId="3"/>
  </si>
  <si>
    <t>(4) 糧食</t>
    <phoneticPr fontId="3"/>
  </si>
  <si>
    <t>○○年度　食需伝票</t>
    <phoneticPr fontId="3"/>
  </si>
  <si>
    <t>○○年度　食事支給台帳</t>
    <phoneticPr fontId="3"/>
  </si>
  <si>
    <t>○○年度　給食依頼票</t>
    <phoneticPr fontId="3"/>
  </si>
  <si>
    <t>○○年度　給食人員台帳</t>
    <phoneticPr fontId="3"/>
  </si>
  <si>
    <t>○○年度　有料支給内訳表</t>
    <phoneticPr fontId="3"/>
  </si>
  <si>
    <t>戦闘糧食の部外への転売等防止に関する通知</t>
    <phoneticPr fontId="3"/>
  </si>
  <si>
    <t>○○年度　戦闘糧食の管理</t>
    <phoneticPr fontId="3"/>
  </si>
  <si>
    <t>糧食の調理、実施要領に関する文書</t>
    <phoneticPr fontId="3"/>
  </si>
  <si>
    <t>給食業務実施要領、基本食等の定額等、有料支給に関する通知</t>
    <phoneticPr fontId="3"/>
  </si>
  <si>
    <t>○○年度　給食業務実施要領</t>
    <phoneticPr fontId="3"/>
  </si>
  <si>
    <t>施設整備に関する文書</t>
    <phoneticPr fontId="3"/>
  </si>
  <si>
    <t>施設整備に関する通知、報告及び照会又は意見に係る文書</t>
    <phoneticPr fontId="3"/>
  </si>
  <si>
    <t>68 施設</t>
    <phoneticPr fontId="3"/>
  </si>
  <si>
    <t>(1) 施設</t>
    <phoneticPr fontId="3"/>
  </si>
  <si>
    <t>○○年度　施設整備に関する通知、報告及び照会又は意見に係る文書</t>
    <phoneticPr fontId="3"/>
  </si>
  <si>
    <t>飛行場グラスエリア統一整備</t>
    <phoneticPr fontId="3"/>
  </si>
  <si>
    <t>○○年度　飛行場グラスエリア統一整備</t>
    <phoneticPr fontId="3"/>
  </si>
  <si>
    <t>建設の整備状況に関する文書</t>
    <phoneticPr fontId="3"/>
  </si>
  <si>
    <t>施設事項等要望に関する申請</t>
    <phoneticPr fontId="3"/>
  </si>
  <si>
    <t>(2) 建設</t>
    <phoneticPr fontId="3"/>
  </si>
  <si>
    <t>○○年度　施設事項等要望</t>
    <phoneticPr fontId="3"/>
  </si>
  <si>
    <t>営繕</t>
    <phoneticPr fontId="3"/>
  </si>
  <si>
    <t>営繕の恒常業務に関する文書</t>
    <phoneticPr fontId="3"/>
  </si>
  <si>
    <t>駐屯地施設・器材の作業に関する通知</t>
    <phoneticPr fontId="3"/>
  </si>
  <si>
    <t>(3) 営繕</t>
    <phoneticPr fontId="3"/>
  </si>
  <si>
    <t>○○年度　営繕作業に関する通知</t>
    <phoneticPr fontId="3"/>
  </si>
  <si>
    <t>施設の修繕、管理等に関する文書</t>
    <phoneticPr fontId="3"/>
  </si>
  <si>
    <t>修繕（変更）に関する申請書等</t>
    <phoneticPr fontId="3"/>
  </si>
  <si>
    <t>○○年度　施設修繕要望</t>
    <phoneticPr fontId="3"/>
  </si>
  <si>
    <t>空気調節装置の運転要領に係る実態把握アンケート</t>
    <phoneticPr fontId="3"/>
  </si>
  <si>
    <t>○○年度　空調装置</t>
    <phoneticPr fontId="3"/>
  </si>
  <si>
    <t>高圧ガスの管理要領</t>
    <phoneticPr fontId="3"/>
  </si>
  <si>
    <t>○○年度　高圧ガスの管理要領</t>
    <phoneticPr fontId="3"/>
  </si>
  <si>
    <t>駐屯地施設の割当て</t>
    <phoneticPr fontId="3"/>
  </si>
  <si>
    <t>○○年度　駐屯地施設割当て</t>
    <phoneticPr fontId="3"/>
  </si>
  <si>
    <t>(4) 環境保全</t>
    <phoneticPr fontId="3"/>
  </si>
  <si>
    <t>○○年度　環境保全に関する通知、報告及び照会又は意見に係る文書　　</t>
    <phoneticPr fontId="3"/>
  </si>
  <si>
    <t>環境週間・月間の取組に関する文書</t>
    <phoneticPr fontId="3"/>
  </si>
  <si>
    <t>○○年度　環境週間・月間の取組</t>
    <phoneticPr fontId="3"/>
  </si>
  <si>
    <t>(5) 器材</t>
    <phoneticPr fontId="3"/>
  </si>
  <si>
    <t>○○年度　施設器材補給計画</t>
    <phoneticPr fontId="3"/>
  </si>
  <si>
    <t>○○年度　施設器材一時管理換</t>
    <phoneticPr fontId="3"/>
  </si>
  <si>
    <t>○○年度　施設器材管理換</t>
    <phoneticPr fontId="3"/>
  </si>
  <si>
    <t>○○年度　施設器材区分換</t>
    <phoneticPr fontId="3"/>
  </si>
  <si>
    <t>○○年度　施設器材不用決定</t>
    <phoneticPr fontId="3"/>
  </si>
  <si>
    <t>69 輸送</t>
    <phoneticPr fontId="3"/>
  </si>
  <si>
    <t>(1) 輸送</t>
    <phoneticPr fontId="3"/>
  </si>
  <si>
    <t>○○年度　発行状況表（行動従事車両証明書）</t>
    <phoneticPr fontId="3"/>
  </si>
  <si>
    <t>ＥＴＣカード長期借受依頼書</t>
    <phoneticPr fontId="3"/>
  </si>
  <si>
    <t>○○年度　ＥＴＣカード借受依頼</t>
    <phoneticPr fontId="3"/>
  </si>
  <si>
    <t>○○年度　ＥＴＣシステム業務処理要領</t>
    <phoneticPr fontId="3"/>
  </si>
  <si>
    <t>(2) 鉄道・船舶</t>
    <phoneticPr fontId="3"/>
  </si>
  <si>
    <t>○○年度　ＩＣカード使用記録簿</t>
    <phoneticPr fontId="3"/>
  </si>
  <si>
    <t>○○年度　運搬費の執行</t>
    <phoneticPr fontId="3"/>
  </si>
  <si>
    <t>科目別月別使用明細書</t>
    <phoneticPr fontId="3"/>
  </si>
  <si>
    <t>○○年度　科目別月別使用明細書</t>
    <phoneticPr fontId="3"/>
  </si>
  <si>
    <t>○○年度　運搬費使用実績報告</t>
    <phoneticPr fontId="3"/>
  </si>
  <si>
    <t>道路輸送に関する文書</t>
    <phoneticPr fontId="3"/>
  </si>
  <si>
    <t>道路輸送（物流・人員輸送）の計画</t>
    <phoneticPr fontId="3"/>
  </si>
  <si>
    <t>(3) 道路・航空</t>
    <phoneticPr fontId="3"/>
  </si>
  <si>
    <t>○○年度　車両相互支援（人員輸送含む。）</t>
    <phoneticPr fontId="3"/>
  </si>
  <si>
    <t>車両相互支援に関する文書</t>
    <phoneticPr fontId="3"/>
  </si>
  <si>
    <t>官用車への同乗に関する依頼</t>
    <phoneticPr fontId="3"/>
  </si>
  <si>
    <t>物流の統制に関する文書</t>
    <phoneticPr fontId="3"/>
  </si>
  <si>
    <t>全国物流便</t>
    <phoneticPr fontId="3"/>
  </si>
  <si>
    <t>○○年度　全国物流便実施要領</t>
    <phoneticPr fontId="3"/>
  </si>
  <si>
    <t>車両運行管理（実施要領）</t>
    <phoneticPr fontId="3"/>
  </si>
  <si>
    <t>○○年度　車両運行に関する実施要領</t>
    <phoneticPr fontId="3"/>
  </si>
  <si>
    <t>交通安全運動</t>
    <phoneticPr fontId="3"/>
  </si>
  <si>
    <t>○○年度　交通安全運動</t>
    <phoneticPr fontId="3"/>
  </si>
  <si>
    <t>車両操縦・機動訓練</t>
    <phoneticPr fontId="3"/>
  </si>
  <si>
    <t>○○年度　車両操縦訓練</t>
    <phoneticPr fontId="3"/>
  </si>
  <si>
    <t>○○年度　車両使用請求書</t>
    <phoneticPr fontId="3"/>
  </si>
  <si>
    <t>○○年度　車両運行指令書</t>
    <phoneticPr fontId="3"/>
  </si>
  <si>
    <t>○○年度　運行記録計の記録紙</t>
    <phoneticPr fontId="3"/>
  </si>
  <si>
    <t>○○年度　車両使用状況表（暦年管理）</t>
    <phoneticPr fontId="3"/>
  </si>
  <si>
    <t>○○年度　安全運転管理者等講習</t>
    <phoneticPr fontId="3"/>
  </si>
  <si>
    <t>安全運転管理者等講習の普及教育計画</t>
    <phoneticPr fontId="3"/>
  </si>
  <si>
    <t>○○年度　自動車運転免許等取得状況表</t>
    <phoneticPr fontId="3"/>
  </si>
  <si>
    <t>○○年度　車両運行事案の再発防止</t>
    <phoneticPr fontId="3"/>
  </si>
  <si>
    <t>各四半期教育訓練等計画</t>
    <phoneticPr fontId="3"/>
  </si>
  <si>
    <t>71 教育</t>
    <phoneticPr fontId="3"/>
  </si>
  <si>
    <t>(1) 教育訓練</t>
    <phoneticPr fontId="3"/>
  </si>
  <si>
    <t>○○年度　各四半期教育訓練等計画</t>
    <phoneticPr fontId="3"/>
  </si>
  <si>
    <t>教育訓練達に伴う技能検定・練成（射撃を除く。）</t>
    <phoneticPr fontId="3"/>
  </si>
  <si>
    <t>○○年度　教育訓練達に伴う技能検定・練成（射撃を除く。）</t>
    <phoneticPr fontId="3"/>
  </si>
  <si>
    <t>ＷＢＧＴ指数に応じた標旗の掲揚等</t>
    <phoneticPr fontId="3"/>
  </si>
  <si>
    <t>○○年度　ＷＢＧＴに関する文書</t>
    <phoneticPr fontId="3"/>
  </si>
  <si>
    <t>特技訓練実施計画（管制・気象）</t>
    <phoneticPr fontId="3"/>
  </si>
  <si>
    <t>○○年度　特技訓練実施計画（管制・気象）</t>
    <phoneticPr fontId="3"/>
  </si>
  <si>
    <t>○○年度　教育訓練に関する通知、報告及び照会又は意見に係る文書</t>
    <phoneticPr fontId="3"/>
  </si>
  <si>
    <t>火器の実弾射撃及び爆破の中止・再開</t>
    <phoneticPr fontId="3"/>
  </si>
  <si>
    <t>○○年度　実弾射撃等の統制</t>
    <phoneticPr fontId="3"/>
  </si>
  <si>
    <t>○○年度　事故要報、教育訓練事故報告</t>
    <phoneticPr fontId="3"/>
  </si>
  <si>
    <t>教育訓練の安全管理に関する文書</t>
    <phoneticPr fontId="3"/>
  </si>
  <si>
    <t>○○年度　教育訓練安全情報</t>
    <phoneticPr fontId="3"/>
  </si>
  <si>
    <t>各種特技検定・認定（文書・人事・消防・通信特技）</t>
    <phoneticPr fontId="3"/>
  </si>
  <si>
    <t>○○年度　各種特技検定・認定（文書・人事・消防・通信特技）</t>
    <phoneticPr fontId="3"/>
  </si>
  <si>
    <t>○○年度　特技等教育訓練基準</t>
    <phoneticPr fontId="3"/>
  </si>
  <si>
    <t>訓練作戦規定</t>
    <phoneticPr fontId="3"/>
  </si>
  <si>
    <t>○○年度　訓練作戦規定</t>
    <phoneticPr fontId="3"/>
  </si>
  <si>
    <t>課程教育入校要望・計画</t>
    <phoneticPr fontId="3"/>
  </si>
  <si>
    <t>(2) 教育</t>
    <phoneticPr fontId="3"/>
  </si>
  <si>
    <t>○○年度　課程教育入校要望・計画</t>
    <phoneticPr fontId="3"/>
  </si>
  <si>
    <t>○○年度　教育に関する通知、報告及び照会又は意見に係る文書</t>
    <phoneticPr fontId="3"/>
  </si>
  <si>
    <t>○○年度　教授計画（教育関連）</t>
    <phoneticPr fontId="3"/>
  </si>
  <si>
    <t>幹部等基本教育（幹部初級・上級課程、その教育支援）</t>
    <phoneticPr fontId="3"/>
  </si>
  <si>
    <t>○○年度　幹部基本教育</t>
    <phoneticPr fontId="3"/>
  </si>
  <si>
    <t>○○年度　気象予報士集合教育</t>
    <phoneticPr fontId="3"/>
  </si>
  <si>
    <t>准・曹・士基本教育（履修前教育、陸曹候補生・陸曹中級・上級課程）</t>
    <phoneticPr fontId="3"/>
  </si>
  <si>
    <t>○○年度　准・曹・士基本教育</t>
    <phoneticPr fontId="3"/>
  </si>
  <si>
    <t>学校教育（共通）</t>
    <phoneticPr fontId="3"/>
  </si>
  <si>
    <t>各学校（共通）の教育に関する文書</t>
    <phoneticPr fontId="3"/>
  </si>
  <si>
    <t>防衛大学校訓練支援</t>
    <phoneticPr fontId="3"/>
  </si>
  <si>
    <t>(3) 学校教育（共通）</t>
    <phoneticPr fontId="3"/>
  </si>
  <si>
    <t>○○年度　防衛大学校訓練支援</t>
    <phoneticPr fontId="3"/>
  </si>
  <si>
    <t>各職種の教育に関する文書</t>
    <phoneticPr fontId="3"/>
  </si>
  <si>
    <t>学校教育（航空科）</t>
    <phoneticPr fontId="3"/>
  </si>
  <si>
    <t>(4) 学校教育（職種）</t>
    <phoneticPr fontId="3"/>
  </si>
  <si>
    <t>○○年度　学校教育（航空科）</t>
    <phoneticPr fontId="3"/>
  </si>
  <si>
    <t>航空学校追跡調査</t>
    <phoneticPr fontId="3"/>
  </si>
  <si>
    <t>○○年度　航空学校追跡調査</t>
    <phoneticPr fontId="3"/>
  </si>
  <si>
    <t>航空学校教育支援</t>
    <phoneticPr fontId="3"/>
  </si>
  <si>
    <t>○○年度　航空学校教育支援</t>
    <phoneticPr fontId="3"/>
  </si>
  <si>
    <t>演習場等使用申請・通知</t>
    <phoneticPr fontId="3"/>
  </si>
  <si>
    <t>(5) 器材・演習場</t>
    <phoneticPr fontId="3"/>
  </si>
  <si>
    <t>○○年度　演習場等使用申請・通知</t>
    <phoneticPr fontId="3"/>
  </si>
  <si>
    <t>演習場・射場等の整備・教育訓練基盤構築</t>
    <phoneticPr fontId="3"/>
  </si>
  <si>
    <t>○○年度　演習場・射場等の整備</t>
    <phoneticPr fontId="3"/>
  </si>
  <si>
    <t>器材・演習場に関する運用及び管理要領</t>
    <phoneticPr fontId="3"/>
  </si>
  <si>
    <t>○○年度　演習場・射場等運営管理要領</t>
    <phoneticPr fontId="3"/>
  </si>
  <si>
    <t>教材に関する文書</t>
    <phoneticPr fontId="3"/>
  </si>
  <si>
    <t>教材目録・保有現況</t>
    <phoneticPr fontId="3"/>
  </si>
  <si>
    <t>○○年度　教材保有現況</t>
    <phoneticPr fontId="3"/>
  </si>
  <si>
    <t>72 訓練</t>
    <phoneticPr fontId="3"/>
  </si>
  <si>
    <t>(1) 訓練</t>
    <phoneticPr fontId="3"/>
  </si>
  <si>
    <t>○○年度　訓練に関する通知、報告及び照会又は意見に係る文書　　</t>
    <phoneticPr fontId="3"/>
  </si>
  <si>
    <t>主要訓練行事予定</t>
    <phoneticPr fontId="3"/>
  </si>
  <si>
    <t>○○年度　主要訓練行事予定</t>
    <phoneticPr fontId="3"/>
  </si>
  <si>
    <t>○○年度　△△集合訓練
（△△には、当該訓練の名称を記載）</t>
    <phoneticPr fontId="3"/>
  </si>
  <si>
    <t>○○年度　指揮所訓練</t>
    <phoneticPr fontId="3"/>
  </si>
  <si>
    <t>○○年度　訓練基準（試行）</t>
    <phoneticPr fontId="3"/>
  </si>
  <si>
    <t>○○年度　訓練基準</t>
    <phoneticPr fontId="3"/>
  </si>
  <si>
    <t>○○年度　△△訓練に関する計画・命令
（△△には、当該訓練の名称を記載）</t>
    <phoneticPr fontId="3"/>
  </si>
  <si>
    <t>○○年度　教授計画（訓練関連）</t>
    <phoneticPr fontId="3"/>
  </si>
  <si>
    <t>射撃に関する訓練・検定</t>
    <phoneticPr fontId="3"/>
  </si>
  <si>
    <t>○○年度　射撃に関する訓練・検定</t>
    <phoneticPr fontId="3"/>
  </si>
  <si>
    <t>射撃に関する訓練・検定（写し）</t>
    <phoneticPr fontId="3"/>
  </si>
  <si>
    <t>○○年度　訓練上の安全管理</t>
    <phoneticPr fontId="3"/>
  </si>
  <si>
    <t>演習に関する通知、報告及び照会又は意見に係る文書</t>
    <phoneticPr fontId="3"/>
  </si>
  <si>
    <t>(2) 演習</t>
    <phoneticPr fontId="3"/>
  </si>
  <si>
    <t>○○年度　演習に関する通知、報告及び照会又は意見に係る文書</t>
    <phoneticPr fontId="3"/>
  </si>
  <si>
    <t>○○年度　△△演習に関する計画・命令
（△△には、当該演習の名称を記載）</t>
    <phoneticPr fontId="3"/>
  </si>
  <si>
    <t>○○年度　統合訓練に係る調整資料</t>
    <phoneticPr fontId="3"/>
  </si>
  <si>
    <t>○○年度　指揮所演習</t>
    <phoneticPr fontId="3"/>
  </si>
  <si>
    <t>○○年度　国内における実動訓練（共同訓練以外）</t>
    <phoneticPr fontId="3"/>
  </si>
  <si>
    <t>○○年度　国内における日米実動訓練の事前又は事後の調整に関する文書</t>
    <phoneticPr fontId="3"/>
  </si>
  <si>
    <t>(3) 評価</t>
    <phoneticPr fontId="3"/>
  </si>
  <si>
    <t>○○年度　競技会の実施、結果</t>
    <phoneticPr fontId="3"/>
  </si>
  <si>
    <t>訓練現況調査</t>
    <phoneticPr fontId="3"/>
  </si>
  <si>
    <t>○○年度　訓練管理指導</t>
    <phoneticPr fontId="3"/>
  </si>
  <si>
    <t>○○年度　各四半期教育訓練等成果</t>
    <phoneticPr fontId="3"/>
  </si>
  <si>
    <t>○○年度　方面総監・航空隊訓練検閲</t>
    <phoneticPr fontId="3"/>
  </si>
  <si>
    <t>教範類に関する通知、報告及び照会又は意見に係る文書</t>
    <phoneticPr fontId="3"/>
  </si>
  <si>
    <t>(4) 教範・教養</t>
    <phoneticPr fontId="3"/>
  </si>
  <si>
    <t>○○年度　教範類に関する通知、報告及び照会又は意見に係る文書　　</t>
    <phoneticPr fontId="3"/>
  </si>
  <si>
    <t>○○年度　教範類の管理、損耗更新</t>
    <phoneticPr fontId="3"/>
  </si>
  <si>
    <t>○○年度　教範類持ち出し申請簿</t>
    <phoneticPr fontId="3"/>
  </si>
  <si>
    <t>○○年度　教範類破棄（廃棄）記録簿</t>
    <phoneticPr fontId="3"/>
  </si>
  <si>
    <t>○○年度　部隊等教範類保有状況表</t>
    <phoneticPr fontId="3"/>
  </si>
  <si>
    <t>教範類貸出簿</t>
    <phoneticPr fontId="3"/>
  </si>
  <si>
    <t>○○年度　教範類貸出簿</t>
    <phoneticPr fontId="3"/>
  </si>
  <si>
    <t>教範類の保全及び管理要領</t>
    <phoneticPr fontId="3"/>
  </si>
  <si>
    <t>○○年度　教範類の管理要領</t>
    <phoneticPr fontId="3"/>
  </si>
  <si>
    <t>○○年度　教範類（配布）</t>
    <phoneticPr fontId="3"/>
  </si>
  <si>
    <t>○○年度　隊内販売教範の管理要領</t>
    <phoneticPr fontId="3"/>
  </si>
  <si>
    <t>○○年度　教養資料等</t>
    <phoneticPr fontId="3"/>
  </si>
  <si>
    <t>○○年度　教範類に関する教育</t>
    <phoneticPr fontId="3"/>
  </si>
  <si>
    <t>○○年度　教範類に関する保全教育成果報告書</t>
    <phoneticPr fontId="3"/>
  </si>
  <si>
    <t>恒常業務にて作成又は取得する衛生に関する文書</t>
    <phoneticPr fontId="3"/>
  </si>
  <si>
    <t>衛生に関する会同</t>
    <phoneticPr fontId="3"/>
  </si>
  <si>
    <t>73 衛生</t>
    <phoneticPr fontId="3"/>
  </si>
  <si>
    <t>(1) 衛生</t>
    <phoneticPr fontId="3"/>
  </si>
  <si>
    <t>○○年度　衛生に関する会同</t>
    <phoneticPr fontId="3"/>
  </si>
  <si>
    <t>衛生に関する通知及び照会又は意見に係る文書</t>
    <phoneticPr fontId="3"/>
  </si>
  <si>
    <t>○○年度　衛生に関する通知及び照会又は意見に係る文書</t>
    <phoneticPr fontId="3"/>
  </si>
  <si>
    <t>○○年度　部隊患者名簿</t>
    <phoneticPr fontId="3"/>
  </si>
  <si>
    <t>○○年度　衛生資材一時管理換</t>
    <phoneticPr fontId="3"/>
  </si>
  <si>
    <t>ＡＥＤ不足調査</t>
    <phoneticPr fontId="3"/>
  </si>
  <si>
    <t>○○年度　衛生資材に関する調査</t>
    <phoneticPr fontId="3"/>
  </si>
  <si>
    <t>衛生被服の管理要領</t>
    <phoneticPr fontId="3"/>
  </si>
  <si>
    <t>○○年度　衛生資材管理要領</t>
    <phoneticPr fontId="3"/>
  </si>
  <si>
    <t>セット内容品（衛生器材）等の細部補給管理要領</t>
    <phoneticPr fontId="3"/>
  </si>
  <si>
    <t>簡易救急セットの維持・管理要領</t>
    <phoneticPr fontId="3"/>
  </si>
  <si>
    <t>教育訓練時におけるＡＥＤ携行基準</t>
    <phoneticPr fontId="3"/>
  </si>
  <si>
    <t>○○年度　衛生資材管理換</t>
    <phoneticPr fontId="3"/>
  </si>
  <si>
    <t>○○年度　衛生資材不用決定</t>
    <phoneticPr fontId="3"/>
  </si>
  <si>
    <t>駐屯地等におけるＡＥＤ情報の可視化に関する文書</t>
    <phoneticPr fontId="3"/>
  </si>
  <si>
    <t>○○年度　ＡＥＤ情報の可視化</t>
    <phoneticPr fontId="3"/>
  </si>
  <si>
    <t>予防接種に関する文書</t>
    <phoneticPr fontId="3"/>
  </si>
  <si>
    <t>風しん予防対策</t>
    <phoneticPr fontId="3"/>
  </si>
  <si>
    <t>(2) 保健</t>
    <phoneticPr fontId="3"/>
  </si>
  <si>
    <t>○○年度　風しん予防対策</t>
    <phoneticPr fontId="3"/>
  </si>
  <si>
    <t>環境衛生（防疫強化月間）</t>
    <phoneticPr fontId="3"/>
  </si>
  <si>
    <t>○○年度　環境衛生（防疫）</t>
    <phoneticPr fontId="3"/>
  </si>
  <si>
    <t>新型コロナワクチン接種に関する文書</t>
    <phoneticPr fontId="3"/>
  </si>
  <si>
    <t>○○年度　新型コロナウイルス感染症ワクチン接種</t>
    <phoneticPr fontId="3"/>
  </si>
  <si>
    <t>新型コロナワクチン接種に係る教訓収集</t>
    <phoneticPr fontId="3"/>
  </si>
  <si>
    <t>○○年度　新型コロナウイルス感染症に係るワクチンの接種に関する申出への対応</t>
    <phoneticPr fontId="3"/>
  </si>
  <si>
    <t>○○年度　環境衛生（感染対策 ）</t>
    <phoneticPr fontId="3"/>
  </si>
  <si>
    <t>新型コロナウイルス感染症の感染拡大防止のための対応要領</t>
    <phoneticPr fontId="3"/>
  </si>
  <si>
    <t>○○年度　新型コロナウイルス感染症感染防止対応要領</t>
    <phoneticPr fontId="3"/>
  </si>
  <si>
    <t>新型コロナウイルスの感染及び感染拡大防止に係る対応要領の徹底</t>
    <phoneticPr fontId="3"/>
  </si>
  <si>
    <t>○○年度　新型コロナウイルス感染症に関する感染予防対策</t>
    <phoneticPr fontId="3"/>
  </si>
  <si>
    <t>新型コロナウイルス感染症罹（り）患に係る事故速報</t>
    <phoneticPr fontId="3"/>
  </si>
  <si>
    <t>○○年度　新型コロナウイルス感染症罹患事故速報　</t>
    <phoneticPr fontId="3"/>
  </si>
  <si>
    <t>○○年度　身体検査</t>
    <phoneticPr fontId="3"/>
  </si>
  <si>
    <t>○○年度　健康診断</t>
    <phoneticPr fontId="3"/>
  </si>
  <si>
    <t>健康管理業務実施要領</t>
    <phoneticPr fontId="3"/>
  </si>
  <si>
    <t>○○年度　健康管理業務実施要領</t>
    <phoneticPr fontId="3"/>
  </si>
  <si>
    <t>中隊等における栄養管理の実施要領</t>
    <phoneticPr fontId="3"/>
  </si>
  <si>
    <t>○○年度　栄養管理指導実施要領</t>
    <phoneticPr fontId="3"/>
  </si>
  <si>
    <t>○○年度　健康管理強化施策</t>
    <phoneticPr fontId="3"/>
  </si>
  <si>
    <t>(3) 医務</t>
    <phoneticPr fontId="3"/>
  </si>
  <si>
    <t>衛生器材一時管理換</t>
    <phoneticPr fontId="3"/>
  </si>
  <si>
    <t>(4) 薬務</t>
    <phoneticPr fontId="3"/>
  </si>
  <si>
    <t>○○年度　衛生器材一時管理換</t>
    <phoneticPr fontId="3"/>
  </si>
  <si>
    <t>衛生器材の補給計画</t>
    <phoneticPr fontId="3"/>
  </si>
  <si>
    <t>○○年度　衛生器材補給計画</t>
    <phoneticPr fontId="3"/>
  </si>
  <si>
    <t>○○年度　衛生器材管理換</t>
    <phoneticPr fontId="3"/>
  </si>
  <si>
    <t>衛生器材の不用決定</t>
    <phoneticPr fontId="3"/>
  </si>
  <si>
    <t>○○年度　衛生器材不用決定</t>
    <phoneticPr fontId="3"/>
  </si>
  <si>
    <t>衛生器材等管理要領</t>
    <phoneticPr fontId="3"/>
  </si>
  <si>
    <t>○○年度　衛生器材等管理要領</t>
    <phoneticPr fontId="3"/>
  </si>
  <si>
    <t>衛生器材の区分換</t>
    <phoneticPr fontId="3"/>
  </si>
  <si>
    <t>○○年度　衛生器材区分換</t>
    <phoneticPr fontId="3"/>
  </si>
  <si>
    <t>監察</t>
    <phoneticPr fontId="3"/>
  </si>
  <si>
    <t>監察に係る業務に関する文書</t>
    <phoneticPr fontId="3"/>
  </si>
  <si>
    <t>74 監察</t>
    <phoneticPr fontId="3"/>
  </si>
  <si>
    <t>○○年度　意識監察</t>
    <phoneticPr fontId="3"/>
  </si>
  <si>
    <t>監察結果報告</t>
    <phoneticPr fontId="3"/>
  </si>
  <si>
    <t>○○年度　監察結果報告</t>
    <phoneticPr fontId="3"/>
  </si>
  <si>
    <t>監察アンケート</t>
    <phoneticPr fontId="3"/>
  </si>
  <si>
    <t>○○年度　監察アンケート</t>
    <phoneticPr fontId="3"/>
  </si>
  <si>
    <t>監察に関する教育・会議</t>
    <phoneticPr fontId="3"/>
  </si>
  <si>
    <t>○○年度　監察に関する教育・会議</t>
    <phoneticPr fontId="3"/>
  </si>
  <si>
    <t>安全管理委員会</t>
    <phoneticPr fontId="3"/>
  </si>
  <si>
    <t>○○年度　安全管理委員会</t>
    <phoneticPr fontId="3"/>
  </si>
  <si>
    <t>行動命令に基づき活動する自衛隊の活動に係る監察に関する文書</t>
    <phoneticPr fontId="3"/>
  </si>
  <si>
    <t>大臣が発する行動命令に基づき活動する自衛隊の活動に係る監察に関する文書</t>
    <phoneticPr fontId="3"/>
  </si>
  <si>
    <t>災害派遣に係る行動命令に基づき活動する自衛隊の活動に係る監察に関する文書</t>
    <phoneticPr fontId="3"/>
  </si>
  <si>
    <t>一般命令その他の命令に基づき実施する自衛隊の部隊等の活動に係る監察に関する文書</t>
    <phoneticPr fontId="3"/>
  </si>
  <si>
    <t>大臣が発する一般命令その他の命令（人事発令を除く。）に基づき実施する自衛隊の部隊等の活動に係る監察に関する文書</t>
    <phoneticPr fontId="3"/>
  </si>
  <si>
    <t>75 共通</t>
    <phoneticPr fontId="3"/>
  </si>
  <si>
    <t>(1) 資料要求</t>
    <phoneticPr fontId="3"/>
  </si>
  <si>
    <t>○○年度　業務説明資料、提出資料</t>
    <phoneticPr fontId="3"/>
  </si>
  <si>
    <t>(2) 業務（執務）参考資料</t>
    <phoneticPr fontId="3"/>
  </si>
  <si>
    <t>　２　複数の文書管理者が同じ行政文書を保有することとなる場合において、防衛省行政文書管理細則（防官文第６１４７号。令和４年３月３０日。以下「細則」という。）別紙の第１章第２第５項第７号又は同項第８号に基づき一元的な管理に責任を
    有する文書管理者以外の文書管理者は、業務上の必要性に応じ、当該行政文書に、より短い保存期間（１年未満を含む。）を定めることができる。</t>
    <phoneticPr fontId="3"/>
  </si>
  <si>
    <t>陸上自衛隊中部方面航空隊中部方面管制気象隊基地隊　標準文書保存期間基準</t>
    <phoneticPr fontId="3"/>
  </si>
  <si>
    <t>中部方面管制気象隊基地隊長</t>
    <phoneticPr fontId="3"/>
  </si>
  <si>
    <t>○○年受付簿</t>
    <phoneticPr fontId="3"/>
  </si>
  <si>
    <t xml:space="preserve">○○年度△△行動命令
（△△には、事象名等を記載）
</t>
    <phoneticPr fontId="3"/>
  </si>
  <si>
    <t>○○年度△△行動命令
（△△には、地域、災害の種類等を記載）</t>
    <phoneticPr fontId="3"/>
  </si>
  <si>
    <t xml:space="preserve">○○年度△△行動命令に基づく活動成果報告
（△△には、事象名等を記載）
</t>
    <phoneticPr fontId="3"/>
  </si>
  <si>
    <t>○○年度△△行動命令に基づく活動成果報告
（△△には、地域、災害の種類等を記載）</t>
    <phoneticPr fontId="3"/>
  </si>
  <si>
    <t xml:space="preserve">○○年度△△行動命令に基づく日々報告
（△△には、事象名等を記載）
</t>
    <phoneticPr fontId="3"/>
  </si>
  <si>
    <t xml:space="preserve">○○年度△△行動命令に基づく随時報告
（△△には、事象名等を記載）
</t>
    <phoneticPr fontId="3"/>
  </si>
  <si>
    <t xml:space="preserve">○○年度△△一般命令
（△△には、事象名等を記載）
</t>
    <phoneticPr fontId="3"/>
  </si>
  <si>
    <t>○○年度退職時誓約書</t>
    <phoneticPr fontId="3"/>
  </si>
  <si>
    <t>○○年度退職時誓約書に関する通知</t>
    <phoneticPr fontId="3"/>
  </si>
  <si>
    <t>○○年度緊急事態対応の伝達資料</t>
    <phoneticPr fontId="3"/>
  </si>
  <si>
    <t>○○年度駐屯地業務に関する連絡・通知</t>
    <phoneticPr fontId="3"/>
  </si>
  <si>
    <t>新型コロナウイルス感染症対策に係る業務要領</t>
    <phoneticPr fontId="3"/>
  </si>
  <si>
    <t>○○年度新型コロナウイルス感染症対策に係る業務要領</t>
    <phoneticPr fontId="3"/>
  </si>
  <si>
    <t>○○年度△△視察関連
（△△には、視察場所又は視察に関する事項を記載）</t>
    <phoneticPr fontId="3"/>
  </si>
  <si>
    <t>○○年度総務担当者集合訓練</t>
    <phoneticPr fontId="3"/>
  </si>
  <si>
    <t>行事に関する通知・連絡等</t>
    <phoneticPr fontId="3"/>
  </si>
  <si>
    <t>○○年度△△行事
（△△には、部隊名又は駐屯地名及び事業名等を記載）</t>
    <phoneticPr fontId="3"/>
  </si>
  <si>
    <t>○○年度△△行事（国家的行事）
（△△には、事業名を記載）</t>
    <phoneticPr fontId="3"/>
  </si>
  <si>
    <t>○○年度身分証明書亡失報告書</t>
    <phoneticPr fontId="3"/>
  </si>
  <si>
    <t>省エネ施策</t>
    <phoneticPr fontId="3"/>
  </si>
  <si>
    <t>○○年度省エネ施策</t>
    <phoneticPr fontId="3"/>
  </si>
  <si>
    <t>○○年度印鑑登録に関する文書（届け出を実施した文書）</t>
    <phoneticPr fontId="3"/>
  </si>
  <si>
    <t>○○年度特別勤務</t>
    <phoneticPr fontId="3"/>
  </si>
  <si>
    <t>○○年度文書管理教育に関する文書</t>
    <phoneticPr fontId="3"/>
  </si>
  <si>
    <t>○○年度文書管理者引継報告書</t>
    <phoneticPr fontId="3"/>
  </si>
  <si>
    <t>○○年度総括宛名</t>
    <phoneticPr fontId="3"/>
  </si>
  <si>
    <t>○○年度配布区分表</t>
    <phoneticPr fontId="3"/>
  </si>
  <si>
    <t>経由文書番号付与簿</t>
    <phoneticPr fontId="3"/>
  </si>
  <si>
    <t>○○年度経由文書番号付与簿</t>
    <phoneticPr fontId="3"/>
  </si>
  <si>
    <t>○○年度標準文書保存期間基準の改定に関する通知・報告</t>
    <phoneticPr fontId="3"/>
  </si>
  <si>
    <t>〇〇年度行政文書管理業務の検討事項</t>
    <phoneticPr fontId="3"/>
  </si>
  <si>
    <t>○○年度行政文書ファイル等の保存期間満了時の措置の確認依頼、照会、修正依頼に関する文書</t>
    <phoneticPr fontId="3"/>
  </si>
  <si>
    <t>○○年度行政文書管理状況の調査、点検及び研修に関する文書、管理状況の点検に係る自己点検チェックシート</t>
    <phoneticPr fontId="3"/>
  </si>
  <si>
    <t>○○年度行政文書ファイル等の紛失等の報告に関する文書</t>
    <phoneticPr fontId="3"/>
  </si>
  <si>
    <t>利用請求に係る文書</t>
    <phoneticPr fontId="3"/>
  </si>
  <si>
    <t>利用制限箇所等の照会の回答の日に係る特定日以後５年</t>
    <phoneticPr fontId="3"/>
  </si>
  <si>
    <t>部隊史の報告又は編さんに関する文書</t>
    <phoneticPr fontId="3"/>
  </si>
  <si>
    <t>○○年度部隊史の報告又は編さんに関する文書</t>
    <phoneticPr fontId="3"/>
  </si>
  <si>
    <t>○○年度部隊史</t>
    <phoneticPr fontId="3"/>
  </si>
  <si>
    <t>部隊史（写し）</t>
    <phoneticPr fontId="3"/>
  </si>
  <si>
    <t>業務改善提案</t>
    <phoneticPr fontId="3"/>
  </si>
  <si>
    <t>○○年度業務改善提案</t>
    <phoneticPr fontId="3"/>
  </si>
  <si>
    <t>○○年度ＤＸ（デジタルトランスフォーメーション）・業務の高能率化に関する業務の見直し検討</t>
    <phoneticPr fontId="3"/>
  </si>
  <si>
    <t>業務実施規定</t>
    <phoneticPr fontId="3"/>
  </si>
  <si>
    <t>○○年度業務実施規定</t>
    <phoneticPr fontId="3"/>
  </si>
  <si>
    <t>○○年度定時報告要求一覧表</t>
    <phoneticPr fontId="3"/>
  </si>
  <si>
    <t>○○年度文書監査に付随して作成する文書</t>
    <phoneticPr fontId="3"/>
  </si>
  <si>
    <t>庶務</t>
    <phoneticPr fontId="3"/>
  </si>
  <si>
    <t>幕僚庶務に関する文書</t>
    <phoneticPr fontId="3"/>
  </si>
  <si>
    <t>隊務報告</t>
    <phoneticPr fontId="3"/>
  </si>
  <si>
    <t>○○年度隊務報告</t>
    <phoneticPr fontId="3"/>
  </si>
  <si>
    <t>部外行事支援</t>
    <phoneticPr fontId="3"/>
  </si>
  <si>
    <t>○○年度部外行事支援</t>
    <phoneticPr fontId="3"/>
  </si>
  <si>
    <t>保護責任者等指定（解除）書、指定変更書</t>
    <phoneticPr fontId="3"/>
  </si>
  <si>
    <t>○○年度個人情報ファイルの保有、変更、保有終了に係る文書</t>
    <phoneticPr fontId="3"/>
  </si>
  <si>
    <t>情報公開の査察に係る通知</t>
    <phoneticPr fontId="3"/>
  </si>
  <si>
    <t>○○年度情報公開の査察に係る通知</t>
    <phoneticPr fontId="3"/>
  </si>
  <si>
    <t>○○年度訓令・達の運用及び解釈</t>
    <phoneticPr fontId="3"/>
  </si>
  <si>
    <t>債権管理の連絡通知</t>
    <phoneticPr fontId="3"/>
  </si>
  <si>
    <t>○○年度債権発生通知</t>
    <phoneticPr fontId="3"/>
  </si>
  <si>
    <t>○○年度会計監査の連絡通知</t>
    <phoneticPr fontId="3"/>
  </si>
  <si>
    <t>○○年度会計監査受検資料等</t>
    <phoneticPr fontId="3"/>
  </si>
  <si>
    <t>○○年度会計検査の連絡通知</t>
    <phoneticPr fontId="3"/>
  </si>
  <si>
    <t>○○年度会計検査受検に関する計画等</t>
    <phoneticPr fontId="3"/>
  </si>
  <si>
    <t>○○年度会計検査院報告・通知</t>
    <phoneticPr fontId="3"/>
  </si>
  <si>
    <t>○○年度ワークライフバランス推進施策等</t>
    <phoneticPr fontId="3"/>
  </si>
  <si>
    <t>休暇申請書</t>
    <phoneticPr fontId="3"/>
  </si>
  <si>
    <t>○○年度休暇申請書</t>
    <phoneticPr fontId="3"/>
  </si>
  <si>
    <t>行動計画</t>
    <phoneticPr fontId="3"/>
  </si>
  <si>
    <t>○○年度行動計画</t>
    <phoneticPr fontId="3"/>
  </si>
  <si>
    <t>○○年度勤務時間の運用に関する文書</t>
    <phoneticPr fontId="3"/>
  </si>
  <si>
    <t>早出遅出勤務に関する文書</t>
    <phoneticPr fontId="3"/>
  </si>
  <si>
    <t>○○年度早出遅出勤務に関する文書</t>
    <phoneticPr fontId="3"/>
  </si>
  <si>
    <t>○○年度勤務申告表（フレックスタイム）</t>
    <phoneticPr fontId="3"/>
  </si>
  <si>
    <t>○○年度倫理に関する連絡通知等</t>
    <phoneticPr fontId="3"/>
  </si>
  <si>
    <t>○○年度物品持出証</t>
    <phoneticPr fontId="3"/>
  </si>
  <si>
    <t>○○年度外出簿</t>
    <phoneticPr fontId="3"/>
  </si>
  <si>
    <t>公用外出簿</t>
    <phoneticPr fontId="3"/>
  </si>
  <si>
    <t>○○年度公用外出簿</t>
    <phoneticPr fontId="3"/>
  </si>
  <si>
    <t>○○年度服務制度に関する連絡通知等</t>
    <phoneticPr fontId="3"/>
  </si>
  <si>
    <t>安全管理必携の更新に関する文書</t>
    <phoneticPr fontId="3"/>
  </si>
  <si>
    <t>○○年度安全管理必携の更新に関する文書</t>
    <phoneticPr fontId="3"/>
  </si>
  <si>
    <t>身上明細書、人生設計</t>
    <phoneticPr fontId="3"/>
  </si>
  <si>
    <t>私有車保有申請（届出）書</t>
    <phoneticPr fontId="3"/>
  </si>
  <si>
    <t>下宿申請（許可）書</t>
    <phoneticPr fontId="3"/>
  </si>
  <si>
    <t>○○年度表彰又は栄典に関する推薦又は支援依頼</t>
    <phoneticPr fontId="3"/>
  </si>
  <si>
    <t>○○年度表彰式の実施通達類</t>
    <phoneticPr fontId="3"/>
  </si>
  <si>
    <t>表彰実施台帳</t>
    <phoneticPr fontId="3"/>
  </si>
  <si>
    <t>○○年度心理適性検査に関する報告文書</t>
    <phoneticPr fontId="3"/>
  </si>
  <si>
    <t>○○年度各種ハラスメントの防止等に関する報告文書</t>
    <phoneticPr fontId="3"/>
  </si>
  <si>
    <t>○○年度メンタルヘルスチェック（平素用）、（事態対処用）</t>
    <phoneticPr fontId="3"/>
  </si>
  <si>
    <t>アフターケア要請書</t>
    <phoneticPr fontId="3"/>
  </si>
  <si>
    <t>○○年度アフターケア要請書</t>
    <phoneticPr fontId="3"/>
  </si>
  <si>
    <t>部隊等のメンタルヘルス施策の内容及び成果報告</t>
    <phoneticPr fontId="3"/>
  </si>
  <si>
    <t>○○年度部隊等のメンタルヘルス施策の内容及び成果報告</t>
    <phoneticPr fontId="3"/>
  </si>
  <si>
    <t>部隊相談員等の指定状況報告</t>
    <phoneticPr fontId="3"/>
  </si>
  <si>
    <t>○○年度部隊相談員等の指定状況報告</t>
    <phoneticPr fontId="3"/>
  </si>
  <si>
    <t>カウンセラーの現況報告</t>
    <phoneticPr fontId="3"/>
  </si>
  <si>
    <t>○○年度カウンセラーの現況報告</t>
    <phoneticPr fontId="3"/>
  </si>
  <si>
    <t>部外カウンセラー利用現況報告</t>
    <phoneticPr fontId="3"/>
  </si>
  <si>
    <t>○○年度部外カウンセラー利用現況報告</t>
    <phoneticPr fontId="3"/>
  </si>
  <si>
    <t>駐屯地カウンセラー利用現況報告</t>
    <phoneticPr fontId="3"/>
  </si>
  <si>
    <t>○○年度駐屯地カウンセラー利用現況報告</t>
    <phoneticPr fontId="3"/>
  </si>
  <si>
    <t>カウンセリング等の成果・問題点等の報告</t>
    <phoneticPr fontId="3"/>
  </si>
  <si>
    <t>○○年度カウンセリング等の成果・問題点等の報告</t>
    <phoneticPr fontId="3"/>
  </si>
  <si>
    <t>アフターケア要員名簿</t>
    <phoneticPr fontId="3"/>
  </si>
  <si>
    <t>○○年度アフターケア要員名簿</t>
    <phoneticPr fontId="3"/>
  </si>
  <si>
    <t>メンタルサポートセンター報告</t>
    <phoneticPr fontId="3"/>
  </si>
  <si>
    <t>○○年度メンタルサポートセンター報告</t>
    <phoneticPr fontId="3"/>
  </si>
  <si>
    <t>メンタルヘルス施策推進要領</t>
    <phoneticPr fontId="3"/>
  </si>
  <si>
    <t>○○年度メンタルヘルス施策推進要領</t>
    <phoneticPr fontId="3"/>
  </si>
  <si>
    <t>アフターケア実施結果概要の報告</t>
    <phoneticPr fontId="3"/>
  </si>
  <si>
    <t>○○年度アフターケア実施結果概要の報告</t>
    <phoneticPr fontId="3"/>
  </si>
  <si>
    <t>推測される自殺の要因の報告</t>
    <phoneticPr fontId="3"/>
  </si>
  <si>
    <t>○○年度推測される自殺の要因の報告</t>
    <phoneticPr fontId="3"/>
  </si>
  <si>
    <t>各種事態対処時のメンタルヘルス状況報告</t>
    <phoneticPr fontId="3"/>
  </si>
  <si>
    <t>○○年度各種事態対処時のメンタルヘルス状況報告</t>
    <phoneticPr fontId="3"/>
  </si>
  <si>
    <t>各種事態対処時のメンタルヘルス要員の活動状況報告</t>
    <phoneticPr fontId="3"/>
  </si>
  <si>
    <t>○○年度各種事態対処時のメンタルヘルス要員の活動状況報告</t>
    <phoneticPr fontId="3"/>
  </si>
  <si>
    <t>○○年隊員に対するメンタルヘルスチェック実施結果</t>
    <phoneticPr fontId="3"/>
  </si>
  <si>
    <t>○○年度自衛官の再就職等の届出</t>
    <phoneticPr fontId="3"/>
  </si>
  <si>
    <t>自衛官の再就職等の届出等に係る細部要領</t>
    <phoneticPr fontId="3"/>
  </si>
  <si>
    <t>○○年度自衛官の再就職等の届出等に係る細部要領</t>
    <phoneticPr fontId="3"/>
  </si>
  <si>
    <t>建設工事の受注実績を有する企業等への再就職に係る措置</t>
    <phoneticPr fontId="3"/>
  </si>
  <si>
    <t>○○年度建設工事の受注実績を有する企業等への再就職に係る措置</t>
    <phoneticPr fontId="3"/>
  </si>
  <si>
    <t>幹部任用</t>
    <phoneticPr fontId="3"/>
  </si>
  <si>
    <t>○○年度幹部の任用に関する連絡通知</t>
    <phoneticPr fontId="3"/>
  </si>
  <si>
    <t>幹部再任用</t>
    <phoneticPr fontId="3"/>
  </si>
  <si>
    <t>○○年度幹部の再任用に関する連絡通知</t>
    <phoneticPr fontId="3"/>
  </si>
  <si>
    <t>幹部採用</t>
    <phoneticPr fontId="3"/>
  </si>
  <si>
    <t>○○年度幹部の採用に関する連絡通知</t>
    <phoneticPr fontId="3"/>
  </si>
  <si>
    <t>幹部昇任</t>
    <phoneticPr fontId="3"/>
  </si>
  <si>
    <t>○○年度幹部の昇任に関する連絡通知</t>
    <phoneticPr fontId="3"/>
  </si>
  <si>
    <t>○○年度幹部の退職に関する連絡通知</t>
    <phoneticPr fontId="3"/>
  </si>
  <si>
    <t>○○年度幹部昇給</t>
    <phoneticPr fontId="3"/>
  </si>
  <si>
    <t>幹部昇給記録カード</t>
    <phoneticPr fontId="3"/>
  </si>
  <si>
    <t>○○年度幹部休職・復職、育児休業</t>
    <phoneticPr fontId="3"/>
  </si>
  <si>
    <t>幹部選抜</t>
    <phoneticPr fontId="3"/>
  </si>
  <si>
    <t>○○年度幹部選抜</t>
    <phoneticPr fontId="3"/>
  </si>
  <si>
    <t>入校等予定者名簿</t>
    <phoneticPr fontId="3"/>
  </si>
  <si>
    <t>○○年度幹部入校予定者名簿</t>
    <phoneticPr fontId="3"/>
  </si>
  <si>
    <t>幹部調達関係職員、人事発令通知</t>
    <phoneticPr fontId="3"/>
  </si>
  <si>
    <t>幹部勤務成績報告書</t>
    <phoneticPr fontId="3"/>
  </si>
  <si>
    <t>幹部自衛官勤務記録</t>
    <phoneticPr fontId="3"/>
  </si>
  <si>
    <t>准・曹・士任用</t>
    <phoneticPr fontId="3"/>
  </si>
  <si>
    <t>○○年度准・曹・士任用に関する連絡通知</t>
    <phoneticPr fontId="3"/>
  </si>
  <si>
    <t>准・曹・士准曹士再任用</t>
    <phoneticPr fontId="3"/>
  </si>
  <si>
    <t>○○年度准・曹・士再任用に関する連絡通知</t>
    <phoneticPr fontId="3"/>
  </si>
  <si>
    <t>准・曹・士継続任用</t>
    <phoneticPr fontId="3"/>
  </si>
  <si>
    <t>○○年度准・曹・士継続任用に関する連絡通知</t>
    <phoneticPr fontId="3"/>
  </si>
  <si>
    <t>准・曹・士採用</t>
    <phoneticPr fontId="3"/>
  </si>
  <si>
    <t>○○年度准・曹・士採用に関する連絡通知</t>
    <phoneticPr fontId="3"/>
  </si>
  <si>
    <t>准・曹・士罷免</t>
    <phoneticPr fontId="3"/>
  </si>
  <si>
    <t>○○年度准・曹・士罷免に関する連絡通知</t>
    <phoneticPr fontId="3"/>
  </si>
  <si>
    <t>准・曹・士昇任</t>
    <phoneticPr fontId="3"/>
  </si>
  <si>
    <t>○○年度准・曹・士昇任に関する連絡通知</t>
    <phoneticPr fontId="3"/>
  </si>
  <si>
    <t>准・曹・士退職</t>
    <phoneticPr fontId="3"/>
  </si>
  <si>
    <t>○○年度准・曹・士退職に関する連絡通知</t>
    <phoneticPr fontId="3"/>
  </si>
  <si>
    <t>准・曹・士昇給、復職時調整</t>
    <phoneticPr fontId="3"/>
  </si>
  <si>
    <t>○○年度准・曹・士 昇給、復職時調整</t>
    <phoneticPr fontId="3"/>
  </si>
  <si>
    <t>准・曹・士昇給記録カード</t>
    <phoneticPr fontId="3"/>
  </si>
  <si>
    <t>准・曹・士補職</t>
    <phoneticPr fontId="3"/>
  </si>
  <si>
    <t>准・曹・士休職・復職、育児休業</t>
    <phoneticPr fontId="3"/>
  </si>
  <si>
    <t>○○年度准・曹・士 休職・復職、育児休業</t>
    <phoneticPr fontId="3"/>
  </si>
  <si>
    <t>准・曹・士選抜</t>
    <phoneticPr fontId="3"/>
  </si>
  <si>
    <t>○○年度准・曹・士選抜</t>
    <phoneticPr fontId="3"/>
  </si>
  <si>
    <t>准・曹・士入校等予定者名簿</t>
    <phoneticPr fontId="3"/>
  </si>
  <si>
    <t>○○年度准・曹・士 入校予定者名簿</t>
    <phoneticPr fontId="3"/>
  </si>
  <si>
    <t>○○年度国際平和協力活動等</t>
    <phoneticPr fontId="3"/>
  </si>
  <si>
    <t>○○年度精勤章等</t>
    <phoneticPr fontId="3"/>
  </si>
  <si>
    <t>准・曹・士 勤務成績報告書</t>
    <phoneticPr fontId="3"/>
  </si>
  <si>
    <t>○○年度自衛官等の募集及び採用業務実施に関する達に基づく関係書類</t>
    <phoneticPr fontId="3"/>
  </si>
  <si>
    <t>○○年度福利厚生活動</t>
    <phoneticPr fontId="3"/>
  </si>
  <si>
    <t>○○年度生涯生活設計セミナーに関する報告及び通知</t>
    <phoneticPr fontId="3"/>
  </si>
  <si>
    <t>○○年度生涯生活設計セミナー開催</t>
    <phoneticPr fontId="3"/>
  </si>
  <si>
    <t>家族支援（平素の家族支援、留守業務、集合訓練）</t>
    <phoneticPr fontId="3"/>
  </si>
  <si>
    <t>○○年度家族支援（平素の家族支援、留守業務、集合訓練）</t>
    <phoneticPr fontId="3"/>
  </si>
  <si>
    <t>○○年度就職援護業務に関する連絡・報告等</t>
    <phoneticPr fontId="3"/>
  </si>
  <si>
    <t>○○年度合同企業説明会等</t>
    <phoneticPr fontId="3"/>
  </si>
  <si>
    <t>○○年度再就職等に係る手続等</t>
    <phoneticPr fontId="3"/>
  </si>
  <si>
    <t>○○年度適格性に関する文書（支援依頼、照会、異動通知）</t>
    <phoneticPr fontId="3"/>
  </si>
  <si>
    <t>○○年度適性評価に関する文書（不同意書、同意の取下書）</t>
    <phoneticPr fontId="3"/>
  </si>
  <si>
    <t>○○年度適格性に関する文書（質問票、調査票、誓約書、付与・取消しの上申・決定）</t>
    <phoneticPr fontId="3"/>
  </si>
  <si>
    <t>○○年度適性評価に関する文書（同意書、質問票、調査票、誓約書、異動通知）</t>
    <phoneticPr fontId="3"/>
  </si>
  <si>
    <t>○○年度情報保全教育資料</t>
    <phoneticPr fontId="3"/>
  </si>
  <si>
    <t>○○年度情報管理の手引</t>
    <phoneticPr fontId="3"/>
  </si>
  <si>
    <t>○○年度秘密保全検査の実施計画及び検査結果</t>
    <phoneticPr fontId="3"/>
  </si>
  <si>
    <t>○○年度部外者との対応等に関する自己点検</t>
    <phoneticPr fontId="3"/>
  </si>
  <si>
    <t>恒常業務にて作成又は取得する地誌等に関する文書</t>
    <phoneticPr fontId="3"/>
  </si>
  <si>
    <t>地誌に関する通知、報告及び照会又は意見に係る文書</t>
    <phoneticPr fontId="3"/>
  </si>
  <si>
    <t>○○年度地誌に関する通知、報告及び照会又は意見に係る文書</t>
    <phoneticPr fontId="3"/>
  </si>
  <si>
    <t>地誌等の整備、更新に関する文書</t>
    <phoneticPr fontId="3"/>
  </si>
  <si>
    <t>各種地誌の更新に関する連絡通知</t>
    <phoneticPr fontId="3"/>
  </si>
  <si>
    <t>○○年度各種地誌の更新に関する連絡通知</t>
    <phoneticPr fontId="3"/>
  </si>
  <si>
    <t>各種地誌</t>
    <phoneticPr fontId="3"/>
  </si>
  <si>
    <t>各種地誌（配布物）</t>
    <phoneticPr fontId="3"/>
  </si>
  <si>
    <t>○○年度地図等に関する通知、報告及び照会又は意見に係る文書</t>
    <phoneticPr fontId="3"/>
  </si>
  <si>
    <t>地図・航空写真（配布物）</t>
    <phoneticPr fontId="3"/>
  </si>
  <si>
    <t>○○年度気象に関する通知、報告及び照会又は意見に係る文書</t>
    <phoneticPr fontId="3"/>
  </si>
  <si>
    <t>気象通報に関する通信所業務日誌</t>
    <phoneticPr fontId="3"/>
  </si>
  <si>
    <t>○○年度気象通報に関する通信所業務日誌</t>
    <phoneticPr fontId="3"/>
  </si>
  <si>
    <t>気象の観測等に関する文書</t>
    <phoneticPr fontId="3"/>
  </si>
  <si>
    <t>飛行気象予報</t>
    <phoneticPr fontId="3"/>
  </si>
  <si>
    <t>○○年度飛行気象予報</t>
    <phoneticPr fontId="3"/>
  </si>
  <si>
    <t>気象ウォーニング</t>
    <phoneticPr fontId="3"/>
  </si>
  <si>
    <t>○○年度気象ウォーニング</t>
    <phoneticPr fontId="3"/>
  </si>
  <si>
    <t>気象勧告</t>
    <phoneticPr fontId="3"/>
  </si>
  <si>
    <t>○○年度気象勧告</t>
    <phoneticPr fontId="3"/>
  </si>
  <si>
    <t>機上観測実施成果</t>
    <phoneticPr fontId="3"/>
  </si>
  <si>
    <t>○○年度機上観測実施成果</t>
    <phoneticPr fontId="3"/>
  </si>
  <si>
    <t>気象観測報</t>
    <phoneticPr fontId="3"/>
  </si>
  <si>
    <t>○○年度気象観測報</t>
    <phoneticPr fontId="3"/>
  </si>
  <si>
    <t>遠隔気象支援要求</t>
    <phoneticPr fontId="3"/>
  </si>
  <si>
    <t>○○年度遠隔気象支援要求</t>
    <phoneticPr fontId="3"/>
  </si>
  <si>
    <t>各種天気図類</t>
    <phoneticPr fontId="3"/>
  </si>
  <si>
    <t>○○年度各種天気図類</t>
    <phoneticPr fontId="3"/>
  </si>
  <si>
    <t>航空気象観測日表（Ａ）</t>
    <phoneticPr fontId="3"/>
  </si>
  <si>
    <t>○○年度航空気象観測日表（Ａ）</t>
    <phoneticPr fontId="3"/>
  </si>
  <si>
    <t>航空気象観測日表（Ｂ）</t>
    <phoneticPr fontId="3"/>
  </si>
  <si>
    <t>○○年度航空気象観測日表（Ｂ）</t>
    <phoneticPr fontId="3"/>
  </si>
  <si>
    <t>航空気象観測日表（Ａ）
（平成２８年度作成取得分のファイルまで）</t>
    <phoneticPr fontId="3"/>
  </si>
  <si>
    <t>航空気象観測日表（Ｂ）
（平成２８年度作成取得分のファイルまで）</t>
    <phoneticPr fontId="3"/>
  </si>
  <si>
    <t>気象業務日誌</t>
    <phoneticPr fontId="3"/>
  </si>
  <si>
    <t>○○年度気象業務日誌</t>
    <phoneticPr fontId="3"/>
  </si>
  <si>
    <t>予報官業務日誌</t>
    <phoneticPr fontId="3"/>
  </si>
  <si>
    <t>○○年度予報官業務日誌</t>
    <phoneticPr fontId="3"/>
  </si>
  <si>
    <t>○○年度災害情報に関する通知、報告及び照会又は意見に係る文書</t>
    <phoneticPr fontId="3"/>
  </si>
  <si>
    <t>○○年度部隊等の新編・改編</t>
    <phoneticPr fontId="3"/>
  </si>
  <si>
    <t>派遣隊の配置に関する文書</t>
    <phoneticPr fontId="3"/>
  </si>
  <si>
    <t>○○年度派遣隊の配置に関する文書</t>
    <phoneticPr fontId="3"/>
  </si>
  <si>
    <t>○○年度△△隊務運営計画
（△△には、部隊名等を記載）</t>
    <phoneticPr fontId="3"/>
  </si>
  <si>
    <t>○○年度業務被支援要望</t>
    <phoneticPr fontId="3"/>
  </si>
  <si>
    <t>○○年度女性・平和・安全保障（ＷＰＳ）の推進に関する文書</t>
    <phoneticPr fontId="3"/>
  </si>
  <si>
    <t>○○年度運用支援に関する通知、報告及び照会又は意見に係る文書</t>
    <phoneticPr fontId="3"/>
  </si>
  <si>
    <t>非常勤務態勢の移行（解除）を命ずる文書等、移動気象観測所派遣に関する文書</t>
    <phoneticPr fontId="3"/>
  </si>
  <si>
    <t>○○年度△△部隊運用
（△△には、部隊名等を記載）</t>
    <phoneticPr fontId="3"/>
  </si>
  <si>
    <t>即応態勢に関する連絡・通知</t>
    <phoneticPr fontId="3"/>
  </si>
  <si>
    <t>○○年度即応態勢に関する連絡・通知</t>
    <phoneticPr fontId="3"/>
  </si>
  <si>
    <t>即応態勢の改定に関する文書</t>
    <phoneticPr fontId="3"/>
  </si>
  <si>
    <t>○○年度即応態勢の改定に関する文書</t>
    <phoneticPr fontId="3"/>
  </si>
  <si>
    <t>○○年度防衛、警備等計画に係る説明会に関する通知文書</t>
    <phoneticPr fontId="3"/>
  </si>
  <si>
    <t>○○年度駐屯地警備に関する通知、報告及び照会又は意見に係る文書</t>
    <phoneticPr fontId="3"/>
  </si>
  <si>
    <t>○○年度駐屯地警備に関する命令文書等</t>
    <phoneticPr fontId="3"/>
  </si>
  <si>
    <t>○○年度災害派遣に関する通知、報告及び照会又は意見に係る文書</t>
    <phoneticPr fontId="3"/>
  </si>
  <si>
    <t>○○年度地方公共団体との総合防災訓練に関する文書</t>
    <phoneticPr fontId="3"/>
  </si>
  <si>
    <t>○○年度防災訓練に関する命令文書等</t>
    <phoneticPr fontId="3"/>
  </si>
  <si>
    <t>航空情報（ノータム）に関する文書</t>
    <phoneticPr fontId="3"/>
  </si>
  <si>
    <t>ノータム事項の通知・発行要求・命令書</t>
    <phoneticPr fontId="3"/>
  </si>
  <si>
    <t>○○年度ノータム事項の通知・発行要求・命令書</t>
    <phoneticPr fontId="3"/>
  </si>
  <si>
    <t>○○年度ノータム発信簿</t>
    <phoneticPr fontId="3"/>
  </si>
  <si>
    <t>航空運用、航空機運用、航空管制の通知文書等</t>
    <phoneticPr fontId="3"/>
  </si>
  <si>
    <t>○○年度航空運用</t>
    <phoneticPr fontId="3"/>
  </si>
  <si>
    <t>管制日報</t>
    <phoneticPr fontId="3"/>
  </si>
  <si>
    <t>○○年度管制日報</t>
    <phoneticPr fontId="3"/>
  </si>
  <si>
    <t>２年</t>
    <phoneticPr fontId="3"/>
  </si>
  <si>
    <t>管制業務日誌（出発機、到着機、局地飛行）</t>
    <phoneticPr fontId="3"/>
  </si>
  <si>
    <t>○○年度管制業務日誌（出発機、到着機、局地飛行）</t>
    <phoneticPr fontId="3"/>
  </si>
  <si>
    <t>管制業務日誌（レーダー）</t>
    <phoneticPr fontId="3"/>
  </si>
  <si>
    <t>○○年度管制業務日誌（レーダー）</t>
    <phoneticPr fontId="3"/>
  </si>
  <si>
    <t>管制業務記録簿（位置通報）</t>
    <phoneticPr fontId="3"/>
  </si>
  <si>
    <t>○○年度管制業務記録簿（位置通報）</t>
    <phoneticPr fontId="3"/>
  </si>
  <si>
    <t>管制ストリップ（レーダー）</t>
    <phoneticPr fontId="3"/>
  </si>
  <si>
    <t>○○年度管制ストリップ（レーダー）</t>
    <phoneticPr fontId="3"/>
  </si>
  <si>
    <t>管制ストリップ（進入管制出発機用）</t>
    <phoneticPr fontId="3"/>
  </si>
  <si>
    <t>○○年度管制ストリップ（進入管制出発機用）</t>
    <phoneticPr fontId="3"/>
  </si>
  <si>
    <t>管制ストリップ（進入管制到着機用）</t>
    <phoneticPr fontId="3"/>
  </si>
  <si>
    <t>○○年度管制ストリップ（進入管制到着機用）</t>
    <phoneticPr fontId="3"/>
  </si>
  <si>
    <t>運行記録簿</t>
    <phoneticPr fontId="3"/>
  </si>
  <si>
    <t>○○年度運行記録簿</t>
    <phoneticPr fontId="3"/>
  </si>
  <si>
    <t>○○年度航空交通管制月間交通量報告書</t>
    <phoneticPr fontId="3"/>
  </si>
  <si>
    <t>○○年度飛行管理システム関連</t>
    <phoneticPr fontId="3"/>
  </si>
  <si>
    <t>飛行計画書関連</t>
    <phoneticPr fontId="3"/>
  </si>
  <si>
    <t>○○年度飛行計画書関連</t>
    <phoneticPr fontId="3"/>
  </si>
  <si>
    <t>航務業務処理要領</t>
    <phoneticPr fontId="3"/>
  </si>
  <si>
    <t>○○年度航務業務処理要領</t>
    <phoneticPr fontId="3"/>
  </si>
  <si>
    <t>飛行管理業務日誌</t>
    <phoneticPr fontId="3"/>
  </si>
  <si>
    <t>○○年度飛行管理業務日誌</t>
    <phoneticPr fontId="3"/>
  </si>
  <si>
    <t>システムに関する各種申請（ソフトウェア使用申請等以外）</t>
    <phoneticPr fontId="3"/>
  </si>
  <si>
    <t>○○年度システムに関する各種申請（ソフトウェア使用申請等以外）</t>
    <phoneticPr fontId="3"/>
  </si>
  <si>
    <t>システム利用者等指定簿（陸自インターネット用）</t>
    <phoneticPr fontId="3"/>
  </si>
  <si>
    <t>システム利用者等指定簿（クローズ系クラウドシステム）</t>
    <phoneticPr fontId="3"/>
  </si>
  <si>
    <t>システム利用者等指定簿（航空気象装置）</t>
    <phoneticPr fontId="3"/>
  </si>
  <si>
    <t>システム利用者等指定簿（飛行管理システム）</t>
    <phoneticPr fontId="3"/>
  </si>
  <si>
    <t>○○年度監査実施計画、情報保証定期監査結果通知</t>
    <phoneticPr fontId="3"/>
  </si>
  <si>
    <t>ＩＤカード点検簿（クローズ系クラウドシステム）</t>
    <phoneticPr fontId="3"/>
  </si>
  <si>
    <t>○○年度ＩＤカード点検簿（クローズ系クラウドシステム）</t>
    <phoneticPr fontId="3"/>
  </si>
  <si>
    <t>入退室の管理に関する文書</t>
    <phoneticPr fontId="3"/>
  </si>
  <si>
    <t>入退室申請書</t>
    <phoneticPr fontId="3"/>
  </si>
  <si>
    <t>○○年度入退室申請書</t>
    <phoneticPr fontId="3"/>
  </si>
  <si>
    <t>入室許可証</t>
    <phoneticPr fontId="3"/>
  </si>
  <si>
    <t>○○年度入室許可証</t>
    <phoneticPr fontId="3"/>
  </si>
  <si>
    <t>入退室記録簿</t>
    <phoneticPr fontId="3"/>
  </si>
  <si>
    <t>○○年度入退室記録簿</t>
    <phoneticPr fontId="3"/>
  </si>
  <si>
    <t>入室者名簿</t>
    <phoneticPr fontId="3"/>
  </si>
  <si>
    <t>○○年度入室者名簿</t>
    <phoneticPr fontId="3"/>
  </si>
  <si>
    <t>移動局等試験成績表</t>
    <phoneticPr fontId="3"/>
  </si>
  <si>
    <t>○○年度移動局等試験成績表</t>
    <phoneticPr fontId="3"/>
  </si>
  <si>
    <t>○○年度システムの教育に関すること</t>
    <phoneticPr fontId="3"/>
  </si>
  <si>
    <t>○○年度システムに関する通知、報告及び照会又は意見に関する文書</t>
    <phoneticPr fontId="3"/>
  </si>
  <si>
    <t>○○年度国際緊急援助活動に関する通知、報告、及び照会又は意見に係る文書</t>
    <phoneticPr fontId="3"/>
  </si>
  <si>
    <t>○○年度国際平和協力活動に関する通知、報告、照会又は意見に係る文書</t>
    <phoneticPr fontId="3"/>
  </si>
  <si>
    <t>国際連携平和安全活動に関する文書</t>
    <phoneticPr fontId="3"/>
  </si>
  <si>
    <t>国際連携平和安全活動に関する通知、報告及び照会又は意見に係る文書</t>
    <phoneticPr fontId="3"/>
  </si>
  <si>
    <t>○○年度国際連携平和安全活動に関する通知、報告及び照会又は意見に係る文書</t>
    <phoneticPr fontId="3"/>
  </si>
  <si>
    <t>以下について移管
・国際連携平和安全活動の基本的な方針、計画、実施及び評価に関する文書</t>
    <phoneticPr fontId="3"/>
  </si>
  <si>
    <t>国際連携平和安全活動の派遣準備・交代に関する文書</t>
    <phoneticPr fontId="3"/>
  </si>
  <si>
    <t>○○年度国際連携平和安全活動の派遣準備・交代に関する文書</t>
    <phoneticPr fontId="3"/>
  </si>
  <si>
    <t>海賊対処行動に関する文書</t>
    <phoneticPr fontId="3"/>
  </si>
  <si>
    <t>海賊対処行動に関する通知、報告及び照会又は意見に係る文書</t>
    <phoneticPr fontId="3"/>
  </si>
  <si>
    <t>○○年度海賊対処行動に関する通知、報告及び照会又は意見に係る文書</t>
    <phoneticPr fontId="3"/>
  </si>
  <si>
    <t>以下について移管
・海賊対処行動の基本的な方針、計画、実施及び評価に関する文書</t>
    <phoneticPr fontId="3"/>
  </si>
  <si>
    <t>海賊対処行動の派遣準備・交代に関する文書</t>
    <phoneticPr fontId="3"/>
  </si>
  <si>
    <t>○○年度海賊対処行動の派遣準備・交代に関する文書</t>
    <phoneticPr fontId="3"/>
  </si>
  <si>
    <t>国民保護</t>
    <phoneticPr fontId="3"/>
  </si>
  <si>
    <t>恒常業務にて作成又は取得する国民保護に関する文書</t>
    <phoneticPr fontId="3"/>
  </si>
  <si>
    <t>国民保護に関する通知、報告及び照会又は意見に係る文書　　</t>
    <phoneticPr fontId="3"/>
  </si>
  <si>
    <t>○○年度国民保護に関する通知、報告及び照会又は意見に係る文書　　</t>
    <phoneticPr fontId="3"/>
  </si>
  <si>
    <t>国民保護連携要領</t>
    <phoneticPr fontId="3"/>
  </si>
  <si>
    <t>○○年度国民保護連携要領</t>
    <phoneticPr fontId="3"/>
  </si>
  <si>
    <t>国民保護訓練に関する文書</t>
    <phoneticPr fontId="3"/>
  </si>
  <si>
    <t>○○年度国民保護共同訓練</t>
    <phoneticPr fontId="3"/>
  </si>
  <si>
    <t>○○年度国民保護訓練</t>
    <phoneticPr fontId="3"/>
  </si>
  <si>
    <t>○○年度サイバー・電磁波に係る訓練・演習に関する通知</t>
    <phoneticPr fontId="3"/>
  </si>
  <si>
    <t>○○年度サイバー・電磁波の運用、意見照会に関する文書</t>
    <phoneticPr fontId="3"/>
  </si>
  <si>
    <t>装備品等の状況把握に関する文書</t>
    <phoneticPr fontId="3"/>
  </si>
  <si>
    <t>○○年度装備品等過不足状況</t>
    <phoneticPr fontId="3"/>
  </si>
  <si>
    <t>○○年度装備品等の実態把握</t>
    <phoneticPr fontId="3"/>
  </si>
  <si>
    <t>装備品等の不具合及び不安全事象</t>
    <phoneticPr fontId="3"/>
  </si>
  <si>
    <t>○○年度装備品等の不具合及び不安全事象</t>
    <phoneticPr fontId="3"/>
  </si>
  <si>
    <t>ハットレポート</t>
    <phoneticPr fontId="3"/>
  </si>
  <si>
    <t>○○年度ハットレポート</t>
    <phoneticPr fontId="3"/>
  </si>
  <si>
    <t>後方担当者集合訓練</t>
    <phoneticPr fontId="3"/>
  </si>
  <si>
    <t>○○年度後方担当者集合訓練</t>
    <phoneticPr fontId="3"/>
  </si>
  <si>
    <t>○○年度△△
（△△には補給管理品目、□□には補給管理システムから出力した文書名を記載）</t>
    <phoneticPr fontId="3"/>
  </si>
  <si>
    <t>○○年度△△受渡証（乙）
（△△には補給管理品目を記載）</t>
    <phoneticPr fontId="3"/>
  </si>
  <si>
    <t>○○年度△△作業要求命令書
（△△には補給管理品目を記載）</t>
    <phoneticPr fontId="3"/>
  </si>
  <si>
    <t>○○年度△△証書綴
（△△には補給管理品目を記載）</t>
    <phoneticPr fontId="3"/>
  </si>
  <si>
    <t>○○年度△△受払簿
（△△には補給管理品目を記載）</t>
    <phoneticPr fontId="3"/>
  </si>
  <si>
    <t>○○年度△△受渡証（甲）
（△△には補給管理品目を記載）</t>
    <phoneticPr fontId="3"/>
  </si>
  <si>
    <t>陸上自衛隊補給管理規則に示す受渡証（甲）（補給管理システムで管理しない物品）</t>
    <phoneticPr fontId="3"/>
  </si>
  <si>
    <t>△△受渡証（甲）
（△△には物品名を記載）</t>
    <phoneticPr fontId="3"/>
  </si>
  <si>
    <t>受払簿（補給管理システムで管理しない物品）</t>
    <phoneticPr fontId="3"/>
  </si>
  <si>
    <t>△△受払簿
（△△には物品名を記載）</t>
    <phoneticPr fontId="3"/>
  </si>
  <si>
    <t>補給管理システムの運用中断</t>
    <phoneticPr fontId="3"/>
  </si>
  <si>
    <t>○○年度補給管理システムの運用中断</t>
    <phoneticPr fontId="3"/>
  </si>
  <si>
    <t>○○年度補給管理システムの運用及び管理要領</t>
    <phoneticPr fontId="3"/>
  </si>
  <si>
    <t>国際活動対応装備品等の管理要領</t>
    <phoneticPr fontId="3"/>
  </si>
  <si>
    <t>○○年度国際活動対応装備品等の管理要領</t>
    <phoneticPr fontId="3"/>
  </si>
  <si>
    <t>整備段階区分表</t>
    <phoneticPr fontId="3"/>
  </si>
  <si>
    <t>○○年度整備段階区分表</t>
    <phoneticPr fontId="3"/>
  </si>
  <si>
    <t>○○年度武器等に関する通知、報告及び照会又は意見に係る文書　　　</t>
    <phoneticPr fontId="3"/>
  </si>
  <si>
    <t>部隊整備定数部品出納記録</t>
    <phoneticPr fontId="3"/>
  </si>
  <si>
    <t>○○年度火器一時管理換</t>
    <phoneticPr fontId="3"/>
  </si>
  <si>
    <t>火器の改造等に関する文書</t>
    <phoneticPr fontId="3"/>
  </si>
  <si>
    <t>装備品等の改造</t>
    <phoneticPr fontId="3"/>
  </si>
  <si>
    <t>○○年度装備品等の改造（火器）</t>
    <phoneticPr fontId="3"/>
  </si>
  <si>
    <t>○○年度車両一時管理換</t>
    <phoneticPr fontId="3"/>
  </si>
  <si>
    <t>○○年度化学器材一時管理換</t>
    <phoneticPr fontId="3"/>
  </si>
  <si>
    <t>○○年度防護マスク用専用眼鏡検眼結果</t>
    <phoneticPr fontId="3"/>
  </si>
  <si>
    <t>○○年度防護マスク用専用眼鏡検眼証明書</t>
    <phoneticPr fontId="3"/>
  </si>
  <si>
    <t>○○年度化学器材技術検査結果　　　　　　　　　</t>
    <phoneticPr fontId="3"/>
  </si>
  <si>
    <t>○○年度通信電子器材に関する通知、報告及び照会又は意見に係る文書　</t>
    <phoneticPr fontId="3"/>
  </si>
  <si>
    <t>○○年度通信電子器材一時管理換</t>
    <phoneticPr fontId="3"/>
  </si>
  <si>
    <t>○○年度通信電子に関する試験等支援</t>
    <phoneticPr fontId="3"/>
  </si>
  <si>
    <t>○○年度通信器材に関する通知、報告及び照会又は意見に係る文書　　　</t>
    <phoneticPr fontId="3"/>
  </si>
  <si>
    <t>○○年度通信器材一時管理換</t>
    <phoneticPr fontId="3"/>
  </si>
  <si>
    <t>○○年度通信器材の使用禁止</t>
    <phoneticPr fontId="3"/>
  </si>
  <si>
    <t>○○年度通信器材の使用統制</t>
    <phoneticPr fontId="3"/>
  </si>
  <si>
    <t>○○年度電子器材に関する通知、報告及び照会又は意見に係る文書　　</t>
    <phoneticPr fontId="3"/>
  </si>
  <si>
    <t>○○年度電子器材一時管理換</t>
    <phoneticPr fontId="3"/>
  </si>
  <si>
    <t>○○年度電子器材の使用禁止</t>
    <phoneticPr fontId="3"/>
  </si>
  <si>
    <t>○○年度電子器材の使用統制</t>
    <phoneticPr fontId="3"/>
  </si>
  <si>
    <t>電計</t>
    <phoneticPr fontId="3"/>
  </si>
  <si>
    <t>恒常業務にて作成又は取得する電計に関する文書</t>
    <phoneticPr fontId="3"/>
  </si>
  <si>
    <t>電計に関する通知、報告及び照会又は意見に係る文書　　</t>
    <phoneticPr fontId="3"/>
  </si>
  <si>
    <t>○○年度電計に関する通知、報告及び照会又は意見に係る文書　　</t>
    <phoneticPr fontId="3"/>
  </si>
  <si>
    <t>電計器材の装備品等を管理するために作成する文書</t>
    <phoneticPr fontId="3"/>
  </si>
  <si>
    <t>○○年度電計器材一時管理換</t>
    <phoneticPr fontId="3"/>
  </si>
  <si>
    <t>電計業務の要領に関する文書</t>
    <phoneticPr fontId="3"/>
  </si>
  <si>
    <t>業務処理要領、補給整備要領</t>
    <phoneticPr fontId="3"/>
  </si>
  <si>
    <t>○○年度電計業務処理要領、補給整備要領</t>
    <phoneticPr fontId="3"/>
  </si>
  <si>
    <t>航空安全に関する連絡・通知</t>
    <phoneticPr fontId="3"/>
  </si>
  <si>
    <t>○○年度航空安全に関する連絡・通知</t>
    <phoneticPr fontId="3"/>
  </si>
  <si>
    <t>○○年度航空事故調査報告書</t>
    <phoneticPr fontId="3"/>
  </si>
  <si>
    <t>○○年度航空事故写真集</t>
    <phoneticPr fontId="3"/>
  </si>
  <si>
    <t>○○年度食需伝票</t>
    <phoneticPr fontId="3"/>
  </si>
  <si>
    <t>○○年度食事支給台帳</t>
    <phoneticPr fontId="3"/>
  </si>
  <si>
    <t>○○年度給食依頼票</t>
    <phoneticPr fontId="3"/>
  </si>
  <si>
    <t>○○年度環境保全に関する通知、報告及び照会又は意見に係る文書　　</t>
    <phoneticPr fontId="3"/>
  </si>
  <si>
    <t>輸送の有料道路に関する文書</t>
    <phoneticPr fontId="3"/>
  </si>
  <si>
    <t>自衛隊車両の有料道路の無料通行</t>
    <phoneticPr fontId="3"/>
  </si>
  <si>
    <t>○○年度自衛隊車両の有料道路の無料通行</t>
    <phoneticPr fontId="3"/>
  </si>
  <si>
    <t>○○年度有料道路通行請求書</t>
    <phoneticPr fontId="3"/>
  </si>
  <si>
    <t>車両運行管理（交通安全）</t>
    <phoneticPr fontId="3"/>
  </si>
  <si>
    <t>○○年度車両運行管理（交通安全）</t>
    <phoneticPr fontId="3"/>
  </si>
  <si>
    <t>車両使用請求書・運行指令書</t>
    <phoneticPr fontId="3"/>
  </si>
  <si>
    <t>○○年度車両使用請求書・運行指令書</t>
    <phoneticPr fontId="3"/>
  </si>
  <si>
    <t>教育訓練実施計画</t>
    <phoneticPr fontId="3"/>
  </si>
  <si>
    <t>○○年度教育訓練実施計画</t>
    <phoneticPr fontId="3"/>
  </si>
  <si>
    <t>期の教育訓練計画</t>
    <phoneticPr fontId="3"/>
  </si>
  <si>
    <t>○○年度期の教育訓練計画</t>
    <phoneticPr fontId="3"/>
  </si>
  <si>
    <t>週間教育訓練実施予定表</t>
    <phoneticPr fontId="3"/>
  </si>
  <si>
    <t>○○年度週間教育訓練実施予定表</t>
    <phoneticPr fontId="3"/>
  </si>
  <si>
    <t>気象実務訓練</t>
    <phoneticPr fontId="3"/>
  </si>
  <si>
    <t>○○年度気象実務訓練</t>
    <phoneticPr fontId="3"/>
  </si>
  <si>
    <t>航務業務実務研修</t>
    <phoneticPr fontId="3"/>
  </si>
  <si>
    <t>○○年度航務業務実務研修</t>
    <phoneticPr fontId="3"/>
  </si>
  <si>
    <t>訓練管理指導</t>
    <phoneticPr fontId="3"/>
  </si>
  <si>
    <t>○○年度訓練管理指導</t>
    <phoneticPr fontId="3"/>
  </si>
  <si>
    <t>教育訓練事故報告</t>
    <phoneticPr fontId="3"/>
  </si>
  <si>
    <t>○○年度教育に関する通知、報告及び照会又は意見に係る文書</t>
    <phoneticPr fontId="3"/>
  </si>
  <si>
    <t>○○年度訓練に関する通知、報告及び照会又は意見に係る文書　　</t>
    <phoneticPr fontId="3"/>
  </si>
  <si>
    <t>○○年度△△集合訓練
（△△には部隊名を記載）</t>
    <phoneticPr fontId="3"/>
  </si>
  <si>
    <t>○○年度△△の教育訓練
（△△には部隊名を記載）</t>
    <phoneticPr fontId="3"/>
  </si>
  <si>
    <t>○○年度△△指揮所訓練
（△△には部隊名等を記載）</t>
    <phoneticPr fontId="3"/>
  </si>
  <si>
    <t>○○年度△△訓練に関する計画・命令等
（△△には部隊名等を記載）</t>
    <phoneticPr fontId="3"/>
  </si>
  <si>
    <t>訓練の制度に関する文書</t>
    <phoneticPr fontId="3"/>
  </si>
  <si>
    <t>○○年度訓練制度</t>
    <phoneticPr fontId="3"/>
  </si>
  <si>
    <t>○○年度△△訓練作戦規定
（△△には部隊名等を記載）</t>
    <phoneticPr fontId="3"/>
  </si>
  <si>
    <t>訓練制度の制定資料（製本された配布物）</t>
    <phoneticPr fontId="3"/>
  </si>
  <si>
    <t>○○年度演習に関する通知、報告及び照会又は意見に係る文書　</t>
    <phoneticPr fontId="3"/>
  </si>
  <si>
    <t>○○年度△△演習に関する計画・命令等
（△△には部隊名等を記載）</t>
    <phoneticPr fontId="3"/>
  </si>
  <si>
    <t>○○年度△△訓練に係る調整資料
（△△には訓練名等を記載）</t>
    <phoneticPr fontId="3"/>
  </si>
  <si>
    <t>○○年度△△指揮所演習
（△△には部隊名等を記載）</t>
    <phoneticPr fontId="3"/>
  </si>
  <si>
    <t>○○年度△△実動訓練
（△△には部隊名等を記載）</t>
    <phoneticPr fontId="3"/>
  </si>
  <si>
    <t>○○年度競技会の実施、結果</t>
    <phoneticPr fontId="3"/>
  </si>
  <si>
    <t>各種検定の実施計画・結果</t>
    <phoneticPr fontId="3"/>
  </si>
  <si>
    <t>○○年度各種検定の実施計画・結果</t>
    <phoneticPr fontId="3"/>
  </si>
  <si>
    <t>○○年度△△検閲検閲に関する計画・命令等
（△△には検閲名等を記載）</t>
    <phoneticPr fontId="3"/>
  </si>
  <si>
    <t>○○年度教範類に関する通知、報告及び照会又は意見に係る文書　　</t>
    <phoneticPr fontId="3"/>
  </si>
  <si>
    <t>○○年度隊内販売教範の管理要領</t>
    <phoneticPr fontId="3"/>
  </si>
  <si>
    <t>○○年度教養資料等</t>
    <phoneticPr fontId="3"/>
  </si>
  <si>
    <t>○○年度教範類に関する教育</t>
    <phoneticPr fontId="3"/>
  </si>
  <si>
    <t>○○年度教範類に関する保全教育成果報告書</t>
    <phoneticPr fontId="3"/>
  </si>
  <si>
    <t>○○年度メンタルヘルス施策に係る文書</t>
    <phoneticPr fontId="3"/>
  </si>
  <si>
    <t>○○年度自殺事故対策防止</t>
    <phoneticPr fontId="3"/>
  </si>
  <si>
    <t>○○年度環境衛生（防疫）</t>
    <phoneticPr fontId="3"/>
  </si>
  <si>
    <t>健康管理に資する記録簿</t>
    <phoneticPr fontId="3"/>
  </si>
  <si>
    <t>○○年度健康管理に資する記録簿</t>
    <phoneticPr fontId="3"/>
  </si>
  <si>
    <t>△△業務マニュアル
（△△には職務名等を記載）</t>
    <phoneticPr fontId="3"/>
  </si>
  <si>
    <t>△△に付随する取扱説明書
（△△には器材名等を記載）</t>
    <phoneticPr fontId="3"/>
  </si>
  <si>
    <t>陸上自衛隊中部方面航空隊中部方面管制気象隊第１派遣隊　標準文書保存期間基準</t>
    <phoneticPr fontId="3"/>
  </si>
  <si>
    <t>中部方面管制気象隊第１派遣隊長</t>
    <phoneticPr fontId="3"/>
  </si>
  <si>
    <t>○○年文書受付・配布簿</t>
    <phoneticPr fontId="3"/>
  </si>
  <si>
    <t>○○年決裁簿</t>
    <phoneticPr fontId="3"/>
  </si>
  <si>
    <t>幕僚通知等番号付与簿</t>
    <phoneticPr fontId="3"/>
  </si>
  <si>
    <t>〇〇年幕僚通知等番号付与簿</t>
    <phoneticPr fontId="3"/>
  </si>
  <si>
    <t>○○年度災害派遣に係る行動命令</t>
    <phoneticPr fontId="3"/>
  </si>
  <si>
    <t>業務要領等</t>
    <phoneticPr fontId="3"/>
  </si>
  <si>
    <t>○○年度調整・報告資料</t>
    <phoneticPr fontId="3"/>
  </si>
  <si>
    <t>○○年度総務に関する文書</t>
    <phoneticPr fontId="3"/>
  </si>
  <si>
    <t>隊務処理規定</t>
    <phoneticPr fontId="3"/>
  </si>
  <si>
    <t>○○年度隊務処理規定</t>
    <phoneticPr fontId="3"/>
  </si>
  <si>
    <t>○○年度視察</t>
    <phoneticPr fontId="3"/>
  </si>
  <si>
    <t>○○年度行事に関する文書</t>
    <phoneticPr fontId="3"/>
  </si>
  <si>
    <t>○○年度国家行事に関する文書</t>
    <phoneticPr fontId="3"/>
  </si>
  <si>
    <t>○○年度身分証明書交付・発行申請書</t>
    <phoneticPr fontId="3"/>
  </si>
  <si>
    <t>○○年度退職隊員の身分証明書等情報（通知用）</t>
    <phoneticPr fontId="3"/>
  </si>
  <si>
    <t>○○年度新規ホログラムシール使用者一覧</t>
    <phoneticPr fontId="3"/>
  </si>
  <si>
    <t>○○年度印章登録</t>
    <phoneticPr fontId="3"/>
  </si>
  <si>
    <t>○○年度特別勤務割出</t>
    <phoneticPr fontId="3"/>
  </si>
  <si>
    <t>○○年度行政文書管理教育資料</t>
    <phoneticPr fontId="3"/>
  </si>
  <si>
    <t>○○年度文書管理担当者報告文書</t>
    <phoneticPr fontId="3"/>
  </si>
  <si>
    <t>○○年度標準文書保存期間基準の改定に関する文書</t>
    <phoneticPr fontId="3"/>
  </si>
  <si>
    <t>〇〇年度浄書データ格納ファイル</t>
    <phoneticPr fontId="3"/>
  </si>
  <si>
    <t>○○年度行政文書管理の適正な実施</t>
    <phoneticPr fontId="3"/>
  </si>
  <si>
    <t>○○年度行政文書管理業務の検討に関する文書</t>
    <phoneticPr fontId="3"/>
  </si>
  <si>
    <t>行動命令に基づき活動する部隊が作成した上級部隊（司令部を含む。）への定時報告であって防衛大臣又は上級部隊の指揮官の判断に資するものに該当する行政文書の件名一覧の報告等に関する文書</t>
    <phoneticPr fontId="3"/>
  </si>
  <si>
    <t>○○年度行政文書の報告等に関する文書</t>
    <phoneticPr fontId="3"/>
  </si>
  <si>
    <t xml:space="preserve">○○年度行政文書ファイル確認、照会、修正依頼に関する文書
</t>
    <phoneticPr fontId="3"/>
  </si>
  <si>
    <t>○○年度廃棄同意申請、照会に関する文書</t>
    <phoneticPr fontId="3"/>
  </si>
  <si>
    <t>○○年度紛失等の報告に関する文書</t>
    <phoneticPr fontId="3"/>
  </si>
  <si>
    <t>陸上自衛隊史・部隊史の報告又は編さんに関する文書</t>
    <phoneticPr fontId="3"/>
  </si>
  <si>
    <t>○○年度部隊史の報告等に関する文書</t>
    <phoneticPr fontId="3"/>
  </si>
  <si>
    <t>移管済みの部隊史</t>
    <phoneticPr fontId="3"/>
  </si>
  <si>
    <t>○○年度業務改善提案判定結果</t>
    <phoneticPr fontId="3"/>
  </si>
  <si>
    <t>〇〇年度部外者見学対応　</t>
    <phoneticPr fontId="3"/>
  </si>
  <si>
    <t xml:space="preserve">保護責任者等指定(解除)書
</t>
    <phoneticPr fontId="3"/>
  </si>
  <si>
    <t>○○年度保有個人情報点検結果に関する文書</t>
    <phoneticPr fontId="3"/>
  </si>
  <si>
    <t>○○年度保有個人情報監査結果に関する文書</t>
    <phoneticPr fontId="3"/>
  </si>
  <si>
    <t>○○年度保有個人情報教育の報告に関する文書</t>
    <phoneticPr fontId="3"/>
  </si>
  <si>
    <t>○○年度個人情報等の事故調査に関する文書</t>
    <phoneticPr fontId="3"/>
  </si>
  <si>
    <t>○○年度個人情報保護教育に関する文書</t>
    <phoneticPr fontId="3"/>
  </si>
  <si>
    <t>○○年度情報公開の教育に関する報告</t>
    <phoneticPr fontId="3"/>
  </si>
  <si>
    <t>○○年度情報公開査察対応</t>
    <phoneticPr fontId="3"/>
  </si>
  <si>
    <t>情報公開実施担当者、補助者名簿</t>
    <phoneticPr fontId="3"/>
  </si>
  <si>
    <t>○○年度情報公開教育に関する文書</t>
    <phoneticPr fontId="3"/>
  </si>
  <si>
    <t>○○年度法務教育</t>
    <phoneticPr fontId="3"/>
  </si>
  <si>
    <t>達起案の手引</t>
    <phoneticPr fontId="3"/>
  </si>
  <si>
    <t>○○年度達起案の手引</t>
    <phoneticPr fontId="3"/>
  </si>
  <si>
    <t>達の管理を行うための文書</t>
    <phoneticPr fontId="3"/>
  </si>
  <si>
    <t>達番号簿、達番号付与簿</t>
    <phoneticPr fontId="3"/>
  </si>
  <si>
    <t>達の廃止又は組織の改廃の日に係る特定日以後３０年</t>
    <phoneticPr fontId="3"/>
  </si>
  <si>
    <t>会計機関に関する文書</t>
    <phoneticPr fontId="3"/>
  </si>
  <si>
    <t>会計機関の連絡通知</t>
    <phoneticPr fontId="3"/>
  </si>
  <si>
    <t>○○年度会計機関の連絡通知</t>
    <phoneticPr fontId="3"/>
  </si>
  <si>
    <t>○○年度債権管理に関する文書</t>
    <phoneticPr fontId="3"/>
  </si>
  <si>
    <t>債権管理の報告、申請</t>
    <phoneticPr fontId="3"/>
  </si>
  <si>
    <t>○○年度債権管理の報告、申請</t>
    <phoneticPr fontId="3"/>
  </si>
  <si>
    <t>旅費の支払管理に関する文書</t>
    <phoneticPr fontId="3"/>
  </si>
  <si>
    <t>旅費差引簿</t>
    <phoneticPr fontId="3"/>
  </si>
  <si>
    <t>○○年度旅費差引簿</t>
    <phoneticPr fontId="3"/>
  </si>
  <si>
    <t>旅行命令（依頼）簿</t>
    <phoneticPr fontId="3"/>
  </si>
  <si>
    <t>○○年度旅行命令（依頼）簿</t>
    <phoneticPr fontId="3"/>
  </si>
  <si>
    <t>調達及び契約の連絡通知</t>
    <phoneticPr fontId="3"/>
  </si>
  <si>
    <t>○○年度調達・契約に関する連絡文書</t>
    <phoneticPr fontId="3"/>
  </si>
  <si>
    <t xml:space="preserve">調達及び契約に関する業務実施要領、企画競争、予定価格算定基準
</t>
    <phoneticPr fontId="3"/>
  </si>
  <si>
    <t>○○年度調達・契約の通知</t>
    <phoneticPr fontId="3"/>
  </si>
  <si>
    <t>指名停止等</t>
    <phoneticPr fontId="3"/>
  </si>
  <si>
    <t>〇〇年度支出負担行為担当官補助者指名・指名取消通知書</t>
    <phoneticPr fontId="3"/>
  </si>
  <si>
    <t>契約書、仕様書、入札関係書類（公告等）、予定価格調書、調達要求書、産業廃棄物管理票（マニフェスト）、調達審査会の審議に関すること</t>
    <phoneticPr fontId="3"/>
  </si>
  <si>
    <t xml:space="preserve">調達及び契約に関する文書
</t>
    <phoneticPr fontId="3"/>
  </si>
  <si>
    <t>経費配分（割当）通知書</t>
    <phoneticPr fontId="3"/>
  </si>
  <si>
    <t>○○年度経費配分に関する文書</t>
    <phoneticPr fontId="3"/>
  </si>
  <si>
    <t>示達要求・経費示達</t>
    <phoneticPr fontId="3"/>
  </si>
  <si>
    <t>○○年度予算示達に関する文書</t>
    <phoneticPr fontId="3"/>
  </si>
  <si>
    <t>使用基準額流用上申書</t>
    <phoneticPr fontId="3"/>
  </si>
  <si>
    <t>○○年度使用基準額流用上申書</t>
    <phoneticPr fontId="3"/>
  </si>
  <si>
    <t>経費増減額申請書</t>
    <phoneticPr fontId="3"/>
  </si>
  <si>
    <t>○○年度経費増減額申請書</t>
    <phoneticPr fontId="3"/>
  </si>
  <si>
    <t>○○年度過年度支出に関する文書</t>
    <phoneticPr fontId="3"/>
  </si>
  <si>
    <t>予算の管理に関する文書</t>
    <phoneticPr fontId="3"/>
  </si>
  <si>
    <t>予算の連絡通知</t>
    <phoneticPr fontId="3"/>
  </si>
  <si>
    <t>○○年度予算に関する通知文書</t>
    <phoneticPr fontId="3"/>
  </si>
  <si>
    <t>経費差引簿</t>
    <phoneticPr fontId="3"/>
  </si>
  <si>
    <t>○○年度経費差引簿</t>
    <phoneticPr fontId="3"/>
  </si>
  <si>
    <t>○○年度会計監査に関する通知文書</t>
    <phoneticPr fontId="3"/>
  </si>
  <si>
    <t>○○年度会計監査受検資料</t>
    <phoneticPr fontId="3"/>
  </si>
  <si>
    <t>○○年度人事記録について</t>
    <phoneticPr fontId="3"/>
  </si>
  <si>
    <t>再任用に関する文書</t>
    <phoneticPr fontId="3"/>
  </si>
  <si>
    <t>○○年度元自衛官再任用に関する文書</t>
    <phoneticPr fontId="3"/>
  </si>
  <si>
    <t>○○年度休暇等取得に関する文書</t>
    <phoneticPr fontId="3"/>
  </si>
  <si>
    <t>○○年度（年）休暇簿</t>
    <phoneticPr fontId="3"/>
  </si>
  <si>
    <t>勤務時間指定簿等勤務時間管理に関する文書</t>
    <phoneticPr fontId="3"/>
  </si>
  <si>
    <t>○○年度勤務時間指定簿等</t>
    <phoneticPr fontId="3"/>
  </si>
  <si>
    <t>○○年度薬物検査記録等</t>
    <phoneticPr fontId="3"/>
  </si>
  <si>
    <t>○○年度服務制度に関する通知文書</t>
    <phoneticPr fontId="3"/>
  </si>
  <si>
    <t>○○年度懲戒（訓戒等報告）</t>
    <phoneticPr fontId="3"/>
  </si>
  <si>
    <t>○○年度懲戒（懲戒処分報告）</t>
    <phoneticPr fontId="3"/>
  </si>
  <si>
    <t>○○年度懲戒（懲戒処分宣告）</t>
    <phoneticPr fontId="3"/>
  </si>
  <si>
    <t>○○年度懲戒（分限処分報告）</t>
    <phoneticPr fontId="3"/>
  </si>
  <si>
    <t>懲戒処分月報</t>
    <phoneticPr fontId="3"/>
  </si>
  <si>
    <t>○○年度懲戒（処分月報）</t>
    <phoneticPr fontId="3"/>
  </si>
  <si>
    <t>○○年度表彰式</t>
    <phoneticPr fontId="3"/>
  </si>
  <si>
    <t>訓令運用方針</t>
    <phoneticPr fontId="3"/>
  </si>
  <si>
    <t>○○年度表彰の訓令に関する文書</t>
    <phoneticPr fontId="3"/>
  </si>
  <si>
    <t>○○年度防衛記念章の支給に関する文書</t>
    <phoneticPr fontId="3"/>
  </si>
  <si>
    <t>防衛記念賞資格記録簿</t>
    <phoneticPr fontId="3"/>
  </si>
  <si>
    <t>○○年度儀じょう</t>
    <phoneticPr fontId="3"/>
  </si>
  <si>
    <t>○○年度礼式に関する文書</t>
    <phoneticPr fontId="3"/>
  </si>
  <si>
    <t>○○年度各種適性検査</t>
    <phoneticPr fontId="3"/>
  </si>
  <si>
    <t>○○年度各種ハラスメントの防止等</t>
    <phoneticPr fontId="3"/>
  </si>
  <si>
    <t xml:space="preserve">○○年度メンタルへルスチェック
</t>
    <phoneticPr fontId="3"/>
  </si>
  <si>
    <t xml:space="preserve">○○年度メンタルへルス施策
</t>
    <phoneticPr fontId="3"/>
  </si>
  <si>
    <t>○○年度幹部入校・選抜・集合訓練</t>
    <phoneticPr fontId="3"/>
  </si>
  <si>
    <t xml:space="preserve">○○年度准・曹・士任用
</t>
    <phoneticPr fontId="3"/>
  </si>
  <si>
    <t>○○年度准曹士退職</t>
    <phoneticPr fontId="3"/>
  </si>
  <si>
    <t>○○年度准曹士昇給</t>
    <phoneticPr fontId="3"/>
  </si>
  <si>
    <t>○○年度准曹士補職</t>
    <phoneticPr fontId="3"/>
  </si>
  <si>
    <t>○○年度准曹士休職・復職</t>
    <phoneticPr fontId="3"/>
  </si>
  <si>
    <t>○○年度准曹士特技</t>
    <phoneticPr fontId="3"/>
  </si>
  <si>
    <t xml:space="preserve">○○年度准曹士入校、選抜等に関する文書
</t>
    <phoneticPr fontId="3"/>
  </si>
  <si>
    <t>○○年度准曹士精勤章</t>
    <phoneticPr fontId="3"/>
  </si>
  <si>
    <t>○○年度准曹士の営舎外居住</t>
    <phoneticPr fontId="3"/>
  </si>
  <si>
    <t>○○年度准曹士人事発令通知</t>
    <phoneticPr fontId="3"/>
  </si>
  <si>
    <t>○○年度准曹士成績率</t>
    <phoneticPr fontId="3"/>
  </si>
  <si>
    <t>○○年度自衛官等募集及び採用</t>
    <phoneticPr fontId="3"/>
  </si>
  <si>
    <t>○○年度レクリエーション通知文書</t>
    <phoneticPr fontId="3"/>
  </si>
  <si>
    <t>宿舎調査</t>
    <phoneticPr fontId="3"/>
  </si>
  <si>
    <t>○○年度宿舎調査</t>
    <phoneticPr fontId="3"/>
  </si>
  <si>
    <t>○○年度宿舎運用（通達等）</t>
    <phoneticPr fontId="3"/>
  </si>
  <si>
    <t>○○年度家族支援に関する文書</t>
    <phoneticPr fontId="3"/>
  </si>
  <si>
    <t>遺族援護業務</t>
    <phoneticPr fontId="3"/>
  </si>
  <si>
    <t>○○年度遺族援護に関する文書</t>
    <phoneticPr fontId="3"/>
  </si>
  <si>
    <t>家族支援要領</t>
    <phoneticPr fontId="3"/>
  </si>
  <si>
    <t>○○年度家族支援要領</t>
    <phoneticPr fontId="3"/>
  </si>
  <si>
    <t>遺族援護要領</t>
    <phoneticPr fontId="3"/>
  </si>
  <si>
    <t>○○年度遺族援護要領</t>
    <phoneticPr fontId="3"/>
  </si>
  <si>
    <t>通勤届</t>
    <phoneticPr fontId="3"/>
  </si>
  <si>
    <t>○○年度就職援護に関する通知文書</t>
    <phoneticPr fontId="3"/>
  </si>
  <si>
    <t>○○年度再就職等手続きに関する文書</t>
    <phoneticPr fontId="3"/>
  </si>
  <si>
    <t>情報の収集整理・配布の技術指導</t>
    <phoneticPr fontId="3"/>
  </si>
  <si>
    <t>○○年度情報業務等に関する通知文書</t>
    <phoneticPr fontId="3"/>
  </si>
  <si>
    <t>情報管理検査に関する計画等</t>
    <phoneticPr fontId="3"/>
  </si>
  <si>
    <t>○○年度情報管理検査に関する文書</t>
    <phoneticPr fontId="3"/>
  </si>
  <si>
    <t>○○年度保全の教育に関する資料</t>
    <phoneticPr fontId="3"/>
  </si>
  <si>
    <t>○○年度秘密保全検査に関する文書</t>
    <phoneticPr fontId="3"/>
  </si>
  <si>
    <t>○○年度海外渡航後チェックシート</t>
    <phoneticPr fontId="3"/>
  </si>
  <si>
    <t>秘密保全誓約書</t>
    <phoneticPr fontId="3"/>
  </si>
  <si>
    <t>　</t>
    <phoneticPr fontId="3"/>
  </si>
  <si>
    <t>○○年度地図等に関する文書（連絡通知等）</t>
    <phoneticPr fontId="3"/>
  </si>
  <si>
    <t>〇〇年度気象観測の教育に関する文書</t>
    <phoneticPr fontId="3"/>
  </si>
  <si>
    <t>○○年度気象ウォーニング報</t>
    <phoneticPr fontId="3"/>
  </si>
  <si>
    <t>操縦士気象報告</t>
    <phoneticPr fontId="3"/>
  </si>
  <si>
    <t>○○年度操縦士気象報告</t>
    <phoneticPr fontId="3"/>
  </si>
  <si>
    <t>○○年度天気図</t>
    <phoneticPr fontId="3"/>
  </si>
  <si>
    <t>航空気象観測日表（Ａ）、航空気象観測日表（Ｂ）</t>
    <phoneticPr fontId="3"/>
  </si>
  <si>
    <t>○○年度航空気象観測日表</t>
    <phoneticPr fontId="3"/>
  </si>
  <si>
    <t>○○年度業務計画（○○年度分）</t>
    <phoneticPr fontId="3"/>
  </si>
  <si>
    <t>〇〇年度隊務運営計画</t>
    <phoneticPr fontId="3"/>
  </si>
  <si>
    <t>部隊週間予定表</t>
    <phoneticPr fontId="3"/>
  </si>
  <si>
    <t>○○年度部隊週間予定表</t>
    <phoneticPr fontId="3"/>
  </si>
  <si>
    <t>週間勤務割表</t>
    <phoneticPr fontId="3"/>
  </si>
  <si>
    <t>○○年度週間勤務割表</t>
    <phoneticPr fontId="3"/>
  </si>
  <si>
    <t>○○年度業務計画要望資料（○○年度分）</t>
    <phoneticPr fontId="3"/>
  </si>
  <si>
    <t>○○年度女性・平和・安全保障（ＷＰＳ）推進に関する文書</t>
    <phoneticPr fontId="3"/>
  </si>
  <si>
    <t>○○年度業務支援</t>
    <phoneticPr fontId="3"/>
  </si>
  <si>
    <t>○○年度非常勤務態勢</t>
    <phoneticPr fontId="3"/>
  </si>
  <si>
    <t>○○年度防衛、警備等計画</t>
    <phoneticPr fontId="3"/>
  </si>
  <si>
    <t>○○年度駐屯地警備に関する通知文書</t>
    <phoneticPr fontId="3"/>
  </si>
  <si>
    <t>○○年度駐屯地警備に関する命令等</t>
    <phoneticPr fontId="3"/>
  </si>
  <si>
    <t>○○年度航空救難に関する命令等</t>
    <phoneticPr fontId="3"/>
  </si>
  <si>
    <t xml:space="preserve">○○年度地方公共団体との総合防災訓練資料
</t>
    <phoneticPr fontId="3"/>
  </si>
  <si>
    <t xml:space="preserve">○○年度防災訓練に関する命令
</t>
    <phoneticPr fontId="3"/>
  </si>
  <si>
    <t>○○年度飛行場使用関連資料</t>
    <phoneticPr fontId="3"/>
  </si>
  <si>
    <t>○○年度飛行場規則</t>
    <phoneticPr fontId="3"/>
  </si>
  <si>
    <t>〇〇年度ノータム事項の通知・発行要求・命令書</t>
    <phoneticPr fontId="3"/>
  </si>
  <si>
    <t>〇〇年度ノータム発信記録簿</t>
    <phoneticPr fontId="3"/>
  </si>
  <si>
    <t>航空機の搭乗に関する文書</t>
    <phoneticPr fontId="3"/>
  </si>
  <si>
    <t>体験搭乗</t>
    <phoneticPr fontId="3"/>
  </si>
  <si>
    <t>○○年度体験搭乗関連資料</t>
    <phoneticPr fontId="3"/>
  </si>
  <si>
    <t>○○年度航空管制、飛行管理に関する文書</t>
    <phoneticPr fontId="3"/>
  </si>
  <si>
    <t>管制日報（飛行場、レーダー、着陸誘導）</t>
    <phoneticPr fontId="3"/>
  </si>
  <si>
    <t>○○年度飛行場管制業務日誌</t>
    <phoneticPr fontId="3"/>
  </si>
  <si>
    <t>○○年度管制業務記録簿</t>
    <phoneticPr fontId="3"/>
  </si>
  <si>
    <t>〇○年度管制ストリップ（進入管制到着機用）</t>
    <phoneticPr fontId="3"/>
  </si>
  <si>
    <t>航空保安無線施設業務日誌</t>
    <phoneticPr fontId="3"/>
  </si>
  <si>
    <t>〇〇年度航空保安無線施設業務日誌（令和６年度作成取得分のファイルまで）</t>
    <phoneticPr fontId="3"/>
  </si>
  <si>
    <t>航務業務日誌</t>
    <phoneticPr fontId="3"/>
  </si>
  <si>
    <t>〇〇年度航務業務日誌（令和６年度作成取得分のファイルまで）</t>
    <phoneticPr fontId="3"/>
  </si>
  <si>
    <t>アルコールチェック表</t>
    <phoneticPr fontId="3"/>
  </si>
  <si>
    <t>○○年度アルコールチェック表（管制）（令和６年度作成取得分のファイルまで）</t>
    <phoneticPr fontId="3"/>
  </si>
  <si>
    <t>〇〇年度航空保安無線施設業務日誌</t>
    <phoneticPr fontId="3"/>
  </si>
  <si>
    <t>〇〇年度航務業務日誌</t>
    <phoneticPr fontId="3"/>
  </si>
  <si>
    <t>○○年度アルコールチェック表（管制）</t>
    <phoneticPr fontId="3"/>
  </si>
  <si>
    <t>〇〇年度運行記録簿</t>
    <phoneticPr fontId="3"/>
  </si>
  <si>
    <t>〇〇年度航空交通管制月間交通量</t>
    <phoneticPr fontId="3"/>
  </si>
  <si>
    <t>○○年度可搬記憶媒体持出し申請簿</t>
    <phoneticPr fontId="3"/>
  </si>
  <si>
    <t>可搬記憶媒体点検簿</t>
    <phoneticPr fontId="3"/>
  </si>
  <si>
    <t>○○年度可搬記憶媒体点検簿</t>
    <phoneticPr fontId="3"/>
  </si>
  <si>
    <t>○○年度システムに関する申請</t>
    <phoneticPr fontId="3"/>
  </si>
  <si>
    <t>○○年度作業要求命令書（システム関連）</t>
    <phoneticPr fontId="3"/>
  </si>
  <si>
    <t>○○年度ソフトウェア使用申請等綴り</t>
    <phoneticPr fontId="3"/>
  </si>
  <si>
    <t>システム利用者等指定簿（飛行管理システム、航空自衛隊クラウドシステム）</t>
    <phoneticPr fontId="3"/>
  </si>
  <si>
    <t>○○年度情報保証自己点検</t>
    <phoneticPr fontId="3"/>
  </si>
  <si>
    <t>IDカード点検簿</t>
    <phoneticPr fontId="3"/>
  </si>
  <si>
    <t>○○年度IDカード点検簿</t>
    <phoneticPr fontId="3"/>
  </si>
  <si>
    <t>監査実施計画</t>
    <phoneticPr fontId="3"/>
  </si>
  <si>
    <t>○○年度監査実施計画</t>
    <phoneticPr fontId="3"/>
  </si>
  <si>
    <t>情報保証定期監査結果通知</t>
    <phoneticPr fontId="3"/>
  </si>
  <si>
    <t>○○年度情報保証定期監査結果通知</t>
    <phoneticPr fontId="3"/>
  </si>
  <si>
    <t>ファイル暗号化ソフト管理表</t>
    <phoneticPr fontId="3"/>
  </si>
  <si>
    <t>仮想端末ID表</t>
    <phoneticPr fontId="3"/>
  </si>
  <si>
    <t>○○年度無線局開局</t>
    <phoneticPr fontId="3"/>
  </si>
  <si>
    <t>○○年度移動局等の検査に関する文書</t>
    <phoneticPr fontId="3"/>
  </si>
  <si>
    <t>建設工事を必要とする移動局等の無線検査表</t>
    <phoneticPr fontId="3"/>
  </si>
  <si>
    <t>○○年度建設工事を必要とする移動局等の無線検査表</t>
    <phoneticPr fontId="3"/>
  </si>
  <si>
    <t>建設工事を必要とする移動局等以外の無線検査表</t>
    <phoneticPr fontId="3"/>
  </si>
  <si>
    <t>○○年度システムの運用中断</t>
    <phoneticPr fontId="3"/>
  </si>
  <si>
    <t>○○年度システムに関する通知文書</t>
    <phoneticPr fontId="3"/>
  </si>
  <si>
    <t>○○年度システム運用及び管理要領</t>
    <phoneticPr fontId="3"/>
  </si>
  <si>
    <t>○○年度国際緊急援助活動に関する通知文書</t>
    <phoneticPr fontId="3"/>
  </si>
  <si>
    <t>○○年度国際緊急援助活動基本計画</t>
    <phoneticPr fontId="3"/>
  </si>
  <si>
    <t>○○年度国際緊急援助隊派遣準備訓練に関する文書</t>
    <phoneticPr fontId="3"/>
  </si>
  <si>
    <t>○○年度国際緊急援助隊派遣に関する文書</t>
    <phoneticPr fontId="3"/>
  </si>
  <si>
    <t>中央兵たんに関する文書</t>
    <phoneticPr fontId="3"/>
  </si>
  <si>
    <t>○○年度中央兵たん会同資料</t>
    <phoneticPr fontId="3"/>
  </si>
  <si>
    <t>取扱いに注意を要する装備品等の点検簿</t>
    <phoneticPr fontId="3"/>
  </si>
  <si>
    <t>○○年度取扱いに注意を要する装備品等点検簿</t>
    <phoneticPr fontId="3"/>
  </si>
  <si>
    <t>兵たん担当者集合訓練</t>
    <phoneticPr fontId="3"/>
  </si>
  <si>
    <t>○○年度後方担当者等集合訓練</t>
    <phoneticPr fontId="3"/>
  </si>
  <si>
    <t>○○年度装備品充足基準</t>
    <phoneticPr fontId="3"/>
  </si>
  <si>
    <t>補給計画等</t>
    <phoneticPr fontId="3"/>
  </si>
  <si>
    <t>○○年度補給計画</t>
    <phoneticPr fontId="3"/>
  </si>
  <si>
    <t>○○年度分任物品管理官の指定</t>
    <phoneticPr fontId="3"/>
  </si>
  <si>
    <t>補給管理に関する通知、報告、及び照会又は意見に係る文書</t>
    <phoneticPr fontId="3"/>
  </si>
  <si>
    <t>○○年度補給管理に関する連絡通知</t>
    <phoneticPr fontId="3"/>
  </si>
  <si>
    <t>○○年度器材庫鍵授受簿</t>
    <phoneticPr fontId="3"/>
  </si>
  <si>
    <t>不用供与品等報告</t>
    <phoneticPr fontId="3"/>
  </si>
  <si>
    <t>○○年度不用供与品等報告</t>
    <phoneticPr fontId="3"/>
  </si>
  <si>
    <t>特別管理品目の管理換等</t>
    <phoneticPr fontId="3"/>
  </si>
  <si>
    <t>○○年度特別管理品目の管理換</t>
    <phoneticPr fontId="3"/>
  </si>
  <si>
    <t>管理換協議書</t>
    <phoneticPr fontId="3"/>
  </si>
  <si>
    <t>○○年度△△予防整備作業用紙（△△には、各種補給品等に関する事項を記載）</t>
    <phoneticPr fontId="3"/>
  </si>
  <si>
    <t>○○年度△△送り状（△△には、各種補給品等に関する事項を記載）</t>
    <phoneticPr fontId="3"/>
  </si>
  <si>
    <t>○○年度△△受渡証（乙）（△△には、各種補給品等に関する事項を記載）</t>
    <phoneticPr fontId="3"/>
  </si>
  <si>
    <t>○○年度△△作業要求・命令書（△△には、各種補給品等に関する事項を記載）</t>
    <phoneticPr fontId="3"/>
  </si>
  <si>
    <t>作業要求命令書台帳（補給管理システムから出力した文書）</t>
    <phoneticPr fontId="3"/>
  </si>
  <si>
    <t>○○年度△△作業要求・命令書台帳（△△には、各種補給品等に関する事項を記載）</t>
    <phoneticPr fontId="3"/>
  </si>
  <si>
    <t>○○年度△△証書綴（△△には、各種補給品等に関する事項を記載）</t>
    <phoneticPr fontId="3"/>
  </si>
  <si>
    <t>証書台帳（補給管理システムから出力した文書）</t>
    <phoneticPr fontId="3"/>
  </si>
  <si>
    <t>○○年度△△証書台帳（△△には、各種補給品等に関する事項を記載）</t>
    <phoneticPr fontId="3"/>
  </si>
  <si>
    <t>○○年度△△受払簿（△△には、各種補給品等に関する事項を記載）</t>
    <phoneticPr fontId="3"/>
  </si>
  <si>
    <t>○○年度△△管理簿（△△には、各種補給品等に関する事項を記載）</t>
    <phoneticPr fontId="3"/>
  </si>
  <si>
    <t>○○年度△△受渡証（甲）（△△には、各種補給品等に関する事項を記載）</t>
    <phoneticPr fontId="3"/>
  </si>
  <si>
    <t>請求異動票（補給管理システムから出力した文書）</t>
    <phoneticPr fontId="3"/>
  </si>
  <si>
    <t>○○年度△△請求・異動票綴（△△には、各種補給品等に関する事項を記載）</t>
    <phoneticPr fontId="3"/>
  </si>
  <si>
    <t>請求異動票台帳（補給管理システムから出力した文書）</t>
    <phoneticPr fontId="3"/>
  </si>
  <si>
    <t>○○年度△△請求・異動票台帳（△△には、各種補給品等に関する事項を記載）</t>
    <phoneticPr fontId="3"/>
  </si>
  <si>
    <t>予防整備予定表（補給管理システムから出力した文書）</t>
    <phoneticPr fontId="3"/>
  </si>
  <si>
    <t>○○年度△△予防整備予定表（△△には、各種補給品等に関する事項を記載）</t>
    <phoneticPr fontId="3"/>
  </si>
  <si>
    <t>管理簿（△△には、証書類名を記載）</t>
    <phoneticPr fontId="3"/>
  </si>
  <si>
    <t>不用供与品の非軍事化及び処分に関する文書（非軍事化に係る申請、写真、処分に係る契約書等の諸記録）</t>
    <phoneticPr fontId="3"/>
  </si>
  <si>
    <t>○○年度不用供与品の処分に関する文書</t>
    <phoneticPr fontId="3"/>
  </si>
  <si>
    <t>製造者記号</t>
    <phoneticPr fontId="3"/>
  </si>
  <si>
    <t>装備品塗装の基準</t>
    <phoneticPr fontId="3"/>
  </si>
  <si>
    <t>○○年度装備品塗装の基準</t>
    <phoneticPr fontId="3"/>
  </si>
  <si>
    <t>装備品等の管理に関する通知、報告、及び照会又は意見に係る文書</t>
    <phoneticPr fontId="3"/>
  </si>
  <si>
    <t>○○年度装備品等の管理要領に関する連絡通知</t>
    <phoneticPr fontId="3"/>
  </si>
  <si>
    <t>装備品契約不適合の処理要領</t>
    <phoneticPr fontId="3"/>
  </si>
  <si>
    <t>○○年度装備品契約不適合の処理要領</t>
    <phoneticPr fontId="3"/>
  </si>
  <si>
    <t>装備品等を保有しなくなった日に係る特定日以後５年</t>
    <phoneticPr fontId="3"/>
  </si>
  <si>
    <t>○○年度武器等に関する連絡通知</t>
    <phoneticPr fontId="3"/>
  </si>
  <si>
    <t>○○年度武器等取扱いの技術指導資料</t>
    <phoneticPr fontId="3"/>
  </si>
  <si>
    <t>武器庫共同使用協定書</t>
    <phoneticPr fontId="3"/>
  </si>
  <si>
    <t>○○年度一時管理換（火器）</t>
    <phoneticPr fontId="3"/>
  </si>
  <si>
    <t>○○年度接受簿</t>
    <phoneticPr fontId="3"/>
  </si>
  <si>
    <t>小火器等保管協定書</t>
    <phoneticPr fontId="3"/>
  </si>
  <si>
    <t>○○年度自動車保安検査</t>
    <phoneticPr fontId="3"/>
  </si>
  <si>
    <t>○○年度一時管理換（車両）</t>
    <phoneticPr fontId="3"/>
  </si>
  <si>
    <t>○○年度管理換（車両）</t>
    <phoneticPr fontId="3"/>
  </si>
  <si>
    <t>○○年度不用決定（車両）</t>
    <phoneticPr fontId="3"/>
  </si>
  <si>
    <t>○○年度自動車検査証</t>
    <phoneticPr fontId="3"/>
  </si>
  <si>
    <t>○○年度器材等管理（弾薬）</t>
    <phoneticPr fontId="3"/>
  </si>
  <si>
    <t>○○年度弾薬使用状況表</t>
    <phoneticPr fontId="3"/>
  </si>
  <si>
    <t>○○年度弾薬預託書</t>
    <phoneticPr fontId="3"/>
  </si>
  <si>
    <t>○○年度異常報告書</t>
    <phoneticPr fontId="3"/>
  </si>
  <si>
    <t>使用計画書</t>
    <phoneticPr fontId="3"/>
  </si>
  <si>
    <t>○○年度弾薬使用計画</t>
    <phoneticPr fontId="3"/>
  </si>
  <si>
    <t>○○年度管理換（弾薬）</t>
    <phoneticPr fontId="3"/>
  </si>
  <si>
    <t>管理要領</t>
    <phoneticPr fontId="3"/>
  </si>
  <si>
    <t>○○年度弾薬類管理</t>
    <phoneticPr fontId="3"/>
  </si>
  <si>
    <t>受払明細書</t>
    <phoneticPr fontId="3"/>
  </si>
  <si>
    <t>○○年度弾薬受払明細書</t>
    <phoneticPr fontId="3"/>
  </si>
  <si>
    <t>授受簿</t>
    <phoneticPr fontId="3"/>
  </si>
  <si>
    <t>○○年度弾薬及び化学火工品授受簿</t>
    <phoneticPr fontId="3"/>
  </si>
  <si>
    <t>○○年度弾薬引渡し　</t>
    <phoneticPr fontId="3"/>
  </si>
  <si>
    <t>○○年度火薬類運搬証明書</t>
    <phoneticPr fontId="3"/>
  </si>
  <si>
    <t>○○年度取扱書の改正</t>
    <phoneticPr fontId="3"/>
  </si>
  <si>
    <t>○○年度不発弾等資料（除去・処理等）</t>
    <phoneticPr fontId="3"/>
  </si>
  <si>
    <t>○○年度一時管理換（化学）</t>
    <phoneticPr fontId="3"/>
  </si>
  <si>
    <t>○○年度管理換（化学）</t>
    <phoneticPr fontId="3"/>
  </si>
  <si>
    <t>○○年度区分換（化学）</t>
    <phoneticPr fontId="3"/>
  </si>
  <si>
    <t>○○年度不用決定申請書（化学）</t>
    <phoneticPr fontId="3"/>
  </si>
  <si>
    <t>○○年度異常報告書（化学）</t>
    <phoneticPr fontId="3"/>
  </si>
  <si>
    <t>○○年度通信電子器材に関する文書（連絡通知等）</t>
    <phoneticPr fontId="3"/>
  </si>
  <si>
    <t>○○年度一時管理換（通信電子）</t>
    <phoneticPr fontId="3"/>
  </si>
  <si>
    <t>○○年度管理換（通信電子）</t>
    <phoneticPr fontId="3"/>
  </si>
  <si>
    <t>○○年度不用決定（通信電子）</t>
    <phoneticPr fontId="3"/>
  </si>
  <si>
    <t xml:space="preserve">○○年度通信器材に関する文書（連絡通知等）
</t>
    <phoneticPr fontId="3"/>
  </si>
  <si>
    <t>○○年度一時管理換（通信器材）</t>
    <phoneticPr fontId="3"/>
  </si>
  <si>
    <t>○○年度管理換（通信器材）</t>
    <phoneticPr fontId="3"/>
  </si>
  <si>
    <t>○○年度区分換（通信器材）</t>
    <phoneticPr fontId="3"/>
  </si>
  <si>
    <t>○○年度不用決定（通信器材）</t>
    <phoneticPr fontId="3"/>
  </si>
  <si>
    <t>○○年度確認試験（通信器材）</t>
    <phoneticPr fontId="3"/>
  </si>
  <si>
    <t>○○年度秘物件の破棄承認</t>
    <phoneticPr fontId="3"/>
  </si>
  <si>
    <t>○○年度通信器材取得・処分</t>
    <phoneticPr fontId="3"/>
  </si>
  <si>
    <t>○○年度通信器材使用統制</t>
    <phoneticPr fontId="3"/>
  </si>
  <si>
    <t>○○年度航空安全視察</t>
    <phoneticPr fontId="3"/>
  </si>
  <si>
    <t>○○年度航空安全に関する通知文書</t>
    <phoneticPr fontId="3"/>
  </si>
  <si>
    <t>管制業務視察</t>
    <phoneticPr fontId="3"/>
  </si>
  <si>
    <t>○○年度管制業務視察</t>
    <phoneticPr fontId="3"/>
  </si>
  <si>
    <t>録音テープ（航空事故等に関するもの）</t>
    <phoneticPr fontId="3"/>
  </si>
  <si>
    <t>○○年度録音テープ（航空事故等に関するもの）</t>
    <phoneticPr fontId="3"/>
  </si>
  <si>
    <t>○○年度一時管理換（需品器材）</t>
    <phoneticPr fontId="3"/>
  </si>
  <si>
    <t>需品器材に関する通知、報告及び照会又は意見に係る文書　　　</t>
    <phoneticPr fontId="3"/>
  </si>
  <si>
    <t xml:space="preserve">○○年度需品器材に関する文書（連絡通知等）
</t>
    <phoneticPr fontId="3"/>
  </si>
  <si>
    <t>○○年度管理換（需品器材）</t>
    <phoneticPr fontId="3"/>
  </si>
  <si>
    <t>○○年度不用決定（需品器材）</t>
    <phoneticPr fontId="3"/>
  </si>
  <si>
    <t>○○年度需品器材管理要領</t>
    <phoneticPr fontId="3"/>
  </si>
  <si>
    <t>○○年度需品担当者集合訓練</t>
    <phoneticPr fontId="3"/>
  </si>
  <si>
    <t>○○年度一時管理換（器材・被服）</t>
    <phoneticPr fontId="3"/>
  </si>
  <si>
    <t>○○年度器材・被服臨時申請</t>
    <phoneticPr fontId="3"/>
  </si>
  <si>
    <t>○○年度管理換（器材・被服）</t>
    <phoneticPr fontId="3"/>
  </si>
  <si>
    <t>○○年度不用決定（器材・被服）</t>
    <phoneticPr fontId="3"/>
  </si>
  <si>
    <t>○○年度器材・被服の充足更新計画</t>
    <phoneticPr fontId="3"/>
  </si>
  <si>
    <t>○○年度器材・被服補給計画</t>
    <phoneticPr fontId="3"/>
  </si>
  <si>
    <t>○○年度器材・被服実績報告</t>
    <phoneticPr fontId="3"/>
  </si>
  <si>
    <t>○○年度器材・被服使用実態調査資料</t>
    <phoneticPr fontId="3"/>
  </si>
  <si>
    <t>○○年度器材・被服更新要望</t>
    <phoneticPr fontId="3"/>
  </si>
  <si>
    <t>○○年度器材・被服の運搬資料</t>
    <phoneticPr fontId="3"/>
  </si>
  <si>
    <t>○○年度個人被服簿</t>
    <phoneticPr fontId="3"/>
  </si>
  <si>
    <t>認識票認識票交付者名簿</t>
    <phoneticPr fontId="3"/>
  </si>
  <si>
    <t>認識票認識票携行証明書</t>
    <phoneticPr fontId="3"/>
  </si>
  <si>
    <t>○○年度燃料使用実態等</t>
    <phoneticPr fontId="3"/>
  </si>
  <si>
    <t>燃料使用計画</t>
    <phoneticPr fontId="3"/>
  </si>
  <si>
    <t>○○年度燃料等使用計画</t>
    <phoneticPr fontId="3"/>
  </si>
  <si>
    <t>○○年度燃料取扱統制資料</t>
    <phoneticPr fontId="3"/>
  </si>
  <si>
    <t>○○年度糧食に関する連絡通知等</t>
    <phoneticPr fontId="3"/>
  </si>
  <si>
    <t>○○年度債権管理の業務</t>
    <phoneticPr fontId="3"/>
  </si>
  <si>
    <t>施設状況報告</t>
    <phoneticPr fontId="3"/>
  </si>
  <si>
    <t>○○年度施設要望</t>
    <phoneticPr fontId="3"/>
  </si>
  <si>
    <t>○○年度器材等管理（施設）</t>
    <phoneticPr fontId="3"/>
  </si>
  <si>
    <t>○○年度管理換（施設器材）</t>
    <phoneticPr fontId="3"/>
  </si>
  <si>
    <t>○○年度一時管理換（施設器材）</t>
    <phoneticPr fontId="3"/>
  </si>
  <si>
    <t>○○年度不用決定（施設器材）</t>
    <phoneticPr fontId="3"/>
  </si>
  <si>
    <t>○○年度施設器材管理要領</t>
    <phoneticPr fontId="3"/>
  </si>
  <si>
    <t>○○年度災害派遣等のために使用する無料通行</t>
    <phoneticPr fontId="3"/>
  </si>
  <si>
    <t>○○年度ＥＴＣ車載器保有状況</t>
    <phoneticPr fontId="3"/>
  </si>
  <si>
    <t>ＥＴＣ借受依頼書</t>
    <phoneticPr fontId="3"/>
  </si>
  <si>
    <t>○○年度ＥＴＣ借受依頼書</t>
    <phoneticPr fontId="3"/>
  </si>
  <si>
    <t>ＥＴＣカード点検簿</t>
    <phoneticPr fontId="3"/>
  </si>
  <si>
    <t>○○年度ＥＴＣカード点検簿</t>
    <phoneticPr fontId="3"/>
  </si>
  <si>
    <t>ＥＴＣカード授受簿</t>
    <phoneticPr fontId="3"/>
  </si>
  <si>
    <t>○○年度ＥＴＣカード授受簿</t>
    <phoneticPr fontId="3"/>
  </si>
  <si>
    <t>○○年度運搬費執行関連資料</t>
    <phoneticPr fontId="3"/>
  </si>
  <si>
    <t>○○年度科目別月別使用明細書</t>
    <phoneticPr fontId="3"/>
  </si>
  <si>
    <t>○○年度物流統制事項</t>
    <phoneticPr fontId="3"/>
  </si>
  <si>
    <t>○○年車両使用状況表</t>
    <phoneticPr fontId="3"/>
  </si>
  <si>
    <t>各種依頼文書</t>
    <phoneticPr fontId="3"/>
  </si>
  <si>
    <t>○○年度管用車両同乗依頼</t>
    <phoneticPr fontId="3"/>
  </si>
  <si>
    <t>酒気帯び確認記録表</t>
    <phoneticPr fontId="3"/>
  </si>
  <si>
    <t>○○年度酒気帯び確認記録表</t>
    <phoneticPr fontId="3"/>
  </si>
  <si>
    <t>○○年度車両操縦経歴簿（その１）</t>
    <phoneticPr fontId="3"/>
  </si>
  <si>
    <t>○○年度車両操縦経歴簿（その２）</t>
    <phoneticPr fontId="3"/>
  </si>
  <si>
    <t>教育訓練の総合的な計画</t>
    <phoneticPr fontId="3"/>
  </si>
  <si>
    <t>○○年度教育訓練計画</t>
    <phoneticPr fontId="3"/>
  </si>
  <si>
    <t>○○年度教育訓練に関する文書</t>
    <phoneticPr fontId="3"/>
  </si>
  <si>
    <t xml:space="preserve">○○年度教育訓練安全情報
</t>
    <phoneticPr fontId="3"/>
  </si>
  <si>
    <t xml:space="preserve">○○年度特技検定・認定
</t>
    <phoneticPr fontId="3"/>
  </si>
  <si>
    <t>○○年度特技教育訓練基準</t>
    <phoneticPr fontId="3"/>
  </si>
  <si>
    <t>○○年度特技認定要件作成</t>
    <phoneticPr fontId="3"/>
  </si>
  <si>
    <t>○○年度教育に関する文書</t>
    <phoneticPr fontId="3"/>
  </si>
  <si>
    <t>各学校（職種）の教育に関する文書</t>
    <phoneticPr fontId="3"/>
  </si>
  <si>
    <t>○○年度学校等の業務総合運営資料</t>
    <phoneticPr fontId="3"/>
  </si>
  <si>
    <t>○○年度学校教育（航空科）</t>
    <phoneticPr fontId="3"/>
  </si>
  <si>
    <t>○○年度演習場整備</t>
    <phoneticPr fontId="3"/>
  </si>
  <si>
    <t>演習場使用実績</t>
    <phoneticPr fontId="3"/>
  </si>
  <si>
    <t>○○年度演習場使用実績</t>
    <phoneticPr fontId="3"/>
  </si>
  <si>
    <t>○○年度基本教材保有状況</t>
    <phoneticPr fontId="3"/>
  </si>
  <si>
    <t>教材・訓練施設の使用</t>
    <phoneticPr fontId="3"/>
  </si>
  <si>
    <t>○○年度訓練施設の使用</t>
    <phoneticPr fontId="3"/>
  </si>
  <si>
    <t>教材の取得・管理</t>
    <phoneticPr fontId="3"/>
  </si>
  <si>
    <t>○○年度教材取得管理書類</t>
    <phoneticPr fontId="3"/>
  </si>
  <si>
    <t>○○年度訓練に関する通知文書</t>
    <phoneticPr fontId="3"/>
  </si>
  <si>
    <t>○○年度訓練計画</t>
    <phoneticPr fontId="3"/>
  </si>
  <si>
    <t xml:space="preserve">○○年度教授計画（訓練関連）
</t>
    <phoneticPr fontId="3"/>
  </si>
  <si>
    <t>○○年度小火器等射撃</t>
    <phoneticPr fontId="3"/>
  </si>
  <si>
    <t xml:space="preserve">○○年度演習に関する通知文書
</t>
    <phoneticPr fontId="3"/>
  </si>
  <si>
    <t>○○年度演習に関する計画・命令等</t>
    <phoneticPr fontId="3"/>
  </si>
  <si>
    <t>○○年度競技会</t>
    <phoneticPr fontId="3"/>
  </si>
  <si>
    <t>○○年度教育訓練評価・分析資料</t>
    <phoneticPr fontId="3"/>
  </si>
  <si>
    <t xml:space="preserve">○○年度練成訓練成果
</t>
    <phoneticPr fontId="3"/>
  </si>
  <si>
    <t>○○年度訓練検閲</t>
    <phoneticPr fontId="3"/>
  </si>
  <si>
    <t>○○年度教範類の照会に関する文書</t>
    <phoneticPr fontId="3"/>
  </si>
  <si>
    <t>教範類の管理</t>
    <phoneticPr fontId="3"/>
  </si>
  <si>
    <t>○○年度教範類の管理</t>
    <phoneticPr fontId="3"/>
  </si>
  <si>
    <t>損耗更新</t>
    <phoneticPr fontId="3"/>
  </si>
  <si>
    <t>○○年度教範類損耗更新</t>
    <phoneticPr fontId="3"/>
  </si>
  <si>
    <t>○○年度教範類破棄（廃棄）記録簿</t>
    <phoneticPr fontId="3"/>
  </si>
  <si>
    <t>○○年度部隊等教範類保有状況表</t>
    <phoneticPr fontId="3"/>
  </si>
  <si>
    <t>教範類（配布）</t>
    <phoneticPr fontId="3"/>
  </si>
  <si>
    <t>教範類</t>
    <phoneticPr fontId="3"/>
  </si>
  <si>
    <t>陸自射表（配布）</t>
    <phoneticPr fontId="3"/>
  </si>
  <si>
    <t>陸自射表</t>
    <phoneticPr fontId="3"/>
  </si>
  <si>
    <t>隊内販売教範類保有状況表</t>
    <phoneticPr fontId="3"/>
  </si>
  <si>
    <t>○○年度教範類に関する教育資料</t>
    <phoneticPr fontId="3"/>
  </si>
  <si>
    <t>○○年度教範類保全教育成果報告書</t>
    <phoneticPr fontId="3"/>
  </si>
  <si>
    <t>○○年度衛生に関する文書</t>
    <phoneticPr fontId="3"/>
  </si>
  <si>
    <t xml:space="preserve">○○年度メンタルヘルスに関する文書
</t>
    <phoneticPr fontId="3"/>
  </si>
  <si>
    <t>○○年度部隊患者名簿（医科、歯科）</t>
    <phoneticPr fontId="3"/>
  </si>
  <si>
    <t>医療管理に関する文書</t>
    <phoneticPr fontId="3"/>
  </si>
  <si>
    <t>第三者行為に係る事故発生通知</t>
    <phoneticPr fontId="3"/>
  </si>
  <si>
    <t>○○年度第三者行為に係る事故発生通知</t>
    <phoneticPr fontId="3"/>
  </si>
  <si>
    <t>衛生器材の調達・補給</t>
    <phoneticPr fontId="3"/>
  </si>
  <si>
    <t>○○年度薬務器材等管理</t>
    <phoneticPr fontId="3"/>
  </si>
  <si>
    <t>○○年度衛生器材一時管理換</t>
    <phoneticPr fontId="3"/>
  </si>
  <si>
    <t>○○年度衛生器材管理換</t>
    <phoneticPr fontId="3"/>
  </si>
  <si>
    <t>○○年度衛生器材不用決定</t>
    <phoneticPr fontId="3"/>
  </si>
  <si>
    <t>○○年度衛生器材等管理要領</t>
    <phoneticPr fontId="3"/>
  </si>
  <si>
    <t>業務マニュアル（管制）</t>
    <phoneticPr fontId="3"/>
  </si>
  <si>
    <t xml:space="preserve">取扱説明書・備付簿冊
</t>
    <phoneticPr fontId="3"/>
  </si>
  <si>
    <t>陸上自衛隊中部方面航空隊中部方面管制気象隊第２派遣隊　標準文書保存期間基準</t>
    <phoneticPr fontId="8"/>
  </si>
  <si>
    <t>（令和７年８月１日から適用）</t>
    <phoneticPr fontId="8"/>
  </si>
  <si>
    <t>中部方面管制気象隊第２派遣隊長</t>
    <phoneticPr fontId="8"/>
  </si>
  <si>
    <t>文書受付・配布簿、保存期間を１年未満として廃棄した行政文書ファイル等の類型の記録</t>
    <phoneticPr fontId="8"/>
  </si>
  <si>
    <t>受付簿（○○年度）</t>
    <phoneticPr fontId="8"/>
  </si>
  <si>
    <t>決裁簿（○○年度）</t>
    <phoneticPr fontId="8"/>
  </si>
  <si>
    <t>発簡簿（○○年度）</t>
    <phoneticPr fontId="8"/>
  </si>
  <si>
    <t>施行簿</t>
    <phoneticPr fontId="8"/>
  </si>
  <si>
    <t>施行簿（○○年度）</t>
    <phoneticPr fontId="8"/>
  </si>
  <si>
    <t>移管・廃棄簿（○○年度）</t>
    <phoneticPr fontId="8"/>
  </si>
  <si>
    <t>大臣が発する行動命令案、大臣が発する行動命令に基づき自衛隊の部隊等の長が発する行動命令案</t>
    <phoneticPr fontId="8"/>
  </si>
  <si>
    <t>△△災害派遣（○○年度）
（△△には、当該命令の名称を記載）</t>
    <phoneticPr fontId="8"/>
  </si>
  <si>
    <t>△△に伴う管制気象支援（○○年度）
（△△には、災害名称を記載）</t>
    <phoneticPr fontId="8"/>
  </si>
  <si>
    <t>△△災害派遣（○○年度）(正本）
（△△には、災害名称を記載）</t>
    <phoneticPr fontId="8"/>
  </si>
  <si>
    <t>防府北基地航空祭（○○年度）</t>
    <phoneticPr fontId="8"/>
  </si>
  <si>
    <t>航空隊長初度視察（○○年度）</t>
    <phoneticPr fontId="8"/>
  </si>
  <si>
    <t>管制気象隊長離着任（○○年度）</t>
    <phoneticPr fontId="8"/>
  </si>
  <si>
    <t>防府分屯地記念日行事（○○年度）</t>
    <phoneticPr fontId="8"/>
  </si>
  <si>
    <t>分屯地期末点検（○○年度）</t>
    <phoneticPr fontId="8"/>
  </si>
  <si>
    <t>家族の日（〇〇年度）</t>
    <phoneticPr fontId="8"/>
  </si>
  <si>
    <t>記念日行事支援（○○年度）</t>
    <phoneticPr fontId="8"/>
  </si>
  <si>
    <t>上級指揮官離着任式（○○年度）</t>
    <phoneticPr fontId="8"/>
  </si>
  <si>
    <t>新型コロナウイルス感染症対策の業務要領（受付文書）</t>
    <phoneticPr fontId="8"/>
  </si>
  <si>
    <t>新型コロナウイルス感染症対策の業務要領（○○年度）</t>
    <phoneticPr fontId="8"/>
  </si>
  <si>
    <t>身分証明書（○○年度）</t>
    <phoneticPr fontId="8"/>
  </si>
  <si>
    <t>新規ホログラムシール使用者一覧（一括交付担当部署・交付対象部隊等）</t>
    <phoneticPr fontId="8"/>
  </si>
  <si>
    <t>ホログラムシール管理（〇〇年度）</t>
    <phoneticPr fontId="8"/>
  </si>
  <si>
    <t>文書管理教育（〇〇年度）</t>
    <phoneticPr fontId="8"/>
  </si>
  <si>
    <t>文書管理者引継報告書（〇〇年度）</t>
    <phoneticPr fontId="8"/>
  </si>
  <si>
    <t>文書管理者指定簿</t>
    <phoneticPr fontId="8"/>
  </si>
  <si>
    <t>文書起案の手引き</t>
    <phoneticPr fontId="8"/>
  </si>
  <si>
    <t>文書起案の手引き（〇〇年度）</t>
    <phoneticPr fontId="8"/>
  </si>
  <si>
    <t>一元的な文書管理システム操作マニュアル</t>
    <phoneticPr fontId="8"/>
  </si>
  <si>
    <t>一元的な文書管理システム操作マニュアル（２０１９年度）</t>
    <phoneticPr fontId="8"/>
  </si>
  <si>
    <t>文書管理システムで発簡番号を取得した際に登録した浄書データ等（浄書データ等のみを一括して保管する場合）</t>
    <phoneticPr fontId="8"/>
  </si>
  <si>
    <t>浄書データ格納ファイル（○○年度）</t>
    <phoneticPr fontId="8"/>
  </si>
  <si>
    <t>行政文書管理の適正な実施（〇〇年度）</t>
    <phoneticPr fontId="8"/>
  </si>
  <si>
    <t>行政文書管理状況の点検結果</t>
    <phoneticPr fontId="8"/>
  </si>
  <si>
    <t>行政文書管理状況の点検結果（○○年度）</t>
    <phoneticPr fontId="8"/>
  </si>
  <si>
    <t>行政文書管理の自己点検</t>
    <phoneticPr fontId="8"/>
  </si>
  <si>
    <t>行政文書管理の自己点検（〇〇年度）</t>
    <phoneticPr fontId="8"/>
  </si>
  <si>
    <t>行政文書の管理状況調査</t>
    <phoneticPr fontId="8"/>
  </si>
  <si>
    <t>行政文書の管理状況調査（〇〇年度）</t>
    <phoneticPr fontId="8"/>
  </si>
  <si>
    <t>廃棄同意に関する文書</t>
    <phoneticPr fontId="8"/>
  </si>
  <si>
    <t>廃棄同意に関する文書（〇〇年度）</t>
    <phoneticPr fontId="8"/>
  </si>
  <si>
    <t>行政文書管理点検簿</t>
    <phoneticPr fontId="8"/>
  </si>
  <si>
    <t>行政文書管理点検簿（〇○年度）</t>
    <phoneticPr fontId="8"/>
  </si>
  <si>
    <t>部隊史（〇〇年度）</t>
    <phoneticPr fontId="8"/>
  </si>
  <si>
    <t>派遣隊の業務細部実施要領に関する文書</t>
    <phoneticPr fontId="8"/>
  </si>
  <si>
    <t>派遣隊業務細部実施要領（○○年度）</t>
    <phoneticPr fontId="8"/>
  </si>
  <si>
    <t>第２派遣隊組織図（〇〇年度）</t>
    <phoneticPr fontId="8"/>
  </si>
  <si>
    <t>防衛省行政文書管理書面監査（〇〇年度）</t>
    <phoneticPr fontId="8"/>
  </si>
  <si>
    <t>コンプライアンス・ガイダンス</t>
    <phoneticPr fontId="8"/>
  </si>
  <si>
    <t>コンプライアンス・ガイダンス（〇〇年度）</t>
    <phoneticPr fontId="8"/>
  </si>
  <si>
    <t>部隊見学支援</t>
    <phoneticPr fontId="8"/>
  </si>
  <si>
    <t>部隊見学支援（〇〇年度）</t>
    <phoneticPr fontId="8"/>
  </si>
  <si>
    <t>広報活動支援</t>
    <phoneticPr fontId="8"/>
  </si>
  <si>
    <t>広報活動支援（〇〇年度）</t>
    <phoneticPr fontId="8"/>
  </si>
  <si>
    <t>広報資料に関する文書</t>
    <phoneticPr fontId="8"/>
  </si>
  <si>
    <t>政府・省庁として実施する広報に係る広報資料</t>
    <phoneticPr fontId="8"/>
  </si>
  <si>
    <t>陸上自衛隊演習参加に関するガイダンス（○○年度）</t>
    <phoneticPr fontId="8"/>
  </si>
  <si>
    <t>移管（作成原課に限る。）</t>
    <phoneticPr fontId="8"/>
  </si>
  <si>
    <t>情報公開・保有個人情報（１１の項（２）に掲げるものを除く。）</t>
    <phoneticPr fontId="8"/>
  </si>
  <si>
    <t>情報公開担当者名簿</t>
    <phoneticPr fontId="8"/>
  </si>
  <si>
    <t>最後に記録した日に係る特定日以後３年</t>
    <phoneticPr fontId="8"/>
  </si>
  <si>
    <t>指定（解除）書（２０２０年度以前）</t>
    <phoneticPr fontId="8"/>
  </si>
  <si>
    <t>指定（解除）書（〇〇年度）</t>
    <phoneticPr fontId="8"/>
  </si>
  <si>
    <t>保有個人情報保護の実施状況に関する文書</t>
    <phoneticPr fontId="8"/>
  </si>
  <si>
    <t>保有個人情報に係る点検結果に関する文書</t>
    <phoneticPr fontId="8"/>
  </si>
  <si>
    <t>保有個人情報等に係る点検結果（〇〇年度）</t>
    <phoneticPr fontId="8"/>
  </si>
  <si>
    <t>保有終了に係る文書</t>
    <phoneticPr fontId="8"/>
  </si>
  <si>
    <t>保有個人情報の管理に関する文書</t>
    <phoneticPr fontId="8"/>
  </si>
  <si>
    <t>情報公開・保有個人情報保護の教育において作成する文書</t>
    <phoneticPr fontId="8"/>
  </si>
  <si>
    <t>情報公開・保有個人情報保護に係る教育に関する文書</t>
    <phoneticPr fontId="8"/>
  </si>
  <si>
    <t>個人情報等保護（〇〇年度）</t>
    <phoneticPr fontId="8"/>
  </si>
  <si>
    <t>情報システム技術基準</t>
    <phoneticPr fontId="8"/>
  </si>
  <si>
    <t>情報システム技術基準（○○年度）</t>
    <phoneticPr fontId="8"/>
  </si>
  <si>
    <t>行政文書管理細則一部改正</t>
    <phoneticPr fontId="8"/>
  </si>
  <si>
    <t>行動従事のための自衛隊車両の有料道路の無料通行</t>
    <phoneticPr fontId="8"/>
  </si>
  <si>
    <t>行動従事のための自衛隊車両の有料道路の無料通行（○○年度）</t>
    <phoneticPr fontId="8"/>
  </si>
  <si>
    <t>規則類改正通知</t>
    <phoneticPr fontId="8"/>
  </si>
  <si>
    <t>規則類改正（〇〇年度）</t>
    <phoneticPr fontId="8"/>
  </si>
  <si>
    <t>実施規定改正通知</t>
    <phoneticPr fontId="8"/>
  </si>
  <si>
    <t>業務実施規定（〇〇年度）</t>
    <phoneticPr fontId="8"/>
  </si>
  <si>
    <t>金銭管理に関する文書</t>
    <phoneticPr fontId="8"/>
  </si>
  <si>
    <t>△△手当</t>
    <phoneticPr fontId="8"/>
  </si>
  <si>
    <t>△△手当
（△△には、各手当認定に関する事項から記載）</t>
    <phoneticPr fontId="8"/>
  </si>
  <si>
    <t>特殊勤務命令簿</t>
    <phoneticPr fontId="8"/>
  </si>
  <si>
    <t>金銭会計の業務</t>
    <phoneticPr fontId="8"/>
  </si>
  <si>
    <t>旅費担当者隊員任命・取消通知書（○○年度）</t>
    <phoneticPr fontId="8"/>
  </si>
  <si>
    <t>債権管理簿(写)（〇〇年度）</t>
    <phoneticPr fontId="8"/>
  </si>
  <si>
    <t>給与計算資料（〇〇年度）</t>
    <phoneticPr fontId="8"/>
  </si>
  <si>
    <t>勤務状況通知書（〇〇年度）</t>
    <phoneticPr fontId="8"/>
  </si>
  <si>
    <t>航空作業勤務状況通知書</t>
    <phoneticPr fontId="8"/>
  </si>
  <si>
    <t>航空作業勤務状況通知書（〇〇年度）</t>
    <phoneticPr fontId="8"/>
  </si>
  <si>
    <t>通勤手当認定</t>
    <phoneticPr fontId="8"/>
  </si>
  <si>
    <t>通勤手当認定（○○年度）</t>
    <phoneticPr fontId="8"/>
  </si>
  <si>
    <t>年度末経費要望</t>
    <phoneticPr fontId="8"/>
  </si>
  <si>
    <t>年度末経費要望（〇〇年度）</t>
    <phoneticPr fontId="8"/>
  </si>
  <si>
    <t>山口駐屯地が有する経費</t>
    <phoneticPr fontId="8"/>
  </si>
  <si>
    <t>駐屯地経費（〇〇年度）</t>
    <phoneticPr fontId="8"/>
  </si>
  <si>
    <t>切手類受払簿</t>
    <phoneticPr fontId="8"/>
  </si>
  <si>
    <t>切手類受払簿（〇〇年度）</t>
    <phoneticPr fontId="8"/>
  </si>
  <si>
    <t>会計実地監査（〇〇年度）</t>
    <phoneticPr fontId="8"/>
  </si>
  <si>
    <t>会計実地検査日日命令（〇〇年度）</t>
    <phoneticPr fontId="8"/>
  </si>
  <si>
    <t>人事計画に関する通知</t>
    <phoneticPr fontId="8"/>
  </si>
  <si>
    <t>部隊希望調査（〇〇年度）</t>
    <phoneticPr fontId="8"/>
  </si>
  <si>
    <t>人事日報（〇〇年度）</t>
    <phoneticPr fontId="8"/>
  </si>
  <si>
    <t>定年退官者一覧表</t>
    <phoneticPr fontId="8"/>
  </si>
  <si>
    <t>定年退官者一覧表（〇〇年度）</t>
    <phoneticPr fontId="8"/>
  </si>
  <si>
    <t>休暇簿（〇〇年度）</t>
    <phoneticPr fontId="8"/>
  </si>
  <si>
    <t>フレックスタイム申告・割振り簿</t>
    <phoneticPr fontId="8"/>
  </si>
  <si>
    <t>フレックスタイム申告・割振り簿（○○年度）</t>
    <phoneticPr fontId="8"/>
  </si>
  <si>
    <t>勤務時間実態把握</t>
    <phoneticPr fontId="8"/>
  </si>
  <si>
    <t>勤務時間実態把握（〇〇年度）</t>
    <phoneticPr fontId="8"/>
  </si>
  <si>
    <t>国際平和協力業務等（特別休暇）</t>
    <phoneticPr fontId="8"/>
  </si>
  <si>
    <t>国際平和協力業務等（特別休暇）（○○年度）</t>
    <phoneticPr fontId="8"/>
  </si>
  <si>
    <t>外出簿</t>
    <phoneticPr fontId="8"/>
  </si>
  <si>
    <t>外出簿（○○年度）</t>
    <phoneticPr fontId="8"/>
  </si>
  <si>
    <t>外出簿（他駐屯地用）</t>
    <phoneticPr fontId="8"/>
  </si>
  <si>
    <t>外出簿（他駐屯地用）（〇〇年度）</t>
    <phoneticPr fontId="8"/>
  </si>
  <si>
    <t>期首・期末面談</t>
    <phoneticPr fontId="8"/>
  </si>
  <si>
    <t>期首・期末面談（〇〇年度）</t>
    <phoneticPr fontId="8"/>
  </si>
  <si>
    <t>服務指導実施計画・成果</t>
    <phoneticPr fontId="8"/>
  </si>
  <si>
    <t>服務指導実施計画・成果（〇〇年度）</t>
    <phoneticPr fontId="8"/>
  </si>
  <si>
    <t>隊友会賛助会に関する通知</t>
    <phoneticPr fontId="8"/>
  </si>
  <si>
    <t>隊友会賛助会（〇〇年度）</t>
    <phoneticPr fontId="8"/>
  </si>
  <si>
    <t>現地指導</t>
    <phoneticPr fontId="8"/>
  </si>
  <si>
    <t>現地指導（〇〇年度）</t>
    <phoneticPr fontId="8"/>
  </si>
  <si>
    <t>一般安全計画・成果</t>
    <phoneticPr fontId="8"/>
  </si>
  <si>
    <t>一般安全計画・成果等（〇〇年度）</t>
    <phoneticPr fontId="8"/>
  </si>
  <si>
    <t>服務指導記録簿</t>
    <phoneticPr fontId="8"/>
  </si>
  <si>
    <t>転属等又は退職の日に係る特定日以後１年</t>
    <phoneticPr fontId="8"/>
  </si>
  <si>
    <t>私有車運行申請書</t>
    <phoneticPr fontId="8"/>
  </si>
  <si>
    <t>懲戒処分等基準の解説書</t>
    <phoneticPr fontId="8"/>
  </si>
  <si>
    <t>懲戒処分等基準の解説書（〇〇年度）</t>
    <phoneticPr fontId="8"/>
  </si>
  <si>
    <t>表彰、栄典に関する文書</t>
    <phoneticPr fontId="8"/>
  </si>
  <si>
    <t>当該年度の所属人員状況</t>
    <phoneticPr fontId="8"/>
  </si>
  <si>
    <t>身上明細書（〇〇年度）</t>
    <phoneticPr fontId="8"/>
  </si>
  <si>
    <t>表彰台帳</t>
    <phoneticPr fontId="8"/>
  </si>
  <si>
    <t>適性検査記録カード</t>
    <phoneticPr fontId="8"/>
  </si>
  <si>
    <t>防衛記念章着用記録簿に関する文書</t>
    <phoneticPr fontId="8"/>
  </si>
  <si>
    <t>防衛記念章着用記録簿</t>
    <phoneticPr fontId="8"/>
  </si>
  <si>
    <t>隊友会賛助会員証</t>
    <phoneticPr fontId="8"/>
  </si>
  <si>
    <t>表彰実施台帳（賞詞台帳、賞状台帳）</t>
    <phoneticPr fontId="8"/>
  </si>
  <si>
    <t>外出証発行台帳</t>
    <phoneticPr fontId="8"/>
  </si>
  <si>
    <t>当該外出証等を保有しなくなった日に係る特定日１年</t>
    <phoneticPr fontId="8"/>
  </si>
  <si>
    <t>表彰式</t>
    <phoneticPr fontId="8"/>
  </si>
  <si>
    <t>表彰式（〇〇年度）</t>
    <phoneticPr fontId="8"/>
  </si>
  <si>
    <t>各種適性検査（〇〇年度）</t>
    <phoneticPr fontId="8"/>
  </si>
  <si>
    <t>ハラスメント（〇〇年度）</t>
    <phoneticPr fontId="8"/>
  </si>
  <si>
    <t>予備自衛官等の受入れに関する実施命令、予備自衛官等管理リストに関する報告、勤続報奨金支給状況、支給対象者名簿</t>
    <phoneticPr fontId="8"/>
  </si>
  <si>
    <t>予備自衛官等業務マニュアル（〇〇年度）</t>
    <phoneticPr fontId="8"/>
  </si>
  <si>
    <t>幹部任用（（〇〇年度）</t>
    <phoneticPr fontId="8"/>
  </si>
  <si>
    <t>配置指定個別命令</t>
    <phoneticPr fontId="8"/>
  </si>
  <si>
    <t>配置指定個別命令（〇〇年度）</t>
    <phoneticPr fontId="8"/>
  </si>
  <si>
    <t>幹部補任に係る受領文書</t>
    <phoneticPr fontId="8"/>
  </si>
  <si>
    <t>幹部補任（〇〇年度）</t>
    <phoneticPr fontId="8"/>
  </si>
  <si>
    <t>幹部経歴管理（〇〇年度）</t>
    <phoneticPr fontId="8"/>
  </si>
  <si>
    <t>幹部成績率・昇給（〇〇年度）</t>
    <phoneticPr fontId="8"/>
  </si>
  <si>
    <t>准曹士任用（○○年度）</t>
    <phoneticPr fontId="8"/>
  </si>
  <si>
    <t>服務指導記録簿(○○年度退職者分)</t>
    <phoneticPr fontId="8"/>
  </si>
  <si>
    <t>成績率・昇給（〇〇年度）</t>
    <phoneticPr fontId="8"/>
  </si>
  <si>
    <t>准曹士配置指定（○○年度）</t>
    <phoneticPr fontId="8"/>
  </si>
  <si>
    <t>准・曹・士 選抜</t>
    <phoneticPr fontId="8"/>
  </si>
  <si>
    <t>各種選抜試験（〇〇年度）</t>
    <phoneticPr fontId="8"/>
  </si>
  <si>
    <t>営舎外居住許可要件の細部基準（〇〇年度）</t>
    <phoneticPr fontId="8"/>
  </si>
  <si>
    <t>精勤章（〇〇年度）</t>
    <phoneticPr fontId="8"/>
  </si>
  <si>
    <t>准曹士経歴管理（〇〇年度）</t>
    <phoneticPr fontId="8"/>
  </si>
  <si>
    <t>人事評価記録書（〇〇年度）</t>
    <phoneticPr fontId="8"/>
  </si>
  <si>
    <t>准曹士成績率・昇給（〇〇年度）</t>
    <phoneticPr fontId="8"/>
  </si>
  <si>
    <t>自衛官等の募集及び採用業務実施に関する達に基づく報告、自衛官等募集、自衛官候補生募集</t>
    <phoneticPr fontId="8"/>
  </si>
  <si>
    <t>自衛官等募集（〇〇年度）</t>
    <phoneticPr fontId="8"/>
  </si>
  <si>
    <t>留守家族名簿</t>
    <phoneticPr fontId="8"/>
  </si>
  <si>
    <t>年賀状業務</t>
    <phoneticPr fontId="8"/>
  </si>
  <si>
    <t>各種認定募、届出等の文書</t>
    <phoneticPr fontId="8"/>
  </si>
  <si>
    <t>通勤届、住居届等の人事院規則１－３４（人事管理文書の保存期間）別表２給与に定められている各種届出</t>
    <phoneticPr fontId="8"/>
  </si>
  <si>
    <t>△△手当認定簿
（△△には、各手当認定に関する事項から記載）</t>
    <phoneticPr fontId="8"/>
  </si>
  <si>
    <t>届出に係る要件を具備しなくなった日に係る特定日以後６年</t>
    <phoneticPr fontId="8"/>
  </si>
  <si>
    <t>援護担当者会同（○○年度）</t>
    <phoneticPr fontId="8"/>
  </si>
  <si>
    <t>就職の援護案内に関する通知</t>
    <phoneticPr fontId="8"/>
  </si>
  <si>
    <t>就職補導教育（○○年度）</t>
    <phoneticPr fontId="8"/>
  </si>
  <si>
    <t>遺族援護募金（○○年度）</t>
    <phoneticPr fontId="8"/>
  </si>
  <si>
    <t>援護業務（〇〇年度）</t>
    <phoneticPr fontId="8"/>
  </si>
  <si>
    <t>職業能力開発設計集合訓練</t>
    <phoneticPr fontId="8"/>
  </si>
  <si>
    <t>職業能力（○○年度）</t>
    <phoneticPr fontId="8"/>
  </si>
  <si>
    <t>隊員保全（○○年度）</t>
    <phoneticPr fontId="8"/>
  </si>
  <si>
    <t>情報保証に係る自己点検票（〇〇年度）</t>
    <phoneticPr fontId="8"/>
  </si>
  <si>
    <t>個別面談実施状況（〇〇年度）</t>
    <phoneticPr fontId="8"/>
  </si>
  <si>
    <t>情報管理教育・成果等（〇〇年度）</t>
    <phoneticPr fontId="8"/>
  </si>
  <si>
    <t>可搬記憶媒体保管容器等の管理要領（〇〇年度）</t>
    <phoneticPr fontId="8"/>
  </si>
  <si>
    <t>情報管理検査日日命令</t>
    <phoneticPr fontId="8"/>
  </si>
  <si>
    <t>情報管理検査（〇〇年度）</t>
    <phoneticPr fontId="8"/>
  </si>
  <si>
    <t>点検簿</t>
    <phoneticPr fontId="8"/>
  </si>
  <si>
    <t>点検簿（〇〇年度）</t>
    <phoneticPr fontId="8"/>
  </si>
  <si>
    <t>閲覧簿</t>
    <phoneticPr fontId="8"/>
  </si>
  <si>
    <t>閲覧簿（〇〇年度）</t>
    <phoneticPr fontId="8"/>
  </si>
  <si>
    <t>貸出簿</t>
    <phoneticPr fontId="8"/>
  </si>
  <si>
    <t>貸出簿（〇〇年度）</t>
    <phoneticPr fontId="8"/>
  </si>
  <si>
    <t>複写機使用記録簿</t>
    <phoneticPr fontId="8"/>
  </si>
  <si>
    <t>複写機使用記録簿（〇〇年度）</t>
    <phoneticPr fontId="8"/>
  </si>
  <si>
    <t>秘密文書等点検簿（〇〇年度）</t>
    <phoneticPr fontId="8"/>
  </si>
  <si>
    <t>誓約書</t>
    <phoneticPr fontId="8"/>
  </si>
  <si>
    <t>誓約書（秘密保全）</t>
    <phoneticPr fontId="8"/>
  </si>
  <si>
    <t>文字盤かぎ変更実施記録</t>
    <phoneticPr fontId="8"/>
  </si>
  <si>
    <t>特秘廃棄証拠残片保存簿</t>
    <phoneticPr fontId="8"/>
  </si>
  <si>
    <t>省秘破棄証拠残片保存簿</t>
    <phoneticPr fontId="8"/>
  </si>
  <si>
    <t>指定配布簿</t>
    <phoneticPr fontId="8"/>
  </si>
  <si>
    <t>受付配布簿</t>
    <phoneticPr fontId="8"/>
  </si>
  <si>
    <t>持ち出し申請簿</t>
    <phoneticPr fontId="8"/>
  </si>
  <si>
    <t>関係職員指定簿</t>
    <phoneticPr fontId="8"/>
  </si>
  <si>
    <t>複製・製作保管簿</t>
    <phoneticPr fontId="8"/>
  </si>
  <si>
    <t>システム利用者等指定簿</t>
    <phoneticPr fontId="8"/>
  </si>
  <si>
    <t>文書等引継証明記録</t>
    <phoneticPr fontId="8"/>
  </si>
  <si>
    <t>引継証明記録</t>
    <phoneticPr fontId="8"/>
  </si>
  <si>
    <t>文書等保管簿</t>
    <phoneticPr fontId="8"/>
  </si>
  <si>
    <t>秘密指定書、秘密文書等登録簿、秘密文書等保管簿、秘密文書等接受保管簿、文書等閲覧記録・省略者名簿、引継証明記録（情報システム用）（指揮システム用）</t>
    <phoneticPr fontId="8"/>
  </si>
  <si>
    <t>指定（条件変更・解除）書</t>
    <phoneticPr fontId="8"/>
  </si>
  <si>
    <t>登録簿</t>
    <phoneticPr fontId="8"/>
  </si>
  <si>
    <t>秘密文書等接受保管簿</t>
    <phoneticPr fontId="8"/>
  </si>
  <si>
    <t>接受保管簿</t>
    <phoneticPr fontId="8"/>
  </si>
  <si>
    <t>文書等閲覧記録・省略者名簿</t>
    <phoneticPr fontId="8"/>
  </si>
  <si>
    <t>引継証明記録（情報システム用）</t>
    <phoneticPr fontId="8"/>
  </si>
  <si>
    <t>電子計算機情報管理簿</t>
    <phoneticPr fontId="8"/>
  </si>
  <si>
    <t>特定秘密文書等保管簿</t>
    <phoneticPr fontId="8"/>
  </si>
  <si>
    <t>取扱職員名簿</t>
    <phoneticPr fontId="8"/>
  </si>
  <si>
    <t>管理簿</t>
    <phoneticPr fontId="8"/>
  </si>
  <si>
    <t>特定秘密文書等閲覧記録</t>
    <phoneticPr fontId="8"/>
  </si>
  <si>
    <t>保管の用途を終了した日に係る特定日以後１０年</t>
    <phoneticPr fontId="8"/>
  </si>
  <si>
    <t>特定秘密文書等閲覧記録省略者名簿</t>
    <phoneticPr fontId="8"/>
  </si>
  <si>
    <t>情報・情勢見積、情報収集等計画</t>
    <phoneticPr fontId="8"/>
  </si>
  <si>
    <t>情報保全・情報管理計画（〇〇年度）</t>
    <phoneticPr fontId="8"/>
  </si>
  <si>
    <t>飛行気象予報</t>
    <phoneticPr fontId="8"/>
  </si>
  <si>
    <t>飛行気象予報（〇〇年度）</t>
    <phoneticPr fontId="8"/>
  </si>
  <si>
    <t>駐屯地気象観測現地指導</t>
    <phoneticPr fontId="8"/>
  </si>
  <si>
    <t>駐屯地気象観測現地指導（〇〇年度）</t>
    <phoneticPr fontId="8"/>
  </si>
  <si>
    <t>気象班会同</t>
    <phoneticPr fontId="8"/>
  </si>
  <si>
    <t>気象班会同（〇〇年度）</t>
    <phoneticPr fontId="8"/>
  </si>
  <si>
    <t>部外委託気象所巡回</t>
    <phoneticPr fontId="8"/>
  </si>
  <si>
    <t>部外委託気象所巡回（〇〇年度）</t>
    <phoneticPr fontId="8"/>
  </si>
  <si>
    <t>気象業務代替</t>
    <phoneticPr fontId="8"/>
  </si>
  <si>
    <t>気象業務代替（〇〇年度）</t>
    <phoneticPr fontId="8"/>
  </si>
  <si>
    <t>遠隔気象支援依頼予定</t>
    <phoneticPr fontId="8"/>
  </si>
  <si>
    <t>遠隔気象支援依頼予定（〇〇年度）</t>
    <phoneticPr fontId="8"/>
  </si>
  <si>
    <t>気象業務実施要領</t>
    <phoneticPr fontId="8"/>
  </si>
  <si>
    <t>中部方面管制気象隊気象業務実施要領（〇〇年度）</t>
    <phoneticPr fontId="8"/>
  </si>
  <si>
    <t>航空気象業務細部実施要領</t>
    <phoneticPr fontId="8"/>
  </si>
  <si>
    <t>航空気象業務細部実施要領（〇〇年度）</t>
    <phoneticPr fontId="8"/>
  </si>
  <si>
    <t>気象業務協定</t>
    <phoneticPr fontId="8"/>
  </si>
  <si>
    <t>気象業務協定（〇〇年度）</t>
    <phoneticPr fontId="8"/>
  </si>
  <si>
    <t>災害対処計画</t>
    <phoneticPr fontId="8"/>
  </si>
  <si>
    <t>災害対処計画（〇〇年度）</t>
    <phoneticPr fontId="8"/>
  </si>
  <si>
    <t>（管気隊）隊務運営計画（〇〇年度）</t>
    <phoneticPr fontId="8"/>
  </si>
  <si>
    <t>陸上自衛隊業務計画以外の業務計画</t>
    <phoneticPr fontId="8"/>
  </si>
  <si>
    <t>教育訓練等計画（２０２０年以前）</t>
    <phoneticPr fontId="8"/>
  </si>
  <si>
    <t>月・週間訓練実施予定表（〇〇年度）</t>
    <phoneticPr fontId="8"/>
  </si>
  <si>
    <t>業務被支援要望</t>
    <phoneticPr fontId="8"/>
  </si>
  <si>
    <t>業務被支援要望上申書（〇〇年度）</t>
    <phoneticPr fontId="8"/>
  </si>
  <si>
    <t>休暇期間等における即応態勢</t>
    <phoneticPr fontId="8"/>
  </si>
  <si>
    <t>休暇期間等における即応態勢（〇〇年度）</t>
    <phoneticPr fontId="8"/>
  </si>
  <si>
    <t>非常呼集網図</t>
    <phoneticPr fontId="8"/>
  </si>
  <si>
    <t>非常呼集網図（〇〇年度）</t>
    <phoneticPr fontId="8"/>
  </si>
  <si>
    <t>警備態勢（〇〇年度）</t>
    <phoneticPr fontId="8"/>
  </si>
  <si>
    <t>非常勤務態勢移行（〇〇年度）</t>
    <phoneticPr fontId="8"/>
  </si>
  <si>
    <t>即応態勢に関する文書</t>
    <phoneticPr fontId="8"/>
  </si>
  <si>
    <t>非常勤務態勢基準（〇〇年度）</t>
    <phoneticPr fontId="8"/>
  </si>
  <si>
    <t>災害警備に係る受領文書</t>
    <phoneticPr fontId="8"/>
  </si>
  <si>
    <t>災害警備（〇〇年度）</t>
    <phoneticPr fontId="8"/>
  </si>
  <si>
    <t>初動対処（〇〇年度）</t>
    <phoneticPr fontId="8"/>
  </si>
  <si>
    <t>航空運用の通知文書等</t>
    <phoneticPr fontId="8"/>
  </si>
  <si>
    <t>中管気技術指導（〇〇年度）</t>
    <phoneticPr fontId="8"/>
  </si>
  <si>
    <t xml:space="preserve">私有パソコン等確認表
</t>
    <phoneticPr fontId="8"/>
  </si>
  <si>
    <t xml:space="preserve">私有パソコン等確認表（〇〇年度）
</t>
    <phoneticPr fontId="8"/>
  </si>
  <si>
    <t>電子計算機持ち出し申請簿（〇〇年度）</t>
    <phoneticPr fontId="8"/>
  </si>
  <si>
    <t>クロクラ端末等点検簿</t>
    <phoneticPr fontId="8"/>
  </si>
  <si>
    <t>クロクラ端末等点検簿（〇〇年度）</t>
    <phoneticPr fontId="8"/>
  </si>
  <si>
    <t>可搬記憶媒体鍵保管箱授受簿</t>
    <phoneticPr fontId="8"/>
  </si>
  <si>
    <t>可搬記憶媒体鍵保管箱授受簿（〇〇年度）</t>
    <phoneticPr fontId="8"/>
  </si>
  <si>
    <t>指揮統制サービス訓練</t>
    <phoneticPr fontId="8"/>
  </si>
  <si>
    <t>指揮統制サービス訓練（〇〇年度）</t>
    <phoneticPr fontId="8"/>
  </si>
  <si>
    <t>私有パソコン等保有調査表</t>
    <phoneticPr fontId="8"/>
  </si>
  <si>
    <t>可搬記憶媒体使用記録簿及び日日点検簿（〇〇年度）</t>
    <phoneticPr fontId="8"/>
  </si>
  <si>
    <t>可搬記憶媒体持ち出し申請簿（〇〇年度）</t>
    <phoneticPr fontId="8"/>
  </si>
  <si>
    <t>鍵保管箱及び可搬記憶媒体保管容器鍵授受簿</t>
    <phoneticPr fontId="8"/>
  </si>
  <si>
    <t>鍵保管箱及び可搬記憶媒体保管容器鍵授受簿（〇〇年度）</t>
    <phoneticPr fontId="8"/>
  </si>
  <si>
    <t>飛行管理システム用USBトークン貸出・返納簿</t>
    <phoneticPr fontId="8"/>
  </si>
  <si>
    <t>飛行管理システム用USBトークン貸出・返納簿（〇〇年度）</t>
    <phoneticPr fontId="8"/>
  </si>
  <si>
    <t>定期監査等点検表（〇〇年度）</t>
    <phoneticPr fontId="8"/>
  </si>
  <si>
    <t>秘匿措置解除簿（〇〇年度）</t>
    <phoneticPr fontId="8"/>
  </si>
  <si>
    <t>ファイル暗号化ソフト利用要領</t>
    <phoneticPr fontId="8"/>
  </si>
  <si>
    <t>ファイル暗号化ソフト利用要領（〇〇年度）</t>
    <phoneticPr fontId="8"/>
  </si>
  <si>
    <t>引継証明記録（指揮システム）</t>
    <phoneticPr fontId="8"/>
  </si>
  <si>
    <t>記載満了の日に係る特定日以後５年</t>
    <phoneticPr fontId="8"/>
  </si>
  <si>
    <t>ファイル暗号化ソフト利用者の管理一覧表</t>
    <phoneticPr fontId="8"/>
  </si>
  <si>
    <t>ファイル暗号化ソフト等管理表（２０２２年以前）</t>
    <phoneticPr fontId="8"/>
  </si>
  <si>
    <t>ＩＤカード点検簿</t>
    <phoneticPr fontId="8"/>
  </si>
  <si>
    <t>最後に解除された日に係る特定日以後１年</t>
    <phoneticPr fontId="8"/>
  </si>
  <si>
    <t>クロクラＩＤカード点検簿</t>
    <phoneticPr fontId="8"/>
  </si>
  <si>
    <t>指揮システム端末等点検簿</t>
    <phoneticPr fontId="8"/>
  </si>
  <si>
    <t>可搬記憶媒体目録</t>
    <phoneticPr fontId="8"/>
  </si>
  <si>
    <t>誓約書（情報保証）</t>
    <phoneticPr fontId="8"/>
  </si>
  <si>
    <t>無線資格者名簿（○○年度）</t>
    <phoneticPr fontId="8"/>
  </si>
  <si>
    <t>電波地誌調査</t>
    <phoneticPr fontId="8"/>
  </si>
  <si>
    <t>電波地誌調査（〇〇年度）</t>
    <phoneticPr fontId="8"/>
  </si>
  <si>
    <t>移動局検査（〇〇年度）</t>
    <phoneticPr fontId="8"/>
  </si>
  <si>
    <t>無線機移動局検査資料（〇〇年度）</t>
    <phoneticPr fontId="8"/>
  </si>
  <si>
    <t>セキュリティー情報報告書</t>
    <phoneticPr fontId="8"/>
  </si>
  <si>
    <t>情報セキュリティ（〇〇年度）</t>
    <phoneticPr fontId="8"/>
  </si>
  <si>
    <t>システム運用・管理要領（〇〇年度）</t>
    <phoneticPr fontId="8"/>
  </si>
  <si>
    <t>陸自サイバー攻撃等対処規定（〇〇年度）</t>
    <phoneticPr fontId="8"/>
  </si>
  <si>
    <t>フャイル暗号化ソフト運用・維持管理・利用要領</t>
    <phoneticPr fontId="8"/>
  </si>
  <si>
    <t>フャイル暗号化ソフト運用・維持管理・利用要領（〇〇年度）</t>
    <phoneticPr fontId="8"/>
  </si>
  <si>
    <t>国際緊急援助隊派遣計画（〇〇年度）</t>
    <phoneticPr fontId="8"/>
  </si>
  <si>
    <t>国際平和協力活動に関する文書</t>
    <phoneticPr fontId="8"/>
  </si>
  <si>
    <t>国際平和協力業務担任部隊指定</t>
    <phoneticPr fontId="8"/>
  </si>
  <si>
    <t>国際活動に伴う非常勤務態勢（〇〇年度）</t>
    <phoneticPr fontId="8"/>
  </si>
  <si>
    <t>車両（装備品）の供用換</t>
    <phoneticPr fontId="8"/>
  </si>
  <si>
    <t>車両（装備品）の供用換（〇〇年度）</t>
    <phoneticPr fontId="8"/>
  </si>
  <si>
    <t>後方業務担当者集合訓練（〇〇年度）</t>
    <phoneticPr fontId="8"/>
  </si>
  <si>
    <t>管理状況検査</t>
    <phoneticPr fontId="8"/>
  </si>
  <si>
    <t>管理状況検査（〇〇年度）</t>
    <phoneticPr fontId="8"/>
  </si>
  <si>
    <t>現況調査</t>
    <phoneticPr fontId="8"/>
  </si>
  <si>
    <t>現況調査（〇〇年度）</t>
    <phoneticPr fontId="8"/>
  </si>
  <si>
    <t>取扱主任交替検査</t>
    <phoneticPr fontId="8"/>
  </si>
  <si>
    <t>取扱主任交替検査（〇〇年度）</t>
    <phoneticPr fontId="8"/>
  </si>
  <si>
    <t>補給管理に係る受領文書</t>
    <phoneticPr fontId="8"/>
  </si>
  <si>
    <t>補給管理（〇〇年度）</t>
    <phoneticPr fontId="8"/>
  </si>
  <si>
    <t>個人携行救急品貸与簿</t>
    <phoneticPr fontId="8"/>
  </si>
  <si>
    <t>戦闘装着セット貸与簿</t>
    <phoneticPr fontId="8"/>
  </si>
  <si>
    <t>偽装網関係補助簿</t>
    <phoneticPr fontId="8"/>
  </si>
  <si>
    <t>構成品内訳表</t>
    <phoneticPr fontId="8"/>
  </si>
  <si>
    <t>作業申請台帳</t>
    <phoneticPr fontId="8"/>
  </si>
  <si>
    <t>作業申請台帳（〇〇年度）</t>
    <phoneticPr fontId="8"/>
  </si>
  <si>
    <t>作業要求（証書）台帳</t>
    <phoneticPr fontId="8"/>
  </si>
  <si>
    <t>作業要求（証書）台帳（〇〇年度）</t>
    <phoneticPr fontId="8"/>
  </si>
  <si>
    <t>作業要求・命令書　送り状</t>
    <phoneticPr fontId="8"/>
  </si>
  <si>
    <t>作業要求・命令書　送り状（〇〇年度）</t>
    <phoneticPr fontId="8"/>
  </si>
  <si>
    <t>作業要求台帳（乙）</t>
    <phoneticPr fontId="8"/>
  </si>
  <si>
    <t>作業要求台帳（乙）（〇〇年度）</t>
    <phoneticPr fontId="8"/>
  </si>
  <si>
    <t>作業要求命令書（乙）</t>
    <phoneticPr fontId="8"/>
  </si>
  <si>
    <t>作業要求命令書（乙）（〇〇年度）</t>
    <phoneticPr fontId="8"/>
  </si>
  <si>
    <t>取扱いに注意を要する装備品点検簿</t>
    <phoneticPr fontId="8"/>
  </si>
  <si>
    <t>取扱いに注意を要する装備品点検簿（〇〇年度）</t>
    <phoneticPr fontId="8"/>
  </si>
  <si>
    <t>取扱主任点検実施記録表</t>
    <phoneticPr fontId="8"/>
  </si>
  <si>
    <t>取扱主任点検実施記録表（〇〇年度）</t>
    <phoneticPr fontId="8"/>
  </si>
  <si>
    <t>受渡証（甲）
（補給管理システムから出力した文書）</t>
    <phoneticPr fontId="8"/>
  </si>
  <si>
    <t>受渡証（甲）（△△）（〇〇年度）
（△△には、各種補給品等に関する事項を記載）</t>
    <phoneticPr fontId="8"/>
  </si>
  <si>
    <t>証書綴（△△）（〇〇年度）
（△△には、各種補給品等に関する事項を記載）</t>
    <phoneticPr fontId="8"/>
  </si>
  <si>
    <t>証書台帳（補給管理システムから出力した文書）</t>
    <phoneticPr fontId="8"/>
  </si>
  <si>
    <t>証書台帳（△△）
（△△には、各種補給品等に関する事項を記載）</t>
    <phoneticPr fontId="8"/>
  </si>
  <si>
    <t>請求・異動票綴
（補給管理システムから出力した文書）</t>
    <phoneticPr fontId="8"/>
  </si>
  <si>
    <t>請求・異動票綴（△△）（〇〇年度）
（△△には、各種補給品等に関する事項を記載）</t>
    <phoneticPr fontId="8"/>
  </si>
  <si>
    <t>請求・異動票台帳
（補給管理システムから出力した文書）</t>
    <phoneticPr fontId="8"/>
  </si>
  <si>
    <t>請求・異動票台帳（△△）（〇〇年度）
（△△には、各種補給品等に関する事項を記載）</t>
    <phoneticPr fontId="8"/>
  </si>
  <si>
    <t>弾薬及び化学火工品接受簿（弾薬）</t>
    <phoneticPr fontId="8"/>
  </si>
  <si>
    <t>弾薬及び化学火工品接受簿（弾薬）（〇〇年度）</t>
    <phoneticPr fontId="8"/>
  </si>
  <si>
    <t>弾薬受払明細書（弾薬）</t>
    <phoneticPr fontId="8"/>
  </si>
  <si>
    <t>弾薬受払明細書（弾薬）（〇〇年度）</t>
    <phoneticPr fontId="8"/>
  </si>
  <si>
    <t>弾薬受領及び返納担当者通知書（弾薬）</t>
    <phoneticPr fontId="8"/>
  </si>
  <si>
    <t>弾薬受領及び返納担当者通知書（弾薬）（〇〇年度）</t>
    <phoneticPr fontId="8"/>
  </si>
  <si>
    <t>補給整備計画（共通）</t>
    <phoneticPr fontId="8"/>
  </si>
  <si>
    <t>補給整備計画（共通）（〇〇年度）</t>
    <phoneticPr fontId="8"/>
  </si>
  <si>
    <t>予防整備作業用紙</t>
    <phoneticPr fontId="8"/>
  </si>
  <si>
    <t>予防整備作業用紙（△△）（〇〇年度）
（△△には、各種補給品等に関する事項を記載）</t>
    <phoneticPr fontId="8"/>
  </si>
  <si>
    <t>予防整備予定表</t>
    <phoneticPr fontId="8"/>
  </si>
  <si>
    <t>予防整備予定表（△△）（〇〇年度）
（△△には、各種補給品等に関する事項を記載）</t>
    <phoneticPr fontId="8"/>
  </si>
  <si>
    <t>不在間予備鍵封印簿（火器）</t>
    <phoneticPr fontId="8"/>
  </si>
  <si>
    <t>国際活動対応装備品等の管理要領、製造者記号、整備段階区分表</t>
    <phoneticPr fontId="8"/>
  </si>
  <si>
    <t>補給品の管理要領（〇〇年度）</t>
    <phoneticPr fontId="8"/>
  </si>
  <si>
    <t>車載無線機点検簿（〇〇年度）</t>
    <phoneticPr fontId="8"/>
  </si>
  <si>
    <t>取注品等の管理要領（〇〇年度）</t>
    <phoneticPr fontId="8"/>
  </si>
  <si>
    <t>武器に関する協定書等（〇〇年度）</t>
    <phoneticPr fontId="8"/>
  </si>
  <si>
    <t>整備諸基準等現況表（△△）
（△△には、各種補給品等に関する事項を記載）</t>
    <phoneticPr fontId="8"/>
  </si>
  <si>
    <t>整備諸基準等貸出簿</t>
    <phoneticPr fontId="8"/>
  </si>
  <si>
    <t>整備諸基準等貸出簿（△△）
（△△には、各種補給品等に関する事項を記載）</t>
    <phoneticPr fontId="8"/>
  </si>
  <si>
    <t>受領検査官認定名簿</t>
    <phoneticPr fontId="8"/>
  </si>
  <si>
    <t>受領検査官認定名簿（〇〇年度）</t>
    <phoneticPr fontId="8"/>
  </si>
  <si>
    <t>武器等の保管依頼</t>
    <phoneticPr fontId="8"/>
  </si>
  <si>
    <t>武器等の保管依頼（〇〇年度）</t>
    <phoneticPr fontId="8"/>
  </si>
  <si>
    <t>武器管理要領</t>
    <phoneticPr fontId="8"/>
  </si>
  <si>
    <t>武器管理要領（〇〇年度）</t>
    <phoneticPr fontId="8"/>
  </si>
  <si>
    <t>武器庫の管理に関する文書</t>
    <phoneticPr fontId="8"/>
  </si>
  <si>
    <t>武器庫の共同使用に関する協定書、部隊整備定数部品出納記録、会同記録</t>
    <phoneticPr fontId="8"/>
  </si>
  <si>
    <t>武器庫の管理要領等に関する協定書</t>
    <phoneticPr fontId="8"/>
  </si>
  <si>
    <t>銃掛用鍵保管箱鍵接受簿</t>
    <phoneticPr fontId="8"/>
  </si>
  <si>
    <t>銃掛用鍵保管箱鍵接受簿（〇〇年度）</t>
    <phoneticPr fontId="8"/>
  </si>
  <si>
    <t>小火器等員数点検簿</t>
    <phoneticPr fontId="8"/>
  </si>
  <si>
    <t>小火器等員数点検簿（〇〇年度）</t>
    <phoneticPr fontId="8"/>
  </si>
  <si>
    <t>小火器類等管理要領</t>
    <phoneticPr fontId="8"/>
  </si>
  <si>
    <t>小火器類等管理要領（〇〇年度）</t>
    <phoneticPr fontId="8"/>
  </si>
  <si>
    <t>小火器等員数点検簿（２０２２年度以前）</t>
    <phoneticPr fontId="8"/>
  </si>
  <si>
    <t>自動車保安検査の委嘱範囲</t>
    <phoneticPr fontId="8"/>
  </si>
  <si>
    <t>自動車検査証調査（〇〇年度）</t>
    <phoneticPr fontId="8"/>
  </si>
  <si>
    <t xml:space="preserve">装備品(車両)（〇〇年度）
</t>
    <phoneticPr fontId="8"/>
  </si>
  <si>
    <t>タイヤ交換作業記録簿</t>
    <phoneticPr fontId="8"/>
  </si>
  <si>
    <t>車両の不用決定後に補給処に後送した日に係る特定日以後１年</t>
    <phoneticPr fontId="8"/>
  </si>
  <si>
    <t>自動車検査証</t>
    <phoneticPr fontId="8"/>
  </si>
  <si>
    <t>教育訓練用弾薬使用計画</t>
    <phoneticPr fontId="8"/>
  </si>
  <si>
    <t>教育訓練用弾薬使用計画（〇〇年度）</t>
    <phoneticPr fontId="8"/>
  </si>
  <si>
    <t>緊急保安煙筒保有状況表</t>
    <phoneticPr fontId="8"/>
  </si>
  <si>
    <t>緊急保安煙筒保有状況表（〇〇年度）</t>
    <phoneticPr fontId="8"/>
  </si>
  <si>
    <t>擬製弾管理要領</t>
    <phoneticPr fontId="8"/>
  </si>
  <si>
    <t>擬製弾管理要領（〇〇年度）</t>
    <phoneticPr fontId="8"/>
  </si>
  <si>
    <t>初度弾薬要領</t>
    <phoneticPr fontId="8"/>
  </si>
  <si>
    <t>初度弾薬要領（〇〇年度）</t>
    <phoneticPr fontId="8"/>
  </si>
  <si>
    <t>通信巡回整備（〇〇年度）</t>
    <phoneticPr fontId="8"/>
  </si>
  <si>
    <t>技術指導、移動局検査（２０２２年以前）</t>
    <phoneticPr fontId="8"/>
  </si>
  <si>
    <t>通信器材整備（〇〇年度）</t>
    <phoneticPr fontId="8"/>
  </si>
  <si>
    <t>確認試験、通信巡回整備（２０２２年度以前）</t>
    <phoneticPr fontId="8"/>
  </si>
  <si>
    <t>通信器材整備（〇〇年度）（２０２２年以前）</t>
    <phoneticPr fontId="8"/>
  </si>
  <si>
    <t>「航空安全の日」行事（〇〇年度）</t>
    <phoneticPr fontId="8"/>
  </si>
  <si>
    <t>航空安全管理計画・成果等</t>
    <phoneticPr fontId="8"/>
  </si>
  <si>
    <t>航空安全管理計画・成果等（〇〇年度）</t>
    <phoneticPr fontId="8"/>
  </si>
  <si>
    <t>航空安全視察（〇〇年度）</t>
    <phoneticPr fontId="8"/>
  </si>
  <si>
    <t>航空安全目標</t>
    <phoneticPr fontId="8"/>
  </si>
  <si>
    <t>航空安全目標（〇〇年度）</t>
    <phoneticPr fontId="8"/>
  </si>
  <si>
    <t>需品技術検査（〇〇年度）</t>
    <phoneticPr fontId="8"/>
  </si>
  <si>
    <t>戦闘装着セット補給管理・整備要領</t>
    <phoneticPr fontId="8"/>
  </si>
  <si>
    <t>戦闘装着セット補給管理・整備要領（〇〇年度）</t>
    <phoneticPr fontId="8"/>
  </si>
  <si>
    <t>被服装具等の裁断等処理要領</t>
    <phoneticPr fontId="8"/>
  </si>
  <si>
    <t>被服装具等の裁断等処理要領（〇〇年度）</t>
    <phoneticPr fontId="8"/>
  </si>
  <si>
    <t>被服簿</t>
    <phoneticPr fontId="8"/>
  </si>
  <si>
    <t>油脂類の管理要領（〇〇年度）</t>
    <phoneticPr fontId="8"/>
  </si>
  <si>
    <t>給食依頼票</t>
    <phoneticPr fontId="8"/>
  </si>
  <si>
    <t>給食依頼表（〇〇年度）</t>
    <phoneticPr fontId="8"/>
  </si>
  <si>
    <t>給養業務要領</t>
    <phoneticPr fontId="8"/>
  </si>
  <si>
    <t>給養業務要領（〇〇年度）</t>
    <phoneticPr fontId="8"/>
  </si>
  <si>
    <t>食事支給台帳（北基地）（〇〇年度）</t>
    <phoneticPr fontId="8"/>
  </si>
  <si>
    <t>食需伝票（〇〇年度）</t>
    <phoneticPr fontId="8"/>
  </si>
  <si>
    <t>有料支給内訳表</t>
    <phoneticPr fontId="8"/>
  </si>
  <si>
    <t>有料支給内訳表（〇〇年度）</t>
    <phoneticPr fontId="8"/>
  </si>
  <si>
    <t>修繕工事に関する文書</t>
    <phoneticPr fontId="8"/>
  </si>
  <si>
    <t>修繕工事（〇〇年度）</t>
    <phoneticPr fontId="8"/>
  </si>
  <si>
    <t>営繕</t>
    <phoneticPr fontId="8"/>
  </si>
  <si>
    <t>施設の修繕、管理等に関する文書</t>
    <phoneticPr fontId="8"/>
  </si>
  <si>
    <t>修繕（変更）に関する申請書等</t>
    <phoneticPr fontId="8"/>
  </si>
  <si>
    <t>施設設備要望（〇〇年度）</t>
    <phoneticPr fontId="8"/>
  </si>
  <si>
    <t>ＥＴＣカード日日点検簿</t>
    <phoneticPr fontId="8"/>
  </si>
  <si>
    <t>ＥＴＣカード日日点検簿（〇〇年度）</t>
    <phoneticPr fontId="8"/>
  </si>
  <si>
    <t>ＥＴＣカード長期借受依頼書</t>
    <phoneticPr fontId="8"/>
  </si>
  <si>
    <t>ＥＴＣカード長期借受依頼書（〇〇年度）</t>
    <phoneticPr fontId="8"/>
  </si>
  <si>
    <t>有料道路通行請求書（〇〇年度）</t>
    <phoneticPr fontId="8"/>
  </si>
  <si>
    <t>公用ICカード利用記録簿</t>
    <phoneticPr fontId="8"/>
  </si>
  <si>
    <t>公用ICカード利用記録簿（〇〇年度）</t>
    <phoneticPr fontId="8"/>
  </si>
  <si>
    <t>輸送支援</t>
    <phoneticPr fontId="8"/>
  </si>
  <si>
    <t>人員輸送依頼（〇〇年度）</t>
    <phoneticPr fontId="8"/>
  </si>
  <si>
    <t>飲酒点検確認記録（〇〇年度）</t>
    <phoneticPr fontId="8"/>
  </si>
  <si>
    <t>車両運行指令書（〇〇年度）</t>
    <phoneticPr fontId="8"/>
  </si>
  <si>
    <t>車両操縦経歴簿</t>
    <phoneticPr fontId="8"/>
  </si>
  <si>
    <t>教育訓練等計画</t>
    <phoneticPr fontId="8"/>
  </si>
  <si>
    <t>教育訓練等計画（〇〇年度）</t>
    <phoneticPr fontId="8"/>
  </si>
  <si>
    <t>特技訓練管理（〇〇年度）</t>
    <phoneticPr fontId="8"/>
  </si>
  <si>
    <t>機会教育実施関する文書　</t>
    <phoneticPr fontId="8"/>
  </si>
  <si>
    <t>機会教育実施記録（〇〇年度）</t>
    <phoneticPr fontId="8"/>
  </si>
  <si>
    <t>曹・士基本教育（〇〇年度）</t>
    <phoneticPr fontId="8"/>
  </si>
  <si>
    <t>演習場使用申請（〇〇年度）</t>
    <phoneticPr fontId="8"/>
  </si>
  <si>
    <t>射場使用申請通知書</t>
    <phoneticPr fontId="8"/>
  </si>
  <si>
    <t>射場使用申請通知書（〇〇年度）</t>
    <phoneticPr fontId="8"/>
  </si>
  <si>
    <t>射場使用（終了）通知書</t>
    <phoneticPr fontId="8"/>
  </si>
  <si>
    <t>射場使用（終了）通知書（〇〇年度）</t>
    <phoneticPr fontId="8"/>
  </si>
  <si>
    <t>部隊訓練(演習・訓練)計画</t>
    <phoneticPr fontId="8"/>
  </si>
  <si>
    <t>部隊訓練(演習・訓練)計画（〇〇年度）</t>
    <phoneticPr fontId="8"/>
  </si>
  <si>
    <t>技能検定実施計画及び成果</t>
    <phoneticPr fontId="8"/>
  </si>
  <si>
    <t>技能検定実施計画及び成果（〇〇年度）</t>
    <phoneticPr fontId="8"/>
  </si>
  <si>
    <t>共通訓練・精神教育</t>
    <phoneticPr fontId="8"/>
  </si>
  <si>
    <t>共通訓練・精神教育（〇〇年度）</t>
    <phoneticPr fontId="8"/>
  </si>
  <si>
    <t>教材目録　教材整備計画</t>
    <phoneticPr fontId="8"/>
  </si>
  <si>
    <t>教材目録　教材整備計画（〇〇年度）</t>
    <phoneticPr fontId="8"/>
  </si>
  <si>
    <t>訓練関係経費使用計画及び実績（〇〇年度）</t>
    <phoneticPr fontId="8"/>
  </si>
  <si>
    <t>機会教育実施記録</t>
    <phoneticPr fontId="8"/>
  </si>
  <si>
    <t>指針（指導）・命令・指示</t>
    <phoneticPr fontId="8"/>
  </si>
  <si>
    <t>指針（指導）・命令・指示（〇〇年度）</t>
    <phoneticPr fontId="8"/>
  </si>
  <si>
    <t>隊力管理状況綴</t>
    <phoneticPr fontId="8"/>
  </si>
  <si>
    <t>隊力管理状況綴（〇〇年度）</t>
    <phoneticPr fontId="8"/>
  </si>
  <si>
    <t>弾薬、燃料等使用計画・実績</t>
    <phoneticPr fontId="8"/>
  </si>
  <si>
    <t>弾薬、燃料等使用計画・実績（〇〇年度）</t>
    <phoneticPr fontId="8"/>
  </si>
  <si>
    <t>車両機動訓練</t>
    <phoneticPr fontId="8"/>
  </si>
  <si>
    <t>車両機動訓練（〇〇年度）</t>
    <phoneticPr fontId="8"/>
  </si>
  <si>
    <t>部外講話受講</t>
    <phoneticPr fontId="8"/>
  </si>
  <si>
    <t>部外講話受講（○○年度）</t>
    <phoneticPr fontId="8"/>
  </si>
  <si>
    <t>JDR総合訓練</t>
    <phoneticPr fontId="8"/>
  </si>
  <si>
    <t>JDR総合訓練（〇〇年度）</t>
    <phoneticPr fontId="8"/>
  </si>
  <si>
    <t>日米共同統合防災訓練</t>
    <phoneticPr fontId="8"/>
  </si>
  <si>
    <t>日米共同統合防災訓練（〇〇年度）</t>
    <phoneticPr fontId="8"/>
  </si>
  <si>
    <t>着装泳教育訓練基準</t>
    <phoneticPr fontId="8"/>
  </si>
  <si>
    <t>着装泳教育訓練基準（〇〇年度）</t>
    <phoneticPr fontId="8"/>
  </si>
  <si>
    <t>各個訓練基準</t>
    <phoneticPr fontId="8"/>
  </si>
  <si>
    <t>各個訓練基準（〇〇年度）</t>
    <phoneticPr fontId="8"/>
  </si>
  <si>
    <t>至近距離射撃教育訓練基準</t>
    <phoneticPr fontId="8"/>
  </si>
  <si>
    <t>至近距離射撃教育訓練基準（〇〇年度）</t>
    <phoneticPr fontId="8"/>
  </si>
  <si>
    <t>救急法検定実施要領</t>
    <phoneticPr fontId="8"/>
  </si>
  <si>
    <t>救急法検定実施要領（〇〇年度）</t>
    <phoneticPr fontId="8"/>
  </si>
  <si>
    <t>飛行隊訓練作戦規定</t>
    <phoneticPr fontId="8"/>
  </si>
  <si>
    <t>飛行隊訓練作戦規定（〇〇年度）</t>
    <phoneticPr fontId="8"/>
  </si>
  <si>
    <t>個人特技訓練簿</t>
    <phoneticPr fontId="8"/>
  </si>
  <si>
    <t>方面隊航空科職種合同訓練</t>
    <phoneticPr fontId="8"/>
  </si>
  <si>
    <t>方面隊航空科職種合同訓練（〇〇年度）</t>
    <phoneticPr fontId="8"/>
  </si>
  <si>
    <t>方面総監直轄部隊中隊長等集合訓練</t>
    <phoneticPr fontId="8"/>
  </si>
  <si>
    <t>方面総監直轄部隊中隊長等集合訓練（〇〇年度）</t>
    <phoneticPr fontId="8"/>
  </si>
  <si>
    <t>保全担当者集合訓練</t>
    <phoneticPr fontId="8"/>
  </si>
  <si>
    <t>保全担当者集合訓練（〇〇年度）</t>
    <phoneticPr fontId="8"/>
  </si>
  <si>
    <t>派遣隊長等集合訓練</t>
    <phoneticPr fontId="8"/>
  </si>
  <si>
    <t>派遣隊長等集合訓練（〇〇年度）</t>
    <phoneticPr fontId="8"/>
  </si>
  <si>
    <t>気象予報士集合訓練</t>
    <phoneticPr fontId="8"/>
  </si>
  <si>
    <t>気象予報士集合訓練（〇〇年度）</t>
    <phoneticPr fontId="8"/>
  </si>
  <si>
    <t>訓練管理指導</t>
    <phoneticPr fontId="8"/>
  </si>
  <si>
    <t>訓練管理指導（〇〇年度）</t>
    <phoneticPr fontId="8"/>
  </si>
  <si>
    <t>後方担当者集合訓練</t>
    <phoneticPr fontId="8"/>
  </si>
  <si>
    <t>後方担当者集合訓練（〇〇年度）</t>
    <phoneticPr fontId="8"/>
  </si>
  <si>
    <t>航空隊訓練</t>
    <phoneticPr fontId="8"/>
  </si>
  <si>
    <t>航空隊訓練（〇〇年度）</t>
    <phoneticPr fontId="8"/>
  </si>
  <si>
    <t>演習場現地訓練</t>
    <phoneticPr fontId="8"/>
  </si>
  <si>
    <t>演習場現地訓練（〇〇年度）</t>
    <phoneticPr fontId="8"/>
  </si>
  <si>
    <t>派遣隊で実施する特技訓練（気象・通信・航務）</t>
    <phoneticPr fontId="8"/>
  </si>
  <si>
    <t>移動気象観測所派遣訓練（〇〇年度）</t>
    <phoneticPr fontId="8"/>
  </si>
  <si>
    <t>各種検定実施計画（射撃除く。）</t>
    <phoneticPr fontId="8"/>
  </si>
  <si>
    <t>各種検定（〇〇年度）</t>
    <phoneticPr fontId="8"/>
  </si>
  <si>
    <t>管気隊教育</t>
    <phoneticPr fontId="8"/>
  </si>
  <si>
    <t>管気隊教育（〇〇年度）</t>
    <phoneticPr fontId="8"/>
  </si>
  <si>
    <t>協同訓練</t>
    <phoneticPr fontId="8"/>
  </si>
  <si>
    <t>作戦基本部隊との協同訓練（〇〇年度）</t>
    <phoneticPr fontId="8"/>
  </si>
  <si>
    <t>中堅幹部集合訓練</t>
    <phoneticPr fontId="8"/>
  </si>
  <si>
    <t>中堅幹部集合訓練（〇〇年度）</t>
    <phoneticPr fontId="8"/>
  </si>
  <si>
    <t>派遣隊で実施する特技訓練（気象）</t>
    <phoneticPr fontId="8"/>
  </si>
  <si>
    <t>特技訓練（気象）（〇〇年度）</t>
    <phoneticPr fontId="8"/>
  </si>
  <si>
    <t>派遣隊で実施する特技訓練（通信）</t>
    <phoneticPr fontId="8"/>
  </si>
  <si>
    <t>特技訓練（通信）（〇〇年度）</t>
    <phoneticPr fontId="8"/>
  </si>
  <si>
    <t>訓練用語表</t>
    <phoneticPr fontId="8"/>
  </si>
  <si>
    <t>年次射撃（〇〇年度）</t>
    <phoneticPr fontId="8"/>
  </si>
  <si>
    <t>至近距離射撃</t>
    <phoneticPr fontId="8"/>
  </si>
  <si>
    <t>至近距離射撃（〇〇年度）</t>
    <phoneticPr fontId="8"/>
  </si>
  <si>
    <t>安全管理（〇〇年度）</t>
    <phoneticPr fontId="8"/>
  </si>
  <si>
    <t>震災対処防災訓練</t>
    <phoneticPr fontId="8"/>
  </si>
  <si>
    <t>演習</t>
    <phoneticPr fontId="8"/>
  </si>
  <si>
    <t>震災対処防災訓練（〇〇年度）</t>
    <phoneticPr fontId="8"/>
  </si>
  <si>
    <t>陸上自衛隊演習</t>
    <phoneticPr fontId="8"/>
  </si>
  <si>
    <t>陸上自衛隊演習（〇〇年度）</t>
    <phoneticPr fontId="8"/>
  </si>
  <si>
    <t>旅団実動演習</t>
    <phoneticPr fontId="8"/>
  </si>
  <si>
    <t>旅団実動演習（〇〇年度）</t>
    <phoneticPr fontId="8"/>
  </si>
  <si>
    <t>自衛隊統合防災演習</t>
    <phoneticPr fontId="8"/>
  </si>
  <si>
    <t>自衛隊統合防災演習（〇〇年度）</t>
    <phoneticPr fontId="8"/>
  </si>
  <si>
    <t>管気隊訓練</t>
    <phoneticPr fontId="8"/>
  </si>
  <si>
    <t>管気隊訓練（〇〇年度）</t>
    <phoneticPr fontId="8"/>
  </si>
  <si>
    <t>競技会の関する文書</t>
    <phoneticPr fontId="8"/>
  </si>
  <si>
    <t>戦技競技会（〇〇年度）</t>
    <phoneticPr fontId="8"/>
  </si>
  <si>
    <t>飛行隊検閲支援</t>
    <phoneticPr fontId="8"/>
  </si>
  <si>
    <t>飛行隊検閲支援（〇〇年度）</t>
    <phoneticPr fontId="8"/>
  </si>
  <si>
    <t>航空隊検閲</t>
    <phoneticPr fontId="8"/>
  </si>
  <si>
    <t>航空隊訓練検閲（〇〇年度）</t>
    <phoneticPr fontId="8"/>
  </si>
  <si>
    <t>教範類持ち出し申請簿（〇〇年度）</t>
    <phoneticPr fontId="8"/>
  </si>
  <si>
    <t>教範類貸出簿</t>
    <phoneticPr fontId="8"/>
  </si>
  <si>
    <t>教範類貸出簿（〇〇年度）</t>
    <phoneticPr fontId="8"/>
  </si>
  <si>
    <t>部隊等教範類保有状況表（〇〇年度）</t>
    <phoneticPr fontId="8"/>
  </si>
  <si>
    <t>教範類管理要領（〇〇年度）</t>
    <phoneticPr fontId="8"/>
  </si>
  <si>
    <t>教範類保有状況表</t>
    <phoneticPr fontId="8"/>
  </si>
  <si>
    <t>誓約書（教範）</t>
    <phoneticPr fontId="8"/>
  </si>
  <si>
    <t>教範類に関する教育（計画から成果報告までを含む。）</t>
    <phoneticPr fontId="8"/>
  </si>
  <si>
    <t>教範類に関する保全教育成果（〇〇年度）</t>
    <phoneticPr fontId="8"/>
  </si>
  <si>
    <t>衛生業務実施要領</t>
    <phoneticPr fontId="8"/>
  </si>
  <si>
    <t>衛生業務実施要領（〇〇年度）</t>
    <phoneticPr fontId="8"/>
  </si>
  <si>
    <t>メンタルヘルス</t>
    <phoneticPr fontId="8"/>
  </si>
  <si>
    <t>メンタルヘルス（〇〇年度）</t>
    <phoneticPr fontId="8"/>
  </si>
  <si>
    <t>患者の管理に関する文書</t>
    <phoneticPr fontId="8"/>
  </si>
  <si>
    <t>部隊患者名簿（〇〇年度）</t>
    <phoneticPr fontId="8"/>
  </si>
  <si>
    <t>医療施設、衛生資材等に関する文書</t>
    <phoneticPr fontId="8"/>
  </si>
  <si>
    <t>退職又は転出した日に係る特定日以後５年</t>
    <phoneticPr fontId="8"/>
  </si>
  <si>
    <t>恒常業務にて作成又は取得する保険衛生に関する文書</t>
    <phoneticPr fontId="8"/>
  </si>
  <si>
    <t>健康管理業務実施要領</t>
    <phoneticPr fontId="8"/>
  </si>
  <si>
    <t>健康管理業務実施要領（〇〇年度）</t>
    <phoneticPr fontId="8"/>
  </si>
  <si>
    <t>問診表</t>
    <phoneticPr fontId="8"/>
  </si>
  <si>
    <t>問診票（〇〇年度）</t>
    <phoneticPr fontId="8"/>
  </si>
  <si>
    <t>環境衛生（その他）</t>
    <phoneticPr fontId="8"/>
  </si>
  <si>
    <t>緊急事態宣言の方針（〇〇年度）</t>
    <phoneticPr fontId="8"/>
  </si>
  <si>
    <t>VDT作業従事者健康診断受検者名簿</t>
    <phoneticPr fontId="8"/>
  </si>
  <si>
    <t>VDT作業従事者健康診断受検者名簿（〇〇年度）</t>
    <phoneticPr fontId="8"/>
  </si>
  <si>
    <t>要健康増進隊員管理</t>
    <phoneticPr fontId="8"/>
  </si>
  <si>
    <t>要健康増進隊員管理（〇〇年度）</t>
    <phoneticPr fontId="8"/>
  </si>
  <si>
    <t>身体検査（実施通達等）</t>
    <phoneticPr fontId="8"/>
  </si>
  <si>
    <t>身体検査（実施通達等）（〇〇年度）</t>
    <phoneticPr fontId="8"/>
  </si>
  <si>
    <t>要医療隊員受診状況</t>
    <phoneticPr fontId="8"/>
  </si>
  <si>
    <t>要医療隊員受診状況（〇〇年度）</t>
    <phoneticPr fontId="8"/>
  </si>
  <si>
    <t>身体歴（健康診断等表、エックス線間接フィルム（健康診断によるもの））</t>
    <phoneticPr fontId="8"/>
  </si>
  <si>
    <t>申し送り資料</t>
    <phoneticPr fontId="8"/>
  </si>
  <si>
    <t>申し送り資料（△△）
（△△には、各係業務から記載）</t>
    <phoneticPr fontId="8"/>
  </si>
  <si>
    <t>気象業務マニュアル</t>
    <phoneticPr fontId="8"/>
  </si>
  <si>
    <t>取扱説明書（△△）
（△△には、各種器材等に関する事項を記載）</t>
    <phoneticPr fontId="8"/>
  </si>
  <si>
    <t>　２　複数の文書管理者が同じ行政文書を保有することとなる場合において、防衛省行政文書管理細則（防官文第６１４７号。令和４年３月３０日。以下「細則」という。）別紙の第１章第２第５項第７号又は同項第８号に基づき一元的な管理に責任を
    有する文書管理者以外の文書管理者は、業務上の必要性に応じ、当該行政文書に、より短い保存期間（１年未満を含む。）を定めることができる。</t>
    <phoneticPr fontId="8"/>
  </si>
  <si>
    <t>　３　保存期間の設定に際しては、防衛省行政文書管理規則（平成２３年防衛省訓令第１５号。以下「訓令」という。）第１７条第５項（歴史公文書等）及び第６項（意思決定過程並びに事務及び事業の実績の合理的な跡付け又は検証に必要となる行政
    文書）に該当するものを除き、保存期間を１年未満とすることができる。例えば、次に掲げる類型に該当する文書の保存期間は、１年未満とすることができる。</t>
    <phoneticPr fontId="8"/>
  </si>
  <si>
    <t>　（7） 保存期間表において、保存期間を１年未満と設定することが適当なものとして、業務単位で具体的に定められた文書（訓令第１７条第１項ただし書きの規定により総括文書管理者に協議したものに限る。）</t>
    <phoneticPr fontId="8"/>
  </si>
  <si>
    <t>　４　前項の規定により１年未満の保存期間を設定する類型の行政文書であっても、重要又は異例な事項に関する情報を含む場合など、合理的な跡付けや検証に必要となる行政文書については、１年以上の保存期間を設定するものとする。</t>
    <phoneticPr fontId="8"/>
  </si>
  <si>
    <t>　５　第３項の保存期間を１年未満とすることができる行政文書の保存期間の起算日は、行政文書の作成又は取得に係る日の翌日とする。ただし、別途、正本が管理されている行政文書の写しのうち次に掲げるものは、保存期間の起算日を行政文書の作
    成又は取得に係る日とすることができる。</t>
    <phoneticPr fontId="8"/>
  </si>
  <si>
    <t>　６　細則第１章第２第５項第２号に規定する文書管理情報を記載するに当たっては、第３項各号に該当する保存期間を１年未満とする行政文書の保存期間に同項の該当号を付記するものとする。
      （例：正本が管理されている行政文書の写しの場合　１年未満(１)）</t>
    <phoneticPr fontId="8"/>
  </si>
  <si>
    <t>　７　文書管理者は、保存期間を１年未満とする行政文書ファイル等であって、第３項各号に該当しないものについて、保存期間が満了し、廃棄しようとするときは、訓令第１７条第５項（歴史公文書等）、第６項（意思決定過程並びに事務及び事業の
    実績の合理的な跡付け又は検証に必要となる行政文書）又は第８項（重要又は異例な事項に関する情報を含む場合など、合理的な跡付け又は検証に必要となる行政文書）に該当しないことを確認した上で廃棄するものとする。この場合において、文
    書管理者は細則第１章第６第３項第９号に定める期間の中で、どのような類型の行政文書ファイル等について、いつ廃棄したのかを記録し、当該期間終了後速やかに総括文書管理者（機関等の文書管理者にあっては、機関等主任文書管理者）に報告
    するものとする。</t>
    <phoneticPr fontId="8"/>
  </si>
  <si>
    <t>　８　陸上自衛隊行政文書管理に関する達（陸上自衛隊達第３２－２４号（令和４年３月３０日））第３５条に基づき、次の各号に規定する行政文書は保存期間を常用とすることができる。</t>
    <phoneticPr fontId="8"/>
  </si>
  <si>
    <t>陸上自衛隊中部方面航空隊中部方面管制気象隊第３派遣隊　標準文書保存期間基準</t>
    <phoneticPr fontId="3"/>
  </si>
  <si>
    <t>中部方面管制気象隊第３派遣隊長</t>
    <phoneticPr fontId="3"/>
  </si>
  <si>
    <t xml:space="preserve">行政文書ファイル管理簿
</t>
    <phoneticPr fontId="3"/>
  </si>
  <si>
    <t>○○年度受付簿</t>
    <phoneticPr fontId="3"/>
  </si>
  <si>
    <t>○○年度決裁簿</t>
    <phoneticPr fontId="3"/>
  </si>
  <si>
    <t>〇〇年度発簡簿</t>
    <phoneticPr fontId="3"/>
  </si>
  <si>
    <t>○○年度××に関する行動命令
（××には、当該命令に関する事項を記載）</t>
    <phoneticPr fontId="3"/>
  </si>
  <si>
    <t>○○年度分屯地期末点検に関する文書</t>
    <phoneticPr fontId="3"/>
  </si>
  <si>
    <t>令和５年度新型コロナウイルス感染症に関する業務要領</t>
    <phoneticPr fontId="3"/>
  </si>
  <si>
    <t>○○年度新型コロナウイルス感染症対策</t>
    <phoneticPr fontId="3"/>
  </si>
  <si>
    <t>○○年度行政文書管理教育</t>
    <phoneticPr fontId="3"/>
  </si>
  <si>
    <t>○○年度標準文書保存期間基準に関する文書</t>
    <phoneticPr fontId="3"/>
  </si>
  <si>
    <t>○○年度発簡文書浄書データ</t>
    <phoneticPr fontId="3"/>
  </si>
  <si>
    <t>○○年度行政文書管理</t>
    <phoneticPr fontId="3"/>
  </si>
  <si>
    <t>○○年度行政文書の措置に関する文書</t>
    <phoneticPr fontId="3"/>
  </si>
  <si>
    <t>○○年度行政文書ファイル等の廃棄に関する文書</t>
    <phoneticPr fontId="3"/>
  </si>
  <si>
    <t>○○年度行政文書点検及び研修に関する文書</t>
    <phoneticPr fontId="3"/>
  </si>
  <si>
    <t>職位機能組織図</t>
    <phoneticPr fontId="3"/>
  </si>
  <si>
    <t>○○年度保有個人情報等安全管理監査</t>
    <phoneticPr fontId="3"/>
  </si>
  <si>
    <t>保有個人情報等の管理等に係る教育に関する文書</t>
    <phoneticPr fontId="3"/>
  </si>
  <si>
    <t>○○年度　個人情報保護強化月間</t>
    <phoneticPr fontId="3"/>
  </si>
  <si>
    <t>〇〇年度情報公開に係る教育に関する文書</t>
    <phoneticPr fontId="3"/>
  </si>
  <si>
    <t>○○年度会計実地監査</t>
    <phoneticPr fontId="3"/>
  </si>
  <si>
    <t>職員管理</t>
    <phoneticPr fontId="3"/>
  </si>
  <si>
    <t>自衛官勤務記録表</t>
    <phoneticPr fontId="3"/>
  </si>
  <si>
    <t>○○年度勤務時間指定簿等勤務時間管理に関する文書</t>
    <phoneticPr fontId="3"/>
  </si>
  <si>
    <t>週休日振替等管理簿</t>
    <phoneticPr fontId="3"/>
  </si>
  <si>
    <t>○○年度週休日振替等管理簿</t>
    <phoneticPr fontId="3"/>
  </si>
  <si>
    <t>○○年度フレックスタイム制度に関する文書</t>
    <phoneticPr fontId="3"/>
  </si>
  <si>
    <t>○○年度薬物検査実施状況報告</t>
    <phoneticPr fontId="3"/>
  </si>
  <si>
    <t>○○年度薬物検査実施等記録、薬物検査受検同意書</t>
    <phoneticPr fontId="3"/>
  </si>
  <si>
    <t>○○年度各種ハラスメントの防止等に関する文書</t>
    <phoneticPr fontId="3"/>
  </si>
  <si>
    <t>○○年度幹部配置指定・補職</t>
    <phoneticPr fontId="3"/>
  </si>
  <si>
    <t>幹部自衛官人事記録等</t>
    <phoneticPr fontId="3"/>
  </si>
  <si>
    <t>○○年度育児休業</t>
    <phoneticPr fontId="3"/>
  </si>
  <si>
    <t>○○年度入校・研修、選抜、集合訓練に関する文書</t>
    <phoneticPr fontId="3"/>
  </si>
  <si>
    <t>准・曹・士自衛官人事記録等</t>
    <phoneticPr fontId="3"/>
  </si>
  <si>
    <t>○○年度隊員自主募集</t>
    <phoneticPr fontId="3"/>
  </si>
  <si>
    <t>宿舎貸与申請書</t>
    <phoneticPr fontId="3"/>
  </si>
  <si>
    <t>○○年度給与担当者集合訓練に関する文書</t>
    <phoneticPr fontId="3"/>
  </si>
  <si>
    <t>通勤届、住居手当等の各種届出及び通勤手当認定簿、住居手当認定簿等の各種認定簿</t>
    <phoneticPr fontId="3"/>
  </si>
  <si>
    <t>○○年度文書職業能力開発設計集合訓練に関する文書</t>
    <phoneticPr fontId="3"/>
  </si>
  <si>
    <t>○○年度情報管理検査</t>
    <phoneticPr fontId="3"/>
  </si>
  <si>
    <t>○○年度適格性に関する文書</t>
    <phoneticPr fontId="3"/>
  </si>
  <si>
    <t>○○年度保全教育に関する文書</t>
    <phoneticPr fontId="3"/>
  </si>
  <si>
    <t>○○年度秘密保全検査の計画及び結果に関する文書</t>
    <phoneticPr fontId="3"/>
  </si>
  <si>
    <t>○○年度駐屯気気象観測実施要領</t>
    <phoneticPr fontId="3"/>
  </si>
  <si>
    <t>○○年度業務被支援要望に関する文書</t>
    <phoneticPr fontId="3"/>
  </si>
  <si>
    <t>○○年度業務支援に関する文書</t>
    <phoneticPr fontId="3"/>
  </si>
  <si>
    <t>○○年度非常勤務態勢の移行（解除）に関する文書</t>
    <phoneticPr fontId="3"/>
  </si>
  <si>
    <t>○○年度災害派遣に関する文書</t>
    <phoneticPr fontId="3"/>
  </si>
  <si>
    <t>場外離着陸場（回転翼機）定期検査報告書</t>
    <phoneticPr fontId="3"/>
  </si>
  <si>
    <t>○○年度場外離着陸場一覧</t>
    <phoneticPr fontId="3"/>
  </si>
  <si>
    <t>○○飛行場規則</t>
    <phoneticPr fontId="3"/>
  </si>
  <si>
    <t>○○年度体験搭乗実施に関する文書</t>
    <phoneticPr fontId="3"/>
  </si>
  <si>
    <t>○○年度作業請求命令書（××には、各種補給品等に関する事項を記載）</t>
    <phoneticPr fontId="3"/>
  </si>
  <si>
    <t>○○年度システム利用者等指定簿</t>
    <phoneticPr fontId="3"/>
  </si>
  <si>
    <t>○○年度監査実施計画に関する文書</t>
    <phoneticPr fontId="3"/>
  </si>
  <si>
    <t>○○年度証跡管理</t>
    <phoneticPr fontId="3"/>
  </si>
  <si>
    <t>○○年度移動局等の定期検査受検に関する文書</t>
    <phoneticPr fontId="3"/>
  </si>
  <si>
    <t>○○年度システム教育に関する文書</t>
    <phoneticPr fontId="3"/>
  </si>
  <si>
    <t>○○年度国際緊急援助活動等基本計画に関する文書</t>
    <phoneticPr fontId="3"/>
  </si>
  <si>
    <t>○○年度国際緊急援助隊等の派遣準備</t>
    <phoneticPr fontId="3"/>
  </si>
  <si>
    <t>請求実績記録簿（○○）</t>
    <phoneticPr fontId="3"/>
  </si>
  <si>
    <t>○○年度受渡証（乙）（××には、各種補給品等に関する事項を記載）</t>
    <phoneticPr fontId="3"/>
  </si>
  <si>
    <t>○○年度作業要求命令書（××）</t>
    <phoneticPr fontId="3"/>
  </si>
  <si>
    <t>○○年度証書綴（××には、各種補給品等に関する事項を記載）</t>
    <phoneticPr fontId="3"/>
  </si>
  <si>
    <t>○○年度受払簿（××には、各種補給品等に関する事項を記載）</t>
    <phoneticPr fontId="3"/>
  </si>
  <si>
    <t>○○年度管理簿（××には、各種補給品等に関する事項を記載）</t>
    <phoneticPr fontId="3"/>
  </si>
  <si>
    <t>○○年度受渡証（甲）（××には、各種補給品等に関する事項を記載）</t>
    <phoneticPr fontId="3"/>
  </si>
  <si>
    <t>○○年度受渡証（甲）（手書き）（××には、各種補給品等に関する事項を記載）</t>
    <phoneticPr fontId="3"/>
  </si>
  <si>
    <t>履歴簿（○○）</t>
    <phoneticPr fontId="3"/>
  </si>
  <si>
    <t>○○年度補給管理システムの運用及び管理要領に関する文書</t>
    <phoneticPr fontId="3"/>
  </si>
  <si>
    <t>補給カタログＦ－１の改正（原議書）</t>
    <phoneticPr fontId="3"/>
  </si>
  <si>
    <t>補給カタログＦ－１の改正</t>
    <phoneticPr fontId="3"/>
  </si>
  <si>
    <t>整備諸基準等現況表（○○）</t>
    <phoneticPr fontId="3"/>
  </si>
  <si>
    <t>○○年度武器・化学に関する文書</t>
    <phoneticPr fontId="3"/>
  </si>
  <si>
    <t>○○年度火器等技術検査</t>
    <phoneticPr fontId="3"/>
  </si>
  <si>
    <t>火器安全錠鍵保管箱授受簿</t>
    <phoneticPr fontId="3"/>
  </si>
  <si>
    <t>小火器等員数点検表</t>
    <phoneticPr fontId="3"/>
  </si>
  <si>
    <t>○○年度小火器等員数点検表</t>
    <phoneticPr fontId="3"/>
  </si>
  <si>
    <t>○○年度車両の部品管理に関する文書</t>
    <phoneticPr fontId="3"/>
  </si>
  <si>
    <t>○○年度自動車記録簿</t>
    <phoneticPr fontId="3"/>
  </si>
  <si>
    <t>○○年度弾薬割当簿</t>
    <phoneticPr fontId="3"/>
  </si>
  <si>
    <t>○○年度化学器材技術検査に関する文書</t>
    <phoneticPr fontId="3"/>
  </si>
  <si>
    <t>○○年度通信電子器材に関する文書</t>
    <phoneticPr fontId="3"/>
  </si>
  <si>
    <t>○○年度技術指導に関する文書</t>
    <phoneticPr fontId="3"/>
  </si>
  <si>
    <t>○○年度通信器材に関する文書</t>
    <phoneticPr fontId="3"/>
  </si>
  <si>
    <t>○○年度電子器材に関する文書</t>
    <phoneticPr fontId="3"/>
  </si>
  <si>
    <t>○○年度航空安全視察に関する文書</t>
    <phoneticPr fontId="3"/>
  </si>
  <si>
    <t>○○年度航空安全の日に関する文書</t>
    <phoneticPr fontId="3"/>
  </si>
  <si>
    <t>○○年度充足・更新計画に関する文書</t>
    <phoneticPr fontId="3"/>
  </si>
  <si>
    <t>○○年度補給計画（××には、各種補給品等に関する事項を記載）</t>
    <phoneticPr fontId="3"/>
  </si>
  <si>
    <t>○○年度認識票交付者名簿</t>
    <phoneticPr fontId="3"/>
  </si>
  <si>
    <t>○○年度被服簿</t>
    <phoneticPr fontId="3"/>
  </si>
  <si>
    <t>○○年度免税使用対象品目等に関する文書</t>
    <phoneticPr fontId="3"/>
  </si>
  <si>
    <t>糧食管理</t>
    <phoneticPr fontId="3"/>
  </si>
  <si>
    <t>○○年度糧食管理に関する文書</t>
    <phoneticPr fontId="3"/>
  </si>
  <si>
    <t>糧食費に関する文書</t>
    <phoneticPr fontId="3"/>
  </si>
  <si>
    <t>基本食の定額</t>
    <phoneticPr fontId="3"/>
  </si>
  <si>
    <t>○○年度基本食の定額に関する文書</t>
    <phoneticPr fontId="3"/>
  </si>
  <si>
    <t>○○年度施設器材管理に関する文書</t>
    <phoneticPr fontId="3"/>
  </si>
  <si>
    <t>自衛隊車両の有料道路の無料通行に関する文書</t>
    <phoneticPr fontId="3"/>
  </si>
  <si>
    <t>行動従事車両証明書</t>
    <phoneticPr fontId="3"/>
  </si>
  <si>
    <t>ＥＴＣシステム業務処理要領に関する文書</t>
    <phoneticPr fontId="3"/>
  </si>
  <si>
    <t>○○年度車両運行管理に関する文書</t>
    <phoneticPr fontId="3"/>
  </si>
  <si>
    <t>○○年度車両使用状況表</t>
    <phoneticPr fontId="3"/>
  </si>
  <si>
    <t>○○年度幹部教育</t>
    <phoneticPr fontId="3"/>
  </si>
  <si>
    <t>○○年度准・曹・士教育</t>
    <phoneticPr fontId="3"/>
  </si>
  <si>
    <t>○○年度教材目録</t>
    <phoneticPr fontId="3"/>
  </si>
  <si>
    <t>○○年度教材管理</t>
    <phoneticPr fontId="3"/>
  </si>
  <si>
    <t>○○年度訓練に関する文書</t>
    <phoneticPr fontId="3"/>
  </si>
  <si>
    <t>○○年度集合訓練参加に関する文書</t>
    <phoneticPr fontId="3"/>
  </si>
  <si>
    <t>○○年度指揮所訓練に関する文書</t>
    <phoneticPr fontId="3"/>
  </si>
  <si>
    <t>○○年度××訓練に関する文書
（××には、当該訓練に関する事項を記載）</t>
    <phoneticPr fontId="3"/>
  </si>
  <si>
    <t>○○年度年次射撃参加に関する文書</t>
    <phoneticPr fontId="3"/>
  </si>
  <si>
    <t>○○年度××演習参加に関する文書
（××には、当該演習に関する事項を記載）</t>
    <phoneticPr fontId="3"/>
  </si>
  <si>
    <t>○○年度国内における実動訓練に関する文書</t>
    <phoneticPr fontId="3"/>
  </si>
  <si>
    <t>○○年度競技会実施に関する文書</t>
    <phoneticPr fontId="3"/>
  </si>
  <si>
    <t>○○年度教範類の管理に関する文書</t>
    <phoneticPr fontId="3"/>
  </si>
  <si>
    <t>○○年度隊内販売教範の管理要領に関する文書</t>
    <phoneticPr fontId="3"/>
  </si>
  <si>
    <t>個人保有教範類保有状況表</t>
    <phoneticPr fontId="3"/>
  </si>
  <si>
    <t>個人保有する教範類の管理に係る誓約書</t>
    <phoneticPr fontId="3"/>
  </si>
  <si>
    <t>教範類教育実施計画</t>
    <phoneticPr fontId="3"/>
  </si>
  <si>
    <t>○○年度生活習慣病検診に関する文書</t>
    <phoneticPr fontId="3"/>
  </si>
  <si>
    <t>○○年度予防接種等記録台帳</t>
    <phoneticPr fontId="3"/>
  </si>
  <si>
    <t>新型コロナウイルス感染症に係るワクチン接種に関する文書</t>
    <phoneticPr fontId="3"/>
  </si>
  <si>
    <t>○○年度新型コロナウイルス感染症に係るワクチン接種</t>
    <phoneticPr fontId="3"/>
  </si>
  <si>
    <t>新型コロナウイルス感染症対応</t>
    <phoneticPr fontId="3"/>
  </si>
  <si>
    <t>○○年度新型コロナウイルス感染症対応</t>
    <phoneticPr fontId="3"/>
  </si>
  <si>
    <t>予防接種の実施に係る文書</t>
    <phoneticPr fontId="3"/>
  </si>
  <si>
    <t>○○年度予防接種の実施に係る文書</t>
    <phoneticPr fontId="3"/>
  </si>
  <si>
    <t>○○年度健康診断等の実施に関する文書</t>
    <phoneticPr fontId="3"/>
  </si>
  <si>
    <t>○○年度適性検査に関する文書</t>
    <phoneticPr fontId="3"/>
  </si>
  <si>
    <t>取扱説明書</t>
    <phoneticPr fontId="3"/>
  </si>
  <si>
    <t>陸上自衛隊中部方面航空隊中部方面管制気象隊第４派遣隊　標準文書保存期間基準</t>
    <phoneticPr fontId="3"/>
  </si>
  <si>
    <t>中部方面管制気象隊第４派遣隊長</t>
    <phoneticPr fontId="3"/>
  </si>
  <si>
    <t>〇〇年決裁簿</t>
    <phoneticPr fontId="3"/>
  </si>
  <si>
    <t>○○年移管・廃棄簿</t>
    <phoneticPr fontId="3"/>
  </si>
  <si>
    <t>○○年度災害派遣に係る行動命令（大臣発令）</t>
    <phoneticPr fontId="3"/>
  </si>
  <si>
    <t>〇〇年度規則改正通知</t>
    <phoneticPr fontId="3"/>
  </si>
  <si>
    <t>〇〇年度記念日行事</t>
    <phoneticPr fontId="3"/>
  </si>
  <si>
    <t>着任行事実施に関する命令等</t>
    <phoneticPr fontId="3"/>
  </si>
  <si>
    <t>〇〇年度着任行事</t>
    <phoneticPr fontId="3"/>
  </si>
  <si>
    <t>駐（分）屯地の行事に関する命令等</t>
    <phoneticPr fontId="3"/>
  </si>
  <si>
    <t>〇〇年度駐(分)屯地行事</t>
    <phoneticPr fontId="3"/>
  </si>
  <si>
    <t>会同実施に関する文書</t>
    <phoneticPr fontId="3"/>
  </si>
  <si>
    <t>〇〇年度分屯地会同</t>
    <phoneticPr fontId="3"/>
  </si>
  <si>
    <t>防火管理検査</t>
    <phoneticPr fontId="3"/>
  </si>
  <si>
    <t>〇〇年度防火管理検査</t>
    <phoneticPr fontId="3"/>
  </si>
  <si>
    <t>火気点検</t>
    <phoneticPr fontId="3"/>
  </si>
  <si>
    <t>○○年度火気点検簿</t>
    <phoneticPr fontId="3"/>
  </si>
  <si>
    <t>行政文書管理業務要領</t>
    <phoneticPr fontId="3"/>
  </si>
  <si>
    <t>〇〇年度行政文書の管理業務要領</t>
    <phoneticPr fontId="3"/>
  </si>
  <si>
    <t>手引き、マニュアル</t>
    <phoneticPr fontId="3"/>
  </si>
  <si>
    <t>○○年度文書管理資料</t>
    <phoneticPr fontId="3"/>
  </si>
  <si>
    <t>〇〇年度標準文書保存期間基準について</t>
    <phoneticPr fontId="3"/>
  </si>
  <si>
    <t>○○年度浄書データ格納ファイル</t>
    <phoneticPr fontId="3"/>
  </si>
  <si>
    <t>廃案文書</t>
    <phoneticPr fontId="3"/>
  </si>
  <si>
    <t>〇〇年度廃案文書</t>
    <phoneticPr fontId="3"/>
  </si>
  <si>
    <t>〇〇年度保存期間満了時の行政文書ファイル等の確認</t>
    <phoneticPr fontId="3"/>
  </si>
  <si>
    <t>行政文書整理期間における取組</t>
    <phoneticPr fontId="3"/>
  </si>
  <si>
    <t>〇〇年度行政文書整理期間における取組</t>
    <phoneticPr fontId="3"/>
  </si>
  <si>
    <t>○○年度行政文書管理推進月間</t>
    <phoneticPr fontId="3"/>
  </si>
  <si>
    <t>○○年度行政文書管理状況点検</t>
    <phoneticPr fontId="3"/>
  </si>
  <si>
    <t>〇〇年度部隊史</t>
    <phoneticPr fontId="3"/>
  </si>
  <si>
    <t>郵政に関する文書</t>
    <phoneticPr fontId="3"/>
  </si>
  <si>
    <t>逓送・郵便依頼簿</t>
    <phoneticPr fontId="3"/>
  </si>
  <si>
    <t>〇〇年度逓送・郵便依頼簿</t>
    <phoneticPr fontId="3"/>
  </si>
  <si>
    <t>○○年度組織図</t>
    <phoneticPr fontId="3"/>
  </si>
  <si>
    <t>○○年度定時報告</t>
    <phoneticPr fontId="3"/>
  </si>
  <si>
    <t>○○年度部外広報活動</t>
    <phoneticPr fontId="3"/>
  </si>
  <si>
    <t>○○年度保有個人情報点検</t>
    <phoneticPr fontId="3"/>
  </si>
  <si>
    <t>○○年度個人情報保護教育</t>
    <phoneticPr fontId="3"/>
  </si>
  <si>
    <t>○○年度個人情報点検</t>
    <phoneticPr fontId="3"/>
  </si>
  <si>
    <t>航空気象業務規定</t>
    <phoneticPr fontId="3"/>
  </si>
  <si>
    <t>更新、廃止又は効力消滅の日に係る特定日以後１０年</t>
    <phoneticPr fontId="3"/>
  </si>
  <si>
    <t>航空作業手当支給実績</t>
    <phoneticPr fontId="3"/>
  </si>
  <si>
    <t>○○年度航空作業手当支給実績</t>
    <phoneticPr fontId="3"/>
  </si>
  <si>
    <t>支出負担行為担当官補助者任命・解任書</t>
    <phoneticPr fontId="3"/>
  </si>
  <si>
    <t>〇〇年度経費計画</t>
    <phoneticPr fontId="3"/>
  </si>
  <si>
    <t>○○年度切手類受払簿</t>
    <phoneticPr fontId="3"/>
  </si>
  <si>
    <t>○○年度会計監査</t>
    <phoneticPr fontId="3"/>
  </si>
  <si>
    <t>代休管理簿</t>
    <phoneticPr fontId="3"/>
  </si>
  <si>
    <t>○○年度フレックスタイム</t>
    <phoneticPr fontId="3"/>
  </si>
  <si>
    <t>出勤時間の管理</t>
    <phoneticPr fontId="3"/>
  </si>
  <si>
    <t>〇〇年度勤務時間調査</t>
    <phoneticPr fontId="3"/>
  </si>
  <si>
    <t>○○年度薬物検査</t>
    <phoneticPr fontId="3"/>
  </si>
  <si>
    <t>〇〇年度海外渡航承認申請（承認）書</t>
    <phoneticPr fontId="3"/>
  </si>
  <si>
    <t>〇〇年度服務制度に関する文書</t>
    <phoneticPr fontId="3"/>
  </si>
  <si>
    <t>服務指導に関する連絡通知等</t>
    <phoneticPr fontId="3"/>
  </si>
  <si>
    <t>○○年度服務指導</t>
    <phoneticPr fontId="3"/>
  </si>
  <si>
    <t>○○年度服務教育</t>
    <phoneticPr fontId="3"/>
  </si>
  <si>
    <t>○○年度酒気帯び点検</t>
    <phoneticPr fontId="3"/>
  </si>
  <si>
    <t>服務制度に関する通達等</t>
    <phoneticPr fontId="3"/>
  </si>
  <si>
    <t>〇〇年度服務制度（施行案）</t>
    <phoneticPr fontId="3"/>
  </si>
  <si>
    <t>表彰式実施に関する文書</t>
    <phoneticPr fontId="3"/>
  </si>
  <si>
    <t>○○年度ハラスメント</t>
    <phoneticPr fontId="3"/>
  </si>
  <si>
    <t>○○年度メンタルヘルス</t>
    <phoneticPr fontId="3"/>
  </si>
  <si>
    <t>○○年度防衛省メンタルヘルスチェック</t>
    <phoneticPr fontId="3"/>
  </si>
  <si>
    <t>○○年度幹部配置指定</t>
    <phoneticPr fontId="3"/>
  </si>
  <si>
    <t>○○年度配置指定</t>
    <phoneticPr fontId="3"/>
  </si>
  <si>
    <t>○○年度特技認定</t>
    <phoneticPr fontId="3"/>
  </si>
  <si>
    <t>○○年度試験受験</t>
    <phoneticPr fontId="3"/>
  </si>
  <si>
    <t>○○年度臨時勤務</t>
    <phoneticPr fontId="3"/>
  </si>
  <si>
    <t>〇〇年度経歴管理</t>
    <phoneticPr fontId="3"/>
  </si>
  <si>
    <t>○○年度自衛官等募集</t>
    <phoneticPr fontId="3"/>
  </si>
  <si>
    <t>募集広報に関する文書</t>
    <phoneticPr fontId="3"/>
  </si>
  <si>
    <t>募集広報等に関する通知、報告及び照会又は意見に係る文書</t>
    <phoneticPr fontId="3"/>
  </si>
  <si>
    <t>○○年度募集広報</t>
    <phoneticPr fontId="3"/>
  </si>
  <si>
    <t>認定簿</t>
    <phoneticPr fontId="3"/>
  </si>
  <si>
    <t>〇〇年度適性評価</t>
    <phoneticPr fontId="3"/>
  </si>
  <si>
    <t>保全の情報に関する文書</t>
    <phoneticPr fontId="3"/>
  </si>
  <si>
    <t>○○年度保全に関する文書</t>
    <phoneticPr fontId="3"/>
  </si>
  <si>
    <t>○○年度情報管理教育</t>
    <phoneticPr fontId="3"/>
  </si>
  <si>
    <t>定期監査に関する文書</t>
    <phoneticPr fontId="3"/>
  </si>
  <si>
    <t>○○年度定期監査</t>
    <phoneticPr fontId="3"/>
  </si>
  <si>
    <t>注意文書等持ち出し申請簿</t>
    <phoneticPr fontId="3"/>
  </si>
  <si>
    <t>〇〇年度注意文書等持ち出し申請簿</t>
    <phoneticPr fontId="3"/>
  </si>
  <si>
    <t>個人面談</t>
    <phoneticPr fontId="3"/>
  </si>
  <si>
    <t>○○年度個人面談</t>
    <phoneticPr fontId="3"/>
  </si>
  <si>
    <t>○○年度所持品検査</t>
    <phoneticPr fontId="3"/>
  </si>
  <si>
    <t>○○年度抜き打ち検査</t>
    <phoneticPr fontId="3"/>
  </si>
  <si>
    <t>電子計算機配置図</t>
    <phoneticPr fontId="3"/>
  </si>
  <si>
    <t>○○年度電子計算機配置図</t>
    <phoneticPr fontId="3"/>
  </si>
  <si>
    <t>組織図</t>
    <phoneticPr fontId="3"/>
  </si>
  <si>
    <t>〇〇年度組織図</t>
    <phoneticPr fontId="3"/>
  </si>
  <si>
    <t>誓約書</t>
    <phoneticPr fontId="3"/>
  </si>
  <si>
    <t>登録簿</t>
    <phoneticPr fontId="3"/>
  </si>
  <si>
    <t>システム利用者指定簿</t>
    <phoneticPr fontId="3"/>
  </si>
  <si>
    <t>複写記録</t>
    <phoneticPr fontId="3"/>
  </si>
  <si>
    <t>○○年度電波地誌</t>
    <phoneticPr fontId="3"/>
  </si>
  <si>
    <t>○○年度気象に関する文書</t>
    <phoneticPr fontId="3"/>
  </si>
  <si>
    <t>○○年度飛行気象予報紙</t>
    <phoneticPr fontId="3"/>
  </si>
  <si>
    <t>駐屯地気象</t>
    <phoneticPr fontId="3"/>
  </si>
  <si>
    <t>○○年度駐屯地気象</t>
    <phoneticPr fontId="3"/>
  </si>
  <si>
    <t>部外委託気象</t>
    <phoneticPr fontId="3"/>
  </si>
  <si>
    <t>○○年度部外委託気象</t>
    <phoneticPr fontId="3"/>
  </si>
  <si>
    <t>遠隔気象</t>
    <phoneticPr fontId="3"/>
  </si>
  <si>
    <t>○○年度遠隔気象</t>
    <phoneticPr fontId="3"/>
  </si>
  <si>
    <t>気象業務実施要領</t>
    <phoneticPr fontId="3"/>
  </si>
  <si>
    <t>〇〇年度気象業務実施要領</t>
    <phoneticPr fontId="3"/>
  </si>
  <si>
    <t>駐屯地気象観測員現地教育</t>
    <phoneticPr fontId="3"/>
  </si>
  <si>
    <t>観測地の用途がなくなった日に係る特定日以後１年</t>
    <phoneticPr fontId="3"/>
  </si>
  <si>
    <t>気象観測適地資料</t>
    <phoneticPr fontId="3"/>
  </si>
  <si>
    <t>視程目標図</t>
    <phoneticPr fontId="3"/>
  </si>
  <si>
    <t>部隊業務計画</t>
    <phoneticPr fontId="3"/>
  </si>
  <si>
    <t>〇〇年度業務計画</t>
    <phoneticPr fontId="3"/>
  </si>
  <si>
    <t>○○年度運用支援に関する文書</t>
    <phoneticPr fontId="3"/>
  </si>
  <si>
    <t>移動気象観測所派遣に関する文書</t>
    <phoneticPr fontId="3"/>
  </si>
  <si>
    <t>○○年度移動気象観測所派遣</t>
    <phoneticPr fontId="3"/>
  </si>
  <si>
    <t>駐屯地警備に関する通知、報告及び照会又は意見に係る文書、火災予防の文書</t>
    <phoneticPr fontId="3"/>
  </si>
  <si>
    <t>○○年度火災予防</t>
    <phoneticPr fontId="3"/>
  </si>
  <si>
    <t>○○年度災害派遣</t>
    <phoneticPr fontId="3"/>
  </si>
  <si>
    <t>航空救難に関する命令文書等、態勢移行・解除</t>
    <phoneticPr fontId="3"/>
  </si>
  <si>
    <t>○○年度態勢移行・解除</t>
    <phoneticPr fontId="3"/>
  </si>
  <si>
    <t>〇〇年度度災害等における初動対処</t>
    <phoneticPr fontId="3"/>
  </si>
  <si>
    <t>○○年度電子計算機持ち出し</t>
    <phoneticPr fontId="3"/>
  </si>
  <si>
    <t>私有パソコン点検簿</t>
    <phoneticPr fontId="3"/>
  </si>
  <si>
    <t>○○年度私有パソコン確認表</t>
    <phoneticPr fontId="3"/>
  </si>
  <si>
    <t>電子計算機補給整備要領について</t>
    <phoneticPr fontId="3"/>
  </si>
  <si>
    <t>〇〇年度電子計算機補給整備要領</t>
    <phoneticPr fontId="3"/>
  </si>
  <si>
    <t>私有パソコン保有調査票</t>
    <phoneticPr fontId="3"/>
  </si>
  <si>
    <t>私有パソコン調査</t>
    <phoneticPr fontId="3"/>
  </si>
  <si>
    <t>○○年度可搬記憶媒体持ち出し</t>
    <phoneticPr fontId="3"/>
  </si>
  <si>
    <t>○○年度可搬記憶媒体使用・点検</t>
    <phoneticPr fontId="3"/>
  </si>
  <si>
    <t>可搬記憶媒体保管容器鍵保管箱授受簿</t>
    <phoneticPr fontId="3"/>
  </si>
  <si>
    <t>○○年度可搬記憶媒体保管容器鍵保管箱授受簿</t>
    <phoneticPr fontId="3"/>
  </si>
  <si>
    <t>飛行管理システム用ＵＳＢトークン貸出・返納簿</t>
    <phoneticPr fontId="3"/>
  </si>
  <si>
    <t>○○年度飛行管理システム用ＵＳＢトークン貸出・返納簿</t>
    <phoneticPr fontId="3"/>
  </si>
  <si>
    <t>可搬記憶媒体目録</t>
    <phoneticPr fontId="3"/>
  </si>
  <si>
    <t>〇〇年度証跡</t>
    <phoneticPr fontId="3"/>
  </si>
  <si>
    <t>○○年度秘匿解除許可簿</t>
    <phoneticPr fontId="3"/>
  </si>
  <si>
    <t>○○年度ファイル暗号化ソフト点検簿</t>
    <phoneticPr fontId="3"/>
  </si>
  <si>
    <t>当該情報システムの運用が停止された日に係る特定日以後１年</t>
    <phoneticPr fontId="3"/>
  </si>
  <si>
    <t>仮想端末ＩＤ管理表</t>
    <phoneticPr fontId="3"/>
  </si>
  <si>
    <t>〇〇年度要地通信実施要領</t>
    <phoneticPr fontId="3"/>
  </si>
  <si>
    <t>○○年度移動局検査</t>
    <phoneticPr fontId="3"/>
  </si>
  <si>
    <t>不審メール対処について</t>
    <phoneticPr fontId="3"/>
  </si>
  <si>
    <t>○○年度不審メール</t>
    <phoneticPr fontId="3"/>
  </si>
  <si>
    <t>〇〇年度システム教育訓練</t>
    <phoneticPr fontId="3"/>
  </si>
  <si>
    <t>〇〇年度各種規約等の紛失防止について</t>
    <phoneticPr fontId="3"/>
  </si>
  <si>
    <t>○○年度国際緊急援助活動について</t>
    <phoneticPr fontId="3"/>
  </si>
  <si>
    <t>○○年度国際緊急援助活動派遣態勢</t>
    <phoneticPr fontId="3"/>
  </si>
  <si>
    <t>国際緊急援助隊等の派遣準備・訓練・交代に関する文書</t>
    <phoneticPr fontId="3"/>
  </si>
  <si>
    <t>○○年度国際緊急援助活動派遣準備・訓練</t>
    <phoneticPr fontId="3"/>
  </si>
  <si>
    <t>物品管理に関する文書</t>
    <phoneticPr fontId="3"/>
  </si>
  <si>
    <t>○○年度物品管理に関する文書</t>
    <phoneticPr fontId="3"/>
  </si>
  <si>
    <t>車両鍵授受簿</t>
    <phoneticPr fontId="3"/>
  </si>
  <si>
    <t>○○年度車両鍵授受簿</t>
    <phoneticPr fontId="3"/>
  </si>
  <si>
    <t>巡回整備</t>
    <phoneticPr fontId="3"/>
  </si>
  <si>
    <t>○○年度巡回整備</t>
    <phoneticPr fontId="3"/>
  </si>
  <si>
    <t>請求・異動票</t>
    <phoneticPr fontId="3"/>
  </si>
  <si>
    <t>○○年度請求・異動票△△（△△には各種補給品等に関する事項を記載）</t>
    <phoneticPr fontId="3"/>
  </si>
  <si>
    <t>予防整備に関する文書</t>
    <phoneticPr fontId="3"/>
  </si>
  <si>
    <t>○○年度予防整備</t>
    <phoneticPr fontId="3"/>
  </si>
  <si>
    <t>取扱いに注意を要する装備品等の点検</t>
    <phoneticPr fontId="3"/>
  </si>
  <si>
    <t>○○年度取扱いに注意を要する装備品等の点検</t>
    <phoneticPr fontId="3"/>
  </si>
  <si>
    <t>○○年度作業要求</t>
    <phoneticPr fontId="3"/>
  </si>
  <si>
    <t>○○年度証書△△（△△には各種補給品等に関する事項を記載）</t>
    <phoneticPr fontId="3"/>
  </si>
  <si>
    <t>○○年度管理簿</t>
    <phoneticPr fontId="3"/>
  </si>
  <si>
    <t>受渡証(甲)</t>
    <phoneticPr fontId="3"/>
  </si>
  <si>
    <t>偽装網補助簿</t>
    <phoneticPr fontId="3"/>
  </si>
  <si>
    <t>貸与簿</t>
    <phoneticPr fontId="3"/>
  </si>
  <si>
    <t>過不足明細書</t>
    <phoneticPr fontId="3"/>
  </si>
  <si>
    <t>航空気象装置の運用及び維持管理</t>
    <phoneticPr fontId="3"/>
  </si>
  <si>
    <t>〇〇年度航空気象装置の運用及び維持管理</t>
    <phoneticPr fontId="3"/>
  </si>
  <si>
    <t>補給カタログ</t>
    <phoneticPr fontId="3"/>
  </si>
  <si>
    <t>○○年度武器等に関する文書</t>
    <phoneticPr fontId="3"/>
  </si>
  <si>
    <t>武器保管協定書</t>
    <phoneticPr fontId="3"/>
  </si>
  <si>
    <t>〇〇年度鍵授受簿</t>
    <phoneticPr fontId="3"/>
  </si>
  <si>
    <t>小火器等管理に関する文書</t>
    <phoneticPr fontId="3"/>
  </si>
  <si>
    <t>○○年度小火器等管理要領</t>
    <phoneticPr fontId="3"/>
  </si>
  <si>
    <t>小火器点検簿</t>
    <phoneticPr fontId="3"/>
  </si>
  <si>
    <t>○○年度小火器点検簿</t>
    <phoneticPr fontId="3"/>
  </si>
  <si>
    <t>自動車保安検査</t>
    <phoneticPr fontId="3"/>
  </si>
  <si>
    <t>車両に関する通知、報告及び照会又は意見に係る文書</t>
    <phoneticPr fontId="3"/>
  </si>
  <si>
    <t>○○年度装備品（車両）管理</t>
    <phoneticPr fontId="3"/>
  </si>
  <si>
    <t>車両の補給計画に関する文書</t>
    <phoneticPr fontId="3"/>
  </si>
  <si>
    <t>〇〇年度補給計画(車両)</t>
    <phoneticPr fontId="3"/>
  </si>
  <si>
    <t>タイヤ交換記録</t>
    <phoneticPr fontId="3"/>
  </si>
  <si>
    <t>弾薬類受払明細書</t>
    <phoneticPr fontId="3"/>
  </si>
  <si>
    <t>○○年度弾薬類受払明細書</t>
    <phoneticPr fontId="3"/>
  </si>
  <si>
    <t>○○年度弾薬類使用計画</t>
    <phoneticPr fontId="3"/>
  </si>
  <si>
    <t>弾薬類不符合事案の再発防止</t>
    <phoneticPr fontId="3"/>
  </si>
  <si>
    <t>○○年度再発防止</t>
    <phoneticPr fontId="3"/>
  </si>
  <si>
    <t>廃弾処分</t>
    <phoneticPr fontId="3"/>
  </si>
  <si>
    <t>〇〇年度廃弾処分</t>
    <phoneticPr fontId="3"/>
  </si>
  <si>
    <t>擬製弾の管理に関する文書</t>
    <phoneticPr fontId="3"/>
  </si>
  <si>
    <t>〇〇年度擬製弾</t>
    <phoneticPr fontId="3"/>
  </si>
  <si>
    <t>弾薬及び化学加工品接受簿</t>
    <phoneticPr fontId="3"/>
  </si>
  <si>
    <t>〇〇年度弾薬及び化学加工品接受簿</t>
    <phoneticPr fontId="3"/>
  </si>
  <si>
    <t>化学器材等に関する通知、報告及び照会又は意見に係る文書</t>
    <phoneticPr fontId="3"/>
  </si>
  <si>
    <t>〇〇年度化学器材等に関する文書</t>
    <phoneticPr fontId="3"/>
  </si>
  <si>
    <t>化学器材等管理要領</t>
    <phoneticPr fontId="3"/>
  </si>
  <si>
    <t>〇〇年度化学器材等管理要領</t>
    <phoneticPr fontId="3"/>
  </si>
  <si>
    <t>化学器材技術検査　　　　　　　　</t>
    <phoneticPr fontId="3"/>
  </si>
  <si>
    <t>化学器材技術検査</t>
    <phoneticPr fontId="3"/>
  </si>
  <si>
    <t>〇〇年度通信電子機材管理について</t>
    <phoneticPr fontId="3"/>
  </si>
  <si>
    <t>通信電子機材補給整備実施要領</t>
    <phoneticPr fontId="3"/>
  </si>
  <si>
    <t>○○年度通信電子機材補給整備実施要領</t>
    <phoneticPr fontId="3"/>
  </si>
  <si>
    <t>通信電子器材補給計画</t>
    <phoneticPr fontId="3"/>
  </si>
  <si>
    <t>〇〇年度通信電子器材補給計画</t>
    <phoneticPr fontId="3"/>
  </si>
  <si>
    <t>航空安全確保について</t>
    <phoneticPr fontId="3"/>
  </si>
  <si>
    <t>〇〇年度航空安全確保について</t>
    <phoneticPr fontId="3"/>
  </si>
  <si>
    <t>航空管制業務等技術指導受け</t>
    <phoneticPr fontId="3"/>
  </si>
  <si>
    <t>〇〇年度航空管制業務等技術指導受け</t>
    <phoneticPr fontId="3"/>
  </si>
  <si>
    <t>〇〇年度航空安全観察</t>
    <phoneticPr fontId="3"/>
  </si>
  <si>
    <t>〇〇年度航空安全の日</t>
    <phoneticPr fontId="3"/>
  </si>
  <si>
    <t>需品器材補給業務</t>
    <phoneticPr fontId="3"/>
  </si>
  <si>
    <t>○○年度需品器材補給業務</t>
    <phoneticPr fontId="3"/>
  </si>
  <si>
    <t>補給管理要領</t>
    <phoneticPr fontId="3"/>
  </si>
  <si>
    <t>○○年度補給管理要領</t>
    <phoneticPr fontId="3"/>
  </si>
  <si>
    <t>アルコール検知器について</t>
    <phoneticPr fontId="3"/>
  </si>
  <si>
    <t>〇〇年度アルコール検知器</t>
    <phoneticPr fontId="3"/>
  </si>
  <si>
    <t>〇〇年度器材・被服補給計画</t>
    <phoneticPr fontId="3"/>
  </si>
  <si>
    <t>個人被服簿</t>
    <phoneticPr fontId="3"/>
  </si>
  <si>
    <t>〇〇年度油脂類管理要領</t>
    <phoneticPr fontId="3"/>
  </si>
  <si>
    <t>〇〇年度燃料使用計画</t>
    <phoneticPr fontId="3"/>
  </si>
  <si>
    <t>〇〇年度油流出対処マニュアル</t>
    <phoneticPr fontId="3"/>
  </si>
  <si>
    <t>〇〇年度軽油（免税）使用対象品目</t>
    <phoneticPr fontId="3"/>
  </si>
  <si>
    <t>〇〇年度燃料等の使用実態把握</t>
    <phoneticPr fontId="3"/>
  </si>
  <si>
    <t>糧食の教育、研究に関する文書</t>
    <phoneticPr fontId="3"/>
  </si>
  <si>
    <t>給食業務実施要領</t>
    <phoneticPr fontId="3"/>
  </si>
  <si>
    <t>〇〇年度給食業務実施要領</t>
    <phoneticPr fontId="3"/>
  </si>
  <si>
    <t>〇〇年度基本食の定額</t>
    <phoneticPr fontId="3"/>
  </si>
  <si>
    <t>施設鍵授受簿</t>
    <phoneticPr fontId="3"/>
  </si>
  <si>
    <t>○○年度施設鍵授受簿</t>
    <phoneticPr fontId="3"/>
  </si>
  <si>
    <t>施設鍵借用証</t>
    <phoneticPr fontId="3"/>
  </si>
  <si>
    <t>建築物等の供用終了の日に係る特定日以後１年</t>
    <phoneticPr fontId="3"/>
  </si>
  <si>
    <t>〇〇年度施設器材等管理</t>
    <phoneticPr fontId="3"/>
  </si>
  <si>
    <t>○○年度行動従事車両証明書</t>
    <phoneticPr fontId="3"/>
  </si>
  <si>
    <t>ＥＴＣカード点検・貸出簿</t>
    <phoneticPr fontId="3"/>
  </si>
  <si>
    <t>〇〇年度ＥＴＣカード点検・貸出簿</t>
    <phoneticPr fontId="3"/>
  </si>
  <si>
    <t>○○年度ＩＣカード</t>
    <phoneticPr fontId="3"/>
  </si>
  <si>
    <t>○○年度交通安全</t>
    <phoneticPr fontId="3"/>
  </si>
  <si>
    <t>安全運転管理者に関する文書</t>
    <phoneticPr fontId="3"/>
  </si>
  <si>
    <t>届出車両数変更の日に係る特定日以後１年</t>
    <phoneticPr fontId="3"/>
  </si>
  <si>
    <t>命題研究に関する文書</t>
    <phoneticPr fontId="3"/>
  </si>
  <si>
    <t>○○年度命題研究</t>
    <phoneticPr fontId="3"/>
  </si>
  <si>
    <t>○○年度安全教育</t>
    <phoneticPr fontId="3"/>
  </si>
  <si>
    <t>安全管理組織図</t>
    <phoneticPr fontId="3"/>
  </si>
  <si>
    <t>○○年度安全管理組織図</t>
    <phoneticPr fontId="3"/>
  </si>
  <si>
    <t>特技の訓練・検定・認定に関する文書</t>
    <phoneticPr fontId="3"/>
  </si>
  <si>
    <t>○○年度特技訓練</t>
    <phoneticPr fontId="3"/>
  </si>
  <si>
    <t>気象予報士教育に関する文書</t>
    <phoneticPr fontId="3"/>
  </si>
  <si>
    <t>○○年度気象予報士教育</t>
    <phoneticPr fontId="3"/>
  </si>
  <si>
    <t>〇〇年度各種教育に関する文書</t>
    <phoneticPr fontId="3"/>
  </si>
  <si>
    <t>〇〇年度履修前教育</t>
    <phoneticPr fontId="3"/>
  </si>
  <si>
    <t>○○年度演習場使用</t>
    <phoneticPr fontId="3"/>
  </si>
  <si>
    <t>機上観測訓練</t>
    <phoneticPr fontId="3"/>
  </si>
  <si>
    <t>○○年度機上観測</t>
    <phoneticPr fontId="3"/>
  </si>
  <si>
    <t>〇〇年度訓練基準</t>
    <phoneticPr fontId="3"/>
  </si>
  <si>
    <t>〇〇年度訓練作戦規定</t>
    <phoneticPr fontId="3"/>
  </si>
  <si>
    <t>訓練に関する計画・予定・命令等</t>
    <phoneticPr fontId="3"/>
  </si>
  <si>
    <t>○○年度訓練計画・予定</t>
    <phoneticPr fontId="3"/>
  </si>
  <si>
    <t>○○年度射撃訓練</t>
    <phoneticPr fontId="3"/>
  </si>
  <si>
    <t>○○年度演習に関する文書</t>
    <phoneticPr fontId="3"/>
  </si>
  <si>
    <t>〇〇年度訓練演習</t>
    <phoneticPr fontId="3"/>
  </si>
  <si>
    <t>○○年度統合訓練</t>
    <phoneticPr fontId="3"/>
  </si>
  <si>
    <t>〇〇年度指揮所演習</t>
    <phoneticPr fontId="3"/>
  </si>
  <si>
    <t>検定の実施、結果</t>
    <phoneticPr fontId="3"/>
  </si>
  <si>
    <t>○○年度検定</t>
    <phoneticPr fontId="3"/>
  </si>
  <si>
    <t>個人記録簿（特技）</t>
    <phoneticPr fontId="3"/>
  </si>
  <si>
    <t>隊内販売教範類点検表</t>
    <phoneticPr fontId="3"/>
  </si>
  <si>
    <t>○○年度生活習慣病検診</t>
    <phoneticPr fontId="3"/>
  </si>
  <si>
    <t>予防接種等管理簿</t>
    <phoneticPr fontId="3"/>
  </si>
  <si>
    <t>○○年度新型コロナウイルス感染症予防接種</t>
    <phoneticPr fontId="3"/>
  </si>
  <si>
    <t>保健衛生に関する通知及び照会又は意見に係る文書</t>
    <phoneticPr fontId="3"/>
  </si>
  <si>
    <t>○○年度保健衛生に関する文書</t>
    <phoneticPr fontId="3"/>
  </si>
  <si>
    <t>新型コロナウイルス感染症に係る業務要領</t>
    <phoneticPr fontId="3"/>
  </si>
  <si>
    <t>〇〇年度新型コロナウイルス感染症に係る業務要領</t>
    <phoneticPr fontId="3"/>
  </si>
  <si>
    <t>建築物環境衛生管理</t>
    <phoneticPr fontId="3"/>
  </si>
  <si>
    <t>駐屯地等におけるＡＥＤ情報の可視化</t>
    <phoneticPr fontId="3"/>
  </si>
  <si>
    <t>〇〇年度健康管理記録</t>
    <phoneticPr fontId="3"/>
  </si>
  <si>
    <t>感染症対応</t>
    <phoneticPr fontId="3"/>
  </si>
  <si>
    <t>〇〇年度新型コロナウイルス感染症対応</t>
    <phoneticPr fontId="3"/>
  </si>
  <si>
    <t>○○年度薬務器材管理</t>
    <phoneticPr fontId="3"/>
  </si>
  <si>
    <t>係業務マニュアル</t>
    <phoneticPr fontId="3"/>
  </si>
  <si>
    <t>　２　複数の文書管理者が同じ行政文書を保有することとなる場合において、防衛省行政文書管理細則（防官文第６１４７号。令和４年３月３０日。以下「細則」という。）別紙の第１章第２第５項第７号又は同項第８号に基づき一元的な管理に責任
　　を有する文書管理者以外の文書管理者は、業務上の必要性に応じ、当該行政文書に、より短い保存期間（１年未満を含む。）を定めることができる。</t>
    <phoneticPr fontId="3"/>
  </si>
  <si>
    <t>中部方面ヘリコプター隊本部　標準文書保存期間基準</t>
    <phoneticPr fontId="3"/>
  </si>
  <si>
    <t>（令和７年８月２２日から適用）</t>
    <phoneticPr fontId="3"/>
  </si>
  <si>
    <t>中部方面ヘリコプター隊人事幹部</t>
    <phoneticPr fontId="3"/>
  </si>
  <si>
    <t>○○年度兼業申請</t>
    <phoneticPr fontId="3"/>
  </si>
  <si>
    <t>各部隊等達の案</t>
    <phoneticPr fontId="3"/>
  </si>
  <si>
    <t>○○年度　中部方面ヘリコプター隊達</t>
    <phoneticPr fontId="3"/>
  </si>
  <si>
    <t>2(1)ア14(1)</t>
    <phoneticPr fontId="3"/>
  </si>
  <si>
    <t>○○年度行政文書ファイル管理簿</t>
    <phoneticPr fontId="3"/>
  </si>
  <si>
    <t>○○年度総務に関する通知報告等に係る文書</t>
    <phoneticPr fontId="3"/>
  </si>
  <si>
    <t>○○年度総務担当者等集合訓練</t>
    <phoneticPr fontId="3"/>
  </si>
  <si>
    <t>○○年度行事に関する日命に係る文書</t>
    <phoneticPr fontId="3"/>
  </si>
  <si>
    <t>推進月間に関する通知に係る文書</t>
    <phoneticPr fontId="3"/>
  </si>
  <si>
    <t>○○年度推進月間施策</t>
    <phoneticPr fontId="3"/>
  </si>
  <si>
    <t>○○年度特別勤務に関する命令</t>
    <phoneticPr fontId="3"/>
  </si>
  <si>
    <t>防火管理台帳</t>
    <phoneticPr fontId="3"/>
  </si>
  <si>
    <t>○○年度文書研修（教育）に係る文書</t>
    <phoneticPr fontId="3"/>
  </si>
  <si>
    <t>○○年度文書管理者報告文書</t>
    <phoneticPr fontId="3"/>
  </si>
  <si>
    <t>○○年度標準文書保存期間基準の改定に係る文書</t>
    <phoneticPr fontId="3"/>
  </si>
  <si>
    <t>○○年度浄書データ</t>
    <phoneticPr fontId="3"/>
  </si>
  <si>
    <t>文書の廃棄に関する通知に係る文書</t>
    <phoneticPr fontId="3"/>
  </si>
  <si>
    <t>○○年度文書の廃棄に関する通知</t>
    <phoneticPr fontId="3"/>
  </si>
  <si>
    <t>共有フォルダの管理に関する通知</t>
    <phoneticPr fontId="3"/>
  </si>
  <si>
    <t>○○年度共有フォルダの適正な管理に関する文書</t>
    <phoneticPr fontId="3"/>
  </si>
  <si>
    <t>○○年度行政文書管理推進月間に係る文書</t>
    <phoneticPr fontId="3"/>
  </si>
  <si>
    <t>○○年度行政文書管理状況の点検、研修、チェックシート等に係る文書</t>
    <phoneticPr fontId="3"/>
  </si>
  <si>
    <t>○○年度文書監査の通知、報告等に係る文書</t>
    <phoneticPr fontId="3"/>
  </si>
  <si>
    <t>国勢調査</t>
    <phoneticPr fontId="3"/>
  </si>
  <si>
    <t>○○年度国勢調査</t>
    <phoneticPr fontId="3"/>
  </si>
  <si>
    <t>部外広報に関する連絡通知等</t>
    <phoneticPr fontId="3"/>
  </si>
  <si>
    <t>部内広報に関する連絡通知等</t>
    <phoneticPr fontId="3"/>
  </si>
  <si>
    <t>保護責任者指定書</t>
    <phoneticPr fontId="3"/>
  </si>
  <si>
    <t>〇〇年度個人情報保護法施行状況調査に関する文書</t>
    <phoneticPr fontId="3"/>
  </si>
  <si>
    <t>○○年度提案募集</t>
    <phoneticPr fontId="3"/>
  </si>
  <si>
    <t>情報公開</t>
    <phoneticPr fontId="3"/>
  </si>
  <si>
    <t>○○年度情報公開教育報告</t>
    <phoneticPr fontId="3"/>
  </si>
  <si>
    <t>法務により定められた免許更新に係る講習に関する文書</t>
    <phoneticPr fontId="3"/>
  </si>
  <si>
    <t>〇〇年度法務講習</t>
    <phoneticPr fontId="3"/>
  </si>
  <si>
    <t>○○年度達の運用に関する文書</t>
    <phoneticPr fontId="3"/>
  </si>
  <si>
    <t>部隊等の達改廃通知</t>
    <phoneticPr fontId="3"/>
  </si>
  <si>
    <t>○○年度部隊等の達の改廃通知に関する達</t>
    <phoneticPr fontId="3"/>
  </si>
  <si>
    <t>達番号簿</t>
    <phoneticPr fontId="3"/>
  </si>
  <si>
    <t>小切手、振替書等原符</t>
    <phoneticPr fontId="3"/>
  </si>
  <si>
    <t>最後の使用の日に係る特定日以後５年</t>
    <phoneticPr fontId="3"/>
  </si>
  <si>
    <t>○○年度旅費に関する連絡通知</t>
    <phoneticPr fontId="3"/>
  </si>
  <si>
    <t>○○年度旅行命令簿</t>
    <phoneticPr fontId="3"/>
  </si>
  <si>
    <t>旅行計画書</t>
    <phoneticPr fontId="3"/>
  </si>
  <si>
    <t>○○年度旅行計画書</t>
    <phoneticPr fontId="3"/>
  </si>
  <si>
    <t>契約</t>
    <phoneticPr fontId="3"/>
  </si>
  <si>
    <t>○○年度調達及び契約の連絡通知</t>
    <phoneticPr fontId="3"/>
  </si>
  <si>
    <t>調達要求書</t>
    <phoneticPr fontId="3"/>
  </si>
  <si>
    <t>経費割当（配分）に関する文書</t>
    <phoneticPr fontId="3"/>
  </si>
  <si>
    <t>○○年度経費割当通知</t>
    <phoneticPr fontId="3"/>
  </si>
  <si>
    <t>経費使用計画及び実績に関する文書</t>
    <phoneticPr fontId="3"/>
  </si>
  <si>
    <t>○○年度経費計画通知</t>
    <phoneticPr fontId="3"/>
  </si>
  <si>
    <t>○○年度会計監査通知</t>
    <phoneticPr fontId="3"/>
  </si>
  <si>
    <t>○○年度勤務時間管理に関する文書</t>
    <phoneticPr fontId="3"/>
  </si>
  <si>
    <t>○○年度勤務時間の運用</t>
    <phoneticPr fontId="3"/>
  </si>
  <si>
    <t>○○年度フレックスタイム制度に関する各種届出</t>
    <phoneticPr fontId="3"/>
  </si>
  <si>
    <t>○○年度倫理に関する連絡通知</t>
    <phoneticPr fontId="3"/>
  </si>
  <si>
    <t>○○年度服務規律維持に関する文書</t>
    <phoneticPr fontId="3"/>
  </si>
  <si>
    <t>懲戒処分調査資料</t>
    <phoneticPr fontId="3"/>
  </si>
  <si>
    <t>○○年度規律維持調査資料</t>
    <phoneticPr fontId="3"/>
  </si>
  <si>
    <t xml:space="preserve">表彰式の実施通達
</t>
    <phoneticPr fontId="3"/>
  </si>
  <si>
    <t>○○年度表彰式実施通達</t>
    <phoneticPr fontId="3"/>
  </si>
  <si>
    <t>〇〇年度各種ハラスメントに関する文書</t>
    <phoneticPr fontId="3"/>
  </si>
  <si>
    <t>〇〇年度メンタルヘルスチェックに関する文書</t>
    <phoneticPr fontId="3"/>
  </si>
  <si>
    <t>〇〇年度幹部任用</t>
    <phoneticPr fontId="3"/>
  </si>
  <si>
    <t>〇〇年度幹部退職</t>
    <phoneticPr fontId="3"/>
  </si>
  <si>
    <t>〇〇年度幹部昇給</t>
    <phoneticPr fontId="3"/>
  </si>
  <si>
    <t>〇〇年度幹部補職</t>
    <phoneticPr fontId="3"/>
  </si>
  <si>
    <t>〇〇年度幹部休職・復職、育児休業</t>
    <phoneticPr fontId="3"/>
  </si>
  <si>
    <t>〇〇年度幹部技能、特技</t>
    <phoneticPr fontId="3"/>
  </si>
  <si>
    <t>〇〇年度幹部入校・研修、選抜、集合訓練</t>
    <phoneticPr fontId="3"/>
  </si>
  <si>
    <t>出向</t>
    <phoneticPr fontId="3"/>
  </si>
  <si>
    <t>〇〇年度幹部出向</t>
    <phoneticPr fontId="3"/>
  </si>
  <si>
    <t>人事発令通知</t>
    <phoneticPr fontId="3"/>
  </si>
  <si>
    <t>〇〇年度幹部人事発令通知</t>
    <phoneticPr fontId="3"/>
  </si>
  <si>
    <t>〇〇年度幹部経歴管理</t>
    <phoneticPr fontId="3"/>
  </si>
  <si>
    <t>〇〇年度幹部人事評価記録書</t>
    <phoneticPr fontId="3"/>
  </si>
  <si>
    <t>離職者人事記録</t>
    <phoneticPr fontId="3"/>
  </si>
  <si>
    <t>離職者人事記録（死亡）</t>
    <phoneticPr fontId="3"/>
  </si>
  <si>
    <t>〇〇年度幹部成績率</t>
    <phoneticPr fontId="3"/>
  </si>
  <si>
    <t>〇〇年度准曹士任用</t>
    <phoneticPr fontId="3"/>
  </si>
  <si>
    <t>〇〇年度退職</t>
    <phoneticPr fontId="3"/>
  </si>
  <si>
    <t>〇〇年度昇給</t>
    <phoneticPr fontId="3"/>
  </si>
  <si>
    <t>〇〇年度准曹士補職</t>
    <phoneticPr fontId="3"/>
  </si>
  <si>
    <t>〇〇年度准曹士休職・復職、育児休業</t>
    <phoneticPr fontId="3"/>
  </si>
  <si>
    <t>〇〇年度准曹士技能、特技</t>
    <phoneticPr fontId="3"/>
  </si>
  <si>
    <t>〇〇年度准曹士入校・研修、選抜、集合訓練</t>
    <phoneticPr fontId="3"/>
  </si>
  <si>
    <t>〇〇年度精勤章</t>
    <phoneticPr fontId="3"/>
  </si>
  <si>
    <t>〇〇年度営舎外居住</t>
    <phoneticPr fontId="3"/>
  </si>
  <si>
    <t>〇〇年度准曹士人事発令通知</t>
    <phoneticPr fontId="3"/>
  </si>
  <si>
    <t>〇〇年度准曹士経歴管理</t>
    <phoneticPr fontId="3"/>
  </si>
  <si>
    <t>〇〇年度准曹士人事評価記録書</t>
    <phoneticPr fontId="3"/>
  </si>
  <si>
    <t>准曹士自衛官人事記録</t>
    <phoneticPr fontId="3"/>
  </si>
  <si>
    <t>離職者の准曹士人事記録</t>
    <phoneticPr fontId="3"/>
  </si>
  <si>
    <t>〇〇年度准曹士成績率</t>
    <phoneticPr fontId="3"/>
  </si>
  <si>
    <t>〇〇年度自衛官等の募集に関する文書</t>
    <phoneticPr fontId="3"/>
  </si>
  <si>
    <t>〇〇年度適格性に関する文書</t>
    <phoneticPr fontId="3"/>
  </si>
  <si>
    <t>〇〇年度適正評価に関する文書</t>
    <phoneticPr fontId="3"/>
  </si>
  <si>
    <t>〇〇年度秘密保全検査に関する文書</t>
    <phoneticPr fontId="3"/>
  </si>
  <si>
    <t>〇〇年度海外渡航後のチェックシート</t>
    <phoneticPr fontId="3"/>
  </si>
  <si>
    <t>部外者との面会に関する報告</t>
    <phoneticPr fontId="3"/>
  </si>
  <si>
    <t>〇〇年度部外者との面会報告</t>
    <phoneticPr fontId="3"/>
  </si>
  <si>
    <t>〇〇年度秘密文書等貸出簿</t>
    <phoneticPr fontId="3"/>
  </si>
  <si>
    <t>〇〇年度秘密文書等閲覧簿</t>
    <phoneticPr fontId="3"/>
  </si>
  <si>
    <t>〇〇年度秘密文書等点検簿</t>
    <phoneticPr fontId="3"/>
  </si>
  <si>
    <t>〇〇年度貸出簿（特別防衛秘密）</t>
    <phoneticPr fontId="3"/>
  </si>
  <si>
    <t>〇〇年度特別防衛秘密文書等閲覧簿</t>
    <phoneticPr fontId="3"/>
  </si>
  <si>
    <t>〇〇年度点検簿（特別防衛秘密）</t>
    <phoneticPr fontId="3"/>
  </si>
  <si>
    <t>〇〇年度所持品検査簿</t>
    <phoneticPr fontId="3"/>
  </si>
  <si>
    <t>〇〇年度抜き打ち検査簿</t>
    <phoneticPr fontId="3"/>
  </si>
  <si>
    <t>〇〇年度貸出し簿（特定秘密）</t>
    <phoneticPr fontId="3"/>
  </si>
  <si>
    <t>〇〇年度貸出し簿（重要経済安保情報）</t>
    <phoneticPr fontId="3"/>
  </si>
  <si>
    <t>〇〇年度特定秘密文書等点検簿</t>
    <phoneticPr fontId="3"/>
  </si>
  <si>
    <t>〇〇年度重要経済安保情報文書等点検簿</t>
    <phoneticPr fontId="3"/>
  </si>
  <si>
    <t>〇〇年度地誌に関する通知</t>
    <phoneticPr fontId="3"/>
  </si>
  <si>
    <t>〇〇年度各種地誌の更新に関する連絡通知</t>
    <phoneticPr fontId="3"/>
  </si>
  <si>
    <t>地誌等整備要領、地誌等備付基準</t>
    <phoneticPr fontId="3"/>
  </si>
  <si>
    <t>〇〇年度地誌備付基準</t>
    <phoneticPr fontId="3"/>
  </si>
  <si>
    <t>陸上自衛隊以外の地誌</t>
    <phoneticPr fontId="3"/>
  </si>
  <si>
    <t>〇〇年度地図等に関する通知</t>
    <phoneticPr fontId="3"/>
  </si>
  <si>
    <t>〇〇年度地図等管理換</t>
    <phoneticPr fontId="3"/>
  </si>
  <si>
    <t>地図（配布）</t>
    <phoneticPr fontId="3"/>
  </si>
  <si>
    <t>〇〇年度業務予定表</t>
    <phoneticPr fontId="3"/>
  </si>
  <si>
    <t>〇〇年度ＷＰＳの推進に関する文書</t>
    <phoneticPr fontId="3"/>
  </si>
  <si>
    <t>〇〇年度非常勤務態勢移行に関する文書</t>
    <phoneticPr fontId="3"/>
  </si>
  <si>
    <t>平素における部隊等の状況報告に関する文書（モーニングレポート等）</t>
    <phoneticPr fontId="3"/>
  </si>
  <si>
    <t>〇〇年度平素における状況報告文書（MR、ER）</t>
    <phoneticPr fontId="3"/>
  </si>
  <si>
    <t>○○年度即応態勢に関する文書</t>
    <phoneticPr fontId="3"/>
  </si>
  <si>
    <t>災害警備</t>
    <phoneticPr fontId="3"/>
  </si>
  <si>
    <t>○○年度災害派遣に関する文書（タブレット貸与管理台帳）</t>
    <phoneticPr fontId="3"/>
  </si>
  <si>
    <t>災害救援航空機情報共有ネットワーク（D-NET）の利用者管理</t>
    <phoneticPr fontId="3"/>
  </si>
  <si>
    <t>○○年度D-NET利用者管理台帳</t>
    <phoneticPr fontId="3"/>
  </si>
  <si>
    <t>○○年度体験搭乗</t>
    <phoneticPr fontId="3"/>
  </si>
  <si>
    <t>防衛大臣等高官、部外者等の航空機への搭乗に関する文書</t>
    <phoneticPr fontId="3"/>
  </si>
  <si>
    <t>○○年度防衛大臣等高官、部外者等の航空機への搭乗に関する文書</t>
    <phoneticPr fontId="3"/>
  </si>
  <si>
    <t>○○年度航空運用に関する文書</t>
    <phoneticPr fontId="3"/>
  </si>
  <si>
    <t>○○年度電子計算機持出簿</t>
    <phoneticPr fontId="3"/>
  </si>
  <si>
    <t>自宅の私有パソコン等確認表</t>
    <phoneticPr fontId="3"/>
  </si>
  <si>
    <t>○○年度自宅の私有パソコン等確認表</t>
    <phoneticPr fontId="3"/>
  </si>
  <si>
    <t>情報セキュリティ月間</t>
    <phoneticPr fontId="3"/>
  </si>
  <si>
    <t>〇〇年度情報セキュリティ月間</t>
    <phoneticPr fontId="3"/>
  </si>
  <si>
    <t>〇〇年度監査実施計画に関する文書</t>
    <phoneticPr fontId="3"/>
  </si>
  <si>
    <t>情報システム運用及び管理要領</t>
    <phoneticPr fontId="3"/>
  </si>
  <si>
    <t>〇〇年度情報システム運用及び管理要領</t>
    <phoneticPr fontId="3"/>
  </si>
  <si>
    <t>〇〇年度秘匿措置解除許可簿</t>
    <phoneticPr fontId="3"/>
  </si>
  <si>
    <t>〇〇年度ファイル暗号化ソフト等受領書</t>
    <phoneticPr fontId="3"/>
  </si>
  <si>
    <t>〇〇年度証跡管理及びファイル暗号化ソフトの点検に関する文書</t>
    <phoneticPr fontId="3"/>
  </si>
  <si>
    <t>〇〇年度運用承認関連文書</t>
    <phoneticPr fontId="3"/>
  </si>
  <si>
    <t>暗号の運用に関する通達</t>
    <phoneticPr fontId="3"/>
  </si>
  <si>
    <t>〇〇年度暗号運用に関する通達</t>
    <phoneticPr fontId="3"/>
  </si>
  <si>
    <t>〇〇年度通信機材の運用要領に関する文書</t>
    <phoneticPr fontId="3"/>
  </si>
  <si>
    <t>〇〇年度入退申請書</t>
    <phoneticPr fontId="3"/>
  </si>
  <si>
    <t>〇〇年度入退許可証</t>
    <phoneticPr fontId="3"/>
  </si>
  <si>
    <t>〇〇年度入退室記録簿</t>
    <phoneticPr fontId="3"/>
  </si>
  <si>
    <t>〇〇年度入退室名簿</t>
    <phoneticPr fontId="3"/>
  </si>
  <si>
    <t>〇〇年度無線資格試験に関する文書</t>
    <phoneticPr fontId="3"/>
  </si>
  <si>
    <t>〇〇年度無線機移動局検査</t>
    <phoneticPr fontId="3"/>
  </si>
  <si>
    <t>暗号無線機管理要領</t>
    <phoneticPr fontId="3"/>
  </si>
  <si>
    <t>〇〇年度暗号無線機の管理に関する文書</t>
    <phoneticPr fontId="3"/>
  </si>
  <si>
    <t>〇〇年度移動局検査受検に関する文書</t>
    <phoneticPr fontId="3"/>
  </si>
  <si>
    <t>移動局変更上申・承認書</t>
    <phoneticPr fontId="3"/>
  </si>
  <si>
    <t>〇〇年度移動局に関する申請</t>
    <phoneticPr fontId="3"/>
  </si>
  <si>
    <t>〇〇年度移動局等試験成績表</t>
    <phoneticPr fontId="3"/>
  </si>
  <si>
    <t>情報システム通信のセキュリティに関する通知</t>
    <phoneticPr fontId="3"/>
  </si>
  <si>
    <t>○○年度情報システムのセキュリティに関する文書</t>
    <phoneticPr fontId="3"/>
  </si>
  <si>
    <t>システムの運用教育に関する文書</t>
    <phoneticPr fontId="3"/>
  </si>
  <si>
    <t>○○年度システム運用に関する教育に係る文書</t>
    <phoneticPr fontId="3"/>
  </si>
  <si>
    <t>○○年度システムの管理要領に関する文書</t>
    <phoneticPr fontId="3"/>
  </si>
  <si>
    <t>国際協力</t>
    <phoneticPr fontId="3"/>
  </si>
  <si>
    <t>○○年度国際緊急援助活動に関する通知</t>
    <phoneticPr fontId="3"/>
  </si>
  <si>
    <t>〇〇年度国際緊急援助活動等基本計画</t>
    <phoneticPr fontId="3"/>
  </si>
  <si>
    <t>〇〇年度国際緊急援助隊派遣態勢維持に関する文書</t>
    <phoneticPr fontId="3"/>
  </si>
  <si>
    <t>〇〇年度国際緊急援助隊等の派遣準備・交代に関する文書</t>
    <phoneticPr fontId="3"/>
  </si>
  <si>
    <t>〇〇年度派遣要員候補者の選定及び派遣に関する文書</t>
    <phoneticPr fontId="3"/>
  </si>
  <si>
    <t>装備品等の定数</t>
    <phoneticPr fontId="3"/>
  </si>
  <si>
    <t>○○年度部隊整備定数に関する文書</t>
    <phoneticPr fontId="3"/>
  </si>
  <si>
    <t>更新所要調査に関する文書</t>
    <phoneticPr fontId="3"/>
  </si>
  <si>
    <t>○○年度更新所要調査</t>
    <phoneticPr fontId="3"/>
  </si>
  <si>
    <t>忘失、損傷に関する文書</t>
    <phoneticPr fontId="3"/>
  </si>
  <si>
    <t>○○年度忘失損傷に関する文書</t>
    <phoneticPr fontId="3"/>
  </si>
  <si>
    <t>○○年度装備品実態把握</t>
    <phoneticPr fontId="3"/>
  </si>
  <si>
    <t>装備品等の報告</t>
    <phoneticPr fontId="3"/>
  </si>
  <si>
    <t>○○年度装備品損耗報告書</t>
    <phoneticPr fontId="3"/>
  </si>
  <si>
    <t>○○年度装備品の不具合に関する文書</t>
    <phoneticPr fontId="3"/>
  </si>
  <si>
    <t>取扱主任点検に関する文書</t>
    <phoneticPr fontId="3"/>
  </si>
  <si>
    <t>○○年度取扱主任点検</t>
    <phoneticPr fontId="3"/>
  </si>
  <si>
    <t>装備品の校正に関する文書</t>
    <phoneticPr fontId="3"/>
  </si>
  <si>
    <t>○○年度装備品等の校正</t>
    <phoneticPr fontId="3"/>
  </si>
  <si>
    <t>装備品等の検査に関する連絡通知</t>
    <phoneticPr fontId="3"/>
  </si>
  <si>
    <t>〇〇年度物品管理検査</t>
    <phoneticPr fontId="3"/>
  </si>
  <si>
    <t>乾電池受払に関する文書</t>
    <phoneticPr fontId="3"/>
  </si>
  <si>
    <t>〇〇年度乾電池受払に関する文書</t>
    <phoneticPr fontId="3"/>
  </si>
  <si>
    <t>装備品等の亡失報告書</t>
    <phoneticPr fontId="3"/>
  </si>
  <si>
    <t>〇〇年度装備品等忘失報告書</t>
    <phoneticPr fontId="3"/>
  </si>
  <si>
    <t>陸上自衛隊整備規則の示す諸記録（補給管理システムから出力した文書）（送り状、受渡証、作業要求命令書、証書綴、管理簿）</t>
    <phoneticPr fontId="3"/>
  </si>
  <si>
    <t>〇〇年度陸上自衛隊整備規則の示す諸記録（補給管理システムから出力した文書）</t>
    <phoneticPr fontId="3"/>
  </si>
  <si>
    <t>〇〇年度陸上自衛隊補給管理規則に示す管理簿及び受渡証（甲）（補給管理システムで管理しない物品）</t>
    <phoneticPr fontId="3"/>
  </si>
  <si>
    <t>補給管理システムの運用、補給受、使用計画、報告に関する文書</t>
    <phoneticPr fontId="3"/>
  </si>
  <si>
    <t>〇〇年度補給管理システムに関する文書</t>
    <phoneticPr fontId="3"/>
  </si>
  <si>
    <t>補給受使用計画の報告</t>
    <phoneticPr fontId="3"/>
  </si>
  <si>
    <t>〇〇年度補給受使用計画報告</t>
    <phoneticPr fontId="3"/>
  </si>
  <si>
    <t>〇〇年度補給管理システム管理要領</t>
    <phoneticPr fontId="3"/>
  </si>
  <si>
    <t>取扱いに注意を要する装備品等の管理要領</t>
    <phoneticPr fontId="3"/>
  </si>
  <si>
    <t>〇〇年度装備品等の管理要領</t>
    <phoneticPr fontId="3"/>
  </si>
  <si>
    <t>不要決定された火器車両等の解体処分要領</t>
    <phoneticPr fontId="3"/>
  </si>
  <si>
    <t>〇〇年度不要決定後の解体処分要領</t>
    <phoneticPr fontId="3"/>
  </si>
  <si>
    <t>〇〇年度武器取扱に関する文書</t>
    <phoneticPr fontId="3"/>
  </si>
  <si>
    <t>武器等の管理換計画</t>
    <phoneticPr fontId="3"/>
  </si>
  <si>
    <t>〇〇年度武器等管理替</t>
    <phoneticPr fontId="3"/>
  </si>
  <si>
    <t>〇〇年度武器鍵授受簿</t>
    <phoneticPr fontId="3"/>
  </si>
  <si>
    <t>武器庫臨時点検簿</t>
    <phoneticPr fontId="3"/>
  </si>
  <si>
    <t>〇〇年度臨時点検簿</t>
    <phoneticPr fontId="3"/>
  </si>
  <si>
    <t>〇〇年度火器一時管理換</t>
    <phoneticPr fontId="3"/>
  </si>
  <si>
    <t>〇〇年度各種授受簿</t>
    <phoneticPr fontId="3"/>
  </si>
  <si>
    <t>火器技術検査受検の通知</t>
    <phoneticPr fontId="3"/>
  </si>
  <si>
    <t>〇〇年度火器技術検査</t>
    <phoneticPr fontId="3"/>
  </si>
  <si>
    <t>火器の防錆に関する通知</t>
    <phoneticPr fontId="3"/>
  </si>
  <si>
    <t>〇〇年度防錆に関する通知</t>
    <phoneticPr fontId="3"/>
  </si>
  <si>
    <t>〇〇年度火器管理換</t>
    <phoneticPr fontId="3"/>
  </si>
  <si>
    <t>火器の管理に関する文書</t>
    <phoneticPr fontId="3"/>
  </si>
  <si>
    <t>○○年度火器の管理</t>
    <phoneticPr fontId="3"/>
  </si>
  <si>
    <t>二次品目の管理に関する文書</t>
    <phoneticPr fontId="3"/>
  </si>
  <si>
    <t>〇〇年度二次品目</t>
    <phoneticPr fontId="3"/>
  </si>
  <si>
    <t>火器の技報に関する文書</t>
    <phoneticPr fontId="3"/>
  </si>
  <si>
    <t>〇〇年度火器技報</t>
    <phoneticPr fontId="3"/>
  </si>
  <si>
    <t>〇〇年度火器の改造に関する文書</t>
    <phoneticPr fontId="3"/>
  </si>
  <si>
    <t>〇〇年度車両一時管理換</t>
    <phoneticPr fontId="3"/>
  </si>
  <si>
    <t>〇〇年度車両部品管理</t>
    <phoneticPr fontId="3"/>
  </si>
  <si>
    <t>〇〇年度車両管理換</t>
    <phoneticPr fontId="3"/>
  </si>
  <si>
    <t>〇〇年度車両の技報</t>
    <phoneticPr fontId="3"/>
  </si>
  <si>
    <t>〇〇年度弾薬機材管理</t>
    <phoneticPr fontId="3"/>
  </si>
  <si>
    <t>〇〇年度弾薬使用計画</t>
    <phoneticPr fontId="3"/>
  </si>
  <si>
    <t>弾薬管理・業務要領</t>
    <phoneticPr fontId="3"/>
  </si>
  <si>
    <t>〇〇年度弾薬管理要領</t>
    <phoneticPr fontId="3"/>
  </si>
  <si>
    <t>〇〇年度弾薬預託書要領</t>
    <phoneticPr fontId="3"/>
  </si>
  <si>
    <t>〇〇年度弾薬引渡しに関する文書</t>
    <phoneticPr fontId="3"/>
  </si>
  <si>
    <t>弾薬接受要領</t>
    <phoneticPr fontId="3"/>
  </si>
  <si>
    <t>〇〇年度弾薬接受要領</t>
    <phoneticPr fontId="3"/>
  </si>
  <si>
    <t>〇〇年度化学装備品等の一時管理換に関する文書</t>
    <phoneticPr fontId="3"/>
  </si>
  <si>
    <t>防護マスク用専用眼鏡に関する文書</t>
    <phoneticPr fontId="3"/>
  </si>
  <si>
    <t>〇〇年度専用眼鏡に関する文書</t>
    <phoneticPr fontId="3"/>
  </si>
  <si>
    <t>備付基準に関する通達</t>
    <phoneticPr fontId="3"/>
  </si>
  <si>
    <t>〇〇年度化学火工品備付基準に関する文書</t>
    <phoneticPr fontId="3"/>
  </si>
  <si>
    <t>化学技術検査受検に関する文書</t>
    <phoneticPr fontId="3"/>
  </si>
  <si>
    <t>〇〇年度化学技術検査受検に関する文書</t>
    <phoneticPr fontId="3"/>
  </si>
  <si>
    <t>化学火工品の管理換要領に関する文書</t>
    <phoneticPr fontId="3"/>
  </si>
  <si>
    <t>〇〇年度化学装備管理換要領</t>
    <phoneticPr fontId="3"/>
  </si>
  <si>
    <t>負傷事案の連絡通知</t>
    <phoneticPr fontId="3"/>
  </si>
  <si>
    <t>〇〇年度負傷事案連絡</t>
    <phoneticPr fontId="3"/>
  </si>
  <si>
    <t>部品採取に関する文書</t>
    <phoneticPr fontId="3"/>
  </si>
  <si>
    <t>〇〇年度化学部品採取</t>
    <phoneticPr fontId="3"/>
  </si>
  <si>
    <t>〇〇年度化学器材技術検査結果　</t>
    <phoneticPr fontId="3"/>
  </si>
  <si>
    <t>放射線同位元素規制法に関する文書</t>
    <phoneticPr fontId="3"/>
  </si>
  <si>
    <t>個人被ばく線量測定結果</t>
    <phoneticPr fontId="3"/>
  </si>
  <si>
    <t>〇〇年度個人被ばく線量測定結果</t>
    <phoneticPr fontId="3"/>
  </si>
  <si>
    <t>〇〇年度通信電子器材に関する通知</t>
    <phoneticPr fontId="3"/>
  </si>
  <si>
    <t>〇〇年度通信電子装備品一時管理換</t>
    <phoneticPr fontId="3"/>
  </si>
  <si>
    <t>〇〇年度通信電子装備品管理換</t>
    <phoneticPr fontId="3"/>
  </si>
  <si>
    <t>〇〇年度通信器材に関する通知</t>
    <phoneticPr fontId="3"/>
  </si>
  <si>
    <t>〇〇年度通信器材一時管理換</t>
    <phoneticPr fontId="3"/>
  </si>
  <si>
    <t>〇〇年度通信器材管理換</t>
    <phoneticPr fontId="3"/>
  </si>
  <si>
    <t>〇〇年度通信器材使用統制</t>
    <phoneticPr fontId="3"/>
  </si>
  <si>
    <t>〇〇年度電子器材に関する通知</t>
    <phoneticPr fontId="3"/>
  </si>
  <si>
    <t>〇〇年度電子器材一時管理換</t>
    <phoneticPr fontId="3"/>
  </si>
  <si>
    <t>〇〇年度電子器材管理換</t>
    <phoneticPr fontId="3"/>
  </si>
  <si>
    <t>航空機の装備品等を契約、調達するために作成する文書</t>
    <phoneticPr fontId="3"/>
  </si>
  <si>
    <t>航空機（国有財産）に関する連絡通知</t>
    <phoneticPr fontId="3"/>
  </si>
  <si>
    <t>〇〇年度航空機（国有財産）に関する連絡通知</t>
    <phoneticPr fontId="3"/>
  </si>
  <si>
    <t>〇〇年度航空機管理換</t>
    <phoneticPr fontId="3"/>
  </si>
  <si>
    <t>航空器材の管理調査</t>
    <phoneticPr fontId="3"/>
  </si>
  <si>
    <t>〇〇年度航空機管理調査</t>
    <phoneticPr fontId="3"/>
  </si>
  <si>
    <t>航空機の管理に関する文書</t>
    <phoneticPr fontId="3"/>
  </si>
  <si>
    <t>〇〇年度航空機管理</t>
    <phoneticPr fontId="3"/>
  </si>
  <si>
    <t>整備実施規定の管理に関する通知</t>
    <phoneticPr fontId="3"/>
  </si>
  <si>
    <t>〇〇年度整備規程管理</t>
    <phoneticPr fontId="3"/>
  </si>
  <si>
    <t>航空機の飛行記録、整備に関する文書</t>
    <phoneticPr fontId="3"/>
  </si>
  <si>
    <t>航空機飛行記録及び整備記録（第１表）</t>
    <phoneticPr fontId="3"/>
  </si>
  <si>
    <t>〇〇年度航空機整備記録（第１表）</t>
    <phoneticPr fontId="3"/>
  </si>
  <si>
    <t>航空機現況</t>
    <phoneticPr fontId="3"/>
  </si>
  <si>
    <t>〇〇年度航空機現況</t>
    <phoneticPr fontId="3"/>
  </si>
  <si>
    <t>航空機用部品等の契約不適合</t>
    <phoneticPr fontId="3"/>
  </si>
  <si>
    <t>〇〇年度航空機用部品等の契約不適合通知</t>
    <phoneticPr fontId="3"/>
  </si>
  <si>
    <t>航空機飛行記録及び整備記録（第２～第５表）</t>
    <phoneticPr fontId="3"/>
  </si>
  <si>
    <t>〇〇年度航空機整備記録（第２～第５表）</t>
    <phoneticPr fontId="3"/>
  </si>
  <si>
    <t>試験飛行記録</t>
    <phoneticPr fontId="3"/>
  </si>
  <si>
    <t>〇〇年度試験飛行記録</t>
    <phoneticPr fontId="3"/>
  </si>
  <si>
    <t>地上運転記録</t>
    <phoneticPr fontId="3"/>
  </si>
  <si>
    <t>〇〇年度地上運転記録</t>
    <phoneticPr fontId="3"/>
  </si>
  <si>
    <t>検査記録</t>
    <phoneticPr fontId="3"/>
  </si>
  <si>
    <t>○○年度検査記録</t>
    <phoneticPr fontId="3"/>
  </si>
  <si>
    <t>航空機現況報告</t>
    <phoneticPr fontId="3"/>
  </si>
  <si>
    <t>○○年度航空機現況報告</t>
    <phoneticPr fontId="3"/>
  </si>
  <si>
    <t>航空機部品等履歴簿</t>
    <phoneticPr fontId="3"/>
  </si>
  <si>
    <t>航空機重量・重心履歴簿</t>
    <phoneticPr fontId="3"/>
  </si>
  <si>
    <t>航空機の技術検査、変更提案に関する文書</t>
    <phoneticPr fontId="3"/>
  </si>
  <si>
    <t>技術検査</t>
    <phoneticPr fontId="3"/>
  </si>
  <si>
    <t>○○年度航空機技術検査</t>
    <phoneticPr fontId="3"/>
  </si>
  <si>
    <t>航空機引継書</t>
    <phoneticPr fontId="3"/>
  </si>
  <si>
    <t>〇〇年度航空機引継書</t>
    <phoneticPr fontId="3"/>
  </si>
  <si>
    <t>航空機等改造指令書（ＭＷＯ）に関する文書</t>
    <phoneticPr fontId="3"/>
  </si>
  <si>
    <t>ＭＷＯ等現況表</t>
    <phoneticPr fontId="3"/>
  </si>
  <si>
    <t>〇〇年度航空機改造指令書現況表</t>
    <phoneticPr fontId="3"/>
  </si>
  <si>
    <t>ＭＷＯ等実施状況表、航空機等ＭＷＯ等（適用・完了）通報</t>
    <phoneticPr fontId="3"/>
  </si>
  <si>
    <t>○○年度航空機改造指令書完了報告</t>
    <phoneticPr fontId="3"/>
  </si>
  <si>
    <t>航空機等改造指令（ＭＷＯ）</t>
    <phoneticPr fontId="3"/>
  </si>
  <si>
    <t>〇〇年度航空機等改造指令</t>
    <phoneticPr fontId="3"/>
  </si>
  <si>
    <t>航空機等技術指令書（ＥＷＯ）に関する文書</t>
    <phoneticPr fontId="3"/>
  </si>
  <si>
    <t>航空機等技術指令（ＥＷＯ）現況表</t>
    <phoneticPr fontId="3"/>
  </si>
  <si>
    <t>〇〇年度航空機等技術指令現況表</t>
    <phoneticPr fontId="3"/>
  </si>
  <si>
    <t>航空機等技術指令（ＥＷＯ）</t>
    <phoneticPr fontId="3"/>
  </si>
  <si>
    <t>〇〇年度航空機等技術指令</t>
    <phoneticPr fontId="3"/>
  </si>
  <si>
    <t>航空機の取得・処分・被害に関する文書</t>
    <phoneticPr fontId="3"/>
  </si>
  <si>
    <t>国有財産（航空機）の取得</t>
    <phoneticPr fontId="3"/>
  </si>
  <si>
    <t>〇〇年度航空機取得に関する文書</t>
    <phoneticPr fontId="3"/>
  </si>
  <si>
    <t>国有財産（航空機）の用途廃止</t>
    <phoneticPr fontId="3"/>
  </si>
  <si>
    <t>○○年度航空機用途廃止</t>
    <phoneticPr fontId="3"/>
  </si>
  <si>
    <t>国有財産（航空機）管理簿</t>
    <phoneticPr fontId="3"/>
  </si>
  <si>
    <t>航空機管理簿</t>
    <phoneticPr fontId="3"/>
  </si>
  <si>
    <t>装備品等不具合報告（ＵＲ）に関する文書</t>
    <phoneticPr fontId="3"/>
  </si>
  <si>
    <t>ＵＲ調査依頼、ＵＲ対策状況表</t>
    <phoneticPr fontId="3"/>
  </si>
  <si>
    <t>○○年度装備品等不具合報告に関する文書</t>
    <phoneticPr fontId="3"/>
  </si>
  <si>
    <t>○○年度航空安全会議に関する文書</t>
    <phoneticPr fontId="3"/>
  </si>
  <si>
    <t>○○年度航空安全に関する文書</t>
    <phoneticPr fontId="3"/>
  </si>
  <si>
    <t>需品器材の管理に関する通知</t>
    <phoneticPr fontId="3"/>
  </si>
  <si>
    <t>〇〇年度需品器材管理に関する文書</t>
    <phoneticPr fontId="3"/>
  </si>
  <si>
    <t>〇〇年度需品器材管理換</t>
    <phoneticPr fontId="3"/>
  </si>
  <si>
    <t>再発防止策</t>
    <phoneticPr fontId="3"/>
  </si>
  <si>
    <t>〇〇年度再発防止策に関する文書</t>
    <phoneticPr fontId="3"/>
  </si>
  <si>
    <t>〇〇年度需品集合訓練</t>
    <phoneticPr fontId="3"/>
  </si>
  <si>
    <t>技術検査に係る通達</t>
    <phoneticPr fontId="3"/>
  </si>
  <si>
    <t>〇〇年度需品技術検査</t>
    <phoneticPr fontId="3"/>
  </si>
  <si>
    <t>需品器材管理に関する通達</t>
    <phoneticPr fontId="3"/>
  </si>
  <si>
    <t>〇〇年度需品器材に関する文書</t>
    <phoneticPr fontId="3"/>
  </si>
  <si>
    <t>〇〇年度需品器材補給に関する文書</t>
    <phoneticPr fontId="3"/>
  </si>
  <si>
    <t>〇〇年度被服更新要望</t>
    <phoneticPr fontId="3"/>
  </si>
  <si>
    <t>対象品目一覧</t>
    <phoneticPr fontId="3"/>
  </si>
  <si>
    <t>〇〇年度対象品目一覧</t>
    <phoneticPr fontId="3"/>
  </si>
  <si>
    <t>医療用外劇毒点検簿</t>
    <phoneticPr fontId="3"/>
  </si>
  <si>
    <t>〇〇年度医療用外劇物点検簿</t>
    <phoneticPr fontId="3"/>
  </si>
  <si>
    <t>〇〇年度燃料等業務処理用</t>
    <phoneticPr fontId="3"/>
  </si>
  <si>
    <t>基本食に関する連絡通知</t>
    <phoneticPr fontId="3"/>
  </si>
  <si>
    <t>〇〇年度基本食に関する通知</t>
    <phoneticPr fontId="3"/>
  </si>
  <si>
    <t>基本食現品請求</t>
    <phoneticPr fontId="3"/>
  </si>
  <si>
    <t>〇〇年度基本食現品請求</t>
    <phoneticPr fontId="3"/>
  </si>
  <si>
    <t>〇〇年度施設整備に関する通知</t>
    <phoneticPr fontId="3"/>
  </si>
  <si>
    <t>〇〇年度環境保全に関する文書</t>
    <phoneticPr fontId="3"/>
  </si>
  <si>
    <t>雑備品管理</t>
    <phoneticPr fontId="3"/>
  </si>
  <si>
    <t>〇〇年度雑備品に関する通達</t>
    <phoneticPr fontId="3"/>
  </si>
  <si>
    <t>〇〇年度有料道路無料通行に関する文書</t>
    <phoneticPr fontId="3"/>
  </si>
  <si>
    <t>ＥＴＣ車載器の点検</t>
    <phoneticPr fontId="3"/>
  </si>
  <si>
    <t>〇〇年度ＥＴＣカード点検簿</t>
    <phoneticPr fontId="3"/>
  </si>
  <si>
    <t>ＥＴＣ車載器の貸出</t>
    <phoneticPr fontId="3"/>
  </si>
  <si>
    <t>〇〇年度ＥＴＣカード貸出簿</t>
    <phoneticPr fontId="3"/>
  </si>
  <si>
    <t>ＥＴＣ車載器の借受</t>
    <phoneticPr fontId="3"/>
  </si>
  <si>
    <t>〇〇年度ＥＴＣカード長期借受依頼書</t>
    <phoneticPr fontId="3"/>
  </si>
  <si>
    <t>〇〇年度ＩＣカード使用記録簿</t>
    <phoneticPr fontId="3"/>
  </si>
  <si>
    <t>〇〇年度車両運行指令書</t>
    <phoneticPr fontId="3"/>
  </si>
  <si>
    <t>相互支援</t>
    <phoneticPr fontId="3"/>
  </si>
  <si>
    <t>〇〇年度車両相互支援に関する文書</t>
    <phoneticPr fontId="3"/>
  </si>
  <si>
    <t>〇〇年度交通安全に関する文書</t>
    <phoneticPr fontId="3"/>
  </si>
  <si>
    <t>〇〇年度教育訓練に関する通知</t>
    <phoneticPr fontId="3"/>
  </si>
  <si>
    <t>〇〇年度教育訓練の総合的な計画</t>
    <phoneticPr fontId="3"/>
  </si>
  <si>
    <t>〇〇年度教育訓練事故報告</t>
    <phoneticPr fontId="3"/>
  </si>
  <si>
    <t>〇〇年度教育訓練安全情報</t>
    <phoneticPr fontId="3"/>
  </si>
  <si>
    <t>〇〇年度特技の検定・認定に関する文書</t>
    <phoneticPr fontId="3"/>
  </si>
  <si>
    <t>〇〇年度教育に関する通知</t>
    <phoneticPr fontId="3"/>
  </si>
  <si>
    <t>〇〇年度教授計画</t>
    <phoneticPr fontId="3"/>
  </si>
  <si>
    <t>〇〇年度幹部等基本教育</t>
    <phoneticPr fontId="3"/>
  </si>
  <si>
    <t>〇〇年度准曹士基本教育</t>
    <phoneticPr fontId="3"/>
  </si>
  <si>
    <t>学校教育追跡アンケート</t>
    <phoneticPr fontId="3"/>
  </si>
  <si>
    <t>〇〇年度学校追跡アンケート</t>
    <phoneticPr fontId="3"/>
  </si>
  <si>
    <t>〇〇年度演習場使用申請</t>
    <phoneticPr fontId="3"/>
  </si>
  <si>
    <t>〇〇年度演習場整備</t>
    <phoneticPr fontId="3"/>
  </si>
  <si>
    <t>〇〇年度訓練に関する文書</t>
    <phoneticPr fontId="3"/>
  </si>
  <si>
    <t>〇〇年度集合訓練</t>
    <phoneticPr fontId="3"/>
  </si>
  <si>
    <t>〇〇年度指揮所訓練</t>
    <phoneticPr fontId="3"/>
  </si>
  <si>
    <t>〇〇年度訓練基準（試行）</t>
    <phoneticPr fontId="3"/>
  </si>
  <si>
    <t>〇〇年度訓練に関する計画・命令等</t>
    <phoneticPr fontId="3"/>
  </si>
  <si>
    <t>〇〇年度教授計画（訓練関連）</t>
    <phoneticPr fontId="3"/>
  </si>
  <si>
    <t>〇〇年度年次射撃</t>
    <phoneticPr fontId="3"/>
  </si>
  <si>
    <t>〇〇年度訓練安全管理</t>
    <phoneticPr fontId="3"/>
  </si>
  <si>
    <t>演習</t>
    <phoneticPr fontId="3"/>
  </si>
  <si>
    <t>〇〇年度演習に関する通知</t>
    <phoneticPr fontId="3"/>
  </si>
  <si>
    <t>〇〇年度演習に関する計画・命令等</t>
    <phoneticPr fontId="3"/>
  </si>
  <si>
    <t>〇〇年度隊付訓練</t>
    <phoneticPr fontId="3"/>
  </si>
  <si>
    <t>〇〇年度競技会の実施</t>
    <phoneticPr fontId="3"/>
  </si>
  <si>
    <t>〇〇年度指揮所訓練統裁支援</t>
    <phoneticPr fontId="3"/>
  </si>
  <si>
    <t>〇〇年度教育訓練等の評価・分析</t>
    <phoneticPr fontId="3"/>
  </si>
  <si>
    <t>検閲の講評に関する文書</t>
    <phoneticPr fontId="3"/>
  </si>
  <si>
    <t>〇〇年度検閲講評</t>
    <phoneticPr fontId="3"/>
  </si>
  <si>
    <t>〇〇年度検定記録簿</t>
    <phoneticPr fontId="3"/>
  </si>
  <si>
    <t>〇〇年度部隊・機関の教育訓練の検閲等</t>
    <phoneticPr fontId="3"/>
  </si>
  <si>
    <t>〇〇年度教範類に関する通知</t>
    <phoneticPr fontId="3"/>
  </si>
  <si>
    <t>〇〇年度教範類の管理</t>
    <phoneticPr fontId="3"/>
  </si>
  <si>
    <t>〇〇年度教範類破棄</t>
    <phoneticPr fontId="3"/>
  </si>
  <si>
    <t>〇〇年度教範類</t>
    <phoneticPr fontId="3"/>
  </si>
  <si>
    <t>〇〇年度教養資料等</t>
    <phoneticPr fontId="3"/>
  </si>
  <si>
    <t>〇〇年度教範類に関する教育</t>
    <phoneticPr fontId="3"/>
  </si>
  <si>
    <t>〇〇年度衛生に関する通知及び照会又は意見に係る文書</t>
    <phoneticPr fontId="3"/>
  </si>
  <si>
    <t>〇〇年度生活習慣病検診に関すること</t>
    <phoneticPr fontId="3"/>
  </si>
  <si>
    <t>禁煙（要医療隊員）</t>
    <phoneticPr fontId="3"/>
  </si>
  <si>
    <t>〇〇年度禁煙</t>
    <phoneticPr fontId="3"/>
  </si>
  <si>
    <t>防疫、感染に関する文書</t>
    <phoneticPr fontId="3"/>
  </si>
  <si>
    <t>〇〇年度防疫業務に関する文書</t>
    <phoneticPr fontId="3"/>
  </si>
  <si>
    <t>〇〇年度環境衛生</t>
    <phoneticPr fontId="3"/>
  </si>
  <si>
    <t>〇〇年度健康診断等</t>
    <phoneticPr fontId="3"/>
  </si>
  <si>
    <t>〇〇年度健康管理強化施策</t>
    <phoneticPr fontId="3"/>
  </si>
  <si>
    <t>〇〇年度適性検査に係る健康診断・身体検査・航空身体検査に関する文書</t>
    <phoneticPr fontId="3"/>
  </si>
  <si>
    <t>インフルエンザ等の状況</t>
    <phoneticPr fontId="3"/>
  </si>
  <si>
    <t>〇〇年度診療経費</t>
    <phoneticPr fontId="3"/>
  </si>
  <si>
    <t>入院・帰療申請</t>
    <phoneticPr fontId="3"/>
  </si>
  <si>
    <t>〇〇年度入院・帰療申請</t>
    <phoneticPr fontId="3"/>
  </si>
  <si>
    <t>レセプトオンラインシステムの運用に関する文書</t>
    <phoneticPr fontId="3"/>
  </si>
  <si>
    <t>〇〇年度レセプトオンラインシステムの運用に関する文書</t>
    <phoneticPr fontId="3"/>
  </si>
  <si>
    <t>〇〇年度マイナンバーカードの自衛官診療証利用</t>
    <phoneticPr fontId="3"/>
  </si>
  <si>
    <t>自衛官資格確認書</t>
    <phoneticPr fontId="3"/>
  </si>
  <si>
    <t>衛生器材の管理</t>
    <phoneticPr fontId="3"/>
  </si>
  <si>
    <t>〇〇年度衛生器材の管理に関する文書</t>
    <phoneticPr fontId="3"/>
  </si>
  <si>
    <t>〇〇年度意識監察</t>
    <phoneticPr fontId="3"/>
  </si>
  <si>
    <t>中部方面ヘリコプター隊本部付隊　標準文書保存期間基準</t>
    <phoneticPr fontId="3"/>
  </si>
  <si>
    <t>中部方面ヘリコプター隊　本部付隊長</t>
    <phoneticPr fontId="3"/>
  </si>
  <si>
    <t>苦情受理簿、苦情申立書、苦情処理通知書、苦情対応</t>
    <phoneticPr fontId="3"/>
  </si>
  <si>
    <t>視察に関する事項</t>
    <phoneticPr fontId="3"/>
  </si>
  <si>
    <t>○○年度視察に関する文書</t>
    <phoneticPr fontId="3"/>
  </si>
  <si>
    <t>部外者の対応、管理に関する文書</t>
    <phoneticPr fontId="3"/>
  </si>
  <si>
    <t>部外者対応、入門証交付予定者名簿、部外連絡協力、苦情</t>
    <phoneticPr fontId="3"/>
  </si>
  <si>
    <t>○○年度部外者対応</t>
    <phoneticPr fontId="3"/>
  </si>
  <si>
    <t>行政文書ファイル等の保存期間満了時の措置に係る文書</t>
    <phoneticPr fontId="3"/>
  </si>
  <si>
    <t>○○年度行政文書ファイル等の保存期間満了時の措置に係る文書</t>
    <phoneticPr fontId="3"/>
  </si>
  <si>
    <t>各種政策に関する連絡通知等</t>
    <phoneticPr fontId="3"/>
  </si>
  <si>
    <t>○○年度防衛観察</t>
    <phoneticPr fontId="3"/>
  </si>
  <si>
    <t>債権管理の業務</t>
    <phoneticPr fontId="3"/>
  </si>
  <si>
    <t>○○年度勤務状況通知書</t>
    <phoneticPr fontId="3"/>
  </si>
  <si>
    <t>○○年度人事計画に関する通知</t>
    <phoneticPr fontId="3"/>
  </si>
  <si>
    <t>ワークライフバランス推進施策等、早出遅出勤務に関する文書</t>
    <phoneticPr fontId="3"/>
  </si>
  <si>
    <t>休暇間の行動計画に関する文書</t>
    <phoneticPr fontId="3"/>
  </si>
  <si>
    <t>○○年度休暇行動計画</t>
    <phoneticPr fontId="3"/>
  </si>
  <si>
    <t>各種ハラスメントに関する連絡通知等</t>
    <phoneticPr fontId="3"/>
  </si>
  <si>
    <t>〇〇年度各種ハラスメントに関する連絡通知</t>
    <phoneticPr fontId="3"/>
  </si>
  <si>
    <t>訓練出頭状況通知書、訓練招集に関する文書（名簿・結果・計画等）、訓練招集部隊指定、実態調査、制度普及</t>
    <phoneticPr fontId="3"/>
  </si>
  <si>
    <t>○○年度予備自衛官等制度普及</t>
    <phoneticPr fontId="3"/>
  </si>
  <si>
    <t>○○年度福利厚生</t>
    <phoneticPr fontId="3"/>
  </si>
  <si>
    <t>宿舎調査、宿舎運用（通知）</t>
    <phoneticPr fontId="3"/>
  </si>
  <si>
    <t>○○年度宿舎運用（通知）</t>
    <phoneticPr fontId="3"/>
  </si>
  <si>
    <t>児童手当（受給事由消滅届）、（氏名住所変更届）</t>
    <phoneticPr fontId="3"/>
  </si>
  <si>
    <t>○○年度児童手当</t>
    <phoneticPr fontId="3"/>
  </si>
  <si>
    <t>児童手当（現況届）、（未支払請求書）、（額改定認定請求書）</t>
    <phoneticPr fontId="3"/>
  </si>
  <si>
    <t>児童手当・特例給付支給状況報告</t>
    <phoneticPr fontId="3"/>
  </si>
  <si>
    <t>○○年度児童手当・特例給付支給状況報告</t>
    <phoneticPr fontId="3"/>
  </si>
  <si>
    <t>支給が終了した日に係る特定日以後５年</t>
    <phoneticPr fontId="3"/>
  </si>
  <si>
    <t>緊急登庁支援に関する文書</t>
    <phoneticPr fontId="3"/>
  </si>
  <si>
    <t>緊急登頂支援（検討・調整・支援計画）</t>
    <phoneticPr fontId="3"/>
  </si>
  <si>
    <t>転出、退職又は登録抹消の日に係る特定日以後１年</t>
    <phoneticPr fontId="3"/>
  </si>
  <si>
    <t>通勤届、住居届等の人事院規則１－３４（人事管理文書の保存期間）別表２給与に定められている各種届出</t>
    <phoneticPr fontId="3"/>
  </si>
  <si>
    <t>届出に係る要件を具備しなくなった日に係る特定日以後６年</t>
    <phoneticPr fontId="3"/>
  </si>
  <si>
    <t>通勤手当認定簿、住居手当認定簿等の人事院規則１－３４（人事管理文書の保存期間）別表２給与に定められている各種認定簿</t>
    <phoneticPr fontId="3"/>
  </si>
  <si>
    <t>職業訓練、職業能力開発設計集合訓練、業務管理教育、退職管理教育</t>
    <phoneticPr fontId="3"/>
  </si>
  <si>
    <t>○○年度防災訓練に関する命令文書</t>
    <phoneticPr fontId="3"/>
  </si>
  <si>
    <t>○○年度個人暗視眼鏡点検簿</t>
    <phoneticPr fontId="3"/>
  </si>
  <si>
    <t>当該車両処分後、補給処で保管。当該器材を処分した年度終了後１年保存</t>
    <phoneticPr fontId="3"/>
  </si>
  <si>
    <t>各種年報、定期報告文書等、鍵授受簿（施設）、格納庫移転に関する文書</t>
    <phoneticPr fontId="3"/>
  </si>
  <si>
    <t>各設備に関する維持管理の記録</t>
    <phoneticPr fontId="3"/>
  </si>
  <si>
    <t>用途廃止の日に係る特定日以後１年</t>
    <phoneticPr fontId="3"/>
  </si>
  <si>
    <t>発行状況表（災害派遣等従事車両証明書）</t>
    <phoneticPr fontId="3"/>
  </si>
  <si>
    <t>科目別月別使用明細書、運搬費使用実績報告</t>
    <phoneticPr fontId="3"/>
  </si>
  <si>
    <t>酒気帯び確認に関する文書</t>
    <phoneticPr fontId="3"/>
  </si>
  <si>
    <t>○○年度酒気帯び確認記録簿</t>
    <phoneticPr fontId="3"/>
  </si>
  <si>
    <t>緊急自動車の指定に関する文書</t>
    <phoneticPr fontId="3"/>
  </si>
  <si>
    <t>教材目録・保有現況、教材・訓練施設の使用、基本教材保有状況報告</t>
    <phoneticPr fontId="3"/>
  </si>
  <si>
    <t>陸上自衛隊中部方面航空隊中部方面ヘリコプター隊 第１飛行隊 標準文書保存期間基準</t>
    <phoneticPr fontId="8"/>
  </si>
  <si>
    <t>中部方面ヘリコプター隊第１飛行隊長</t>
    <phoneticPr fontId="8"/>
  </si>
  <si>
    <t>訓令別表第２
該当項</t>
    <phoneticPr fontId="8"/>
  </si>
  <si>
    <t>保存期間
満了時の措置</t>
    <phoneticPr fontId="8"/>
  </si>
  <si>
    <t>訓令及び通達の立案の検討その他の重要な経緯</t>
    <phoneticPr fontId="8"/>
  </si>
  <si>
    <t>制定又は改廃のための決裁文書</t>
    <phoneticPr fontId="8"/>
  </si>
  <si>
    <t>各部隊等達の案</t>
    <phoneticPr fontId="8"/>
  </si>
  <si>
    <t>○○年度　〇〇規則の改正に関する文書</t>
    <phoneticPr fontId="8"/>
  </si>
  <si>
    <t>○○年度受付簿</t>
    <phoneticPr fontId="8"/>
  </si>
  <si>
    <t>○○年発簡簿</t>
    <phoneticPr fontId="8"/>
  </si>
  <si>
    <t>決済簿</t>
    <phoneticPr fontId="8"/>
  </si>
  <si>
    <t>○○年決裁簿</t>
    <phoneticPr fontId="8"/>
  </si>
  <si>
    <t>○○年度移管・廃棄簿</t>
    <phoneticPr fontId="8"/>
  </si>
  <si>
    <t xml:space="preserve">自衛隊法第８３条第１項及び第２項により防衛大臣の指定する者が発する行動命令案
</t>
    <phoneticPr fontId="8"/>
  </si>
  <si>
    <t xml:space="preserve">○○年度行動命令
</t>
    <phoneticPr fontId="8"/>
  </si>
  <si>
    <t>総務に関する通知報告及び照会又は意見に係る文書</t>
    <phoneticPr fontId="8"/>
  </si>
  <si>
    <t>○○年度総務に関する文書</t>
    <phoneticPr fontId="8"/>
  </si>
  <si>
    <t>○○年度総務担当者等集合訓練</t>
    <phoneticPr fontId="8"/>
  </si>
  <si>
    <t>部隊行事に関する日命</t>
    <phoneticPr fontId="8"/>
  </si>
  <si>
    <t>○○年度各種行事に関する文書</t>
    <phoneticPr fontId="8"/>
  </si>
  <si>
    <t>○○年度特別勤務に関する文書</t>
    <phoneticPr fontId="8"/>
  </si>
  <si>
    <t>○○年度行政文書管理に係る研修（教育）関する文書</t>
    <phoneticPr fontId="8"/>
  </si>
  <si>
    <t xml:space="preserve">○○年度文書管理者引継報告書
</t>
    <phoneticPr fontId="8"/>
  </si>
  <si>
    <t xml:space="preserve">文書管理担当者等指定簿
</t>
    <phoneticPr fontId="8"/>
  </si>
  <si>
    <t>○○年度標準文書保存期間基準の改定に係る文書</t>
    <phoneticPr fontId="8"/>
  </si>
  <si>
    <t>文書管理システムに関する文書</t>
    <phoneticPr fontId="8"/>
  </si>
  <si>
    <t>○○年浄書データ保管</t>
    <phoneticPr fontId="8"/>
  </si>
  <si>
    <t xml:space="preserve">○○年度行政文書管理の適正な実施に関する文書
</t>
    <phoneticPr fontId="8"/>
  </si>
  <si>
    <t>行政文書管理状況の調査、点検及び研修に関する文書</t>
    <phoneticPr fontId="8"/>
  </si>
  <si>
    <t>○○年度行政文書管理状況の点検・監査等に関する文書</t>
    <phoneticPr fontId="8"/>
  </si>
  <si>
    <t>管理状況の点検に係る自己点検チェックシート</t>
    <phoneticPr fontId="8"/>
  </si>
  <si>
    <t>○○年度自己点検チェックシート</t>
    <phoneticPr fontId="8"/>
  </si>
  <si>
    <t>職位機能組織図（組織・定員）、呼集網図</t>
    <phoneticPr fontId="8"/>
  </si>
  <si>
    <t xml:space="preserve">○○年度　職位機能組織図（組織・定員）
</t>
    <phoneticPr fontId="8"/>
  </si>
  <si>
    <t>さわやか行政サービス運動（実施成果）、行政相談、ゆう活及びワークライフバランス、コンプライアンスに関する文書</t>
    <phoneticPr fontId="8"/>
  </si>
  <si>
    <t>○○年度総務省の政策に関する文書</t>
    <phoneticPr fontId="8"/>
  </si>
  <si>
    <t>部内広報に関する連絡通知等</t>
    <phoneticPr fontId="8"/>
  </si>
  <si>
    <t>○○年度部内広報</t>
    <phoneticPr fontId="8"/>
  </si>
  <si>
    <t>部外広報に関する連絡通知等</t>
    <phoneticPr fontId="8"/>
  </si>
  <si>
    <t>○○年度部外広報</t>
    <phoneticPr fontId="8"/>
  </si>
  <si>
    <t>情報公開・保有個人情報
（１１の項（２）に掲げるものを除く。）</t>
    <phoneticPr fontId="8"/>
  </si>
  <si>
    <t xml:space="preserve">情報公開・保有個人情報
（１１の項（２）に掲げるものを除く。）
</t>
    <phoneticPr fontId="8"/>
  </si>
  <si>
    <t>情報公開実施担当者（補助者）名簿</t>
    <phoneticPr fontId="8"/>
  </si>
  <si>
    <t>○○年度保護責任者等指定（解除）書</t>
    <phoneticPr fontId="8"/>
  </si>
  <si>
    <t>○○年度法務及び法律に関する文書</t>
    <phoneticPr fontId="8"/>
  </si>
  <si>
    <t>○○年度に訓令・達の運用及び解釈</t>
    <phoneticPr fontId="8"/>
  </si>
  <si>
    <t>○○年度　債権発生通知書</t>
    <phoneticPr fontId="8"/>
  </si>
  <si>
    <t>債権管理の業務に関する文書</t>
    <phoneticPr fontId="8"/>
  </si>
  <si>
    <t>〇〇年度　債権管理に関する文書</t>
    <phoneticPr fontId="8"/>
  </si>
  <si>
    <t>○○年度特殊勤務命令簿</t>
    <phoneticPr fontId="8"/>
  </si>
  <si>
    <t>航空作業記録</t>
    <phoneticPr fontId="8"/>
  </si>
  <si>
    <t xml:space="preserve">○○年度航空作業記録
</t>
    <phoneticPr fontId="8"/>
  </si>
  <si>
    <t>経費配分（割当）通知書、経費追加配分、経費の付け替え、示達要求・経費示達</t>
    <phoneticPr fontId="8"/>
  </si>
  <si>
    <t>予算</t>
    <phoneticPr fontId="8"/>
  </si>
  <si>
    <t xml:space="preserve">○○年度経費配分に関する文書
</t>
    <phoneticPr fontId="8"/>
  </si>
  <si>
    <t>会計監査の連絡通知、会計監査受検資料等、会計検査の連絡通知、会計検査受検資料等</t>
    <phoneticPr fontId="8"/>
  </si>
  <si>
    <t>○○年度会計監査・検査に関する文書</t>
    <phoneticPr fontId="8"/>
  </si>
  <si>
    <t>○○年度ＷＬＢ推進施策</t>
    <phoneticPr fontId="8"/>
  </si>
  <si>
    <t>○○年度休暇簿</t>
    <phoneticPr fontId="8"/>
  </si>
  <si>
    <t>振替（代休）管理簿、休日の代休指定簿、週休日振替等管理簿</t>
    <phoneticPr fontId="8"/>
  </si>
  <si>
    <t>○○年度倫理に関する文書</t>
    <phoneticPr fontId="8"/>
  </si>
  <si>
    <t>特別勤務計画書</t>
    <phoneticPr fontId="8"/>
  </si>
  <si>
    <t>○○年度特別勤務計画書</t>
    <phoneticPr fontId="8"/>
  </si>
  <si>
    <t>当直勤務報告書</t>
    <phoneticPr fontId="8"/>
  </si>
  <si>
    <t>○○年度当直勤務報告書</t>
    <phoneticPr fontId="8"/>
  </si>
  <si>
    <t>特別勤務表</t>
    <phoneticPr fontId="8"/>
  </si>
  <si>
    <t>○○年度特別勤務表</t>
    <phoneticPr fontId="8"/>
  </si>
  <si>
    <t>○○年度服務の制度に関する文書</t>
    <phoneticPr fontId="8"/>
  </si>
  <si>
    <t>服務指導に関する記録</t>
    <phoneticPr fontId="8"/>
  </si>
  <si>
    <t>服務指導記録等</t>
    <phoneticPr fontId="8"/>
  </si>
  <si>
    <t>懲戒（訓戒等報告）（懲戒処分統計報告）</t>
    <phoneticPr fontId="8"/>
  </si>
  <si>
    <t>○○年度懲戒（訓戒等）</t>
    <phoneticPr fontId="8"/>
  </si>
  <si>
    <t>懲戒（懲戒処分報告）（懲戒処分宣告）（分限処分報告）</t>
    <phoneticPr fontId="8"/>
  </si>
  <si>
    <t xml:space="preserve">○○年度懲戒（報告）
</t>
    <phoneticPr fontId="8"/>
  </si>
  <si>
    <t>訓令運用方針、防衛記念章の支給</t>
    <phoneticPr fontId="8"/>
  </si>
  <si>
    <t xml:space="preserve">○○年度防衛記念賞の支給に関する文書
</t>
    <phoneticPr fontId="8"/>
  </si>
  <si>
    <t>○○年度ハラスメントに関する文書</t>
    <phoneticPr fontId="8"/>
  </si>
  <si>
    <t>メンタルヘルス施策の推進に関する報告文書</t>
    <phoneticPr fontId="8"/>
  </si>
  <si>
    <t>○○年度メンタルへルスに関する文書</t>
    <phoneticPr fontId="8"/>
  </si>
  <si>
    <t>○○年度即応予備自衛官等に関する個別命令</t>
    <phoneticPr fontId="8"/>
  </si>
  <si>
    <t>予備自衛官志願者状況報告</t>
    <phoneticPr fontId="8"/>
  </si>
  <si>
    <t>〇〇年度予備自衛官志願者状況報告</t>
    <phoneticPr fontId="8"/>
  </si>
  <si>
    <t>10年</t>
    <phoneticPr fontId="8"/>
  </si>
  <si>
    <t>○○年度幹部任用等に関する文書</t>
    <phoneticPr fontId="8"/>
  </si>
  <si>
    <t>○○年度幹部退職に関する文書</t>
    <phoneticPr fontId="8"/>
  </si>
  <si>
    <t>○○年度幹部昇給に関する文書</t>
    <phoneticPr fontId="8"/>
  </si>
  <si>
    <t>○○年度幹部補職に関する文書</t>
    <phoneticPr fontId="8"/>
  </si>
  <si>
    <t>○○年度幹部休職等に関する文書</t>
    <phoneticPr fontId="8"/>
  </si>
  <si>
    <t>○○年度幹部の技能、特技の指定等</t>
    <phoneticPr fontId="8"/>
  </si>
  <si>
    <t>○○年度幹部の入校等に関する文書</t>
    <phoneticPr fontId="8"/>
  </si>
  <si>
    <t>○○年度幹部国際平和協力活動等</t>
    <phoneticPr fontId="8"/>
  </si>
  <si>
    <t>人事発令通知</t>
    <phoneticPr fontId="8"/>
  </si>
  <si>
    <t>○○年度幹部人事発令通知</t>
    <phoneticPr fontId="8"/>
  </si>
  <si>
    <t>○○年度幹部人事評価に関する文書</t>
    <phoneticPr fontId="8"/>
  </si>
  <si>
    <t>○○年度准・曹・士任用等に関する文書</t>
    <phoneticPr fontId="8"/>
  </si>
  <si>
    <t>○○年度准・曹・士退職に関する文書</t>
    <phoneticPr fontId="8"/>
  </si>
  <si>
    <t>○○年度准・曹・士補職</t>
    <phoneticPr fontId="8"/>
  </si>
  <si>
    <t>○○年度准・曹・士休職等に関する文書</t>
    <phoneticPr fontId="8"/>
  </si>
  <si>
    <t>○○年度准・曹・士の技能、特技の指定等</t>
    <phoneticPr fontId="8"/>
  </si>
  <si>
    <t>○○年度准・曹・士の入校等に関する文書</t>
    <phoneticPr fontId="8"/>
  </si>
  <si>
    <t>○○年度准・曹・士国際平和協力活動等</t>
    <phoneticPr fontId="8"/>
  </si>
  <si>
    <t>○○年度准・曹・士精勤章等</t>
    <phoneticPr fontId="8"/>
  </si>
  <si>
    <t>○○年度准・曹・士営舎外居住</t>
    <phoneticPr fontId="8"/>
  </si>
  <si>
    <t>○○年度自衛官等の募集に関する文書</t>
    <phoneticPr fontId="8"/>
  </si>
  <si>
    <t>生涯生活設計セミナーに関する文書</t>
    <phoneticPr fontId="8"/>
  </si>
  <si>
    <t>生涯生活設計セミナーに関する報告及び通知</t>
    <phoneticPr fontId="8"/>
  </si>
  <si>
    <t>○○年度生涯生活設計セミナーに関する文書</t>
    <phoneticPr fontId="8"/>
  </si>
  <si>
    <t>○○年度宿舎に関する文書</t>
    <phoneticPr fontId="8"/>
  </si>
  <si>
    <t>宿舎貸与申請書</t>
    <phoneticPr fontId="8"/>
  </si>
  <si>
    <t>○○年度宿舎貸与申請書</t>
    <phoneticPr fontId="8"/>
  </si>
  <si>
    <t>児童手当（受給事由消滅届）、（氏名住所変更届）</t>
    <phoneticPr fontId="8"/>
  </si>
  <si>
    <t>〇〇年度児童手当に関する文書</t>
    <phoneticPr fontId="8"/>
  </si>
  <si>
    <t>遺族援護、家族支援（留守業務等）、家族支援に関する集合訓練</t>
    <phoneticPr fontId="8"/>
  </si>
  <si>
    <t>○○年度家族支援に関する文書</t>
    <phoneticPr fontId="8"/>
  </si>
  <si>
    <t>緊急登庁支援に関する文書</t>
    <phoneticPr fontId="8"/>
  </si>
  <si>
    <t>緊急登頂支援（検討・調整・支援計画）</t>
    <phoneticPr fontId="8"/>
  </si>
  <si>
    <t>○○年度緊急登庁支援に関する文書</t>
    <phoneticPr fontId="8"/>
  </si>
  <si>
    <t>給与担当者集合訓練</t>
    <phoneticPr fontId="8"/>
  </si>
  <si>
    <t>○○年度給与担当者集合訓練</t>
    <phoneticPr fontId="8"/>
  </si>
  <si>
    <t>各種認定募</t>
    <phoneticPr fontId="8"/>
  </si>
  <si>
    <t>通勤手当認定簿、住居手当認定簿等の人事院規則１－３４（人事管理文書の保存期間）別表２給与に定められている各種認定簿</t>
    <phoneticPr fontId="8"/>
  </si>
  <si>
    <t>通勤手当認定簿</t>
    <phoneticPr fontId="8"/>
  </si>
  <si>
    <t>支給要件を具備しなくなった日に係る特定日以後６年</t>
    <phoneticPr fontId="8"/>
  </si>
  <si>
    <t>住居手当認定簿</t>
    <phoneticPr fontId="8"/>
  </si>
  <si>
    <t>○○年度合同企業説明会等に関する文書</t>
    <phoneticPr fontId="8"/>
  </si>
  <si>
    <t>○○年度就職援護業務に関する会議・研修等に関する文書</t>
    <phoneticPr fontId="8"/>
  </si>
  <si>
    <t>〇〇年度適格性に関する文書</t>
    <phoneticPr fontId="8"/>
  </si>
  <si>
    <t>〇〇年度適正評価に関する文書</t>
    <phoneticPr fontId="8"/>
  </si>
  <si>
    <t>適格性に関する文書（質問票、調査票、誓約書、付与・取消しの上申・決定）</t>
    <phoneticPr fontId="8"/>
  </si>
  <si>
    <t>○○年度保全教育に関する資料</t>
    <phoneticPr fontId="8"/>
  </si>
  <si>
    <t>〇〇年度秘密保全検査に関する文書</t>
    <phoneticPr fontId="8"/>
  </si>
  <si>
    <t>海外渡航後の管理に関する文書</t>
    <phoneticPr fontId="8"/>
  </si>
  <si>
    <t>海外渡航後のチェックシート</t>
    <phoneticPr fontId="8"/>
  </si>
  <si>
    <t>○○年度海外渡航後の管理に関する文書</t>
    <phoneticPr fontId="8"/>
  </si>
  <si>
    <t>管理体制・流出防止に関する文書
（注意、秘密、特定秘密、特定防衛秘密文書の作成、指定、登録、配布、接受、管理等に関する帳簿等）</t>
    <phoneticPr fontId="8"/>
  </si>
  <si>
    <t>〇〇年度秘密文書等貸出簿</t>
    <phoneticPr fontId="8"/>
  </si>
  <si>
    <t>〇〇年度秘密文書等閲覧簿</t>
    <phoneticPr fontId="8"/>
  </si>
  <si>
    <t>〇〇年度秘密文書等点検簿</t>
    <phoneticPr fontId="8"/>
  </si>
  <si>
    <t>貸出簿（特別防衛秘密）</t>
    <phoneticPr fontId="8"/>
  </si>
  <si>
    <t>〇〇年度貸出簿（特別防衛秘密）</t>
    <phoneticPr fontId="8"/>
  </si>
  <si>
    <t>特別防衛秘密文書等閲覧簿</t>
    <phoneticPr fontId="8"/>
  </si>
  <si>
    <t>〇〇年度特別防衛秘密文書等閲覧簿</t>
    <phoneticPr fontId="8"/>
  </si>
  <si>
    <t>〇〇年度点検簿（特別防衛秘密）</t>
    <phoneticPr fontId="8"/>
  </si>
  <si>
    <t>所持品検査簿</t>
    <phoneticPr fontId="8"/>
  </si>
  <si>
    <t>〇〇年度所持品検査簿</t>
    <phoneticPr fontId="8"/>
  </si>
  <si>
    <t>抜き打ち検査簿</t>
    <phoneticPr fontId="8"/>
  </si>
  <si>
    <t>〇〇年度抜き打ち検査簿</t>
    <phoneticPr fontId="8"/>
  </si>
  <si>
    <t>貸出し簿（特定秘密）</t>
    <phoneticPr fontId="8"/>
  </si>
  <si>
    <t>〇〇年度貸出し簿（特定秘密）</t>
    <phoneticPr fontId="8"/>
  </si>
  <si>
    <t>貸出し簿（重要経済安保情報）</t>
    <phoneticPr fontId="8"/>
  </si>
  <si>
    <t>〇〇年度貸出し簿（重要経済安保情報）</t>
    <phoneticPr fontId="8"/>
  </si>
  <si>
    <t>特定秘密文書等点検簿</t>
    <phoneticPr fontId="8"/>
  </si>
  <si>
    <t>〇〇年度特定秘密文書等点検簿</t>
    <phoneticPr fontId="8"/>
  </si>
  <si>
    <t>重要経済安保情報文書等点検簿</t>
    <phoneticPr fontId="8"/>
  </si>
  <si>
    <t>〇〇年度重要経済安保情報文書等点検簿</t>
    <phoneticPr fontId="8"/>
  </si>
  <si>
    <t>秘密保全規則等遵守の誓約書</t>
    <phoneticPr fontId="8"/>
  </si>
  <si>
    <t>可搬記憶媒体登録簿（省秘）</t>
    <phoneticPr fontId="8"/>
  </si>
  <si>
    <t>当該頁の最終記載日に係る特定日以後１年</t>
    <phoneticPr fontId="8"/>
  </si>
  <si>
    <t>可搬記憶媒体登録簿（特定秘密）</t>
    <phoneticPr fontId="8"/>
  </si>
  <si>
    <t>可搬記憶媒体登録簿（重要経済安保情報）</t>
    <phoneticPr fontId="8"/>
  </si>
  <si>
    <t>パスワード共有記録簿（省秘）</t>
    <phoneticPr fontId="8"/>
  </si>
  <si>
    <t>パスワード共有記録簿（特定秘密）</t>
    <phoneticPr fontId="8"/>
  </si>
  <si>
    <t>システム利用者指定簿（注意情報システム用）</t>
    <phoneticPr fontId="8"/>
  </si>
  <si>
    <t>転属又は退職の日に係る特定日以後３年</t>
    <phoneticPr fontId="8"/>
  </si>
  <si>
    <t>指定前秘密複製・製作保管簿</t>
    <phoneticPr fontId="8"/>
  </si>
  <si>
    <t>特定秘密文書等引継証明記録</t>
    <phoneticPr fontId="8"/>
  </si>
  <si>
    <t>重要経済安保情報文書等引継証明記録</t>
    <phoneticPr fontId="8"/>
  </si>
  <si>
    <t>秘の指定見直し記録</t>
    <phoneticPr fontId="8"/>
  </si>
  <si>
    <t>特定秘密文書等受領書</t>
    <phoneticPr fontId="8"/>
  </si>
  <si>
    <t>重要経済安保情報文書等受領書</t>
    <phoneticPr fontId="8"/>
  </si>
  <si>
    <t>重要経済安保情報文書等管理番号登録簿</t>
    <phoneticPr fontId="8"/>
  </si>
  <si>
    <t>特定秘密文書等管理簿</t>
    <phoneticPr fontId="8"/>
  </si>
  <si>
    <t>重要経済安保情報文書等管理簿</t>
    <phoneticPr fontId="8"/>
  </si>
  <si>
    <t>重要経済安保情報文書等保管簿</t>
    <phoneticPr fontId="8"/>
  </si>
  <si>
    <t>重要経済安保情報取扱職員名簿</t>
    <phoneticPr fontId="8"/>
  </si>
  <si>
    <t>特定秘密の指定等の周知に関する文書（正本）</t>
    <phoneticPr fontId="8"/>
  </si>
  <si>
    <t>当該書面又は電磁的記録に係る特定秘密の指定の有効期間が満了した日又は指定が解除された日に係る特定日以後１０年</t>
    <phoneticPr fontId="8"/>
  </si>
  <si>
    <t>重要経済安保情報の指定等の周知に関する文書（正本）</t>
    <phoneticPr fontId="8"/>
  </si>
  <si>
    <t>当該書面又は電磁的記録に係る重要経済安保情報の指定の有効期間が満了した日又は指定が解除された日に係る特定日以後１０年</t>
    <phoneticPr fontId="8"/>
  </si>
  <si>
    <t>重要経済安保情報文書等閲覧記録</t>
    <phoneticPr fontId="8"/>
  </si>
  <si>
    <t>重要経済安保情報文書等閲覧記録省略者名簿</t>
    <phoneticPr fontId="8"/>
  </si>
  <si>
    <t>○○年度地誌に関する文書</t>
    <phoneticPr fontId="8"/>
  </si>
  <si>
    <t xml:space="preserve">○○年度業務計画
</t>
    <phoneticPr fontId="8"/>
  </si>
  <si>
    <t>週間訓練予定表</t>
    <phoneticPr fontId="8"/>
  </si>
  <si>
    <t>○○年度週間訓練予定表</t>
    <phoneticPr fontId="8"/>
  </si>
  <si>
    <t>行事予定表</t>
    <phoneticPr fontId="8"/>
  </si>
  <si>
    <t>○○年度行事予定表</t>
    <phoneticPr fontId="8"/>
  </si>
  <si>
    <t xml:space="preserve">運用
（２５の項（１）に掲げるものを除く。）
</t>
    <phoneticPr fontId="8"/>
  </si>
  <si>
    <t>非常勤務態勢の移行（解除）に関する文書</t>
    <phoneticPr fontId="8"/>
  </si>
  <si>
    <t xml:space="preserve">○○年度非常勤務態勢の移行（解除）に関する文書
</t>
    <phoneticPr fontId="8"/>
  </si>
  <si>
    <t>○○年度即応態勢に関する文書</t>
    <phoneticPr fontId="8"/>
  </si>
  <si>
    <t>災害警備
（２５の項（１）に掲げるものを除く。）</t>
    <phoneticPr fontId="8"/>
  </si>
  <si>
    <t>○○年度駐屯地警備に関する文書</t>
    <phoneticPr fontId="8"/>
  </si>
  <si>
    <t xml:space="preserve">○○年度災害派遣に関する文書
</t>
    <phoneticPr fontId="8"/>
  </si>
  <si>
    <t>航空救難に関する文書</t>
    <phoneticPr fontId="8"/>
  </si>
  <si>
    <t>地方自治体が行う防災訓練又は総合防災訓練の参加に関する文書</t>
    <phoneticPr fontId="8"/>
  </si>
  <si>
    <t>地方自治体との総合防災訓練に関する文書</t>
    <phoneticPr fontId="8"/>
  </si>
  <si>
    <t xml:space="preserve">○○年度地方自治体との総合防災訓練に関する文書
</t>
    <phoneticPr fontId="8"/>
  </si>
  <si>
    <t>防災訓練に関する文書</t>
    <phoneticPr fontId="8"/>
  </si>
  <si>
    <t>〇〇年度防災訓練に関する文書</t>
    <phoneticPr fontId="8"/>
  </si>
  <si>
    <t>航空運用
（２５の項（１）に掲げるものを除く。）</t>
    <phoneticPr fontId="8"/>
  </si>
  <si>
    <t>体験搭乗、航空機搭乗</t>
    <phoneticPr fontId="8"/>
  </si>
  <si>
    <t>○○年度航空機搭乗に関する文書</t>
    <phoneticPr fontId="8"/>
  </si>
  <si>
    <t>〇〇年度航空機運用</t>
    <phoneticPr fontId="8"/>
  </si>
  <si>
    <t>電子計算機配置図</t>
    <phoneticPr fontId="8"/>
  </si>
  <si>
    <t>○○年度電子計算機配置図</t>
    <phoneticPr fontId="8"/>
  </si>
  <si>
    <t>災害時等の非常時持ち出し要領</t>
    <phoneticPr fontId="8"/>
  </si>
  <si>
    <t xml:space="preserve">○○年度可搬記憶媒体持出し簿
</t>
    <phoneticPr fontId="8"/>
  </si>
  <si>
    <t xml:space="preserve">○○年度可搬記憶媒体使用記録簿
</t>
    <phoneticPr fontId="8"/>
  </si>
  <si>
    <t>可搬記憶媒体保管箱鍵授受簿</t>
    <phoneticPr fontId="8"/>
  </si>
  <si>
    <t>○○年度可搬記憶媒体保管箱鍵授受簿</t>
    <phoneticPr fontId="8"/>
  </si>
  <si>
    <t xml:space="preserve">○○年度可搬記憶媒体登録簿
</t>
    <phoneticPr fontId="8"/>
  </si>
  <si>
    <t>保管容器文字盤鍵変更実施記録</t>
    <phoneticPr fontId="8"/>
  </si>
  <si>
    <t>○○年度保管容器文字盤鍵変更実施記録</t>
    <phoneticPr fontId="8"/>
  </si>
  <si>
    <t>○○年度情報保証自己点検結果</t>
    <phoneticPr fontId="8"/>
  </si>
  <si>
    <t xml:space="preserve">秘匿措置解除許可簿
</t>
    <phoneticPr fontId="8"/>
  </si>
  <si>
    <t>ファイル暗号化ソフト使用者管理一覧表</t>
    <phoneticPr fontId="8"/>
  </si>
  <si>
    <t>無線資格試験</t>
    <phoneticPr fontId="8"/>
  </si>
  <si>
    <t>○○年度無線資格試験に関する文書</t>
    <phoneticPr fontId="8"/>
  </si>
  <si>
    <t>移動局等検査</t>
    <phoneticPr fontId="8"/>
  </si>
  <si>
    <t>○○年度移動局等の検査に関する文書</t>
    <phoneticPr fontId="8"/>
  </si>
  <si>
    <t>システム通信訓練に関する文書</t>
    <phoneticPr fontId="8"/>
  </si>
  <si>
    <t>○○年度システム通信訓練に関する文書</t>
    <phoneticPr fontId="8"/>
  </si>
  <si>
    <t>○○年度システムの運用及び管理要領等</t>
    <phoneticPr fontId="8"/>
  </si>
  <si>
    <t>国際協力
（２５の項（１）及び
２６の項（１）に掲げるものを除く。）</t>
    <phoneticPr fontId="8"/>
  </si>
  <si>
    <t>○○年度国際緊急援助活動に関する文書</t>
    <phoneticPr fontId="8"/>
  </si>
  <si>
    <t>以下について移管
・国際協力、国際交流に関する文書のうち、特に重要な政策事項、意思決定事項等が記録された文書</t>
    <phoneticPr fontId="8"/>
  </si>
  <si>
    <t>○○年度国際緊急援助活動等基本計画</t>
    <phoneticPr fontId="8"/>
  </si>
  <si>
    <t>取扱いに注意を要する装備品等点検簿</t>
    <phoneticPr fontId="8"/>
  </si>
  <si>
    <t>〇〇年度取扱いに注意を要する装備品等点検簿</t>
    <phoneticPr fontId="8"/>
  </si>
  <si>
    <t>装備品等の不具合等</t>
    <phoneticPr fontId="8"/>
  </si>
  <si>
    <t>〇〇年度装備品の不具合等に関する文書</t>
    <phoneticPr fontId="8"/>
  </si>
  <si>
    <t>兵たんの運用要領等</t>
    <phoneticPr fontId="8"/>
  </si>
  <si>
    <t>○○年度兵たんの運用要領等に関する文書</t>
    <phoneticPr fontId="8"/>
  </si>
  <si>
    <t>装備品の管理に関する文書（検査・点検）</t>
    <phoneticPr fontId="8"/>
  </si>
  <si>
    <t>○○年度装備品の管理に関する文書（検査・点検）</t>
    <phoneticPr fontId="8"/>
  </si>
  <si>
    <t>○○年度予防整備作業用紙</t>
    <phoneticPr fontId="8"/>
  </si>
  <si>
    <t>○○年度予防整備予定表</t>
    <phoneticPr fontId="8"/>
  </si>
  <si>
    <t>作業命令書</t>
    <phoneticPr fontId="8"/>
  </si>
  <si>
    <t>○○年度作業命令書</t>
    <phoneticPr fontId="8"/>
  </si>
  <si>
    <t>５年（うち、管理簿及び受渡証（甲）については、最後に記録した日に係る特定日以後５年）</t>
    <phoneticPr fontId="8"/>
  </si>
  <si>
    <t>作業命令台帳</t>
    <phoneticPr fontId="8"/>
  </si>
  <si>
    <t>○○年度作業命令台帳</t>
    <phoneticPr fontId="8"/>
  </si>
  <si>
    <t xml:space="preserve">履歴簿
</t>
    <phoneticPr fontId="8"/>
  </si>
  <si>
    <t>装備品等の点検簿</t>
    <phoneticPr fontId="8"/>
  </si>
  <si>
    <t xml:space="preserve">○○年度装備品等の点検簿
</t>
    <phoneticPr fontId="8"/>
  </si>
  <si>
    <t>鍵接受簿</t>
    <phoneticPr fontId="8"/>
  </si>
  <si>
    <t xml:space="preserve">鍵接受簿
</t>
    <phoneticPr fontId="8"/>
  </si>
  <si>
    <t>員数点検簿</t>
    <phoneticPr fontId="8"/>
  </si>
  <si>
    <t>○○年度員数点検簿</t>
    <phoneticPr fontId="8"/>
  </si>
  <si>
    <t>自動車番号付与簿、自動車記録簿</t>
    <phoneticPr fontId="8"/>
  </si>
  <si>
    <t xml:space="preserve">自動車番号付与簿
</t>
    <phoneticPr fontId="8"/>
  </si>
  <si>
    <t>装備品等を保有しなくなった日に係る特定日以後３年</t>
    <phoneticPr fontId="8"/>
  </si>
  <si>
    <t>○○年度火薬類取締に関する文書</t>
    <phoneticPr fontId="8"/>
  </si>
  <si>
    <t>航空機等を用途廃止等により処分した日に係る特定日以後５年（関東補給処において保管）</t>
    <phoneticPr fontId="8"/>
  </si>
  <si>
    <t>航空機部品等履歴簿</t>
    <phoneticPr fontId="8"/>
  </si>
  <si>
    <t>航空機重量・重心履歴簿</t>
    <phoneticPr fontId="8"/>
  </si>
  <si>
    <t xml:space="preserve">○○年度航空機飛行記録及び整備記録（第１表）
</t>
    <phoneticPr fontId="8"/>
  </si>
  <si>
    <t>○○年度航空部品輸送に関する文書</t>
    <phoneticPr fontId="8"/>
  </si>
  <si>
    <t>航空機飛行記録第１表</t>
    <phoneticPr fontId="8"/>
  </si>
  <si>
    <t>○○年度航空機飛行記録第１表</t>
    <phoneticPr fontId="8"/>
  </si>
  <si>
    <t>航空機飛行記録及び整備記録（第２～第５表）</t>
    <phoneticPr fontId="8"/>
  </si>
  <si>
    <t xml:space="preserve">○○年度航空機飛行記録及び整備記録（第２～第５表）
</t>
    <phoneticPr fontId="8"/>
  </si>
  <si>
    <t>○○年度航空安全に関する文書</t>
    <phoneticPr fontId="8"/>
  </si>
  <si>
    <t xml:space="preserve">○○年度一時管理換（需品器材）
</t>
    <phoneticPr fontId="8"/>
  </si>
  <si>
    <t xml:space="preserve">個人被服簿
</t>
    <phoneticPr fontId="8"/>
  </si>
  <si>
    <t xml:space="preserve">○○年度燃料補給担任区分
</t>
    <phoneticPr fontId="8"/>
  </si>
  <si>
    <t xml:space="preserve">○○年度食需伝票
</t>
    <phoneticPr fontId="8"/>
  </si>
  <si>
    <t>○○年度給食依頼票</t>
    <phoneticPr fontId="8"/>
  </si>
  <si>
    <t>各種報告等</t>
    <phoneticPr fontId="8"/>
  </si>
  <si>
    <t>○○年度各種報告等</t>
    <phoneticPr fontId="8"/>
  </si>
  <si>
    <t>○○年度有料支給内訳表</t>
    <phoneticPr fontId="8"/>
  </si>
  <si>
    <t>施設状況報告、建物等の欠陥等の調整、周辺整備状況に関する文書</t>
    <phoneticPr fontId="8"/>
  </si>
  <si>
    <t>○○年度建設の整備状況に関する文書</t>
    <phoneticPr fontId="8"/>
  </si>
  <si>
    <t>営繕の恒常業務に関する文書</t>
    <phoneticPr fontId="8"/>
  </si>
  <si>
    <t>営繕の恒常業務報告文書等</t>
    <phoneticPr fontId="8"/>
  </si>
  <si>
    <t>○○年度営繕の恒常業務に関する文書</t>
    <phoneticPr fontId="8"/>
  </si>
  <si>
    <t>施設の維持管理に関する文書</t>
    <phoneticPr fontId="8"/>
  </si>
  <si>
    <t>各設備に関する維持管理の記録</t>
    <phoneticPr fontId="8"/>
  </si>
  <si>
    <t xml:space="preserve">○○年度施設の維持管理に関する文書
</t>
    <phoneticPr fontId="8"/>
  </si>
  <si>
    <t>○○年度環境保全に関する文書</t>
    <phoneticPr fontId="8"/>
  </si>
  <si>
    <t xml:space="preserve">○○年度航空輸送（部外者の航空機搭乗）
</t>
    <phoneticPr fontId="8"/>
  </si>
  <si>
    <t>呼気点検用紙</t>
    <phoneticPr fontId="8"/>
  </si>
  <si>
    <t>○○年度呼気点検用紙</t>
    <phoneticPr fontId="8"/>
  </si>
  <si>
    <t>学校長等会議、教育訓練の総合的な計画、教育訓練関係部隊の業務の総合運営、教育訓練に関する通知、報告及び照会又は意見に係る文書</t>
    <phoneticPr fontId="8"/>
  </si>
  <si>
    <t xml:space="preserve">○○年度教育訓練に関する文書
</t>
    <phoneticPr fontId="8"/>
  </si>
  <si>
    <t xml:space="preserve">教育訓練事故報告
</t>
    <phoneticPr fontId="8"/>
  </si>
  <si>
    <t xml:space="preserve">○○年度教育訓練事故報告
</t>
    <phoneticPr fontId="8"/>
  </si>
  <si>
    <t>○○年度特技の検定・認定に関する文書</t>
    <phoneticPr fontId="8"/>
  </si>
  <si>
    <t xml:space="preserve">○○年度教授計画（教育関連）
</t>
    <phoneticPr fontId="8"/>
  </si>
  <si>
    <t>○○年度幹部等の教育に関する文書</t>
    <phoneticPr fontId="8"/>
  </si>
  <si>
    <t>○○年度准・曹・士の教育に関する文書</t>
    <phoneticPr fontId="8"/>
  </si>
  <si>
    <t>学校教育（職種）</t>
    <phoneticPr fontId="8"/>
  </si>
  <si>
    <t>各職種の教育に関する文書</t>
    <phoneticPr fontId="8"/>
  </si>
  <si>
    <t>学校教育（普通科）（特科）（機甲科）（高射特科）（施設科）（航空科）（通信科）（化学科）（輸送科）（武器科）（需品科）（衛生科）（会計科）（警務科）（音楽科）（情報科）</t>
    <phoneticPr fontId="8"/>
  </si>
  <si>
    <t>○○年度学校教育</t>
    <phoneticPr fontId="8"/>
  </si>
  <si>
    <t>恒常業務にて作成がされる器材・演習場に関する文書</t>
    <phoneticPr fontId="8"/>
  </si>
  <si>
    <t xml:space="preserve">○○年度演習場使用申請
</t>
    <phoneticPr fontId="8"/>
  </si>
  <si>
    <t>○○年度器材・演習場の整備、管理に関する文書</t>
    <phoneticPr fontId="8"/>
  </si>
  <si>
    <t>訓練に関する通知、報告及び照会又は意見に係る文書、検定に係る文書</t>
    <phoneticPr fontId="8"/>
  </si>
  <si>
    <t xml:space="preserve">○○年度訓練・検定に関する文書
</t>
    <phoneticPr fontId="8"/>
  </si>
  <si>
    <t>訓練管理指導に関する文書</t>
    <phoneticPr fontId="8"/>
  </si>
  <si>
    <t>○○年度訓練管理指導に関する文書</t>
    <phoneticPr fontId="8"/>
  </si>
  <si>
    <t xml:space="preserve">○○年度集合訓練に関する文書
</t>
    <phoneticPr fontId="8"/>
  </si>
  <si>
    <t>訓練実施予定表</t>
    <phoneticPr fontId="8"/>
  </si>
  <si>
    <t>○○年度訓練実施予定表</t>
    <phoneticPr fontId="8"/>
  </si>
  <si>
    <t>訓練支援に関する文書</t>
    <phoneticPr fontId="8"/>
  </si>
  <si>
    <t>○○年度　訓練支援に関する文書</t>
    <phoneticPr fontId="8"/>
  </si>
  <si>
    <t xml:space="preserve">○○年度部隊の教育訓練に関する文書
</t>
    <phoneticPr fontId="8"/>
  </si>
  <si>
    <t>○○年度指揮所訓練に関する文書</t>
    <phoneticPr fontId="8"/>
  </si>
  <si>
    <t>航空機操縦士の訓練</t>
    <phoneticPr fontId="8"/>
  </si>
  <si>
    <t>○○年度航空操縦士の訓練に関する文書</t>
    <phoneticPr fontId="8"/>
  </si>
  <si>
    <t>○○年度訓練基準（試行）</t>
    <phoneticPr fontId="8"/>
  </si>
  <si>
    <t xml:space="preserve">○○年度訓練に関する計画・命令等
</t>
    <phoneticPr fontId="8"/>
  </si>
  <si>
    <t>要務飛行等実施計画</t>
    <phoneticPr fontId="8"/>
  </si>
  <si>
    <t>○○年度要務飛行等実施計画</t>
    <phoneticPr fontId="8"/>
  </si>
  <si>
    <t>○○年度教授計画（訓練関連）</t>
    <phoneticPr fontId="8"/>
  </si>
  <si>
    <t>○○年度年次射撃訓練</t>
    <phoneticPr fontId="8"/>
  </si>
  <si>
    <t>演習
（２６の項（１）に掲げるものを除く。）</t>
    <phoneticPr fontId="8"/>
  </si>
  <si>
    <t xml:space="preserve">○○年度演習に関する文書
</t>
    <phoneticPr fontId="8"/>
  </si>
  <si>
    <t>訓練検閲に関する計画・命令等</t>
    <phoneticPr fontId="8"/>
  </si>
  <si>
    <t>○○年度訓練検閲に関する文書</t>
    <phoneticPr fontId="8"/>
  </si>
  <si>
    <t xml:space="preserve">○○年度統合訓練に関する文書
</t>
    <phoneticPr fontId="8"/>
  </si>
  <si>
    <t>○○年度指揮所演習に関する文書</t>
    <phoneticPr fontId="8"/>
  </si>
  <si>
    <t>検閲評価</t>
    <phoneticPr fontId="8"/>
  </si>
  <si>
    <t xml:space="preserve">○○年度検閲評価
</t>
    <phoneticPr fontId="8"/>
  </si>
  <si>
    <t xml:space="preserve">検定記録簿
</t>
    <phoneticPr fontId="8"/>
  </si>
  <si>
    <t>○○年度部隊の教育訓練検閲に関する文書</t>
    <phoneticPr fontId="8"/>
  </si>
  <si>
    <t xml:space="preserve">○○年度教範類持ち出し申請簿
</t>
    <phoneticPr fontId="8"/>
  </si>
  <si>
    <t xml:space="preserve">隊内販売教範類所有状況表
</t>
    <phoneticPr fontId="8"/>
  </si>
  <si>
    <t xml:space="preserve">○○年度教範類の教育等に関する文書
</t>
    <phoneticPr fontId="8"/>
  </si>
  <si>
    <t>メンタルヘルス、自殺事故対策防止</t>
    <phoneticPr fontId="8"/>
  </si>
  <si>
    <t xml:space="preserve">○○年度メンタル、事故防止に関する文書
</t>
    <phoneticPr fontId="8"/>
  </si>
  <si>
    <t xml:space="preserve">○○年度部隊患者名簿
</t>
    <phoneticPr fontId="8"/>
  </si>
  <si>
    <t>個人携行救急品管理簿</t>
    <phoneticPr fontId="8"/>
  </si>
  <si>
    <t xml:space="preserve">○○年度環境衛生（防疫）に関する文書
</t>
    <phoneticPr fontId="8"/>
  </si>
  <si>
    <t>○○年度防疫に関する文書</t>
    <phoneticPr fontId="8"/>
  </si>
  <si>
    <t xml:space="preserve">○○年度健康管理強化施策
</t>
    <phoneticPr fontId="8"/>
  </si>
  <si>
    <t xml:space="preserve">身体歴
</t>
    <phoneticPr fontId="8"/>
  </si>
  <si>
    <t>薬務器材の管理に関する文書</t>
    <phoneticPr fontId="8"/>
  </si>
  <si>
    <t>資料要求（第１の項から第
２７の項に掲げるものを除く。）</t>
    <phoneticPr fontId="8"/>
  </si>
  <si>
    <t>所掌する事務に対する資料説明要求に関する文書</t>
    <phoneticPr fontId="8"/>
  </si>
  <si>
    <t>業務説明資料</t>
    <phoneticPr fontId="8"/>
  </si>
  <si>
    <t>○○年度資料説明要求に関する文書</t>
    <phoneticPr fontId="8"/>
  </si>
  <si>
    <t>各種器材の維持管理に係る資料等</t>
    <phoneticPr fontId="8"/>
  </si>
  <si>
    <t>　　定過程並びに事務及び事業の実績の合理的な跡付け又は検証に必要となる行政文書）に該当するものを除き、保存期間を１年未満とすることができる。例えば、次に掲げ</t>
    <phoneticPr fontId="8"/>
  </si>
  <si>
    <t>　　る類型に該当する文書の保存期間は、１年未満とすることができる。</t>
    <phoneticPr fontId="8"/>
  </si>
  <si>
    <t>陸上自衛隊中部方面航空隊中部方面ヘリコプター隊 第２飛行隊 標準文書保存期間基準</t>
    <phoneticPr fontId="8"/>
  </si>
  <si>
    <t>（令和７年８月２２日から適用）</t>
    <phoneticPr fontId="8"/>
  </si>
  <si>
    <t>中部方面ヘリコプター隊　第２飛行隊長　</t>
    <phoneticPr fontId="8"/>
  </si>
  <si>
    <t>○○年度訓令案</t>
    <phoneticPr fontId="8"/>
  </si>
  <si>
    <t>○○年度通達案</t>
    <phoneticPr fontId="8"/>
  </si>
  <si>
    <t>防衛省行政文書管理規則案</t>
    <phoneticPr fontId="8"/>
  </si>
  <si>
    <t>○○年度防衛省行政文書管理規則案</t>
    <phoneticPr fontId="8"/>
  </si>
  <si>
    <t>防衛省本省の部局において使用する公印に関する訓令案</t>
    <phoneticPr fontId="8"/>
  </si>
  <si>
    <t>○○年度防衛省本省の部局において使用する公印に関する訓令案</t>
    <phoneticPr fontId="8"/>
  </si>
  <si>
    <t>陸上自衛隊達の案</t>
    <phoneticPr fontId="8"/>
  </si>
  <si>
    <t>○○年度陸上自衛隊達の案</t>
    <phoneticPr fontId="8"/>
  </si>
  <si>
    <t>○○年度各部隊等達の案</t>
    <phoneticPr fontId="8"/>
  </si>
  <si>
    <t>○○年度例規通達類の整理</t>
    <phoneticPr fontId="8"/>
  </si>
  <si>
    <t>○○年度文書受付配付簿</t>
    <phoneticPr fontId="8"/>
  </si>
  <si>
    <t>保存期間を１年未満として廃棄した行政文書ファイル等の類型の記録</t>
    <phoneticPr fontId="8"/>
  </si>
  <si>
    <t>○○年度文書廃棄記録簿</t>
    <phoneticPr fontId="8"/>
  </si>
  <si>
    <t>○○年度発簡簿</t>
    <phoneticPr fontId="8"/>
  </si>
  <si>
    <t>○○年度移管破棄簿</t>
    <phoneticPr fontId="8"/>
  </si>
  <si>
    <t>○○年度○○国際緊急援助活動の実施に関する行動命令（上級部隊から受領分）</t>
    <phoneticPr fontId="8"/>
  </si>
  <si>
    <t>大臣が発する行動命令に基づき自衛隊の部隊等の長が発する行動命令案</t>
    <phoneticPr fontId="8"/>
  </si>
  <si>
    <t>会議資料</t>
    <phoneticPr fontId="8"/>
  </si>
  <si>
    <t>情報共有資料</t>
    <phoneticPr fontId="8"/>
  </si>
  <si>
    <t>○○年度行動命令</t>
    <phoneticPr fontId="8"/>
  </si>
  <si>
    <t>大臣が発する行動命令に基づく自衛隊の活動の記録又は報告であって、防衛大臣又は上級部隊（司令部を含む。以下同じ。）の指揮官の判断に資するもの（活動する部隊等が作成したものを除く。）</t>
    <phoneticPr fontId="8"/>
  </si>
  <si>
    <t>活動成果報告</t>
    <phoneticPr fontId="8"/>
  </si>
  <si>
    <t>○○年度地震</t>
    <phoneticPr fontId="8"/>
  </si>
  <si>
    <t>秘密保全に関する事項</t>
    <phoneticPr fontId="8"/>
  </si>
  <si>
    <t>特定秘密等漏えい事案に係る再発防止措置</t>
    <phoneticPr fontId="8"/>
  </si>
  <si>
    <t>特定秘密等漏えい事案根絶に向けた諸対応の徹底について（防防調（防）第１８１号。令和５年３月３１日）に基づく再発防止措置に関する文書</t>
    <phoneticPr fontId="8"/>
  </si>
  <si>
    <t>退職時誓約書</t>
    <phoneticPr fontId="8"/>
  </si>
  <si>
    <t>退職の日に係る特定日以後３０年</t>
    <phoneticPr fontId="8"/>
  </si>
  <si>
    <t>2(1)ア29</t>
    <phoneticPr fontId="8"/>
  </si>
  <si>
    <t>退職時誓約書の求めに応じなかった場合の通知</t>
    <phoneticPr fontId="8"/>
  </si>
  <si>
    <t>部隊現況把握に関する調整・報告資料</t>
    <phoneticPr fontId="8"/>
  </si>
  <si>
    <t xml:space="preserve">○○年度総務通知文書
</t>
    <phoneticPr fontId="8"/>
  </si>
  <si>
    <t>○○年度総務に関する通知報告及び照会又は意見に係る文書</t>
    <phoneticPr fontId="8"/>
  </si>
  <si>
    <t>資料送付書</t>
    <phoneticPr fontId="8"/>
  </si>
  <si>
    <t>○○年度資料送付書</t>
    <phoneticPr fontId="8"/>
  </si>
  <si>
    <t>行事に関する文書</t>
    <phoneticPr fontId="8"/>
  </si>
  <si>
    <t xml:space="preserve">○○年度行事
</t>
    <phoneticPr fontId="8"/>
  </si>
  <si>
    <t>国家的行事に関する調整資料・報告資料</t>
    <phoneticPr fontId="8"/>
  </si>
  <si>
    <t>○○年度国家的行事関する文書</t>
    <phoneticPr fontId="8"/>
  </si>
  <si>
    <t>2(2)ア(ウ)</t>
    <phoneticPr fontId="8"/>
  </si>
  <si>
    <t>以下について移管
・国家・社会として記録を共有すべき歴史的に重要な行事</t>
    <phoneticPr fontId="8"/>
  </si>
  <si>
    <t>部外協力団体との行事に関する文書</t>
    <phoneticPr fontId="8"/>
  </si>
  <si>
    <t>○○年度部外協力団体との行事に関する文書</t>
    <phoneticPr fontId="8"/>
  </si>
  <si>
    <t>○○年度身分証の管理に関する文書</t>
    <phoneticPr fontId="8"/>
  </si>
  <si>
    <t>○○年度マイナンバー施策に関する文書</t>
    <phoneticPr fontId="8"/>
  </si>
  <si>
    <t>○○年度特別勤務に関する命令等</t>
    <phoneticPr fontId="8"/>
  </si>
  <si>
    <t>消防隊勤務</t>
    <phoneticPr fontId="8"/>
  </si>
  <si>
    <t>○○年度消防隊勤務</t>
    <phoneticPr fontId="8"/>
  </si>
  <si>
    <t>○○年度消防に関する文書等</t>
    <phoneticPr fontId="8"/>
  </si>
  <si>
    <t>○○度○○研修（教育）に関する文書</t>
    <phoneticPr fontId="8"/>
  </si>
  <si>
    <t>○○年度文書管理者及び文書管理担当者の報告文書</t>
    <phoneticPr fontId="8"/>
  </si>
  <si>
    <t>指名簿に記載された者の全てが解除された日に係る特定日以後５年</t>
    <phoneticPr fontId="8"/>
  </si>
  <si>
    <t>○○年度文書管理</t>
    <phoneticPr fontId="8"/>
  </si>
  <si>
    <t>浄書データ格納フォルダ</t>
    <phoneticPr fontId="8"/>
  </si>
  <si>
    <t>○○年度○○管理業務</t>
    <phoneticPr fontId="8"/>
  </si>
  <si>
    <t>○○年度文書管理業務</t>
    <phoneticPr fontId="8"/>
  </si>
  <si>
    <t>○○年度行動命令に基づき行動する部隊が作成した上級部隊への提示報告であって防衛大臣又は上級部隊の指揮官の判断に資するものに該当する行政文書の件名一覧の報告等に関する文書</t>
    <phoneticPr fontId="8"/>
  </si>
  <si>
    <t>行政文書ファイル等の保存期間満了時の措置の確認依頼</t>
    <phoneticPr fontId="8"/>
  </si>
  <si>
    <t>○○年度行政文書管理業務</t>
    <phoneticPr fontId="8"/>
  </si>
  <si>
    <t>行政文書管理状況の調査</t>
    <phoneticPr fontId="8"/>
  </si>
  <si>
    <t>○○年度管理状況の点検に係る自己点検チェックシート</t>
    <phoneticPr fontId="8"/>
  </si>
  <si>
    <t>○○年度点検及び研修に関する文書</t>
    <phoneticPr fontId="8"/>
  </si>
  <si>
    <t>○○年度職位機能組織図</t>
    <phoneticPr fontId="8"/>
  </si>
  <si>
    <t>○○年度行政相談週間運動</t>
    <phoneticPr fontId="8"/>
  </si>
  <si>
    <t>○○年度防衛監察実施通達</t>
    <phoneticPr fontId="8"/>
  </si>
  <si>
    <t>部外意見発表の届出に関する文書</t>
    <phoneticPr fontId="8"/>
  </si>
  <si>
    <t>○○年度広報業務</t>
    <phoneticPr fontId="8"/>
  </si>
  <si>
    <t>個人情報保護の体制に関する文書</t>
    <phoneticPr fontId="8"/>
  </si>
  <si>
    <t xml:space="preserve">○○年度保護責任者等指定（解除）簿
</t>
    <phoneticPr fontId="8"/>
  </si>
  <si>
    <t>指定変更書</t>
    <phoneticPr fontId="8"/>
  </si>
  <si>
    <t>保有個人情報等の安全管理等の実施状況に関する文書</t>
    <phoneticPr fontId="8"/>
  </si>
  <si>
    <t>○○年度保有個人情報等に係る点検結果に関する文書</t>
    <phoneticPr fontId="8"/>
  </si>
  <si>
    <t>○○年度保有個人情報等に係る監査結果に関する文書</t>
    <phoneticPr fontId="8"/>
  </si>
  <si>
    <t>保有個人情報等の安全管理等に係る教育の報告に関する文書</t>
    <phoneticPr fontId="8"/>
  </si>
  <si>
    <t>○○年度保有個人情報等の安全管理等に係る教育の報告に関する文書</t>
    <phoneticPr fontId="8"/>
  </si>
  <si>
    <t>○○年度個人情報ファイルの保有、変更、保有終了に係る文書</t>
    <phoneticPr fontId="8"/>
  </si>
  <si>
    <t>個人情報保護法施行状況調査に関する文書</t>
    <phoneticPr fontId="8"/>
  </si>
  <si>
    <t>○○年度個人情報保護法施行状況調査に関する文書</t>
    <phoneticPr fontId="8"/>
  </si>
  <si>
    <t>個人情報提案募集に関する文書</t>
    <phoneticPr fontId="8"/>
  </si>
  <si>
    <t>○○年度個人情報提案募集に関する文書</t>
    <phoneticPr fontId="8"/>
  </si>
  <si>
    <t>○○年度保有個人情報等管理台帳</t>
    <phoneticPr fontId="8"/>
  </si>
  <si>
    <t>法務に関する会議・教育・訓練</t>
    <phoneticPr fontId="8"/>
  </si>
  <si>
    <t>○○年度危険物取扱者保安講習</t>
    <phoneticPr fontId="8"/>
  </si>
  <si>
    <t>○○年度○○規則改正</t>
    <phoneticPr fontId="8"/>
  </si>
  <si>
    <t>○○年度会計</t>
    <phoneticPr fontId="8"/>
  </si>
  <si>
    <t>○○年度債権管理簿</t>
    <phoneticPr fontId="8"/>
  </si>
  <si>
    <t>○○年度基準給与簿</t>
    <phoneticPr fontId="8"/>
  </si>
  <si>
    <t>即応予備自衛官給与簿</t>
    <phoneticPr fontId="8"/>
  </si>
  <si>
    <t>予備自衛官補給与簿</t>
    <phoneticPr fontId="8"/>
  </si>
  <si>
    <t>基準給与簿</t>
    <phoneticPr fontId="8"/>
  </si>
  <si>
    <t>在宅勤務手当支給調書</t>
    <phoneticPr fontId="8"/>
  </si>
  <si>
    <t>航空作業手当</t>
    <phoneticPr fontId="8"/>
  </si>
  <si>
    <t>○○年度経費配分</t>
    <phoneticPr fontId="8"/>
  </si>
  <si>
    <t xml:space="preserve">○○年度会計検査受検（計画等）
</t>
    <phoneticPr fontId="8"/>
  </si>
  <si>
    <t>○○年度人事日報・B表</t>
    <phoneticPr fontId="8"/>
  </si>
  <si>
    <t>○○年度制度に関する文書</t>
    <phoneticPr fontId="8"/>
  </si>
  <si>
    <t>○○年度推進施策</t>
    <phoneticPr fontId="8"/>
  </si>
  <si>
    <t>○○年度服務制度</t>
    <phoneticPr fontId="8"/>
  </si>
  <si>
    <t>○○年度勤務時間指定簿等勤務時間管理に関する文書</t>
    <phoneticPr fontId="8"/>
  </si>
  <si>
    <t>振替（代休）管理簿</t>
    <phoneticPr fontId="8"/>
  </si>
  <si>
    <t>○○年度振替（代休）管理簿</t>
    <phoneticPr fontId="8"/>
  </si>
  <si>
    <t>休日の代休指定簿</t>
    <phoneticPr fontId="8"/>
  </si>
  <si>
    <t>○○年度休日の代休指定簿</t>
    <phoneticPr fontId="8"/>
  </si>
  <si>
    <t>週休日振替等管理簿</t>
    <phoneticPr fontId="8"/>
  </si>
  <si>
    <t>○○年度週休日振替等管理簿</t>
    <phoneticPr fontId="8"/>
  </si>
  <si>
    <t>年次休暇簿</t>
    <phoneticPr fontId="8"/>
  </si>
  <si>
    <t>○○年年次休暇簿</t>
    <phoneticPr fontId="8"/>
  </si>
  <si>
    <t>特別休暇簿</t>
    <phoneticPr fontId="8"/>
  </si>
  <si>
    <t>○○年度特別休暇簿</t>
    <phoneticPr fontId="8"/>
  </si>
  <si>
    <t>〇〇年度勤務の管理に関する文書</t>
    <phoneticPr fontId="8"/>
  </si>
  <si>
    <t>フレックスタイム制度に関する各種届</t>
    <phoneticPr fontId="8"/>
  </si>
  <si>
    <t>○○年度フレックスタイム制度に関する各種届、通知等</t>
    <phoneticPr fontId="8"/>
  </si>
  <si>
    <t>○○年度倫理に関する連絡通知等</t>
    <phoneticPr fontId="8"/>
  </si>
  <si>
    <t>○○年度海外渡航申請承認状況報告</t>
    <phoneticPr fontId="8"/>
  </si>
  <si>
    <t>○○年度海外渡航承認申請（承認）書</t>
    <phoneticPr fontId="8"/>
  </si>
  <si>
    <t>車両出入記録簿</t>
    <phoneticPr fontId="8"/>
  </si>
  <si>
    <t>○○年度車両出入記録簿</t>
    <phoneticPr fontId="8"/>
  </si>
  <si>
    <t>物品持出証</t>
    <phoneticPr fontId="8"/>
  </si>
  <si>
    <t>○○年度物品持出証</t>
    <phoneticPr fontId="8"/>
  </si>
  <si>
    <t>○○年度外出簿</t>
    <phoneticPr fontId="8"/>
  </si>
  <si>
    <t>公用外出簿</t>
    <phoneticPr fontId="8"/>
  </si>
  <si>
    <t>○○年度公用外出簿</t>
    <phoneticPr fontId="8"/>
  </si>
  <si>
    <t>面会簿</t>
    <phoneticPr fontId="8"/>
  </si>
  <si>
    <t>○○年度面会簿</t>
    <phoneticPr fontId="8"/>
  </si>
  <si>
    <t>面会証</t>
    <phoneticPr fontId="8"/>
  </si>
  <si>
    <t>○○年度面会証</t>
    <phoneticPr fontId="8"/>
  </si>
  <si>
    <t>警衛勤務報告書</t>
    <phoneticPr fontId="8"/>
  </si>
  <si>
    <t>○○年度警衛勤務報告書</t>
    <phoneticPr fontId="8"/>
  </si>
  <si>
    <t>営外巡察勤務報告書</t>
    <phoneticPr fontId="8"/>
  </si>
  <si>
    <t>○○年度営外巡察勤務報告書</t>
    <phoneticPr fontId="8"/>
  </si>
  <si>
    <t>○○年度服務指導</t>
    <phoneticPr fontId="8"/>
  </si>
  <si>
    <t>服務規律維持</t>
    <phoneticPr fontId="8"/>
  </si>
  <si>
    <t xml:space="preserve">服務指導記録簿
</t>
    <phoneticPr fontId="8"/>
  </si>
  <si>
    <t>○○年度懲戒（訓戒処分報告）</t>
    <phoneticPr fontId="8"/>
  </si>
  <si>
    <t>○○年度服務・表彰</t>
    <phoneticPr fontId="8"/>
  </si>
  <si>
    <t>○○年度心理適性</t>
    <phoneticPr fontId="8"/>
  </si>
  <si>
    <t>○○年度ハラスメント防止</t>
    <phoneticPr fontId="8"/>
  </si>
  <si>
    <t>メンタルヘルス施策推進に関する報告文書</t>
    <phoneticPr fontId="8"/>
  </si>
  <si>
    <t>○○年度メンタルヘルス</t>
    <phoneticPr fontId="8"/>
  </si>
  <si>
    <t>カウンセラー集合訓練</t>
    <phoneticPr fontId="8"/>
  </si>
  <si>
    <t>即応予備自衛官</t>
    <phoneticPr fontId="8"/>
  </si>
  <si>
    <t>○○年度予備自衛官等制度普及強調期間</t>
    <phoneticPr fontId="8"/>
  </si>
  <si>
    <t>○○年度予備自衛官等の招集訓練</t>
    <phoneticPr fontId="8"/>
  </si>
  <si>
    <t>防衛招集等状況報告</t>
    <phoneticPr fontId="8"/>
  </si>
  <si>
    <t>予備自衛官等管理</t>
    <phoneticPr fontId="8"/>
  </si>
  <si>
    <t>○○年度幹部の補任</t>
    <phoneticPr fontId="8"/>
  </si>
  <si>
    <t>○○年度幹部の昇給に関する文書</t>
    <phoneticPr fontId="8"/>
  </si>
  <si>
    <t>昇給記録カード</t>
    <phoneticPr fontId="8"/>
  </si>
  <si>
    <t>○○年度年度幹部補職</t>
    <phoneticPr fontId="8"/>
  </si>
  <si>
    <t>○○年度特技認定</t>
    <phoneticPr fontId="8"/>
  </si>
  <si>
    <t>○○年度幹部臨時勤務に関する文書</t>
    <phoneticPr fontId="8"/>
  </si>
  <si>
    <t>○○年度幹部国際平和協力活動に関する文書</t>
    <phoneticPr fontId="8"/>
  </si>
  <si>
    <t>○○年度人事発令通知</t>
    <phoneticPr fontId="8"/>
  </si>
  <si>
    <t>人事記録に関する訓令（昭和３６年防衛庁訓令第２５号）第１０条に定める離職者の人事記録の保管者以外が保管する幹部自衛官人事記録等</t>
    <phoneticPr fontId="8"/>
  </si>
  <si>
    <t>幹部自衛官人事記録</t>
    <phoneticPr fontId="8"/>
  </si>
  <si>
    <t>○○年度准・曹・士任用・採用及び昇任</t>
    <phoneticPr fontId="8"/>
  </si>
  <si>
    <t>○○年度准・曹・士の退職に関する文書</t>
    <phoneticPr fontId="8"/>
  </si>
  <si>
    <t>○○年度昇給</t>
    <phoneticPr fontId="8"/>
  </si>
  <si>
    <t>○○年度准・曹・士補職に関する個別命令</t>
    <phoneticPr fontId="8"/>
  </si>
  <si>
    <t>准・曹・士 休職・復職・育児休業</t>
    <phoneticPr fontId="8"/>
  </si>
  <si>
    <t>○○年度准・曹・士育児休業に関する文書</t>
    <phoneticPr fontId="8"/>
  </si>
  <si>
    <t>准・曹・士 入校・研修</t>
    <phoneticPr fontId="8"/>
  </si>
  <si>
    <t>○○年度学校教育資料（入校予定者名簿）</t>
    <phoneticPr fontId="8"/>
  </si>
  <si>
    <t>○○年度准・曹・士の補任</t>
    <phoneticPr fontId="8"/>
  </si>
  <si>
    <t>准・曹・士自衛官人事記録簿</t>
    <phoneticPr fontId="8"/>
  </si>
  <si>
    <t>○○年度准・曹・士成績率に関する文書</t>
    <phoneticPr fontId="8"/>
  </si>
  <si>
    <t>○○年度募集業務</t>
    <phoneticPr fontId="8"/>
  </si>
  <si>
    <t>○○年度生涯生活設計セミナー</t>
    <phoneticPr fontId="8"/>
  </si>
  <si>
    <t>委託売店・自動販売機公募</t>
    <phoneticPr fontId="8"/>
  </si>
  <si>
    <t>○○年度委託食堂公募に関する文書</t>
    <phoneticPr fontId="8"/>
  </si>
  <si>
    <t>○○年度児童手当に関する事務取扱要領</t>
    <phoneticPr fontId="8"/>
  </si>
  <si>
    <t>○○年度家族支援業務</t>
    <phoneticPr fontId="8"/>
  </si>
  <si>
    <t>○○年度給与制度に関する文書</t>
    <phoneticPr fontId="8"/>
  </si>
  <si>
    <t>○○年度若年定年退職者発生通知書</t>
    <phoneticPr fontId="8"/>
  </si>
  <si>
    <t>○○手当認定簿</t>
    <phoneticPr fontId="8"/>
  </si>
  <si>
    <t>○○年度援護業務</t>
    <phoneticPr fontId="8"/>
  </si>
  <si>
    <t>○○年度情報管理</t>
    <phoneticPr fontId="8"/>
  </si>
  <si>
    <t>○○年度隊員保全</t>
    <phoneticPr fontId="8"/>
  </si>
  <si>
    <t>○○年度保全教育資料</t>
    <phoneticPr fontId="8"/>
  </si>
  <si>
    <t>○○年度保全情報管理の手引</t>
    <phoneticPr fontId="8"/>
  </si>
  <si>
    <t>○○年度情報管理検査</t>
    <phoneticPr fontId="8"/>
  </si>
  <si>
    <t>○○年度海外渡航後のチェックシート</t>
    <phoneticPr fontId="8"/>
  </si>
  <si>
    <t>○○年度年度情報流出防止に係る個人面談</t>
    <phoneticPr fontId="8"/>
  </si>
  <si>
    <t>○○年度年度情報保証誓約書</t>
    <phoneticPr fontId="8"/>
  </si>
  <si>
    <t>システム利用者指定簿</t>
    <phoneticPr fontId="8"/>
  </si>
  <si>
    <t>地誌（大震災地誌）</t>
    <phoneticPr fontId="8"/>
  </si>
  <si>
    <t>○○年度地図の運用及び管理要領</t>
    <phoneticPr fontId="8"/>
  </si>
  <si>
    <t>自衛隊情報保全隊</t>
    <phoneticPr fontId="8"/>
  </si>
  <si>
    <t>長期にわたり情報保全業務の用に供する事項又は自衛隊情報保全隊の所掌事務全般に関わる事項が記載された文書</t>
    <phoneticPr fontId="8"/>
  </si>
  <si>
    <t>○○年度保全対策の徹底に関する文書</t>
    <phoneticPr fontId="8"/>
  </si>
  <si>
    <t>米軍、他国軍との交流に関する文書</t>
    <phoneticPr fontId="8"/>
  </si>
  <si>
    <t>○○年度他国軍との交流</t>
    <phoneticPr fontId="8"/>
  </si>
  <si>
    <t>業務計画要望</t>
    <phoneticPr fontId="8"/>
  </si>
  <si>
    <t>○○年度非常勤務態勢移行（解除）に関する文書</t>
    <phoneticPr fontId="8"/>
  </si>
  <si>
    <t>○○年度即応態勢に関する命令等</t>
    <phoneticPr fontId="8"/>
  </si>
  <si>
    <t>防衛・警備</t>
    <phoneticPr fontId="8"/>
  </si>
  <si>
    <t>警備等計画の作成等に関する訓令に基づき作成した文書）</t>
    <phoneticPr fontId="8"/>
  </si>
  <si>
    <t>○○年度警備に関する文書</t>
    <phoneticPr fontId="8"/>
  </si>
  <si>
    <t>○○年度非常勤務態勢（災害派遣）</t>
    <phoneticPr fontId="8"/>
  </si>
  <si>
    <t>○○年度地震発生に伴うヘリコプター映像伝送に関する文書</t>
    <phoneticPr fontId="8"/>
  </si>
  <si>
    <t>○○年度地震対処計画</t>
    <phoneticPr fontId="8"/>
  </si>
  <si>
    <t xml:space="preserve">○○年度体験搭乗
</t>
    <phoneticPr fontId="8"/>
  </si>
  <si>
    <t>航空運用</t>
    <phoneticPr fontId="8"/>
  </si>
  <si>
    <t xml:space="preserve">○○年度航空機運用
</t>
    <phoneticPr fontId="8"/>
  </si>
  <si>
    <t>航空管制の通知文書等</t>
    <phoneticPr fontId="8"/>
  </si>
  <si>
    <t>○○年度電子計算機持ち出し簿</t>
    <phoneticPr fontId="8"/>
  </si>
  <si>
    <t>○○年度可搬記憶媒体持ち出し簿</t>
    <phoneticPr fontId="8"/>
  </si>
  <si>
    <t>システム利用者等指定簿（陸自インターネット用</t>
    <phoneticPr fontId="8"/>
  </si>
  <si>
    <t>○○年度情報セキュリティ月間に関する文書</t>
    <phoneticPr fontId="8"/>
  </si>
  <si>
    <t>○○年度システムの運用及び維持・管理要領</t>
    <phoneticPr fontId="8"/>
  </si>
  <si>
    <t>○○年度移動局等検査関連文書</t>
    <phoneticPr fontId="8"/>
  </si>
  <si>
    <t>○○年度指揮統制サービスに関する教育</t>
    <phoneticPr fontId="8"/>
  </si>
  <si>
    <t>○○年度国際緊急援助準備訓練基本計画</t>
    <phoneticPr fontId="8"/>
  </si>
  <si>
    <t>研究</t>
    <phoneticPr fontId="8"/>
  </si>
  <si>
    <t>研究業務</t>
    <phoneticPr fontId="8"/>
  </si>
  <si>
    <t>部隊実験に関する文書</t>
    <phoneticPr fontId="8"/>
  </si>
  <si>
    <t>○○年度部隊実験の計画</t>
    <phoneticPr fontId="8"/>
  </si>
  <si>
    <t>○○年度装備品の物品亡失損傷報告書</t>
    <phoneticPr fontId="8"/>
  </si>
  <si>
    <t>○○年度航空隊兵たん担当者集合訓練</t>
    <phoneticPr fontId="8"/>
  </si>
  <si>
    <t>○○年度現況調査及び取扱主任点検に関する文書</t>
    <phoneticPr fontId="8"/>
  </si>
  <si>
    <t>陸上自衛隊補給管理規則に示す送り状</t>
    <phoneticPr fontId="8"/>
  </si>
  <si>
    <t xml:space="preserve">○○年度受渡証
</t>
    <phoneticPr fontId="8"/>
  </si>
  <si>
    <t>補給カタログ（原議書）、整備諸基準（原議書）、取扱書（原議書）</t>
    <phoneticPr fontId="8"/>
  </si>
  <si>
    <t>装備品等を保有しなくなった日に係る特定日以後５年</t>
    <phoneticPr fontId="8"/>
  </si>
  <si>
    <t>○○年度陸上自衛隊補給管理規則に示す証書等</t>
    <phoneticPr fontId="8"/>
  </si>
  <si>
    <t>○○年度小火器等員数点検簿</t>
    <phoneticPr fontId="8"/>
  </si>
  <si>
    <t>鍵授受簿</t>
    <phoneticPr fontId="8"/>
  </si>
  <si>
    <t>○○年度器材等管理</t>
    <phoneticPr fontId="8"/>
  </si>
  <si>
    <t>自動車タイヤ交換等作業記録</t>
    <phoneticPr fontId="8"/>
  </si>
  <si>
    <t>○○年度器材管理（弾薬）</t>
    <phoneticPr fontId="8"/>
  </si>
  <si>
    <t>○○年度弾薬受領・返納</t>
    <phoneticPr fontId="8"/>
  </si>
  <si>
    <t>○○年度化学火工品点検簿</t>
    <phoneticPr fontId="8"/>
  </si>
  <si>
    <t>○○年度航空機整備計画</t>
    <phoneticPr fontId="8"/>
  </si>
  <si>
    <t>○○年度整備試験飛行実施計画</t>
    <phoneticPr fontId="8"/>
  </si>
  <si>
    <t>○○航空機分光分析試科採取記録</t>
    <phoneticPr fontId="8"/>
  </si>
  <si>
    <t>航空機装備品等不具合報告（UR）UH-1J</t>
    <phoneticPr fontId="8"/>
  </si>
  <si>
    <t>○○年度航空安全統制事項</t>
    <phoneticPr fontId="8"/>
  </si>
  <si>
    <t>○○年度航空事故関連</t>
    <phoneticPr fontId="8"/>
  </si>
  <si>
    <t>○○年度航空事故調査</t>
    <phoneticPr fontId="8"/>
  </si>
  <si>
    <t>○○年度需品器材の技術指導</t>
    <phoneticPr fontId="8"/>
  </si>
  <si>
    <t>○○年度需品の管理</t>
    <phoneticPr fontId="8"/>
  </si>
  <si>
    <t>戦闘装着セット補助簿</t>
    <phoneticPr fontId="8"/>
  </si>
  <si>
    <t>燃料管理</t>
    <phoneticPr fontId="8"/>
  </si>
  <si>
    <t>○○年度各事務室等鍵授受簿</t>
    <phoneticPr fontId="8"/>
  </si>
  <si>
    <t>建築物等の供用終了の日に係る特定日以後１年</t>
    <phoneticPr fontId="8"/>
  </si>
  <si>
    <t>○○年度環境保全</t>
    <phoneticPr fontId="8"/>
  </si>
  <si>
    <t>○○年度車両酒気帯び確認記録書</t>
    <phoneticPr fontId="8"/>
  </si>
  <si>
    <t>○○年度特技訓練実施計画及び成果</t>
    <phoneticPr fontId="8"/>
  </si>
  <si>
    <t>○○年度教育訓練事故報告</t>
    <phoneticPr fontId="8"/>
  </si>
  <si>
    <t>○○年度教育訓練安全情報</t>
    <phoneticPr fontId="8"/>
  </si>
  <si>
    <t>○○年度特技認定・技能証明</t>
    <phoneticPr fontId="8"/>
  </si>
  <si>
    <t>○○年度週間教育訓練計画及び成果</t>
    <phoneticPr fontId="8"/>
  </si>
  <si>
    <t>○○年度機会教育実施記録　</t>
    <phoneticPr fontId="8"/>
  </si>
  <si>
    <t>○○年度在隊間教育に関する文書</t>
    <phoneticPr fontId="8"/>
  </si>
  <si>
    <t>○○年度課程教育に関する文書</t>
    <phoneticPr fontId="8"/>
  </si>
  <si>
    <t>学校教育（幹部学校）（幹部候補生学校）（高等工科学校）（体育学校）</t>
    <phoneticPr fontId="8"/>
  </si>
  <si>
    <t>○○年度学校教育資料</t>
    <phoneticPr fontId="8"/>
  </si>
  <si>
    <t>各学校（職種）の教育に関する文書</t>
    <phoneticPr fontId="8"/>
  </si>
  <si>
    <t>学校等の業務の総合運営</t>
    <phoneticPr fontId="8"/>
  </si>
  <si>
    <t>○○年度学校教育資料（航空科）</t>
    <phoneticPr fontId="8"/>
  </si>
  <si>
    <t>○○年度オートロ帯整備</t>
    <phoneticPr fontId="8"/>
  </si>
  <si>
    <t>○○年度各種訓練等に関する文書</t>
    <phoneticPr fontId="8"/>
  </si>
  <si>
    <t>○○年度各種集合訓練</t>
    <phoneticPr fontId="8"/>
  </si>
  <si>
    <t>○○年度各種検定　　　　　　　　　　</t>
    <phoneticPr fontId="8"/>
  </si>
  <si>
    <t>○○年度訓練基準</t>
    <phoneticPr fontId="8"/>
  </si>
  <si>
    <t>○○度各種別計画・命令</t>
    <phoneticPr fontId="8"/>
  </si>
  <si>
    <t>幹部（共通）・曹士（共通）訓練に関する計画・命令</t>
    <phoneticPr fontId="8"/>
  </si>
  <si>
    <t>○○年度射撃検定</t>
    <phoneticPr fontId="8"/>
  </si>
  <si>
    <t>○○年度安全管理</t>
    <phoneticPr fontId="8"/>
  </si>
  <si>
    <t>○○年度演習場使用通知</t>
    <phoneticPr fontId="8"/>
  </si>
  <si>
    <t>○○年度国内における日米実働訓練</t>
    <phoneticPr fontId="8"/>
  </si>
  <si>
    <t>○○年度日米指揮所演習</t>
    <phoneticPr fontId="8"/>
  </si>
  <si>
    <t>○○年度日米指揮所演習に係る準備訓練</t>
    <phoneticPr fontId="8"/>
  </si>
  <si>
    <t>○○年度教育・訓練評価</t>
    <phoneticPr fontId="8"/>
  </si>
  <si>
    <t>○○年度訓練事故</t>
    <phoneticPr fontId="8"/>
  </si>
  <si>
    <t>○○年度検閲講評</t>
    <phoneticPr fontId="8"/>
  </si>
  <si>
    <t>○○年度学校教養資料</t>
    <phoneticPr fontId="8"/>
  </si>
  <si>
    <t>○○年度衛生業務</t>
    <phoneticPr fontId="8"/>
  </si>
  <si>
    <t>○○年度部隊患者名簿</t>
    <phoneticPr fontId="8"/>
  </si>
  <si>
    <t>○○年度駐屯地環境衛生</t>
    <phoneticPr fontId="8"/>
  </si>
  <si>
    <t>○○年度防疫強化月間</t>
    <phoneticPr fontId="8"/>
  </si>
  <si>
    <t>防疫対応資料</t>
    <phoneticPr fontId="8"/>
  </si>
  <si>
    <t>○○年度健康診断</t>
    <phoneticPr fontId="8"/>
  </si>
  <si>
    <t>健康診断等（実施通達等）</t>
    <phoneticPr fontId="8"/>
  </si>
  <si>
    <t>○○年度健康診断等</t>
    <phoneticPr fontId="8"/>
  </si>
  <si>
    <t>○○年度健康管理指導記録簿</t>
    <phoneticPr fontId="8"/>
  </si>
  <si>
    <t>意識監察</t>
    <phoneticPr fontId="8"/>
  </si>
  <si>
    <t xml:space="preserve">○○年度総合観察
</t>
    <phoneticPr fontId="8"/>
  </si>
  <si>
    <t>業務マニュアル　　　　　　　　　　航空機不具合・不安全事項報告情報資料
整備教育資料（UH-1J）
訓練管理資料
整備教育資料
整備管理資料
航空機管理資料
航空安全業務に関する参考資料
供用物品管理業務に関する参考資料</t>
    <phoneticPr fontId="8"/>
  </si>
  <si>
    <t>業務システム操作参考資料</t>
    <phoneticPr fontId="8"/>
  </si>
  <si>
    <t>器材取り扱いマニュアル</t>
    <phoneticPr fontId="8"/>
  </si>
  <si>
    <t>　　る類型に該当する文書の保存期間は、１年未満とすることができる。例えば、次に掲げる類型に該当する文書の保存期間は、１年未満とすることができる。</t>
    <phoneticPr fontId="8"/>
  </si>
  <si>
    <t>　　則第１章第６第３項第８号に定める期間の中で、どのような類型の行政文書ファイル等について、いつ廃棄したのかを記録し、当該期間終了後速やかに総括文書管理者</t>
    <phoneticPr fontId="8"/>
  </si>
  <si>
    <t>中部方面ヘリコプター隊第３飛行隊　標準文書保存期間基準</t>
    <phoneticPr fontId="3"/>
  </si>
  <si>
    <t>中部方面ヘリコプター隊第３飛行隊</t>
    <phoneticPr fontId="3"/>
  </si>
  <si>
    <t>○○年度　受付簿</t>
    <phoneticPr fontId="3"/>
  </si>
  <si>
    <t>○○年度　決裁簿</t>
    <phoneticPr fontId="3"/>
  </si>
  <si>
    <t>○○年度　発簡簿</t>
    <phoneticPr fontId="3"/>
  </si>
  <si>
    <t>○○年度　災害派遣に係る行動命令</t>
    <phoneticPr fontId="3"/>
  </si>
  <si>
    <t>○○年度　部隊現況把握に関する文書</t>
    <phoneticPr fontId="3"/>
  </si>
  <si>
    <t>○○年度　総務に関する通知</t>
    <phoneticPr fontId="3"/>
  </si>
  <si>
    <t>苦情受理簿、苦情申立書、苦情処理通知書</t>
    <phoneticPr fontId="3"/>
  </si>
  <si>
    <t>○○年度　苦情対応</t>
    <phoneticPr fontId="3"/>
  </si>
  <si>
    <t>○○年度　駐（分）屯地記念行事に関する命令</t>
    <phoneticPr fontId="3"/>
  </si>
  <si>
    <t>部隊行事に関する文書</t>
    <phoneticPr fontId="3"/>
  </si>
  <si>
    <t>○○年度　駐（分）屯地行事に関する通知</t>
    <phoneticPr fontId="3"/>
  </si>
  <si>
    <t>○○年度　身分証明書に関する通知</t>
    <phoneticPr fontId="3"/>
  </si>
  <si>
    <t xml:space="preserve">○○年度　分屯地特別勤務に関する命令 </t>
    <phoneticPr fontId="3"/>
  </si>
  <si>
    <t>○○年度　行政文書管理教育資料</t>
    <phoneticPr fontId="3"/>
  </si>
  <si>
    <t>○○年度　文書管理者報告文書</t>
    <phoneticPr fontId="3"/>
  </si>
  <si>
    <t>○○年度　標準文書保存期間基準の改定</t>
    <phoneticPr fontId="3"/>
  </si>
  <si>
    <t>○○年度　中部方面ヘリコプター隊第３飛行隊浄書データ格納ファイル</t>
    <phoneticPr fontId="3"/>
  </si>
  <si>
    <t>○○年度　行政文書管理の適正な実施に関する通知</t>
    <phoneticPr fontId="3"/>
  </si>
  <si>
    <t>文書の破棄に関する通知に係る文書</t>
    <phoneticPr fontId="3"/>
  </si>
  <si>
    <t>○○年度　文書の破棄に関する文書</t>
    <phoneticPr fontId="3"/>
  </si>
  <si>
    <t>○○年度　共有フォルダの適正な管理に関する文書</t>
    <phoneticPr fontId="3"/>
  </si>
  <si>
    <t>○○年度　行政文書管理状況の調査、点検及び研修</t>
    <phoneticPr fontId="3"/>
  </si>
  <si>
    <t>○○年度　管理状況の点検に係る事故点検チェックシート</t>
    <phoneticPr fontId="3"/>
  </si>
  <si>
    <t>○○年度　△△組織図（△△に組織名を記載</t>
    <phoneticPr fontId="3"/>
  </si>
  <si>
    <t>○○年度　文書監査に関する計画・命令</t>
    <phoneticPr fontId="3"/>
  </si>
  <si>
    <t>○○年度　部外広報に関する通知</t>
    <phoneticPr fontId="3"/>
  </si>
  <si>
    <t>○○年度　部内広報に関する通知</t>
    <phoneticPr fontId="3"/>
  </si>
  <si>
    <t>○○年度　保護責任者等指定（解除）書</t>
    <phoneticPr fontId="3"/>
  </si>
  <si>
    <t>○○年度　保有個人情報に係る点検結果</t>
    <phoneticPr fontId="3"/>
  </si>
  <si>
    <t>○○年度　保有個人情報に係る監査結果</t>
    <phoneticPr fontId="3"/>
  </si>
  <si>
    <t>○○年度　保有個人情報等の安全管理等に係る教育の報告に関する文書</t>
    <phoneticPr fontId="3"/>
  </si>
  <si>
    <t>○○年度　個人情報ファイルの保有、変更、保有終了に係る文書</t>
    <phoneticPr fontId="3"/>
  </si>
  <si>
    <t>○○年度　個人情報保護法施行状況調査に関する文書</t>
    <phoneticPr fontId="3"/>
  </si>
  <si>
    <t>○○年度　情報公開教育報告</t>
    <phoneticPr fontId="3"/>
  </si>
  <si>
    <t>○○年度　情報公開教育に関する文書</t>
    <phoneticPr fontId="3"/>
  </si>
  <si>
    <t>○○年度　法務に関する教育資料</t>
    <phoneticPr fontId="3"/>
  </si>
  <si>
    <t xml:space="preserve">ウ </t>
    <phoneticPr fontId="3"/>
  </si>
  <si>
    <t>規則改正</t>
    <phoneticPr fontId="3"/>
  </si>
  <si>
    <t>○○年度　規則改正</t>
    <phoneticPr fontId="3"/>
  </si>
  <si>
    <t>○○年度　債権管理の業務</t>
    <phoneticPr fontId="3"/>
  </si>
  <si>
    <t>○○年度　給与に関する連絡通知</t>
    <phoneticPr fontId="3"/>
  </si>
  <si>
    <t>○○年度　給与・手当業務</t>
    <phoneticPr fontId="3"/>
  </si>
  <si>
    <t>航空機作業記録</t>
    <phoneticPr fontId="3"/>
  </si>
  <si>
    <t>○○年度　航空作業記録</t>
    <phoneticPr fontId="3"/>
  </si>
  <si>
    <t>○○年度　旅費に関する連絡通知</t>
    <phoneticPr fontId="3"/>
  </si>
  <si>
    <t>○○年度　旅行命令簿</t>
    <phoneticPr fontId="3"/>
  </si>
  <si>
    <t>○○年度　調達・契約に関する文書</t>
    <phoneticPr fontId="3"/>
  </si>
  <si>
    <t>○○年度　経費配分に関する文書</t>
    <phoneticPr fontId="3"/>
  </si>
  <si>
    <t>○○年度　予算に関する文書</t>
    <phoneticPr fontId="3"/>
  </si>
  <si>
    <t>○○年度　会計監査に関する通知</t>
    <phoneticPr fontId="3"/>
  </si>
  <si>
    <t>〇〇年度　女性自衛官制度に関する文書</t>
    <phoneticPr fontId="3"/>
  </si>
  <si>
    <t>〇〇年度　WLB推進施策</t>
    <phoneticPr fontId="3"/>
  </si>
  <si>
    <t>〇〇年度　休暇簿</t>
    <phoneticPr fontId="3"/>
  </si>
  <si>
    <t>〇〇年度　勤務申告表</t>
    <phoneticPr fontId="3"/>
  </si>
  <si>
    <t>〇〇年度　勤務時間の運用</t>
    <phoneticPr fontId="3"/>
  </si>
  <si>
    <t>〇〇年度　論理に関する文書</t>
    <phoneticPr fontId="3"/>
  </si>
  <si>
    <t>〇〇年度　海外渡航申請承認状況報告</t>
    <phoneticPr fontId="3"/>
  </si>
  <si>
    <t>〇〇年度　海外渡航承認申請書</t>
    <phoneticPr fontId="3"/>
  </si>
  <si>
    <t>〇〇年度　外出簿</t>
    <phoneticPr fontId="3"/>
  </si>
  <si>
    <t>〇〇年度　特別勤務計画書</t>
    <phoneticPr fontId="3"/>
  </si>
  <si>
    <t>〇〇年度　当直勤務等計画書</t>
    <phoneticPr fontId="3"/>
  </si>
  <si>
    <t>〇〇年度　服務の制度に関する文書</t>
    <phoneticPr fontId="3"/>
  </si>
  <si>
    <t>〇〇年度　訓戒等報告</t>
    <phoneticPr fontId="3"/>
  </si>
  <si>
    <t>〇〇年度　懲戒処分報告</t>
    <phoneticPr fontId="3"/>
  </si>
  <si>
    <t>〇〇年度　表彰</t>
    <phoneticPr fontId="3"/>
  </si>
  <si>
    <t>〇〇年度　ハラスメント防止</t>
    <phoneticPr fontId="3"/>
  </si>
  <si>
    <t>〇〇年度　メンタルヘルスチェックに関する文書</t>
    <phoneticPr fontId="3"/>
  </si>
  <si>
    <t>〇〇年度　メンタルヘルス施策</t>
    <phoneticPr fontId="3"/>
  </si>
  <si>
    <t>〇〇年度　幹部昇給</t>
    <phoneticPr fontId="3"/>
  </si>
  <si>
    <t>〇〇年度　幹部補職</t>
    <phoneticPr fontId="3"/>
  </si>
  <si>
    <t>〇〇年度　幹部配置指定等</t>
    <phoneticPr fontId="3"/>
  </si>
  <si>
    <t>〇〇年度　幹部選抜</t>
    <phoneticPr fontId="3"/>
  </si>
  <si>
    <t>〇〇年度　幹部人事発令通知</t>
    <phoneticPr fontId="3"/>
  </si>
  <si>
    <t>〇〇年度　幹部経歴管理</t>
    <phoneticPr fontId="3"/>
  </si>
  <si>
    <t>人事状況確認名簿</t>
    <phoneticPr fontId="3"/>
  </si>
  <si>
    <t>〇〇年度　幹部成績率</t>
    <phoneticPr fontId="3"/>
  </si>
  <si>
    <t>〇〇年度　准・曹・士任用</t>
    <phoneticPr fontId="3"/>
  </si>
  <si>
    <t>〇〇年度　准・曹・士退職</t>
    <phoneticPr fontId="3"/>
  </si>
  <si>
    <t>〇〇年度　准・曹・士昇給</t>
    <phoneticPr fontId="3"/>
  </si>
  <si>
    <t>昇給カード</t>
    <phoneticPr fontId="3"/>
  </si>
  <si>
    <t>〇〇年度　准・曹・士補職</t>
    <phoneticPr fontId="3"/>
  </si>
  <si>
    <t>〇〇年度　准・曹・士休職等に関する文書</t>
    <phoneticPr fontId="3"/>
  </si>
  <si>
    <t>〇〇年度　准・曹・士の技能及び特技に関する文書</t>
    <phoneticPr fontId="3"/>
  </si>
  <si>
    <t>〇〇年度　准・曹・士入校・研修、選抜</t>
    <phoneticPr fontId="3"/>
  </si>
  <si>
    <t>〇〇年度　准・曹・士精勤</t>
    <phoneticPr fontId="3"/>
  </si>
  <si>
    <t>〇〇年度　准・曹・士営舎外居住</t>
    <phoneticPr fontId="3"/>
  </si>
  <si>
    <t>〇〇年度　准・曹・士人事発令通知</t>
    <phoneticPr fontId="3"/>
  </si>
  <si>
    <t>〇〇年度　准・曹・士経歴管理</t>
    <phoneticPr fontId="3"/>
  </si>
  <si>
    <t>准・曹・士　自衛官人事記録簿</t>
    <phoneticPr fontId="3"/>
  </si>
  <si>
    <t>〇〇年度　准・曹・士成績率</t>
    <phoneticPr fontId="3"/>
  </si>
  <si>
    <t>〇〇年度　募集に関する依頼</t>
    <phoneticPr fontId="3"/>
  </si>
  <si>
    <t>〇〇年度　無料宿舎の運用に関する通知</t>
    <phoneticPr fontId="3"/>
  </si>
  <si>
    <t>〇〇年度　平素の家族支援業務</t>
    <phoneticPr fontId="3"/>
  </si>
  <si>
    <t>〇〇年度　援護施策</t>
    <phoneticPr fontId="3"/>
  </si>
  <si>
    <t>〇〇年度　適格性に関する文書</t>
    <phoneticPr fontId="3"/>
  </si>
  <si>
    <t>〇〇年度　適正評価に関する文書</t>
    <phoneticPr fontId="3"/>
  </si>
  <si>
    <t>〇〇年度　保全の機会教育資料</t>
    <phoneticPr fontId="3"/>
  </si>
  <si>
    <t>〇〇年度　秘密保全検査の実施計画及び検査結果</t>
    <phoneticPr fontId="3"/>
  </si>
  <si>
    <t>〇〇年度　海外渡航後のチェックシート</t>
    <phoneticPr fontId="3"/>
  </si>
  <si>
    <t>〇〇年度　秘密文書等貸出簿</t>
    <phoneticPr fontId="3"/>
  </si>
  <si>
    <t>〇〇年度　秘密文書等閲覧簿</t>
    <phoneticPr fontId="3"/>
  </si>
  <si>
    <t>〇〇年度　秘密文書等点検簿</t>
    <phoneticPr fontId="3"/>
  </si>
  <si>
    <t>特別防衛秘密文書等報告書</t>
    <phoneticPr fontId="3"/>
  </si>
  <si>
    <t>〇〇年度　特別防衛秘密文書等報告書</t>
    <phoneticPr fontId="3"/>
  </si>
  <si>
    <t>〇〇年度　特別防衛秘密閲覧簿</t>
    <phoneticPr fontId="3"/>
  </si>
  <si>
    <t>〇〇年度　特防点検簿</t>
    <phoneticPr fontId="3"/>
  </si>
  <si>
    <t>〇〇年度　所持品検査簿</t>
    <phoneticPr fontId="3"/>
  </si>
  <si>
    <t>〇〇年度　抜き打ち検査簿</t>
    <phoneticPr fontId="3"/>
  </si>
  <si>
    <t>〇〇年度　重要経済安保情報貸出し簿</t>
    <phoneticPr fontId="3"/>
  </si>
  <si>
    <t>〇〇年度　特定秘密文書等点検簿</t>
    <phoneticPr fontId="3"/>
  </si>
  <si>
    <t>特定秘密組織図</t>
    <phoneticPr fontId="3"/>
  </si>
  <si>
    <t>〇〇年度　特定秘密組織図</t>
    <phoneticPr fontId="3"/>
  </si>
  <si>
    <t>〇〇年度　重要経済安保情報文書等点検簿</t>
    <phoneticPr fontId="3"/>
  </si>
  <si>
    <t>特別防衛秘密接受保管簿</t>
    <phoneticPr fontId="3"/>
  </si>
  <si>
    <t>特別防衛秘密保管簿</t>
    <phoneticPr fontId="3"/>
  </si>
  <si>
    <t>秘密指定（条件変更・解除）書</t>
    <phoneticPr fontId="3"/>
  </si>
  <si>
    <t>特定秘密の指定等の周知に関する文書</t>
    <phoneticPr fontId="3"/>
  </si>
  <si>
    <t>重要経済安保情報の指定等の周知に関する文書</t>
    <phoneticPr fontId="3"/>
  </si>
  <si>
    <t>〇〇年度　地誌に関する通知及び報告</t>
    <phoneticPr fontId="3"/>
  </si>
  <si>
    <t>地図等</t>
    <phoneticPr fontId="3"/>
  </si>
  <si>
    <t>〇〇年度　業務予定表</t>
    <phoneticPr fontId="3"/>
  </si>
  <si>
    <t>〇〇年度　隊務運営計画</t>
    <phoneticPr fontId="3"/>
  </si>
  <si>
    <t>〇〇年度　部隊業務予定表</t>
    <phoneticPr fontId="3"/>
  </si>
  <si>
    <t>〇〇年度　女性・平和・安全保障（ＷＰＳ）に関する文書</t>
    <phoneticPr fontId="3"/>
  </si>
  <si>
    <t>〇〇年度　運用支援に関する通知</t>
    <phoneticPr fontId="3"/>
  </si>
  <si>
    <t>〇〇年度　非常勤務体制の移行（解除）に関する命令</t>
    <phoneticPr fontId="3"/>
  </si>
  <si>
    <t>〇〇年度　災害即応態勢に関する命令等</t>
    <phoneticPr fontId="3"/>
  </si>
  <si>
    <t>〇〇年度　駐（分）屯地警備に関する通知文書</t>
    <phoneticPr fontId="3"/>
  </si>
  <si>
    <t>〇〇年度　駐屯地等の警備に関する命令等</t>
    <phoneticPr fontId="3"/>
  </si>
  <si>
    <t>〇〇年度　災害派遣に関する文書</t>
    <phoneticPr fontId="3"/>
  </si>
  <si>
    <t>〇〇年度　自治体との防災訓練資料</t>
    <phoneticPr fontId="3"/>
  </si>
  <si>
    <t>〇〇年度　防災に関する計画・命令</t>
    <phoneticPr fontId="3"/>
  </si>
  <si>
    <t>地方自治体の防災計画</t>
    <phoneticPr fontId="3"/>
  </si>
  <si>
    <t>〇〇年度　体験搭乗に関する通知</t>
    <phoneticPr fontId="3"/>
  </si>
  <si>
    <t>〇〇年度　航空機運用</t>
    <phoneticPr fontId="3"/>
  </si>
  <si>
    <t>〇〇年度　電子計算機持出し申請簿</t>
    <phoneticPr fontId="3"/>
  </si>
  <si>
    <t>〇〇年度　電子計算機配置図</t>
    <phoneticPr fontId="3"/>
  </si>
  <si>
    <t>私有パソコン等確認表</t>
    <phoneticPr fontId="3"/>
  </si>
  <si>
    <t>〇〇年度　私有パソコン等確認表</t>
    <phoneticPr fontId="3"/>
  </si>
  <si>
    <t>システム利用者管理簿</t>
    <phoneticPr fontId="3"/>
  </si>
  <si>
    <t>〇〇年度　システム利用者管理簿</t>
    <phoneticPr fontId="3"/>
  </si>
  <si>
    <t>システム利用者管理台帳</t>
    <phoneticPr fontId="3"/>
  </si>
  <si>
    <t>〇〇年度　システム利用者管理台帳</t>
    <phoneticPr fontId="3"/>
  </si>
  <si>
    <t>〇〇年度　可搬記憶媒体持出し申請簿</t>
    <phoneticPr fontId="3"/>
  </si>
  <si>
    <t>〇〇年度　可搬記憶媒体使用記録簿</t>
    <phoneticPr fontId="3"/>
  </si>
  <si>
    <t>可搬記憶媒体保管箱鍵授受簿</t>
    <phoneticPr fontId="3"/>
  </si>
  <si>
    <t>〇〇年度　可搬記憶媒体保管箱鍵授受簿</t>
    <phoneticPr fontId="3"/>
  </si>
  <si>
    <t>〇〇年度　IDカード点検簿</t>
    <phoneticPr fontId="3"/>
  </si>
  <si>
    <t>〇〇年度　監査実施計画に関する文書</t>
    <phoneticPr fontId="3"/>
  </si>
  <si>
    <t>〇〇年度　秘匿措置解除許可簿</t>
    <phoneticPr fontId="3"/>
  </si>
  <si>
    <t>〇〇年度　ファイル暗号化ソフト等受領書</t>
    <phoneticPr fontId="3"/>
  </si>
  <si>
    <t>〇〇年度　ファイル暗号化ソフト点検簿</t>
    <phoneticPr fontId="3"/>
  </si>
  <si>
    <t>業務用データを取り扱っていない旨の誓約書</t>
    <phoneticPr fontId="3"/>
  </si>
  <si>
    <t>〇〇年度　暗号の運用に関する文書</t>
    <phoneticPr fontId="3"/>
  </si>
  <si>
    <t>〇〇年度　無線資格試験に関する文書</t>
    <phoneticPr fontId="3"/>
  </si>
  <si>
    <t>〇〇年度　無線資格者名簿</t>
    <phoneticPr fontId="3"/>
  </si>
  <si>
    <t>〇〇年度　通信電子規定</t>
    <phoneticPr fontId="3"/>
  </si>
  <si>
    <t>〇〇年度　要地通信</t>
    <phoneticPr fontId="3"/>
  </si>
  <si>
    <t>〇〇年度　移動局等の定期検査受検</t>
    <phoneticPr fontId="3"/>
  </si>
  <si>
    <t>〇〇年度　移動局等に関する備付書類</t>
    <phoneticPr fontId="3"/>
  </si>
  <si>
    <t>〇〇年度　システム通信の運用・教育に関する文書</t>
    <phoneticPr fontId="3"/>
  </si>
  <si>
    <t>〇〇年度　システムに関する軽易な通知</t>
    <phoneticPr fontId="3"/>
  </si>
  <si>
    <t>〇〇年度　情報システムの管理要領に関する文書</t>
    <phoneticPr fontId="3"/>
  </si>
  <si>
    <t>〇〇年度　国際緊急援助活動に関する通知文書</t>
    <phoneticPr fontId="3"/>
  </si>
  <si>
    <t>〇〇年度　国際緊急援助隊派遣態勢維持に関する命令</t>
    <phoneticPr fontId="3"/>
  </si>
  <si>
    <t>〇〇年度　国際緊急援助活動交代に関する文書</t>
    <phoneticPr fontId="3"/>
  </si>
  <si>
    <t>〇〇年度　中央兵たん会同資料</t>
    <phoneticPr fontId="3"/>
  </si>
  <si>
    <t>〇〇年度　取扱いに注意を要する装備品等点検簿</t>
    <phoneticPr fontId="3"/>
  </si>
  <si>
    <t>〇〇年度　兵たん担当者集合訓練</t>
    <phoneticPr fontId="3"/>
  </si>
  <si>
    <t>○○年度　取扱主任点検</t>
    <phoneticPr fontId="3"/>
  </si>
  <si>
    <t>○○年度　物品管理に関する連絡通知</t>
    <phoneticPr fontId="3"/>
  </si>
  <si>
    <t>〇〇年度　物品管理検査</t>
    <phoneticPr fontId="3"/>
  </si>
  <si>
    <t>〇〇年度　校正計画</t>
    <phoneticPr fontId="3"/>
  </si>
  <si>
    <t>送り状（補給管理システムから出力した文書）（送り状、受渡証、作業要求命令書、証書綴、管理簿）</t>
    <phoneticPr fontId="3"/>
  </si>
  <si>
    <t>〇〇年度　陸上自衛隊整備規則の示す諸記録（補給管理システムから出力した文書）</t>
    <phoneticPr fontId="3"/>
  </si>
  <si>
    <t>〇〇年度　陸上自衛隊補給管理規則に示す管理簿及び受渡証（甲）（補給管理システムで管理しない物品）</t>
    <phoneticPr fontId="3"/>
  </si>
  <si>
    <t>○○年度　武器等に関する通知</t>
    <phoneticPr fontId="3"/>
  </si>
  <si>
    <t>○○年度　小火器等員数点検簿</t>
    <phoneticPr fontId="3"/>
  </si>
  <si>
    <t>○○年度　鍵授受簿</t>
    <phoneticPr fontId="3"/>
  </si>
  <si>
    <t>○○年度　火器の一時管理換</t>
    <phoneticPr fontId="3"/>
  </si>
  <si>
    <t>〇〇年度　車両部品管理</t>
    <phoneticPr fontId="3"/>
  </si>
  <si>
    <t>○○年度　車両の一時管理換</t>
    <phoneticPr fontId="3"/>
  </si>
  <si>
    <t>自動車検証</t>
    <phoneticPr fontId="3"/>
  </si>
  <si>
    <t>○○年度　器材等管理</t>
    <phoneticPr fontId="3"/>
  </si>
  <si>
    <t>〇〇年度　弾薬使用計画</t>
    <phoneticPr fontId="3"/>
  </si>
  <si>
    <t>○○年度　弾薬引渡し</t>
    <phoneticPr fontId="3"/>
  </si>
  <si>
    <t>〇〇年度　化学装備品等の一時管理換に関する文書</t>
    <phoneticPr fontId="3"/>
  </si>
  <si>
    <t>視力補助具備付一覧表</t>
    <phoneticPr fontId="3"/>
  </si>
  <si>
    <t>〇〇年度　通信電子器材に関する通知</t>
    <phoneticPr fontId="3"/>
  </si>
  <si>
    <t>〇〇年度　通信器材に関する通知文書</t>
    <phoneticPr fontId="3"/>
  </si>
  <si>
    <t>〇〇年度　航空器材の管理換</t>
    <phoneticPr fontId="3"/>
  </si>
  <si>
    <t>〇〇年度　航空器材の不用決定</t>
    <phoneticPr fontId="3"/>
  </si>
  <si>
    <t>〇〇年度　航空機の管理替</t>
    <phoneticPr fontId="3"/>
  </si>
  <si>
    <t>〇〇年度　航空機飛行記録</t>
    <phoneticPr fontId="3"/>
  </si>
  <si>
    <t>〇〇年度　航空機整備に関する通知</t>
    <phoneticPr fontId="3"/>
  </si>
  <si>
    <t>現地派遣整備</t>
    <phoneticPr fontId="3"/>
  </si>
  <si>
    <t>〇〇年度　現地派遣整備</t>
    <phoneticPr fontId="3"/>
  </si>
  <si>
    <t>航空部品輸送</t>
    <phoneticPr fontId="3"/>
  </si>
  <si>
    <t>〇〇年度　航空部品輸送</t>
    <phoneticPr fontId="3"/>
  </si>
  <si>
    <t>○○年度　航空安全会議に関する文書</t>
    <phoneticPr fontId="3"/>
  </si>
  <si>
    <t>航空安全情報</t>
    <phoneticPr fontId="3"/>
  </si>
  <si>
    <t>○○年度　航空安全情報</t>
    <phoneticPr fontId="3"/>
  </si>
  <si>
    <t>飛行隊航空安全観察</t>
    <phoneticPr fontId="3"/>
  </si>
  <si>
    <t>○○年度　飛行隊航空安全観察</t>
    <phoneticPr fontId="3"/>
  </si>
  <si>
    <t>航空不安全事項報告書</t>
    <phoneticPr fontId="3"/>
  </si>
  <si>
    <t>○○年度　航空不安全事項報告書</t>
    <phoneticPr fontId="3"/>
  </si>
  <si>
    <t>○○年度　航空安全に関する文書</t>
    <phoneticPr fontId="3"/>
  </si>
  <si>
    <t>○○年度　航空事故月報</t>
    <phoneticPr fontId="3"/>
  </si>
  <si>
    <t>○○年度　需品の一時管理換</t>
    <phoneticPr fontId="3"/>
  </si>
  <si>
    <t>○○年度　被服の一時管理換</t>
    <phoneticPr fontId="3"/>
  </si>
  <si>
    <t>認識票携行証明</t>
    <phoneticPr fontId="3"/>
  </si>
  <si>
    <t>個人被服管理ツール</t>
    <phoneticPr fontId="3"/>
  </si>
  <si>
    <t>燃料の管理に関する通知</t>
    <phoneticPr fontId="3"/>
  </si>
  <si>
    <t>○○年度　燃料等に関する通知</t>
    <phoneticPr fontId="3"/>
  </si>
  <si>
    <t>○○年度　燃料の管理換</t>
    <phoneticPr fontId="3"/>
  </si>
  <si>
    <t>○○年度　燃料積算資料</t>
    <phoneticPr fontId="3"/>
  </si>
  <si>
    <t>施設の鍵授受簿</t>
    <phoneticPr fontId="3"/>
  </si>
  <si>
    <t>○○年度　△△鍵授受簿（△△には施設名を記載</t>
    <phoneticPr fontId="3"/>
  </si>
  <si>
    <t>○○年度　環境保全に関する通知文書</t>
    <phoneticPr fontId="3"/>
  </si>
  <si>
    <t>〇〇年度　有料道路無料通行に関する文書</t>
    <phoneticPr fontId="3"/>
  </si>
  <si>
    <t>〇〇年度　ＥＴＣ点検簿</t>
    <phoneticPr fontId="3"/>
  </si>
  <si>
    <t>〇〇年度　ＥＴＣ貸出簿</t>
    <phoneticPr fontId="3"/>
  </si>
  <si>
    <t>〇〇年度　ＥＴＣカード借受依頼書</t>
    <phoneticPr fontId="3"/>
  </si>
  <si>
    <t>〇〇年度　ＩＣカード使用記録簿</t>
    <phoneticPr fontId="3"/>
  </si>
  <si>
    <t>〇〇年度　交通安全運動</t>
    <phoneticPr fontId="3"/>
  </si>
  <si>
    <t>〇〇年度　車両運行指令書</t>
    <phoneticPr fontId="3"/>
  </si>
  <si>
    <t>〇〇年度　教育訓練に関する文書</t>
    <phoneticPr fontId="3"/>
  </si>
  <si>
    <t>〇〇年度　教育訓練事故報告</t>
    <phoneticPr fontId="3"/>
  </si>
  <si>
    <t>〇〇年度　特技の検定・認定に関する文書</t>
    <phoneticPr fontId="3"/>
  </si>
  <si>
    <t>個人特技訓練簿</t>
    <phoneticPr fontId="3"/>
  </si>
  <si>
    <t>転属又は退職の日に係わる特定日以後１年</t>
    <phoneticPr fontId="3"/>
  </si>
  <si>
    <t>特技訓練実施計画及び成果</t>
    <phoneticPr fontId="3"/>
  </si>
  <si>
    <t>〇〇年度　特技訓練実施計画及び成果</t>
    <phoneticPr fontId="3"/>
  </si>
  <si>
    <t>〇〇年度　教育に関する文書</t>
    <phoneticPr fontId="3"/>
  </si>
  <si>
    <t>〇〇年度　幹部等基本教育</t>
    <phoneticPr fontId="3"/>
  </si>
  <si>
    <t>〇〇年度　准・曹・士基本教育</t>
    <phoneticPr fontId="3"/>
  </si>
  <si>
    <t>〇〇年度　演習場使用申請</t>
    <phoneticPr fontId="3"/>
  </si>
  <si>
    <t>〇〇年度　演習場・射場等の整備</t>
    <phoneticPr fontId="3"/>
  </si>
  <si>
    <t>オートロ帯整備</t>
    <phoneticPr fontId="3"/>
  </si>
  <si>
    <t>〇〇年度　オートロ帯整備</t>
    <phoneticPr fontId="3"/>
  </si>
  <si>
    <t>〇〇年度　器材・演習場に関する運用及び管理要領</t>
    <phoneticPr fontId="3"/>
  </si>
  <si>
    <t>訓練に関する通知</t>
    <phoneticPr fontId="3"/>
  </si>
  <si>
    <t>〇〇年度　集合訓練</t>
    <phoneticPr fontId="3"/>
  </si>
  <si>
    <t>〇〇年度　訓練基準（試行）</t>
    <phoneticPr fontId="3"/>
  </si>
  <si>
    <t>〇〇年度　訓練基準</t>
    <phoneticPr fontId="3"/>
  </si>
  <si>
    <t>〇〇年度　訓練に関する計画・命令</t>
    <phoneticPr fontId="3"/>
  </si>
  <si>
    <t>〇〇年度　年次射撃</t>
    <phoneticPr fontId="3"/>
  </si>
  <si>
    <t>〇〇年度　安全管理に関す文書</t>
    <phoneticPr fontId="3"/>
  </si>
  <si>
    <t>〇〇年度　演習に関する文書</t>
    <phoneticPr fontId="3"/>
  </si>
  <si>
    <t>〇〇年度　演習に関する計画・命令</t>
    <phoneticPr fontId="3"/>
  </si>
  <si>
    <t>〇〇年度　指揮所演習</t>
    <phoneticPr fontId="3"/>
  </si>
  <si>
    <t>〇〇年度　国内における実動訓練に関する計画・命令</t>
    <phoneticPr fontId="3"/>
  </si>
  <si>
    <t>〇〇年度　競技会の実施</t>
    <phoneticPr fontId="3"/>
  </si>
  <si>
    <t>〇〇年度　教育訓練等の評価・分析</t>
    <phoneticPr fontId="3"/>
  </si>
  <si>
    <t>〇〇年度　練成訓練成果</t>
    <phoneticPr fontId="3"/>
  </si>
  <si>
    <t>〇〇年度　検閲講評</t>
    <phoneticPr fontId="3"/>
  </si>
  <si>
    <t>〇〇年度　教範類に関する通知</t>
    <phoneticPr fontId="3"/>
  </si>
  <si>
    <t>〇〇年度　教範類持ち出し申請簿</t>
    <phoneticPr fontId="3"/>
  </si>
  <si>
    <t>〇〇年度　教範類貸出簿</t>
    <phoneticPr fontId="3"/>
  </si>
  <si>
    <t>〇〇年度　教範類破棄（廃棄）記録簿</t>
    <phoneticPr fontId="3"/>
  </si>
  <si>
    <t>〇〇年度　部隊等教範類保有状況表</t>
    <phoneticPr fontId="3"/>
  </si>
  <si>
    <t>〇〇年度　衛生に関する通知文書</t>
    <phoneticPr fontId="3"/>
  </si>
  <si>
    <t>〇〇年度　部隊患者名簿</t>
    <phoneticPr fontId="3"/>
  </si>
  <si>
    <t>〇〇年度　生活習慣病検診</t>
    <phoneticPr fontId="3"/>
  </si>
  <si>
    <t>〇〇年度　健康診断に関する文書</t>
    <phoneticPr fontId="3"/>
  </si>
  <si>
    <t>〇〇年度　健康管理指導記録簿</t>
    <phoneticPr fontId="3"/>
  </si>
  <si>
    <t>要健康増進隊員の測定記録簿</t>
    <phoneticPr fontId="3"/>
  </si>
  <si>
    <t>〇〇年度　要健康増進隊員の測定記録簿</t>
    <phoneticPr fontId="3"/>
  </si>
  <si>
    <t>要医療隊員名簿及び受診状況</t>
    <phoneticPr fontId="3"/>
  </si>
  <si>
    <t>〇〇年度　要医療隊員名簿及び受診状況</t>
    <phoneticPr fontId="3"/>
  </si>
  <si>
    <t>インフルエンザ状況、新型コロナウイルス感染症に関する文書</t>
    <phoneticPr fontId="3"/>
  </si>
  <si>
    <t>〇〇年度　新型コロナウイルス感染症に関する文書</t>
    <phoneticPr fontId="3"/>
  </si>
  <si>
    <t>自衛官診療証に関する文書</t>
    <phoneticPr fontId="3"/>
  </si>
  <si>
    <t>〇〇年度　自衛官診療証に関する通知</t>
    <phoneticPr fontId="3"/>
  </si>
  <si>
    <t>△△に関する参考資料（△△は各業務を記載）</t>
    <phoneticPr fontId="3"/>
  </si>
  <si>
    <t>中部方面航空野整備隊　標準文書保存期間基準</t>
    <phoneticPr fontId="3"/>
  </si>
  <si>
    <t>（令和７年１０月７日から適用）</t>
    <phoneticPr fontId="3"/>
  </si>
  <si>
    <t>中部方面航空野整備隊長</t>
    <phoneticPr fontId="3"/>
  </si>
  <si>
    <t>22 文書管理</t>
    <phoneticPr fontId="3"/>
  </si>
  <si>
    <t>(1) 文書管理</t>
    <phoneticPr fontId="3"/>
  </si>
  <si>
    <t>行政文書ファイル管理簿（常用）</t>
    <phoneticPr fontId="3"/>
  </si>
  <si>
    <t>〇年度　受付配布簿</t>
    <phoneticPr fontId="3"/>
  </si>
  <si>
    <t>〇年度　決裁簿及び施工簿</t>
    <phoneticPr fontId="3"/>
  </si>
  <si>
    <t>〇年度　発簡簿</t>
    <phoneticPr fontId="3"/>
  </si>
  <si>
    <t>〇年度　移管・廃棄簿</t>
    <phoneticPr fontId="3"/>
  </si>
  <si>
    <t>25 行動命令に基づく自衛隊の行動</t>
    <phoneticPr fontId="3"/>
  </si>
  <si>
    <t>重要な経緯</t>
    <phoneticPr fontId="3"/>
  </si>
  <si>
    <t>〇年度　自衛隊の活動</t>
    <phoneticPr fontId="3"/>
  </si>
  <si>
    <t>〇年度　行動命令</t>
    <phoneticPr fontId="3"/>
  </si>
  <si>
    <t>自衛隊法第８３条第１項及び第２項により防衛大臣の指定する者が発する行動命令案（航空隊来簡文書）</t>
    <phoneticPr fontId="3"/>
  </si>
  <si>
    <t>〇年度　行動命令（航空隊）</t>
    <phoneticPr fontId="3"/>
  </si>
  <si>
    <t>廃棄（作成元の原議を移管）</t>
    <phoneticPr fontId="3"/>
  </si>
  <si>
    <t>自衛隊法第８３条第１項及び第２項により防衛大臣の指定する者が発する行動命令案（野整備隊来簡文書）</t>
    <phoneticPr fontId="3"/>
  </si>
  <si>
    <t>〇年度　行動命令（野整備）</t>
    <phoneticPr fontId="3"/>
  </si>
  <si>
    <t>〇年度　誓約書（退職者）</t>
    <phoneticPr fontId="3"/>
  </si>
  <si>
    <t>〇年度　部隊現況把握</t>
    <phoneticPr fontId="3"/>
  </si>
  <si>
    <t>〇年度　総務に関する通知</t>
    <phoneticPr fontId="3"/>
  </si>
  <si>
    <t>総務に関する受領文書</t>
    <phoneticPr fontId="3"/>
  </si>
  <si>
    <t>〇年度　総務に関する受領文書</t>
    <phoneticPr fontId="3"/>
  </si>
  <si>
    <t>エアソフトガンに関する管理</t>
    <phoneticPr fontId="3"/>
  </si>
  <si>
    <t>〇年度　エアソフトガンに関する管理</t>
    <phoneticPr fontId="3"/>
  </si>
  <si>
    <t>苦情への対応に関する文章</t>
    <phoneticPr fontId="3"/>
  </si>
  <si>
    <t>苦情対応</t>
    <phoneticPr fontId="3"/>
  </si>
  <si>
    <t>〇年度　苦情対応</t>
    <phoneticPr fontId="3"/>
  </si>
  <si>
    <t>〇年度　視察関連</t>
    <phoneticPr fontId="3"/>
  </si>
  <si>
    <t>〇年度　各種式・行事</t>
    <phoneticPr fontId="3"/>
  </si>
  <si>
    <t>駐屯地行事に関する報告</t>
    <phoneticPr fontId="3"/>
  </si>
  <si>
    <t>〇年度　駐屯地行事</t>
    <phoneticPr fontId="3"/>
  </si>
  <si>
    <t>〇年度　駐屯地行事【１】</t>
    <phoneticPr fontId="3"/>
  </si>
  <si>
    <t>〇年度　身分証の管理【１】</t>
    <phoneticPr fontId="3"/>
  </si>
  <si>
    <t>〇年度　身分証亡失記録</t>
    <phoneticPr fontId="3"/>
  </si>
  <si>
    <t>身分証明書及び新規ホログラムシール掌握表（常用）</t>
    <phoneticPr fontId="3"/>
  </si>
  <si>
    <t>〇年度　特別勤務等</t>
    <phoneticPr fontId="3"/>
  </si>
  <si>
    <t>火気点検簿（常用）</t>
    <phoneticPr fontId="3"/>
  </si>
  <si>
    <t>〇年度　国会議員等訪問対応</t>
    <phoneticPr fontId="3"/>
  </si>
  <si>
    <t>〇年度　行政文書管理教育</t>
    <phoneticPr fontId="3"/>
  </si>
  <si>
    <t>〇年度　文書管理者引継報告</t>
    <phoneticPr fontId="3"/>
  </si>
  <si>
    <t>文書管理者指名簿（隊本部）（特定日以後５年）</t>
    <phoneticPr fontId="3"/>
  </si>
  <si>
    <t>文書管理者指名簿（終了分）</t>
    <phoneticPr fontId="3"/>
  </si>
  <si>
    <t>〇年度　文書管理者指名簿（終了分）</t>
    <phoneticPr fontId="3"/>
  </si>
  <si>
    <t>文書管理者担当者等指定簿（隊本部）（特定日以後５年）</t>
    <phoneticPr fontId="3"/>
  </si>
  <si>
    <t>文書管理担当者等指定簿（終了分）</t>
    <phoneticPr fontId="3"/>
  </si>
  <si>
    <t>〇年度　文書管理担当者等指定簿（終了分）</t>
    <phoneticPr fontId="3"/>
  </si>
  <si>
    <t>郵送用確認簿</t>
    <phoneticPr fontId="3"/>
  </si>
  <si>
    <t>〇年度　郵送用確認簿</t>
    <phoneticPr fontId="3"/>
  </si>
  <si>
    <t>逓送用確認簿</t>
    <phoneticPr fontId="3"/>
  </si>
  <si>
    <t>〇年度　逓送用確認簿</t>
    <phoneticPr fontId="3"/>
  </si>
  <si>
    <t>〇年度　経由文書番号付与簿</t>
    <phoneticPr fontId="3"/>
  </si>
  <si>
    <t>〇年度　標準文書保存期間基準の改定</t>
    <phoneticPr fontId="3"/>
  </si>
  <si>
    <t>標準文書保存期間表</t>
    <phoneticPr fontId="3"/>
  </si>
  <si>
    <t>〇年度　浄書データ格納ファイル</t>
    <phoneticPr fontId="3"/>
  </si>
  <si>
    <t>文書の手引き</t>
    <phoneticPr fontId="3"/>
  </si>
  <si>
    <t>〇年度　文書の手引き</t>
    <phoneticPr fontId="3"/>
  </si>
  <si>
    <t>〇年度　行政文書管理実態調査</t>
    <phoneticPr fontId="3"/>
  </si>
  <si>
    <t>〇年度　共有フォルダ移行</t>
    <phoneticPr fontId="3"/>
  </si>
  <si>
    <t>〇年度　行政文書管理の通知</t>
    <phoneticPr fontId="3"/>
  </si>
  <si>
    <t>〇年度　行政文書廃棄業務依頼</t>
    <phoneticPr fontId="3"/>
  </si>
  <si>
    <t>行政文書ファイル等の廃棄に関する文書</t>
    <phoneticPr fontId="3"/>
  </si>
  <si>
    <t>〇年度　行政文書廃棄</t>
    <phoneticPr fontId="3"/>
  </si>
  <si>
    <t>〇年度　行政文書管理の教育調査</t>
    <phoneticPr fontId="3"/>
  </si>
  <si>
    <t>行政文書ファイル等の紛失</t>
    <phoneticPr fontId="3"/>
  </si>
  <si>
    <t>〇年度　行政文書紛失に関する対応要領</t>
    <phoneticPr fontId="3"/>
  </si>
  <si>
    <t>〇年度　行政文書管理の報告</t>
    <phoneticPr fontId="3"/>
  </si>
  <si>
    <t>中部方面航空野整備隊〇周年記念誌</t>
    <phoneticPr fontId="3"/>
  </si>
  <si>
    <t>中部方面航空隊創隊記念誌（写）</t>
    <phoneticPr fontId="3"/>
  </si>
  <si>
    <t>組織図（特定日以後１年）</t>
    <phoneticPr fontId="3"/>
  </si>
  <si>
    <t>〇〇組織図
（〇〇は各項目）</t>
    <phoneticPr fontId="3"/>
  </si>
  <si>
    <t>新たに作成された日に係る特定日以後１年</t>
    <phoneticPr fontId="3"/>
  </si>
  <si>
    <t>組織図（終了分）</t>
    <phoneticPr fontId="3"/>
  </si>
  <si>
    <t>〇〇組織図（終了分）
（〇〇は各項目）</t>
    <phoneticPr fontId="3"/>
  </si>
  <si>
    <t>報告要求請求書</t>
    <phoneticPr fontId="3"/>
  </si>
  <si>
    <t>〇年度　報告溶融請求書</t>
    <phoneticPr fontId="3"/>
  </si>
  <si>
    <t>〇年度　行政文書監査</t>
    <phoneticPr fontId="3"/>
  </si>
  <si>
    <t>防衛監察本部への情報提供に関する資料、防衛監察受察に関する文書、防衛監察実施通達</t>
    <phoneticPr fontId="3"/>
  </si>
  <si>
    <t>〇年度　監察措置</t>
    <phoneticPr fontId="3"/>
  </si>
  <si>
    <t>〇年度　部外広報</t>
    <phoneticPr fontId="3"/>
  </si>
  <si>
    <t>〇年度　機関誌投稿</t>
    <phoneticPr fontId="3"/>
  </si>
  <si>
    <t>指定（解除）書、指定変更書（終了分）</t>
    <phoneticPr fontId="3"/>
  </si>
  <si>
    <t>〇年度　指定（解除）書（終了分）</t>
    <phoneticPr fontId="3"/>
  </si>
  <si>
    <t>〇年度　保有個人情報に関する点検　</t>
    <phoneticPr fontId="3"/>
  </si>
  <si>
    <t>〇年度　保有個人情報に関する監査</t>
    <phoneticPr fontId="3"/>
  </si>
  <si>
    <t>〇年度　保有個人情報に関する教育</t>
    <phoneticPr fontId="3"/>
  </si>
  <si>
    <t>個人情報管理台帳（常用）</t>
    <phoneticPr fontId="3"/>
  </si>
  <si>
    <t>システム利用者指定簿（個人情報保護）</t>
    <phoneticPr fontId="3"/>
  </si>
  <si>
    <t>システム利用者指定簿（個人情報）（終了分）</t>
    <phoneticPr fontId="3"/>
  </si>
  <si>
    <t>〇年度　システム利用者指定簿（個人情報保護）（終了分）</t>
    <phoneticPr fontId="3"/>
  </si>
  <si>
    <t>個人情報ファイルリスト</t>
    <phoneticPr fontId="3"/>
  </si>
  <si>
    <t>〇年度　個人情報保護教育</t>
    <phoneticPr fontId="3"/>
  </si>
  <si>
    <t>〇年度　情報公開教育に関する報告</t>
    <phoneticPr fontId="3"/>
  </si>
  <si>
    <t>情報公開実施担当者名簿（特定日以後３年）</t>
    <phoneticPr fontId="3"/>
  </si>
  <si>
    <t>情報公開実施担当者補助者名簿</t>
    <phoneticPr fontId="3"/>
  </si>
  <si>
    <t>情報公開実施担当者補助者名簿（特定日以後３年）</t>
    <phoneticPr fontId="3"/>
  </si>
  <si>
    <t>情報公開実施担当者名簿（終了分）</t>
    <phoneticPr fontId="3"/>
  </si>
  <si>
    <t>〇年度　情報公開実施担当者名簿（終了分）</t>
    <phoneticPr fontId="3"/>
  </si>
  <si>
    <t>情報公開実施担当者補助者名簿（終了分）</t>
    <phoneticPr fontId="3"/>
  </si>
  <si>
    <t>〇年度　情報公開実施担当者補助者名簿（終了分）</t>
    <phoneticPr fontId="3"/>
  </si>
  <si>
    <t>〇年度　情報公開教育</t>
    <phoneticPr fontId="3"/>
  </si>
  <si>
    <t>〇年度　法務に関する資料</t>
    <phoneticPr fontId="3"/>
  </si>
  <si>
    <t>賠償</t>
    <phoneticPr fontId="3"/>
  </si>
  <si>
    <t>賠償の報告、認定に関する文書</t>
    <phoneticPr fontId="3"/>
  </si>
  <si>
    <t>賠償事故経過報告書</t>
    <phoneticPr fontId="3"/>
  </si>
  <si>
    <t>(2) 賠償</t>
    <phoneticPr fontId="3"/>
  </si>
  <si>
    <t>〇年度　賠償の報告</t>
    <phoneticPr fontId="3"/>
  </si>
  <si>
    <t>〇年度　達起案の手引き</t>
    <phoneticPr fontId="3"/>
  </si>
  <si>
    <t>〇年度　規則類</t>
    <phoneticPr fontId="3"/>
  </si>
  <si>
    <t>規則類（駐屯地）</t>
    <phoneticPr fontId="3"/>
  </si>
  <si>
    <t>八尾駐屯地規則</t>
    <phoneticPr fontId="3"/>
  </si>
  <si>
    <t>規則類（航空隊）</t>
    <phoneticPr fontId="3"/>
  </si>
  <si>
    <t>中部方面航空隊規則</t>
    <phoneticPr fontId="3"/>
  </si>
  <si>
    <t>規則類（野整備隊）</t>
    <phoneticPr fontId="3"/>
  </si>
  <si>
    <t>中部方面航空野整備隊規則</t>
    <phoneticPr fontId="3"/>
  </si>
  <si>
    <t>〇年度　会計事務手続き通知</t>
    <phoneticPr fontId="3"/>
  </si>
  <si>
    <t>会計機関の指定に係る検討、通達</t>
    <phoneticPr fontId="3"/>
  </si>
  <si>
    <t>〇年度　会計事務手続き資料</t>
    <phoneticPr fontId="3"/>
  </si>
  <si>
    <t>金銭会計に関する文書</t>
    <phoneticPr fontId="3"/>
  </si>
  <si>
    <t>金銭会計の連絡通知</t>
    <phoneticPr fontId="3"/>
  </si>
  <si>
    <t>〇年度　金銭会計の通知</t>
    <phoneticPr fontId="3"/>
  </si>
  <si>
    <t>金銭会計の制度</t>
    <phoneticPr fontId="3"/>
  </si>
  <si>
    <t>〇年度　金銭会計事故防止</t>
    <phoneticPr fontId="3"/>
  </si>
  <si>
    <t>歳入徴収に関する文書</t>
    <phoneticPr fontId="3"/>
  </si>
  <si>
    <t>歳入徴収の連絡通知</t>
    <phoneticPr fontId="3"/>
  </si>
  <si>
    <t>〇年度　歳入徴収に関する文書</t>
    <phoneticPr fontId="3"/>
  </si>
  <si>
    <t>〇年度　児童手当</t>
    <phoneticPr fontId="3"/>
  </si>
  <si>
    <t>〇年度　給与の要領</t>
    <phoneticPr fontId="3"/>
  </si>
  <si>
    <t>航空作業手当管理簿</t>
    <phoneticPr fontId="3"/>
  </si>
  <si>
    <t>〇年度　航空作業手当管理簿</t>
    <phoneticPr fontId="3"/>
  </si>
  <si>
    <t>基準給与簿</t>
    <phoneticPr fontId="3"/>
  </si>
  <si>
    <t>〇年度　基準給与簿</t>
    <phoneticPr fontId="3"/>
  </si>
  <si>
    <t>〇年度　勤務状況通知書</t>
    <phoneticPr fontId="3"/>
  </si>
  <si>
    <t>〇年度　管理職特別勤務管理資料</t>
    <phoneticPr fontId="3"/>
  </si>
  <si>
    <t>〇年度　特殊勤務命令簿</t>
    <phoneticPr fontId="3"/>
  </si>
  <si>
    <t>〇年度　旅費通知</t>
    <phoneticPr fontId="3"/>
  </si>
  <si>
    <t>旅費に関する受領文書</t>
    <phoneticPr fontId="3"/>
  </si>
  <si>
    <t>〇年度　旅費に関する受領文書</t>
    <phoneticPr fontId="3"/>
  </si>
  <si>
    <t>〇年度　旅費に関する文書</t>
    <phoneticPr fontId="3"/>
  </si>
  <si>
    <t>〇年度　旅費業務協議に係る文書</t>
    <phoneticPr fontId="3"/>
  </si>
  <si>
    <t>旅行請求書</t>
    <phoneticPr fontId="3"/>
  </si>
  <si>
    <t>〇年度　旅費請求書等綴</t>
    <phoneticPr fontId="3"/>
  </si>
  <si>
    <t>〇年度　旅費計画等綴</t>
    <phoneticPr fontId="3"/>
  </si>
  <si>
    <t xml:space="preserve">調達及び契約に関する業務実施要領、企画競争、予定価格算定基準、指名停止等
</t>
    <phoneticPr fontId="3"/>
  </si>
  <si>
    <t>〇年度　支出負担行為担当者補助者一覧表</t>
    <phoneticPr fontId="3"/>
  </si>
  <si>
    <t>補助者指名・解除書</t>
    <phoneticPr fontId="3"/>
  </si>
  <si>
    <t>〇年度　補助者指名・解除通知書</t>
    <phoneticPr fontId="3"/>
  </si>
  <si>
    <t>産業廃棄物管理票（マニフェスト）、調達審査会の審議に関すること</t>
    <phoneticPr fontId="3"/>
  </si>
  <si>
    <t>産業廃棄物管理票（マニフェスト）</t>
    <phoneticPr fontId="3"/>
  </si>
  <si>
    <t>〇年度　調達要求書</t>
    <phoneticPr fontId="3"/>
  </si>
  <si>
    <t>調達要求台帳</t>
    <phoneticPr fontId="3"/>
  </si>
  <si>
    <t>〇年度　調達要求台帳</t>
    <phoneticPr fontId="3"/>
  </si>
  <si>
    <t>不調通知書</t>
    <phoneticPr fontId="3"/>
  </si>
  <si>
    <t>〇年度　不調通知書</t>
    <phoneticPr fontId="3"/>
  </si>
  <si>
    <t>検査調書</t>
    <phoneticPr fontId="3"/>
  </si>
  <si>
    <t>〇年度　検査調書</t>
    <phoneticPr fontId="3"/>
  </si>
  <si>
    <t>契約済通知書</t>
    <phoneticPr fontId="3"/>
  </si>
  <si>
    <t>〇年度　契約済通知書</t>
    <phoneticPr fontId="3"/>
  </si>
  <si>
    <t>検査等指令書</t>
    <phoneticPr fontId="3"/>
  </si>
  <si>
    <t>〇年度　検査等指令書</t>
    <phoneticPr fontId="3"/>
  </si>
  <si>
    <t>〇年度　経費配分</t>
    <phoneticPr fontId="3"/>
  </si>
  <si>
    <t>〇年度　経費差引簿</t>
    <phoneticPr fontId="3"/>
  </si>
  <si>
    <t>使用計画及び実績</t>
    <phoneticPr fontId="3"/>
  </si>
  <si>
    <t>〇年度　使用計画及び実績</t>
    <phoneticPr fontId="3"/>
  </si>
  <si>
    <t>〇年度　会計監査</t>
    <phoneticPr fontId="3"/>
  </si>
  <si>
    <t>〇年度　人事計画に関する文書</t>
    <phoneticPr fontId="3"/>
  </si>
  <si>
    <t>〇年度　実員管理計画</t>
    <phoneticPr fontId="3"/>
  </si>
  <si>
    <t>〇年度　制度検討</t>
    <phoneticPr fontId="3"/>
  </si>
  <si>
    <t>早期退職制度</t>
    <phoneticPr fontId="3"/>
  </si>
  <si>
    <t>〇年度　働き方改革推進施策</t>
    <phoneticPr fontId="3"/>
  </si>
  <si>
    <t>〇年度　女性自衛官ワークバランス推進施策</t>
    <phoneticPr fontId="3"/>
  </si>
  <si>
    <t>旧姓使用制度</t>
    <phoneticPr fontId="3"/>
  </si>
  <si>
    <t>〇年度　隊員の旧姓使用</t>
    <phoneticPr fontId="3"/>
  </si>
  <si>
    <t>〇年度　再任用検討資料</t>
    <phoneticPr fontId="3"/>
  </si>
  <si>
    <t>元自衛官再任用規則</t>
    <phoneticPr fontId="3"/>
  </si>
  <si>
    <t>〇年度　再任用規則</t>
    <phoneticPr fontId="3"/>
  </si>
  <si>
    <t>〇年度　ワークバランス推進施策</t>
    <phoneticPr fontId="3"/>
  </si>
  <si>
    <t>ワークライフバランス取組</t>
    <phoneticPr fontId="3"/>
  </si>
  <si>
    <t>〇年度　ワークライフバランス取組</t>
    <phoneticPr fontId="3"/>
  </si>
  <si>
    <t>ワークバランス施策（特定日以後５年）</t>
    <phoneticPr fontId="3"/>
  </si>
  <si>
    <t>〇年度　ワークライフバランス施策（特定日以後５年）</t>
    <phoneticPr fontId="3"/>
  </si>
  <si>
    <t>最後の記録の日に係る特定日以後５年</t>
    <phoneticPr fontId="3"/>
  </si>
  <si>
    <t>〇年度　休暇等取得状況</t>
    <phoneticPr fontId="3"/>
  </si>
  <si>
    <t>休暇行動計画</t>
    <phoneticPr fontId="3"/>
  </si>
  <si>
    <t>〇年度　休暇行動計画</t>
    <phoneticPr fontId="3"/>
  </si>
  <si>
    <t>休暇証</t>
    <phoneticPr fontId="3"/>
  </si>
  <si>
    <t>〇年度　休暇証【４】</t>
    <phoneticPr fontId="3"/>
  </si>
  <si>
    <t>〇年度　年次・病気休暇簿【４】</t>
    <phoneticPr fontId="3"/>
  </si>
  <si>
    <t>〇年度　特別休暇簿【４】</t>
    <phoneticPr fontId="3"/>
  </si>
  <si>
    <t>〇年　振替（代休）簿【４】</t>
    <phoneticPr fontId="3"/>
  </si>
  <si>
    <t>〇年　休日の代休指定簿【４】</t>
    <phoneticPr fontId="3"/>
  </si>
  <si>
    <t>休暇に関する達</t>
    <phoneticPr fontId="3"/>
  </si>
  <si>
    <t>〇年度　休暇制度に関する達</t>
    <phoneticPr fontId="3"/>
  </si>
  <si>
    <t>〇年度　勤務制度に関する達</t>
    <phoneticPr fontId="3"/>
  </si>
  <si>
    <t>フレックスタイム制の運用</t>
    <phoneticPr fontId="3"/>
  </si>
  <si>
    <t>〇年度　倫理に関する文書</t>
    <phoneticPr fontId="3"/>
  </si>
  <si>
    <t>〇年度　薬物検査実施状況【１】</t>
    <phoneticPr fontId="3"/>
  </si>
  <si>
    <t>〇年度　海外渡航行動計画書</t>
    <phoneticPr fontId="3"/>
  </si>
  <si>
    <t>〇年度　海外渡航承認申請（承認）書</t>
    <phoneticPr fontId="3"/>
  </si>
  <si>
    <t>〇年度　外出簿</t>
    <phoneticPr fontId="3"/>
  </si>
  <si>
    <t>〇年度　警衛勤務報告書【２】</t>
    <phoneticPr fontId="3"/>
  </si>
  <si>
    <t>〇年度　当直幹部服務記録</t>
    <phoneticPr fontId="3"/>
  </si>
  <si>
    <t>私有車両保有申請（承認）書綴</t>
    <phoneticPr fontId="3"/>
  </si>
  <si>
    <t>私有車両保有申請（承認）書綴（特定日以後１年）</t>
    <phoneticPr fontId="3"/>
  </si>
  <si>
    <t>〇年度　服務に関する通知</t>
    <phoneticPr fontId="3"/>
  </si>
  <si>
    <t>営内服務規律維持</t>
    <phoneticPr fontId="3"/>
  </si>
  <si>
    <t>〇年度　営内班長会同</t>
    <phoneticPr fontId="3"/>
  </si>
  <si>
    <t>服務教育</t>
    <phoneticPr fontId="3"/>
  </si>
  <si>
    <t>〇年度　休暇前教育</t>
    <phoneticPr fontId="3"/>
  </si>
  <si>
    <t>新着任者教育</t>
    <phoneticPr fontId="3"/>
  </si>
  <si>
    <t>〇年度　新着任者教育</t>
    <phoneticPr fontId="3"/>
  </si>
  <si>
    <t>服務指導に関する記録（終了分）</t>
    <phoneticPr fontId="3"/>
  </si>
  <si>
    <t>〇年度　退職者服務指導記録簿【２】</t>
    <phoneticPr fontId="3"/>
  </si>
  <si>
    <t>服務指導記録簿【２】</t>
    <phoneticPr fontId="3"/>
  </si>
  <si>
    <t>営内班長手簿</t>
    <phoneticPr fontId="3"/>
  </si>
  <si>
    <t>営内班長手簿（特定日以後１年）</t>
    <phoneticPr fontId="3"/>
  </si>
  <si>
    <t>〇年度　懲戒【２】</t>
    <phoneticPr fontId="3"/>
  </si>
  <si>
    <t>〇年度　懲戒処分一件書類【３】</t>
    <phoneticPr fontId="3"/>
  </si>
  <si>
    <t>懲戒処分取消</t>
    <phoneticPr fontId="3"/>
  </si>
  <si>
    <t>〇年度　懲戒処分取消</t>
    <phoneticPr fontId="3"/>
  </si>
  <si>
    <t>〇年度　表彰</t>
    <phoneticPr fontId="3"/>
  </si>
  <si>
    <t>〇年度　ハラスメント関係</t>
    <phoneticPr fontId="3"/>
  </si>
  <si>
    <t>ハラスメント防止に関する宣言書</t>
    <phoneticPr fontId="3"/>
  </si>
  <si>
    <t>〇年度　ハラスメント防止に関する宣言書【２】</t>
    <phoneticPr fontId="3"/>
  </si>
  <si>
    <t>〇年度　メンタルヘルス【２】</t>
    <phoneticPr fontId="3"/>
  </si>
  <si>
    <t>〇年度　メンタルヘルス施策</t>
    <phoneticPr fontId="3"/>
  </si>
  <si>
    <t>〇年度　部隊相談員</t>
    <phoneticPr fontId="3"/>
  </si>
  <si>
    <t>(4) 予備自衛官等</t>
    <phoneticPr fontId="3"/>
  </si>
  <si>
    <t>〇年度　予備自衛官採用</t>
    <phoneticPr fontId="3"/>
  </si>
  <si>
    <t>予備自衛官等に関する人事、任免等</t>
    <phoneticPr fontId="3"/>
  </si>
  <si>
    <t>〇年度　予備自衛官名簿等【２】</t>
    <phoneticPr fontId="3"/>
  </si>
  <si>
    <t>訓練出頭状況通知書</t>
    <phoneticPr fontId="3"/>
  </si>
  <si>
    <t>〇年度　予備自衛官等に関する文書</t>
    <phoneticPr fontId="3"/>
  </si>
  <si>
    <t>〇年度　予備自衛官等訓練招集</t>
    <phoneticPr fontId="3"/>
  </si>
  <si>
    <t>〇年度　幹部昇任</t>
    <phoneticPr fontId="3"/>
  </si>
  <si>
    <t>〇年度　幹部退職</t>
    <phoneticPr fontId="3"/>
  </si>
  <si>
    <t>〇年度　幹部昇給</t>
    <phoneticPr fontId="3"/>
  </si>
  <si>
    <t>昇給記録カード【２】</t>
    <phoneticPr fontId="3"/>
  </si>
  <si>
    <t>〇年度　幹部捕職</t>
    <phoneticPr fontId="3"/>
  </si>
  <si>
    <t>〇年度　幹部休職</t>
    <phoneticPr fontId="3"/>
  </si>
  <si>
    <t>〇年度　幹部捕任</t>
    <phoneticPr fontId="3"/>
  </si>
  <si>
    <t>〇年度　幹部入校・研修</t>
    <phoneticPr fontId="3"/>
  </si>
  <si>
    <t>幹部自衛官名簿</t>
    <phoneticPr fontId="3"/>
  </si>
  <si>
    <t>〇年度　幹部自衛官名簿【３】</t>
    <phoneticPr fontId="3"/>
  </si>
  <si>
    <t>〇年度　幹部経歴管理</t>
    <phoneticPr fontId="3"/>
  </si>
  <si>
    <t>〇年度　幹部成績率【２】</t>
    <phoneticPr fontId="3"/>
  </si>
  <si>
    <t>〇年度　准・曹・士補任</t>
    <phoneticPr fontId="3"/>
  </si>
  <si>
    <t>〇年度　准・曹・士退職</t>
    <phoneticPr fontId="3"/>
  </si>
  <si>
    <t>〇年度　准・曹・士昇給</t>
    <phoneticPr fontId="3"/>
  </si>
  <si>
    <t>〇年度　准・曹・士休職・復職</t>
    <phoneticPr fontId="3"/>
  </si>
  <si>
    <t>〇年度　准・曹・士職種特技（特定日以後１年）</t>
    <phoneticPr fontId="3"/>
  </si>
  <si>
    <t>営舎外居住　人事発令通知　精勤章等</t>
    <phoneticPr fontId="3"/>
  </si>
  <si>
    <t>〇年度　准・曹・士経歴管理</t>
    <phoneticPr fontId="3"/>
  </si>
  <si>
    <t>准・曹・士異動希望調査</t>
    <phoneticPr fontId="3"/>
  </si>
  <si>
    <t>准・曹・士　異動希望調査</t>
    <phoneticPr fontId="3"/>
  </si>
  <si>
    <t>准・曹士自衛官勤務記録表【２】（特定日以後１年）</t>
    <phoneticPr fontId="3"/>
  </si>
  <si>
    <t>准・曹・士　人事記録</t>
    <phoneticPr fontId="3"/>
  </si>
  <si>
    <t>准・曹・士　転属者及び退職者の人事記録</t>
    <phoneticPr fontId="3"/>
  </si>
  <si>
    <t>(1) 募集</t>
    <phoneticPr fontId="3"/>
  </si>
  <si>
    <t>〇年度　隊員自主募集情報通知書綴【２】</t>
    <phoneticPr fontId="3"/>
  </si>
  <si>
    <t>〇年度　募集広報（部外）</t>
    <phoneticPr fontId="3"/>
  </si>
  <si>
    <t>政府、省庁として実施する募集広報等（自衛官等の募集ポスター、採用パンフレット等）</t>
    <phoneticPr fontId="3"/>
  </si>
  <si>
    <t>〇年度　募集の運用</t>
    <phoneticPr fontId="3"/>
  </si>
  <si>
    <t>以下について移管
・自衛官の募集に関するポスター（作成原課に限る。）</t>
    <phoneticPr fontId="3"/>
  </si>
  <si>
    <t>〇年度　福利厚生</t>
    <phoneticPr fontId="3"/>
  </si>
  <si>
    <t>〇年度　生活設計セミナー</t>
    <phoneticPr fontId="3"/>
  </si>
  <si>
    <t>展示、委託業者に関する文書</t>
    <phoneticPr fontId="3"/>
  </si>
  <si>
    <t>展示即売公募・委託売店・自動販売機公募</t>
    <phoneticPr fontId="3"/>
  </si>
  <si>
    <t>〇年度　展示即売公募</t>
    <phoneticPr fontId="3"/>
  </si>
  <si>
    <t>〇年度　宿舎調査</t>
    <phoneticPr fontId="3"/>
  </si>
  <si>
    <t>無料宿舎</t>
    <phoneticPr fontId="3"/>
  </si>
  <si>
    <t>〇年度　無料宿舎</t>
    <phoneticPr fontId="3"/>
  </si>
  <si>
    <t>宿舎運用規則</t>
    <phoneticPr fontId="3"/>
  </si>
  <si>
    <t>〇年度　宿舎運用規則</t>
    <phoneticPr fontId="3"/>
  </si>
  <si>
    <t>児童手当台帳</t>
    <phoneticPr fontId="3"/>
  </si>
  <si>
    <t>諸手当認定関係書類</t>
    <phoneticPr fontId="3"/>
  </si>
  <si>
    <t>〇年度　家族支援</t>
    <phoneticPr fontId="3"/>
  </si>
  <si>
    <t>給与制度運用</t>
    <phoneticPr fontId="3"/>
  </si>
  <si>
    <t>〇年度　給与の制度</t>
    <phoneticPr fontId="3"/>
  </si>
  <si>
    <t>若年定年退職者給付金管理</t>
    <phoneticPr fontId="3"/>
  </si>
  <si>
    <t>〇年度　若年定年退職金給付金【２】</t>
    <phoneticPr fontId="3"/>
  </si>
  <si>
    <t>若年定年退職者給付金支給台帳</t>
    <phoneticPr fontId="3"/>
  </si>
  <si>
    <t>〇年度　人件費関連</t>
    <phoneticPr fontId="3"/>
  </si>
  <si>
    <t>諸手当認定関係書類（特定日以後６年）</t>
    <phoneticPr fontId="3"/>
  </si>
  <si>
    <t>〇年度　募集に関する通知</t>
    <phoneticPr fontId="3"/>
  </si>
  <si>
    <t>職業訓練・職業能力開発設計集合訓練・業務管理教育</t>
    <phoneticPr fontId="3"/>
  </si>
  <si>
    <t>〇年度　就職援護業務</t>
    <phoneticPr fontId="3"/>
  </si>
  <si>
    <t>隊員及び職員の報告、指定に関する文書</t>
    <phoneticPr fontId="3"/>
  </si>
  <si>
    <t>就職援護隊員の指定</t>
    <phoneticPr fontId="3"/>
  </si>
  <si>
    <t>〇年度　就職援護業務【２】</t>
    <phoneticPr fontId="3"/>
  </si>
  <si>
    <t>〇年度　就職調査票【２】</t>
    <phoneticPr fontId="3"/>
  </si>
  <si>
    <t>警務</t>
    <phoneticPr fontId="3"/>
  </si>
  <si>
    <t>警務業務</t>
    <phoneticPr fontId="3"/>
  </si>
  <si>
    <t>警務職務の教育、技術指導に関する文書</t>
    <phoneticPr fontId="3"/>
  </si>
  <si>
    <t>保安・捜査の教育、技術指導</t>
    <phoneticPr fontId="3"/>
  </si>
  <si>
    <t>58 警務</t>
    <phoneticPr fontId="3"/>
  </si>
  <si>
    <t>(2) 警務業務</t>
    <phoneticPr fontId="3"/>
  </si>
  <si>
    <t>〇年度　警務職務</t>
    <phoneticPr fontId="3"/>
  </si>
  <si>
    <t>情報等の収集整理・配布の計画</t>
    <phoneticPr fontId="3"/>
  </si>
  <si>
    <t>〇年度　情報整理配布</t>
    <phoneticPr fontId="3"/>
  </si>
  <si>
    <t>適性評価・適格性に関する文書（質問票、調査票、誓約書、付与・取消しの上申・決定）</t>
    <phoneticPr fontId="3"/>
  </si>
  <si>
    <t>〇年度　適格性決定資料【４】</t>
    <phoneticPr fontId="3"/>
  </si>
  <si>
    <t>〇年度　保全教育計画・成果</t>
    <phoneticPr fontId="3"/>
  </si>
  <si>
    <t>〇年度　秘密保全検査</t>
    <phoneticPr fontId="3"/>
  </si>
  <si>
    <t>秘密文書等貸出簿【１】</t>
    <phoneticPr fontId="3"/>
  </si>
  <si>
    <t>秘密文書等閲覧簿【１】</t>
    <phoneticPr fontId="3"/>
  </si>
  <si>
    <t>秘密文書等点検簿【１】</t>
    <phoneticPr fontId="3"/>
  </si>
  <si>
    <t>所持品検査簿・抜き打ち検査簿</t>
    <phoneticPr fontId="3"/>
  </si>
  <si>
    <t>〇年度　所持品検査・パソコン内のデータの抜き打ち検査</t>
    <phoneticPr fontId="3"/>
  </si>
  <si>
    <t>特定秘密文書等点検簿【１】</t>
    <phoneticPr fontId="3"/>
  </si>
  <si>
    <t>関係職員の誓約書【１】</t>
    <phoneticPr fontId="3"/>
  </si>
  <si>
    <t>秘密保全規則等遵守の誓約書（終了分）</t>
    <phoneticPr fontId="3"/>
  </si>
  <si>
    <t>〇年度　関係職員の誓約書【１】（終了分）</t>
    <phoneticPr fontId="3"/>
  </si>
  <si>
    <t>情報保証等の誓約書</t>
    <phoneticPr fontId="3"/>
  </si>
  <si>
    <t>誓約書（情報保証）</t>
    <phoneticPr fontId="3"/>
  </si>
  <si>
    <t>情報保証等の誓約書（（終了分）</t>
    <phoneticPr fontId="3"/>
  </si>
  <si>
    <t>〇年度　誓約書（情報保証）（終了分）</t>
    <phoneticPr fontId="3"/>
  </si>
  <si>
    <t>可搬記憶媒体登録簿（特定秘密電磁的記録格納用）</t>
    <phoneticPr fontId="3"/>
  </si>
  <si>
    <t>文字かぎ変更実施記録</t>
    <phoneticPr fontId="3"/>
  </si>
  <si>
    <t>システム利用者指定簿（注意情報システム用）（終了分）</t>
    <phoneticPr fontId="3"/>
  </si>
  <si>
    <t>〇年度　システム利用者指定簿（終了分）</t>
    <phoneticPr fontId="3"/>
  </si>
  <si>
    <t>指定前秘密複製・製作保管簿【１】</t>
    <phoneticPr fontId="3"/>
  </si>
  <si>
    <t>秘密指定（条件変更・解除）書【１】（特定日以後５年）</t>
    <phoneticPr fontId="3"/>
  </si>
  <si>
    <t>秘密指定書（終了分）</t>
    <phoneticPr fontId="3"/>
  </si>
  <si>
    <t>〇年度　秘密指定（条件変更・解除）書【１】（終了分）</t>
    <phoneticPr fontId="3"/>
  </si>
  <si>
    <t>秘密文書等登録簿【１】</t>
    <phoneticPr fontId="3"/>
  </si>
  <si>
    <t>秘密文書等登録簿（終了分）</t>
    <phoneticPr fontId="3"/>
  </si>
  <si>
    <t>〇年度　秘密文書等登録簿【１】（電子）</t>
    <phoneticPr fontId="3"/>
  </si>
  <si>
    <t>秘密文書等保管簿【１】</t>
    <phoneticPr fontId="3"/>
  </si>
  <si>
    <t>秘密文書等接受保管簿【１】</t>
    <phoneticPr fontId="3"/>
  </si>
  <si>
    <t>特定秘密・秘密文書等引継証明記録</t>
    <phoneticPr fontId="3"/>
  </si>
  <si>
    <t>秘の指定見直し記録表【１】</t>
    <phoneticPr fontId="3"/>
  </si>
  <si>
    <t>特定秘密廃棄証拠残片保存簿</t>
    <phoneticPr fontId="3"/>
  </si>
  <si>
    <t>特定秘密廃棄証拠残片保存簿【１】</t>
    <phoneticPr fontId="3"/>
  </si>
  <si>
    <t>省秘破棄証拠残片保存簿【１】</t>
    <phoneticPr fontId="3"/>
  </si>
  <si>
    <t>特定秘密文書等管理番号登録簿【１】</t>
    <phoneticPr fontId="3"/>
  </si>
  <si>
    <t>特定秘密文書管理簿【１】</t>
    <phoneticPr fontId="3"/>
  </si>
  <si>
    <t>特定秘密取扱職員名簿【１】</t>
    <phoneticPr fontId="3"/>
  </si>
  <si>
    <t>特定秘密文書等閲覧記録【１】</t>
    <phoneticPr fontId="3"/>
  </si>
  <si>
    <t>〇年度　地誌に係る受領文書</t>
    <phoneticPr fontId="3"/>
  </si>
  <si>
    <t>〇年度　地図・航空写真</t>
    <phoneticPr fontId="3"/>
  </si>
  <si>
    <t>〇年度　地図等の補給関連資料</t>
    <phoneticPr fontId="3"/>
  </si>
  <si>
    <t>地図類（常用）</t>
    <phoneticPr fontId="3"/>
  </si>
  <si>
    <t>体制移行、体制改革に関する文書</t>
    <phoneticPr fontId="3"/>
  </si>
  <si>
    <t>〇年度　体制移行に係る業務調整【１】</t>
    <phoneticPr fontId="3"/>
  </si>
  <si>
    <t>中期計画に関する文書</t>
    <phoneticPr fontId="3"/>
  </si>
  <si>
    <t>陸上自衛隊中期要望</t>
    <phoneticPr fontId="3"/>
  </si>
  <si>
    <t>〇年度　陸上自衛隊中期計画要望資料【１】</t>
    <phoneticPr fontId="3"/>
  </si>
  <si>
    <t>編成の実施要領に関する文書</t>
    <phoneticPr fontId="3"/>
  </si>
  <si>
    <t>編成実施要領</t>
    <phoneticPr fontId="3"/>
  </si>
  <si>
    <t>〇年度　編成実施要領</t>
    <phoneticPr fontId="3"/>
  </si>
  <si>
    <t>部隊編成事業要求</t>
    <phoneticPr fontId="3"/>
  </si>
  <si>
    <t>〇年度　部隊充足要望</t>
    <phoneticPr fontId="3"/>
  </si>
  <si>
    <t>〇年度　隊務運営計画（野整備隊）</t>
    <phoneticPr fontId="3"/>
  </si>
  <si>
    <t>陸上自衛隊業務計画以外の業務計画、隊務運営計画、業務計画（他部隊）指示の実施に関する文書</t>
    <phoneticPr fontId="3"/>
  </si>
  <si>
    <t>〇年度　隊務運営計画（他部隊）</t>
    <phoneticPr fontId="3"/>
  </si>
  <si>
    <t>〇年度　部隊業務予定表</t>
    <phoneticPr fontId="3"/>
  </si>
  <si>
    <t>部隊業務予定表（駐屯地・航空隊）</t>
    <phoneticPr fontId="3"/>
  </si>
  <si>
    <t>〇年度　部隊業務予定表（航空隊）</t>
    <phoneticPr fontId="3"/>
  </si>
  <si>
    <t>〇年度　業務計画【１】</t>
    <phoneticPr fontId="3"/>
  </si>
  <si>
    <t>〇年度　運用計画（大綱）</t>
    <phoneticPr fontId="3"/>
  </si>
  <si>
    <t>運用支援に関する通知、報告及び照会又は意見に係る変更文書</t>
    <phoneticPr fontId="3"/>
  </si>
  <si>
    <t>〇年度　運用計画業務に関する文書</t>
    <phoneticPr fontId="3"/>
  </si>
  <si>
    <t>〇年度　非常勤務態勢</t>
    <phoneticPr fontId="3"/>
  </si>
  <si>
    <t>野整備隊非常呼集要領（網）</t>
    <phoneticPr fontId="3"/>
  </si>
  <si>
    <t>〇年度　野整備隊非常呼集要領（網）【５】</t>
    <phoneticPr fontId="3"/>
  </si>
  <si>
    <t>〇年度　状況報告資料</t>
    <phoneticPr fontId="3"/>
  </si>
  <si>
    <t>〇年度　即応態勢に関する命令等【１】</t>
    <phoneticPr fontId="3"/>
  </si>
  <si>
    <t>緊急登庁</t>
    <phoneticPr fontId="3"/>
  </si>
  <si>
    <t>〇年度　緊急登庁</t>
    <phoneticPr fontId="3"/>
  </si>
  <si>
    <t>〇年度　防衛、警備等計画の通知</t>
    <phoneticPr fontId="3"/>
  </si>
  <si>
    <t>〇年度　防衛、警備等計画</t>
    <phoneticPr fontId="3"/>
  </si>
  <si>
    <t>在外邦人等に関する文書</t>
    <phoneticPr fontId="3"/>
  </si>
  <si>
    <t>在外邦人等保護措置計画</t>
    <phoneticPr fontId="3"/>
  </si>
  <si>
    <t>〇年度　在外邦人等保護措置計画【１】</t>
    <phoneticPr fontId="3"/>
  </si>
  <si>
    <t>〇年度　駐屯地警備</t>
    <phoneticPr fontId="3"/>
  </si>
  <si>
    <t>駐屯地警備に関する通知（注意）</t>
    <phoneticPr fontId="3"/>
  </si>
  <si>
    <t>〇年度　駐屯地警備【１】</t>
    <phoneticPr fontId="3"/>
  </si>
  <si>
    <t>〇年度　災害初度に関する通知</t>
    <phoneticPr fontId="3"/>
  </si>
  <si>
    <t>〇年度　行動従事車両証明書</t>
    <phoneticPr fontId="3"/>
  </si>
  <si>
    <t>〇年度　ヘリコプター映像伝送機に関する文書</t>
    <phoneticPr fontId="3"/>
  </si>
  <si>
    <t>〇年度　対処要領</t>
    <phoneticPr fontId="3"/>
  </si>
  <si>
    <t>〇年度　飛行場使用関連資料【１】</t>
    <phoneticPr fontId="3"/>
  </si>
  <si>
    <t>〇年度　航空機の搭乗</t>
    <phoneticPr fontId="3"/>
  </si>
  <si>
    <t>〇年度　航空機運用資料</t>
    <phoneticPr fontId="3"/>
  </si>
  <si>
    <t>航空運用に係る受領文書</t>
    <phoneticPr fontId="3"/>
  </si>
  <si>
    <t>〇年度　航空運用に係る受領文書</t>
    <phoneticPr fontId="3"/>
  </si>
  <si>
    <t>〇年度　電子計算機持ち出し申請簿</t>
    <phoneticPr fontId="3"/>
  </si>
  <si>
    <t>秘密電子計算機管理簿</t>
    <phoneticPr fontId="3"/>
  </si>
  <si>
    <t>秘密電子計算機管理簿【１】</t>
    <phoneticPr fontId="3"/>
  </si>
  <si>
    <t>〇年度　可搬記憶媒体持ち出し簿</t>
    <phoneticPr fontId="3"/>
  </si>
  <si>
    <t>〇年度　可搬記憶媒体使用記録及び日々点検簿</t>
    <phoneticPr fontId="3"/>
  </si>
  <si>
    <t>可搬記憶媒体　鍵接受簿</t>
    <phoneticPr fontId="3"/>
  </si>
  <si>
    <t>〇年度　可搬記憶媒体　鍵接受簿</t>
    <phoneticPr fontId="3"/>
  </si>
  <si>
    <t>可搬記憶媒体登録簿（終了分）</t>
    <phoneticPr fontId="3"/>
  </si>
  <si>
    <t>〇年度　可搬記憶媒体登録簿（終了分）</t>
    <phoneticPr fontId="3"/>
  </si>
  <si>
    <t>システム利用者等指定簿（特定日以後３年）</t>
    <phoneticPr fontId="3"/>
  </si>
  <si>
    <t>〇年度　情報保証自己点検結果</t>
    <phoneticPr fontId="3"/>
  </si>
  <si>
    <t>〇年度　秘匿措置解除許可簿</t>
    <phoneticPr fontId="3"/>
  </si>
  <si>
    <t>〇年度　ファイル暗号化ソフト受領書</t>
    <phoneticPr fontId="3"/>
  </si>
  <si>
    <t>〇年度　ファイル暗号化ソフト点検表</t>
    <phoneticPr fontId="3"/>
  </si>
  <si>
    <t>情報保証誓約書（終了分）</t>
    <phoneticPr fontId="3"/>
  </si>
  <si>
    <t>〇年度　暗号使用</t>
    <phoneticPr fontId="3"/>
  </si>
  <si>
    <t>暗号従事者指定簿【１】</t>
    <phoneticPr fontId="3"/>
  </si>
  <si>
    <t>暗号従事者指定簿（終了分）</t>
    <phoneticPr fontId="3"/>
  </si>
  <si>
    <t>暗号従事者指定簿（終了分）【１】</t>
    <phoneticPr fontId="3"/>
  </si>
  <si>
    <t>保存用簿冊（暗号書登録簿）</t>
    <phoneticPr fontId="3"/>
  </si>
  <si>
    <t>保存用簿冊（暗号書接受保管簿）</t>
    <phoneticPr fontId="3"/>
  </si>
  <si>
    <t>暗号書接受保管簿（終了分）</t>
    <phoneticPr fontId="3"/>
  </si>
  <si>
    <t>注意暗号書接受保管簿（終了分）</t>
    <phoneticPr fontId="3"/>
  </si>
  <si>
    <t>保存用簿冊（特秘暗号書登録簿）</t>
    <phoneticPr fontId="3"/>
  </si>
  <si>
    <t>特秘秘密文書等点検簿（暗号）</t>
    <phoneticPr fontId="3"/>
  </si>
  <si>
    <t>特秘暗号接受保管簿</t>
    <phoneticPr fontId="3"/>
  </si>
  <si>
    <t>特秘暗号従事者指定簿【１】</t>
    <phoneticPr fontId="3"/>
  </si>
  <si>
    <t>特秘暗号従事者指定簿（終了分）</t>
    <phoneticPr fontId="3"/>
  </si>
  <si>
    <t>特秘暗号従事者指定簿【１】（終了分）</t>
    <phoneticPr fontId="3"/>
  </si>
  <si>
    <t>〇年度　無線通信</t>
    <phoneticPr fontId="3"/>
  </si>
  <si>
    <t>〇年度　移動局検査【１】</t>
    <phoneticPr fontId="3"/>
  </si>
  <si>
    <t>〇年度　無線資格者試験の結果通知</t>
    <phoneticPr fontId="3"/>
  </si>
  <si>
    <t>〇年度　要地通信</t>
    <phoneticPr fontId="3"/>
  </si>
  <si>
    <t>〇年度　移動局検査</t>
    <phoneticPr fontId="3"/>
  </si>
  <si>
    <t>移動局等検査記録表・試験成績表</t>
    <phoneticPr fontId="3"/>
  </si>
  <si>
    <t>〇年度　移動局試験記録及び検査記録</t>
    <phoneticPr fontId="3"/>
  </si>
  <si>
    <t>システムの運用中断等、システムに関する通知、報告及び照会又は意見に関する文書</t>
    <phoneticPr fontId="3"/>
  </si>
  <si>
    <t>〇年度　システムに関する通知</t>
    <phoneticPr fontId="3"/>
  </si>
  <si>
    <t>〇年度　システムの運用</t>
    <phoneticPr fontId="3"/>
  </si>
  <si>
    <t>〇年度　国際近況援助活動に関する通知</t>
    <phoneticPr fontId="3"/>
  </si>
  <si>
    <t>国際緊急援助隊教育</t>
    <phoneticPr fontId="3"/>
  </si>
  <si>
    <t>〇年度　国際緊急援助隊教育</t>
    <phoneticPr fontId="3"/>
  </si>
  <si>
    <t>〇年度　国際緊急援助隊派遣計画</t>
    <phoneticPr fontId="3"/>
  </si>
  <si>
    <t>国際緊急援助隊派遣訓練</t>
    <phoneticPr fontId="3"/>
  </si>
  <si>
    <t>〇年度　国際緊急援助隊派遣訓練</t>
    <phoneticPr fontId="3"/>
  </si>
  <si>
    <t>〇年度　国際平和協力活動に関する通知</t>
    <phoneticPr fontId="3"/>
  </si>
  <si>
    <t>会議、セミナーに関する文書</t>
    <phoneticPr fontId="3"/>
  </si>
  <si>
    <t>研究に関する会議結果等</t>
    <phoneticPr fontId="3"/>
  </si>
  <si>
    <t>(1) 研究</t>
    <phoneticPr fontId="3"/>
  </si>
  <si>
    <t>〇年度　特技明細</t>
    <phoneticPr fontId="3"/>
  </si>
  <si>
    <t>〇年度　中央兵站会同資料</t>
    <phoneticPr fontId="3"/>
  </si>
  <si>
    <t>装備品等の状況把握</t>
    <phoneticPr fontId="3"/>
  </si>
  <si>
    <t>〇年度　装備品等状況</t>
    <phoneticPr fontId="3"/>
  </si>
  <si>
    <t>〇年度　装備品等の計画</t>
    <phoneticPr fontId="3"/>
  </si>
  <si>
    <t>装備計画の手続、支援等に関する文書</t>
    <phoneticPr fontId="3"/>
  </si>
  <si>
    <t>補給関係機関・部隊に関する事項</t>
    <phoneticPr fontId="3"/>
  </si>
  <si>
    <t>〇年度　校正要望</t>
    <phoneticPr fontId="3"/>
  </si>
  <si>
    <t>〇年度　兵站担当者等集合訓練</t>
    <phoneticPr fontId="3"/>
  </si>
  <si>
    <t>〇年度　分任物品官等の指定等</t>
    <phoneticPr fontId="3"/>
  </si>
  <si>
    <t>装備品の管理</t>
    <phoneticPr fontId="3"/>
  </si>
  <si>
    <t>〇年度　装備品管理</t>
    <phoneticPr fontId="3"/>
  </si>
  <si>
    <t>取扱主任交代点検実施記録</t>
    <phoneticPr fontId="3"/>
  </si>
  <si>
    <t>〇年度　取扱主任交代点検実施記録表</t>
    <phoneticPr fontId="3"/>
  </si>
  <si>
    <t>〇年度　△△　予防整備予定表
（△△は各項目）</t>
    <phoneticPr fontId="3"/>
  </si>
  <si>
    <t>予防整備予定作業用紙（補給管理システムから出力した文書）</t>
    <phoneticPr fontId="3"/>
  </si>
  <si>
    <t>〇年度　△△　予防整備作業用紙
（△△は各項目）</t>
    <phoneticPr fontId="3"/>
  </si>
  <si>
    <t>〇年度　△△　送り状
（△△は各項目）</t>
    <phoneticPr fontId="3"/>
  </si>
  <si>
    <t>〇年度　△△　受渡証（乙）（△△は各項目）</t>
    <phoneticPr fontId="3"/>
  </si>
  <si>
    <t>請求・異動票（補給管理システムから出力した文書）</t>
    <phoneticPr fontId="3"/>
  </si>
  <si>
    <t>〇年度　△△　請求・異動票（△△は各項目）</t>
    <phoneticPr fontId="3"/>
  </si>
  <si>
    <t>請求・異動票台帳（補給管理システムから出力した文書）</t>
    <phoneticPr fontId="3"/>
  </si>
  <si>
    <t>〇年度　△△　請求・異動票台帳（△△は各項目）</t>
    <phoneticPr fontId="3"/>
  </si>
  <si>
    <t>〇年度　△△　作業要求命令書
（△△は各項目）</t>
    <phoneticPr fontId="3"/>
  </si>
  <si>
    <t>作業要求命令台帳（補給管理システムから出力した文書）</t>
    <phoneticPr fontId="3"/>
  </si>
  <si>
    <t>〇年度　△△　作業要求命令台帳
（△△は各項目）</t>
    <phoneticPr fontId="3"/>
  </si>
  <si>
    <t>〇年度　△△　証書綴
（△△は各項目）</t>
    <phoneticPr fontId="3"/>
  </si>
  <si>
    <t>〇年度　△△　証書台帳
（△△は各項目）</t>
    <phoneticPr fontId="3"/>
  </si>
  <si>
    <t>証書綴（補給システムで管理しない手書き）</t>
    <phoneticPr fontId="3"/>
  </si>
  <si>
    <t>〇年度　△△　証書綴（手書）
（△△は各項目）</t>
    <phoneticPr fontId="3"/>
  </si>
  <si>
    <t>証書台帳（補給システムで管理しない手書き）</t>
    <phoneticPr fontId="3"/>
  </si>
  <si>
    <t>〇年度　△△　証書台帳（手書）
（△△は各項目）</t>
    <phoneticPr fontId="3"/>
  </si>
  <si>
    <t>〇年度　□□受払簿
（□□は品目）</t>
    <phoneticPr fontId="3"/>
  </si>
  <si>
    <t>受払簿補助簿</t>
    <phoneticPr fontId="3"/>
  </si>
  <si>
    <t>〇年度　□□受払補助簿
（□□は品目）</t>
    <phoneticPr fontId="3"/>
  </si>
  <si>
    <t>〇年度　管理簿</t>
    <phoneticPr fontId="3"/>
  </si>
  <si>
    <t>〇年度　△△　受渡証（甲）（△△は各項目）</t>
    <phoneticPr fontId="3"/>
  </si>
  <si>
    <t>管理簿証明記録保存簿</t>
    <phoneticPr fontId="3"/>
  </si>
  <si>
    <t>管理簿証明記録保存簿（特定日以後５年）</t>
    <phoneticPr fontId="3"/>
  </si>
  <si>
    <t>引継書</t>
    <phoneticPr fontId="3"/>
  </si>
  <si>
    <t>引継書（特定日以後５年）</t>
    <phoneticPr fontId="3"/>
  </si>
  <si>
    <t>〇年度　補給カタログ改正</t>
    <phoneticPr fontId="3"/>
  </si>
  <si>
    <t>整備諸基準現況表</t>
    <phoneticPr fontId="3"/>
  </si>
  <si>
    <t>△△　補給カタログ（常用）
（△△は各項目）</t>
    <phoneticPr fontId="3"/>
  </si>
  <si>
    <t>△△　補給カタログ（特定日以後５年）
（△△は各項目）</t>
    <phoneticPr fontId="3"/>
  </si>
  <si>
    <t>〇年度　武器・化学に関する通知</t>
    <phoneticPr fontId="3"/>
  </si>
  <si>
    <t>〇年度　装備品管理要領</t>
    <phoneticPr fontId="3"/>
  </si>
  <si>
    <t>小火器等員数点検簿（特定日以後１年）</t>
    <phoneticPr fontId="3"/>
  </si>
  <si>
    <t>取扱に注意を要する装備品等員数点検簿</t>
    <phoneticPr fontId="3"/>
  </si>
  <si>
    <t>取扱に注意を要する装備品等員数点検簿（特定日以後１年）</t>
    <phoneticPr fontId="3"/>
  </si>
  <si>
    <t>部隊整備定数部品出納記録（終了分）</t>
    <phoneticPr fontId="3"/>
  </si>
  <si>
    <t>〇年度　小火器等員数点検簿（終了分）</t>
    <phoneticPr fontId="3"/>
  </si>
  <si>
    <t>〇年度　武器庫鍵接受簿</t>
    <phoneticPr fontId="3"/>
  </si>
  <si>
    <t>鍵接受簿（拳銃）</t>
    <phoneticPr fontId="3"/>
  </si>
  <si>
    <t>〇年度　武器庫鍵接受簿（拳銃）</t>
    <phoneticPr fontId="3"/>
  </si>
  <si>
    <t>〇年度　一時管理換</t>
    <phoneticPr fontId="3"/>
  </si>
  <si>
    <t>〇年度　各種鍵接受簿（当直用）</t>
    <phoneticPr fontId="3"/>
  </si>
  <si>
    <t>〇年度　管理換</t>
    <phoneticPr fontId="3"/>
  </si>
  <si>
    <t>後送</t>
    <phoneticPr fontId="3"/>
  </si>
  <si>
    <t>〇年度　火器の後送</t>
    <phoneticPr fontId="3"/>
  </si>
  <si>
    <t>〇年度　不用決定審査書綴</t>
    <phoneticPr fontId="3"/>
  </si>
  <si>
    <t>小火器等保管協定書（特定日以後１年）</t>
    <phoneticPr fontId="3"/>
  </si>
  <si>
    <t>協定書（更新日終了分）</t>
    <phoneticPr fontId="3"/>
  </si>
  <si>
    <t>〇年度　火器の協定書</t>
    <phoneticPr fontId="3"/>
  </si>
  <si>
    <t>〇年度　火器の技報</t>
    <phoneticPr fontId="3"/>
  </si>
  <si>
    <t>〇年度　車両の装備品管理</t>
    <phoneticPr fontId="3"/>
  </si>
  <si>
    <t>車両の部品補給</t>
    <phoneticPr fontId="3"/>
  </si>
  <si>
    <t>〇年度　車両の装備品補給</t>
    <phoneticPr fontId="3"/>
  </si>
  <si>
    <t>タイヤ交換等作業記録</t>
    <phoneticPr fontId="3"/>
  </si>
  <si>
    <t>車両の不用決定後に補給処に後送した日に係る特定日以後５年</t>
    <phoneticPr fontId="3"/>
  </si>
  <si>
    <t>車検証</t>
    <phoneticPr fontId="3"/>
  </si>
  <si>
    <t>車検証・履歴簿（返納・受領）書</t>
    <phoneticPr fontId="3"/>
  </si>
  <si>
    <t>自動車検査証の写し</t>
    <phoneticPr fontId="3"/>
  </si>
  <si>
    <t>〇年度　車両の技報</t>
    <phoneticPr fontId="3"/>
  </si>
  <si>
    <t>〇年度　器材等管理</t>
    <phoneticPr fontId="3"/>
  </si>
  <si>
    <t>〇年度　弾薬の管理【１】</t>
    <phoneticPr fontId="3"/>
  </si>
  <si>
    <t>弾薬に係る受領文書</t>
    <phoneticPr fontId="3"/>
  </si>
  <si>
    <t>〇年度　弾薬に係る受領文書</t>
    <phoneticPr fontId="3"/>
  </si>
  <si>
    <t>〇年度　弾薬預託書</t>
    <phoneticPr fontId="3"/>
  </si>
  <si>
    <t>弾薬化学火工品接受簿</t>
    <phoneticPr fontId="3"/>
  </si>
  <si>
    <t>〇年度　弾薬化学火工品接受簿</t>
    <phoneticPr fontId="3"/>
  </si>
  <si>
    <t>弾薬受払明細書</t>
    <phoneticPr fontId="3"/>
  </si>
  <si>
    <t>〇年度　弾薬受払明細書</t>
    <phoneticPr fontId="3"/>
  </si>
  <si>
    <t>弾薬割当原簿</t>
    <phoneticPr fontId="3"/>
  </si>
  <si>
    <t>〇年度　弾薬割当原簿</t>
    <phoneticPr fontId="3"/>
  </si>
  <si>
    <t>〇年度　不用決定申請書綴</t>
    <phoneticPr fontId="3"/>
  </si>
  <si>
    <t>〇年度　化学器材技術検査</t>
    <phoneticPr fontId="3"/>
  </si>
  <si>
    <t>放射線量測定書類（個人被ばく線量測定結果を除く。）</t>
    <phoneticPr fontId="3"/>
  </si>
  <si>
    <t>〇年度　放射線取扱選任及び解任</t>
    <phoneticPr fontId="3"/>
  </si>
  <si>
    <t>〇年度　通信電子の装備品管理</t>
    <phoneticPr fontId="3"/>
  </si>
  <si>
    <t>〇年度　通信電子技報</t>
    <phoneticPr fontId="3"/>
  </si>
  <si>
    <t>〇年度　通信器材に関する通知</t>
    <phoneticPr fontId="3"/>
  </si>
  <si>
    <t>通信庫の鍵接受簿</t>
    <phoneticPr fontId="3"/>
  </si>
  <si>
    <t>〇年度　通信庫鍵接受簿</t>
    <phoneticPr fontId="3"/>
  </si>
  <si>
    <t>〇年度　不用決定関連資料</t>
    <phoneticPr fontId="3"/>
  </si>
  <si>
    <t>航空機の装備品等管理</t>
    <phoneticPr fontId="3"/>
  </si>
  <si>
    <t>〇年度　航空機の装備品等管理</t>
    <phoneticPr fontId="3"/>
  </si>
  <si>
    <t>航空機に係る受領文書</t>
    <phoneticPr fontId="3"/>
  </si>
  <si>
    <t>〇年度　航空機に係る受領文書</t>
    <phoneticPr fontId="3"/>
  </si>
  <si>
    <t>〇年度　航空機の飛行、整備に関する文書</t>
    <phoneticPr fontId="3"/>
  </si>
  <si>
    <t>〇年度　航空部品輸送</t>
    <phoneticPr fontId="3"/>
  </si>
  <si>
    <t>航空部品一時使用</t>
    <phoneticPr fontId="3"/>
  </si>
  <si>
    <t>〇年度　部品一時使用</t>
    <phoneticPr fontId="3"/>
  </si>
  <si>
    <t>受領航空機評価通知書</t>
    <phoneticPr fontId="3"/>
  </si>
  <si>
    <t>〇年度　受領航空機評価通知</t>
    <phoneticPr fontId="3"/>
  </si>
  <si>
    <t>〇年度　航空機使用状況</t>
    <phoneticPr fontId="3"/>
  </si>
  <si>
    <t>航空機作業手順書及び検査記録</t>
    <phoneticPr fontId="3"/>
  </si>
  <si>
    <t>〇年度　作業手順書及び検査記録（〇〇部隊）</t>
    <phoneticPr fontId="3"/>
  </si>
  <si>
    <t>航空機整備記録</t>
    <phoneticPr fontId="3"/>
  </si>
  <si>
    <t>〇年度　航空機整備記録</t>
    <phoneticPr fontId="3"/>
  </si>
  <si>
    <t>〇年度　技術検査</t>
    <phoneticPr fontId="3"/>
  </si>
  <si>
    <t>航空機等技術検査結果報告</t>
    <phoneticPr fontId="3"/>
  </si>
  <si>
    <t>〇年度　航空機技術検査記録</t>
    <phoneticPr fontId="3"/>
  </si>
  <si>
    <t>〇年度　航空機等改造指令記録</t>
    <phoneticPr fontId="3"/>
  </si>
  <si>
    <t>〇年度　航空機等改造指令書</t>
    <phoneticPr fontId="3"/>
  </si>
  <si>
    <t>〇年度　航空機等技術指令（ＥＷＯ）</t>
    <phoneticPr fontId="3"/>
  </si>
  <si>
    <t>航空機等技術指令書綴</t>
    <phoneticPr fontId="3"/>
  </si>
  <si>
    <t>ＥＷＯ等綴（〇〇機種）</t>
    <phoneticPr fontId="3"/>
  </si>
  <si>
    <t>〇年度　国有財産管理簿</t>
    <phoneticPr fontId="3"/>
  </si>
  <si>
    <t>〇年度　航空安全会議資料</t>
    <phoneticPr fontId="3"/>
  </si>
  <si>
    <t>〇年度　航空安全視察</t>
    <phoneticPr fontId="3"/>
  </si>
  <si>
    <t>〇年度　航空安全情報誌</t>
    <phoneticPr fontId="3"/>
  </si>
  <si>
    <t>航空安全施策</t>
    <phoneticPr fontId="3"/>
  </si>
  <si>
    <t>〇年度　航空安全施策</t>
    <phoneticPr fontId="3"/>
  </si>
  <si>
    <t>航空安全観察</t>
    <phoneticPr fontId="3"/>
  </si>
  <si>
    <t>〇年度　航空安全観察結果</t>
    <phoneticPr fontId="3"/>
  </si>
  <si>
    <t>〇年度　航空調査結果</t>
    <phoneticPr fontId="3"/>
  </si>
  <si>
    <t>〇年度　技術指導</t>
    <phoneticPr fontId="3"/>
  </si>
  <si>
    <t>装備品点検表</t>
    <phoneticPr fontId="3"/>
  </si>
  <si>
    <t>〇年度　装備品点検表</t>
    <phoneticPr fontId="3"/>
  </si>
  <si>
    <t>〇年度　実態把握</t>
    <phoneticPr fontId="3"/>
  </si>
  <si>
    <t>〇年度　需品器材の管理</t>
    <phoneticPr fontId="3"/>
  </si>
  <si>
    <t>〇年度　器材・被服の更新要望</t>
    <phoneticPr fontId="3"/>
  </si>
  <si>
    <t>〇年度　器材・被服補給計画</t>
    <phoneticPr fontId="3"/>
  </si>
  <si>
    <t>〇年度　器材・被服の業務手続等</t>
    <phoneticPr fontId="3"/>
  </si>
  <si>
    <t>認識票携行証明書【４】（特定日以後１年）</t>
    <phoneticPr fontId="3"/>
  </si>
  <si>
    <t>〇年度　燃料管理（海・空）</t>
    <phoneticPr fontId="3"/>
  </si>
  <si>
    <t>〇年度　鍵授受簿</t>
    <phoneticPr fontId="3"/>
  </si>
  <si>
    <t>〇年度　燃料使用実績</t>
    <phoneticPr fontId="3"/>
  </si>
  <si>
    <t>〇年度　燃料管理</t>
    <phoneticPr fontId="3"/>
  </si>
  <si>
    <t>〇年度　糧食管理資料</t>
    <phoneticPr fontId="3"/>
  </si>
  <si>
    <t>〇年度　食事支給台帳</t>
    <phoneticPr fontId="3"/>
  </si>
  <si>
    <t>献立表</t>
    <phoneticPr fontId="3"/>
  </si>
  <si>
    <t>〇年度　基本食現品請求書</t>
    <phoneticPr fontId="3"/>
  </si>
  <si>
    <t>〇年度　有料支給内訳表</t>
    <phoneticPr fontId="3"/>
  </si>
  <si>
    <t>食事支給に関する文書</t>
    <phoneticPr fontId="3"/>
  </si>
  <si>
    <t>食事支給実績等</t>
    <phoneticPr fontId="3"/>
  </si>
  <si>
    <t>〇年度　糧食管理調整資料</t>
    <phoneticPr fontId="3"/>
  </si>
  <si>
    <t>〇年度　施設整備に関する通知</t>
    <phoneticPr fontId="3"/>
  </si>
  <si>
    <t>周辺整備状況に関する文書</t>
    <phoneticPr fontId="3"/>
  </si>
  <si>
    <t>〇年度　施設整備状況</t>
    <phoneticPr fontId="3"/>
  </si>
  <si>
    <t>〇年度　施設維持</t>
    <phoneticPr fontId="3"/>
  </si>
  <si>
    <t>〇年度　環境保全に関する通知</t>
    <phoneticPr fontId="3"/>
  </si>
  <si>
    <t>〇年度　施設器材技術検査</t>
    <phoneticPr fontId="3"/>
  </si>
  <si>
    <t xml:space="preserve">〇年度　ＥＴＣ車載器保有状況
</t>
    <phoneticPr fontId="3"/>
  </si>
  <si>
    <t>ＥＴＣカードの保有状況</t>
    <phoneticPr fontId="3"/>
  </si>
  <si>
    <t>〇年度　ＥＴＣカード接受簿</t>
    <phoneticPr fontId="3"/>
  </si>
  <si>
    <t>ＥＴＣカードの点検状況</t>
    <phoneticPr fontId="3"/>
  </si>
  <si>
    <t>〇年度　ＥＴＣカード点検簿</t>
    <phoneticPr fontId="3"/>
  </si>
  <si>
    <t>〇年度　ＥＴＣ車載器管理換</t>
    <phoneticPr fontId="3"/>
  </si>
  <si>
    <t>〇年度　公用ＩＣカード利用記録簿</t>
    <phoneticPr fontId="3"/>
  </si>
  <si>
    <t>〇年度　運搬費使用実績</t>
    <phoneticPr fontId="3"/>
  </si>
  <si>
    <t>道路輸送（物流輸送）の計画</t>
    <phoneticPr fontId="3"/>
  </si>
  <si>
    <t>〇年度　部品輸送</t>
    <phoneticPr fontId="3"/>
  </si>
  <si>
    <t>道路・航空の輸送支援に関する文書</t>
    <phoneticPr fontId="3"/>
  </si>
  <si>
    <t>輸送支援、輸送申請書</t>
    <phoneticPr fontId="3"/>
  </si>
  <si>
    <t>〇年度　輸送支援</t>
    <phoneticPr fontId="3"/>
  </si>
  <si>
    <t>道路・航空の役務調達等に関する文書</t>
    <phoneticPr fontId="3"/>
  </si>
  <si>
    <t>役務調達請求（要求）書</t>
    <phoneticPr fontId="3"/>
  </si>
  <si>
    <t>〇年度　役務調達請求書</t>
    <phoneticPr fontId="3"/>
  </si>
  <si>
    <t>〇年度　車両運行前点検確認記録用紙</t>
    <phoneticPr fontId="3"/>
  </si>
  <si>
    <t>〇年度　フォークリフト使用計画綴</t>
    <phoneticPr fontId="3"/>
  </si>
  <si>
    <t>〇年度　運行指令書綴</t>
    <phoneticPr fontId="3"/>
  </si>
  <si>
    <t>安全運転管理者</t>
    <phoneticPr fontId="3"/>
  </si>
  <si>
    <t>〇年度　教育訓練計画</t>
    <phoneticPr fontId="3"/>
  </si>
  <si>
    <t>教育訓練関係部隊の業務の総合運営</t>
    <phoneticPr fontId="3"/>
  </si>
  <si>
    <t>〇年度　教育訓練に関する文書</t>
    <phoneticPr fontId="3"/>
  </si>
  <si>
    <t>幹部の教育訓練に関する通知、報告及び照会又は意見に係る文書</t>
    <phoneticPr fontId="3"/>
  </si>
  <si>
    <t>〇年度　幹部（共通）訓練実施計画（成果）</t>
    <phoneticPr fontId="3"/>
  </si>
  <si>
    <t>曹士の教育訓練に関する通知、報告及び照会又は意見に係る文書</t>
    <phoneticPr fontId="3"/>
  </si>
  <si>
    <t>〇年度　曹士（共通）訓練実施計画（成果）</t>
    <phoneticPr fontId="3"/>
  </si>
  <si>
    <t>〇年度　教育訓練安全情報</t>
    <phoneticPr fontId="3"/>
  </si>
  <si>
    <t>〇年度　特技検定・設定資料</t>
    <phoneticPr fontId="3"/>
  </si>
  <si>
    <t>特技の検定・認定に関する文書（補給隊）</t>
    <phoneticPr fontId="3"/>
  </si>
  <si>
    <t>〇年度　補給隊　特技訓練教育</t>
    <phoneticPr fontId="3"/>
  </si>
  <si>
    <t>〇年度　特技検定基準</t>
    <phoneticPr fontId="3"/>
  </si>
  <si>
    <t>〇年度　教育に関する通知</t>
    <phoneticPr fontId="3"/>
  </si>
  <si>
    <t>教育に関する報告</t>
    <phoneticPr fontId="3"/>
  </si>
  <si>
    <t>〇年度　基本教育【１】</t>
    <phoneticPr fontId="3"/>
  </si>
  <si>
    <t>〇年度　幹部基本教育（入校）</t>
    <phoneticPr fontId="3"/>
  </si>
  <si>
    <t>〇年度　准・曹・士基本教育（入校）</t>
    <phoneticPr fontId="3"/>
  </si>
  <si>
    <t>履修前教育</t>
    <phoneticPr fontId="3"/>
  </si>
  <si>
    <t>〇年度　履修前教育</t>
    <phoneticPr fontId="3"/>
  </si>
  <si>
    <t>各隊、レンジャーの教育に関する文書</t>
    <phoneticPr fontId="3"/>
  </si>
  <si>
    <t>学校教育（レンジャー）</t>
    <phoneticPr fontId="3"/>
  </si>
  <si>
    <t>〇年度　学校教育</t>
    <phoneticPr fontId="3"/>
  </si>
  <si>
    <t>〇年度　学校教育報告</t>
    <phoneticPr fontId="3"/>
  </si>
  <si>
    <t>〇年度　器材・演習場年度業務計画</t>
    <phoneticPr fontId="3"/>
  </si>
  <si>
    <t>〇年度　演習場使用申請</t>
    <phoneticPr fontId="3"/>
  </si>
  <si>
    <t>〇年度　演習場整備</t>
    <phoneticPr fontId="3"/>
  </si>
  <si>
    <t>訓練基盤構築の整備</t>
    <phoneticPr fontId="3"/>
  </si>
  <si>
    <t>〇年度　教育訓練基盤構築</t>
    <phoneticPr fontId="3"/>
  </si>
  <si>
    <t>〇年度　器材・演習場整備要領</t>
    <phoneticPr fontId="3"/>
  </si>
  <si>
    <t>〇年度　教材保有現況</t>
    <phoneticPr fontId="3"/>
  </si>
  <si>
    <t>〇年度　訓練に関する通知</t>
    <phoneticPr fontId="3"/>
  </si>
  <si>
    <t>訓練に関する受領文書</t>
    <phoneticPr fontId="3"/>
  </si>
  <si>
    <t>〇年度　訓練に関する受領文書</t>
    <phoneticPr fontId="3"/>
  </si>
  <si>
    <t>〇年度　集合訓練</t>
    <phoneticPr fontId="3"/>
  </si>
  <si>
    <t>〇年度　野外訓練【１】</t>
    <phoneticPr fontId="3"/>
  </si>
  <si>
    <t>〇年度　予備自衛官訓練【１】</t>
    <phoneticPr fontId="3"/>
  </si>
  <si>
    <t>〇年度　指揮所訓練</t>
    <phoneticPr fontId="3"/>
  </si>
  <si>
    <t>〇年度　訓練基準（試行）</t>
    <phoneticPr fontId="3"/>
  </si>
  <si>
    <t>射撃訓練基準（試行）</t>
    <phoneticPr fontId="3"/>
  </si>
  <si>
    <t>〇年度　射撃検定基準</t>
    <phoneticPr fontId="3"/>
  </si>
  <si>
    <t>〇年度　訓練作戦規定</t>
    <phoneticPr fontId="3"/>
  </si>
  <si>
    <t>〇年度　訓練計画</t>
    <phoneticPr fontId="3"/>
  </si>
  <si>
    <t>〇年度　訓練制度</t>
    <phoneticPr fontId="3"/>
  </si>
  <si>
    <t>〇年度　年次射撃【１】</t>
    <phoneticPr fontId="3"/>
  </si>
  <si>
    <t>〇年度　安全管理</t>
    <phoneticPr fontId="3"/>
  </si>
  <si>
    <t>部外競技会の安全管理</t>
    <phoneticPr fontId="3"/>
  </si>
  <si>
    <t>〇年度　部外競技会公務基準</t>
    <phoneticPr fontId="3"/>
  </si>
  <si>
    <t>〇年度　演習に関する通知</t>
    <phoneticPr fontId="3"/>
  </si>
  <si>
    <t>〇年度　演習に関する計画</t>
    <phoneticPr fontId="3"/>
  </si>
  <si>
    <t>〇年度　統合訓練資料</t>
    <phoneticPr fontId="3"/>
  </si>
  <si>
    <t>〇年度　隊付訓練</t>
    <phoneticPr fontId="3"/>
  </si>
  <si>
    <t>〇年度　指揮所演習</t>
    <phoneticPr fontId="3"/>
  </si>
  <si>
    <t>〇年度　競技会の実施・結果</t>
    <phoneticPr fontId="3"/>
  </si>
  <si>
    <t>着装泳の実施、結果</t>
    <phoneticPr fontId="3"/>
  </si>
  <si>
    <t>〇年度　着装泳</t>
    <phoneticPr fontId="3"/>
  </si>
  <si>
    <t>〇年度　訓練現況把握</t>
    <phoneticPr fontId="3"/>
  </si>
  <si>
    <t>〇年度　方面隊職種訓練現況</t>
    <phoneticPr fontId="3"/>
  </si>
  <si>
    <t>〇年度　訓練検閲評価
職種共通評価基準</t>
    <phoneticPr fontId="3"/>
  </si>
  <si>
    <t>〇年度　教育訓練成果</t>
    <phoneticPr fontId="3"/>
  </si>
  <si>
    <t>検定記録簿　隊本部【５】（特定日以後１年）</t>
    <phoneticPr fontId="3"/>
  </si>
  <si>
    <t>検定記録簿（補給隊）</t>
    <phoneticPr fontId="3"/>
  </si>
  <si>
    <t>検定記録簿　補給隊【２】（特定日以後１年）</t>
    <phoneticPr fontId="3"/>
  </si>
  <si>
    <t>個人特技訓練簿（補給隊）</t>
    <phoneticPr fontId="3"/>
  </si>
  <si>
    <t>個人特技訓練簿　補給隊【５】（特定日以後１年）</t>
    <phoneticPr fontId="3"/>
  </si>
  <si>
    <t>検定記録簿（終了分）</t>
    <phoneticPr fontId="3"/>
  </si>
  <si>
    <t>〇年度　検定記録簿　隊本部【５】終了分</t>
    <phoneticPr fontId="3"/>
  </si>
  <si>
    <t>〇年度　教育訓練・検閲等</t>
    <phoneticPr fontId="3"/>
  </si>
  <si>
    <t>〇年度　教範類の管理</t>
    <phoneticPr fontId="3"/>
  </si>
  <si>
    <t>〇年度　教範類持ち出し申請簿</t>
    <phoneticPr fontId="3"/>
  </si>
  <si>
    <t>〇年度　教範類貸出簿</t>
    <phoneticPr fontId="3"/>
  </si>
  <si>
    <t>〇年度　教範類破棄（廃棄）記録簿</t>
    <phoneticPr fontId="3"/>
  </si>
  <si>
    <t>〇年度　部隊等教範類保有状況表</t>
    <phoneticPr fontId="3"/>
  </si>
  <si>
    <t>隊内販売教範類所有状況表（終了分）</t>
    <phoneticPr fontId="3"/>
  </si>
  <si>
    <t>〇年度　隊内販売教範類所有状況表（終了分）</t>
    <phoneticPr fontId="3"/>
  </si>
  <si>
    <t>隊内販売教範類所有状況点検表（終了分）</t>
    <phoneticPr fontId="3"/>
  </si>
  <si>
    <t>〇年度　隊内販売教範類所有状況点検表（終了分）</t>
    <phoneticPr fontId="3"/>
  </si>
  <si>
    <t>教範類保有状況表（個人）</t>
    <phoneticPr fontId="3"/>
  </si>
  <si>
    <t>個人が保有する教範類の管理に係る誓約書（終了分）</t>
    <phoneticPr fontId="3"/>
  </si>
  <si>
    <t>〇年度　誓約（教範類）終了分</t>
    <phoneticPr fontId="3"/>
  </si>
  <si>
    <t>〇年度　教範類保全教育成果報告書</t>
    <phoneticPr fontId="3"/>
  </si>
  <si>
    <t>行動史に関する文書</t>
    <phoneticPr fontId="3"/>
  </si>
  <si>
    <t>戦史等（行動史）（正本）</t>
    <phoneticPr fontId="3"/>
  </si>
  <si>
    <t>〇年度　戦史等</t>
    <phoneticPr fontId="3"/>
  </si>
  <si>
    <t>〇年度　衛生に係る受領文書</t>
    <phoneticPr fontId="3"/>
  </si>
  <si>
    <t>衛生に関する連絡事項</t>
    <phoneticPr fontId="3"/>
  </si>
  <si>
    <t>〇年度　衛生の連絡</t>
    <phoneticPr fontId="3"/>
  </si>
  <si>
    <t>衛生の教育、研修、通修等に関する文書</t>
    <phoneticPr fontId="3"/>
  </si>
  <si>
    <t>衛生に関する研修</t>
    <phoneticPr fontId="3"/>
  </si>
  <si>
    <t>〇年度　衛生の研修</t>
    <phoneticPr fontId="3"/>
  </si>
  <si>
    <t>部隊患者名簿（医科）</t>
    <phoneticPr fontId="3"/>
  </si>
  <si>
    <t>〇年度　部隊患者名簿　医科【２】</t>
    <phoneticPr fontId="3"/>
  </si>
  <si>
    <t>部隊患者名簿（歯科）</t>
    <phoneticPr fontId="3"/>
  </si>
  <si>
    <t>〇年度　部隊患者名簿　歯科【２】</t>
    <phoneticPr fontId="3"/>
  </si>
  <si>
    <t>医療施設（業務指導）</t>
    <phoneticPr fontId="3"/>
  </si>
  <si>
    <t>〇年度　ＡＥＤ点検簿</t>
    <phoneticPr fontId="3"/>
  </si>
  <si>
    <t>〇年度　一時管理替</t>
    <phoneticPr fontId="3"/>
  </si>
  <si>
    <t>衛生資材の制式・規格</t>
    <phoneticPr fontId="3"/>
  </si>
  <si>
    <t>〇年度　衛生器材の補給物品管理</t>
    <phoneticPr fontId="3"/>
  </si>
  <si>
    <t>〇年度　管理替</t>
    <phoneticPr fontId="3"/>
  </si>
  <si>
    <t>医療施設の整備に関する文書</t>
    <phoneticPr fontId="3"/>
  </si>
  <si>
    <t>〇年度　駐屯地ＡＥＤの可視化</t>
    <phoneticPr fontId="3"/>
  </si>
  <si>
    <t>個人携行救急品貸与簿（特定日以後５年）</t>
    <phoneticPr fontId="3"/>
  </si>
  <si>
    <t>〇年度　予防接種</t>
    <phoneticPr fontId="3"/>
  </si>
  <si>
    <t>〇年度　環境衛生防疫</t>
    <phoneticPr fontId="3"/>
  </si>
  <si>
    <t>〇年度　防疫に関する施策</t>
    <phoneticPr fontId="3"/>
  </si>
  <si>
    <t>〇年度　身体検査</t>
    <phoneticPr fontId="3"/>
  </si>
  <si>
    <t>〇年度　健康管理</t>
    <phoneticPr fontId="3"/>
  </si>
  <si>
    <t>〇年度　健康管理強化施策</t>
    <phoneticPr fontId="3"/>
  </si>
  <si>
    <t>〇年度　感染症対応資料</t>
    <phoneticPr fontId="3"/>
  </si>
  <si>
    <t>〇年度　感染症資料</t>
    <phoneticPr fontId="3"/>
  </si>
  <si>
    <t>新型コロナウイルス感染症に係る勤務態勢</t>
    <phoneticPr fontId="3"/>
  </si>
  <si>
    <t>〇年度　新型コロナウイルス感染症に係る勤務態勢</t>
    <phoneticPr fontId="3"/>
  </si>
  <si>
    <t>(3) 医療</t>
    <phoneticPr fontId="3"/>
  </si>
  <si>
    <t>〇年度　医療管理</t>
    <phoneticPr fontId="3"/>
  </si>
  <si>
    <t>身体歴【２】（特定日以後５年）</t>
    <phoneticPr fontId="3"/>
  </si>
  <si>
    <t>(1) 監察</t>
    <phoneticPr fontId="3"/>
  </si>
  <si>
    <t>〇年度　監察【１】</t>
    <phoneticPr fontId="3"/>
  </si>
  <si>
    <t>〇〇業務（執務）参考資料（常用）</t>
    <phoneticPr fontId="3"/>
  </si>
  <si>
    <t>〇〇取扱説明書</t>
    <phoneticPr fontId="3"/>
  </si>
  <si>
    <t>第５対戦車ヘリコプター隊本部　標準文書保存期間基準</t>
    <phoneticPr fontId="3"/>
  </si>
  <si>
    <t>（令和７年8月１日から適用）</t>
    <phoneticPr fontId="3"/>
  </si>
  <si>
    <t>第５対戦車ヘリコプター隊本部人事班長</t>
    <phoneticPr fontId="3"/>
  </si>
  <si>
    <t>○○年度職員の兼業に関する文書</t>
    <phoneticPr fontId="3"/>
  </si>
  <si>
    <t>訓令の制定</t>
    <phoneticPr fontId="3"/>
  </si>
  <si>
    <t>防衛省訓令制定</t>
    <phoneticPr fontId="3"/>
  </si>
  <si>
    <t>以下について移管
・防衛省行政文書管理規則案その他の重要な訓令及び通達の制定又は改廃のための決裁文書</t>
    <phoneticPr fontId="3"/>
  </si>
  <si>
    <t>防衛省行政文書管理規則</t>
    <phoneticPr fontId="3"/>
  </si>
  <si>
    <t>○○年度防衛省行政文書管理規則</t>
    <phoneticPr fontId="3"/>
  </si>
  <si>
    <t>補給管理整備規則</t>
    <phoneticPr fontId="3"/>
  </si>
  <si>
    <t>○○年度補給管理整備規則</t>
    <phoneticPr fontId="3"/>
  </si>
  <si>
    <t>達の一部改正</t>
    <phoneticPr fontId="3"/>
  </si>
  <si>
    <t>○○年度達の一部改正</t>
    <phoneticPr fontId="3"/>
  </si>
  <si>
    <t>達の廃止</t>
    <phoneticPr fontId="3"/>
  </si>
  <si>
    <t>○○年度達の廃止</t>
    <phoneticPr fontId="3"/>
  </si>
  <si>
    <t>第５対戦車ヘリコプター隊規則規則の全部改正</t>
    <phoneticPr fontId="3"/>
  </si>
  <si>
    <t>第５対戦車ヘリコプター隊規則規則の一部改正</t>
    <phoneticPr fontId="3"/>
  </si>
  <si>
    <t>例規通達の制定</t>
    <phoneticPr fontId="3"/>
  </si>
  <si>
    <t>○○年度例規通達の制定</t>
    <phoneticPr fontId="3"/>
  </si>
  <si>
    <t>○○年度大臣が発する一般命令等</t>
    <phoneticPr fontId="3"/>
  </si>
  <si>
    <t>○○年度現況把握</t>
    <phoneticPr fontId="3"/>
  </si>
  <si>
    <t>2(1)ア及びイ</t>
    <phoneticPr fontId="3"/>
  </si>
  <si>
    <t>新型コロナウイルス感染症に係る対応要領</t>
    <phoneticPr fontId="3"/>
  </si>
  <si>
    <t>○○年度新型コロナウイルス感染症に係る対応要領</t>
    <phoneticPr fontId="3"/>
  </si>
  <si>
    <t>期末点検</t>
    <phoneticPr fontId="3"/>
  </si>
  <si>
    <t>○○年度期末点検に関する文書</t>
    <phoneticPr fontId="3"/>
  </si>
  <si>
    <t>○○年度駐屯地朝礼（令和４年度作成取得分のファイルまで）</t>
    <phoneticPr fontId="3"/>
  </si>
  <si>
    <t>月頭訓示</t>
    <phoneticPr fontId="3"/>
  </si>
  <si>
    <t>○○年度月頭訓示</t>
    <phoneticPr fontId="3"/>
  </si>
  <si>
    <t>行事の計画</t>
    <phoneticPr fontId="3"/>
  </si>
  <si>
    <t>○○年度行事に関する計画</t>
    <phoneticPr fontId="3"/>
  </si>
  <si>
    <t>○○年度身分証明書に関する文書</t>
    <phoneticPr fontId="3"/>
  </si>
  <si>
    <t>○○年度各種施策・推進事業に関する文書</t>
    <phoneticPr fontId="3"/>
  </si>
  <si>
    <t>○○年度特別勤務に関する文書</t>
    <phoneticPr fontId="3"/>
  </si>
  <si>
    <t>○○年度防火管理検査（令和３年度作成取得分のファイルまで）</t>
    <phoneticPr fontId="3"/>
  </si>
  <si>
    <t>火災予防</t>
    <phoneticPr fontId="3"/>
  </si>
  <si>
    <t>○○年度火災予防に関する文書</t>
    <phoneticPr fontId="3"/>
  </si>
  <si>
    <t>○○年度議員等対応に関する文書</t>
    <phoneticPr fontId="3"/>
  </si>
  <si>
    <t>部外者対応</t>
    <phoneticPr fontId="3"/>
  </si>
  <si>
    <t>行政文書管理教育資料</t>
    <phoneticPr fontId="3"/>
  </si>
  <si>
    <t>行政文書管理に係る研修（教育）</t>
    <phoneticPr fontId="3"/>
  </si>
  <si>
    <t>○○年度行政文書管理に係る研修（教育）</t>
    <phoneticPr fontId="3"/>
  </si>
  <si>
    <t>○○年度文書管理者及び文書管理担当者の指定状況</t>
    <phoneticPr fontId="3"/>
  </si>
  <si>
    <t>文書起案の手引き</t>
    <phoneticPr fontId="3"/>
  </si>
  <si>
    <t>○○年度文書起案の手引き</t>
    <phoneticPr fontId="3"/>
  </si>
  <si>
    <t>○○年度幕僚通知等番号付与簿</t>
    <phoneticPr fontId="3"/>
  </si>
  <si>
    <t>○○年度標準文書保存期間基準の改定に係る通知</t>
    <phoneticPr fontId="3"/>
  </si>
  <si>
    <t>○○年度行政文書の適正な実施</t>
    <phoneticPr fontId="3"/>
  </si>
  <si>
    <t>行政文書管理業務の検討資料</t>
    <phoneticPr fontId="3"/>
  </si>
  <si>
    <t>○○年度行政文書管理業務の検討資料</t>
    <phoneticPr fontId="3"/>
  </si>
  <si>
    <t>行政文書管理の統制</t>
    <phoneticPr fontId="3"/>
  </si>
  <si>
    <t>○○年度行政文書管理の統制</t>
    <phoneticPr fontId="3"/>
  </si>
  <si>
    <t>○○年度行政文書の移管に関する文書</t>
    <phoneticPr fontId="3"/>
  </si>
  <si>
    <t>○○年度行政文書管理状況報告</t>
    <phoneticPr fontId="3"/>
  </si>
  <si>
    <t>○○年度行政文書の廃棄に関する文書</t>
    <phoneticPr fontId="3"/>
  </si>
  <si>
    <t>点検及び研修に関する文書</t>
    <phoneticPr fontId="3"/>
  </si>
  <si>
    <t>○○年度行政文書点検資料</t>
    <phoneticPr fontId="3"/>
  </si>
  <si>
    <t>○○年度行政文書推進月間</t>
    <phoneticPr fontId="3"/>
  </si>
  <si>
    <t>第５対戦車ヘリコプター隊史</t>
    <phoneticPr fontId="3"/>
  </si>
  <si>
    <t>○○年度業務改善に関する文書</t>
    <phoneticPr fontId="3"/>
  </si>
  <si>
    <t>退職隊員との連携成果報告</t>
    <phoneticPr fontId="3"/>
  </si>
  <si>
    <t>○○年度退職隊員との連携成果報告</t>
    <phoneticPr fontId="3"/>
  </si>
  <si>
    <t>行政相談</t>
    <phoneticPr fontId="3"/>
  </si>
  <si>
    <t>○○年度行政相談に関する文書</t>
    <phoneticPr fontId="3"/>
  </si>
  <si>
    <t>○○年度コンプライアンスに係る文書</t>
    <phoneticPr fontId="3"/>
  </si>
  <si>
    <t>部外意見発表の届出に関する文書</t>
    <phoneticPr fontId="3"/>
  </si>
  <si>
    <t>○○年度部外意見発表に関する文書</t>
    <phoneticPr fontId="3"/>
  </si>
  <si>
    <t>○○年度保有個人情報に係る点検結果</t>
    <phoneticPr fontId="3"/>
  </si>
  <si>
    <t>○○年度保有個人情報に係る監査結果</t>
    <phoneticPr fontId="3"/>
  </si>
  <si>
    <t>○○年度保有個人情報の教育に関する報告文書</t>
    <phoneticPr fontId="3"/>
  </si>
  <si>
    <t>○○年度個人情報等保護強化月間</t>
    <phoneticPr fontId="3"/>
  </si>
  <si>
    <t>○○年度達起案の手引き</t>
    <phoneticPr fontId="3"/>
  </si>
  <si>
    <t>訓令の運用</t>
    <phoneticPr fontId="3"/>
  </si>
  <si>
    <t>文書管理に関する訓令の運用</t>
    <phoneticPr fontId="3"/>
  </si>
  <si>
    <t>情報システムに関する訓令の運用</t>
    <phoneticPr fontId="3"/>
  </si>
  <si>
    <t>達番号付与簿（廃止分）</t>
    <phoneticPr fontId="3"/>
  </si>
  <si>
    <t>○○年度達番号付与簿（廃止分）</t>
    <phoneticPr fontId="3"/>
  </si>
  <si>
    <t>第５対戦車ヘリコプター隊規則</t>
    <phoneticPr fontId="3"/>
  </si>
  <si>
    <t>中部方面隊規則</t>
    <phoneticPr fontId="3"/>
  </si>
  <si>
    <t>航空学校規則</t>
    <phoneticPr fontId="3"/>
  </si>
  <si>
    <t>明野駐屯地規則</t>
    <phoneticPr fontId="3"/>
  </si>
  <si>
    <t>明野駐屯地警備規則</t>
    <phoneticPr fontId="3"/>
  </si>
  <si>
    <t>航空救難規則</t>
    <phoneticPr fontId="3"/>
  </si>
  <si>
    <t>中部方面隊規則（情報）</t>
    <phoneticPr fontId="3"/>
  </si>
  <si>
    <t>会計の事務手続に関する文書</t>
    <phoneticPr fontId="3"/>
  </si>
  <si>
    <t>会計事務技術指導</t>
    <phoneticPr fontId="3"/>
  </si>
  <si>
    <t>会計事務手続</t>
    <phoneticPr fontId="3"/>
  </si>
  <si>
    <t>○○年度会計機関に関する文書</t>
    <phoneticPr fontId="3"/>
  </si>
  <si>
    <t>○○年度年度金銭会計に関する制度</t>
    <phoneticPr fontId="3"/>
  </si>
  <si>
    <t>○○年度会計業務処理要領</t>
    <phoneticPr fontId="3"/>
  </si>
  <si>
    <t>給与の会計業務</t>
    <phoneticPr fontId="3"/>
  </si>
  <si>
    <t>○○年度給与の会計業務</t>
    <phoneticPr fontId="3"/>
  </si>
  <si>
    <t>管理職特別勤務関連資料</t>
    <phoneticPr fontId="3"/>
  </si>
  <si>
    <t>旅費業務</t>
    <phoneticPr fontId="3"/>
  </si>
  <si>
    <t>出張報告書</t>
    <phoneticPr fontId="3"/>
  </si>
  <si>
    <t>旅費に関する制度</t>
    <phoneticPr fontId="3"/>
  </si>
  <si>
    <t>旅費に関する業務</t>
    <phoneticPr fontId="3"/>
  </si>
  <si>
    <t>旅費簿</t>
    <phoneticPr fontId="3"/>
  </si>
  <si>
    <t>調達及び契約の連絡通知文書</t>
    <phoneticPr fontId="3"/>
  </si>
  <si>
    <t>○○年度調達・契約の通知文書</t>
    <phoneticPr fontId="3"/>
  </si>
  <si>
    <t>補助者指名・指名取消</t>
    <phoneticPr fontId="3"/>
  </si>
  <si>
    <t>○○年度補助者指名・指名取消</t>
    <phoneticPr fontId="3"/>
  </si>
  <si>
    <t>○○年度調達及び契約の連絡通知（令和元年度まで）</t>
    <phoneticPr fontId="3"/>
  </si>
  <si>
    <t>検査等指示書</t>
    <phoneticPr fontId="3"/>
  </si>
  <si>
    <t>○○年度検査等指示書</t>
    <phoneticPr fontId="3"/>
  </si>
  <si>
    <t>○○年度契約済通知書</t>
    <phoneticPr fontId="3"/>
  </si>
  <si>
    <t>○○年度経費配分に関する通知文書</t>
    <phoneticPr fontId="3"/>
  </si>
  <si>
    <t>予算に関する通知文書</t>
    <phoneticPr fontId="3"/>
  </si>
  <si>
    <t>使用基準額等</t>
    <phoneticPr fontId="3"/>
  </si>
  <si>
    <t>○○年度使用基準額等</t>
    <phoneticPr fontId="3"/>
  </si>
  <si>
    <t>○○年度会計監査に関する文書</t>
    <phoneticPr fontId="3"/>
  </si>
  <si>
    <t>○○年度会計監査受験に関する文書</t>
    <phoneticPr fontId="3"/>
  </si>
  <si>
    <t>○○年度会計検査実施要領</t>
    <phoneticPr fontId="3"/>
  </si>
  <si>
    <t>人事計画管理</t>
    <phoneticPr fontId="3"/>
  </si>
  <si>
    <t>人事計画に関する文書</t>
    <phoneticPr fontId="3"/>
  </si>
  <si>
    <t>○○年度人事計画に関する文書</t>
    <phoneticPr fontId="3"/>
  </si>
  <si>
    <t>自衛官再任用制度</t>
    <phoneticPr fontId="3"/>
  </si>
  <si>
    <t>休暇等取得促進</t>
    <phoneticPr fontId="3"/>
  </si>
  <si>
    <t>体育服装等通勤申請書</t>
    <phoneticPr fontId="3"/>
  </si>
  <si>
    <t>勤務時間管理に関する文書</t>
    <phoneticPr fontId="3"/>
  </si>
  <si>
    <t>倫理に関する通知</t>
    <phoneticPr fontId="3"/>
  </si>
  <si>
    <t>○○年度薬物検査実施状況表</t>
    <phoneticPr fontId="3"/>
  </si>
  <si>
    <t>薬物検査に関する通知文書</t>
    <phoneticPr fontId="3"/>
  </si>
  <si>
    <t>○○年度薬物検査に関する通知文書</t>
    <phoneticPr fontId="3"/>
  </si>
  <si>
    <t>○○年度海外渡航承認申請に関する通知文書</t>
    <phoneticPr fontId="3"/>
  </si>
  <si>
    <t>○○年度部隊当直司令勤務計画（報告）書</t>
    <phoneticPr fontId="3"/>
  </si>
  <si>
    <t>○○年度服務に関する通知文書</t>
    <phoneticPr fontId="3"/>
  </si>
  <si>
    <t>一般安全管理に関する通知文書</t>
    <phoneticPr fontId="3"/>
  </si>
  <si>
    <t>○○年度一般安全管理に関する通知文書</t>
    <phoneticPr fontId="3"/>
  </si>
  <si>
    <t>乗入れ自転車登録簿</t>
    <phoneticPr fontId="3"/>
  </si>
  <si>
    <t xml:space="preserve">表彰に関する通知文書
</t>
    <phoneticPr fontId="3"/>
  </si>
  <si>
    <t>○○年度表彰</t>
    <phoneticPr fontId="3"/>
  </si>
  <si>
    <t>儀じよう実施要領</t>
    <phoneticPr fontId="3"/>
  </si>
  <si>
    <t>○○年度礼式に関する通知文書</t>
    <phoneticPr fontId="3"/>
  </si>
  <si>
    <t>○○年度ハラスメントの防止等</t>
    <phoneticPr fontId="3"/>
  </si>
  <si>
    <t>再任用、任期付、採用、昇任</t>
    <phoneticPr fontId="3"/>
  </si>
  <si>
    <t>○○年度幹部昇任</t>
    <phoneticPr fontId="3"/>
  </si>
  <si>
    <t>幹部任用、</t>
    <phoneticPr fontId="3"/>
  </si>
  <si>
    <t>○○年度幹部任用</t>
    <phoneticPr fontId="3"/>
  </si>
  <si>
    <t>配置指定</t>
    <phoneticPr fontId="3"/>
  </si>
  <si>
    <t>補職計画</t>
    <phoneticPr fontId="3"/>
  </si>
  <si>
    <t>○○年度補職計画</t>
    <phoneticPr fontId="3"/>
  </si>
  <si>
    <t>幹部入校・研修、</t>
    <phoneticPr fontId="3"/>
  </si>
  <si>
    <t>○○年度幹部入校・研修</t>
    <phoneticPr fontId="3"/>
  </si>
  <si>
    <t>選抜、集合訓練</t>
    <phoneticPr fontId="3"/>
  </si>
  <si>
    <t>○○年度幹部選抜試験</t>
    <phoneticPr fontId="3"/>
  </si>
  <si>
    <t>補任に関する通知文書</t>
    <phoneticPr fontId="3"/>
  </si>
  <si>
    <t>○○年度補任に関する通知文書</t>
    <phoneticPr fontId="3"/>
  </si>
  <si>
    <t>外国出張</t>
    <phoneticPr fontId="3"/>
  </si>
  <si>
    <t>○○年度外国出張</t>
    <phoneticPr fontId="3"/>
  </si>
  <si>
    <t>○○年度幹部自衛官名簿</t>
    <phoneticPr fontId="3"/>
  </si>
  <si>
    <t>補任に関する文書</t>
    <phoneticPr fontId="3"/>
  </si>
  <si>
    <t>○○年度補任に関する文書</t>
    <phoneticPr fontId="3"/>
  </si>
  <si>
    <t>○○年度幹部人事評価</t>
    <phoneticPr fontId="3"/>
  </si>
  <si>
    <t>航空操縦士技量記録</t>
    <phoneticPr fontId="3"/>
  </si>
  <si>
    <t>人事記録</t>
    <phoneticPr fontId="3"/>
  </si>
  <si>
    <t>准曹再任用、任期付、継続任用、採用、罷免、昇任</t>
    <phoneticPr fontId="3"/>
  </si>
  <si>
    <t>○○年度准・曹・士 昇任</t>
    <phoneticPr fontId="3"/>
  </si>
  <si>
    <t>准曹士任用</t>
    <phoneticPr fontId="3"/>
  </si>
  <si>
    <t>○○年度准・曹・士 任用</t>
    <phoneticPr fontId="3"/>
  </si>
  <si>
    <t>異任</t>
    <phoneticPr fontId="3"/>
  </si>
  <si>
    <t>○○年度准・曹・士 異任</t>
    <phoneticPr fontId="3"/>
  </si>
  <si>
    <t>○○年度准・曹・士部外技能講習</t>
    <phoneticPr fontId="3"/>
  </si>
  <si>
    <t>○○年度准・曹・士入校・選抜等</t>
    <phoneticPr fontId="3"/>
  </si>
  <si>
    <t>○○年度准・曹・士精勤</t>
    <phoneticPr fontId="3"/>
  </si>
  <si>
    <t>○○年度准・曹・士 配置指定</t>
    <phoneticPr fontId="3"/>
  </si>
  <si>
    <t>○○年度人事記録</t>
    <phoneticPr fontId="3"/>
  </si>
  <si>
    <t>募集業務に関する通知文書</t>
    <phoneticPr fontId="3"/>
  </si>
  <si>
    <t>○○年度募集業務に関する通知文書</t>
    <phoneticPr fontId="3"/>
  </si>
  <si>
    <t>隊員自主募集</t>
    <phoneticPr fontId="3"/>
  </si>
  <si>
    <t>隊員自主募集情報通知書</t>
    <phoneticPr fontId="3"/>
  </si>
  <si>
    <t>○○年度隊員自主募集情報通知書</t>
    <phoneticPr fontId="3"/>
  </si>
  <si>
    <t>○○年度福利厚生に関する通知文書</t>
    <phoneticPr fontId="3"/>
  </si>
  <si>
    <t>○○年度隊員のレクリエーション</t>
    <phoneticPr fontId="3"/>
  </si>
  <si>
    <t>オリエンテーション</t>
    <phoneticPr fontId="3"/>
  </si>
  <si>
    <t>○○年度オリエンテーション</t>
    <phoneticPr fontId="3"/>
  </si>
  <si>
    <t>生涯生活設計セミナー（契約業者への通知）</t>
    <phoneticPr fontId="3"/>
  </si>
  <si>
    <t>生涯生活設計セミナー</t>
    <phoneticPr fontId="3"/>
  </si>
  <si>
    <t>宿舎運用</t>
    <phoneticPr fontId="3"/>
  </si>
  <si>
    <t>○○年度宿舎運用</t>
    <phoneticPr fontId="3"/>
  </si>
  <si>
    <t>児童手当に関する通知文書</t>
    <phoneticPr fontId="3"/>
  </si>
  <si>
    <t>○○年度家族支援に関する通知文書</t>
    <phoneticPr fontId="3"/>
  </si>
  <si>
    <t>手当に関する調査</t>
    <phoneticPr fontId="3"/>
  </si>
  <si>
    <t>○○年度手当に関する調査</t>
    <phoneticPr fontId="3"/>
  </si>
  <si>
    <t>就職援護業務に関する受領文書</t>
    <phoneticPr fontId="3"/>
  </si>
  <si>
    <t>○○年度就職援護業務に関する受領文書</t>
    <phoneticPr fontId="3"/>
  </si>
  <si>
    <t>担当者集合訓練</t>
    <phoneticPr fontId="3"/>
  </si>
  <si>
    <t>○○年度担当者集合訓練</t>
    <phoneticPr fontId="3"/>
  </si>
  <si>
    <t>部内外技能訓練</t>
    <phoneticPr fontId="3"/>
  </si>
  <si>
    <t>○○年度部内外技能訓練</t>
    <phoneticPr fontId="3"/>
  </si>
  <si>
    <t>犯罪記録及び防犯に関する文書</t>
    <phoneticPr fontId="3"/>
  </si>
  <si>
    <t>防犯統計資料</t>
    <phoneticPr fontId="3"/>
  </si>
  <si>
    <t>○○年度防犯統計資料</t>
    <phoneticPr fontId="3"/>
  </si>
  <si>
    <t>警務業務に関する通知文書</t>
    <phoneticPr fontId="3"/>
  </si>
  <si>
    <t>○○年度警務業務に関する通知文書</t>
    <phoneticPr fontId="3"/>
  </si>
  <si>
    <t>○○年度情報保証に関する通知文書</t>
    <phoneticPr fontId="3"/>
  </si>
  <si>
    <t>武官業務等</t>
    <phoneticPr fontId="3"/>
  </si>
  <si>
    <t>武官業務に関する文書</t>
    <phoneticPr fontId="3"/>
  </si>
  <si>
    <t>武官等訪問</t>
    <phoneticPr fontId="3"/>
  </si>
  <si>
    <t>○○年度武官等訪問</t>
    <phoneticPr fontId="3"/>
  </si>
  <si>
    <t>適格性確認（通知）</t>
    <phoneticPr fontId="3"/>
  </si>
  <si>
    <t>○○年度適格性確認（通知）</t>
    <phoneticPr fontId="3"/>
  </si>
  <si>
    <t>適格性確認（依頼）</t>
    <phoneticPr fontId="3"/>
  </si>
  <si>
    <t>○○年度適格性確認（依頼）</t>
    <phoneticPr fontId="3"/>
  </si>
  <si>
    <t>関係職員適格性</t>
    <phoneticPr fontId="3"/>
  </si>
  <si>
    <t>○○年度関係職員適格性</t>
    <phoneticPr fontId="3"/>
  </si>
  <si>
    <t>適格性確認（上申）</t>
    <phoneticPr fontId="3"/>
  </si>
  <si>
    <t>○○年度適格性確認（上申）</t>
    <phoneticPr fontId="3"/>
  </si>
  <si>
    <t>質問票（適格性確認）</t>
    <phoneticPr fontId="3"/>
  </si>
  <si>
    <t>○○年度質問票（適格性確認）</t>
    <phoneticPr fontId="3"/>
  </si>
  <si>
    <t>質問票（適性評価）</t>
    <phoneticPr fontId="3"/>
  </si>
  <si>
    <t>○○年度質問票（適性評価）</t>
    <phoneticPr fontId="3"/>
  </si>
  <si>
    <t>○○年度保管容器等点検簿</t>
    <phoneticPr fontId="3"/>
  </si>
  <si>
    <t>文字盤鍵変更実施記録</t>
    <phoneticPr fontId="3"/>
  </si>
  <si>
    <t>○○年度文字盤鍵変更実施記録</t>
    <phoneticPr fontId="3"/>
  </si>
  <si>
    <t>送達書</t>
    <phoneticPr fontId="3"/>
  </si>
  <si>
    <t>○○年度送達書</t>
    <phoneticPr fontId="3"/>
  </si>
  <si>
    <t>当該頁の最終記載日に係る特定日以後１０年</t>
    <phoneticPr fontId="3"/>
  </si>
  <si>
    <t>○○年度パソコン内のデータ抜き打ち検査</t>
    <phoneticPr fontId="3"/>
  </si>
  <si>
    <t>誓約書（秘密保全）</t>
    <phoneticPr fontId="3"/>
  </si>
  <si>
    <t>情報流出防止に係る個別面談チェックリスト</t>
    <phoneticPr fontId="3"/>
  </si>
  <si>
    <t>○○年度情報流出防止に係る個別面談チェックリスト</t>
    <phoneticPr fontId="3"/>
  </si>
  <si>
    <t>地図等充足状況報告</t>
    <phoneticPr fontId="3"/>
  </si>
  <si>
    <t>○○年度地図等充足状況報告</t>
    <phoneticPr fontId="3"/>
  </si>
  <si>
    <t>地図保有定数等の各種報告</t>
    <phoneticPr fontId="3"/>
  </si>
  <si>
    <t>○○年度地図保有定数等の各種報告</t>
    <phoneticPr fontId="3"/>
  </si>
  <si>
    <t>○○年度災害情報に関する文書</t>
    <phoneticPr fontId="3"/>
  </si>
  <si>
    <t>○○年度陸上自衛隊中期要望</t>
    <phoneticPr fontId="3"/>
  </si>
  <si>
    <t>業務計画に係る受領文書</t>
    <phoneticPr fontId="3"/>
  </si>
  <si>
    <t>○○年度業務計画に係る受領文書</t>
    <phoneticPr fontId="3"/>
  </si>
  <si>
    <t>業務計画要望資料</t>
    <phoneticPr fontId="3"/>
  </si>
  <si>
    <t>○○年度業務計画要望資料</t>
    <phoneticPr fontId="3"/>
  </si>
  <si>
    <t>月間行事予定表</t>
    <phoneticPr fontId="3"/>
  </si>
  <si>
    <t>○○年度月間行事予定表</t>
    <phoneticPr fontId="3"/>
  </si>
  <si>
    <t>週間報告訓練実施予定表</t>
    <phoneticPr fontId="3"/>
  </si>
  <si>
    <t>○○年度週間報告訓練実施予定表</t>
    <phoneticPr fontId="3"/>
  </si>
  <si>
    <t>駐屯地業務予定表</t>
    <phoneticPr fontId="3"/>
  </si>
  <si>
    <t>○○年度駐屯地業務予定表</t>
    <phoneticPr fontId="3"/>
  </si>
  <si>
    <t>○○年度運用に関する通知文書</t>
    <phoneticPr fontId="3"/>
  </si>
  <si>
    <t>運用に係る文書</t>
    <phoneticPr fontId="3"/>
  </si>
  <si>
    <t>○○年度運用に係る文書</t>
    <phoneticPr fontId="3"/>
  </si>
  <si>
    <t>運用に関する文書</t>
    <phoneticPr fontId="3"/>
  </si>
  <si>
    <t>○○年度運用に関する文書</t>
    <phoneticPr fontId="3"/>
  </si>
  <si>
    <t>部隊の体制移行に関する文書</t>
    <phoneticPr fontId="3"/>
  </si>
  <si>
    <t>○○年度部隊の体制移行に関する文書</t>
    <phoneticPr fontId="3"/>
  </si>
  <si>
    <t>即応態勢に関する文書</t>
    <phoneticPr fontId="3"/>
  </si>
  <si>
    <t>○○年度災害派遣に関する通知文書</t>
    <phoneticPr fontId="3"/>
  </si>
  <si>
    <t>○○年度場外離着陸場（回転翼機）定期検査報告書</t>
    <phoneticPr fontId="3"/>
  </si>
  <si>
    <t>航空機搭乗に関する通知文書</t>
    <phoneticPr fontId="3"/>
  </si>
  <si>
    <t>○○年度航空機搭乗に関する通知文書</t>
    <phoneticPr fontId="3"/>
  </si>
  <si>
    <t>○○年度航空機運用計画</t>
    <phoneticPr fontId="3"/>
  </si>
  <si>
    <t>各種行事支援</t>
    <phoneticPr fontId="3"/>
  </si>
  <si>
    <t>○○年度各種行事支援</t>
    <phoneticPr fontId="3"/>
  </si>
  <si>
    <t>航空機運用に関する通知文書</t>
    <phoneticPr fontId="3"/>
  </si>
  <si>
    <t>○○年度航空機運用に関する通知文書</t>
    <phoneticPr fontId="3"/>
  </si>
  <si>
    <t>飛行記録検査報告</t>
    <phoneticPr fontId="3"/>
  </si>
  <si>
    <t>○○年度飛行記録検査報告</t>
    <phoneticPr fontId="3"/>
  </si>
  <si>
    <t>○○年度可搬記憶媒体使用記録簿及び点検簿</t>
    <phoneticPr fontId="3"/>
  </si>
  <si>
    <t>ＩＤカード点検簿（クロクラシステム）</t>
    <phoneticPr fontId="3"/>
  </si>
  <si>
    <t>暗号管理</t>
    <phoneticPr fontId="3"/>
  </si>
  <si>
    <t>暗号の運用等に関する文書</t>
    <phoneticPr fontId="3"/>
  </si>
  <si>
    <t>無線資格者試験に関する文書</t>
    <phoneticPr fontId="3"/>
  </si>
  <si>
    <t>○○年度無線資格者試験に関する文書</t>
    <phoneticPr fontId="3"/>
  </si>
  <si>
    <t>国民保護に関する文書</t>
    <phoneticPr fontId="3"/>
  </si>
  <si>
    <t>現況調査</t>
    <phoneticPr fontId="3"/>
  </si>
  <si>
    <t>○○年度現況調査</t>
    <phoneticPr fontId="3"/>
  </si>
  <si>
    <t>航空機等技術改善会議</t>
    <phoneticPr fontId="3"/>
  </si>
  <si>
    <t>○○年度航空機等技術改善会議</t>
    <phoneticPr fontId="3"/>
  </si>
  <si>
    <t>亡失損傷報告</t>
    <phoneticPr fontId="3"/>
  </si>
  <si>
    <t>○○年度亡失損傷報告</t>
    <phoneticPr fontId="3"/>
  </si>
  <si>
    <t>部隊整備定数</t>
    <phoneticPr fontId="3"/>
  </si>
  <si>
    <t>○○年度部隊整備定数</t>
    <phoneticPr fontId="3"/>
  </si>
  <si>
    <t>装備品管理に関する通知文書</t>
    <phoneticPr fontId="3"/>
  </si>
  <si>
    <t>○○年度装備品管理に関する通知文書</t>
    <phoneticPr fontId="3"/>
  </si>
  <si>
    <t>切手接受簿</t>
    <phoneticPr fontId="3"/>
  </si>
  <si>
    <t>○○年度切手接受簿</t>
    <phoneticPr fontId="3"/>
  </si>
  <si>
    <t>物品管理検査</t>
    <phoneticPr fontId="3"/>
  </si>
  <si>
    <t>○○年度物品管理検査</t>
    <phoneticPr fontId="3"/>
  </si>
  <si>
    <t>装備品管理に関する文書</t>
    <phoneticPr fontId="3"/>
  </si>
  <si>
    <t>○○年度装備品管理に関する文書</t>
    <phoneticPr fontId="3"/>
  </si>
  <si>
    <t>○○年度請求・異動票</t>
    <phoneticPr fontId="3"/>
  </si>
  <si>
    <t>○○年度請求・異動票台帳</t>
    <phoneticPr fontId="3"/>
  </si>
  <si>
    <t>○○年度送り状</t>
    <phoneticPr fontId="3"/>
  </si>
  <si>
    <t>○○年度作業要求命令台帳</t>
    <phoneticPr fontId="3"/>
  </si>
  <si>
    <t>証書（補給管理システムから出力した文書）</t>
    <phoneticPr fontId="3"/>
  </si>
  <si>
    <t>○○年度証書</t>
    <phoneticPr fontId="3"/>
  </si>
  <si>
    <t>○○年度証書台帳</t>
    <phoneticPr fontId="3"/>
  </si>
  <si>
    <t>不用決定申請台帳</t>
    <phoneticPr fontId="3"/>
  </si>
  <si>
    <t>○○年度不用決定申請台帳</t>
    <phoneticPr fontId="3"/>
  </si>
  <si>
    <t>不用決定に関する文書</t>
    <phoneticPr fontId="3"/>
  </si>
  <si>
    <t>○○年度不用決定に関する文書</t>
    <phoneticPr fontId="3"/>
  </si>
  <si>
    <t>現況調査表綴り</t>
    <phoneticPr fontId="3"/>
  </si>
  <si>
    <t>○○年度現況調査表綴り</t>
    <phoneticPr fontId="3"/>
  </si>
  <si>
    <t>弾薬・化学火工品割当原簿</t>
    <phoneticPr fontId="3"/>
  </si>
  <si>
    <t>○○年度弾薬・化学火工品割当原簿</t>
    <phoneticPr fontId="3"/>
  </si>
  <si>
    <t>陸上自衛隊補給管理規則に示す管理簿（補給管理システムで管理しない物品）</t>
    <phoneticPr fontId="3"/>
  </si>
  <si>
    <t>管理簿（手書き）</t>
    <phoneticPr fontId="3"/>
  </si>
  <si>
    <t>受渡証（甲）</t>
    <phoneticPr fontId="3"/>
  </si>
  <si>
    <t>受渡証（甲）（手書き）</t>
    <phoneticPr fontId="3"/>
  </si>
  <si>
    <t>武器等に関する通知文書</t>
    <phoneticPr fontId="3"/>
  </si>
  <si>
    <t>○○年度武器等に関する通知文書</t>
    <phoneticPr fontId="3"/>
  </si>
  <si>
    <t>武器の点検に関する文書</t>
    <phoneticPr fontId="3"/>
  </si>
  <si>
    <t>○○年度武器の点検に関する文書</t>
    <phoneticPr fontId="3"/>
  </si>
  <si>
    <t>火器類の整備に関する通知文書</t>
    <phoneticPr fontId="3"/>
  </si>
  <si>
    <t>○○年度火器類の整備に関する通知文書</t>
    <phoneticPr fontId="3"/>
  </si>
  <si>
    <t>火器一時保管</t>
    <phoneticPr fontId="3"/>
  </si>
  <si>
    <t>○○年度火器一時保管</t>
    <phoneticPr fontId="3"/>
  </si>
  <si>
    <t>装備品等管理に関する通知文書</t>
    <phoneticPr fontId="3"/>
  </si>
  <si>
    <t>○○年度装備品等管理に関する通知文書</t>
    <phoneticPr fontId="3"/>
  </si>
  <si>
    <t>装備品等管理に関する文書</t>
    <phoneticPr fontId="3"/>
  </si>
  <si>
    <t>○○年度装備品等管理に関する文書</t>
    <phoneticPr fontId="3"/>
  </si>
  <si>
    <t>○○年度不要決定（火器）</t>
    <phoneticPr fontId="3"/>
  </si>
  <si>
    <t>○○年度火器技術検査</t>
    <phoneticPr fontId="3"/>
  </si>
  <si>
    <t>装備品管理に関する通知</t>
    <phoneticPr fontId="3"/>
  </si>
  <si>
    <t>○○年度装備品管理に関する通知</t>
    <phoneticPr fontId="3"/>
  </si>
  <si>
    <t>○○年度車両の技法</t>
    <phoneticPr fontId="3"/>
  </si>
  <si>
    <t>弾薬管理に関する文書</t>
    <phoneticPr fontId="3"/>
  </si>
  <si>
    <t>○○年度弾薬管理に関する文書</t>
    <phoneticPr fontId="3"/>
  </si>
  <si>
    <t>弾薬使用計画</t>
    <phoneticPr fontId="3"/>
  </si>
  <si>
    <t>弾薬類の補給支援にかかる通知</t>
    <phoneticPr fontId="3"/>
  </si>
  <si>
    <t>○○年度弾薬類の補給支援にかかる通知</t>
    <phoneticPr fontId="3"/>
  </si>
  <si>
    <t>○○年度不用決定申請（弾薬）</t>
    <phoneticPr fontId="3"/>
  </si>
  <si>
    <t>不発弾処理作業記録</t>
    <phoneticPr fontId="3"/>
  </si>
  <si>
    <t>○○年度不発弾処理作業記録</t>
    <phoneticPr fontId="3"/>
  </si>
  <si>
    <t>装備品取扱基準等</t>
    <phoneticPr fontId="3"/>
  </si>
  <si>
    <t>○○年度装備品取扱基準等</t>
    <phoneticPr fontId="3"/>
  </si>
  <si>
    <t>化学装備品等管理</t>
    <phoneticPr fontId="3"/>
  </si>
  <si>
    <t>化学器材取扱</t>
    <phoneticPr fontId="3"/>
  </si>
  <si>
    <t>○○年度化学器材取扱</t>
    <phoneticPr fontId="3"/>
  </si>
  <si>
    <t>○○年度不用決定（化学）</t>
    <phoneticPr fontId="3"/>
  </si>
  <si>
    <t>○○年度化学器材技術検査</t>
    <phoneticPr fontId="3"/>
  </si>
  <si>
    <t>放射線障害防止に関する文書</t>
    <phoneticPr fontId="3"/>
  </si>
  <si>
    <t>○○年度放射線障害防止に関する文書</t>
    <phoneticPr fontId="3"/>
  </si>
  <si>
    <t>○○年度通信機材に関する通知文書</t>
    <phoneticPr fontId="3"/>
  </si>
  <si>
    <t>補給計画（通信電子）</t>
    <phoneticPr fontId="3"/>
  </si>
  <si>
    <t>○○年度補給計画（通信電子）</t>
    <phoneticPr fontId="3"/>
  </si>
  <si>
    <t>○○年度通信電子器材不用決定</t>
    <phoneticPr fontId="3"/>
  </si>
  <si>
    <t>○○年度通信電子技報</t>
    <phoneticPr fontId="3"/>
  </si>
  <si>
    <t>広帯域多目的無線機に関する文書</t>
    <phoneticPr fontId="3"/>
  </si>
  <si>
    <t>○○年度広帯域多目的無線機に関する文書</t>
    <phoneticPr fontId="3"/>
  </si>
  <si>
    <t>国有財産（航空機）台帳価格</t>
    <phoneticPr fontId="3"/>
  </si>
  <si>
    <t>○○年度国有財産（航空機）台帳価格</t>
    <phoneticPr fontId="3"/>
  </si>
  <si>
    <t>航空機の管理に関する通知文書</t>
    <phoneticPr fontId="3"/>
  </si>
  <si>
    <t>○○年度航空機の管理に関する通知文書</t>
    <phoneticPr fontId="3"/>
  </si>
  <si>
    <t>○○年度航空器材の不用決定</t>
    <phoneticPr fontId="3"/>
  </si>
  <si>
    <t>○○年度航空機の管理替</t>
    <phoneticPr fontId="3"/>
  </si>
  <si>
    <t>航空機管理検査書</t>
    <phoneticPr fontId="3"/>
  </si>
  <si>
    <t>○○年度航空機管理検査書</t>
    <phoneticPr fontId="3"/>
  </si>
  <si>
    <t>航空機管理調査書</t>
    <phoneticPr fontId="3"/>
  </si>
  <si>
    <t>○○年度航空機管理調査書</t>
    <phoneticPr fontId="3"/>
  </si>
  <si>
    <t>国有財産(航空機)　証書台帳・受渡票</t>
    <phoneticPr fontId="3"/>
  </si>
  <si>
    <t>○○年度国有財産(航空機)　証書台帳・受渡票</t>
    <phoneticPr fontId="3"/>
  </si>
  <si>
    <t>○○年度引継書</t>
    <phoneticPr fontId="3"/>
  </si>
  <si>
    <t>年航空機整備計画</t>
    <phoneticPr fontId="3"/>
  </si>
  <si>
    <t>○○年度年航空機整備計画</t>
    <phoneticPr fontId="3"/>
  </si>
  <si>
    <t>期航空機整備計画</t>
    <phoneticPr fontId="3"/>
  </si>
  <si>
    <t>○○年度期航空機整備計画</t>
    <phoneticPr fontId="3"/>
  </si>
  <si>
    <t>月航空機整備計画</t>
    <phoneticPr fontId="3"/>
  </si>
  <si>
    <t>○○年度月航空機整備計画</t>
    <phoneticPr fontId="3"/>
  </si>
  <si>
    <t>航空機等不良状況通報</t>
    <phoneticPr fontId="3"/>
  </si>
  <si>
    <t>○○年度航空機等不良状況通報</t>
    <phoneticPr fontId="3"/>
  </si>
  <si>
    <t>部品の一時使用に関する文書</t>
    <phoneticPr fontId="3"/>
  </si>
  <si>
    <t>○○年度部品の一時使用に関する文書</t>
    <phoneticPr fontId="3"/>
  </si>
  <si>
    <t>航空機等品質管理簿</t>
    <phoneticPr fontId="3"/>
  </si>
  <si>
    <t>○○年度航空機等品質管理簿</t>
    <phoneticPr fontId="3"/>
  </si>
  <si>
    <t>整備分析検討表</t>
    <phoneticPr fontId="3"/>
  </si>
  <si>
    <t>○○年度整備分析検討表</t>
    <phoneticPr fontId="3"/>
  </si>
  <si>
    <t>航空機管理調査</t>
    <phoneticPr fontId="3"/>
  </si>
  <si>
    <t>○○年度航空機管理調査</t>
    <phoneticPr fontId="3"/>
  </si>
  <si>
    <t>○○年度受領航空機評価通知書</t>
    <phoneticPr fontId="3"/>
  </si>
  <si>
    <t>○○年度航空機飛行記録及び整備記録（第２～第５表）</t>
    <phoneticPr fontId="3"/>
  </si>
  <si>
    <t>航空機飛行記録及び整備記録簿（ＡＨ－１Ｓ搭載武装使用状況集計表）</t>
    <phoneticPr fontId="3"/>
  </si>
  <si>
    <t>○○年度航空機飛行記録及び整備記録簿（ＡＨ－１Ｓ搭載武装使用状況集計表）</t>
    <phoneticPr fontId="3"/>
  </si>
  <si>
    <t>航空作業記録</t>
    <phoneticPr fontId="3"/>
  </si>
  <si>
    <t>○○年度航空作業記録</t>
    <phoneticPr fontId="3"/>
  </si>
  <si>
    <t>航空機編入等報告</t>
    <phoneticPr fontId="3"/>
  </si>
  <si>
    <t>○○年度航空機編入等報告書</t>
    <phoneticPr fontId="3"/>
  </si>
  <si>
    <t>航空機検査実施記録及び通知書</t>
    <phoneticPr fontId="3"/>
  </si>
  <si>
    <t>航空機等改造及び技術指令書等の実施状況表</t>
    <phoneticPr fontId="3"/>
  </si>
  <si>
    <t>○○年度航空機等改造及び技術指令書等の実施状況表</t>
    <phoneticPr fontId="3"/>
  </si>
  <si>
    <t>○○年度航空機等改造指令書（ＭＷＯ）</t>
    <phoneticPr fontId="3"/>
  </si>
  <si>
    <t>○○年度航空機等技術指令書（ＥＷＯ）</t>
    <phoneticPr fontId="3"/>
  </si>
  <si>
    <t>○○年度航空安全会同</t>
    <phoneticPr fontId="3"/>
  </si>
  <si>
    <t>航空安全に関する受領文書</t>
    <phoneticPr fontId="3"/>
  </si>
  <si>
    <t>場外離着陸場検査</t>
    <phoneticPr fontId="3"/>
  </si>
  <si>
    <t>○○年度場外離着陸場検査</t>
    <phoneticPr fontId="3"/>
  </si>
  <si>
    <t>○○年度航空安全観察</t>
    <phoneticPr fontId="3"/>
  </si>
  <si>
    <t>航空安全教育</t>
    <phoneticPr fontId="3"/>
  </si>
  <si>
    <t>○○年度航空安全教育</t>
    <phoneticPr fontId="3"/>
  </si>
  <si>
    <t>航空安全管理計画</t>
    <phoneticPr fontId="3"/>
  </si>
  <si>
    <t>○○年度航空安全管理計画</t>
    <phoneticPr fontId="3"/>
  </si>
  <si>
    <t>○○年度航空不安全事項報告書</t>
    <phoneticPr fontId="3"/>
  </si>
  <si>
    <t>低空域飛行空域定期点検結果</t>
    <phoneticPr fontId="3"/>
  </si>
  <si>
    <t>○○年度低空域飛行空域定期点検結果</t>
    <phoneticPr fontId="3"/>
  </si>
  <si>
    <t>○○年度航空安全目標</t>
    <phoneticPr fontId="3"/>
  </si>
  <si>
    <t>航空安全に関する通知文書</t>
    <phoneticPr fontId="3"/>
  </si>
  <si>
    <t>航空安全統制</t>
    <phoneticPr fontId="3"/>
  </si>
  <si>
    <t>○○年度航空安全統制</t>
    <phoneticPr fontId="3"/>
  </si>
  <si>
    <t>航空安全に関する文書</t>
    <phoneticPr fontId="3"/>
  </si>
  <si>
    <t>航空事故調査に関する文書</t>
    <phoneticPr fontId="3"/>
  </si>
  <si>
    <t>○○年度航空事故調査に関する文書</t>
    <phoneticPr fontId="3"/>
  </si>
  <si>
    <t>需品器材整備搬出入</t>
    <phoneticPr fontId="3"/>
  </si>
  <si>
    <t>○○年度需品器材整備搬出入</t>
    <phoneticPr fontId="3"/>
  </si>
  <si>
    <t>○○年度技術検査</t>
    <phoneticPr fontId="3"/>
  </si>
  <si>
    <t>補給受申請</t>
    <phoneticPr fontId="3"/>
  </si>
  <si>
    <t>○○年度管理換(需品器材)</t>
    <phoneticPr fontId="3"/>
  </si>
  <si>
    <t>器材・被服の管理に関する通知文書</t>
    <phoneticPr fontId="3"/>
  </si>
  <si>
    <t>○○年度器材・被服の管理に関する通知文書</t>
    <phoneticPr fontId="3"/>
  </si>
  <si>
    <t>器材・被服の運搬</t>
    <phoneticPr fontId="3"/>
  </si>
  <si>
    <t>○○年度器材・被服の運搬</t>
    <phoneticPr fontId="3"/>
  </si>
  <si>
    <t>○○年度充足・更新計画</t>
    <phoneticPr fontId="3"/>
  </si>
  <si>
    <t>○○年度実績報告</t>
    <phoneticPr fontId="3"/>
  </si>
  <si>
    <t>○○年度活用希望調査</t>
    <phoneticPr fontId="3"/>
  </si>
  <si>
    <t>○○年度更新要望</t>
    <phoneticPr fontId="3"/>
  </si>
  <si>
    <t>○○年度業務手続き</t>
    <phoneticPr fontId="3"/>
  </si>
  <si>
    <t>燃料の管理に関する通知文書</t>
    <phoneticPr fontId="3"/>
  </si>
  <si>
    <t>○○年度燃料の管理に関する通知文書</t>
    <phoneticPr fontId="3"/>
  </si>
  <si>
    <t>燃料の管理に関する文書</t>
    <phoneticPr fontId="3"/>
  </si>
  <si>
    <t>○○年度燃料の管理に関する文書</t>
    <phoneticPr fontId="3"/>
  </si>
  <si>
    <t>○○年度免税使用対象品目一覧</t>
    <phoneticPr fontId="3"/>
  </si>
  <si>
    <t>主燃料使用量月報</t>
    <phoneticPr fontId="3"/>
  </si>
  <si>
    <t>○○年度主燃料使用量月報</t>
    <phoneticPr fontId="3"/>
  </si>
  <si>
    <t>○○年度劇物指定のある油脂類の管理</t>
    <phoneticPr fontId="3"/>
  </si>
  <si>
    <t>糧食の管理に関する通知文書</t>
    <phoneticPr fontId="3"/>
  </si>
  <si>
    <t>○○年度糧食の管理に関する通知文書</t>
    <phoneticPr fontId="3"/>
  </si>
  <si>
    <t>○○年度糧食管理</t>
    <phoneticPr fontId="3"/>
  </si>
  <si>
    <t>防衛施設使用実態調査</t>
    <phoneticPr fontId="3"/>
  </si>
  <si>
    <t>○○年度防衛施設使用実態調査</t>
    <phoneticPr fontId="3"/>
  </si>
  <si>
    <t>建設の指定及び使用許可（取消）に関する文書</t>
    <phoneticPr fontId="3"/>
  </si>
  <si>
    <t>国有財産使用</t>
    <phoneticPr fontId="3"/>
  </si>
  <si>
    <t>○○年度国有財産使用</t>
    <phoneticPr fontId="3"/>
  </si>
  <si>
    <t>飛行場維持管理</t>
    <phoneticPr fontId="3"/>
  </si>
  <si>
    <t>○○年度飛行場維持管理</t>
    <phoneticPr fontId="3"/>
  </si>
  <si>
    <t>○○年度環境保全に関する通知文書</t>
    <phoneticPr fontId="3"/>
  </si>
  <si>
    <t>施設器材の検査等に関する文書</t>
    <phoneticPr fontId="3"/>
  </si>
  <si>
    <t>特別技術検査</t>
    <phoneticPr fontId="3"/>
  </si>
  <si>
    <t>揚重機性能検査申請書</t>
    <phoneticPr fontId="3"/>
  </si>
  <si>
    <t>○○年度揚重機性能検査申請書</t>
    <phoneticPr fontId="3"/>
  </si>
  <si>
    <t>○○年度ＥＴＣカード長期借受依頼書</t>
    <phoneticPr fontId="3"/>
  </si>
  <si>
    <t>ＥＴＣ使用申請書</t>
    <phoneticPr fontId="3"/>
  </si>
  <si>
    <t>○○年度ＥＴＣ使用申請書</t>
    <phoneticPr fontId="3"/>
  </si>
  <si>
    <t>船舶輸送に関する文書</t>
    <phoneticPr fontId="3"/>
  </si>
  <si>
    <t>船舶輸送実施計画</t>
    <phoneticPr fontId="3"/>
  </si>
  <si>
    <t>○○年度舶輸送に関する文書</t>
    <phoneticPr fontId="3"/>
  </si>
  <si>
    <t>鉄道・船舶の請求、報告書等に関する文書</t>
    <phoneticPr fontId="3"/>
  </si>
  <si>
    <t>鉄道輸送請求書</t>
    <phoneticPr fontId="3"/>
  </si>
  <si>
    <t>○○年度鉄道輸送請求書</t>
    <phoneticPr fontId="3"/>
  </si>
  <si>
    <t>切手類受払簿(ＩＣカード)</t>
    <phoneticPr fontId="3"/>
  </si>
  <si>
    <t>○○年度切手類受払簿(ＩＣカード)</t>
    <phoneticPr fontId="3"/>
  </si>
  <si>
    <t>○○年度物流の統制</t>
    <phoneticPr fontId="3"/>
  </si>
  <si>
    <t>○○年度交通安全運動</t>
    <phoneticPr fontId="3"/>
  </si>
  <si>
    <t>車両運行管理</t>
    <phoneticPr fontId="3"/>
  </si>
  <si>
    <t>自動車検査証再発行要求書</t>
    <phoneticPr fontId="3"/>
  </si>
  <si>
    <t>自動車教習所職員講習</t>
    <phoneticPr fontId="3"/>
  </si>
  <si>
    <t>○○年度自動車教習所職員講習</t>
    <phoneticPr fontId="3"/>
  </si>
  <si>
    <t>教育訓練成果</t>
    <phoneticPr fontId="3"/>
  </si>
  <si>
    <t>○○年度教育訓練成果</t>
    <phoneticPr fontId="3"/>
  </si>
  <si>
    <t>○○年度教育訓練に関する通知文書</t>
    <phoneticPr fontId="3"/>
  </si>
  <si>
    <t>○○年度教育訓練の安全管理に関する文書</t>
    <phoneticPr fontId="3"/>
  </si>
  <si>
    <t>○○年度特技検定・認定に関する文書</t>
    <phoneticPr fontId="3"/>
  </si>
  <si>
    <t>入校修正要望</t>
    <phoneticPr fontId="3"/>
  </si>
  <si>
    <t>○○年度入校修正要望</t>
    <phoneticPr fontId="3"/>
  </si>
  <si>
    <t>教育に係る受領文書</t>
    <phoneticPr fontId="3"/>
  </si>
  <si>
    <t>教育に関する連絡通知文書</t>
    <phoneticPr fontId="3"/>
  </si>
  <si>
    <t>○○年度教育に関する連絡通知文書</t>
    <phoneticPr fontId="3"/>
  </si>
  <si>
    <t>臨時勤務に関する通知文書</t>
    <phoneticPr fontId="3"/>
  </si>
  <si>
    <t>○○年度臨時勤務に関する通知文書</t>
    <phoneticPr fontId="3"/>
  </si>
  <si>
    <t>○○年度防衛大学校訓練支援</t>
    <phoneticPr fontId="3"/>
  </si>
  <si>
    <t>各学校（共通）の教育</t>
    <phoneticPr fontId="3"/>
  </si>
  <si>
    <t>学校教育（体育学校）</t>
    <phoneticPr fontId="3"/>
  </si>
  <si>
    <t>○○年度学校教育（体育学校）に関する文書</t>
    <phoneticPr fontId="3"/>
  </si>
  <si>
    <t>集合訓練（教育）に関する文書</t>
    <phoneticPr fontId="3"/>
  </si>
  <si>
    <t>○○年度集合訓練（教育）に関する文書</t>
    <phoneticPr fontId="3"/>
  </si>
  <si>
    <t>特技認定通知</t>
    <phoneticPr fontId="3"/>
  </si>
  <si>
    <t>○○年度特技認定通知</t>
    <phoneticPr fontId="3"/>
  </si>
  <si>
    <t>器材・演習場に関する受領文書</t>
    <phoneticPr fontId="3"/>
  </si>
  <si>
    <t>○○年度器材・演習場に関する受領文書</t>
    <phoneticPr fontId="3"/>
  </si>
  <si>
    <t>○○年度基本教材保有に関する文書</t>
    <phoneticPr fontId="3"/>
  </si>
  <si>
    <t>○○年度地上訓練機使用・整備計画</t>
    <phoneticPr fontId="3"/>
  </si>
  <si>
    <t>○○年度訓練に関する受領文書</t>
    <phoneticPr fontId="3"/>
  </si>
  <si>
    <t>主要訓練行事</t>
    <phoneticPr fontId="3"/>
  </si>
  <si>
    <t>○○年度主要訓練行事</t>
    <phoneticPr fontId="3"/>
  </si>
  <si>
    <t>車両の同乗</t>
    <phoneticPr fontId="3"/>
  </si>
  <si>
    <t>○○年度車両の同乗</t>
    <phoneticPr fontId="3"/>
  </si>
  <si>
    <t>訓練に関する文書</t>
    <phoneticPr fontId="3"/>
  </si>
  <si>
    <t>部隊練成訓練</t>
    <phoneticPr fontId="3"/>
  </si>
  <si>
    <t>○○年度部隊練成訓練</t>
    <phoneticPr fontId="3"/>
  </si>
  <si>
    <t>週間飛行訓練等予定</t>
    <phoneticPr fontId="3"/>
  </si>
  <si>
    <t>○○年度週間飛行訓練等予定</t>
    <phoneticPr fontId="3"/>
  </si>
  <si>
    <t>指揮官報告に伴う移動に関する計画等</t>
    <phoneticPr fontId="3"/>
  </si>
  <si>
    <t>○○年度指揮官報告に伴う移動に関する計画等</t>
    <phoneticPr fontId="3"/>
  </si>
  <si>
    <t>部隊長等集合訓練</t>
    <phoneticPr fontId="3"/>
  </si>
  <si>
    <t>○○年度部隊長等集合訓練</t>
    <phoneticPr fontId="3"/>
  </si>
  <si>
    <t>○○年度訓練の計画</t>
    <phoneticPr fontId="3"/>
  </si>
  <si>
    <t>空挺降下搭乗に関する文書</t>
    <phoneticPr fontId="3"/>
  </si>
  <si>
    <t>空挺降下搭乗報告</t>
    <phoneticPr fontId="3"/>
  </si>
  <si>
    <t>空挺予備員降下</t>
    <phoneticPr fontId="3"/>
  </si>
  <si>
    <t>○○年度特技検定・認定資料</t>
    <phoneticPr fontId="3"/>
  </si>
  <si>
    <t>○○年度演習に関する受領文書</t>
    <phoneticPr fontId="3"/>
  </si>
  <si>
    <t>○○年度演習計画</t>
    <phoneticPr fontId="3"/>
  </si>
  <si>
    <t>訓練検閲</t>
    <phoneticPr fontId="3"/>
  </si>
  <si>
    <t>総合火力演習支援</t>
    <phoneticPr fontId="3"/>
  </si>
  <si>
    <t>○○年度総合火力演習支援</t>
    <phoneticPr fontId="3"/>
  </si>
  <si>
    <t>海外における実動訓練の事前又は事後の調整に関する文書</t>
    <phoneticPr fontId="3"/>
  </si>
  <si>
    <t>海外における実動訓練</t>
    <phoneticPr fontId="3"/>
  </si>
  <si>
    <t>○○年度海外における実動訓練</t>
    <phoneticPr fontId="3"/>
  </si>
  <si>
    <t>評価に関わる受領文書</t>
    <phoneticPr fontId="3"/>
  </si>
  <si>
    <t>○○年度評価に関わる受領文書</t>
    <phoneticPr fontId="3"/>
  </si>
  <si>
    <t>特技格付状況</t>
    <phoneticPr fontId="3"/>
  </si>
  <si>
    <t>○○年度特技格付状況</t>
    <phoneticPr fontId="3"/>
  </si>
  <si>
    <t>○○年度技量評価</t>
    <phoneticPr fontId="3"/>
  </si>
  <si>
    <t>訓練成果報告</t>
    <phoneticPr fontId="3"/>
  </si>
  <si>
    <t>○○年度訓練成果報告</t>
    <phoneticPr fontId="3"/>
  </si>
  <si>
    <t>教範類の管理に関する受領文書</t>
    <phoneticPr fontId="3"/>
  </si>
  <si>
    <t>教範類の保全・管理</t>
    <phoneticPr fontId="3"/>
  </si>
  <si>
    <t>健康管理・衛生業務</t>
    <phoneticPr fontId="3"/>
  </si>
  <si>
    <t>健康管理・衛生業務に関する受領文書</t>
    <phoneticPr fontId="3"/>
  </si>
  <si>
    <t>○○年度衛生業務実施要領</t>
    <phoneticPr fontId="3"/>
  </si>
  <si>
    <t>衛生の研修に関する文書</t>
    <phoneticPr fontId="3"/>
  </si>
  <si>
    <t>衛生に関する受領文書</t>
    <phoneticPr fontId="3"/>
  </si>
  <si>
    <t>衛生の研修</t>
    <phoneticPr fontId="3"/>
  </si>
  <si>
    <t>メンタルへルスに関する受領文書</t>
    <phoneticPr fontId="3"/>
  </si>
  <si>
    <t>生活習慣病検診</t>
    <phoneticPr fontId="3"/>
  </si>
  <si>
    <t>保健に係る受領文書</t>
    <phoneticPr fontId="3"/>
  </si>
  <si>
    <t>新型コロナウイルス感染症に係る文書</t>
    <phoneticPr fontId="3"/>
  </si>
  <si>
    <t>予防接種</t>
    <phoneticPr fontId="3"/>
  </si>
  <si>
    <t>環境衛生</t>
    <phoneticPr fontId="3"/>
  </si>
  <si>
    <t>健康管理</t>
    <phoneticPr fontId="3"/>
  </si>
  <si>
    <t>○○年度健康管理強化施策</t>
    <phoneticPr fontId="3"/>
  </si>
  <si>
    <t>衛生器材管理</t>
    <phoneticPr fontId="3"/>
  </si>
  <si>
    <t>薬務の技術検査、整備等に関する文書</t>
    <phoneticPr fontId="3"/>
  </si>
  <si>
    <t>○○年度衛生器材技術検査</t>
    <phoneticPr fontId="3"/>
  </si>
  <si>
    <t>監察に関する受付文書</t>
    <phoneticPr fontId="3"/>
  </si>
  <si>
    <t>人事班長業務（(執務)参考資料）</t>
    <phoneticPr fontId="3"/>
  </si>
  <si>
    <t>当直勤務に関する参考資料</t>
    <phoneticPr fontId="3"/>
  </si>
  <si>
    <t>後方班長業務（(執務)参考資料）</t>
    <phoneticPr fontId="3"/>
  </si>
  <si>
    <t>特別勤務割出算定資料</t>
    <phoneticPr fontId="3"/>
  </si>
  <si>
    <t>情報陸曹業務（（執務）参考資料）</t>
    <phoneticPr fontId="3"/>
  </si>
  <si>
    <t>整備業務参考資料</t>
    <phoneticPr fontId="3"/>
  </si>
  <si>
    <t>整備業務</t>
    <phoneticPr fontId="3"/>
  </si>
  <si>
    <t>陸上自衛隊中部方面航空隊第5対戦車ヘリコプター隊飛行支援隊における行政文書の保存期間基準</t>
    <phoneticPr fontId="3"/>
  </si>
  <si>
    <t>第５対戦車ヘリコプター隊飛行支援隊長</t>
    <phoneticPr fontId="3"/>
  </si>
  <si>
    <t>小分類</t>
    <phoneticPr fontId="3"/>
  </si>
  <si>
    <t>〇〇年受付簿</t>
    <phoneticPr fontId="3"/>
  </si>
  <si>
    <t>〇〇年発簡簿</t>
    <phoneticPr fontId="3"/>
  </si>
  <si>
    <t>〇〇年度△△行動命令（△△には、事象名等を記載）</t>
    <phoneticPr fontId="3"/>
  </si>
  <si>
    <t>〇〇年度△△行動命令（上級部隊から受領分）（△△には、事象名等を記載）</t>
    <phoneticPr fontId="3"/>
  </si>
  <si>
    <t>〇〇年度△△行動における成果報告（△△には、事象名等を記載）</t>
    <phoneticPr fontId="3"/>
  </si>
  <si>
    <t>〇〇年度△△部隊災害派遣の活動記録（△△には、事象名等を記載）</t>
    <phoneticPr fontId="3"/>
  </si>
  <si>
    <t>〇〇年度現況把握</t>
    <phoneticPr fontId="3"/>
  </si>
  <si>
    <t>週間訓練実施予定表</t>
    <phoneticPr fontId="3"/>
  </si>
  <si>
    <t>〇○年度週間訓練実施予定表</t>
    <phoneticPr fontId="3"/>
  </si>
  <si>
    <t>各種点検</t>
    <phoneticPr fontId="3"/>
  </si>
  <si>
    <t>〇〇年度各種点検</t>
    <phoneticPr fontId="3"/>
  </si>
  <si>
    <t>駐屯地行事</t>
    <phoneticPr fontId="3"/>
  </si>
  <si>
    <t>〇〇年度駐屯地行事</t>
    <phoneticPr fontId="3"/>
  </si>
  <si>
    <t>〇〇年度視察</t>
    <phoneticPr fontId="3"/>
  </si>
  <si>
    <t>離着任式</t>
    <phoneticPr fontId="3"/>
  </si>
  <si>
    <t>○○年度離着任式</t>
    <phoneticPr fontId="3"/>
  </si>
  <si>
    <t>○○年度記念日行事</t>
    <phoneticPr fontId="3"/>
  </si>
  <si>
    <t>○○年度文書管理担当者（報告文書）</t>
    <phoneticPr fontId="3"/>
  </si>
  <si>
    <t>○○年度標準文書保存期間基準の改定</t>
    <phoneticPr fontId="3"/>
  </si>
  <si>
    <t>○○年度浄行政文書管理の適正な実施に関する文書</t>
    <phoneticPr fontId="3"/>
  </si>
  <si>
    <t>○○年度点検及び研修に関する文書</t>
    <phoneticPr fontId="3"/>
  </si>
  <si>
    <t>管理状況の点検に係る自己点検チェックシート</t>
    <phoneticPr fontId="3"/>
  </si>
  <si>
    <t>○○年度職位機能組織図（組織・人員）</t>
    <phoneticPr fontId="3"/>
  </si>
  <si>
    <t>○○年度保有個人情報に係る監査</t>
    <phoneticPr fontId="3"/>
  </si>
  <si>
    <t>システム利用者指定簿（クローズ系クラウドシステム）</t>
    <phoneticPr fontId="3"/>
  </si>
  <si>
    <t>五十鈴会現金出納簿</t>
    <phoneticPr fontId="3"/>
  </si>
  <si>
    <t>令和7年度　経費計画</t>
    <phoneticPr fontId="3"/>
  </si>
  <si>
    <t>○○年度年度経費計画</t>
    <phoneticPr fontId="3"/>
  </si>
  <si>
    <t>早出遅出勤務</t>
    <phoneticPr fontId="3"/>
  </si>
  <si>
    <t>○○年度早出遅出勤務</t>
    <phoneticPr fontId="3"/>
  </si>
  <si>
    <t>○○年度育児休暇等取得促進</t>
    <phoneticPr fontId="3"/>
  </si>
  <si>
    <t>振替（代休）管理簿（最終記載分）</t>
    <phoneticPr fontId="3"/>
  </si>
  <si>
    <t>振替（代休）管理簿（○○年度最終記載分）</t>
    <phoneticPr fontId="3"/>
  </si>
  <si>
    <t>休日の代休指定簿（最終記載分）</t>
    <phoneticPr fontId="3"/>
  </si>
  <si>
    <t>休日の代休指定簿（○○年度最終記載分）</t>
    <phoneticPr fontId="3"/>
  </si>
  <si>
    <t>○○年度休暇証</t>
    <phoneticPr fontId="3"/>
  </si>
  <si>
    <t>退職者服務指導記録簿</t>
    <phoneticPr fontId="3"/>
  </si>
  <si>
    <t>○○年度退職者服務指導記録簿</t>
    <phoneticPr fontId="3"/>
  </si>
  <si>
    <t>服務指導計画</t>
    <phoneticPr fontId="3"/>
  </si>
  <si>
    <t>○○年度服務指導計画</t>
    <phoneticPr fontId="3"/>
  </si>
  <si>
    <t>○○年度表彰式・行事に関する文書</t>
    <phoneticPr fontId="3"/>
  </si>
  <si>
    <t>○○年度ハラスメントの防止に関する文書</t>
    <phoneticPr fontId="3"/>
  </si>
  <si>
    <t>メンタルヘルス施策</t>
    <phoneticPr fontId="3"/>
  </si>
  <si>
    <t>○○年度メンタルヘルス施策</t>
    <phoneticPr fontId="3"/>
  </si>
  <si>
    <t>○○年度昇任</t>
    <phoneticPr fontId="3"/>
  </si>
  <si>
    <t>○○年度昇給</t>
    <phoneticPr fontId="3"/>
  </si>
  <si>
    <t>職務指定</t>
    <phoneticPr fontId="3"/>
  </si>
  <si>
    <t xml:space="preserve">○○年度職務指定
</t>
    <phoneticPr fontId="3"/>
  </si>
  <si>
    <t>○○年度入校</t>
    <phoneticPr fontId="3"/>
  </si>
  <si>
    <t>○○年度勤勉手当成績率</t>
    <phoneticPr fontId="3"/>
  </si>
  <si>
    <t>准曹士任用、准曹再任用、任期付、採用、罷免、</t>
    <phoneticPr fontId="3"/>
  </si>
  <si>
    <t>○○年度任用</t>
    <phoneticPr fontId="3"/>
  </si>
  <si>
    <t>継続任用</t>
    <phoneticPr fontId="3"/>
  </si>
  <si>
    <t>○○年度継続任用</t>
    <phoneticPr fontId="3"/>
  </si>
  <si>
    <t>○○年度准・曹・士退職に関する文書</t>
    <phoneticPr fontId="3"/>
  </si>
  <si>
    <t xml:space="preserve">○○年度昇任
</t>
    <phoneticPr fontId="3"/>
  </si>
  <si>
    <t>○○年度配置・職務指定</t>
    <phoneticPr fontId="3"/>
  </si>
  <si>
    <t>○○年度各種選抜試験等
准・曹・士入校人事発令通知</t>
    <phoneticPr fontId="3"/>
  </si>
  <si>
    <t>○○年度精勤賞</t>
    <phoneticPr fontId="3"/>
  </si>
  <si>
    <t>自衛官人事記録</t>
    <phoneticPr fontId="3"/>
  </si>
  <si>
    <t>○○年度自主募集</t>
    <phoneticPr fontId="3"/>
  </si>
  <si>
    <t>扶養手当認定簿
通勤手当認定簿
住居手当認定簿
単身赴任手当認定簿</t>
    <phoneticPr fontId="3"/>
  </si>
  <si>
    <t>○○年度就職援護業務</t>
    <phoneticPr fontId="3"/>
  </si>
  <si>
    <t>○○年度職業能力開発に関する文書</t>
    <phoneticPr fontId="3"/>
  </si>
  <si>
    <t>○○年度情報保証に関する文書</t>
    <phoneticPr fontId="3"/>
  </si>
  <si>
    <t>○○年度点検簿</t>
    <phoneticPr fontId="3"/>
  </si>
  <si>
    <t>パソコン内のデータ抜き打ち検査</t>
    <phoneticPr fontId="3"/>
  </si>
  <si>
    <t>○○年度非常勤務態勢の移行（解除）</t>
    <phoneticPr fontId="3"/>
  </si>
  <si>
    <t>情報収集に関する文書</t>
    <phoneticPr fontId="3"/>
  </si>
  <si>
    <t>○○年度場外離着陸場整備</t>
    <phoneticPr fontId="3"/>
  </si>
  <si>
    <t>度自宅の私有パソコン等確認表</t>
    <phoneticPr fontId="3"/>
  </si>
  <si>
    <t>○○年度可搬記憶媒体使用記録簿及び日々点検</t>
    <phoneticPr fontId="3"/>
  </si>
  <si>
    <t>国際緊急援助隊に関する文書</t>
    <phoneticPr fontId="3"/>
  </si>
  <si>
    <t>現況調査及び取扱主任点検</t>
    <phoneticPr fontId="3"/>
  </si>
  <si>
    <t>現況調査及び取扱主任点検結果</t>
    <phoneticPr fontId="3"/>
  </si>
  <si>
    <t>現況調査事前調査表</t>
    <phoneticPr fontId="3"/>
  </si>
  <si>
    <t>物品亡失（損傷）報告</t>
    <phoneticPr fontId="3"/>
  </si>
  <si>
    <t>装備品共用</t>
    <phoneticPr fontId="3"/>
  </si>
  <si>
    <t>○○年度装備品共用</t>
    <phoneticPr fontId="3"/>
  </si>
  <si>
    <t>作業申請台帳（補給管理システムから出力した文書）</t>
    <phoneticPr fontId="3"/>
  </si>
  <si>
    <t>○○年度作業申請台帳</t>
    <phoneticPr fontId="3"/>
  </si>
  <si>
    <t>○○年度請求異動票</t>
    <phoneticPr fontId="3"/>
  </si>
  <si>
    <t>○○年度予防整備予定表</t>
    <phoneticPr fontId="3"/>
  </si>
  <si>
    <t>受払簿</t>
    <phoneticPr fontId="3"/>
  </si>
  <si>
    <t>○○年度受払簿</t>
    <phoneticPr fontId="3"/>
  </si>
  <si>
    <t>演習等医薬品受渡証</t>
    <phoneticPr fontId="3"/>
  </si>
  <si>
    <t>○○年度演習等医薬品受渡証</t>
    <phoneticPr fontId="3"/>
  </si>
  <si>
    <t>演習等医薬品使用記録</t>
    <phoneticPr fontId="3"/>
  </si>
  <si>
    <t>○○年度演習等医薬品使用記録</t>
    <phoneticPr fontId="3"/>
  </si>
  <si>
    <t>○○年度鍵授受簿</t>
    <phoneticPr fontId="3"/>
  </si>
  <si>
    <t>作業要求・命令書(乙)</t>
    <phoneticPr fontId="3"/>
  </si>
  <si>
    <t>○○年度作業要求・命令書(乙)</t>
    <phoneticPr fontId="3"/>
  </si>
  <si>
    <t>作業要求・命令台帳(乙）</t>
    <phoneticPr fontId="3"/>
  </si>
  <si>
    <t>○○年度作業要求・命令台帳(乙）</t>
    <phoneticPr fontId="3"/>
  </si>
  <si>
    <t>作業要求・命令書（申請）</t>
    <phoneticPr fontId="3"/>
  </si>
  <si>
    <t>○○年度作業要求・命令書（申請）</t>
    <phoneticPr fontId="3"/>
  </si>
  <si>
    <t>取扱いに注意を要する装備品点検簿</t>
    <phoneticPr fontId="3"/>
  </si>
  <si>
    <t>○○年度取扱いに注意を要する装備品点検簿</t>
    <phoneticPr fontId="3"/>
  </si>
  <si>
    <t>補給カタログ（原議書）</t>
    <phoneticPr fontId="3"/>
  </si>
  <si>
    <t>整備諸基準（原議書）</t>
    <phoneticPr fontId="3"/>
  </si>
  <si>
    <t>取扱書（原議書）</t>
    <phoneticPr fontId="3"/>
  </si>
  <si>
    <t>小火器等の金属表面処理</t>
    <phoneticPr fontId="3"/>
  </si>
  <si>
    <t>○○年度小火器等の金属表面処理</t>
    <phoneticPr fontId="3"/>
  </si>
  <si>
    <t>重機関銃に関する文書</t>
    <phoneticPr fontId="3"/>
  </si>
  <si>
    <t>○○年度重機関銃に関する文書</t>
    <phoneticPr fontId="3"/>
  </si>
  <si>
    <t>火器の装備品管理に関する文書</t>
    <phoneticPr fontId="3"/>
  </si>
  <si>
    <t>○○年度火器の装備品管理に関する文書</t>
    <phoneticPr fontId="3"/>
  </si>
  <si>
    <t>小火器等点検に関する文書</t>
    <phoneticPr fontId="3"/>
  </si>
  <si>
    <t>装備品等管理</t>
    <phoneticPr fontId="3"/>
  </si>
  <si>
    <t>○○年度装備品等管理</t>
    <phoneticPr fontId="3"/>
  </si>
  <si>
    <t>弾薬受領及び返納に関する文書</t>
    <phoneticPr fontId="3"/>
  </si>
  <si>
    <t>○○年度弾薬受領及び返納に関する文書</t>
    <phoneticPr fontId="3"/>
  </si>
  <si>
    <t>預託弾薬点検</t>
    <phoneticPr fontId="3"/>
  </si>
  <si>
    <t>○○年度預託弾薬点検</t>
    <phoneticPr fontId="3"/>
  </si>
  <si>
    <t>擬製弾点検表</t>
    <phoneticPr fontId="3"/>
  </si>
  <si>
    <t>○○年度擬製弾点検表</t>
    <phoneticPr fontId="3"/>
  </si>
  <si>
    <t>化学火工品受払明細書</t>
    <phoneticPr fontId="3"/>
  </si>
  <si>
    <t>○○年度化学火工品受払明細書</t>
    <phoneticPr fontId="3"/>
  </si>
  <si>
    <t>視力補助具備付一覧表綴り</t>
    <phoneticPr fontId="3"/>
  </si>
  <si>
    <t>化学技術検査　　　　　　　</t>
    <phoneticPr fontId="3"/>
  </si>
  <si>
    <t>○○年度化学技術検査</t>
    <phoneticPr fontId="3"/>
  </si>
  <si>
    <t>通信電子器材返納</t>
    <phoneticPr fontId="3"/>
  </si>
  <si>
    <t>通信器材庫入口鍵授受簿</t>
    <phoneticPr fontId="3"/>
  </si>
  <si>
    <t>○○年度通信器材庫入口鍵授受簿</t>
    <phoneticPr fontId="3"/>
  </si>
  <si>
    <t>保管庫鍵授受簿</t>
    <phoneticPr fontId="3"/>
  </si>
  <si>
    <t>○○年度保管庫鍵授受簿（整備班）</t>
    <phoneticPr fontId="3"/>
  </si>
  <si>
    <t>IRAN搬出入・管理替</t>
    <phoneticPr fontId="3"/>
  </si>
  <si>
    <t>○○年度IRAN搬出入・管理替</t>
    <phoneticPr fontId="3"/>
  </si>
  <si>
    <t>年度航空機整備計画</t>
    <phoneticPr fontId="3"/>
  </si>
  <si>
    <t>○○年度年度航空機整備計画</t>
    <phoneticPr fontId="3"/>
  </si>
  <si>
    <t>航空武装履歴簿</t>
    <phoneticPr fontId="3"/>
  </si>
  <si>
    <t>航空武装部品履歴簿</t>
    <phoneticPr fontId="3"/>
  </si>
  <si>
    <t>警報・モニタ信号処理器較正履歴簿</t>
    <phoneticPr fontId="3"/>
  </si>
  <si>
    <t>○○年度航空安全の日</t>
    <phoneticPr fontId="3"/>
  </si>
  <si>
    <t>航空安全点検</t>
    <phoneticPr fontId="3"/>
  </si>
  <si>
    <t>○○年度航空安全点検</t>
    <phoneticPr fontId="3"/>
  </si>
  <si>
    <t>航空操縦士技量評価</t>
    <phoneticPr fontId="3"/>
  </si>
  <si>
    <t>○○年度航空操縦士技量評価</t>
    <phoneticPr fontId="3"/>
  </si>
  <si>
    <t>隊航空安全統制に関する文書</t>
    <phoneticPr fontId="3"/>
  </si>
  <si>
    <t>○○年度隊航空安全統制に関する文書</t>
    <phoneticPr fontId="3"/>
  </si>
  <si>
    <t>洋上飛行時における複数機運用に係る文書</t>
    <phoneticPr fontId="3"/>
  </si>
  <si>
    <t>器材搬出入</t>
    <phoneticPr fontId="3"/>
  </si>
  <si>
    <t>○○年度器材搬出入</t>
    <phoneticPr fontId="3"/>
  </si>
  <si>
    <t>個人被服簿(○○年度到来分)</t>
    <phoneticPr fontId="3"/>
  </si>
  <si>
    <t>認識票携行証明(○○年度到来分)</t>
    <phoneticPr fontId="3"/>
  </si>
  <si>
    <t>○○年度主燃料月報</t>
    <phoneticPr fontId="3"/>
  </si>
  <si>
    <t>毒劇薬等日々点検記録簿</t>
    <phoneticPr fontId="3"/>
  </si>
  <si>
    <t>○○年度医薬用外劇物点検簿</t>
    <phoneticPr fontId="3"/>
  </si>
  <si>
    <t>訓練場等整備</t>
    <phoneticPr fontId="3"/>
  </si>
  <si>
    <t>○○年度訓練場等整備に関する文書</t>
    <phoneticPr fontId="3"/>
  </si>
  <si>
    <t>○○年度公用ICカード使用記録簿</t>
    <phoneticPr fontId="3"/>
  </si>
  <si>
    <t>切手類受払簿（ICカード）</t>
    <phoneticPr fontId="3"/>
  </si>
  <si>
    <t>○○年度切手類受払簿（ICカード）</t>
    <phoneticPr fontId="3"/>
  </si>
  <si>
    <t>○○年度人員輸送に関する文書</t>
    <phoneticPr fontId="3"/>
  </si>
  <si>
    <t>○○年度運行記録計</t>
    <phoneticPr fontId="3"/>
  </si>
  <si>
    <t>酒気帯び確認記録用紙</t>
    <phoneticPr fontId="3"/>
  </si>
  <si>
    <t>○○年度酒気帯び確認記録用紙</t>
    <phoneticPr fontId="3"/>
  </si>
  <si>
    <t>教育訓練計画・成果に関する文書</t>
    <phoneticPr fontId="3"/>
  </si>
  <si>
    <t>○○年度教育訓練計画・成果に関する文書</t>
    <phoneticPr fontId="3"/>
  </si>
  <si>
    <t>通信特技訓練実施計画(成果)</t>
    <phoneticPr fontId="3"/>
  </si>
  <si>
    <t>○○年度通信特技訓練実施計画(成果)</t>
    <phoneticPr fontId="3"/>
  </si>
  <si>
    <t>入校予定者名簿</t>
    <phoneticPr fontId="3"/>
  </si>
  <si>
    <t>○○年度入校予定者名簿</t>
    <phoneticPr fontId="3"/>
  </si>
  <si>
    <t>教育訓練に関する通知</t>
    <phoneticPr fontId="3"/>
  </si>
  <si>
    <t>○○年度特技認定・検定</t>
    <phoneticPr fontId="3"/>
  </si>
  <si>
    <t>個人特技訓練管理簿</t>
    <phoneticPr fontId="3"/>
  </si>
  <si>
    <t>異動・退職に係る特定日以後１年</t>
    <phoneticPr fontId="3"/>
  </si>
  <si>
    <t>臨時勤務に関する文書</t>
    <phoneticPr fontId="3"/>
  </si>
  <si>
    <t>各種教育・訓練参加に関する文書</t>
    <phoneticPr fontId="3"/>
  </si>
  <si>
    <t>教授計画</t>
    <phoneticPr fontId="3"/>
  </si>
  <si>
    <t>幹部教育</t>
    <phoneticPr fontId="3"/>
  </si>
  <si>
    <t>准・曹・士基本教育資料</t>
    <phoneticPr fontId="3"/>
  </si>
  <si>
    <t>演習場整備に関する文書</t>
    <phoneticPr fontId="3"/>
  </si>
  <si>
    <t>教育訓練基盤構築に関する文書</t>
    <phoneticPr fontId="3"/>
  </si>
  <si>
    <t>各種検定及び戦技競技会に関する文書</t>
    <phoneticPr fontId="3"/>
  </si>
  <si>
    <t>○○年度各種検定及び戦技競技会に関する文書</t>
    <phoneticPr fontId="3"/>
  </si>
  <si>
    <t>訓練に関する通知文書</t>
    <phoneticPr fontId="3"/>
  </si>
  <si>
    <t>操縦訓練等</t>
    <phoneticPr fontId="3"/>
  </si>
  <si>
    <t>○○年度操縦訓練等</t>
    <phoneticPr fontId="3"/>
  </si>
  <si>
    <t>指揮官の移動に関する文書</t>
    <phoneticPr fontId="3"/>
  </si>
  <si>
    <t>○○年度指揮官の移動に関する文書</t>
    <phoneticPr fontId="3"/>
  </si>
  <si>
    <t>演習場偵察に関する文書</t>
    <phoneticPr fontId="3"/>
  </si>
  <si>
    <t>○○年度演習場偵察に関する文書</t>
    <phoneticPr fontId="3"/>
  </si>
  <si>
    <t>車両の同乗に関する文書</t>
    <phoneticPr fontId="3"/>
  </si>
  <si>
    <t>○○年度車両の同乗に関する文書</t>
    <phoneticPr fontId="3"/>
  </si>
  <si>
    <t>○○年度集合訓練及び航空隊訓練、訓練支援に関する文書</t>
    <phoneticPr fontId="3"/>
  </si>
  <si>
    <t>飛行訓練等細部実施計画</t>
    <phoneticPr fontId="3"/>
  </si>
  <si>
    <t>○○年度飛行訓練等細部実施計画</t>
    <phoneticPr fontId="3"/>
  </si>
  <si>
    <t>日々飛行訓練等実施計画</t>
    <phoneticPr fontId="3"/>
  </si>
  <si>
    <t>○○年度日々飛行訓練等実施計画</t>
    <phoneticPr fontId="3"/>
  </si>
  <si>
    <t>航空操縦特技訓練計画</t>
    <phoneticPr fontId="3"/>
  </si>
  <si>
    <t>○○年度航空操縦特技訓練計画</t>
    <phoneticPr fontId="3"/>
  </si>
  <si>
    <t>週間飛行訓練等実施予定表</t>
    <phoneticPr fontId="3"/>
  </si>
  <si>
    <t>○○年度週間飛行訓練等実施予定表</t>
    <phoneticPr fontId="3"/>
  </si>
  <si>
    <t>射撃訓練・検定</t>
    <phoneticPr fontId="3"/>
  </si>
  <si>
    <t>○○年度射撃訓練・検定</t>
    <phoneticPr fontId="3"/>
  </si>
  <si>
    <t>射撃訓練中止・再開に関する文書</t>
    <phoneticPr fontId="3"/>
  </si>
  <si>
    <t>○○年度射撃訓練中止・再開に関する文書</t>
    <phoneticPr fontId="3"/>
  </si>
  <si>
    <t>○○年度訓練・演習参加に関する文書</t>
    <phoneticPr fontId="3"/>
  </si>
  <si>
    <t>○○年度米国における訓練に関する文書</t>
    <phoneticPr fontId="3"/>
  </si>
  <si>
    <t>○○年度国内における米陸軍との実動訓練</t>
    <phoneticPr fontId="3"/>
  </si>
  <si>
    <t>通信個人特技訓練管理簿</t>
    <phoneticPr fontId="3"/>
  </si>
  <si>
    <t>整備特技訓練管理簿</t>
    <phoneticPr fontId="3"/>
  </si>
  <si>
    <t>○○年度訓練検閲・検閲支援</t>
    <phoneticPr fontId="3"/>
  </si>
  <si>
    <t>教範貸出簿</t>
    <phoneticPr fontId="3"/>
  </si>
  <si>
    <t>○○年度教教範貸出簿</t>
    <phoneticPr fontId="3"/>
  </si>
  <si>
    <t>衛生業務に関する文書</t>
    <phoneticPr fontId="3"/>
  </si>
  <si>
    <t>○○年度衛生業務に関する文書</t>
    <phoneticPr fontId="3"/>
  </si>
  <si>
    <t>衛生器材技術検査</t>
    <phoneticPr fontId="3"/>
  </si>
  <si>
    <t>○○年度部隊患者名簿（医科）</t>
    <phoneticPr fontId="3"/>
  </si>
  <si>
    <t>○○年度部隊患者名簿（歯科）</t>
    <phoneticPr fontId="3"/>
  </si>
  <si>
    <t>個人携行救急品貸与簿</t>
    <phoneticPr fontId="3"/>
  </si>
  <si>
    <t>○○年度研修（教育）計画・記録</t>
    <phoneticPr fontId="3"/>
  </si>
  <si>
    <t>クロノロ業務参考資料</t>
    <phoneticPr fontId="3"/>
  </si>
  <si>
    <t>文書発簡業務参考資料</t>
    <phoneticPr fontId="3"/>
  </si>
  <si>
    <t>第５対戦車ヘリコプター隊飛行隊　標準文書保存期間基準</t>
    <phoneticPr fontId="3"/>
  </si>
  <si>
    <t>第５対戦車ヘリコプター隊飛行隊長</t>
    <phoneticPr fontId="3"/>
  </si>
  <si>
    <t>○○年度訓令の一部改正に関する文書</t>
    <phoneticPr fontId="3"/>
  </si>
  <si>
    <t xml:space="preserve">○○年度達の全部改正に関する文書
</t>
    <phoneticPr fontId="3"/>
  </si>
  <si>
    <t>○○年度達の制定に関する文書</t>
    <phoneticPr fontId="3"/>
  </si>
  <si>
    <t>○○年度達の一部改正に関する文書</t>
    <phoneticPr fontId="3"/>
  </si>
  <si>
    <t>○○年度△△行動命令
（△△には、事象名棟を記載）</t>
    <phoneticPr fontId="3"/>
  </si>
  <si>
    <t>○○年度△△行動命令（上級部隊から受領分）
（△△には、事象名棟を記載）</t>
    <phoneticPr fontId="3"/>
  </si>
  <si>
    <t>○○年度△△災害行動命令
（△△には。事象名等を記載）</t>
    <phoneticPr fontId="3"/>
  </si>
  <si>
    <t>○○年度災害派遣の活動記録</t>
    <phoneticPr fontId="3"/>
  </si>
  <si>
    <t>○○年度現況把握に関する文書</t>
    <phoneticPr fontId="3"/>
  </si>
  <si>
    <t>○○年度総務に関する通知文書</t>
    <phoneticPr fontId="3"/>
  </si>
  <si>
    <t>週間訓練予定表</t>
    <phoneticPr fontId="3"/>
  </si>
  <si>
    <t>○○年度週間訓練予定表</t>
    <phoneticPr fontId="3"/>
  </si>
  <si>
    <t>特別勤務</t>
    <phoneticPr fontId="3"/>
  </si>
  <si>
    <t>○○年度記念日行事に関する文書</t>
    <phoneticPr fontId="3"/>
  </si>
  <si>
    <t>記念行事支援</t>
    <phoneticPr fontId="3"/>
  </si>
  <si>
    <t>○○年度記念行事支援に関する文書</t>
    <phoneticPr fontId="3"/>
  </si>
  <si>
    <t>駐屯地祭事</t>
    <phoneticPr fontId="3"/>
  </si>
  <si>
    <t>○○年度駐屯地祭事に関する文書</t>
    <phoneticPr fontId="3"/>
  </si>
  <si>
    <t>防火管理、消防に関する連絡通知等</t>
    <phoneticPr fontId="3"/>
  </si>
  <si>
    <t>○○年度防火管理に関する文書</t>
    <phoneticPr fontId="3"/>
  </si>
  <si>
    <t>火気点検・防火設備等点検簿</t>
    <phoneticPr fontId="3"/>
  </si>
  <si>
    <t>○○年度火気点検・防火設備等点検簿</t>
    <phoneticPr fontId="3"/>
  </si>
  <si>
    <t>○○年度行政文書管理に係る研修（教育）に関する文書</t>
    <phoneticPr fontId="3"/>
  </si>
  <si>
    <t>文書管理者が実施する隊員に対する行政文書研修（教育）に関する文書</t>
    <phoneticPr fontId="3"/>
  </si>
  <si>
    <t>○○年度行政文書研修実施計画</t>
    <phoneticPr fontId="3"/>
  </si>
  <si>
    <t>○○年度年度文書管理者及び文書管理担当者の報告文書</t>
    <phoneticPr fontId="3"/>
  </si>
  <si>
    <t>○○年度標準文書保存期間基準改定に係る文書</t>
    <phoneticPr fontId="3"/>
  </si>
  <si>
    <t>○○年度共有フォルダに関する文書</t>
    <phoneticPr fontId="3"/>
  </si>
  <si>
    <t>移管業務に関する文書</t>
    <phoneticPr fontId="3"/>
  </si>
  <si>
    <t>○○年度移管業務に関する文書</t>
    <phoneticPr fontId="3"/>
  </si>
  <si>
    <t>保護責任者（補助者）指定（解除）簿</t>
    <phoneticPr fontId="3"/>
  </si>
  <si>
    <t>駐屯地・部隊規則類集</t>
    <phoneticPr fontId="3"/>
  </si>
  <si>
    <t>法規類集（配布）</t>
    <phoneticPr fontId="3"/>
  </si>
  <si>
    <t>○○年度法規類集</t>
    <phoneticPr fontId="3"/>
  </si>
  <si>
    <t>安全管理必携</t>
    <phoneticPr fontId="3"/>
  </si>
  <si>
    <t>○○年度経費使用計画</t>
    <phoneticPr fontId="3"/>
  </si>
  <si>
    <t>計算証明</t>
    <phoneticPr fontId="3"/>
  </si>
  <si>
    <t>計算証明に関する文書</t>
    <phoneticPr fontId="3"/>
  </si>
  <si>
    <t>計算証明の連絡通知</t>
    <phoneticPr fontId="3"/>
  </si>
  <si>
    <t>○○年度源泉控除払込内訳表</t>
    <phoneticPr fontId="3"/>
  </si>
  <si>
    <t>○○年度会計業務に関する文書</t>
    <phoneticPr fontId="3"/>
  </si>
  <si>
    <t>○○年度ワークライフバランスに関する文書</t>
    <phoneticPr fontId="3"/>
  </si>
  <si>
    <t>人事計画アンケートに関する文書</t>
    <phoneticPr fontId="3"/>
  </si>
  <si>
    <t>○○年度人事計画アンケートに関する文書</t>
    <phoneticPr fontId="3"/>
  </si>
  <si>
    <t>コンプライアンスに関する文書</t>
    <phoneticPr fontId="3"/>
  </si>
  <si>
    <t>○○年度コンプライアンスに関する文書</t>
    <phoneticPr fontId="3"/>
  </si>
  <si>
    <t>○○年特別休暇簿</t>
    <phoneticPr fontId="3"/>
  </si>
  <si>
    <t>○○年度育児休暇等取得促進に関する文書</t>
    <phoneticPr fontId="3"/>
  </si>
  <si>
    <t>代休管理に関する文書</t>
    <phoneticPr fontId="3"/>
  </si>
  <si>
    <t>○○年度代休管理に関する文書</t>
    <phoneticPr fontId="3"/>
  </si>
  <si>
    <t>営内生活環境に関する文書</t>
    <phoneticPr fontId="3"/>
  </si>
  <si>
    <t>○○年度営内残留廃止基準</t>
    <phoneticPr fontId="3"/>
  </si>
  <si>
    <t>出勤簿</t>
    <phoneticPr fontId="3"/>
  </si>
  <si>
    <t>○○年度出勤簿</t>
    <phoneticPr fontId="3"/>
  </si>
  <si>
    <t>代休簿</t>
    <phoneticPr fontId="3"/>
  </si>
  <si>
    <t>海外渡航承認申請に関する文書</t>
    <phoneticPr fontId="3"/>
  </si>
  <si>
    <t>○○年度海外渡航承認申請に関する文書</t>
    <phoneticPr fontId="3"/>
  </si>
  <si>
    <t>○○年度外出申請簿</t>
    <phoneticPr fontId="3"/>
  </si>
  <si>
    <t>○○年度当直勤務計画（報告）書</t>
    <phoneticPr fontId="3"/>
  </si>
  <si>
    <t>○○年度服務制度に関する文書</t>
    <phoneticPr fontId="3"/>
  </si>
  <si>
    <t>○○年度各種服務（事例）教育</t>
    <phoneticPr fontId="3"/>
  </si>
  <si>
    <t>服務制度（試行）に関する文書</t>
    <phoneticPr fontId="3"/>
  </si>
  <si>
    <t>○○年度服務制度（試行）に関する文書</t>
    <phoneticPr fontId="3"/>
  </si>
  <si>
    <t>服務指導に関する記録（幹部）</t>
    <phoneticPr fontId="3"/>
  </si>
  <si>
    <t>服務指導に関する記録（准・曹・士）</t>
    <phoneticPr fontId="3"/>
  </si>
  <si>
    <t>私有車両保有申請書</t>
    <phoneticPr fontId="3"/>
  </si>
  <si>
    <t>私有車両保有届出書</t>
    <phoneticPr fontId="3"/>
  </si>
  <si>
    <t>懲戒処分の報告及び公表基準等に関する文書</t>
    <phoneticPr fontId="3"/>
  </si>
  <si>
    <t>○○年度懲戒処分一件書類</t>
    <phoneticPr fontId="3"/>
  </si>
  <si>
    <t>○○年度表彰に関する文書</t>
    <phoneticPr fontId="3"/>
  </si>
  <si>
    <t>表彰・褒賞管理台帳</t>
    <phoneticPr fontId="3"/>
  </si>
  <si>
    <t>○○年度ハラスメントの防止等に関する報告文書</t>
    <phoneticPr fontId="3"/>
  </si>
  <si>
    <t>勤務実態踏査に関する文書</t>
    <phoneticPr fontId="3"/>
  </si>
  <si>
    <t>○○年度勤務実態調査に関する文書</t>
    <phoneticPr fontId="3"/>
  </si>
  <si>
    <t>○○年度予備自衛官等管理</t>
    <phoneticPr fontId="3"/>
  </si>
  <si>
    <t>予備自衛官等マニュアルに関する文書</t>
    <phoneticPr fontId="3"/>
  </si>
  <si>
    <t>○○年度予備自衛業務</t>
    <phoneticPr fontId="3"/>
  </si>
  <si>
    <t>幹部補任に関する文書</t>
    <phoneticPr fontId="3"/>
  </si>
  <si>
    <t>○○年度幹部補任に関する文書</t>
    <phoneticPr fontId="3"/>
  </si>
  <si>
    <t>操縦士飛行記録</t>
    <phoneticPr fontId="3"/>
  </si>
  <si>
    <t>航空機操縦士技量記録</t>
    <phoneticPr fontId="3"/>
  </si>
  <si>
    <t>○○年度勤務手当成績率</t>
    <phoneticPr fontId="3"/>
  </si>
  <si>
    <t>人材育成に関する文書</t>
    <phoneticPr fontId="3"/>
  </si>
  <si>
    <t>幹部の人材育成に関する文書</t>
    <phoneticPr fontId="3"/>
  </si>
  <si>
    <t>○○年度幹部の人材育成に関する文書</t>
    <phoneticPr fontId="3"/>
  </si>
  <si>
    <t>○○年度准・曹・士補職に関する文書</t>
    <phoneticPr fontId="3"/>
  </si>
  <si>
    <t>准・曹・士 休職・復職</t>
    <phoneticPr fontId="3"/>
  </si>
  <si>
    <t>○○年度准・曹・士 休職・復職</t>
    <phoneticPr fontId="3"/>
  </si>
  <si>
    <t>准・曹・士 育児休業</t>
    <phoneticPr fontId="3"/>
  </si>
  <si>
    <t>○○年度准・曹・士 育児休業</t>
    <phoneticPr fontId="3"/>
  </si>
  <si>
    <t>○○年度部外技能講習に関する文書</t>
    <phoneticPr fontId="3"/>
  </si>
  <si>
    <t>准・曹・士 入校・研修</t>
    <phoneticPr fontId="3"/>
  </si>
  <si>
    <t>○○年度准・曹・士入校に関する文書</t>
    <phoneticPr fontId="3"/>
  </si>
  <si>
    <t>○○年度准・曹・士選抜試験に関する文書</t>
    <phoneticPr fontId="3"/>
  </si>
  <si>
    <t>○○年度精勤に関する文書</t>
    <phoneticPr fontId="3"/>
  </si>
  <si>
    <t>○○年度営舎外居住に関する文書</t>
    <phoneticPr fontId="3"/>
  </si>
  <si>
    <t>○○年度隊員募集に関する文書</t>
    <phoneticPr fontId="3"/>
  </si>
  <si>
    <t>宿所居住指定</t>
    <phoneticPr fontId="3"/>
  </si>
  <si>
    <t>○○年度宿舎運用に関する文書</t>
    <phoneticPr fontId="3"/>
  </si>
  <si>
    <t>手当に関する文書</t>
    <phoneticPr fontId="3"/>
  </si>
  <si>
    <t>○○年度手当に関する文書</t>
    <phoneticPr fontId="3"/>
  </si>
  <si>
    <t>扶養手当認定簿（幹部）</t>
    <phoneticPr fontId="3"/>
  </si>
  <si>
    <t>扶養手当認定簿（陸曹）</t>
    <phoneticPr fontId="3"/>
  </si>
  <si>
    <t>単身手当認定簿</t>
    <phoneticPr fontId="3"/>
  </si>
  <si>
    <t>○○年度就職援護業務に関する文書</t>
    <phoneticPr fontId="3"/>
  </si>
  <si>
    <t>○○年度職業能力開発設計訓練</t>
    <phoneticPr fontId="3"/>
  </si>
  <si>
    <t>○○年度退職者管理教育</t>
    <phoneticPr fontId="3"/>
  </si>
  <si>
    <t>○○年度情報業務等に関する通知、報告及び照会又は意見に係る文書</t>
    <phoneticPr fontId="3"/>
  </si>
  <si>
    <t>○○年度情報保全教育・研修資料</t>
    <phoneticPr fontId="3"/>
  </si>
  <si>
    <t>○○年度パソコン内のデータの抜き打ち検査</t>
    <phoneticPr fontId="3"/>
  </si>
  <si>
    <t>引継証明記録（秘密情報システム）</t>
    <phoneticPr fontId="3"/>
  </si>
  <si>
    <t>システム利用者指定簿（秘密情報システム用）</t>
    <phoneticPr fontId="3"/>
  </si>
  <si>
    <t>関係職員指定簿</t>
    <phoneticPr fontId="3"/>
  </si>
  <si>
    <t>情報見積・計画</t>
    <phoneticPr fontId="3"/>
  </si>
  <si>
    <t>情報訓練計画</t>
    <phoneticPr fontId="3"/>
  </si>
  <si>
    <t>○○年度情報訓練に関する文書</t>
    <phoneticPr fontId="3"/>
  </si>
  <si>
    <t>地誌</t>
    <phoneticPr fontId="3"/>
  </si>
  <si>
    <t>○○年度地誌収集に関する文書</t>
    <phoneticPr fontId="3"/>
  </si>
  <si>
    <t>○○年度地誌収集訓練に関する文書</t>
    <phoneticPr fontId="3"/>
  </si>
  <si>
    <t>○○年度非常勤務態勢に関する文書</t>
    <phoneticPr fontId="3"/>
  </si>
  <si>
    <t>○○年度非常勤務態勢移行に関する文書</t>
    <phoneticPr fontId="3"/>
  </si>
  <si>
    <t>○○年度場外着陸場運用に関する文書</t>
    <phoneticPr fontId="3"/>
  </si>
  <si>
    <t>○○年度体制移行に関する文書</t>
    <phoneticPr fontId="3"/>
  </si>
  <si>
    <t>航空機運用</t>
    <phoneticPr fontId="3"/>
  </si>
  <si>
    <t>○○年度航空機運用に関する文書</t>
    <phoneticPr fontId="3"/>
  </si>
  <si>
    <t>各種飛行要務に関連して作成する文書</t>
    <phoneticPr fontId="3"/>
  </si>
  <si>
    <t>○○年度要務飛行訓練実施計画</t>
    <phoneticPr fontId="3"/>
  </si>
  <si>
    <t>洋上飛行に関する文書</t>
    <phoneticPr fontId="3"/>
  </si>
  <si>
    <t>○○年度洋上飛行に関する文書</t>
    <phoneticPr fontId="3"/>
  </si>
  <si>
    <t>○○年度電子計算機持出し申請簿</t>
    <phoneticPr fontId="3"/>
  </si>
  <si>
    <t>○○年度可搬記憶媒体使用記録簿及び日々点検簿、月点検簿</t>
    <phoneticPr fontId="3"/>
  </si>
  <si>
    <t>法規類集(CD-ROM)受払簿</t>
    <phoneticPr fontId="3"/>
  </si>
  <si>
    <t>○○年度情報保障自己点検に関する文書</t>
    <phoneticPr fontId="3"/>
  </si>
  <si>
    <t>定期監査等点検表</t>
    <phoneticPr fontId="3"/>
  </si>
  <si>
    <t>○○年度定期監査等点検表</t>
    <phoneticPr fontId="3"/>
  </si>
  <si>
    <t>ファイル暗号化ソフト点検簿</t>
    <phoneticPr fontId="3"/>
  </si>
  <si>
    <t>○○年度証跡データ</t>
    <phoneticPr fontId="3"/>
  </si>
  <si>
    <t>IDカード点検簿（クローズ系クラウドシステム）</t>
    <phoneticPr fontId="3"/>
  </si>
  <si>
    <t>最後に解除された日に係る特定日以後１年</t>
    <phoneticPr fontId="3"/>
  </si>
  <si>
    <t>部隊実験に関する文書</t>
    <phoneticPr fontId="3"/>
  </si>
  <si>
    <t>部隊実験全般に関する通知、報告及び照会又は意見に係る文書　　　</t>
    <phoneticPr fontId="3"/>
  </si>
  <si>
    <t>○○年度部隊実験</t>
    <phoneticPr fontId="3"/>
  </si>
  <si>
    <t>現況調査の実施に関する文書</t>
    <phoneticPr fontId="3"/>
  </si>
  <si>
    <t>○○年度現況調査に関する文書</t>
    <phoneticPr fontId="3"/>
  </si>
  <si>
    <t>○○年度装備品充足基準に関する文書</t>
    <phoneticPr fontId="3"/>
  </si>
  <si>
    <t>○○年度物品管理検査に関する文書</t>
    <phoneticPr fontId="3"/>
  </si>
  <si>
    <t>倉庫の鍵の接受に関する点検簿</t>
    <phoneticPr fontId="3"/>
  </si>
  <si>
    <t>○○年度補給倉庫入口鍵授受簿</t>
    <phoneticPr fontId="3"/>
  </si>
  <si>
    <t>○○年度取扱主任実施記録表</t>
    <phoneticPr fontId="3"/>
  </si>
  <si>
    <t>○○年度現況調査実施記録表</t>
    <phoneticPr fontId="3"/>
  </si>
  <si>
    <t>○○年度乾電池受払簿</t>
    <phoneticPr fontId="3"/>
  </si>
  <si>
    <t>○○年度作業要求命令書（甲）</t>
    <phoneticPr fontId="3"/>
  </si>
  <si>
    <t>○○年度作業要求命令書（甲）台帳</t>
    <phoneticPr fontId="3"/>
  </si>
  <si>
    <t>作業要求命令書（手書き文書）</t>
    <phoneticPr fontId="3"/>
  </si>
  <si>
    <t>○○年度作業要求命令書（乙）</t>
    <phoneticPr fontId="3"/>
  </si>
  <si>
    <t>○○年度作業要求命令書（乙）台帳</t>
    <phoneticPr fontId="3"/>
  </si>
  <si>
    <t>○○年度受渡証（甲）（補給管理システム）</t>
    <phoneticPr fontId="3"/>
  </si>
  <si>
    <t>火器履歴簿</t>
    <phoneticPr fontId="3"/>
  </si>
  <si>
    <t>化学履歴簿</t>
    <phoneticPr fontId="3"/>
  </si>
  <si>
    <t>落下傘履歴簿</t>
    <phoneticPr fontId="3"/>
  </si>
  <si>
    <t>車両履歴簿</t>
    <phoneticPr fontId="3"/>
  </si>
  <si>
    <t>需品器材履歴簿</t>
    <phoneticPr fontId="3"/>
  </si>
  <si>
    <t>施設器材履歴簿</t>
    <phoneticPr fontId="3"/>
  </si>
  <si>
    <t>取扱書</t>
    <phoneticPr fontId="3"/>
  </si>
  <si>
    <t>整備諸基準</t>
    <phoneticPr fontId="3"/>
  </si>
  <si>
    <t>○○年度装備品等の教育資料</t>
    <phoneticPr fontId="3"/>
  </si>
  <si>
    <t>○○年度武器等の輸送に関する文書</t>
    <phoneticPr fontId="3"/>
  </si>
  <si>
    <t>武器庫内物品の出納を記録する文書</t>
    <phoneticPr fontId="3"/>
  </si>
  <si>
    <t>○○年度化学器材等員数点検簿</t>
    <phoneticPr fontId="3"/>
  </si>
  <si>
    <t>○○年度武器庫等鍵接受簿</t>
    <phoneticPr fontId="3"/>
  </si>
  <si>
    <t>火器の装備品等管理</t>
    <phoneticPr fontId="3"/>
  </si>
  <si>
    <t>○○年度火器の装備品等管理に関する文書</t>
    <phoneticPr fontId="3"/>
  </si>
  <si>
    <t>○○年度火器技術検査に関する文書</t>
    <phoneticPr fontId="3"/>
  </si>
  <si>
    <t>○○年度一時管理替（車両）</t>
    <phoneticPr fontId="3"/>
  </si>
  <si>
    <t>○○年度管理替（車両）に関する文書</t>
    <phoneticPr fontId="3"/>
  </si>
  <si>
    <t>○○年度弾薬点検に関する文書</t>
    <phoneticPr fontId="3"/>
  </si>
  <si>
    <t>弾薬及び化学加工品授受簿</t>
    <phoneticPr fontId="3"/>
  </si>
  <si>
    <t>○○年度弾薬及び化学加工品授受簿</t>
    <phoneticPr fontId="3"/>
  </si>
  <si>
    <t>弾薬　取扱に注意を要する装備品等員数点検簿</t>
    <phoneticPr fontId="3"/>
  </si>
  <si>
    <t>○○年度弾薬受領・返納等に関する文書</t>
    <phoneticPr fontId="3"/>
  </si>
  <si>
    <t>○○年度航空機飛行記録及び整備記録（第１表）</t>
    <phoneticPr fontId="3"/>
  </si>
  <si>
    <t>航空機整備計画</t>
    <phoneticPr fontId="3"/>
  </si>
  <si>
    <t>○○年度月間航空機整備計画</t>
    <phoneticPr fontId="3"/>
  </si>
  <si>
    <t>○○年度期別航空機整備計画</t>
    <phoneticPr fontId="3"/>
  </si>
  <si>
    <t>ＩＲＡＮ 搬入・搬出・計画</t>
    <phoneticPr fontId="3"/>
  </si>
  <si>
    <t>○○年度ＩＲＡＮ 搬入・搬出・計画</t>
    <phoneticPr fontId="3"/>
  </si>
  <si>
    <t>航空機整備等に関する通知、報告及び照会又は意見に係る文書　　　</t>
    <phoneticPr fontId="3"/>
  </si>
  <si>
    <t>○○年度航空機整備に関する文書</t>
    <phoneticPr fontId="3"/>
  </si>
  <si>
    <t>○○年度航空安全情報</t>
    <phoneticPr fontId="3"/>
  </si>
  <si>
    <t>安全月報</t>
    <phoneticPr fontId="3"/>
  </si>
  <si>
    <t>○○年度安全月報</t>
    <phoneticPr fontId="3"/>
  </si>
  <si>
    <t>航空事故関連</t>
    <phoneticPr fontId="3"/>
  </si>
  <si>
    <t>○○年度航空事故関連に関する文書</t>
    <phoneticPr fontId="3"/>
  </si>
  <si>
    <t>需品器材整備搬入</t>
    <phoneticPr fontId="3"/>
  </si>
  <si>
    <t>○○年度需品器材整備搬入</t>
    <phoneticPr fontId="3"/>
  </si>
  <si>
    <t>装備品等の点検表</t>
    <phoneticPr fontId="3"/>
  </si>
  <si>
    <t>○○年度取扱いに注意を要する装備品点検表（鉄棒）</t>
    <phoneticPr fontId="3"/>
  </si>
  <si>
    <t>○○年度取扱いに注意を要する装備品点検表（防弾チョッキ）</t>
    <phoneticPr fontId="3"/>
  </si>
  <si>
    <t>需品器材技術検査</t>
    <phoneticPr fontId="3"/>
  </si>
  <si>
    <t>○○年度需品器材技術検査</t>
    <phoneticPr fontId="3"/>
  </si>
  <si>
    <t>認識票携行証明綴り</t>
    <phoneticPr fontId="3"/>
  </si>
  <si>
    <t>戦闘装着セット貸与簿</t>
    <phoneticPr fontId="3"/>
  </si>
  <si>
    <t>○○年度燃料使用量月報</t>
    <phoneticPr fontId="3"/>
  </si>
  <si>
    <t>○○年度有料支給台帳</t>
    <phoneticPr fontId="3"/>
  </si>
  <si>
    <t>○○年度器材等管理に関する文書</t>
    <phoneticPr fontId="3"/>
  </si>
  <si>
    <t>○○年度偽装網補助簿</t>
    <phoneticPr fontId="3"/>
  </si>
  <si>
    <t>○○年度施設器材管理替えに関する文書</t>
    <phoneticPr fontId="3"/>
  </si>
  <si>
    <t>道路輸送（人員輸送）</t>
    <phoneticPr fontId="3"/>
  </si>
  <si>
    <t>○○年度道路輸送に関する文書</t>
    <phoneticPr fontId="3"/>
  </si>
  <si>
    <t>○○年度交通安全運動に関する文書</t>
    <phoneticPr fontId="3"/>
  </si>
  <si>
    <t>車両運行記録計管理簿</t>
    <phoneticPr fontId="3"/>
  </si>
  <si>
    <t>酒気帯び確認記録</t>
    <phoneticPr fontId="3"/>
  </si>
  <si>
    <t>操縦訓練指導記録</t>
    <phoneticPr fontId="3"/>
  </si>
  <si>
    <t>○○年度操縦訓練指導記録</t>
    <phoneticPr fontId="3"/>
  </si>
  <si>
    <t>端末操作教育に関する文書（連絡通知等）</t>
    <phoneticPr fontId="3"/>
  </si>
  <si>
    <t>○○年度端末操作教育に関する文書（連絡通知等）</t>
    <phoneticPr fontId="3"/>
  </si>
  <si>
    <t>○○年度特別訓練実施計画・成果綴り</t>
    <phoneticPr fontId="3"/>
  </si>
  <si>
    <t>技量回復訓練及び転入者訓練</t>
    <phoneticPr fontId="3"/>
  </si>
  <si>
    <t>○○年度技量回復訓練及び転入者訓練</t>
    <phoneticPr fontId="3"/>
  </si>
  <si>
    <t>年度特別訓練実施計画・成果綴り
操縦士指定訓練</t>
    <phoneticPr fontId="3"/>
  </si>
  <si>
    <t>○○年度操縦士指定訓練</t>
    <phoneticPr fontId="3"/>
  </si>
  <si>
    <t>技量評価に関する文書</t>
    <phoneticPr fontId="3"/>
  </si>
  <si>
    <t>○○年度技量評価に関する文書</t>
    <phoneticPr fontId="3"/>
  </si>
  <si>
    <t>○○年度特技検定</t>
    <phoneticPr fontId="3"/>
  </si>
  <si>
    <t>航空機特技訓練管理簿</t>
    <phoneticPr fontId="3"/>
  </si>
  <si>
    <t>特定技能者指定簿</t>
    <phoneticPr fontId="3"/>
  </si>
  <si>
    <t>○○年度各種教育支援</t>
    <phoneticPr fontId="3"/>
  </si>
  <si>
    <t>学校教育（教育訓練研究本部）</t>
    <phoneticPr fontId="3"/>
  </si>
  <si>
    <t>防衛大学校支援</t>
    <phoneticPr fontId="3"/>
  </si>
  <si>
    <t>○○年度学校教育（航空科）に関する文書</t>
    <phoneticPr fontId="3"/>
  </si>
  <si>
    <t>集合訓練（教育）</t>
    <phoneticPr fontId="3"/>
  </si>
  <si>
    <t>○○年度教育訓練基盤構築に関する文書</t>
    <phoneticPr fontId="3"/>
  </si>
  <si>
    <t>○○年度訓練に関する通達類文書</t>
    <phoneticPr fontId="3"/>
  </si>
  <si>
    <t>○○年度格闘集合訓練</t>
    <phoneticPr fontId="3"/>
  </si>
  <si>
    <t>○○年度各種検定</t>
    <phoneticPr fontId="3"/>
  </si>
  <si>
    <t>各個訓練</t>
    <phoneticPr fontId="3"/>
  </si>
  <si>
    <t>○○年度日々飛行訓練実施計画</t>
    <phoneticPr fontId="3"/>
  </si>
  <si>
    <t>○○年度週刊飛行訓練予定</t>
    <phoneticPr fontId="3"/>
  </si>
  <si>
    <t>○○年度飛行訓練課目別計画</t>
    <phoneticPr fontId="3"/>
  </si>
  <si>
    <t>○○年度操縦特技訓練計画</t>
    <phoneticPr fontId="3"/>
  </si>
  <si>
    <t>○○年度部隊共同訓練</t>
    <phoneticPr fontId="3"/>
  </si>
  <si>
    <t>○○年度南海レスキュー訓練</t>
    <phoneticPr fontId="3"/>
  </si>
  <si>
    <t>○○年度自衛隊演習</t>
    <phoneticPr fontId="3"/>
  </si>
  <si>
    <t>○○年度訓練の計画等に関する文書</t>
    <phoneticPr fontId="3"/>
  </si>
  <si>
    <t>○○年度空挺予備員降下に関する文書</t>
    <phoneticPr fontId="3"/>
  </si>
  <si>
    <t>○○年度検閲支援に関する文書</t>
    <phoneticPr fontId="3"/>
  </si>
  <si>
    <t>海外における訓練・演習に関する文書</t>
    <phoneticPr fontId="3"/>
  </si>
  <si>
    <t>○○年度指揮所演習海外における実動訓練</t>
    <phoneticPr fontId="3"/>
  </si>
  <si>
    <t>○○年度戦技協議会</t>
    <phoneticPr fontId="3"/>
  </si>
  <si>
    <t>○○年度射撃訓練成果</t>
    <phoneticPr fontId="3"/>
  </si>
  <si>
    <t>○○年度訓練検閲に関する文書</t>
    <phoneticPr fontId="3"/>
  </si>
  <si>
    <t>○○年度教範類教育・研修に関する文書</t>
    <phoneticPr fontId="3"/>
  </si>
  <si>
    <t>○○年度検診等に関する文書</t>
    <phoneticPr fontId="3"/>
  </si>
  <si>
    <t>○○年度衛生器材に関する文書</t>
    <phoneticPr fontId="3"/>
  </si>
  <si>
    <t>○○年度健康診断に関する文書</t>
    <phoneticPr fontId="3"/>
  </si>
  <si>
    <t>○○年度新型コロナウイルス感染症対策及び感染防止に係る文書</t>
    <phoneticPr fontId="3"/>
  </si>
  <si>
    <t>新型コロナウイルス感染症に係る予防接種</t>
    <phoneticPr fontId="3"/>
  </si>
  <si>
    <t>医薬品等の管理に関する文書</t>
    <phoneticPr fontId="3"/>
  </si>
  <si>
    <t>医薬品の調達・補給</t>
    <phoneticPr fontId="3"/>
  </si>
  <si>
    <t>保管品目表</t>
    <phoneticPr fontId="3"/>
  </si>
  <si>
    <t>業務マニュアル（特定の名称についは各部署毎設定）</t>
    <phoneticPr fontId="3"/>
  </si>
  <si>
    <t>中部方面航空野整備隊整備隊　標準文書保存期間基準</t>
    <phoneticPr fontId="3"/>
  </si>
  <si>
    <t>（令和７年１０月６日から適用）</t>
    <phoneticPr fontId="3"/>
  </si>
  <si>
    <t>中部方面航空野整備隊整備隊長</t>
    <phoneticPr fontId="3"/>
  </si>
  <si>
    <t>令和〇年度　行動命令（写）（野整備）</t>
    <phoneticPr fontId="3"/>
  </si>
  <si>
    <t>廃棄（作成元の原義を移管）</t>
    <phoneticPr fontId="3"/>
  </si>
  <si>
    <t>令和〇年度　総務に関する通知</t>
    <phoneticPr fontId="3"/>
  </si>
  <si>
    <t>令和〇年度　駐屯地行事</t>
    <phoneticPr fontId="3"/>
  </si>
  <si>
    <t>令和〇年度　特別勤務等</t>
    <phoneticPr fontId="3"/>
  </si>
  <si>
    <t>文書管理担当者等指定簿（令和〇年度終了分）</t>
    <phoneticPr fontId="3"/>
  </si>
  <si>
    <t>令和〇年度　文書管理者指名簿</t>
    <phoneticPr fontId="3"/>
  </si>
  <si>
    <t>令和〇年度　文書管理担当者等指定簿</t>
    <phoneticPr fontId="3"/>
  </si>
  <si>
    <t>行政文書管理の点検</t>
    <phoneticPr fontId="3"/>
  </si>
  <si>
    <t>令和〇年度　行政文書管理の点検</t>
    <phoneticPr fontId="3"/>
  </si>
  <si>
    <t>令和〇年度　標準文書保存期間基準</t>
    <phoneticPr fontId="3"/>
  </si>
  <si>
    <t>令和〇年度　職位機能組織図</t>
    <phoneticPr fontId="3"/>
  </si>
  <si>
    <t>令和〇年度　組織図</t>
    <phoneticPr fontId="3"/>
  </si>
  <si>
    <t>令和〇年度　組織図【１】</t>
    <phoneticPr fontId="3"/>
  </si>
  <si>
    <t>令和〇年度　部外広報</t>
    <phoneticPr fontId="3"/>
  </si>
  <si>
    <t>令和〇年度　指定（解除）書、指定変更書</t>
    <phoneticPr fontId="3"/>
  </si>
  <si>
    <t>令和〇年度 個人情報ファイル簿</t>
    <phoneticPr fontId="3"/>
  </si>
  <si>
    <t>令和〇年度 システム利用者指定簿（個人情報）</t>
    <phoneticPr fontId="3"/>
  </si>
  <si>
    <t>令和〇年度 保有個人情報等の安全管理等に係る教育に関する文書</t>
    <phoneticPr fontId="3"/>
  </si>
  <si>
    <t>情報公開・保有個人情報</t>
    <phoneticPr fontId="3"/>
  </si>
  <si>
    <t>令和〇年度　保護責任者（同補助者）指定（解除）書（終了分）</t>
    <phoneticPr fontId="3"/>
  </si>
  <si>
    <t>令年〇年度　個人情報教育資料</t>
    <phoneticPr fontId="3"/>
  </si>
  <si>
    <t>令和〇年度　規則等</t>
    <phoneticPr fontId="3"/>
  </si>
  <si>
    <t>令和〇年度　早出遅出勤務状況表</t>
    <phoneticPr fontId="3"/>
  </si>
  <si>
    <t>令和〇年度　休暇・代休管理簿【４】</t>
    <phoneticPr fontId="3"/>
  </si>
  <si>
    <t>令和〇年度　休日の代休指定簿</t>
    <phoneticPr fontId="3"/>
  </si>
  <si>
    <t>令和〇年度　懲戒処分報告【３】</t>
    <phoneticPr fontId="3"/>
  </si>
  <si>
    <t xml:space="preserve">表彰に関する文書
</t>
    <phoneticPr fontId="3"/>
  </si>
  <si>
    <t>令和〇年度　表彰</t>
    <phoneticPr fontId="3"/>
  </si>
  <si>
    <t>令和〇年度　メンタルヘルス【２】</t>
    <phoneticPr fontId="3"/>
  </si>
  <si>
    <t>令和〇年度　メンタルヘルス施策</t>
    <phoneticPr fontId="3"/>
  </si>
  <si>
    <t>幹部補任（令和〇年度）</t>
    <phoneticPr fontId="3"/>
  </si>
  <si>
    <t>令和〇年度　准・曹・士補任</t>
    <phoneticPr fontId="3"/>
  </si>
  <si>
    <t>令和〇年度　准・曹・士 補職</t>
    <phoneticPr fontId="3"/>
  </si>
  <si>
    <t>令和〇年度　情報管理検査</t>
    <phoneticPr fontId="3"/>
  </si>
  <si>
    <t>令和〇年度　システム利用者指定簿（注意情報システム用）</t>
    <phoneticPr fontId="3"/>
  </si>
  <si>
    <t>令和〇年度　秘密等文書複写記録簿</t>
    <phoneticPr fontId="3"/>
  </si>
  <si>
    <t>令和〇年度　隊務運営計画【1】</t>
    <phoneticPr fontId="3"/>
  </si>
  <si>
    <t>令和〇年度　非常勤務態勢</t>
    <phoneticPr fontId="3"/>
  </si>
  <si>
    <t>令和〇年度　即応態勢の変更</t>
    <phoneticPr fontId="3"/>
  </si>
  <si>
    <t>令和〇年度　駐屯地警備に関する訓練　３【1】</t>
    <phoneticPr fontId="3"/>
  </si>
  <si>
    <t>令和〇年度　電子計算機持出申請簿</t>
    <phoneticPr fontId="3"/>
  </si>
  <si>
    <t>パソコン抜き打ち検査記録簿(令和７年度）</t>
    <phoneticPr fontId="3"/>
  </si>
  <si>
    <t>パソコン抜き打ち検査記録簿(令和〇年度）</t>
    <phoneticPr fontId="3"/>
  </si>
  <si>
    <t>電子計算機管理簿（令和〇年度終了分）</t>
    <phoneticPr fontId="3"/>
  </si>
  <si>
    <t>令和〇年度　可搬媒体持出申請簿</t>
    <phoneticPr fontId="3"/>
  </si>
  <si>
    <t>令和〇年度　可搬記憶媒体使用記録簿及び日々点検簿</t>
    <phoneticPr fontId="3"/>
  </si>
  <si>
    <t>可搬記憶媒体登録簿（令和〇年度終了分）</t>
    <phoneticPr fontId="3"/>
  </si>
  <si>
    <t>令和〇年度　ＩＤカード点検簿</t>
    <phoneticPr fontId="3"/>
  </si>
  <si>
    <t>令和〇年度 ファイル暗号化ソフト点検簿</t>
    <phoneticPr fontId="3"/>
  </si>
  <si>
    <t>ファイル暗号化ソフト利用者の管理一覧表（令和〇年度終了分）</t>
    <phoneticPr fontId="3"/>
  </si>
  <si>
    <t>情報保証誓約書（令和〇年度終了分）</t>
    <phoneticPr fontId="3"/>
  </si>
  <si>
    <t>移動局等の検査に付随して作成する文書</t>
    <phoneticPr fontId="3"/>
  </si>
  <si>
    <t>令和〇年度　移動局等の検査に付随して作成する文書</t>
    <phoneticPr fontId="3"/>
  </si>
  <si>
    <t>令和〇年度　装備品等状況</t>
    <phoneticPr fontId="3"/>
  </si>
  <si>
    <t>令和〇年度　装備品管理</t>
    <phoneticPr fontId="3"/>
  </si>
  <si>
    <t>需品　請求・異動票綴</t>
    <phoneticPr fontId="3"/>
  </si>
  <si>
    <t>令和〇年度　需品　請求・異動票綴　野整備　整備隊</t>
    <phoneticPr fontId="3"/>
  </si>
  <si>
    <t>通信器材　予防整備予定表</t>
    <phoneticPr fontId="3"/>
  </si>
  <si>
    <t>令和〇年度　通信器材　予防整備予定表　野整備　整備隊</t>
    <phoneticPr fontId="3"/>
  </si>
  <si>
    <t>通信器材　予防整備作業用紙</t>
    <phoneticPr fontId="3"/>
  </si>
  <si>
    <t>令和〇年度　通信器材　予防整備作業用紙　野整備　整備隊</t>
    <phoneticPr fontId="3"/>
  </si>
  <si>
    <t>通信器材　予防整備作業用紙©</t>
    <phoneticPr fontId="3"/>
  </si>
  <si>
    <t>令和〇年度　通信器材　予防整備作業用紙(C)　野整備　整備隊</t>
    <phoneticPr fontId="3"/>
  </si>
  <si>
    <t>通信機材　予防整備作業用紙(JK)</t>
    <phoneticPr fontId="3"/>
  </si>
  <si>
    <t>令和〇年度　通信機材　予防整備作業用紙(JK)　野整備　整備隊</t>
    <phoneticPr fontId="3"/>
  </si>
  <si>
    <t>通信器材　整備作業計画</t>
    <phoneticPr fontId="3"/>
  </si>
  <si>
    <t>令和〇年度　通信器材　整備作業計画　野整備　整備隊</t>
    <phoneticPr fontId="3"/>
  </si>
  <si>
    <t>通信電子器材　作業要求・命令書（申請）綴</t>
    <phoneticPr fontId="3"/>
  </si>
  <si>
    <t>令和〇年度　通信電子器材　作業要求・命令書（申請）綴　野整備　整備隊</t>
    <phoneticPr fontId="3"/>
  </si>
  <si>
    <t>通信電子器材　請求・異動票（消耗品）綴 　</t>
    <phoneticPr fontId="3"/>
  </si>
  <si>
    <t>令和〇年度　通信電子器材　請求・異動票（消耗品）綴 　野整備　整備隊</t>
    <phoneticPr fontId="3"/>
  </si>
  <si>
    <t>通信電子器材　請求・異動票（部品・構成品）綴</t>
    <phoneticPr fontId="3"/>
  </si>
  <si>
    <t>令和〇年度　通信電子器材　請求・異動票（部品・構成品）綴　野整備　整備隊</t>
    <phoneticPr fontId="3"/>
  </si>
  <si>
    <t>予防整備作業用紙　綴</t>
    <phoneticPr fontId="3"/>
  </si>
  <si>
    <t>令和〇年度　JK-7　予防整備作業用紙　綴　野整備　整備隊</t>
    <phoneticPr fontId="3"/>
  </si>
  <si>
    <t>通信電子器材　請求・異動票　証書（部品・構成品）綴</t>
    <phoneticPr fontId="3"/>
  </si>
  <si>
    <t>令和〇年度　通信電子器材　請求・異動票　証書（部品・構成品）綴　野整備　整備隊</t>
    <phoneticPr fontId="3"/>
  </si>
  <si>
    <t>通信電子器材　請求・異動票　証書（消耗品）綴</t>
    <phoneticPr fontId="3"/>
  </si>
  <si>
    <t>令和〇年度　通信電子器材　請求・異動票　証書（消耗品）綴　野整備　整備隊</t>
    <phoneticPr fontId="3"/>
  </si>
  <si>
    <t>通信電子器材　請求・異動票　証書（部品・構成品）台帳綴</t>
    <phoneticPr fontId="3"/>
  </si>
  <si>
    <t>令和〇年度　通信電子器材　請求・異動票　証書（部品・構成品）台帳綴　野整備　整備隊</t>
    <phoneticPr fontId="3"/>
  </si>
  <si>
    <t>通信電子器材　請求・異動票　証書　（消耗品）台帳綴</t>
    <phoneticPr fontId="3"/>
  </si>
  <si>
    <t>令和〇年度　通信電子器材　請求・異動票　証書　（消耗品）台帳綴　野整備　整備隊</t>
    <phoneticPr fontId="3"/>
  </si>
  <si>
    <t>通信電子器材　作業要求・命令書（申請）台帳綴</t>
    <phoneticPr fontId="3"/>
  </si>
  <si>
    <t>令和〇年度　通信電子器材　作業要求・命令書（申請）台帳綴　野整備　整備隊</t>
    <phoneticPr fontId="3"/>
  </si>
  <si>
    <t>航空器材（部品）　請求・異動票綴</t>
    <phoneticPr fontId="3"/>
  </si>
  <si>
    <t>令和〇年度　航空器材（部品）　請求・異動票綴　野整備　整備隊</t>
    <phoneticPr fontId="3"/>
  </si>
  <si>
    <t>航空器材　予防整備作業用紙</t>
    <phoneticPr fontId="3"/>
  </si>
  <si>
    <t>令和〇年度　航空器材　予防整備作業用紙　野整備　整備隊</t>
    <phoneticPr fontId="3"/>
  </si>
  <si>
    <t>航空器材（部品）　作業申請綴</t>
    <phoneticPr fontId="3"/>
  </si>
  <si>
    <t>令和〇年度　航空器材　O　作業申請綴　野整備　整備隊</t>
    <phoneticPr fontId="3"/>
  </si>
  <si>
    <t>航空器材（部品）　証書綴野整備</t>
    <phoneticPr fontId="3"/>
  </si>
  <si>
    <t>令和〇年度　航空器材（部品）　証書綴野整備　整備隊</t>
    <phoneticPr fontId="3"/>
  </si>
  <si>
    <t>航空器材　予防整備予定表</t>
    <phoneticPr fontId="3"/>
  </si>
  <si>
    <t>令和〇年度　航空器材　予防整備予定表　野整備　整備隊</t>
    <phoneticPr fontId="3"/>
  </si>
  <si>
    <t>航空器材　請求・異動票綴（器材）</t>
    <phoneticPr fontId="3"/>
  </si>
  <si>
    <t>令和〇年度　航空器材　請求・異動票綴（器材）　野整備　整備隊</t>
    <phoneticPr fontId="3"/>
  </si>
  <si>
    <t>航空器材　作業要求命令書（乙）</t>
    <phoneticPr fontId="3"/>
  </si>
  <si>
    <t>令和〇年度　航空器材　作業要求命令書（乙）　野整備　整備隊</t>
    <phoneticPr fontId="3"/>
  </si>
  <si>
    <t>航空器材　証書綴（器材）</t>
    <phoneticPr fontId="3"/>
  </si>
  <si>
    <t>令和〇年度　航空器材　証書綴（器材）　野整備　整備隊</t>
    <phoneticPr fontId="3"/>
  </si>
  <si>
    <t>航空器材　Ｆ　作業申請綴</t>
    <phoneticPr fontId="3"/>
  </si>
  <si>
    <t>令和〇年度　航空器材　F　作業申請綴　野整備　整備隊</t>
    <phoneticPr fontId="3"/>
  </si>
  <si>
    <t>航空器材　整備見積書作業命令書</t>
    <phoneticPr fontId="3"/>
  </si>
  <si>
    <t>令和〇年度　航空器材　整備見積書作業命令書　野整備　整備隊</t>
    <phoneticPr fontId="3"/>
  </si>
  <si>
    <t>航空器材（部品）　請求・異動票台帳</t>
    <phoneticPr fontId="3"/>
  </si>
  <si>
    <t>令和〇年度　航空器材（部品）　請求・異動票台帳　野整備　整備隊</t>
    <phoneticPr fontId="3"/>
  </si>
  <si>
    <t>航空器材（部品）　証書台帳　</t>
    <phoneticPr fontId="3"/>
  </si>
  <si>
    <t>令和〇年度　航空器材（部品）　証書台帳　野整備　整備隊</t>
    <phoneticPr fontId="3"/>
  </si>
  <si>
    <t>航空器材　証書台帳</t>
    <phoneticPr fontId="3"/>
  </si>
  <si>
    <t>令和〇年度　航空器材　証書台帳　野整備　整備隊</t>
    <phoneticPr fontId="3"/>
  </si>
  <si>
    <t>航空器材　作業要求台帳</t>
    <phoneticPr fontId="3"/>
  </si>
  <si>
    <t>令和〇年度　航空器材　作業要求台帳　野整備　整備隊</t>
    <phoneticPr fontId="3"/>
  </si>
  <si>
    <t>航空器材　請求・異動票台帳　</t>
    <phoneticPr fontId="3"/>
  </si>
  <si>
    <t>令和〇年度　航空器材　請求・異動票台帳　野整備　整備隊</t>
    <phoneticPr fontId="3"/>
  </si>
  <si>
    <t>令和〇年度　航空機の飛行、整備に関する文書</t>
    <phoneticPr fontId="3"/>
  </si>
  <si>
    <t>令和〇年度　航空安全施策</t>
    <phoneticPr fontId="3"/>
  </si>
  <si>
    <t>部品輸送</t>
    <phoneticPr fontId="3"/>
  </si>
  <si>
    <t>令和〇年度　部品輸送（１）</t>
    <phoneticPr fontId="3"/>
  </si>
  <si>
    <t>酒気帯び確認記録簿</t>
    <phoneticPr fontId="3"/>
  </si>
  <si>
    <t>令和〇年度　酒気帯び確認記録簿</t>
    <phoneticPr fontId="3"/>
  </si>
  <si>
    <t>令和〇年度　車両運行指令書</t>
    <phoneticPr fontId="3"/>
  </si>
  <si>
    <t>令和〇年度　特技管理簿　異動者</t>
    <phoneticPr fontId="3"/>
  </si>
  <si>
    <t>令和〇年度　特技検定・認定資料</t>
    <phoneticPr fontId="3"/>
  </si>
  <si>
    <t>令和〇年度　幹部等教育</t>
    <phoneticPr fontId="3"/>
  </si>
  <si>
    <t>令和〇年度　准・曹・士基本教育</t>
    <phoneticPr fontId="3"/>
  </si>
  <si>
    <t>器材演習場</t>
    <phoneticPr fontId="3"/>
  </si>
  <si>
    <t>令和〇年度　器材・演習場年度業務計画</t>
    <phoneticPr fontId="3"/>
  </si>
  <si>
    <t>令和〇年度　教育訓練基盤構築</t>
    <phoneticPr fontId="3"/>
  </si>
  <si>
    <t>令和〇年度　訓練一般</t>
    <phoneticPr fontId="3"/>
  </si>
  <si>
    <t>現況把握</t>
    <phoneticPr fontId="3"/>
  </si>
  <si>
    <t>令和〇年度　現況把握</t>
    <phoneticPr fontId="3"/>
  </si>
  <si>
    <t>令和〇年度年度　野外訓練</t>
    <phoneticPr fontId="3"/>
  </si>
  <si>
    <t>部隊・機関の教育訓練（注意）</t>
    <phoneticPr fontId="3"/>
  </si>
  <si>
    <t>令和〇年度年度　野外訓練【１】</t>
    <phoneticPr fontId="3"/>
  </si>
  <si>
    <t>令和〇年度　年次射撃訓練３【１】</t>
    <phoneticPr fontId="3"/>
  </si>
  <si>
    <t>令和〇年度　演習一般　</t>
    <phoneticPr fontId="3"/>
  </si>
  <si>
    <t>令和〇年度　総合演習【１】</t>
    <phoneticPr fontId="3"/>
  </si>
  <si>
    <t>令和〇年度　教育訓練成果</t>
    <phoneticPr fontId="3"/>
  </si>
  <si>
    <t>令和〇年度　着装永（３年）【1】</t>
    <phoneticPr fontId="3"/>
  </si>
  <si>
    <t>令和〇年度　検定記録簿</t>
    <phoneticPr fontId="3"/>
  </si>
  <si>
    <t>教範類持出申請簿（令和〇年度）</t>
    <phoneticPr fontId="3"/>
  </si>
  <si>
    <t>教範類破棄（廃棄）記録簿（令和〇年度）</t>
    <phoneticPr fontId="3"/>
  </si>
  <si>
    <t>個人が保有する教範類保有状況表（令和〇年度終了分）</t>
    <phoneticPr fontId="3"/>
  </si>
  <si>
    <t>誓約書（令和〇年度終了分）</t>
    <phoneticPr fontId="3"/>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6" formatCode="&quot;¥&quot;#,##0_);[Red]\(&quot;¥&quot;#,##0\)"/>
    <numFmt numFmtId="176" formatCode="\(0\)"/>
    <numFmt numFmtId="177" formatCode="&quot;文&quot;&quot;書&quot;&quot;管&quot;&quot;理&quot;&quot;者&quot;&quot;名&quot;\ \:\ @"/>
  </numFmts>
  <fonts count="29" x14ac:knownFonts="1">
    <font>
      <sz val="12"/>
      <name val="ＭＳ 明朝"/>
      <family val="1"/>
      <charset val="128"/>
    </font>
    <font>
      <sz val="11"/>
      <color theme="1"/>
      <name val="ＭＳ Ｐゴシック"/>
      <family val="2"/>
      <charset val="128"/>
      <scheme val="minor"/>
    </font>
    <font>
      <sz val="11"/>
      <color theme="1"/>
      <name val="ＭＳ Ｐゴシック"/>
      <family val="2"/>
      <charset val="128"/>
      <scheme val="minor"/>
    </font>
    <font>
      <sz val="6"/>
      <name val="ＭＳ Ｐゴシック"/>
      <family val="3"/>
      <charset val="128"/>
    </font>
    <font>
      <sz val="12"/>
      <name val="ＭＳ 明朝"/>
      <family val="1"/>
      <charset val="128"/>
    </font>
    <font>
      <sz val="8"/>
      <name val="ＭＳ 明朝"/>
      <family val="1"/>
      <charset val="128"/>
    </font>
    <font>
      <sz val="10.5"/>
      <name val="ＭＳ 明朝"/>
      <family val="1"/>
      <charset val="128"/>
    </font>
    <font>
      <sz val="11"/>
      <name val="ＭＳ Ｐゴシック"/>
      <family val="3"/>
      <charset val="128"/>
    </font>
    <font>
      <sz val="6"/>
      <name val="ＭＳ Ｐゴシック"/>
      <family val="2"/>
      <charset val="128"/>
      <scheme val="minor"/>
    </font>
    <font>
      <sz val="6"/>
      <name val="ＭＳ 明朝"/>
      <family val="1"/>
      <charset val="128"/>
    </font>
    <font>
      <sz val="11"/>
      <color theme="1"/>
      <name val="Meiryo UI"/>
      <family val="2"/>
      <charset val="128"/>
    </font>
    <font>
      <sz val="8"/>
      <name val="ＭＳ Ｐゴシック"/>
      <family val="2"/>
      <charset val="128"/>
      <scheme val="minor"/>
    </font>
    <font>
      <sz val="11"/>
      <color theme="1"/>
      <name val="ＭＳ Ｐゴシック"/>
      <family val="2"/>
      <scheme val="minor"/>
    </font>
    <font>
      <sz val="10"/>
      <name val="ＭＳ 明朝"/>
      <family val="1"/>
      <charset val="128"/>
    </font>
    <font>
      <sz val="14"/>
      <name val="ＭＳ 明朝"/>
      <family val="1"/>
      <charset val="128"/>
    </font>
    <font>
      <sz val="12"/>
      <color rgb="FF000000"/>
      <name val="ＭＳ 明朝"/>
      <family val="1"/>
      <charset val="128"/>
    </font>
    <font>
      <sz val="8"/>
      <color rgb="FF000000"/>
      <name val="ＭＳ 明朝"/>
      <family val="1"/>
      <charset val="128"/>
    </font>
    <font>
      <sz val="10.5"/>
      <color rgb="FF000000"/>
      <name val="ＭＳ 明朝"/>
      <family val="1"/>
      <charset val="128"/>
    </font>
    <font>
      <strike/>
      <sz val="8"/>
      <color rgb="FF000000"/>
      <name val="ＭＳ 明朝"/>
      <family val="1"/>
      <charset val="128"/>
    </font>
    <font>
      <sz val="8"/>
      <color rgb="FF000000"/>
      <name val="ＭＳ Ｐゴシック"/>
      <family val="3"/>
      <charset val="128"/>
    </font>
    <font>
      <sz val="16"/>
      <color rgb="FF000000"/>
      <name val="ＭＳ 明朝"/>
      <family val="1"/>
      <charset val="128"/>
    </font>
    <font>
      <sz val="10"/>
      <color rgb="FF000000"/>
      <name val="ＭＳ 明朝"/>
      <family val="1"/>
      <charset val="128"/>
    </font>
    <font>
      <strike/>
      <sz val="10"/>
      <color rgb="FF000000"/>
      <name val="ＭＳ 明朝"/>
      <family val="1"/>
      <charset val="128"/>
    </font>
    <font>
      <u/>
      <sz val="10"/>
      <color rgb="FF000000"/>
      <name val="ＭＳ 明朝"/>
      <family val="1"/>
      <charset val="128"/>
    </font>
    <font>
      <sz val="11"/>
      <color rgb="FF000000"/>
      <name val="ＭＳ 明朝"/>
      <family val="1"/>
      <charset val="128"/>
    </font>
    <font>
      <sz val="10"/>
      <color rgb="FF000000"/>
      <name val="ＭＳ Ｐゴシック"/>
      <family val="2"/>
      <charset val="128"/>
      <scheme val="minor"/>
    </font>
    <font>
      <sz val="16"/>
      <color rgb="FF000000"/>
      <name val="ＭＳ Ｐゴシック"/>
      <family val="3"/>
      <charset val="128"/>
      <scheme val="minor"/>
    </font>
    <font>
      <sz val="11"/>
      <color rgb="FF000000"/>
      <name val="ＭＳ Ｐゴシック"/>
      <family val="2"/>
      <scheme val="minor"/>
    </font>
    <font>
      <sz val="9"/>
      <color rgb="FF000000"/>
      <name val="ＭＳ 明朝"/>
      <family val="1"/>
      <charset val="128"/>
    </font>
  </fonts>
  <fills count="3">
    <fill>
      <patternFill patternType="none"/>
    </fill>
    <fill>
      <patternFill patternType="gray125"/>
    </fill>
    <fill>
      <patternFill patternType="solid">
        <fgColor theme="0"/>
        <bgColor indexed="64"/>
      </patternFill>
    </fill>
  </fills>
  <borders count="32">
    <border>
      <left/>
      <right/>
      <top/>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right style="thin">
        <color indexed="64"/>
      </right>
      <top style="thin">
        <color indexed="64"/>
      </top>
      <bottom style="thin">
        <color indexed="64"/>
      </bottom>
      <diagonal/>
    </border>
    <border>
      <left/>
      <right style="thin">
        <color indexed="64"/>
      </right>
      <top style="thin">
        <color indexed="64"/>
      </top>
      <bottom/>
      <diagonal/>
    </border>
    <border>
      <left/>
      <right style="thin">
        <color indexed="64"/>
      </right>
      <top/>
      <bottom/>
      <diagonal/>
    </border>
    <border>
      <left style="thin">
        <color indexed="64"/>
      </left>
      <right style="thin">
        <color indexed="64"/>
      </right>
      <top/>
      <bottom/>
      <diagonal/>
    </border>
    <border>
      <left/>
      <right/>
      <top style="thin">
        <color indexed="64"/>
      </top>
      <bottom/>
      <diagonal/>
    </border>
    <border>
      <left/>
      <right/>
      <top style="thin">
        <color indexed="64"/>
      </top>
      <bottom style="thin">
        <color indexed="64"/>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theme="1"/>
      </left>
      <right style="thin">
        <color theme="1"/>
      </right>
      <top style="thin">
        <color theme="1"/>
      </top>
      <bottom style="thin">
        <color theme="1"/>
      </bottom>
      <diagonal/>
    </border>
    <border>
      <left style="thin">
        <color indexed="64"/>
      </left>
      <right style="thin">
        <color indexed="64"/>
      </right>
      <top style="thin">
        <color theme="1"/>
      </top>
      <bottom style="thin">
        <color indexed="64"/>
      </bottom>
      <diagonal/>
    </border>
    <border>
      <left style="thin">
        <color theme="1"/>
      </left>
      <right style="thin">
        <color indexed="64"/>
      </right>
      <top style="thin">
        <color indexed="64"/>
      </top>
      <bottom/>
      <diagonal/>
    </border>
    <border>
      <left style="thin">
        <color theme="1"/>
      </left>
      <right style="thin">
        <color indexed="64"/>
      </right>
      <top/>
      <bottom/>
      <diagonal/>
    </border>
    <border>
      <left style="thin">
        <color theme="1"/>
      </left>
      <right style="thin">
        <color indexed="64"/>
      </right>
      <top/>
      <bottom style="thin">
        <color indexed="64"/>
      </bottom>
      <diagonal/>
    </border>
    <border>
      <left style="thin">
        <color indexed="64"/>
      </left>
      <right style="thin">
        <color theme="1"/>
      </right>
      <top/>
      <bottom/>
      <diagonal/>
    </border>
    <border>
      <left style="thin">
        <color indexed="64"/>
      </left>
      <right style="thin">
        <color indexed="64"/>
      </right>
      <top/>
      <bottom style="thin">
        <color theme="1"/>
      </bottom>
      <diagonal/>
    </border>
    <border>
      <left style="thin">
        <color indexed="64"/>
      </left>
      <right style="thin">
        <color indexed="64"/>
      </right>
      <top style="thin">
        <color indexed="64"/>
      </top>
      <bottom style="thin">
        <color theme="1"/>
      </bottom>
      <diagonal/>
    </border>
    <border>
      <left style="thin">
        <color indexed="64"/>
      </left>
      <right style="thin">
        <color theme="1"/>
      </right>
      <top style="thin">
        <color indexed="64"/>
      </top>
      <bottom style="thin">
        <color indexed="64"/>
      </bottom>
      <diagonal/>
    </border>
    <border>
      <left style="thin">
        <color theme="1"/>
      </left>
      <right style="thin">
        <color theme="1"/>
      </right>
      <top style="thin">
        <color theme="1"/>
      </top>
      <bottom style="thin">
        <color indexed="64"/>
      </bottom>
      <diagonal/>
    </border>
    <border>
      <left style="thin">
        <color theme="1"/>
      </left>
      <right style="thin">
        <color indexed="64"/>
      </right>
      <top style="thin">
        <color indexed="64"/>
      </top>
      <bottom style="thin">
        <color indexed="64"/>
      </bottom>
      <diagonal/>
    </border>
    <border>
      <left style="thin">
        <color indexed="64"/>
      </left>
      <right style="thin">
        <color theme="1"/>
      </right>
      <top style="thin">
        <color indexed="64"/>
      </top>
      <bottom/>
      <diagonal/>
    </border>
    <border>
      <left style="thin">
        <color indexed="64"/>
      </left>
      <right style="thin">
        <color theme="1"/>
      </right>
      <top style="thin">
        <color theme="1"/>
      </top>
      <bottom style="thin">
        <color indexed="64"/>
      </bottom>
      <diagonal/>
    </border>
    <border>
      <left style="thin">
        <color indexed="64"/>
      </left>
      <right style="thin">
        <color theme="1"/>
      </right>
      <top/>
      <bottom style="thin">
        <color indexed="64"/>
      </bottom>
      <diagonal/>
    </border>
    <border>
      <left style="thin">
        <color theme="1"/>
      </left>
      <right style="thin">
        <color theme="1"/>
      </right>
      <top style="thin">
        <color indexed="64"/>
      </top>
      <bottom style="thin">
        <color theme="1"/>
      </bottom>
      <diagonal/>
    </border>
    <border>
      <left style="thin">
        <color theme="1"/>
      </left>
      <right style="thin">
        <color indexed="64"/>
      </right>
      <top style="thin">
        <color theme="1"/>
      </top>
      <bottom style="thin">
        <color theme="1"/>
      </bottom>
      <diagonal/>
    </border>
  </borders>
  <cellStyleXfs count="15">
    <xf numFmtId="0" fontId="0" fillId="0" borderId="0">
      <alignment vertical="center"/>
    </xf>
    <xf numFmtId="0" fontId="7" fillId="0" borderId="0">
      <alignment vertical="center"/>
    </xf>
    <xf numFmtId="0" fontId="10" fillId="0" borderId="0">
      <alignment vertical="center"/>
    </xf>
    <xf numFmtId="0" fontId="2" fillId="0" borderId="0">
      <alignment vertical="center"/>
    </xf>
    <xf numFmtId="0" fontId="4" fillId="0" borderId="0">
      <alignment vertical="center"/>
    </xf>
    <xf numFmtId="6" fontId="4" fillId="0" borderId="0" applyFont="0" applyFill="0" applyBorder="0" applyAlignment="0" applyProtection="0">
      <alignment vertical="center"/>
    </xf>
    <xf numFmtId="0" fontId="12" fillId="0" borderId="0"/>
    <xf numFmtId="0" fontId="1" fillId="0" borderId="0">
      <alignment vertical="center"/>
    </xf>
    <xf numFmtId="0" fontId="12" fillId="0" borderId="0"/>
    <xf numFmtId="0" fontId="4" fillId="0" borderId="0">
      <alignment vertical="center"/>
    </xf>
    <xf numFmtId="0" fontId="4" fillId="0" borderId="0">
      <alignment vertical="center"/>
    </xf>
    <xf numFmtId="0" fontId="4" fillId="0" borderId="0">
      <alignment vertical="center"/>
    </xf>
    <xf numFmtId="0" fontId="1" fillId="0" borderId="0">
      <alignment vertical="center"/>
    </xf>
    <xf numFmtId="0" fontId="1" fillId="0" borderId="0">
      <alignment vertical="center"/>
    </xf>
    <xf numFmtId="0" fontId="14" fillId="0" borderId="0">
      <alignment vertical="center"/>
    </xf>
  </cellStyleXfs>
  <cellXfs count="670">
    <xf numFmtId="0" fontId="0" fillId="0" borderId="0" xfId="0">
      <alignment vertical="center"/>
    </xf>
    <xf numFmtId="0" fontId="5" fillId="0" borderId="0" xfId="0" applyFont="1" applyAlignment="1">
      <alignment horizontal="center" vertical="center" wrapText="1"/>
    </xf>
    <xf numFmtId="0" fontId="5" fillId="0" borderId="0" xfId="0" applyFont="1" applyAlignment="1">
      <alignment vertical="center" wrapText="1"/>
    </xf>
    <xf numFmtId="0" fontId="5" fillId="0" borderId="0" xfId="0" applyFont="1">
      <alignment vertical="center"/>
    </xf>
    <xf numFmtId="0" fontId="11" fillId="0" borderId="0" xfId="0" applyFont="1">
      <alignment vertical="center"/>
    </xf>
    <xf numFmtId="0" fontId="5" fillId="0" borderId="0" xfId="0" applyFont="1" applyAlignment="1">
      <alignment vertical="top" wrapText="1"/>
    </xf>
    <xf numFmtId="0" fontId="5" fillId="0" borderId="0" xfId="4" applyFont="1" applyAlignment="1">
      <alignment vertical="center" wrapText="1"/>
    </xf>
    <xf numFmtId="0" fontId="5" fillId="0" borderId="0" xfId="4" applyFont="1">
      <alignment vertical="center"/>
    </xf>
    <xf numFmtId="0" fontId="13" fillId="0" borderId="0" xfId="4" applyFont="1" applyAlignment="1">
      <alignment vertical="center" wrapText="1"/>
    </xf>
    <xf numFmtId="0" fontId="11" fillId="0" borderId="0" xfId="4" applyFont="1">
      <alignment vertical="center"/>
    </xf>
    <xf numFmtId="0" fontId="5" fillId="0" borderId="0" xfId="4" applyFont="1" applyAlignment="1">
      <alignment horizontal="center" vertical="center" wrapText="1"/>
    </xf>
    <xf numFmtId="0" fontId="5" fillId="0" borderId="0" xfId="4" applyFont="1" applyAlignment="1">
      <alignment vertical="top" wrapText="1"/>
    </xf>
    <xf numFmtId="0" fontId="5" fillId="0" borderId="0" xfId="8" applyFont="1" applyAlignment="1">
      <alignment vertical="center" wrapText="1"/>
    </xf>
    <xf numFmtId="0" fontId="13" fillId="0" borderId="0" xfId="4" applyFont="1">
      <alignment vertical="center"/>
    </xf>
    <xf numFmtId="0" fontId="5" fillId="0" borderId="0" xfId="4" applyFont="1" applyAlignment="1">
      <alignment horizontal="left" vertical="center" wrapText="1"/>
    </xf>
    <xf numFmtId="0" fontId="13" fillId="2" borderId="0" xfId="4" applyFont="1" applyFill="1" applyAlignment="1">
      <alignment vertical="center" wrapText="1"/>
    </xf>
    <xf numFmtId="0" fontId="13" fillId="2" borderId="0" xfId="4" applyFont="1" applyFill="1" applyAlignment="1">
      <alignment horizontal="center" vertical="center" wrapText="1"/>
    </xf>
    <xf numFmtId="0" fontId="13" fillId="2" borderId="0" xfId="4" applyFont="1" applyFill="1" applyAlignment="1">
      <alignment vertical="top" wrapText="1"/>
    </xf>
    <xf numFmtId="0" fontId="13" fillId="0" borderId="0" xfId="0" applyFont="1" applyAlignment="1">
      <alignment horizontal="center" vertical="center" wrapText="1"/>
    </xf>
    <xf numFmtId="0" fontId="5" fillId="0" borderId="0" xfId="6" applyFont="1" applyFill="1" applyAlignment="1">
      <alignment vertical="center" wrapText="1"/>
    </xf>
    <xf numFmtId="0" fontId="5" fillId="0" borderId="0" xfId="11" applyFont="1" applyFill="1" applyAlignment="1">
      <alignment vertical="center" wrapText="1"/>
    </xf>
    <xf numFmtId="0" fontId="5" fillId="0" borderId="0" xfId="11" applyFont="1" applyFill="1">
      <alignment vertical="center"/>
    </xf>
    <xf numFmtId="0" fontId="11" fillId="0" borderId="0" xfId="11" applyFont="1" applyFill="1">
      <alignment vertical="center"/>
    </xf>
    <xf numFmtId="0" fontId="5" fillId="0" borderId="0" xfId="11" applyFont="1" applyFill="1" applyAlignment="1">
      <alignment horizontal="right" vertical="center" wrapText="1"/>
    </xf>
    <xf numFmtId="0" fontId="5" fillId="0" borderId="0" xfId="11" applyFont="1" applyFill="1" applyAlignment="1">
      <alignment horizontal="center" vertical="center" wrapText="1"/>
    </xf>
    <xf numFmtId="0" fontId="6" fillId="0" borderId="0" xfId="6" applyFont="1" applyFill="1" applyAlignment="1">
      <alignment vertical="center" wrapText="1"/>
    </xf>
    <xf numFmtId="0" fontId="5" fillId="0" borderId="0" xfId="0" applyFont="1" applyFill="1" applyAlignment="1">
      <alignment vertical="center" wrapText="1"/>
    </xf>
    <xf numFmtId="0" fontId="5" fillId="0" borderId="0" xfId="0" applyFont="1" applyFill="1">
      <alignment vertical="center"/>
    </xf>
    <xf numFmtId="0" fontId="11" fillId="0" borderId="0" xfId="0" applyFont="1" applyFill="1">
      <alignment vertical="center"/>
    </xf>
    <xf numFmtId="0" fontId="5" fillId="0" borderId="0" xfId="0" applyFont="1" applyFill="1" applyAlignment="1">
      <alignment horizontal="center" vertical="center" wrapText="1"/>
    </xf>
    <xf numFmtId="0" fontId="5" fillId="0" borderId="0" xfId="4" applyFont="1" applyFill="1" applyAlignment="1">
      <alignment vertical="center" wrapText="1"/>
    </xf>
    <xf numFmtId="0" fontId="5" fillId="0" borderId="0" xfId="4" applyFont="1" applyFill="1">
      <alignment vertical="center"/>
    </xf>
    <xf numFmtId="0" fontId="11" fillId="0" borderId="0" xfId="4" applyFont="1" applyFill="1">
      <alignment vertical="center"/>
    </xf>
    <xf numFmtId="0" fontId="5" fillId="0" borderId="0" xfId="4" applyFont="1" applyFill="1" applyAlignment="1">
      <alignment horizontal="center" vertical="center" wrapText="1"/>
    </xf>
    <xf numFmtId="0" fontId="5" fillId="0" borderId="0" xfId="4" applyFont="1" applyFill="1" applyAlignment="1">
      <alignment vertical="top" wrapText="1"/>
    </xf>
    <xf numFmtId="0" fontId="15" fillId="0" borderId="0" xfId="1" applyFont="1" applyFill="1" applyAlignment="1">
      <alignment horizontal="center" vertical="center" wrapText="1"/>
    </xf>
    <xf numFmtId="0" fontId="17" fillId="0" borderId="6" xfId="1" applyFont="1" applyFill="1" applyBorder="1" applyAlignment="1">
      <alignment horizontal="left" vertical="center" wrapText="1"/>
    </xf>
    <xf numFmtId="0" fontId="17" fillId="0" borderId="6" xfId="1" applyFont="1" applyFill="1" applyBorder="1" applyAlignment="1">
      <alignment vertical="center" wrapText="1"/>
    </xf>
    <xf numFmtId="177" fontId="17" fillId="0" borderId="6" xfId="1" applyNumberFormat="1" applyFont="1" applyFill="1" applyBorder="1" applyAlignment="1">
      <alignment horizontal="right" vertical="center" wrapText="1"/>
    </xf>
    <xf numFmtId="0" fontId="16" fillId="0" borderId="1" xfId="0" applyFont="1" applyFill="1" applyBorder="1" applyAlignment="1">
      <alignment horizontal="center" vertical="center" wrapText="1"/>
    </xf>
    <xf numFmtId="0" fontId="16" fillId="0" borderId="7" xfId="0" applyFont="1" applyFill="1" applyBorder="1" applyAlignment="1">
      <alignment horizontal="center" vertical="center" wrapText="1"/>
    </xf>
    <xf numFmtId="0" fontId="16" fillId="0" borderId="7" xfId="0" applyFont="1" applyFill="1" applyBorder="1" applyAlignment="1">
      <alignment horizontal="center" vertical="center" wrapText="1"/>
    </xf>
    <xf numFmtId="0" fontId="16" fillId="0" borderId="2" xfId="6" applyFont="1" applyFill="1" applyBorder="1" applyAlignment="1">
      <alignment horizontal="center" vertical="center" wrapText="1"/>
    </xf>
    <xf numFmtId="0" fontId="16" fillId="0" borderId="7" xfId="6" applyFont="1" applyFill="1" applyBorder="1" applyAlignment="1">
      <alignment horizontal="center" vertical="center" wrapText="1"/>
    </xf>
    <xf numFmtId="49" fontId="16" fillId="0" borderId="2" xfId="0" applyNumberFormat="1" applyFont="1" applyFill="1" applyBorder="1" applyAlignment="1">
      <alignment horizontal="center" vertical="center" wrapText="1"/>
    </xf>
    <xf numFmtId="0" fontId="16" fillId="0" borderId="2" xfId="0" applyFont="1" applyFill="1" applyBorder="1" applyAlignment="1">
      <alignment horizontal="center" vertical="center" wrapText="1"/>
    </xf>
    <xf numFmtId="0" fontId="16" fillId="0" borderId="4" xfId="0" applyFont="1" applyFill="1" applyBorder="1" applyAlignment="1">
      <alignment horizontal="center" vertical="center" wrapText="1"/>
    </xf>
    <xf numFmtId="0" fontId="16" fillId="0" borderId="0" xfId="0" applyFont="1" applyFill="1" applyAlignment="1">
      <alignment vertical="center" wrapText="1"/>
    </xf>
    <xf numFmtId="0" fontId="16" fillId="0" borderId="3" xfId="0" applyFont="1" applyFill="1" applyBorder="1" applyAlignment="1">
      <alignment vertical="top" wrapText="1"/>
    </xf>
    <xf numFmtId="0" fontId="16" fillId="0" borderId="8" xfId="0" applyFont="1" applyFill="1" applyBorder="1" applyAlignment="1">
      <alignment vertical="top" wrapText="1"/>
    </xf>
    <xf numFmtId="176" fontId="16" fillId="0" borderId="3" xfId="0" applyNumberFormat="1" applyFont="1" applyFill="1" applyBorder="1" applyAlignment="1">
      <alignment horizontal="center" vertical="top" wrapText="1"/>
    </xf>
    <xf numFmtId="0" fontId="16" fillId="0" borderId="3" xfId="0" applyFont="1" applyFill="1" applyBorder="1" applyAlignment="1">
      <alignment horizontal="center" vertical="top" wrapText="1"/>
    </xf>
    <xf numFmtId="0" fontId="16" fillId="0" borderId="10" xfId="0" applyFont="1" applyFill="1" applyBorder="1" applyAlignment="1">
      <alignment vertical="top" wrapText="1"/>
    </xf>
    <xf numFmtId="0" fontId="16" fillId="0" borderId="15" xfId="0" applyFont="1" applyFill="1" applyBorder="1" applyAlignment="1">
      <alignment vertical="top" wrapText="1"/>
    </xf>
    <xf numFmtId="0" fontId="16" fillId="0" borderId="2" xfId="0" applyFont="1" applyFill="1" applyBorder="1" applyAlignment="1">
      <alignment vertical="top" wrapText="1"/>
    </xf>
    <xf numFmtId="0" fontId="16" fillId="0" borderId="15" xfId="0" applyFont="1" applyFill="1" applyBorder="1" applyAlignment="1">
      <alignment horizontal="left" vertical="top" wrapText="1"/>
    </xf>
    <xf numFmtId="0" fontId="16" fillId="0" borderId="4" xfId="0" applyFont="1" applyFill="1" applyBorder="1" applyAlignment="1">
      <alignment vertical="top" wrapText="1"/>
    </xf>
    <xf numFmtId="0" fontId="16" fillId="0" borderId="5" xfId="0" applyFont="1" applyFill="1" applyBorder="1" applyAlignment="1">
      <alignment vertical="top" wrapText="1"/>
    </xf>
    <xf numFmtId="0" fontId="16" fillId="0" borderId="13" xfId="0" applyFont="1" applyFill="1" applyBorder="1" applyAlignment="1">
      <alignment vertical="top" wrapText="1"/>
    </xf>
    <xf numFmtId="176" fontId="16" fillId="0" borderId="5" xfId="0" applyNumberFormat="1" applyFont="1" applyFill="1" applyBorder="1" applyAlignment="1">
      <alignment horizontal="center" vertical="top" wrapText="1"/>
    </xf>
    <xf numFmtId="0" fontId="16" fillId="0" borderId="5" xfId="0" applyFont="1" applyFill="1" applyBorder="1" applyAlignment="1">
      <alignment horizontal="center" vertical="top" wrapText="1"/>
    </xf>
    <xf numFmtId="0" fontId="16" fillId="0" borderId="14" xfId="0" applyFont="1" applyFill="1" applyBorder="1" applyAlignment="1">
      <alignment vertical="top" wrapText="1"/>
    </xf>
    <xf numFmtId="0" fontId="16" fillId="0" borderId="14" xfId="0" applyFont="1" applyFill="1" applyBorder="1" applyAlignment="1">
      <alignment horizontal="left" vertical="top" wrapText="1"/>
    </xf>
    <xf numFmtId="0" fontId="16" fillId="0" borderId="9" xfId="0" applyFont="1" applyFill="1" applyBorder="1" applyAlignment="1">
      <alignment horizontal="left" vertical="top" wrapText="1"/>
    </xf>
    <xf numFmtId="176" fontId="16" fillId="0" borderId="4" xfId="0" applyNumberFormat="1" applyFont="1" applyFill="1" applyBorder="1" applyAlignment="1">
      <alignment horizontal="center" vertical="top" wrapText="1"/>
    </xf>
    <xf numFmtId="0" fontId="16" fillId="0" borderId="9" xfId="0" applyFont="1" applyFill="1" applyBorder="1" applyAlignment="1">
      <alignment vertical="top" wrapText="1"/>
    </xf>
    <xf numFmtId="0" fontId="16" fillId="0" borderId="10" xfId="0" applyFont="1" applyFill="1" applyBorder="1" applyAlignment="1">
      <alignment horizontal="left" vertical="top" wrapText="1"/>
    </xf>
    <xf numFmtId="0" fontId="16" fillId="0" borderId="4" xfId="0" applyFont="1" applyFill="1" applyBorder="1" applyAlignment="1">
      <alignment horizontal="center" vertical="top" wrapText="1"/>
    </xf>
    <xf numFmtId="176" fontId="18" fillId="0" borderId="3" xfId="0" applyNumberFormat="1" applyFont="1" applyFill="1" applyBorder="1" applyAlignment="1">
      <alignment horizontal="center" vertical="top" wrapText="1"/>
    </xf>
    <xf numFmtId="49" fontId="16" fillId="0" borderId="2" xfId="0" applyNumberFormat="1" applyFont="1" applyFill="1" applyBorder="1" applyAlignment="1">
      <alignment horizontal="left" vertical="top" wrapText="1"/>
    </xf>
    <xf numFmtId="0" fontId="16" fillId="0" borderId="1" xfId="0" applyFont="1" applyFill="1" applyBorder="1" applyAlignment="1">
      <alignment horizontal="center" vertical="top" wrapText="1"/>
    </xf>
    <xf numFmtId="0" fontId="16" fillId="0" borderId="7" xfId="0" applyFont="1" applyFill="1" applyBorder="1" applyAlignment="1">
      <alignment vertical="top" wrapText="1"/>
    </xf>
    <xf numFmtId="0" fontId="16" fillId="0" borderId="3" xfId="0" applyFont="1" applyFill="1" applyBorder="1" applyAlignment="1">
      <alignment horizontal="right" vertical="top" wrapText="1"/>
    </xf>
    <xf numFmtId="0" fontId="16" fillId="0" borderId="8" xfId="0" applyFont="1" applyFill="1" applyBorder="1" applyAlignment="1">
      <alignment horizontal="left" vertical="top" wrapText="1"/>
    </xf>
    <xf numFmtId="0" fontId="16" fillId="0" borderId="4" xfId="0" applyFont="1" applyFill="1" applyBorder="1" applyAlignment="1">
      <alignment horizontal="right" vertical="top" wrapText="1"/>
    </xf>
    <xf numFmtId="0" fontId="16" fillId="0" borderId="2" xfId="0" applyFont="1" applyFill="1" applyBorder="1" applyAlignment="1">
      <alignment horizontal="left" vertical="top" wrapText="1"/>
    </xf>
    <xf numFmtId="0" fontId="16" fillId="0" borderId="13" xfId="0" applyFont="1" applyFill="1" applyBorder="1" applyAlignment="1">
      <alignment horizontal="left" vertical="top" wrapText="1"/>
    </xf>
    <xf numFmtId="0" fontId="16" fillId="0" borderId="7" xfId="0" applyFont="1" applyFill="1" applyBorder="1" applyAlignment="1">
      <alignment horizontal="left" vertical="top" wrapText="1"/>
    </xf>
    <xf numFmtId="0" fontId="16" fillId="0" borderId="2" xfId="1" applyFont="1" applyFill="1" applyBorder="1" applyAlignment="1">
      <alignment horizontal="left" vertical="top" wrapText="1"/>
    </xf>
    <xf numFmtId="0" fontId="16" fillId="0" borderId="2" xfId="1" applyFont="1" applyFill="1" applyBorder="1" applyAlignment="1">
      <alignment vertical="top" wrapText="1"/>
    </xf>
    <xf numFmtId="0" fontId="16" fillId="0" borderId="1" xfId="0" applyFont="1" applyFill="1" applyBorder="1" applyAlignment="1">
      <alignment horizontal="left" vertical="top" wrapText="1"/>
    </xf>
    <xf numFmtId="49" fontId="16" fillId="0" borderId="14" xfId="0" applyNumberFormat="1" applyFont="1" applyFill="1" applyBorder="1" applyAlignment="1">
      <alignment horizontal="left" vertical="top" wrapText="1"/>
    </xf>
    <xf numFmtId="49" fontId="16" fillId="0" borderId="15" xfId="0" applyNumberFormat="1" applyFont="1" applyFill="1" applyBorder="1" applyAlignment="1">
      <alignment vertical="top" wrapText="1"/>
    </xf>
    <xf numFmtId="49" fontId="16" fillId="0" borderId="10" xfId="0" applyNumberFormat="1" applyFont="1" applyFill="1" applyBorder="1" applyAlignment="1">
      <alignment horizontal="left" vertical="top" wrapText="1"/>
    </xf>
    <xf numFmtId="49" fontId="16" fillId="0" borderId="14" xfId="0" applyNumberFormat="1" applyFont="1" applyFill="1" applyBorder="1" applyAlignment="1">
      <alignment vertical="top" wrapText="1"/>
    </xf>
    <xf numFmtId="49" fontId="16" fillId="0" borderId="15" xfId="0" applyNumberFormat="1" applyFont="1" applyFill="1" applyBorder="1" applyAlignment="1">
      <alignment horizontal="left" vertical="top" wrapText="1"/>
    </xf>
    <xf numFmtId="49" fontId="16" fillId="0" borderId="14" xfId="1" applyNumberFormat="1" applyFont="1" applyFill="1" applyBorder="1" applyAlignment="1">
      <alignment horizontal="left" vertical="top" wrapText="1"/>
    </xf>
    <xf numFmtId="0" fontId="16" fillId="0" borderId="14" xfId="1" applyFont="1" applyFill="1" applyBorder="1" applyAlignment="1">
      <alignment horizontal="left" vertical="top" wrapText="1"/>
    </xf>
    <xf numFmtId="0" fontId="16" fillId="0" borderId="10" xfId="1" applyFont="1" applyFill="1" applyBorder="1" applyAlignment="1">
      <alignment horizontal="left" vertical="top" wrapText="1"/>
    </xf>
    <xf numFmtId="49" fontId="16" fillId="0" borderId="10" xfId="1" applyNumberFormat="1" applyFont="1" applyFill="1" applyBorder="1" applyAlignment="1">
      <alignment horizontal="left" vertical="top" wrapText="1"/>
    </xf>
    <xf numFmtId="49" fontId="16" fillId="0" borderId="10" xfId="0" applyNumberFormat="1" applyFont="1" applyFill="1" applyBorder="1" applyAlignment="1">
      <alignment vertical="top" wrapText="1"/>
    </xf>
    <xf numFmtId="0" fontId="16" fillId="0" borderId="0" xfId="0" applyFont="1" applyFill="1" applyAlignment="1">
      <alignment horizontal="left" vertical="top"/>
    </xf>
    <xf numFmtId="176" fontId="16" fillId="0" borderId="1" xfId="0" applyNumberFormat="1" applyFont="1" applyFill="1" applyBorder="1" applyAlignment="1">
      <alignment horizontal="center" vertical="top" wrapText="1"/>
    </xf>
    <xf numFmtId="0" fontId="16" fillId="0" borderId="5" xfId="0" applyFont="1" applyFill="1" applyBorder="1" applyAlignment="1">
      <alignment horizontal="right" vertical="top" wrapText="1"/>
    </xf>
    <xf numFmtId="49" fontId="16" fillId="0" borderId="2" xfId="0" applyNumberFormat="1" applyFont="1" applyFill="1" applyBorder="1" applyAlignment="1">
      <alignment vertical="top" wrapText="1"/>
    </xf>
    <xf numFmtId="0" fontId="16" fillId="0" borderId="3" xfId="1" applyFont="1" applyFill="1" applyBorder="1" applyAlignment="1">
      <alignment horizontal="right" vertical="top" wrapText="1"/>
    </xf>
    <xf numFmtId="176" fontId="16" fillId="0" borderId="3" xfId="1" applyNumberFormat="1" applyFont="1" applyFill="1" applyBorder="1" applyAlignment="1">
      <alignment horizontal="center" vertical="top" wrapText="1"/>
    </xf>
    <xf numFmtId="0" fontId="16" fillId="0" borderId="3" xfId="1" applyFont="1" applyFill="1" applyBorder="1" applyAlignment="1">
      <alignment horizontal="center" vertical="top" wrapText="1"/>
    </xf>
    <xf numFmtId="0" fontId="16" fillId="0" borderId="8" xfId="1" applyFont="1" applyFill="1" applyBorder="1" applyAlignment="1">
      <alignment horizontal="left" vertical="top" wrapText="1"/>
    </xf>
    <xf numFmtId="0" fontId="16" fillId="0" borderId="15" xfId="1" applyFont="1" applyFill="1" applyBorder="1" applyAlignment="1">
      <alignment horizontal="left" vertical="top" wrapText="1"/>
    </xf>
    <xf numFmtId="0" fontId="16" fillId="0" borderId="15" xfId="1" applyFont="1" applyFill="1" applyBorder="1" applyAlignment="1">
      <alignment vertical="top" wrapText="1"/>
    </xf>
    <xf numFmtId="0" fontId="16" fillId="0" borderId="4" xfId="1" applyFont="1" applyFill="1" applyBorder="1" applyAlignment="1">
      <alignment horizontal="right" vertical="top" wrapText="1"/>
    </xf>
    <xf numFmtId="176" fontId="16" fillId="0" borderId="4" xfId="1" applyNumberFormat="1" applyFont="1" applyFill="1" applyBorder="1" applyAlignment="1">
      <alignment horizontal="center" vertical="top" wrapText="1"/>
    </xf>
    <xf numFmtId="0" fontId="16" fillId="0" borderId="4" xfId="1" applyFont="1" applyFill="1" applyBorder="1" applyAlignment="1">
      <alignment horizontal="center" vertical="top" wrapText="1"/>
    </xf>
    <xf numFmtId="0" fontId="16" fillId="0" borderId="9" xfId="1" applyFont="1" applyFill="1" applyBorder="1" applyAlignment="1">
      <alignment horizontal="left" vertical="top" wrapText="1"/>
    </xf>
    <xf numFmtId="176" fontId="16" fillId="0" borderId="5" xfId="1" applyNumberFormat="1" applyFont="1" applyFill="1" applyBorder="1" applyAlignment="1">
      <alignment horizontal="center" vertical="top" wrapText="1"/>
    </xf>
    <xf numFmtId="0" fontId="16" fillId="0" borderId="5" xfId="1" applyFont="1" applyFill="1" applyBorder="1" applyAlignment="1">
      <alignment horizontal="center" vertical="top" wrapText="1"/>
    </xf>
    <xf numFmtId="0" fontId="16" fillId="0" borderId="13" xfId="1" applyFont="1" applyFill="1" applyBorder="1" applyAlignment="1">
      <alignment horizontal="left" vertical="top" wrapText="1"/>
    </xf>
    <xf numFmtId="0" fontId="16" fillId="0" borderId="14" xfId="1" applyFont="1" applyFill="1" applyBorder="1" applyAlignment="1">
      <alignment vertical="top" wrapText="1"/>
    </xf>
    <xf numFmtId="49" fontId="16" fillId="0" borderId="2" xfId="1" applyNumberFormat="1" applyFont="1" applyFill="1" applyBorder="1" applyAlignment="1">
      <alignment horizontal="left" vertical="top" wrapText="1"/>
    </xf>
    <xf numFmtId="0" fontId="16" fillId="0" borderId="1" xfId="1" applyFont="1" applyFill="1" applyBorder="1" applyAlignment="1">
      <alignment horizontal="center" vertical="top" wrapText="1"/>
    </xf>
    <xf numFmtId="0" fontId="16" fillId="0" borderId="7" xfId="1" applyFont="1" applyFill="1" applyBorder="1" applyAlignment="1">
      <alignment horizontal="left" vertical="top" wrapText="1"/>
    </xf>
    <xf numFmtId="49" fontId="16" fillId="0" borderId="2" xfId="1" applyNumberFormat="1" applyFont="1" applyFill="1" applyBorder="1" applyAlignment="1">
      <alignment vertical="top" wrapText="1"/>
    </xf>
    <xf numFmtId="0" fontId="16" fillId="0" borderId="1" xfId="0" applyFont="1" applyFill="1" applyBorder="1" applyAlignment="1">
      <alignment vertical="top" wrapText="1"/>
    </xf>
    <xf numFmtId="0" fontId="18" fillId="0" borderId="4" xfId="0" applyFont="1" applyFill="1" applyBorder="1" applyAlignment="1">
      <alignment horizontal="right" vertical="top" wrapText="1"/>
    </xf>
    <xf numFmtId="0" fontId="18" fillId="0" borderId="9" xfId="0" applyFont="1" applyFill="1" applyBorder="1" applyAlignment="1">
      <alignment horizontal="left" vertical="top" wrapText="1"/>
    </xf>
    <xf numFmtId="176" fontId="18" fillId="0" borderId="4" xfId="0" applyNumberFormat="1" applyFont="1" applyFill="1" applyBorder="1" applyAlignment="1">
      <alignment horizontal="center" vertical="top" wrapText="1"/>
    </xf>
    <xf numFmtId="0" fontId="18" fillId="0" borderId="10" xfId="0" applyFont="1" applyFill="1" applyBorder="1" applyAlignment="1">
      <alignment horizontal="left" vertical="top" wrapText="1"/>
    </xf>
    <xf numFmtId="0" fontId="16" fillId="0" borderId="10" xfId="0" applyFont="1" applyFill="1" applyBorder="1" applyAlignment="1">
      <alignment vertical="center" wrapText="1"/>
    </xf>
    <xf numFmtId="0" fontId="16" fillId="0" borderId="10" xfId="0" applyFont="1" applyFill="1" applyBorder="1" applyAlignment="1">
      <alignment horizontal="left" vertical="center" wrapText="1"/>
    </xf>
    <xf numFmtId="0" fontId="16" fillId="0" borderId="9" xfId="0" applyFont="1" applyFill="1" applyBorder="1" applyAlignment="1">
      <alignment vertical="center" wrapText="1"/>
    </xf>
    <xf numFmtId="0" fontId="16" fillId="0" borderId="2" xfId="0" applyFont="1" applyFill="1" applyBorder="1" applyAlignment="1">
      <alignment horizontal="left" vertical="top" wrapText="1" shrinkToFit="1"/>
    </xf>
    <xf numFmtId="0" fontId="16" fillId="0" borderId="8" xfId="0" applyFont="1" applyFill="1" applyBorder="1" applyAlignment="1">
      <alignment vertical="center" wrapText="1"/>
    </xf>
    <xf numFmtId="0" fontId="16" fillId="0" borderId="10" xfId="0" applyFont="1" applyFill="1" applyBorder="1" applyAlignment="1">
      <alignment horizontal="center" vertical="top" wrapText="1"/>
    </xf>
    <xf numFmtId="0" fontId="16" fillId="0" borderId="2" xfId="6" applyFont="1" applyFill="1" applyBorder="1" applyAlignment="1">
      <alignment vertical="top" wrapText="1"/>
    </xf>
    <xf numFmtId="0" fontId="16" fillId="0" borderId="3" xfId="0" applyFont="1" applyFill="1" applyBorder="1" applyAlignment="1">
      <alignment horizontal="left" vertical="top"/>
    </xf>
    <xf numFmtId="0" fontId="16" fillId="0" borderId="11" xfId="0" applyFont="1" applyFill="1" applyBorder="1" applyAlignment="1">
      <alignment horizontal="left" vertical="top"/>
    </xf>
    <xf numFmtId="0" fontId="16" fillId="0" borderId="11" xfId="0" applyFont="1" applyFill="1" applyBorder="1" applyAlignment="1">
      <alignment horizontal="center" vertical="top"/>
    </xf>
    <xf numFmtId="0" fontId="16" fillId="0" borderId="8" xfId="0" applyFont="1" applyFill="1" applyBorder="1" applyAlignment="1">
      <alignment horizontal="left" vertical="top"/>
    </xf>
    <xf numFmtId="0" fontId="16" fillId="0" borderId="4" xfId="0" applyFont="1" applyFill="1" applyBorder="1" applyAlignment="1">
      <alignment horizontal="left" vertical="top"/>
    </xf>
    <xf numFmtId="0" fontId="16" fillId="0" borderId="0" xfId="0" applyFont="1" applyFill="1" applyAlignment="1">
      <alignment horizontal="center" vertical="top"/>
    </xf>
    <xf numFmtId="0" fontId="16" fillId="0" borderId="9" xfId="0" applyFont="1" applyFill="1" applyBorder="1" applyAlignment="1">
      <alignment horizontal="left" vertical="top"/>
    </xf>
    <xf numFmtId="0" fontId="16" fillId="0" borderId="5" xfId="0" applyFont="1" applyFill="1" applyBorder="1" applyAlignment="1">
      <alignment horizontal="left" vertical="top"/>
    </xf>
    <xf numFmtId="0" fontId="16" fillId="0" borderId="6" xfId="0" applyFont="1" applyFill="1" applyBorder="1" applyAlignment="1">
      <alignment horizontal="left" vertical="top"/>
    </xf>
    <xf numFmtId="0" fontId="16" fillId="0" borderId="6" xfId="0" applyFont="1" applyFill="1" applyBorder="1" applyAlignment="1">
      <alignment horizontal="center" vertical="top"/>
    </xf>
    <xf numFmtId="0" fontId="16" fillId="0" borderId="13" xfId="0" applyFont="1" applyFill="1" applyBorder="1" applyAlignment="1">
      <alignment horizontal="left" vertical="top"/>
    </xf>
    <xf numFmtId="0" fontId="16" fillId="0" borderId="11" xfId="0" applyFont="1" applyFill="1" applyBorder="1" applyAlignment="1">
      <alignment horizontal="center" vertical="center" wrapText="1"/>
    </xf>
    <xf numFmtId="0" fontId="16" fillId="0" borderId="11" xfId="0" applyFont="1" applyFill="1" applyBorder="1" applyAlignment="1">
      <alignment vertical="center" wrapText="1"/>
    </xf>
    <xf numFmtId="0" fontId="16" fillId="0" borderId="0" xfId="0" applyFont="1" applyFill="1" applyAlignment="1">
      <alignment horizontal="center" vertical="center" wrapText="1"/>
    </xf>
    <xf numFmtId="0" fontId="16" fillId="0" borderId="8" xfId="0" applyFont="1" applyFill="1" applyBorder="1" applyAlignment="1">
      <alignment horizontal="center" vertical="top" wrapText="1"/>
    </xf>
    <xf numFmtId="0" fontId="16" fillId="0" borderId="13" xfId="0" applyFont="1" applyFill="1" applyBorder="1" applyAlignment="1">
      <alignment horizontal="center" vertical="top" wrapText="1"/>
    </xf>
    <xf numFmtId="0" fontId="16" fillId="0" borderId="5" xfId="0" applyFont="1" applyFill="1" applyBorder="1" applyAlignment="1">
      <alignment vertical="center" wrapText="1"/>
    </xf>
    <xf numFmtId="0" fontId="16" fillId="0" borderId="13" xfId="0" applyFont="1" applyFill="1" applyBorder="1" applyAlignment="1">
      <alignment vertical="center" wrapText="1"/>
    </xf>
    <xf numFmtId="0" fontId="16" fillId="0" borderId="2" xfId="0" applyFont="1" applyFill="1" applyBorder="1" applyAlignment="1">
      <alignment vertical="center" wrapText="1"/>
    </xf>
    <xf numFmtId="0" fontId="16" fillId="0" borderId="3" xfId="0" applyFont="1" applyFill="1" applyBorder="1" applyAlignment="1">
      <alignment horizontal="center" vertical="center" wrapText="1"/>
    </xf>
    <xf numFmtId="3" fontId="16" fillId="0" borderId="1" xfId="0" applyNumberFormat="1" applyFont="1" applyFill="1" applyBorder="1" applyAlignment="1">
      <alignment horizontal="center" vertical="top" wrapText="1"/>
    </xf>
    <xf numFmtId="0" fontId="19" fillId="0" borderId="2" xfId="0" applyFont="1" applyFill="1" applyBorder="1" applyAlignment="1">
      <alignment vertical="center" wrapText="1"/>
    </xf>
    <xf numFmtId="0" fontId="16" fillId="0" borderId="10" xfId="0" applyFont="1" applyFill="1" applyBorder="1" applyAlignment="1">
      <alignment wrapText="1"/>
    </xf>
    <xf numFmtId="0" fontId="16" fillId="0" borderId="1" xfId="0" applyFont="1" applyFill="1" applyBorder="1" applyAlignment="1">
      <alignment horizontal="right" vertical="top" wrapText="1"/>
    </xf>
    <xf numFmtId="0" fontId="16" fillId="0" borderId="10" xfId="1" applyFont="1" applyFill="1" applyBorder="1" applyAlignment="1">
      <alignment vertical="top" wrapText="1"/>
    </xf>
    <xf numFmtId="0" fontId="16" fillId="0" borderId="14" xfId="0" applyFont="1" applyFill="1" applyBorder="1" applyAlignment="1">
      <alignment vertical="center" wrapText="1"/>
    </xf>
    <xf numFmtId="0" fontId="16" fillId="0" borderId="5" xfId="0" applyFont="1" applyFill="1" applyBorder="1" applyAlignment="1">
      <alignment horizontal="center" vertical="center" wrapText="1"/>
    </xf>
    <xf numFmtId="0" fontId="16" fillId="0" borderId="9" xfId="0" applyFont="1" applyFill="1" applyBorder="1" applyAlignment="1">
      <alignment horizontal="center" vertical="top" wrapText="1"/>
    </xf>
    <xf numFmtId="0" fontId="16" fillId="0" borderId="2" xfId="1" applyFont="1" applyFill="1" applyBorder="1" applyAlignment="1" applyProtection="1">
      <alignment horizontal="left" vertical="top" wrapText="1"/>
    </xf>
    <xf numFmtId="0" fontId="20" fillId="0" borderId="0" xfId="4" applyFont="1" applyFill="1" applyAlignment="1">
      <alignment horizontal="center" vertical="center" wrapText="1"/>
    </xf>
    <xf numFmtId="49" fontId="21" fillId="0" borderId="6" xfId="0" applyNumberFormat="1" applyFont="1" applyFill="1" applyBorder="1" applyAlignment="1">
      <alignment horizontal="left" vertical="center"/>
    </xf>
    <xf numFmtId="0" fontId="20" fillId="0" borderId="6" xfId="4" applyFont="1" applyFill="1" applyBorder="1" applyAlignment="1">
      <alignment horizontal="center" vertical="center" wrapText="1"/>
    </xf>
    <xf numFmtId="0" fontId="20" fillId="0" borderId="0" xfId="4" applyFont="1" applyFill="1" applyAlignment="1">
      <alignment horizontal="center" vertical="center" wrapText="1"/>
    </xf>
    <xf numFmtId="177" fontId="21" fillId="0" borderId="6" xfId="0" applyNumberFormat="1" applyFont="1" applyFill="1" applyBorder="1" applyAlignment="1">
      <alignment horizontal="right" vertical="center"/>
    </xf>
    <xf numFmtId="0" fontId="21" fillId="0" borderId="1" xfId="4" applyFont="1" applyFill="1" applyBorder="1" applyAlignment="1">
      <alignment horizontal="center" vertical="center" wrapText="1"/>
    </xf>
    <xf numFmtId="0" fontId="21" fillId="0" borderId="7" xfId="4" applyFont="1" applyFill="1" applyBorder="1" applyAlignment="1">
      <alignment horizontal="center" vertical="center" wrapText="1"/>
    </xf>
    <xf numFmtId="0" fontId="21" fillId="0" borderId="12" xfId="4" applyFont="1" applyFill="1" applyBorder="1" applyAlignment="1">
      <alignment horizontal="center" vertical="center" wrapText="1"/>
    </xf>
    <xf numFmtId="0" fontId="21" fillId="0" borderId="15" xfId="0" applyFont="1" applyFill="1" applyBorder="1" applyAlignment="1">
      <alignment horizontal="center" vertical="center" wrapText="1"/>
    </xf>
    <xf numFmtId="0" fontId="21" fillId="0" borderId="2" xfId="0" applyFont="1" applyFill="1" applyBorder="1" applyAlignment="1">
      <alignment horizontal="center" vertical="center" wrapText="1"/>
    </xf>
    <xf numFmtId="0" fontId="21" fillId="0" borderId="7" xfId="0" applyFont="1" applyFill="1" applyBorder="1" applyAlignment="1">
      <alignment horizontal="center" vertical="center" wrapText="1"/>
    </xf>
    <xf numFmtId="49" fontId="21" fillId="0" borderId="7" xfId="4" applyNumberFormat="1" applyFont="1" applyFill="1" applyBorder="1" applyAlignment="1">
      <alignment horizontal="center" vertical="center" wrapText="1"/>
    </xf>
    <xf numFmtId="49" fontId="21" fillId="0" borderId="2" xfId="4" applyNumberFormat="1" applyFont="1" applyFill="1" applyBorder="1" applyAlignment="1">
      <alignment horizontal="center" vertical="center" wrapText="1"/>
    </xf>
    <xf numFmtId="0" fontId="21" fillId="0" borderId="2" xfId="4" applyFont="1" applyFill="1" applyBorder="1" applyAlignment="1">
      <alignment horizontal="center" vertical="center" wrapText="1"/>
    </xf>
    <xf numFmtId="0" fontId="21" fillId="0" borderId="3" xfId="4" applyFont="1" applyFill="1" applyBorder="1" applyAlignment="1">
      <alignment vertical="top" wrapText="1"/>
    </xf>
    <xf numFmtId="0" fontId="21" fillId="0" borderId="8" xfId="4" applyFont="1" applyFill="1" applyBorder="1" applyAlignment="1">
      <alignment vertical="top" wrapText="1"/>
    </xf>
    <xf numFmtId="176" fontId="22" fillId="0" borderId="3" xfId="4" applyNumberFormat="1" applyFont="1" applyFill="1" applyBorder="1" applyAlignment="1">
      <alignment horizontal="center" vertical="top" wrapText="1"/>
    </xf>
    <xf numFmtId="0" fontId="21" fillId="0" borderId="3" xfId="4" applyFont="1" applyFill="1" applyBorder="1" applyAlignment="1">
      <alignment horizontal="center" vertical="top" wrapText="1"/>
    </xf>
    <xf numFmtId="0" fontId="21" fillId="0" borderId="15" xfId="0" applyFont="1" applyFill="1" applyBorder="1" applyAlignment="1">
      <alignment vertical="top" wrapText="1"/>
    </xf>
    <xf numFmtId="0" fontId="21" fillId="0" borderId="15" xfId="4" applyFont="1" applyFill="1" applyBorder="1" applyAlignment="1">
      <alignment horizontal="left" vertical="top" wrapText="1"/>
    </xf>
    <xf numFmtId="0" fontId="21" fillId="0" borderId="15" xfId="4" applyFont="1" applyFill="1" applyBorder="1" applyAlignment="1">
      <alignment vertical="top" wrapText="1"/>
    </xf>
    <xf numFmtId="0" fontId="21" fillId="0" borderId="4" xfId="4" applyFont="1" applyFill="1" applyBorder="1" applyAlignment="1">
      <alignment vertical="top" wrapText="1"/>
    </xf>
    <xf numFmtId="0" fontId="21" fillId="0" borderId="9" xfId="4" applyFont="1" applyFill="1" applyBorder="1" applyAlignment="1">
      <alignment vertical="top" wrapText="1"/>
    </xf>
    <xf numFmtId="176" fontId="21" fillId="0" borderId="4" xfId="4" applyNumberFormat="1" applyFont="1" applyFill="1" applyBorder="1" applyAlignment="1">
      <alignment horizontal="center" vertical="top" wrapText="1"/>
    </xf>
    <xf numFmtId="0" fontId="21" fillId="0" borderId="10" xfId="4" applyFont="1" applyFill="1" applyBorder="1" applyAlignment="1">
      <alignment vertical="top" wrapText="1"/>
    </xf>
    <xf numFmtId="0" fontId="21" fillId="0" borderId="10" xfId="4" applyFont="1" applyFill="1" applyBorder="1" applyAlignment="1">
      <alignment horizontal="left" vertical="top" wrapText="1"/>
    </xf>
    <xf numFmtId="0" fontId="21" fillId="0" borderId="4" xfId="4" applyFont="1" applyFill="1" applyBorder="1" applyAlignment="1">
      <alignment horizontal="center" vertical="top" wrapText="1"/>
    </xf>
    <xf numFmtId="0" fontId="21" fillId="0" borderId="2" xfId="4" applyFont="1" applyFill="1" applyBorder="1" applyAlignment="1">
      <alignment vertical="top" wrapText="1"/>
    </xf>
    <xf numFmtId="0" fontId="21" fillId="0" borderId="5" xfId="4" applyFont="1" applyFill="1" applyBorder="1" applyAlignment="1">
      <alignment vertical="top" wrapText="1"/>
    </xf>
    <xf numFmtId="0" fontId="21" fillId="0" borderId="13" xfId="4" applyFont="1" applyFill="1" applyBorder="1" applyAlignment="1">
      <alignment vertical="top" wrapText="1"/>
    </xf>
    <xf numFmtId="176" fontId="21" fillId="0" borderId="5" xfId="4" applyNumberFormat="1" applyFont="1" applyFill="1" applyBorder="1" applyAlignment="1">
      <alignment horizontal="center" vertical="top" wrapText="1"/>
    </xf>
    <xf numFmtId="0" fontId="21" fillId="0" borderId="1" xfId="4" applyFont="1" applyFill="1" applyBorder="1" applyAlignment="1">
      <alignment horizontal="center" vertical="top" wrapText="1"/>
    </xf>
    <xf numFmtId="0" fontId="21" fillId="0" borderId="7" xfId="4" applyFont="1" applyFill="1" applyBorder="1" applyAlignment="1">
      <alignment vertical="top" wrapText="1"/>
    </xf>
    <xf numFmtId="0" fontId="21" fillId="0" borderId="14" xfId="4" applyFont="1" applyFill="1" applyBorder="1" applyAlignment="1">
      <alignment vertical="top" wrapText="1"/>
    </xf>
    <xf numFmtId="0" fontId="21" fillId="0" borderId="2" xfId="0" applyFont="1" applyFill="1" applyBorder="1" applyAlignment="1">
      <alignment vertical="top" wrapText="1"/>
    </xf>
    <xf numFmtId="0" fontId="21" fillId="0" borderId="14" xfId="4" applyFont="1" applyFill="1" applyBorder="1" applyAlignment="1">
      <alignment horizontal="left" vertical="top" wrapText="1"/>
    </xf>
    <xf numFmtId="0" fontId="21" fillId="0" borderId="3" xfId="4" applyFont="1" applyFill="1" applyBorder="1" applyAlignment="1">
      <alignment horizontal="right" vertical="top" wrapText="1"/>
    </xf>
    <xf numFmtId="0" fontId="21" fillId="0" borderId="8" xfId="4" applyFont="1" applyFill="1" applyBorder="1" applyAlignment="1">
      <alignment horizontal="left" vertical="top" wrapText="1"/>
    </xf>
    <xf numFmtId="0" fontId="21" fillId="0" borderId="15" xfId="0" applyFont="1" applyFill="1" applyBorder="1" applyAlignment="1">
      <alignment horizontal="left" vertical="top" wrapText="1"/>
    </xf>
    <xf numFmtId="0" fontId="21" fillId="0" borderId="4" xfId="4" applyFont="1" applyFill="1" applyBorder="1" applyAlignment="1">
      <alignment horizontal="right" vertical="top" wrapText="1"/>
    </xf>
    <xf numFmtId="0" fontId="21" fillId="0" borderId="9" xfId="4" applyFont="1" applyFill="1" applyBorder="1" applyAlignment="1">
      <alignment horizontal="left" vertical="top" wrapText="1"/>
    </xf>
    <xf numFmtId="176" fontId="22" fillId="0" borderId="4" xfId="4" applyNumberFormat="1" applyFont="1" applyFill="1" applyBorder="1" applyAlignment="1">
      <alignment horizontal="center" vertical="top" wrapText="1"/>
    </xf>
    <xf numFmtId="0" fontId="21" fillId="0" borderId="1" xfId="4" applyFont="1" applyFill="1" applyBorder="1" applyAlignment="1">
      <alignment vertical="top" wrapText="1"/>
    </xf>
    <xf numFmtId="0" fontId="21" fillId="0" borderId="5" xfId="4" applyFont="1" applyFill="1" applyBorder="1" applyAlignment="1">
      <alignment horizontal="center" vertical="top" wrapText="1"/>
    </xf>
    <xf numFmtId="0" fontId="21" fillId="0" borderId="13" xfId="4" applyFont="1" applyFill="1" applyBorder="1" applyAlignment="1">
      <alignment horizontal="left" vertical="top" wrapText="1"/>
    </xf>
    <xf numFmtId="0" fontId="22" fillId="0" borderId="10" xfId="4" applyFont="1" applyFill="1" applyBorder="1" applyAlignment="1">
      <alignment horizontal="left" vertical="top" wrapText="1"/>
    </xf>
    <xf numFmtId="0" fontId="21" fillId="0" borderId="14" xfId="0" applyFont="1" applyFill="1" applyBorder="1" applyAlignment="1">
      <alignment vertical="top" wrapText="1"/>
    </xf>
    <xf numFmtId="0" fontId="21" fillId="0" borderId="5" xfId="4" applyFont="1" applyFill="1" applyBorder="1" applyAlignment="1">
      <alignment horizontal="right" vertical="top" wrapText="1"/>
    </xf>
    <xf numFmtId="176" fontId="21" fillId="0" borderId="3" xfId="4" applyNumberFormat="1" applyFont="1" applyFill="1" applyBorder="1" applyAlignment="1">
      <alignment horizontal="center" vertical="top" wrapText="1"/>
    </xf>
    <xf numFmtId="0" fontId="21" fillId="0" borderId="2" xfId="0" applyFont="1" applyFill="1" applyBorder="1" applyAlignment="1">
      <alignment horizontal="left" vertical="top" wrapText="1"/>
    </xf>
    <xf numFmtId="0" fontId="21" fillId="0" borderId="7" xfId="4" applyFont="1" applyFill="1" applyBorder="1" applyAlignment="1">
      <alignment horizontal="left" vertical="top" wrapText="1"/>
    </xf>
    <xf numFmtId="0" fontId="21" fillId="0" borderId="1" xfId="4" applyFont="1" applyFill="1" applyBorder="1" applyAlignment="1">
      <alignment horizontal="left" vertical="top" wrapText="1"/>
    </xf>
    <xf numFmtId="0" fontId="21" fillId="0" borderId="2" xfId="4" applyFont="1" applyFill="1" applyBorder="1" applyAlignment="1">
      <alignment horizontal="left" vertical="top" wrapText="1"/>
    </xf>
    <xf numFmtId="0" fontId="23" fillId="0" borderId="10" xfId="4" applyFont="1" applyFill="1" applyBorder="1" applyAlignment="1">
      <alignment horizontal="left" vertical="top" wrapText="1"/>
    </xf>
    <xf numFmtId="0" fontId="21" fillId="0" borderId="14" xfId="0" applyFont="1" applyFill="1" applyBorder="1" applyAlignment="1">
      <alignment horizontal="left" vertical="top" wrapText="1"/>
    </xf>
    <xf numFmtId="49" fontId="21" fillId="0" borderId="10" xfId="4" applyNumberFormat="1" applyFont="1" applyFill="1" applyBorder="1" applyAlignment="1">
      <alignment horizontal="left" vertical="top" wrapText="1"/>
    </xf>
    <xf numFmtId="0" fontId="21" fillId="0" borderId="10" xfId="0" applyFont="1" applyFill="1" applyBorder="1" applyAlignment="1">
      <alignment horizontal="left" vertical="top" wrapText="1"/>
    </xf>
    <xf numFmtId="49" fontId="21" fillId="0" borderId="14" xfId="4" applyNumberFormat="1" applyFont="1" applyFill="1" applyBorder="1" applyAlignment="1">
      <alignment horizontal="left" vertical="top" wrapText="1"/>
    </xf>
    <xf numFmtId="49" fontId="21" fillId="0" borderId="2" xfId="4" applyNumberFormat="1" applyFont="1" applyFill="1" applyBorder="1" applyAlignment="1">
      <alignment horizontal="left" vertical="top" wrapText="1"/>
    </xf>
    <xf numFmtId="49" fontId="21" fillId="0" borderId="7" xfId="4" applyNumberFormat="1" applyFont="1" applyFill="1" applyBorder="1" applyAlignment="1">
      <alignment horizontal="left" vertical="top" wrapText="1"/>
    </xf>
    <xf numFmtId="49" fontId="21" fillId="0" borderId="15" xfId="4" applyNumberFormat="1" applyFont="1" applyFill="1" applyBorder="1" applyAlignment="1">
      <alignment horizontal="left" vertical="top" wrapText="1"/>
    </xf>
    <xf numFmtId="0" fontId="21" fillId="0" borderId="4" xfId="4" applyFont="1" applyFill="1" applyBorder="1" applyAlignment="1">
      <alignment horizontal="left" vertical="top" wrapText="1"/>
    </xf>
    <xf numFmtId="0" fontId="21" fillId="0" borderId="7" xfId="0" applyFont="1" applyFill="1" applyBorder="1" applyAlignment="1">
      <alignment horizontal="left" vertical="top" wrapText="1"/>
    </xf>
    <xf numFmtId="49" fontId="21" fillId="0" borderId="15" xfId="4" applyNumberFormat="1" applyFont="1" applyFill="1" applyBorder="1" applyAlignment="1">
      <alignment vertical="top" wrapText="1"/>
    </xf>
    <xf numFmtId="0" fontId="21" fillId="0" borderId="0" xfId="4" applyFont="1" applyFill="1" applyAlignment="1">
      <alignment vertical="center" wrapText="1"/>
    </xf>
    <xf numFmtId="0" fontId="21" fillId="0" borderId="3" xfId="1" applyFont="1" applyFill="1" applyBorder="1" applyAlignment="1">
      <alignment horizontal="right" vertical="top" wrapText="1"/>
    </xf>
    <xf numFmtId="176" fontId="21" fillId="0" borderId="3" xfId="1" applyNumberFormat="1" applyFont="1" applyFill="1" applyBorder="1" applyAlignment="1">
      <alignment horizontal="center" vertical="top" wrapText="1"/>
    </xf>
    <xf numFmtId="0" fontId="21" fillId="0" borderId="8" xfId="1" applyFont="1" applyFill="1" applyBorder="1" applyAlignment="1">
      <alignment horizontal="left" vertical="top" wrapText="1"/>
    </xf>
    <xf numFmtId="0" fontId="21" fillId="0" borderId="4" xfId="1" applyFont="1" applyFill="1" applyBorder="1" applyAlignment="1">
      <alignment horizontal="center" vertical="top" wrapText="1"/>
    </xf>
    <xf numFmtId="0" fontId="21" fillId="0" borderId="9" xfId="1" applyFont="1" applyFill="1" applyBorder="1" applyAlignment="1">
      <alignment horizontal="left" vertical="top" wrapText="1"/>
    </xf>
    <xf numFmtId="0" fontId="21" fillId="0" borderId="15" xfId="1" applyFont="1" applyFill="1" applyBorder="1" applyAlignment="1">
      <alignment horizontal="left" vertical="top" wrapText="1"/>
    </xf>
    <xf numFmtId="0" fontId="21" fillId="0" borderId="2" xfId="1" applyFont="1" applyFill="1" applyBorder="1" applyAlignment="1">
      <alignment horizontal="left" vertical="top" wrapText="1"/>
    </xf>
    <xf numFmtId="0" fontId="21" fillId="0" borderId="8" xfId="1" applyFont="1" applyFill="1" applyBorder="1" applyAlignment="1">
      <alignment vertical="top" wrapText="1"/>
    </xf>
    <xf numFmtId="0" fontId="21" fillId="0" borderId="4" xfId="1" applyFont="1" applyFill="1" applyBorder="1" applyAlignment="1">
      <alignment horizontal="right" vertical="top" wrapText="1"/>
    </xf>
    <xf numFmtId="176" fontId="21" fillId="0" borderId="4" xfId="1" applyNumberFormat="1" applyFont="1" applyFill="1" applyBorder="1" applyAlignment="1">
      <alignment horizontal="center" vertical="top" wrapText="1"/>
    </xf>
    <xf numFmtId="0" fontId="21" fillId="0" borderId="10" xfId="1" applyFont="1" applyFill="1" applyBorder="1" applyAlignment="1">
      <alignment horizontal="left" vertical="top" wrapText="1"/>
    </xf>
    <xf numFmtId="0" fontId="21" fillId="0" borderId="9" xfId="1" applyFont="1" applyFill="1" applyBorder="1" applyAlignment="1">
      <alignment vertical="top" wrapText="1"/>
    </xf>
    <xf numFmtId="0" fontId="21" fillId="0" borderId="5" xfId="1" applyFont="1" applyFill="1" applyBorder="1" applyAlignment="1">
      <alignment horizontal="center" vertical="top" wrapText="1"/>
    </xf>
    <xf numFmtId="0" fontId="21" fillId="0" borderId="13" xfId="1" applyFont="1" applyFill="1" applyBorder="1" applyAlignment="1">
      <alignment horizontal="left" vertical="top" wrapText="1"/>
    </xf>
    <xf numFmtId="0" fontId="21" fillId="0" borderId="14" xfId="1" applyFont="1" applyFill="1" applyBorder="1" applyAlignment="1">
      <alignment horizontal="left" vertical="top" wrapText="1"/>
    </xf>
    <xf numFmtId="49" fontId="21" fillId="0" borderId="14" xfId="1" applyNumberFormat="1" applyFont="1" applyFill="1" applyBorder="1" applyAlignment="1">
      <alignment horizontal="left" vertical="top" wrapText="1"/>
    </xf>
    <xf numFmtId="49" fontId="21" fillId="0" borderId="10" xfId="1" applyNumberFormat="1" applyFont="1" applyFill="1" applyBorder="1" applyAlignment="1">
      <alignment horizontal="left" vertical="top" wrapText="1"/>
    </xf>
    <xf numFmtId="0" fontId="21" fillId="0" borderId="3" xfId="1" applyFont="1" applyFill="1" applyBorder="1" applyAlignment="1">
      <alignment horizontal="center" vertical="top" wrapText="1"/>
    </xf>
    <xf numFmtId="49" fontId="21" fillId="0" borderId="15" xfId="1" applyNumberFormat="1" applyFont="1" applyFill="1" applyBorder="1" applyAlignment="1">
      <alignment horizontal="left" vertical="top" wrapText="1"/>
    </xf>
    <xf numFmtId="0" fontId="21" fillId="0" borderId="1" xfId="1" applyFont="1" applyFill="1" applyBorder="1" applyAlignment="1">
      <alignment horizontal="center" vertical="top" wrapText="1"/>
    </xf>
    <xf numFmtId="0" fontId="21" fillId="0" borderId="7" xfId="1" applyFont="1" applyFill="1" applyBorder="1" applyAlignment="1">
      <alignment horizontal="left" vertical="top" wrapText="1"/>
    </xf>
    <xf numFmtId="49" fontId="21" fillId="0" borderId="10" xfId="4" applyNumberFormat="1" applyFont="1" applyFill="1" applyBorder="1" applyAlignment="1">
      <alignment vertical="top" wrapText="1"/>
    </xf>
    <xf numFmtId="0" fontId="21" fillId="0" borderId="3" xfId="4" applyFont="1" applyFill="1" applyBorder="1" applyAlignment="1">
      <alignment horizontal="left" vertical="top" wrapText="1"/>
    </xf>
    <xf numFmtId="176" fontId="21" fillId="0" borderId="1" xfId="4" applyNumberFormat="1" applyFont="1" applyFill="1" applyBorder="1" applyAlignment="1">
      <alignment horizontal="center" vertical="top" wrapText="1"/>
    </xf>
    <xf numFmtId="0" fontId="22" fillId="0" borderId="4" xfId="4" applyFont="1" applyFill="1" applyBorder="1" applyAlignment="1">
      <alignment horizontal="right" vertical="top" wrapText="1"/>
    </xf>
    <xf numFmtId="0" fontId="22" fillId="0" borderId="9" xfId="4" applyFont="1" applyFill="1" applyBorder="1" applyAlignment="1">
      <alignment horizontal="left" vertical="top" wrapText="1"/>
    </xf>
    <xf numFmtId="0" fontId="21" fillId="0" borderId="10" xfId="4" applyFont="1" applyFill="1" applyBorder="1" applyAlignment="1">
      <alignment horizontal="left" vertical="center" wrapText="1"/>
    </xf>
    <xf numFmtId="0" fontId="21" fillId="0" borderId="9" xfId="4" applyFont="1" applyFill="1" applyBorder="1" applyAlignment="1">
      <alignment vertical="center" wrapText="1"/>
    </xf>
    <xf numFmtId="0" fontId="21" fillId="0" borderId="5" xfId="4" applyFont="1" applyFill="1" applyBorder="1" applyAlignment="1">
      <alignment horizontal="left" vertical="top" wrapText="1"/>
    </xf>
    <xf numFmtId="0" fontId="21" fillId="0" borderId="10" xfId="4" applyFont="1" applyFill="1" applyBorder="1" applyAlignment="1">
      <alignment horizontal="left" vertical="top" wrapText="1" shrinkToFit="1"/>
    </xf>
    <xf numFmtId="0" fontId="21" fillId="0" borderId="2" xfId="4" applyFont="1" applyFill="1" applyBorder="1" applyAlignment="1">
      <alignment horizontal="left" vertical="top" wrapText="1" shrinkToFit="1"/>
    </xf>
    <xf numFmtId="0" fontId="21" fillId="0" borderId="4" xfId="4" applyFont="1" applyFill="1" applyBorder="1" applyAlignment="1">
      <alignment horizontal="center" vertical="center" wrapText="1"/>
    </xf>
    <xf numFmtId="0" fontId="21" fillId="0" borderId="8" xfId="4" applyFont="1" applyFill="1" applyBorder="1" applyAlignment="1">
      <alignment vertical="center" wrapText="1"/>
    </xf>
    <xf numFmtId="0" fontId="21" fillId="0" borderId="3" xfId="4" applyFont="1" applyFill="1" applyBorder="1" applyAlignment="1">
      <alignment horizontal="left" vertical="top"/>
    </xf>
    <xf numFmtId="0" fontId="24" fillId="0" borderId="11" xfId="4" applyFont="1" applyFill="1" applyBorder="1" applyAlignment="1">
      <alignment horizontal="left" vertical="top"/>
    </xf>
    <xf numFmtId="0" fontId="24" fillId="0" borderId="11" xfId="4" applyFont="1" applyFill="1" applyBorder="1" applyAlignment="1">
      <alignment horizontal="center" vertical="top"/>
    </xf>
    <xf numFmtId="0" fontId="24" fillId="0" borderId="8" xfId="4" applyFont="1" applyFill="1" applyBorder="1" applyAlignment="1">
      <alignment horizontal="left" vertical="top"/>
    </xf>
    <xf numFmtId="0" fontId="21" fillId="0" borderId="4" xfId="4" applyFont="1" applyFill="1" applyBorder="1" applyAlignment="1">
      <alignment horizontal="left" vertical="top"/>
    </xf>
    <xf numFmtId="0" fontId="24" fillId="0" borderId="0" xfId="4" applyFont="1" applyFill="1" applyAlignment="1">
      <alignment horizontal="left" vertical="top"/>
    </xf>
    <xf numFmtId="0" fontId="24" fillId="0" borderId="0" xfId="4" applyFont="1" applyFill="1" applyAlignment="1">
      <alignment horizontal="center" vertical="top"/>
    </xf>
    <xf numFmtId="0" fontId="24" fillId="0" borderId="9" xfId="4" applyFont="1" applyFill="1" applyBorder="1" applyAlignment="1">
      <alignment horizontal="left" vertical="top"/>
    </xf>
    <xf numFmtId="0" fontId="21" fillId="0" borderId="5" xfId="4" applyFont="1" applyFill="1" applyBorder="1" applyAlignment="1">
      <alignment horizontal="left" vertical="top"/>
    </xf>
    <xf numFmtId="0" fontId="24" fillId="0" borderId="6" xfId="4" applyFont="1" applyFill="1" applyBorder="1" applyAlignment="1">
      <alignment horizontal="left" vertical="top"/>
    </xf>
    <xf numFmtId="0" fontId="24" fillId="0" borderId="6" xfId="4" applyFont="1" applyFill="1" applyBorder="1" applyAlignment="1">
      <alignment horizontal="center" vertical="top"/>
    </xf>
    <xf numFmtId="0" fontId="24" fillId="0" borderId="13" xfId="4" applyFont="1" applyFill="1" applyBorder="1" applyAlignment="1">
      <alignment horizontal="left" vertical="top"/>
    </xf>
    <xf numFmtId="0" fontId="16" fillId="0" borderId="0" xfId="4" applyFont="1" applyFill="1" applyAlignment="1">
      <alignment horizontal="center" vertical="center" wrapText="1"/>
    </xf>
    <xf numFmtId="0" fontId="16" fillId="0" borderId="0" xfId="4" applyFont="1" applyFill="1" applyAlignment="1">
      <alignment vertical="center" wrapText="1"/>
    </xf>
    <xf numFmtId="0" fontId="21" fillId="0" borderId="3" xfId="4" applyFont="1" applyFill="1" applyBorder="1" applyAlignment="1">
      <alignment horizontal="center" vertical="center" wrapText="1"/>
    </xf>
    <xf numFmtId="0" fontId="22" fillId="0" borderId="14" xfId="4" applyFont="1" applyFill="1" applyBorder="1" applyAlignment="1">
      <alignment vertical="top" wrapText="1"/>
    </xf>
    <xf numFmtId="49" fontId="21" fillId="0" borderId="14" xfId="4" applyNumberFormat="1" applyFont="1" applyFill="1" applyBorder="1" applyAlignment="1">
      <alignment vertical="top" wrapText="1"/>
    </xf>
    <xf numFmtId="49" fontId="21" fillId="0" borderId="2" xfId="4" applyNumberFormat="1" applyFont="1" applyFill="1" applyBorder="1" applyAlignment="1">
      <alignment vertical="top" wrapText="1"/>
    </xf>
    <xf numFmtId="0" fontId="21" fillId="0" borderId="1" xfId="4" applyFont="1" applyFill="1" applyBorder="1" applyAlignment="1">
      <alignment horizontal="right" vertical="top" wrapText="1"/>
    </xf>
    <xf numFmtId="0" fontId="21" fillId="0" borderId="13" xfId="4" applyFont="1" applyFill="1" applyBorder="1" applyAlignment="1">
      <alignment vertical="center" wrapText="1"/>
    </xf>
    <xf numFmtId="49" fontId="21" fillId="0" borderId="2" xfId="1" applyNumberFormat="1" applyFont="1" applyFill="1" applyBorder="1" applyAlignment="1">
      <alignment horizontal="left" vertical="top" wrapText="1"/>
    </xf>
    <xf numFmtId="0" fontId="21" fillId="0" borderId="15" xfId="1" applyFont="1" applyFill="1" applyBorder="1" applyAlignment="1">
      <alignment vertical="top" wrapText="1"/>
    </xf>
    <xf numFmtId="0" fontId="21" fillId="0" borderId="10" xfId="1" applyFont="1" applyFill="1" applyBorder="1" applyAlignment="1">
      <alignment vertical="top" wrapText="1"/>
    </xf>
    <xf numFmtId="49" fontId="21" fillId="0" borderId="15" xfId="1" applyNumberFormat="1" applyFont="1" applyFill="1" applyBorder="1" applyAlignment="1">
      <alignment vertical="top" wrapText="1"/>
    </xf>
    <xf numFmtId="176" fontId="21" fillId="0" borderId="5" xfId="1" applyNumberFormat="1" applyFont="1" applyFill="1" applyBorder="1" applyAlignment="1">
      <alignment horizontal="center" vertical="top" wrapText="1"/>
    </xf>
    <xf numFmtId="0" fontId="21" fillId="0" borderId="14" xfId="1" applyFont="1" applyFill="1" applyBorder="1" applyAlignment="1">
      <alignment vertical="top" wrapText="1"/>
    </xf>
    <xf numFmtId="0" fontId="21" fillId="0" borderId="10" xfId="4" applyFont="1" applyFill="1" applyBorder="1" applyAlignment="1">
      <alignment vertical="center" wrapText="1"/>
    </xf>
    <xf numFmtId="0" fontId="21" fillId="0" borderId="14" xfId="4" applyFont="1" applyFill="1" applyBorder="1" applyAlignment="1">
      <alignment horizontal="left" vertical="top" wrapText="1" shrinkToFit="1"/>
    </xf>
    <xf numFmtId="0" fontId="21" fillId="0" borderId="9" xfId="4" applyFont="1" applyFill="1" applyBorder="1" applyAlignment="1">
      <alignment horizontal="center" vertical="top" wrapText="1"/>
    </xf>
    <xf numFmtId="0" fontId="21" fillId="0" borderId="8" xfId="4" applyFont="1" applyFill="1" applyBorder="1" applyAlignment="1">
      <alignment horizontal="center" vertical="center" wrapText="1"/>
    </xf>
    <xf numFmtId="0" fontId="21" fillId="0" borderId="15" xfId="4" applyFont="1" applyFill="1" applyBorder="1" applyAlignment="1">
      <alignment horizontal="center" vertical="center" wrapText="1"/>
    </xf>
    <xf numFmtId="49" fontId="21" fillId="0" borderId="15" xfId="4" applyNumberFormat="1" applyFont="1" applyFill="1" applyBorder="1" applyAlignment="1">
      <alignment horizontal="center" vertical="center" wrapText="1"/>
    </xf>
    <xf numFmtId="0" fontId="21" fillId="0" borderId="2" xfId="1" applyFont="1" applyFill="1" applyBorder="1" applyAlignment="1">
      <alignment vertical="top" wrapText="1"/>
    </xf>
    <xf numFmtId="0" fontId="21" fillId="0" borderId="10" xfId="4" applyFont="1" applyFill="1" applyBorder="1" applyAlignment="1">
      <alignment wrapText="1"/>
    </xf>
    <xf numFmtId="49" fontId="21" fillId="0" borderId="10" xfId="1" applyNumberFormat="1" applyFont="1" applyFill="1" applyBorder="1" applyAlignment="1">
      <alignment vertical="top" wrapText="1"/>
    </xf>
    <xf numFmtId="0" fontId="21" fillId="0" borderId="4" xfId="4" applyFont="1" applyFill="1" applyBorder="1" applyAlignment="1">
      <alignment vertical="top" wrapText="1"/>
    </xf>
    <xf numFmtId="0" fontId="21" fillId="0" borderId="0" xfId="4" applyFont="1" applyFill="1" applyAlignment="1">
      <alignment vertical="top" wrapText="1"/>
    </xf>
    <xf numFmtId="0" fontId="21" fillId="0" borderId="9" xfId="4" applyFont="1" applyFill="1" applyBorder="1" applyAlignment="1">
      <alignment vertical="top" wrapText="1"/>
    </xf>
    <xf numFmtId="0" fontId="21" fillId="0" borderId="4" xfId="4" applyFont="1" applyFill="1" applyBorder="1" applyAlignment="1">
      <alignment vertical="top"/>
    </xf>
    <xf numFmtId="0" fontId="21" fillId="0" borderId="0" xfId="4" applyFont="1" applyFill="1" applyAlignment="1">
      <alignment vertical="top"/>
    </xf>
    <xf numFmtId="0" fontId="21" fillId="0" borderId="9" xfId="4" applyFont="1" applyFill="1" applyBorder="1" applyAlignment="1">
      <alignment vertical="top"/>
    </xf>
    <xf numFmtId="0" fontId="21" fillId="0" borderId="15" xfId="4" applyFont="1" applyFill="1" applyBorder="1" applyAlignment="1">
      <alignment vertical="top"/>
    </xf>
    <xf numFmtId="0" fontId="16" fillId="0" borderId="11" xfId="4" applyFont="1" applyFill="1" applyBorder="1" applyAlignment="1">
      <alignment horizontal="center" vertical="center" wrapText="1"/>
    </xf>
    <xf numFmtId="0" fontId="16" fillId="0" borderId="11" xfId="4" applyFont="1" applyFill="1" applyBorder="1" applyAlignment="1">
      <alignment vertical="center" wrapText="1"/>
    </xf>
    <xf numFmtId="0" fontId="21" fillId="0" borderId="2" xfId="4" applyFont="1" applyFill="1" applyBorder="1" applyAlignment="1">
      <alignment vertical="center" wrapText="1"/>
    </xf>
    <xf numFmtId="0" fontId="21" fillId="0" borderId="5" xfId="1" applyFont="1" applyFill="1" applyBorder="1" applyAlignment="1">
      <alignment horizontal="right" vertical="top" wrapText="1"/>
    </xf>
    <xf numFmtId="0" fontId="21" fillId="0" borderId="13" xfId="1" applyFont="1" applyFill="1" applyBorder="1" applyAlignment="1">
      <alignment vertical="top" wrapText="1"/>
    </xf>
    <xf numFmtId="0" fontId="21" fillId="0" borderId="1" xfId="1" applyFont="1" applyFill="1" applyBorder="1" applyAlignment="1">
      <alignment horizontal="right" vertical="top" wrapText="1"/>
    </xf>
    <xf numFmtId="0" fontId="21" fillId="0" borderId="7" xfId="1" applyFont="1" applyFill="1" applyBorder="1" applyAlignment="1">
      <alignment vertical="top" wrapText="1"/>
    </xf>
    <xf numFmtId="176" fontId="21" fillId="0" borderId="1" xfId="1" applyNumberFormat="1" applyFont="1" applyFill="1" applyBorder="1" applyAlignment="1">
      <alignment horizontal="center" vertical="top" wrapText="1"/>
    </xf>
    <xf numFmtId="0" fontId="21" fillId="0" borderId="11" xfId="4" applyFont="1" applyFill="1" applyBorder="1" applyAlignment="1">
      <alignment horizontal="center" vertical="center" wrapText="1"/>
    </xf>
    <xf numFmtId="176" fontId="22" fillId="0" borderId="1" xfId="4" applyNumberFormat="1" applyFont="1" applyFill="1" applyBorder="1" applyAlignment="1">
      <alignment horizontal="center" vertical="top" wrapText="1"/>
    </xf>
    <xf numFmtId="49" fontId="21" fillId="0" borderId="2" xfId="1" applyNumberFormat="1" applyFont="1" applyFill="1" applyBorder="1" applyAlignment="1">
      <alignment vertical="top" wrapText="1"/>
    </xf>
    <xf numFmtId="176" fontId="22" fillId="0" borderId="1" xfId="1" applyNumberFormat="1" applyFont="1" applyFill="1" applyBorder="1" applyAlignment="1">
      <alignment horizontal="center" vertical="top" wrapText="1"/>
    </xf>
    <xf numFmtId="0" fontId="22" fillId="0" borderId="1" xfId="1" applyFont="1" applyFill="1" applyBorder="1" applyAlignment="1">
      <alignment horizontal="center" vertical="top" wrapText="1"/>
    </xf>
    <xf numFmtId="0" fontId="21" fillId="0" borderId="1" xfId="0" applyFont="1" applyFill="1" applyBorder="1" applyAlignment="1">
      <alignment horizontal="left" vertical="top" wrapText="1"/>
    </xf>
    <xf numFmtId="0" fontId="21" fillId="0" borderId="7" xfId="0" applyFont="1" applyFill="1" applyBorder="1" applyAlignment="1">
      <alignment vertical="top" wrapText="1"/>
    </xf>
    <xf numFmtId="49" fontId="21" fillId="0" borderId="10" xfId="0" applyNumberFormat="1" applyFont="1" applyFill="1" applyBorder="1" applyAlignment="1">
      <alignment horizontal="left" vertical="top" wrapText="1"/>
    </xf>
    <xf numFmtId="49" fontId="21" fillId="0" borderId="15" xfId="0" applyNumberFormat="1" applyFont="1" applyFill="1" applyBorder="1" applyAlignment="1">
      <alignment horizontal="left" vertical="top" wrapText="1"/>
    </xf>
    <xf numFmtId="49" fontId="21" fillId="0" borderId="2" xfId="0" applyNumberFormat="1" applyFont="1" applyFill="1" applyBorder="1" applyAlignment="1">
      <alignment vertical="top" wrapText="1"/>
    </xf>
    <xf numFmtId="0" fontId="21" fillId="0" borderId="2" xfId="7" applyFont="1" applyFill="1" applyBorder="1" applyAlignment="1">
      <alignment vertical="top" wrapText="1"/>
    </xf>
    <xf numFmtId="0" fontId="21" fillId="0" borderId="10" xfId="4" applyFont="1" applyFill="1" applyBorder="1" applyAlignment="1">
      <alignment vertical="top"/>
    </xf>
    <xf numFmtId="0" fontId="21" fillId="0" borderId="5" xfId="4" applyFont="1" applyFill="1" applyBorder="1" applyAlignment="1">
      <alignment horizontal="center" vertical="center" wrapText="1"/>
    </xf>
    <xf numFmtId="0" fontId="21" fillId="0" borderId="7" xfId="4" applyFont="1" applyFill="1" applyBorder="1" applyAlignment="1">
      <alignment vertical="center" wrapText="1"/>
    </xf>
    <xf numFmtId="0" fontId="20" fillId="0" borderId="0" xfId="1" applyFont="1" applyFill="1" applyAlignment="1">
      <alignment horizontal="center" vertical="center" wrapText="1"/>
    </xf>
    <xf numFmtId="0" fontId="21" fillId="0" borderId="6" xfId="1" applyFont="1" applyFill="1" applyBorder="1" applyAlignment="1">
      <alignment horizontal="left" vertical="center" wrapText="1"/>
    </xf>
    <xf numFmtId="0" fontId="21" fillId="0" borderId="0" xfId="1" applyFont="1" applyFill="1" applyAlignment="1">
      <alignment horizontal="left" vertical="center" wrapText="1"/>
    </xf>
    <xf numFmtId="0" fontId="21" fillId="0" borderId="0" xfId="1" applyFont="1" applyFill="1" applyAlignment="1">
      <alignment vertical="center" wrapText="1"/>
    </xf>
    <xf numFmtId="0" fontId="21" fillId="0" borderId="6" xfId="1" applyFont="1" applyFill="1" applyBorder="1" applyAlignment="1">
      <alignment vertical="center" wrapText="1"/>
    </xf>
    <xf numFmtId="177" fontId="21" fillId="0" borderId="6" xfId="1" applyNumberFormat="1" applyFont="1" applyFill="1" applyBorder="1" applyAlignment="1">
      <alignment horizontal="right" vertical="center" wrapText="1"/>
    </xf>
    <xf numFmtId="0" fontId="21" fillId="0" borderId="8" xfId="4" applyFont="1" applyFill="1" applyBorder="1" applyAlignment="1">
      <alignment horizontal="center" vertical="center" wrapText="1"/>
    </xf>
    <xf numFmtId="0" fontId="21" fillId="0" borderId="15" xfId="8" applyFont="1" applyFill="1" applyBorder="1" applyAlignment="1">
      <alignment horizontal="center" vertical="center" wrapText="1"/>
    </xf>
    <xf numFmtId="0" fontId="21" fillId="0" borderId="8" xfId="8" applyFont="1" applyFill="1" applyBorder="1" applyAlignment="1">
      <alignment horizontal="center" vertical="center" wrapText="1"/>
    </xf>
    <xf numFmtId="0" fontId="21" fillId="0" borderId="15" xfId="4" applyFont="1" applyFill="1" applyBorder="1" applyAlignment="1">
      <alignment horizontal="center" vertical="top" wrapText="1"/>
    </xf>
    <xf numFmtId="0" fontId="21" fillId="0" borderId="10" xfId="4" applyFont="1" applyFill="1" applyBorder="1" applyAlignment="1">
      <alignment horizontal="center" vertical="top" wrapText="1"/>
    </xf>
    <xf numFmtId="0" fontId="21" fillId="0" borderId="3" xfId="1" applyFont="1" applyFill="1" applyBorder="1" applyAlignment="1">
      <alignment horizontal="left" vertical="top" wrapText="1"/>
    </xf>
    <xf numFmtId="0" fontId="21" fillId="0" borderId="4" xfId="1" applyFont="1" applyFill="1" applyBorder="1" applyAlignment="1">
      <alignment horizontal="left" vertical="top" wrapText="1"/>
    </xf>
    <xf numFmtId="0" fontId="21" fillId="0" borderId="2" xfId="4" applyFont="1" applyFill="1" applyBorder="1" applyAlignment="1">
      <alignment vertical="top" wrapText="1" shrinkToFit="1"/>
    </xf>
    <xf numFmtId="0" fontId="21" fillId="0" borderId="11" xfId="4" applyFont="1" applyFill="1" applyBorder="1" applyAlignment="1">
      <alignment horizontal="left" vertical="top"/>
    </xf>
    <xf numFmtId="0" fontId="21" fillId="0" borderId="11" xfId="4" applyFont="1" applyFill="1" applyBorder="1" applyAlignment="1">
      <alignment horizontal="center" vertical="top"/>
    </xf>
    <xf numFmtId="0" fontId="21" fillId="0" borderId="8" xfId="4" applyFont="1" applyFill="1" applyBorder="1" applyAlignment="1">
      <alignment horizontal="left" vertical="top"/>
    </xf>
    <xf numFmtId="0" fontId="16" fillId="0" borderId="11" xfId="4" applyFont="1" applyFill="1" applyBorder="1" applyAlignment="1">
      <alignment horizontal="left" vertical="center" wrapText="1"/>
    </xf>
    <xf numFmtId="0" fontId="16" fillId="0" borderId="0" xfId="4" applyFont="1" applyFill="1" applyAlignment="1">
      <alignment horizontal="left" vertical="center" wrapText="1"/>
    </xf>
    <xf numFmtId="0" fontId="21" fillId="0" borderId="13" xfId="4" applyFont="1" applyFill="1" applyBorder="1" applyAlignment="1">
      <alignment horizontal="center" vertical="top" wrapText="1"/>
    </xf>
    <xf numFmtId="3" fontId="21" fillId="0" borderId="1" xfId="4" applyNumberFormat="1" applyFont="1" applyFill="1" applyBorder="1" applyAlignment="1">
      <alignment horizontal="center" vertical="top" wrapText="1"/>
    </xf>
    <xf numFmtId="0" fontId="21" fillId="0" borderId="14" xfId="4" applyFont="1" applyFill="1" applyBorder="1" applyAlignment="1">
      <alignment vertical="center" wrapText="1"/>
    </xf>
    <xf numFmtId="0" fontId="21" fillId="0" borderId="5" xfId="1" applyFont="1" applyFill="1" applyBorder="1" applyAlignment="1">
      <alignment horizontal="left" vertical="top" wrapText="1"/>
    </xf>
    <xf numFmtId="0" fontId="21" fillId="0" borderId="14" xfId="4" applyFont="1" applyFill="1" applyBorder="1" applyAlignment="1">
      <alignment horizontal="center" vertical="top" wrapText="1"/>
    </xf>
    <xf numFmtId="0" fontId="21" fillId="0" borderId="8" xfId="0" applyFont="1" applyFill="1" applyBorder="1" applyAlignment="1">
      <alignment horizontal="center" vertical="center" wrapText="1"/>
    </xf>
    <xf numFmtId="49" fontId="21" fillId="0" borderId="8" xfId="4" applyNumberFormat="1" applyFont="1" applyFill="1" applyBorder="1" applyAlignment="1">
      <alignment horizontal="center" vertical="center" wrapText="1"/>
    </xf>
    <xf numFmtId="0" fontId="16" fillId="0" borderId="9" xfId="4" applyFont="1" applyFill="1" applyBorder="1" applyAlignment="1">
      <alignment vertical="center" wrapText="1"/>
    </xf>
    <xf numFmtId="0" fontId="16" fillId="0" borderId="14" xfId="4" applyFont="1" applyFill="1" applyBorder="1" applyAlignment="1">
      <alignment vertical="center" wrapText="1"/>
    </xf>
    <xf numFmtId="0" fontId="16" fillId="0" borderId="10" xfId="4" applyFont="1" applyFill="1" applyBorder="1" applyAlignment="1">
      <alignment vertical="center" wrapText="1"/>
    </xf>
    <xf numFmtId="0" fontId="21" fillId="0" borderId="0" xfId="4" applyFont="1" applyFill="1" applyAlignment="1">
      <alignment horizontal="left" vertical="top"/>
    </xf>
    <xf numFmtId="0" fontId="21" fillId="0" borderId="3" xfId="0" applyFont="1" applyFill="1" applyBorder="1" applyAlignment="1">
      <alignment horizontal="center" vertical="top" wrapText="1"/>
    </xf>
    <xf numFmtId="0" fontId="21" fillId="0" borderId="8" xfId="0" applyFont="1" applyFill="1" applyBorder="1" applyAlignment="1">
      <alignment horizontal="left" vertical="top" wrapText="1"/>
    </xf>
    <xf numFmtId="0" fontId="21" fillId="0" borderId="13" xfId="0" applyFont="1" applyFill="1" applyBorder="1" applyAlignment="1">
      <alignment horizontal="left" vertical="top" wrapText="1"/>
    </xf>
    <xf numFmtId="176" fontId="21" fillId="0" borderId="10" xfId="0" applyNumberFormat="1" applyFont="1" applyFill="1" applyBorder="1" applyAlignment="1">
      <alignment horizontal="left" vertical="top" wrapText="1"/>
    </xf>
    <xf numFmtId="0" fontId="21" fillId="0" borderId="1" xfId="0" applyFont="1" applyFill="1" applyBorder="1" applyAlignment="1">
      <alignment horizontal="center" vertical="top" wrapText="1"/>
    </xf>
    <xf numFmtId="0" fontId="21" fillId="0" borderId="1" xfId="0" applyFont="1" applyFill="1" applyBorder="1" applyAlignment="1">
      <alignment vertical="top" wrapText="1"/>
    </xf>
    <xf numFmtId="176" fontId="21" fillId="0" borderId="3" xfId="0" applyNumberFormat="1" applyFont="1" applyFill="1" applyBorder="1" applyAlignment="1">
      <alignment horizontal="center" vertical="top" wrapText="1"/>
    </xf>
    <xf numFmtId="0" fontId="21" fillId="0" borderId="8" xfId="0" applyFont="1" applyFill="1" applyBorder="1" applyAlignment="1">
      <alignment vertical="top" wrapText="1"/>
    </xf>
    <xf numFmtId="49" fontId="21" fillId="0" borderId="2" xfId="0" applyNumberFormat="1" applyFont="1" applyFill="1" applyBorder="1" applyAlignment="1">
      <alignment horizontal="left" vertical="top" wrapText="1"/>
    </xf>
    <xf numFmtId="0" fontId="21" fillId="0" borderId="5" xfId="0" applyFont="1" applyFill="1" applyBorder="1" applyAlignment="1">
      <alignment horizontal="center" vertical="top" wrapText="1"/>
    </xf>
    <xf numFmtId="49" fontId="21" fillId="0" borderId="14" xfId="0" applyNumberFormat="1" applyFont="1" applyFill="1" applyBorder="1" applyAlignment="1">
      <alignment horizontal="left" vertical="top" wrapText="1"/>
    </xf>
    <xf numFmtId="176" fontId="21" fillId="0" borderId="10" xfId="0" applyNumberFormat="1" applyFont="1" applyFill="1" applyBorder="1" applyAlignment="1">
      <alignment vertical="top" wrapText="1"/>
    </xf>
    <xf numFmtId="176" fontId="21" fillId="0" borderId="4" xfId="0" applyNumberFormat="1" applyFont="1" applyFill="1" applyBorder="1" applyAlignment="1">
      <alignment horizontal="center" vertical="top" wrapText="1"/>
    </xf>
    <xf numFmtId="0" fontId="21" fillId="0" borderId="13" xfId="0" applyFont="1" applyFill="1" applyBorder="1" applyAlignment="1">
      <alignment vertical="top" wrapText="1"/>
    </xf>
    <xf numFmtId="176" fontId="21" fillId="0" borderId="15" xfId="0" applyNumberFormat="1" applyFont="1" applyFill="1" applyBorder="1" applyAlignment="1">
      <alignment horizontal="left" vertical="top" wrapText="1"/>
    </xf>
    <xf numFmtId="0" fontId="21" fillId="0" borderId="9" xfId="0" applyFont="1" applyFill="1" applyBorder="1" applyAlignment="1">
      <alignment horizontal="left" vertical="top" wrapText="1"/>
    </xf>
    <xf numFmtId="0" fontId="21" fillId="0" borderId="3" xfId="0" applyFont="1" applyFill="1" applyBorder="1" applyAlignment="1">
      <alignment vertical="top" wrapText="1"/>
    </xf>
    <xf numFmtId="176" fontId="21" fillId="0" borderId="1" xfId="0" applyNumberFormat="1" applyFont="1" applyFill="1" applyBorder="1" applyAlignment="1">
      <alignment horizontal="center" vertical="top" wrapText="1"/>
    </xf>
    <xf numFmtId="176" fontId="21" fillId="0" borderId="14" xfId="0" applyNumberFormat="1" applyFont="1" applyFill="1" applyBorder="1" applyAlignment="1">
      <alignment horizontal="left" vertical="top" wrapText="1"/>
    </xf>
    <xf numFmtId="0" fontId="21" fillId="0" borderId="7" xfId="9" applyFont="1" applyFill="1" applyBorder="1" applyAlignment="1">
      <alignment horizontal="left" vertical="top" wrapText="1"/>
    </xf>
    <xf numFmtId="0" fontId="21" fillId="0" borderId="3" xfId="0" applyFont="1" applyFill="1" applyBorder="1" applyAlignment="1">
      <alignment horizontal="right" vertical="top" wrapText="1"/>
    </xf>
    <xf numFmtId="0" fontId="21" fillId="0" borderId="9" xfId="0" applyFont="1" applyFill="1" applyBorder="1" applyAlignment="1">
      <alignment vertical="top" wrapText="1"/>
    </xf>
    <xf numFmtId="0" fontId="21" fillId="0" borderId="4" xfId="0" applyFont="1" applyFill="1" applyBorder="1" applyAlignment="1">
      <alignment horizontal="center" vertical="top" wrapText="1"/>
    </xf>
    <xf numFmtId="0" fontId="21" fillId="0" borderId="4" xfId="0" applyFont="1" applyFill="1" applyBorder="1" applyAlignment="1">
      <alignment horizontal="right" vertical="top" wrapText="1"/>
    </xf>
    <xf numFmtId="49" fontId="21" fillId="0" borderId="14" xfId="1" applyNumberFormat="1" applyFont="1" applyFill="1" applyBorder="1" applyAlignment="1">
      <alignment vertical="top" wrapText="1"/>
    </xf>
    <xf numFmtId="176" fontId="21" fillId="0" borderId="5" xfId="0" applyNumberFormat="1" applyFont="1" applyFill="1" applyBorder="1" applyAlignment="1">
      <alignment horizontal="center" vertical="top" wrapText="1"/>
    </xf>
    <xf numFmtId="0" fontId="21" fillId="0" borderId="2" xfId="9" applyFont="1" applyFill="1" applyBorder="1" applyAlignment="1">
      <alignment horizontal="left" vertical="top" wrapText="1"/>
    </xf>
    <xf numFmtId="0" fontId="21" fillId="0" borderId="10" xfId="0" applyFont="1" applyFill="1" applyBorder="1" applyAlignment="1">
      <alignment vertical="top" wrapText="1"/>
    </xf>
    <xf numFmtId="0" fontId="21" fillId="0" borderId="5" xfId="0" applyFont="1" applyFill="1" applyBorder="1" applyAlignment="1">
      <alignment horizontal="right" vertical="top" wrapText="1"/>
    </xf>
    <xf numFmtId="176" fontId="21" fillId="0" borderId="14" xfId="0" applyNumberFormat="1" applyFont="1" applyFill="1" applyBorder="1" applyAlignment="1">
      <alignment horizontal="center" vertical="top" wrapText="1"/>
    </xf>
    <xf numFmtId="0" fontId="20" fillId="0" borderId="0" xfId="9" applyFont="1" applyFill="1" applyAlignment="1">
      <alignment horizontal="center" vertical="center" wrapText="1"/>
    </xf>
    <xf numFmtId="0" fontId="21" fillId="0" borderId="6" xfId="9" applyFont="1" applyFill="1" applyBorder="1" applyAlignment="1">
      <alignment horizontal="left" vertical="center" wrapText="1"/>
    </xf>
    <xf numFmtId="0" fontId="21" fillId="0" borderId="6" xfId="9" applyFont="1" applyFill="1" applyBorder="1" applyAlignment="1">
      <alignment horizontal="center" vertical="top" wrapText="1"/>
    </xf>
    <xf numFmtId="0" fontId="21" fillId="0" borderId="6" xfId="9" applyFont="1" applyFill="1" applyBorder="1" applyAlignment="1">
      <alignment vertical="center" wrapText="1"/>
    </xf>
    <xf numFmtId="177" fontId="21" fillId="0" borderId="6" xfId="9" applyNumberFormat="1" applyFont="1" applyFill="1" applyBorder="1" applyAlignment="1">
      <alignment horizontal="right" vertical="center" wrapText="1"/>
    </xf>
    <xf numFmtId="0" fontId="21" fillId="0" borderId="1" xfId="9" applyFont="1" applyFill="1" applyBorder="1" applyAlignment="1">
      <alignment horizontal="center" vertical="center" wrapText="1"/>
    </xf>
    <xf numFmtId="0" fontId="21" fillId="0" borderId="12" xfId="9" applyFont="1" applyFill="1" applyBorder="1" applyAlignment="1">
      <alignment horizontal="center" vertical="center" wrapText="1"/>
    </xf>
    <xf numFmtId="0" fontId="21" fillId="0" borderId="7" xfId="9" applyFont="1" applyFill="1" applyBorder="1" applyAlignment="1">
      <alignment horizontal="center" vertical="center" wrapText="1"/>
    </xf>
    <xf numFmtId="0" fontId="21" fillId="0" borderId="7" xfId="9" applyFont="1" applyFill="1" applyBorder="1" applyAlignment="1">
      <alignment horizontal="center" vertical="center" wrapText="1"/>
    </xf>
    <xf numFmtId="0" fontId="21" fillId="0" borderId="2" xfId="9" applyFont="1" applyFill="1" applyBorder="1" applyAlignment="1">
      <alignment horizontal="center" vertical="center" wrapText="1"/>
    </xf>
    <xf numFmtId="49" fontId="21" fillId="0" borderId="2" xfId="9" applyNumberFormat="1" applyFont="1" applyFill="1" applyBorder="1" applyAlignment="1">
      <alignment horizontal="center" vertical="center" wrapText="1"/>
    </xf>
    <xf numFmtId="0" fontId="21" fillId="0" borderId="8" xfId="10" applyFont="1" applyFill="1" applyBorder="1" applyAlignment="1">
      <alignment horizontal="left" vertical="top" wrapText="1"/>
    </xf>
    <xf numFmtId="0" fontId="21" fillId="0" borderId="14" xfId="10" applyFont="1" applyFill="1" applyBorder="1" applyAlignment="1">
      <alignment horizontal="left" vertical="top" wrapText="1"/>
    </xf>
    <xf numFmtId="0" fontId="21" fillId="0" borderId="15" xfId="10" applyFont="1" applyFill="1" applyBorder="1" applyAlignment="1">
      <alignment horizontal="left" vertical="top" wrapText="1"/>
    </xf>
    <xf numFmtId="0" fontId="21" fillId="0" borderId="3" xfId="9" applyFont="1" applyFill="1" applyBorder="1" applyAlignment="1">
      <alignment horizontal="center" vertical="top" wrapText="1"/>
    </xf>
    <xf numFmtId="0" fontId="21" fillId="0" borderId="8" xfId="9" applyFont="1" applyFill="1" applyBorder="1" applyAlignment="1">
      <alignment vertical="top" wrapText="1"/>
    </xf>
    <xf numFmtId="176" fontId="21" fillId="0" borderId="15" xfId="9" applyNumberFormat="1" applyFont="1" applyFill="1" applyBorder="1" applyAlignment="1">
      <alignment vertical="top" wrapText="1"/>
    </xf>
    <xf numFmtId="0" fontId="21" fillId="0" borderId="15" xfId="9" applyFont="1" applyFill="1" applyBorder="1" applyAlignment="1">
      <alignment vertical="top" wrapText="1"/>
    </xf>
    <xf numFmtId="0" fontId="21" fillId="0" borderId="2" xfId="9" applyFont="1" applyFill="1" applyBorder="1" applyAlignment="1">
      <alignment vertical="top" wrapText="1"/>
    </xf>
    <xf numFmtId="176" fontId="21" fillId="0" borderId="10" xfId="9" applyNumberFormat="1" applyFont="1" applyFill="1" applyBorder="1" applyAlignment="1">
      <alignment vertical="top" wrapText="1"/>
    </xf>
    <xf numFmtId="0" fontId="21" fillId="0" borderId="10" xfId="9" applyFont="1" applyFill="1" applyBorder="1" applyAlignment="1">
      <alignment vertical="top" wrapText="1"/>
    </xf>
    <xf numFmtId="0" fontId="21" fillId="0" borderId="8" xfId="11" applyFont="1" applyFill="1" applyBorder="1" applyAlignment="1">
      <alignment vertical="top" wrapText="1"/>
    </xf>
    <xf numFmtId="0" fontId="21" fillId="0" borderId="4" xfId="9" applyFont="1" applyFill="1" applyBorder="1" applyAlignment="1">
      <alignment horizontal="center" vertical="top" wrapText="1"/>
    </xf>
    <xf numFmtId="0" fontId="21" fillId="0" borderId="1" xfId="9" applyFont="1" applyFill="1" applyBorder="1" applyAlignment="1">
      <alignment horizontal="center" vertical="top" wrapText="1"/>
    </xf>
    <xf numFmtId="0" fontId="21" fillId="0" borderId="7" xfId="9" applyFont="1" applyFill="1" applyBorder="1" applyAlignment="1">
      <alignment vertical="top" wrapText="1"/>
    </xf>
    <xf numFmtId="176" fontId="21" fillId="0" borderId="14" xfId="9" applyNumberFormat="1" applyFont="1" applyFill="1" applyBorder="1" applyAlignment="1">
      <alignment vertical="top" wrapText="1"/>
    </xf>
    <xf numFmtId="0" fontId="21" fillId="0" borderId="3" xfId="9" applyFont="1" applyFill="1" applyBorder="1" applyAlignment="1">
      <alignment vertical="top" wrapText="1"/>
    </xf>
    <xf numFmtId="176" fontId="21" fillId="0" borderId="3" xfId="9" applyNumberFormat="1" applyFont="1" applyFill="1" applyBorder="1" applyAlignment="1">
      <alignment horizontal="center" vertical="top" wrapText="1"/>
    </xf>
    <xf numFmtId="0" fontId="21" fillId="0" borderId="16" xfId="9" applyFont="1" applyFill="1" applyBorder="1" applyAlignment="1">
      <alignment vertical="top" wrapText="1"/>
    </xf>
    <xf numFmtId="0" fontId="21" fillId="0" borderId="15" xfId="9" applyFont="1" applyFill="1" applyBorder="1" applyAlignment="1">
      <alignment horizontal="left" vertical="top" wrapText="1"/>
    </xf>
    <xf numFmtId="0" fontId="21" fillId="0" borderId="3" xfId="9" applyFont="1" applyFill="1" applyBorder="1" applyAlignment="1">
      <alignment horizontal="right" vertical="top" wrapText="1"/>
    </xf>
    <xf numFmtId="0" fontId="21" fillId="0" borderId="14" xfId="9" applyFont="1" applyFill="1" applyBorder="1" applyAlignment="1">
      <alignment horizontal="left" vertical="top" wrapText="1"/>
    </xf>
    <xf numFmtId="0" fontId="21" fillId="0" borderId="4" xfId="9" applyFont="1" applyFill="1" applyBorder="1" applyAlignment="1">
      <alignment horizontal="right" vertical="top" wrapText="1"/>
    </xf>
    <xf numFmtId="176" fontId="21" fillId="0" borderId="4" xfId="9" applyNumberFormat="1" applyFont="1" applyFill="1" applyBorder="1" applyAlignment="1">
      <alignment horizontal="center" vertical="top" wrapText="1"/>
    </xf>
    <xf numFmtId="0" fontId="21" fillId="0" borderId="8" xfId="9" applyFont="1" applyFill="1" applyBorder="1" applyAlignment="1">
      <alignment horizontal="left" vertical="top" wrapText="1"/>
    </xf>
    <xf numFmtId="0" fontId="21" fillId="0" borderId="10" xfId="9" applyFont="1" applyFill="1" applyBorder="1" applyAlignment="1">
      <alignment horizontal="left" vertical="top" wrapText="1"/>
    </xf>
    <xf numFmtId="0" fontId="21" fillId="0" borderId="17" xfId="9" applyFont="1" applyFill="1" applyBorder="1" applyAlignment="1">
      <alignment horizontal="left" vertical="top" wrapText="1"/>
    </xf>
    <xf numFmtId="0" fontId="21" fillId="0" borderId="9" xfId="9" applyFont="1" applyFill="1" applyBorder="1" applyAlignment="1">
      <alignment vertical="top" wrapText="1"/>
    </xf>
    <xf numFmtId="0" fontId="21" fillId="0" borderId="1" xfId="9" applyFont="1" applyFill="1" applyBorder="1" applyAlignment="1">
      <alignment vertical="top" wrapText="1"/>
    </xf>
    <xf numFmtId="176" fontId="21" fillId="0" borderId="5" xfId="9" applyNumberFormat="1" applyFont="1" applyFill="1" applyBorder="1" applyAlignment="1">
      <alignment horizontal="center" vertical="top" wrapText="1"/>
    </xf>
    <xf numFmtId="0" fontId="21" fillId="0" borderId="5" xfId="9" applyFont="1" applyFill="1" applyBorder="1" applyAlignment="1">
      <alignment horizontal="center" vertical="top" wrapText="1"/>
    </xf>
    <xf numFmtId="0" fontId="21" fillId="0" borderId="13" xfId="9" applyFont="1" applyFill="1" applyBorder="1" applyAlignment="1">
      <alignment horizontal="left" vertical="top" wrapText="1"/>
    </xf>
    <xf numFmtId="0" fontId="21" fillId="0" borderId="14" xfId="9" applyFont="1" applyFill="1" applyBorder="1" applyAlignment="1">
      <alignment vertical="top" wrapText="1"/>
    </xf>
    <xf numFmtId="0" fontId="21" fillId="0" borderId="9" xfId="9" applyFont="1" applyFill="1" applyBorder="1" applyAlignment="1">
      <alignment horizontal="left" vertical="top" wrapText="1"/>
    </xf>
    <xf numFmtId="49" fontId="21" fillId="0" borderId="15" xfId="9" applyNumberFormat="1" applyFont="1" applyFill="1" applyBorder="1" applyAlignment="1">
      <alignment horizontal="left" vertical="top" wrapText="1"/>
    </xf>
    <xf numFmtId="49" fontId="21" fillId="0" borderId="10" xfId="9" applyNumberFormat="1" applyFont="1" applyFill="1" applyBorder="1" applyAlignment="1">
      <alignment horizontal="left" vertical="top" wrapText="1"/>
    </xf>
    <xf numFmtId="49" fontId="21" fillId="0" borderId="2" xfId="9" applyNumberFormat="1" applyFont="1" applyFill="1" applyBorder="1" applyAlignment="1">
      <alignment horizontal="left" vertical="top" wrapText="1"/>
    </xf>
    <xf numFmtId="49" fontId="21" fillId="0" borderId="14" xfId="9" applyNumberFormat="1" applyFont="1" applyFill="1" applyBorder="1" applyAlignment="1">
      <alignment horizontal="left" vertical="top" wrapText="1"/>
    </xf>
    <xf numFmtId="0" fontId="21" fillId="0" borderId="13" xfId="9" applyFont="1" applyFill="1" applyBorder="1" applyAlignment="1">
      <alignment vertical="top" wrapText="1"/>
    </xf>
    <xf numFmtId="3" fontId="21" fillId="0" borderId="1" xfId="9" applyNumberFormat="1" applyFont="1" applyFill="1" applyBorder="1" applyAlignment="1">
      <alignment horizontal="center" vertical="top" wrapText="1"/>
    </xf>
    <xf numFmtId="3" fontId="21" fillId="0" borderId="3" xfId="9" applyNumberFormat="1" applyFont="1" applyFill="1" applyBorder="1" applyAlignment="1">
      <alignment horizontal="center" vertical="top" wrapText="1"/>
    </xf>
    <xf numFmtId="3" fontId="21" fillId="0" borderId="5" xfId="9" applyNumberFormat="1" applyFont="1" applyFill="1" applyBorder="1" applyAlignment="1">
      <alignment horizontal="center" vertical="top" wrapText="1"/>
    </xf>
    <xf numFmtId="0" fontId="21" fillId="0" borderId="16" xfId="9" applyFont="1" applyFill="1" applyBorder="1" applyAlignment="1">
      <alignment horizontal="left" vertical="top" wrapText="1"/>
    </xf>
    <xf numFmtId="49" fontId="21" fillId="0" borderId="15" xfId="9" applyNumberFormat="1" applyFont="1" applyFill="1" applyBorder="1" applyAlignment="1">
      <alignment vertical="top" wrapText="1"/>
    </xf>
    <xf numFmtId="0" fontId="21" fillId="0" borderId="7" xfId="10" applyFont="1" applyFill="1" applyBorder="1" applyAlignment="1">
      <alignment horizontal="left" vertical="top" wrapText="1"/>
    </xf>
    <xf numFmtId="0" fontId="21" fillId="0" borderId="2" xfId="10" applyFont="1" applyFill="1" applyBorder="1" applyAlignment="1">
      <alignment horizontal="left" vertical="top" wrapText="1"/>
    </xf>
    <xf numFmtId="0" fontId="21" fillId="0" borderId="13" xfId="10" applyFont="1" applyFill="1" applyBorder="1" applyAlignment="1">
      <alignment horizontal="left" vertical="top" wrapText="1"/>
    </xf>
    <xf numFmtId="49" fontId="21" fillId="0" borderId="14" xfId="9" applyNumberFormat="1" applyFont="1" applyFill="1" applyBorder="1" applyAlignment="1">
      <alignment vertical="top" wrapText="1"/>
    </xf>
    <xf numFmtId="0" fontId="21" fillId="0" borderId="15" xfId="10" applyFont="1" applyFill="1" applyBorder="1" applyAlignment="1">
      <alignment vertical="top" wrapText="1"/>
    </xf>
    <xf numFmtId="0" fontId="21" fillId="0" borderId="14" xfId="10" applyFont="1" applyFill="1" applyBorder="1" applyAlignment="1">
      <alignment vertical="top" wrapText="1"/>
    </xf>
    <xf numFmtId="0" fontId="21" fillId="0" borderId="5" xfId="9" applyFont="1" applyFill="1" applyBorder="1" applyAlignment="1">
      <alignment horizontal="right" vertical="top" wrapText="1"/>
    </xf>
    <xf numFmtId="49" fontId="21" fillId="0" borderId="10" xfId="9" applyNumberFormat="1" applyFont="1" applyFill="1" applyBorder="1" applyAlignment="1">
      <alignment vertical="top" wrapText="1"/>
    </xf>
    <xf numFmtId="49" fontId="21" fillId="0" borderId="2" xfId="9" applyNumberFormat="1" applyFont="1" applyFill="1" applyBorder="1" applyAlignment="1">
      <alignment vertical="top" wrapText="1"/>
    </xf>
    <xf numFmtId="49" fontId="21" fillId="0" borderId="19" xfId="9" applyNumberFormat="1" applyFont="1" applyFill="1" applyBorder="1" applyAlignment="1">
      <alignment horizontal="left" vertical="top" wrapText="1"/>
    </xf>
    <xf numFmtId="49" fontId="21" fillId="0" borderId="20" xfId="9" applyNumberFormat="1" applyFont="1" applyFill="1" applyBorder="1" applyAlignment="1">
      <alignment horizontal="left" vertical="top" wrapText="1"/>
    </xf>
    <xf numFmtId="0" fontId="21" fillId="0" borderId="21" xfId="9" applyFont="1" applyFill="1" applyBorder="1" applyAlignment="1">
      <alignment horizontal="left" vertical="top" wrapText="1"/>
    </xf>
    <xf numFmtId="0" fontId="22" fillId="0" borderId="4" xfId="9" applyFont="1" applyFill="1" applyBorder="1" applyAlignment="1">
      <alignment horizontal="right" vertical="top" wrapText="1"/>
    </xf>
    <xf numFmtId="176" fontId="22" fillId="0" borderId="4" xfId="9" applyNumberFormat="1" applyFont="1" applyFill="1" applyBorder="1" applyAlignment="1">
      <alignment horizontal="center" vertical="top" wrapText="1"/>
    </xf>
    <xf numFmtId="176" fontId="21" fillId="0" borderId="1" xfId="9" applyNumberFormat="1" applyFont="1" applyFill="1" applyBorder="1" applyAlignment="1">
      <alignment horizontal="center" vertical="top" wrapText="1"/>
    </xf>
    <xf numFmtId="0" fontId="21" fillId="0" borderId="2" xfId="9" applyFont="1" applyFill="1" applyBorder="1" applyAlignment="1">
      <alignment horizontal="left" vertical="top" wrapText="1" shrinkToFit="1"/>
    </xf>
    <xf numFmtId="0" fontId="21" fillId="0" borderId="0" xfId="4" applyFont="1" applyFill="1" applyAlignment="1">
      <alignment horizontal="center" vertical="top"/>
    </xf>
    <xf numFmtId="0" fontId="21" fillId="0" borderId="9" xfId="4" applyFont="1" applyFill="1" applyBorder="1" applyAlignment="1">
      <alignment horizontal="left" vertical="top"/>
    </xf>
    <xf numFmtId="0" fontId="21" fillId="0" borderId="6" xfId="4" applyFont="1" applyFill="1" applyBorder="1" applyAlignment="1">
      <alignment horizontal="left" vertical="top"/>
    </xf>
    <xf numFmtId="0" fontId="21" fillId="0" borderId="6" xfId="4" applyFont="1" applyFill="1" applyBorder="1" applyAlignment="1">
      <alignment horizontal="center" vertical="top"/>
    </xf>
    <xf numFmtId="0" fontId="21" fillId="0" borderId="13" xfId="4" applyFont="1" applyFill="1" applyBorder="1" applyAlignment="1">
      <alignment horizontal="left" vertical="top"/>
    </xf>
    <xf numFmtId="0" fontId="21" fillId="0" borderId="11" xfId="4" applyFont="1" applyFill="1" applyBorder="1" applyAlignment="1">
      <alignment vertical="center" wrapText="1"/>
    </xf>
    <xf numFmtId="0" fontId="21" fillId="0" borderId="0" xfId="4" applyFont="1" applyFill="1" applyAlignment="1">
      <alignment horizontal="center" vertical="center" wrapText="1"/>
    </xf>
    <xf numFmtId="0" fontId="21" fillId="0" borderId="18" xfId="9" applyFont="1" applyFill="1" applyBorder="1" applyAlignment="1">
      <alignment horizontal="left" vertical="top" wrapText="1"/>
    </xf>
    <xf numFmtId="0" fontId="21" fillId="0" borderId="19" xfId="9" applyFont="1" applyFill="1" applyBorder="1" applyAlignment="1">
      <alignment horizontal="left" vertical="top" wrapText="1"/>
    </xf>
    <xf numFmtId="0" fontId="21" fillId="0" borderId="20" xfId="9" applyFont="1" applyFill="1" applyBorder="1" applyAlignment="1">
      <alignment horizontal="left" vertical="top" wrapText="1"/>
    </xf>
    <xf numFmtId="49" fontId="21" fillId="0" borderId="15" xfId="10" applyNumberFormat="1" applyFont="1" applyFill="1" applyBorder="1" applyAlignment="1">
      <alignment vertical="top" wrapText="1"/>
    </xf>
    <xf numFmtId="49" fontId="21" fillId="0" borderId="14" xfId="10" applyNumberFormat="1" applyFont="1" applyFill="1" applyBorder="1" applyAlignment="1">
      <alignment vertical="top" wrapText="1"/>
    </xf>
    <xf numFmtId="0" fontId="25" fillId="0" borderId="10" xfId="9" applyFont="1" applyFill="1" applyBorder="1" applyAlignment="1">
      <alignment vertical="center" wrapText="1"/>
    </xf>
    <xf numFmtId="0" fontId="21" fillId="0" borderId="1" xfId="10" applyFont="1" applyFill="1" applyBorder="1" applyAlignment="1">
      <alignment horizontal="left" vertical="top" wrapText="1"/>
    </xf>
    <xf numFmtId="176" fontId="21" fillId="0" borderId="1" xfId="10" applyNumberFormat="1" applyFont="1" applyFill="1" applyBorder="1" applyAlignment="1">
      <alignment horizontal="center" vertical="top" wrapText="1"/>
    </xf>
    <xf numFmtId="0" fontId="21" fillId="0" borderId="7" xfId="10" applyFont="1" applyFill="1" applyBorder="1" applyAlignment="1">
      <alignment vertical="top" wrapText="1"/>
    </xf>
    <xf numFmtId="0" fontId="21" fillId="0" borderId="1" xfId="10" applyFont="1" applyFill="1" applyBorder="1" applyAlignment="1">
      <alignment horizontal="center" vertical="top" wrapText="1"/>
    </xf>
    <xf numFmtId="0" fontId="21" fillId="0" borderId="2" xfId="10" applyFont="1" applyFill="1" applyBorder="1" applyAlignment="1">
      <alignment vertical="top" wrapText="1"/>
    </xf>
    <xf numFmtId="49" fontId="21" fillId="0" borderId="2" xfId="10" applyNumberFormat="1" applyFont="1" applyFill="1" applyBorder="1" applyAlignment="1">
      <alignment horizontal="left" vertical="top" wrapText="1"/>
    </xf>
    <xf numFmtId="0" fontId="21" fillId="0" borderId="5" xfId="9" applyFont="1" applyFill="1" applyBorder="1" applyAlignment="1">
      <alignment vertical="top" wrapText="1"/>
    </xf>
    <xf numFmtId="0" fontId="21" fillId="0" borderId="2" xfId="11" applyFont="1" applyFill="1" applyBorder="1" applyAlignment="1">
      <alignment vertical="top" wrapText="1"/>
    </xf>
    <xf numFmtId="0" fontId="21" fillId="0" borderId="4" xfId="9" applyFont="1" applyFill="1" applyBorder="1" applyAlignment="1">
      <alignment vertical="top" wrapText="1"/>
    </xf>
    <xf numFmtId="0" fontId="21" fillId="0" borderId="22" xfId="9" applyFont="1" applyFill="1" applyBorder="1" applyAlignment="1">
      <alignment vertical="top" wrapText="1"/>
    </xf>
    <xf numFmtId="0" fontId="21" fillId="0" borderId="23" xfId="9" applyFont="1" applyFill="1" applyBorder="1" applyAlignment="1">
      <alignment vertical="top" wrapText="1"/>
    </xf>
    <xf numFmtId="176" fontId="21" fillId="0" borderId="24" xfId="9" applyNumberFormat="1" applyFont="1" applyFill="1" applyBorder="1" applyAlignment="1">
      <alignment vertical="top" wrapText="1"/>
    </xf>
    <xf numFmtId="0" fontId="21" fillId="0" borderId="25" xfId="9" applyFont="1" applyFill="1" applyBorder="1" applyAlignment="1">
      <alignment vertical="top" wrapText="1"/>
    </xf>
    <xf numFmtId="0" fontId="21" fillId="0" borderId="26" xfId="9" applyFont="1" applyFill="1" applyBorder="1" applyAlignment="1">
      <alignment vertical="top" wrapText="1"/>
    </xf>
    <xf numFmtId="0" fontId="21" fillId="0" borderId="23" xfId="4" applyFont="1" applyFill="1" applyBorder="1" applyAlignment="1">
      <alignment horizontal="left" vertical="top" wrapText="1"/>
    </xf>
    <xf numFmtId="0" fontId="21" fillId="0" borderId="5" xfId="9" applyFont="1" applyFill="1" applyBorder="1" applyAlignment="1">
      <alignment horizontal="center" vertical="center" wrapText="1"/>
    </xf>
    <xf numFmtId="0" fontId="21" fillId="0" borderId="13" xfId="9" applyFont="1" applyFill="1" applyBorder="1" applyAlignment="1">
      <alignment vertical="center" wrapText="1"/>
    </xf>
    <xf numFmtId="0" fontId="21" fillId="0" borderId="23" xfId="9" applyFont="1" applyFill="1" applyBorder="1" applyAlignment="1">
      <alignment horizontal="left" vertical="top" wrapText="1"/>
    </xf>
    <xf numFmtId="0" fontId="21" fillId="0" borderId="27" xfId="9" applyFont="1" applyFill="1" applyBorder="1" applyAlignment="1">
      <alignment horizontal="left" vertical="top" wrapText="1"/>
    </xf>
    <xf numFmtId="0" fontId="21" fillId="0" borderId="28" xfId="9" applyFont="1" applyFill="1" applyBorder="1" applyAlignment="1">
      <alignment horizontal="left" vertical="top" wrapText="1"/>
    </xf>
    <xf numFmtId="0" fontId="21" fillId="0" borderId="24" xfId="9" applyFont="1" applyFill="1" applyBorder="1" applyAlignment="1">
      <alignment horizontal="left" vertical="top" wrapText="1"/>
    </xf>
    <xf numFmtId="49" fontId="21" fillId="0" borderId="18" xfId="9" applyNumberFormat="1" applyFont="1" applyFill="1" applyBorder="1" applyAlignment="1">
      <alignment horizontal="left" vertical="top" wrapText="1"/>
    </xf>
    <xf numFmtId="0" fontId="21" fillId="0" borderId="25" xfId="9" applyFont="1" applyFill="1" applyBorder="1" applyAlignment="1">
      <alignment horizontal="left" vertical="top" wrapText="1"/>
    </xf>
    <xf numFmtId="0" fontId="25" fillId="0" borderId="14" xfId="9" applyFont="1" applyFill="1" applyBorder="1" applyAlignment="1">
      <alignment vertical="center" wrapText="1"/>
    </xf>
    <xf numFmtId="0" fontId="21" fillId="0" borderId="29" xfId="9" applyFont="1" applyFill="1" applyBorder="1" applyAlignment="1">
      <alignment horizontal="left" vertical="top" wrapText="1"/>
    </xf>
    <xf numFmtId="49" fontId="21" fillId="0" borderId="26" xfId="9" applyNumberFormat="1" applyFont="1" applyFill="1" applyBorder="1" applyAlignment="1">
      <alignment horizontal="left" vertical="top" wrapText="1"/>
    </xf>
    <xf numFmtId="0" fontId="21" fillId="0" borderId="30" xfId="9" applyFont="1" applyFill="1" applyBorder="1" applyAlignment="1">
      <alignment vertical="top" wrapText="1"/>
    </xf>
    <xf numFmtId="49" fontId="21" fillId="0" borderId="26" xfId="9" applyNumberFormat="1" applyFont="1" applyFill="1" applyBorder="1" applyAlignment="1">
      <alignment vertical="top" wrapText="1"/>
    </xf>
    <xf numFmtId="0" fontId="21" fillId="0" borderId="31" xfId="9" applyFont="1" applyFill="1" applyBorder="1" applyAlignment="1">
      <alignment vertical="top" wrapText="1"/>
    </xf>
    <xf numFmtId="0" fontId="22" fillId="0" borderId="9" xfId="9" applyFont="1" applyFill="1" applyBorder="1" applyAlignment="1">
      <alignment horizontal="left" vertical="top" wrapText="1"/>
    </xf>
    <xf numFmtId="0" fontId="21" fillId="0" borderId="17" xfId="9" applyFont="1" applyFill="1" applyBorder="1" applyAlignment="1">
      <alignment vertical="top" wrapText="1"/>
    </xf>
    <xf numFmtId="0" fontId="21" fillId="0" borderId="14" xfId="9" applyFont="1" applyFill="1" applyBorder="1" applyAlignment="1">
      <alignment horizontal="left" vertical="center" wrapText="1"/>
    </xf>
    <xf numFmtId="0" fontId="21" fillId="0" borderId="14" xfId="9" applyFont="1" applyFill="1" applyBorder="1" applyAlignment="1">
      <alignment vertical="center" wrapText="1"/>
    </xf>
    <xf numFmtId="0" fontId="21" fillId="0" borderId="7" xfId="9" applyFont="1" applyFill="1" applyBorder="1" applyAlignment="1">
      <alignment vertical="center" wrapText="1"/>
    </xf>
    <xf numFmtId="0" fontId="21" fillId="0" borderId="9" xfId="9" applyFont="1" applyFill="1" applyBorder="1" applyAlignment="1">
      <alignment horizontal="center" vertical="top" wrapText="1"/>
    </xf>
    <xf numFmtId="0" fontId="26" fillId="0" borderId="0" xfId="9" applyFont="1" applyFill="1" applyAlignment="1">
      <alignment horizontal="center" vertical="center" wrapText="1"/>
    </xf>
    <xf numFmtId="0" fontId="17" fillId="0" borderId="6" xfId="9" applyFont="1" applyFill="1" applyBorder="1" applyAlignment="1">
      <alignment horizontal="left" vertical="center" wrapText="1"/>
    </xf>
    <xf numFmtId="0" fontId="15" fillId="0" borderId="6" xfId="9" applyFont="1" applyFill="1" applyBorder="1" applyAlignment="1">
      <alignment horizontal="center" vertical="center" wrapText="1"/>
    </xf>
    <xf numFmtId="0" fontId="15" fillId="0" borderId="6" xfId="9" applyFont="1" applyFill="1" applyBorder="1" applyAlignment="1">
      <alignment vertical="center" wrapText="1"/>
    </xf>
    <xf numFmtId="177" fontId="27" fillId="0" borderId="6" xfId="9" applyNumberFormat="1" applyFont="1" applyFill="1" applyBorder="1" applyAlignment="1">
      <alignment horizontal="right" vertical="center" wrapText="1"/>
    </xf>
    <xf numFmtId="0" fontId="21" fillId="0" borderId="1" xfId="11" applyFont="1" applyFill="1" applyBorder="1" applyAlignment="1">
      <alignment horizontal="center" vertical="center" wrapText="1"/>
    </xf>
    <xf numFmtId="0" fontId="21" fillId="0" borderId="7" xfId="11" applyFont="1" applyFill="1" applyBorder="1" applyAlignment="1">
      <alignment horizontal="center" vertical="center" wrapText="1"/>
    </xf>
    <xf numFmtId="0" fontId="21" fillId="0" borderId="7" xfId="11" applyFont="1" applyFill="1" applyBorder="1" applyAlignment="1">
      <alignment horizontal="center" vertical="center" wrapText="1"/>
    </xf>
    <xf numFmtId="0" fontId="21" fillId="0" borderId="2" xfId="6" applyFont="1" applyFill="1" applyBorder="1" applyAlignment="1">
      <alignment horizontal="center" vertical="center" wrapText="1"/>
    </xf>
    <xf numFmtId="0" fontId="21" fillId="0" borderId="7" xfId="6" applyFont="1" applyFill="1" applyBorder="1" applyAlignment="1">
      <alignment horizontal="center" vertical="center" wrapText="1"/>
    </xf>
    <xf numFmtId="0" fontId="21" fillId="0" borderId="8" xfId="6" applyFont="1" applyFill="1" applyBorder="1" applyAlignment="1">
      <alignment horizontal="center" vertical="center" wrapText="1"/>
    </xf>
    <xf numFmtId="49" fontId="21" fillId="0" borderId="2" xfId="11" applyNumberFormat="1" applyFont="1" applyFill="1" applyBorder="1" applyAlignment="1">
      <alignment horizontal="center" vertical="center" wrapText="1"/>
    </xf>
    <xf numFmtId="0" fontId="21" fillId="0" borderId="2" xfId="11" applyFont="1" applyFill="1" applyBorder="1" applyAlignment="1">
      <alignment horizontal="center" vertical="center" wrapText="1"/>
    </xf>
    <xf numFmtId="0" fontId="21" fillId="0" borderId="3" xfId="11" applyFont="1" applyFill="1" applyBorder="1" applyAlignment="1">
      <alignment vertical="top" wrapText="1"/>
    </xf>
    <xf numFmtId="176" fontId="21" fillId="0" borderId="3" xfId="11" applyNumberFormat="1" applyFont="1" applyFill="1" applyBorder="1" applyAlignment="1">
      <alignment vertical="top" wrapText="1"/>
    </xf>
    <xf numFmtId="0" fontId="21" fillId="0" borderId="15" xfId="11" applyFont="1" applyFill="1" applyBorder="1" applyAlignment="1">
      <alignment vertical="top" wrapText="1"/>
    </xf>
    <xf numFmtId="0" fontId="21" fillId="0" borderId="4" xfId="11" applyFont="1" applyFill="1" applyBorder="1" applyAlignment="1">
      <alignment vertical="top" wrapText="1"/>
    </xf>
    <xf numFmtId="0" fontId="21" fillId="0" borderId="9" xfId="11" applyFont="1" applyFill="1" applyBorder="1" applyAlignment="1">
      <alignment vertical="top" wrapText="1"/>
    </xf>
    <xf numFmtId="176" fontId="21" fillId="0" borderId="4" xfId="11" applyNumberFormat="1" applyFont="1" applyFill="1" applyBorder="1" applyAlignment="1">
      <alignment vertical="top" wrapText="1"/>
    </xf>
    <xf numFmtId="0" fontId="21" fillId="0" borderId="10" xfId="11" applyFont="1" applyFill="1" applyBorder="1" applyAlignment="1">
      <alignment vertical="top" wrapText="1"/>
    </xf>
    <xf numFmtId="0" fontId="21" fillId="0" borderId="5" xfId="11" applyFont="1" applyFill="1" applyBorder="1" applyAlignment="1">
      <alignment vertical="top" wrapText="1"/>
    </xf>
    <xf numFmtId="0" fontId="21" fillId="0" borderId="13" xfId="11" applyFont="1" applyFill="1" applyBorder="1" applyAlignment="1">
      <alignment vertical="top" wrapText="1"/>
    </xf>
    <xf numFmtId="176" fontId="21" fillId="0" borderId="5" xfId="11" applyNumberFormat="1" applyFont="1" applyFill="1" applyBorder="1" applyAlignment="1">
      <alignment vertical="top" wrapText="1"/>
    </xf>
    <xf numFmtId="0" fontId="21" fillId="0" borderId="14" xfId="11" applyFont="1" applyFill="1" applyBorder="1" applyAlignment="1">
      <alignment vertical="top" wrapText="1"/>
    </xf>
    <xf numFmtId="0" fontId="21" fillId="0" borderId="7" xfId="11" applyFont="1" applyFill="1" applyBorder="1" applyAlignment="1">
      <alignment vertical="top" wrapText="1"/>
    </xf>
    <xf numFmtId="0" fontId="21" fillId="0" borderId="3" xfId="11" applyFont="1" applyFill="1" applyBorder="1" applyAlignment="1">
      <alignment horizontal="right" vertical="top" wrapText="1"/>
    </xf>
    <xf numFmtId="176" fontId="22" fillId="0" borderId="3" xfId="11" applyNumberFormat="1" applyFont="1" applyFill="1" applyBorder="1" applyAlignment="1">
      <alignment horizontal="center" vertical="top" wrapText="1"/>
    </xf>
    <xf numFmtId="0" fontId="21" fillId="0" borderId="3" xfId="11" applyFont="1" applyFill="1" applyBorder="1" applyAlignment="1">
      <alignment horizontal="center" vertical="top" wrapText="1"/>
    </xf>
    <xf numFmtId="49" fontId="21" fillId="0" borderId="2" xfId="11" applyNumberFormat="1" applyFont="1" applyFill="1" applyBorder="1" applyAlignment="1">
      <alignment horizontal="left" vertical="top" wrapText="1"/>
    </xf>
    <xf numFmtId="0" fontId="21" fillId="0" borderId="15" xfId="11" applyFont="1" applyFill="1" applyBorder="1" applyAlignment="1">
      <alignment horizontal="left" vertical="top" wrapText="1"/>
    </xf>
    <xf numFmtId="0" fontId="21" fillId="0" borderId="4" xfId="11" applyFont="1" applyFill="1" applyBorder="1" applyAlignment="1">
      <alignment horizontal="right" vertical="top" wrapText="1"/>
    </xf>
    <xf numFmtId="176" fontId="22" fillId="0" borderId="4" xfId="11" applyNumberFormat="1" applyFont="1" applyFill="1" applyBorder="1" applyAlignment="1">
      <alignment horizontal="center" vertical="top" wrapText="1"/>
    </xf>
    <xf numFmtId="0" fontId="21" fillId="0" borderId="10" xfId="11" applyFont="1" applyFill="1" applyBorder="1" applyAlignment="1">
      <alignment horizontal="left" vertical="top" wrapText="1"/>
    </xf>
    <xf numFmtId="176" fontId="21" fillId="0" borderId="4" xfId="11" applyNumberFormat="1" applyFont="1" applyFill="1" applyBorder="1" applyAlignment="1">
      <alignment horizontal="center" vertical="top" wrapText="1"/>
    </xf>
    <xf numFmtId="0" fontId="21" fillId="0" borderId="5" xfId="11" applyFont="1" applyFill="1" applyBorder="1" applyAlignment="1">
      <alignment horizontal="right" vertical="top" wrapText="1"/>
    </xf>
    <xf numFmtId="176" fontId="21" fillId="0" borderId="5" xfId="11" applyNumberFormat="1" applyFont="1" applyFill="1" applyBorder="1" applyAlignment="1">
      <alignment horizontal="center" vertical="top" wrapText="1"/>
    </xf>
    <xf numFmtId="0" fontId="21" fillId="0" borderId="1" xfId="11" applyFont="1" applyFill="1" applyBorder="1" applyAlignment="1">
      <alignment horizontal="center" vertical="top" wrapText="1"/>
    </xf>
    <xf numFmtId="0" fontId="21" fillId="0" borderId="14" xfId="11" applyFont="1" applyFill="1" applyBorder="1" applyAlignment="1">
      <alignment horizontal="left" vertical="top" wrapText="1"/>
    </xf>
    <xf numFmtId="0" fontId="21" fillId="0" borderId="8" xfId="11" applyFont="1" applyFill="1" applyBorder="1" applyAlignment="1">
      <alignment horizontal="left" vertical="top" wrapText="1"/>
    </xf>
    <xf numFmtId="0" fontId="21" fillId="0" borderId="9" xfId="11" applyFont="1" applyFill="1" applyBorder="1" applyAlignment="1">
      <alignment horizontal="left" vertical="top" wrapText="1"/>
    </xf>
    <xf numFmtId="0" fontId="21" fillId="0" borderId="4" xfId="11" applyFont="1" applyFill="1" applyBorder="1" applyAlignment="1">
      <alignment horizontal="left" vertical="top" wrapText="1"/>
    </xf>
    <xf numFmtId="0" fontId="21" fillId="0" borderId="2" xfId="11" applyFont="1" applyFill="1" applyBorder="1" applyAlignment="1">
      <alignment horizontal="left" vertical="top" wrapText="1"/>
    </xf>
    <xf numFmtId="0" fontId="21" fillId="0" borderId="13" xfId="9" applyFont="1" applyFill="1" applyBorder="1" applyAlignment="1">
      <alignment horizontal="right" vertical="top" wrapText="1"/>
    </xf>
    <xf numFmtId="176" fontId="21" fillId="0" borderId="3" xfId="11" applyNumberFormat="1" applyFont="1" applyFill="1" applyBorder="1" applyAlignment="1">
      <alignment horizontal="center" vertical="top" wrapText="1"/>
    </xf>
    <xf numFmtId="0" fontId="21" fillId="0" borderId="3" xfId="11" applyFont="1" applyFill="1" applyBorder="1" applyAlignment="1">
      <alignment horizontal="left" vertical="top" wrapText="1"/>
    </xf>
    <xf numFmtId="0" fontId="21" fillId="0" borderId="4" xfId="11" applyFont="1" applyFill="1" applyBorder="1" applyAlignment="1">
      <alignment horizontal="center" vertical="top" wrapText="1"/>
    </xf>
    <xf numFmtId="0" fontId="21" fillId="0" borderId="5" xfId="11" applyFont="1" applyFill="1" applyBorder="1" applyAlignment="1">
      <alignment horizontal="center" vertical="top" wrapText="1"/>
    </xf>
    <xf numFmtId="0" fontId="21" fillId="0" borderId="7" xfId="11" applyFont="1" applyFill="1" applyBorder="1" applyAlignment="1">
      <alignment horizontal="left" vertical="top" wrapText="1"/>
    </xf>
    <xf numFmtId="0" fontId="21" fillId="0" borderId="13" xfId="11" applyFont="1" applyFill="1" applyBorder="1" applyAlignment="1">
      <alignment horizontal="left" vertical="top" wrapText="1"/>
    </xf>
    <xf numFmtId="49" fontId="21" fillId="0" borderId="15" xfId="11" applyNumberFormat="1" applyFont="1" applyFill="1" applyBorder="1" applyAlignment="1">
      <alignment horizontal="left" vertical="top" wrapText="1"/>
    </xf>
    <xf numFmtId="49" fontId="21" fillId="0" borderId="15" xfId="11" applyNumberFormat="1" applyFont="1" applyFill="1" applyBorder="1" applyAlignment="1">
      <alignment vertical="top" wrapText="1"/>
    </xf>
    <xf numFmtId="49" fontId="21" fillId="0" borderId="14" xfId="11" applyNumberFormat="1" applyFont="1" applyFill="1" applyBorder="1" applyAlignment="1">
      <alignment vertical="top" wrapText="1"/>
    </xf>
    <xf numFmtId="49" fontId="21" fillId="0" borderId="10" xfId="11" applyNumberFormat="1" applyFont="1" applyFill="1" applyBorder="1" applyAlignment="1">
      <alignment vertical="top" wrapText="1"/>
    </xf>
    <xf numFmtId="49" fontId="21" fillId="0" borderId="2" xfId="11" applyNumberFormat="1" applyFont="1" applyFill="1" applyBorder="1" applyAlignment="1">
      <alignment vertical="top" wrapText="1"/>
    </xf>
    <xf numFmtId="0" fontId="21" fillId="0" borderId="4" xfId="11" applyFont="1" applyFill="1" applyBorder="1" applyAlignment="1">
      <alignment horizontal="center" vertical="center" wrapText="1"/>
    </xf>
    <xf numFmtId="0" fontId="21" fillId="0" borderId="10" xfId="11" applyFont="1" applyFill="1" applyBorder="1" applyAlignment="1">
      <alignment vertical="center" wrapText="1"/>
    </xf>
    <xf numFmtId="49" fontId="21" fillId="0" borderId="10" xfId="11" applyNumberFormat="1" applyFont="1" applyFill="1" applyBorder="1" applyAlignment="1">
      <alignment horizontal="left" vertical="top" wrapText="1"/>
    </xf>
    <xf numFmtId="49" fontId="21" fillId="0" borderId="14" xfId="11" applyNumberFormat="1" applyFont="1" applyFill="1" applyBorder="1" applyAlignment="1">
      <alignment horizontal="left" vertical="top" wrapText="1"/>
    </xf>
    <xf numFmtId="176" fontId="21" fillId="0" borderId="1" xfId="11" applyNumberFormat="1" applyFont="1" applyFill="1" applyBorder="1" applyAlignment="1">
      <alignment horizontal="center" vertical="top" wrapText="1"/>
    </xf>
    <xf numFmtId="0" fontId="22" fillId="0" borderId="10" xfId="11" applyFont="1" applyFill="1" applyBorder="1" applyAlignment="1">
      <alignment vertical="top" wrapText="1"/>
    </xf>
    <xf numFmtId="0" fontId="21" fillId="0" borderId="14" xfId="11" applyFont="1" applyFill="1" applyBorder="1" applyAlignment="1">
      <alignment vertical="center" wrapText="1"/>
    </xf>
    <xf numFmtId="0" fontId="22" fillId="0" borderId="4" xfId="11" applyFont="1" applyFill="1" applyBorder="1" applyAlignment="1">
      <alignment horizontal="right" vertical="top" wrapText="1"/>
    </xf>
    <xf numFmtId="0" fontId="22" fillId="0" borderId="9" xfId="11" applyFont="1" applyFill="1" applyBorder="1" applyAlignment="1">
      <alignment horizontal="left" vertical="top" wrapText="1"/>
    </xf>
    <xf numFmtId="0" fontId="22" fillId="0" borderId="10" xfId="11" applyFont="1" applyFill="1" applyBorder="1" applyAlignment="1">
      <alignment horizontal="left" vertical="top" wrapText="1"/>
    </xf>
    <xf numFmtId="0" fontId="21" fillId="0" borderId="9" xfId="11" applyFont="1" applyFill="1" applyBorder="1" applyAlignment="1">
      <alignment vertical="center" wrapText="1"/>
    </xf>
    <xf numFmtId="0" fontId="21" fillId="0" borderId="2" xfId="11" applyFont="1" applyFill="1" applyBorder="1" applyAlignment="1">
      <alignment horizontal="left" vertical="top" wrapText="1" shrinkToFit="1"/>
    </xf>
    <xf numFmtId="0" fontId="21" fillId="0" borderId="10" xfId="11" applyFont="1" applyFill="1" applyBorder="1" applyAlignment="1">
      <alignment horizontal="center" vertical="top" wrapText="1"/>
    </xf>
    <xf numFmtId="0" fontId="21" fillId="0" borderId="3" xfId="11" applyFont="1" applyFill="1" applyBorder="1" applyAlignment="1">
      <alignment horizontal="left" vertical="top"/>
    </xf>
    <xf numFmtId="0" fontId="24" fillId="0" borderId="11" xfId="11" applyFont="1" applyFill="1" applyBorder="1" applyAlignment="1">
      <alignment horizontal="left" vertical="top"/>
    </xf>
    <xf numFmtId="0" fontId="24" fillId="0" borderId="11" xfId="11" applyFont="1" applyFill="1" applyBorder="1" applyAlignment="1">
      <alignment horizontal="center" vertical="top"/>
    </xf>
    <xf numFmtId="0" fontId="24" fillId="0" borderId="11" xfId="11" applyFont="1" applyFill="1" applyBorder="1" applyAlignment="1">
      <alignment horizontal="left" vertical="top" wrapText="1"/>
    </xf>
    <xf numFmtId="0" fontId="24" fillId="0" borderId="8" xfId="11" applyFont="1" applyFill="1" applyBorder="1" applyAlignment="1">
      <alignment horizontal="left" vertical="top"/>
    </xf>
    <xf numFmtId="0" fontId="24" fillId="0" borderId="0" xfId="11" applyFont="1" applyFill="1" applyAlignment="1">
      <alignment horizontal="left" vertical="top"/>
    </xf>
    <xf numFmtId="0" fontId="24" fillId="0" borderId="0" xfId="11" applyFont="1" applyFill="1" applyAlignment="1">
      <alignment horizontal="center" vertical="top"/>
    </xf>
    <xf numFmtId="0" fontId="24" fillId="0" borderId="0" xfId="11" applyFont="1" applyFill="1" applyAlignment="1">
      <alignment horizontal="left" vertical="top" wrapText="1"/>
    </xf>
    <xf numFmtId="0" fontId="24" fillId="0" borderId="9" xfId="11" applyFont="1" applyFill="1" applyBorder="1" applyAlignment="1">
      <alignment horizontal="left" vertical="top"/>
    </xf>
    <xf numFmtId="0" fontId="21" fillId="0" borderId="5" xfId="11" applyFont="1" applyFill="1" applyBorder="1" applyAlignment="1">
      <alignment horizontal="left" vertical="top"/>
    </xf>
    <xf numFmtId="0" fontId="24" fillId="0" borderId="6" xfId="11" applyFont="1" applyFill="1" applyBorder="1" applyAlignment="1">
      <alignment horizontal="left" vertical="top"/>
    </xf>
    <xf numFmtId="0" fontId="24" fillId="0" borderId="6" xfId="11" applyFont="1" applyFill="1" applyBorder="1" applyAlignment="1">
      <alignment horizontal="center" vertical="top"/>
    </xf>
    <xf numFmtId="0" fontId="24" fillId="0" borderId="6" xfId="11" applyFont="1" applyFill="1" applyBorder="1" applyAlignment="1">
      <alignment horizontal="left" vertical="top" wrapText="1"/>
    </xf>
    <xf numFmtId="0" fontId="24" fillId="0" borderId="13" xfId="11" applyFont="1" applyFill="1" applyBorder="1" applyAlignment="1">
      <alignment horizontal="left" vertical="top"/>
    </xf>
    <xf numFmtId="0" fontId="16" fillId="0" borderId="6" xfId="11" applyFont="1" applyFill="1" applyBorder="1" applyAlignment="1">
      <alignment vertical="center" wrapText="1"/>
    </xf>
    <xf numFmtId="3" fontId="21" fillId="0" borderId="1" xfId="11" applyNumberFormat="1" applyFont="1" applyFill="1" applyBorder="1" applyAlignment="1">
      <alignment horizontal="center" vertical="top" wrapText="1"/>
    </xf>
    <xf numFmtId="0" fontId="21" fillId="0" borderId="1" xfId="11" applyFont="1" applyFill="1" applyBorder="1" applyAlignment="1">
      <alignment horizontal="right" vertical="top" wrapText="1"/>
    </xf>
    <xf numFmtId="0" fontId="21" fillId="0" borderId="10" xfId="11" applyFont="1" applyFill="1" applyBorder="1" applyAlignment="1">
      <alignment wrapText="1"/>
    </xf>
    <xf numFmtId="0" fontId="21" fillId="0" borderId="13" xfId="11" applyFont="1" applyFill="1" applyBorder="1" applyAlignment="1">
      <alignment vertical="center" wrapText="1"/>
    </xf>
    <xf numFmtId="0" fontId="21" fillId="0" borderId="11" xfId="11" applyFont="1" applyFill="1" applyBorder="1" applyAlignment="1">
      <alignment horizontal="right" vertical="top" wrapText="1"/>
    </xf>
    <xf numFmtId="0" fontId="21" fillId="0" borderId="0" xfId="11" applyFont="1" applyFill="1" applyBorder="1" applyAlignment="1">
      <alignment horizontal="right" vertical="top" wrapText="1"/>
    </xf>
    <xf numFmtId="0" fontId="21" fillId="0" borderId="5" xfId="11" applyFont="1" applyFill="1" applyBorder="1" applyAlignment="1">
      <alignment horizontal="center" vertical="center" wrapText="1"/>
    </xf>
    <xf numFmtId="0" fontId="21" fillId="0" borderId="9" xfId="11" applyFont="1" applyFill="1" applyBorder="1" applyAlignment="1">
      <alignment horizontal="center" vertical="top" wrapText="1"/>
    </xf>
    <xf numFmtId="0" fontId="21" fillId="0" borderId="10" xfId="4" applyFont="1" applyFill="1" applyBorder="1" applyAlignment="1">
      <alignment horizontal="left" vertical="top"/>
    </xf>
    <xf numFmtId="0" fontId="21" fillId="0" borderId="6" xfId="4" applyFont="1" applyFill="1" applyBorder="1" applyAlignment="1">
      <alignment horizontal="center" vertical="center" wrapText="1"/>
    </xf>
    <xf numFmtId="0" fontId="21" fillId="0" borderId="1" xfId="0" applyFont="1" applyFill="1" applyBorder="1" applyAlignment="1">
      <alignment horizontal="center" vertical="center" wrapText="1"/>
    </xf>
    <xf numFmtId="0" fontId="21" fillId="0" borderId="7" xfId="0" applyFont="1" applyFill="1" applyBorder="1" applyAlignment="1">
      <alignment horizontal="center" vertical="center" wrapText="1"/>
    </xf>
    <xf numFmtId="0" fontId="21" fillId="0" borderId="12" xfId="0" applyFont="1" applyFill="1" applyBorder="1" applyAlignment="1">
      <alignment horizontal="center" vertical="center" wrapText="1"/>
    </xf>
    <xf numFmtId="49" fontId="21" fillId="0" borderId="2" xfId="0" applyNumberFormat="1" applyFont="1" applyFill="1" applyBorder="1" applyAlignment="1">
      <alignment horizontal="center" vertical="center" wrapText="1"/>
    </xf>
    <xf numFmtId="0" fontId="21" fillId="0" borderId="4" xfId="0" applyFont="1" applyFill="1" applyBorder="1" applyAlignment="1">
      <alignment vertical="top" wrapText="1"/>
    </xf>
    <xf numFmtId="0" fontId="21" fillId="0" borderId="5" xfId="0" applyFont="1" applyFill="1" applyBorder="1" applyAlignment="1">
      <alignment vertical="top" wrapText="1"/>
    </xf>
    <xf numFmtId="176" fontId="22" fillId="0" borderId="3" xfId="0" applyNumberFormat="1" applyFont="1" applyFill="1" applyBorder="1" applyAlignment="1">
      <alignment horizontal="center" vertical="top" wrapText="1"/>
    </xf>
    <xf numFmtId="0" fontId="21" fillId="0" borderId="2" xfId="12" applyFont="1" applyFill="1" applyBorder="1" applyAlignment="1">
      <alignment horizontal="left" vertical="top" wrapText="1"/>
    </xf>
    <xf numFmtId="0" fontId="21" fillId="0" borderId="14" xfId="12" applyFont="1" applyFill="1" applyBorder="1" applyAlignment="1">
      <alignment horizontal="left" vertical="top" wrapText="1"/>
    </xf>
    <xf numFmtId="0" fontId="21" fillId="0" borderId="2" xfId="12" applyFont="1" applyFill="1" applyBorder="1" applyAlignment="1">
      <alignment vertical="top" wrapText="1"/>
    </xf>
    <xf numFmtId="0" fontId="23" fillId="0" borderId="10" xfId="0" applyFont="1" applyFill="1" applyBorder="1" applyAlignment="1">
      <alignment horizontal="left" vertical="top" wrapText="1"/>
    </xf>
    <xf numFmtId="0" fontId="21" fillId="0" borderId="4" xfId="0" applyFont="1" applyFill="1" applyBorder="1" applyAlignment="1">
      <alignment horizontal="center" vertical="center" wrapText="1"/>
    </xf>
    <xf numFmtId="0" fontId="21" fillId="0" borderId="15" xfId="12" applyFont="1" applyFill="1" applyBorder="1" applyAlignment="1">
      <alignment horizontal="left" vertical="top" wrapText="1"/>
    </xf>
    <xf numFmtId="0" fontId="21" fillId="0" borderId="2" xfId="0" applyFont="1" applyFill="1" applyBorder="1" applyAlignment="1">
      <alignment horizontal="left" vertical="center" wrapText="1"/>
    </xf>
    <xf numFmtId="0" fontId="21" fillId="0" borderId="2" xfId="0" applyFont="1" applyFill="1" applyBorder="1" applyAlignment="1">
      <alignment vertical="center" wrapText="1"/>
    </xf>
    <xf numFmtId="49" fontId="21" fillId="0" borderId="15" xfId="0" applyNumberFormat="1" applyFont="1" applyFill="1" applyBorder="1" applyAlignment="1">
      <alignment vertical="top" wrapText="1"/>
    </xf>
    <xf numFmtId="176" fontId="22" fillId="0" borderId="4" xfId="0" applyNumberFormat="1" applyFont="1" applyFill="1" applyBorder="1" applyAlignment="1">
      <alignment horizontal="center" vertical="top" wrapText="1"/>
    </xf>
    <xf numFmtId="0" fontId="22" fillId="0" borderId="4" xfId="0" applyFont="1" applyFill="1" applyBorder="1" applyAlignment="1">
      <alignment horizontal="right" vertical="top" wrapText="1"/>
    </xf>
    <xf numFmtId="0" fontId="22" fillId="0" borderId="9" xfId="0" applyFont="1" applyFill="1" applyBorder="1" applyAlignment="1">
      <alignment horizontal="left" vertical="top" wrapText="1"/>
    </xf>
    <xf numFmtId="49" fontId="21" fillId="0" borderId="10" xfId="0" applyNumberFormat="1" applyFont="1" applyFill="1" applyBorder="1" applyAlignment="1">
      <alignment vertical="top" wrapText="1"/>
    </xf>
    <xf numFmtId="0" fontId="21" fillId="0" borderId="10" xfId="0" applyFont="1" applyFill="1" applyBorder="1" applyAlignment="1">
      <alignment horizontal="left" vertical="center" wrapText="1"/>
    </xf>
    <xf numFmtId="0" fontId="21" fillId="0" borderId="9" xfId="0" applyFont="1" applyFill="1" applyBorder="1" applyAlignment="1">
      <alignment vertical="center" wrapText="1"/>
    </xf>
    <xf numFmtId="0" fontId="21" fillId="0" borderId="4" xfId="0" applyFont="1" applyFill="1" applyBorder="1" applyAlignment="1">
      <alignment horizontal="right" vertical="center" wrapText="1"/>
    </xf>
    <xf numFmtId="0" fontId="21" fillId="0" borderId="3" xfId="0" applyFont="1" applyFill="1" applyBorder="1" applyAlignment="1">
      <alignment horizontal="center" vertical="center" wrapText="1"/>
    </xf>
    <xf numFmtId="0" fontId="21" fillId="0" borderId="8" xfId="0" applyFont="1" applyFill="1" applyBorder="1" applyAlignment="1">
      <alignment vertical="center" wrapText="1"/>
    </xf>
    <xf numFmtId="0" fontId="22" fillId="0" borderId="10" xfId="0" applyFont="1" applyFill="1" applyBorder="1" applyAlignment="1">
      <alignment horizontal="left" vertical="top" wrapText="1"/>
    </xf>
    <xf numFmtId="0" fontId="21" fillId="0" borderId="3" xfId="0" applyFont="1" applyFill="1" applyBorder="1" applyAlignment="1">
      <alignment horizontal="left" vertical="top"/>
    </xf>
    <xf numFmtId="0" fontId="24" fillId="0" borderId="11" xfId="0" applyFont="1" applyFill="1" applyBorder="1" applyAlignment="1">
      <alignment horizontal="left" vertical="top"/>
    </xf>
    <xf numFmtId="0" fontId="24" fillId="0" borderId="11" xfId="0" applyFont="1" applyFill="1" applyBorder="1" applyAlignment="1">
      <alignment horizontal="center" vertical="top"/>
    </xf>
    <xf numFmtId="0" fontId="21" fillId="0" borderId="11" xfId="0" applyFont="1" applyFill="1" applyBorder="1" applyAlignment="1">
      <alignment horizontal="left" vertical="top"/>
    </xf>
    <xf numFmtId="0" fontId="24" fillId="0" borderId="8" xfId="0" applyFont="1" applyFill="1" applyBorder="1" applyAlignment="1">
      <alignment horizontal="left" vertical="top"/>
    </xf>
    <xf numFmtId="0" fontId="21" fillId="0" borderId="4" xfId="0" applyFont="1" applyFill="1" applyBorder="1" applyAlignment="1">
      <alignment horizontal="left" vertical="top"/>
    </xf>
    <xf numFmtId="0" fontId="24" fillId="0" borderId="0" xfId="0" applyFont="1" applyFill="1" applyAlignment="1">
      <alignment horizontal="left" vertical="top"/>
    </xf>
    <xf numFmtId="0" fontId="24" fillId="0" borderId="0" xfId="0" applyFont="1" applyFill="1" applyAlignment="1">
      <alignment horizontal="center" vertical="top"/>
    </xf>
    <xf numFmtId="0" fontId="21" fillId="0" borderId="0" xfId="0" applyFont="1" applyFill="1" applyAlignment="1">
      <alignment horizontal="left" vertical="top"/>
    </xf>
    <xf numFmtId="0" fontId="24" fillId="0" borderId="9" xfId="0" applyFont="1" applyFill="1" applyBorder="1" applyAlignment="1">
      <alignment horizontal="left" vertical="top"/>
    </xf>
    <xf numFmtId="0" fontId="21" fillId="0" borderId="5" xfId="0" applyFont="1" applyFill="1" applyBorder="1" applyAlignment="1">
      <alignment horizontal="left" vertical="top"/>
    </xf>
    <xf numFmtId="0" fontId="24" fillId="0" borderId="6" xfId="0" applyFont="1" applyFill="1" applyBorder="1" applyAlignment="1">
      <alignment horizontal="left" vertical="top"/>
    </xf>
    <xf numFmtId="0" fontId="24" fillId="0" borderId="6" xfId="0" applyFont="1" applyFill="1" applyBorder="1" applyAlignment="1">
      <alignment horizontal="center" vertical="top"/>
    </xf>
    <xf numFmtId="0" fontId="21" fillId="0" borderId="6" xfId="0" applyFont="1" applyFill="1" applyBorder="1" applyAlignment="1">
      <alignment horizontal="left" vertical="top"/>
    </xf>
    <xf numFmtId="0" fontId="24" fillId="0" borderId="13" xfId="0" applyFont="1" applyFill="1" applyBorder="1" applyAlignment="1">
      <alignment horizontal="left" vertical="top"/>
    </xf>
    <xf numFmtId="0" fontId="21" fillId="0" borderId="11" xfId="0" applyFont="1" applyFill="1" applyBorder="1" applyAlignment="1">
      <alignment horizontal="center" vertical="center" wrapText="1"/>
    </xf>
    <xf numFmtId="0" fontId="21" fillId="0" borderId="0" xfId="0" applyFont="1" applyFill="1" applyAlignment="1">
      <alignment horizontal="center" vertical="center" wrapText="1"/>
    </xf>
    <xf numFmtId="0" fontId="21" fillId="0" borderId="3" xfId="0" applyFont="1" applyFill="1" applyBorder="1" applyAlignment="1">
      <alignment horizontal="center" vertical="center" wrapText="1"/>
    </xf>
    <xf numFmtId="0" fontId="21" fillId="0" borderId="1" xfId="0" applyFont="1" applyFill="1" applyBorder="1" applyAlignment="1">
      <alignment horizontal="right" vertical="top" wrapText="1"/>
    </xf>
    <xf numFmtId="176" fontId="22" fillId="0" borderId="1" xfId="0" applyNumberFormat="1" applyFont="1" applyFill="1" applyBorder="1" applyAlignment="1">
      <alignment horizontal="center" vertical="top" wrapText="1"/>
    </xf>
    <xf numFmtId="49" fontId="21" fillId="0" borderId="14" xfId="0" applyNumberFormat="1" applyFont="1" applyFill="1" applyBorder="1" applyAlignment="1">
      <alignment vertical="top" wrapText="1"/>
    </xf>
    <xf numFmtId="3" fontId="21" fillId="0" borderId="1" xfId="0" applyNumberFormat="1" applyFont="1" applyFill="1" applyBorder="1" applyAlignment="1">
      <alignment horizontal="center" vertical="top" wrapText="1"/>
    </xf>
    <xf numFmtId="0" fontId="21" fillId="0" borderId="14" xfId="0" applyFont="1" applyFill="1" applyBorder="1" applyAlignment="1">
      <alignment horizontal="left" vertical="center" wrapText="1"/>
    </xf>
    <xf numFmtId="0" fontId="21" fillId="0" borderId="14" xfId="0" applyFont="1" applyFill="1" applyBorder="1" applyAlignment="1">
      <alignment vertical="center" wrapText="1"/>
    </xf>
    <xf numFmtId="0" fontId="21" fillId="0" borderId="5" xfId="0" applyFont="1" applyFill="1" applyBorder="1" applyAlignment="1">
      <alignment horizontal="center" vertical="center" wrapText="1"/>
    </xf>
    <xf numFmtId="0" fontId="21" fillId="0" borderId="13" xfId="0" applyFont="1" applyFill="1" applyBorder="1" applyAlignment="1">
      <alignment vertical="center" wrapText="1"/>
    </xf>
    <xf numFmtId="0" fontId="21" fillId="0" borderId="5" xfId="0" applyFont="1" applyFill="1" applyBorder="1" applyAlignment="1">
      <alignment horizontal="right" vertical="center" wrapText="1"/>
    </xf>
    <xf numFmtId="0" fontId="21" fillId="0" borderId="9" xfId="0" applyFont="1" applyFill="1" applyBorder="1" applyAlignment="1">
      <alignment horizontal="center" vertical="top" wrapText="1"/>
    </xf>
    <xf numFmtId="0" fontId="22" fillId="0" borderId="14" xfId="0" applyFont="1" applyFill="1" applyBorder="1" applyAlignment="1">
      <alignment horizontal="left" vertical="top" wrapText="1"/>
    </xf>
    <xf numFmtId="0" fontId="20" fillId="0" borderId="0" xfId="0" applyFont="1" applyFill="1" applyAlignment="1">
      <alignment horizontal="center" vertical="center" wrapText="1"/>
    </xf>
    <xf numFmtId="0" fontId="20" fillId="0" borderId="6" xfId="0" applyFont="1" applyFill="1" applyBorder="1" applyAlignment="1">
      <alignment horizontal="center" vertical="center" wrapText="1"/>
    </xf>
    <xf numFmtId="177" fontId="15" fillId="0" borderId="6" xfId="1" applyNumberFormat="1" applyFont="1" applyFill="1" applyBorder="1" applyAlignment="1">
      <alignment horizontal="right" vertical="center" wrapText="1"/>
    </xf>
    <xf numFmtId="0" fontId="21" fillId="0" borderId="2" xfId="13" applyFont="1" applyFill="1" applyBorder="1" applyAlignment="1">
      <alignment horizontal="left" vertical="top" wrapText="1"/>
    </xf>
    <xf numFmtId="0" fontId="21" fillId="0" borderId="15" xfId="0" applyFont="1" applyFill="1" applyBorder="1" applyAlignment="1">
      <alignment horizontal="left" vertical="top" wrapText="1" shrinkToFit="1"/>
    </xf>
    <xf numFmtId="0" fontId="21" fillId="0" borderId="2" xfId="0" applyFont="1" applyFill="1" applyBorder="1" applyAlignment="1">
      <alignment horizontal="left" vertical="top" wrapText="1" shrinkToFit="1"/>
    </xf>
    <xf numFmtId="0" fontId="21" fillId="0" borderId="10" xfId="0" applyFont="1" applyFill="1" applyBorder="1" applyAlignment="1">
      <alignment horizontal="left" vertical="top" wrapText="1" shrinkToFit="1"/>
    </xf>
    <xf numFmtId="0" fontId="22" fillId="0" borderId="14" xfId="0" applyFont="1" applyFill="1" applyBorder="1" applyAlignment="1">
      <alignment vertical="top" wrapText="1"/>
    </xf>
    <xf numFmtId="0" fontId="21" fillId="0" borderId="10" xfId="0" applyFont="1" applyFill="1" applyBorder="1" applyAlignment="1">
      <alignment vertical="center" wrapText="1"/>
    </xf>
    <xf numFmtId="0" fontId="21" fillId="0" borderId="14" xfId="0" applyFont="1" applyFill="1" applyBorder="1" applyAlignment="1">
      <alignment horizontal="left" vertical="top" wrapText="1" shrinkToFit="1"/>
    </xf>
    <xf numFmtId="49" fontId="21" fillId="0" borderId="6" xfId="14" applyNumberFormat="1" applyFont="1" applyFill="1" applyBorder="1" applyAlignment="1">
      <alignment horizontal="left" vertical="center"/>
    </xf>
    <xf numFmtId="177" fontId="21" fillId="0" borderId="6" xfId="14" applyNumberFormat="1" applyFont="1" applyFill="1" applyBorder="1" applyAlignment="1">
      <alignment horizontal="right" vertical="center"/>
    </xf>
    <xf numFmtId="0" fontId="21" fillId="0" borderId="15" xfId="14" applyFont="1" applyFill="1" applyBorder="1" applyAlignment="1">
      <alignment horizontal="center" vertical="center" wrapText="1"/>
    </xf>
    <xf numFmtId="0" fontId="21" fillId="0" borderId="2" xfId="14" applyFont="1" applyFill="1" applyBorder="1" applyAlignment="1">
      <alignment horizontal="center" vertical="center" wrapText="1"/>
    </xf>
    <xf numFmtId="0" fontId="21" fillId="0" borderId="7" xfId="14" applyFont="1" applyFill="1" applyBorder="1" applyAlignment="1">
      <alignment horizontal="center" vertical="center" wrapText="1"/>
    </xf>
    <xf numFmtId="0" fontId="21" fillId="0" borderId="15" xfId="14" applyFont="1" applyFill="1" applyBorder="1" applyAlignment="1">
      <alignment horizontal="left" vertical="top" wrapText="1"/>
    </xf>
    <xf numFmtId="49" fontId="16" fillId="0" borderId="15" xfId="14" applyNumberFormat="1" applyFont="1" applyFill="1" applyBorder="1" applyAlignment="1">
      <alignment horizontal="left" vertical="top" wrapText="1"/>
    </xf>
    <xf numFmtId="0" fontId="16" fillId="0" borderId="15" xfId="14" applyFont="1" applyFill="1" applyBorder="1" applyAlignment="1">
      <alignment vertical="top" wrapText="1"/>
    </xf>
    <xf numFmtId="0" fontId="16" fillId="0" borderId="14" xfId="14" applyFont="1" applyFill="1" applyBorder="1" applyAlignment="1">
      <alignment vertical="top" wrapText="1"/>
    </xf>
    <xf numFmtId="0" fontId="21" fillId="0" borderId="2" xfId="14" applyFont="1" applyFill="1" applyBorder="1" applyAlignment="1">
      <alignment vertical="top" wrapText="1"/>
    </xf>
    <xf numFmtId="0" fontId="21" fillId="0" borderId="7" xfId="14" applyFont="1" applyFill="1" applyBorder="1" applyAlignment="1">
      <alignment horizontal="left" vertical="top" wrapText="1"/>
    </xf>
    <xf numFmtId="0" fontId="21" fillId="0" borderId="2" xfId="14" applyFont="1" applyFill="1" applyBorder="1" applyAlignment="1">
      <alignment horizontal="left" vertical="top" wrapText="1"/>
    </xf>
    <xf numFmtId="49" fontId="21" fillId="0" borderId="2" xfId="14" applyNumberFormat="1" applyFont="1" applyFill="1" applyBorder="1" applyAlignment="1">
      <alignment horizontal="left" vertical="top" wrapText="1"/>
    </xf>
    <xf numFmtId="0" fontId="28" fillId="0" borderId="15" xfId="14" applyFont="1" applyFill="1" applyBorder="1" applyAlignment="1">
      <alignment horizontal="left" vertical="top" wrapText="1"/>
    </xf>
    <xf numFmtId="0" fontId="21" fillId="0" borderId="1" xfId="14" applyFont="1" applyFill="1" applyBorder="1" applyAlignment="1">
      <alignment horizontal="center" vertical="top" wrapText="1"/>
    </xf>
    <xf numFmtId="0" fontId="22" fillId="0" borderId="14" xfId="4" applyFont="1" applyFill="1" applyBorder="1" applyAlignment="1">
      <alignment horizontal="left" vertical="top" wrapText="1"/>
    </xf>
    <xf numFmtId="0" fontId="21" fillId="0" borderId="0" xfId="11" applyFont="1" applyFill="1" applyBorder="1" applyAlignment="1">
      <alignment vertical="top" wrapText="1"/>
    </xf>
    <xf numFmtId="0" fontId="24" fillId="0" borderId="0" xfId="11" applyFont="1" applyFill="1" applyBorder="1" applyAlignment="1">
      <alignment horizontal="left" vertical="top"/>
    </xf>
    <xf numFmtId="0" fontId="21" fillId="0" borderId="4" xfId="11" applyFont="1" applyFill="1" applyBorder="1" applyAlignment="1">
      <alignment horizontal="left" vertical="top"/>
    </xf>
  </cellXfs>
  <cellStyles count="15">
    <cellStyle name="通貨 2" xfId="5" xr:uid="{00000000-0005-0000-0000-000000000000}"/>
    <cellStyle name="標準" xfId="0" builtinId="0" customBuiltin="1"/>
    <cellStyle name="標準 2" xfId="1" xr:uid="{00000000-0005-0000-0000-000002000000}"/>
    <cellStyle name="標準 2 2" xfId="9" xr:uid="{63DDFBAD-1757-4786-831B-09835AA75484}"/>
    <cellStyle name="標準 2 2 2" xfId="11" xr:uid="{B7683761-D4D0-4981-9B46-7A4F9DC80758}"/>
    <cellStyle name="標準 2 3" xfId="10" xr:uid="{BB1CFF1C-6614-48F7-8DE2-EBCB64FAD2C1}"/>
    <cellStyle name="標準 3" xfId="2" xr:uid="{00000000-0005-0000-0000-000003000000}"/>
    <cellStyle name="標準 4" xfId="3" xr:uid="{00000000-0005-0000-0000-000004000000}"/>
    <cellStyle name="標準 5" xfId="6" xr:uid="{00000000-0005-0000-0000-000005000000}"/>
    <cellStyle name="標準 5 2" xfId="8" xr:uid="{F73259F4-0D5F-4F59-ACAE-2E42B73FEA28}"/>
    <cellStyle name="標準 5 2 2 2" xfId="13" xr:uid="{D518296D-281B-4571-AF9C-B1444216F55E}"/>
    <cellStyle name="標準 5 2 3" xfId="12" xr:uid="{A22B3D6E-78B0-487C-B8AD-09D52B390BB4}"/>
    <cellStyle name="標準 5 3" xfId="7" xr:uid="{21B47113-D672-4075-A49C-924E950FCF8D}"/>
    <cellStyle name="標準 6" xfId="4" xr:uid="{00000000-0005-0000-0000-000006000000}"/>
    <cellStyle name="標準 7" xfId="14" xr:uid="{C39386C1-FF58-4083-AEF6-5464AF76D3C7}"/>
  </cellStyles>
  <dxfs count="1">
    <dxf>
      <font>
        <color rgb="FF9C0006"/>
      </font>
      <fill>
        <patternFill>
          <bgColor rgb="FFFFC7CE"/>
        </patternFill>
      </fill>
    </dxf>
  </dxfs>
  <tableStyles count="0" defaultTableStyle="TableStyleMedium2" defaultPivotStyle="PivotStyleLight16"/>
  <colors>
    <mruColors>
      <color rgb="FFFFFFCC"/>
      <color rgb="FF0000FF"/>
      <color rgb="FF009E47"/>
      <color rgb="FFFDE9D9"/>
      <color rgb="FFFFCCFF"/>
      <color rgb="FFFF9933"/>
      <color rgb="FF0070C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3" Type="http://schemas.openxmlformats.org/officeDocument/2006/relationships/worksheet" Target="worksheets/sheet3.xml"/><Relationship Id="rId21"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theme/theme1.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vertOverflow="clip" horzOverflow="clip" rtlCol="0" anchor="t"/>
      <a:lstStyle>
        <a:defPPr algn="l">
          <a:defRPr kumimoji="1" sz="110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M837"/>
  <sheetViews>
    <sheetView showGridLines="0" tabSelected="1" zoomScaleNormal="100" zoomScaleSheetLayoutView="100" workbookViewId="0">
      <selection sqref="A1:M1"/>
    </sheetView>
  </sheetViews>
  <sheetFormatPr defaultColWidth="9" defaultRowHeight="10.5" x14ac:dyDescent="0.15"/>
  <cols>
    <col min="1" max="1" width="3.125" style="29" customWidth="1"/>
    <col min="2" max="2" width="14" style="26" customWidth="1"/>
    <col min="3" max="3" width="4.5" style="29" customWidth="1"/>
    <col min="4" max="4" width="25.625" style="26" customWidth="1"/>
    <col min="5" max="5" width="2.625" style="29" customWidth="1"/>
    <col min="6" max="6" width="25.625" style="26" customWidth="1"/>
    <col min="7" max="7" width="33.625" style="29" customWidth="1"/>
    <col min="8" max="8" width="14.875" style="29" customWidth="1"/>
    <col min="9" max="9" width="16.75" style="29" customWidth="1"/>
    <col min="10" max="10" width="60.625" style="29" customWidth="1"/>
    <col min="11" max="11" width="15" style="29" customWidth="1"/>
    <col min="12" max="12" width="9.125" style="29" customWidth="1"/>
    <col min="13" max="13" width="31.25" style="26" customWidth="1"/>
    <col min="14" max="16384" width="9" style="26"/>
  </cols>
  <sheetData>
    <row r="1" spans="1:13" s="19" customFormat="1" ht="18.600000000000001" customHeight="1" x14ac:dyDescent="0.15">
      <c r="A1" s="35" t="s">
        <v>630</v>
      </c>
      <c r="B1" s="35"/>
      <c r="C1" s="35"/>
      <c r="D1" s="35"/>
      <c r="E1" s="35"/>
      <c r="F1" s="35"/>
      <c r="G1" s="35"/>
      <c r="H1" s="35"/>
      <c r="I1" s="35"/>
      <c r="J1" s="35"/>
      <c r="K1" s="35"/>
      <c r="L1" s="35"/>
      <c r="M1" s="35"/>
    </row>
    <row r="2" spans="1:13" s="25" customFormat="1" ht="20.45" customHeight="1" x14ac:dyDescent="0.15">
      <c r="A2" s="36" t="s">
        <v>631</v>
      </c>
      <c r="B2" s="36"/>
      <c r="C2" s="36"/>
      <c r="D2" s="36"/>
      <c r="E2" s="37"/>
      <c r="F2" s="37"/>
      <c r="G2" s="37"/>
      <c r="H2" s="36"/>
      <c r="I2" s="36"/>
      <c r="J2" s="38" t="s">
        <v>632</v>
      </c>
      <c r="K2" s="38"/>
      <c r="L2" s="38"/>
      <c r="M2" s="38"/>
    </row>
    <row r="3" spans="1:13" ht="21" x14ac:dyDescent="0.15">
      <c r="A3" s="39" t="s">
        <v>633</v>
      </c>
      <c r="B3" s="40"/>
      <c r="C3" s="39" t="s">
        <v>634</v>
      </c>
      <c r="D3" s="40"/>
      <c r="E3" s="144" t="s">
        <v>635</v>
      </c>
      <c r="F3" s="40"/>
      <c r="G3" s="41" t="s">
        <v>636</v>
      </c>
      <c r="H3" s="42" t="s">
        <v>637</v>
      </c>
      <c r="I3" s="43" t="s">
        <v>638</v>
      </c>
      <c r="J3" s="43" t="s">
        <v>639</v>
      </c>
      <c r="K3" s="44" t="s">
        <v>640</v>
      </c>
      <c r="L3" s="44" t="s">
        <v>641</v>
      </c>
      <c r="M3" s="45" t="s">
        <v>642</v>
      </c>
    </row>
    <row r="4" spans="1:13" ht="72.599999999999994" customHeight="1" x14ac:dyDescent="0.15">
      <c r="A4" s="48">
        <v>13</v>
      </c>
      <c r="B4" s="49" t="s">
        <v>643</v>
      </c>
      <c r="C4" s="50">
        <v>3</v>
      </c>
      <c r="D4" s="49" t="s">
        <v>644</v>
      </c>
      <c r="E4" s="51"/>
      <c r="F4" s="49" t="s">
        <v>645</v>
      </c>
      <c r="G4" s="54" t="s">
        <v>646</v>
      </c>
      <c r="H4" s="53" t="s">
        <v>643</v>
      </c>
      <c r="I4" s="53" t="s">
        <v>644</v>
      </c>
      <c r="J4" s="54" t="s">
        <v>647</v>
      </c>
      <c r="K4" s="53" t="s">
        <v>586</v>
      </c>
      <c r="L4" s="55" t="s">
        <v>648</v>
      </c>
      <c r="M4" s="53" t="s">
        <v>649</v>
      </c>
    </row>
    <row r="5" spans="1:13" ht="30.6" customHeight="1" x14ac:dyDescent="0.15">
      <c r="A5" s="57"/>
      <c r="B5" s="58"/>
      <c r="C5" s="59"/>
      <c r="D5" s="58"/>
      <c r="E5" s="60"/>
      <c r="F5" s="58"/>
      <c r="G5" s="54" t="s">
        <v>650</v>
      </c>
      <c r="H5" s="61"/>
      <c r="I5" s="61"/>
      <c r="J5" s="54" t="s">
        <v>651</v>
      </c>
      <c r="K5" s="61"/>
      <c r="L5" s="62"/>
      <c r="M5" s="61"/>
    </row>
    <row r="6" spans="1:13" ht="93.6" customHeight="1" x14ac:dyDescent="0.15">
      <c r="A6" s="48">
        <v>14</v>
      </c>
      <c r="B6" s="73" t="s">
        <v>652</v>
      </c>
      <c r="C6" s="50">
        <v>2</v>
      </c>
      <c r="D6" s="49" t="s">
        <v>653</v>
      </c>
      <c r="E6" s="51" t="s">
        <v>654</v>
      </c>
      <c r="F6" s="49" t="s">
        <v>655</v>
      </c>
      <c r="G6" s="54" t="s">
        <v>656</v>
      </c>
      <c r="H6" s="55" t="s">
        <v>652</v>
      </c>
      <c r="I6" s="53" t="s">
        <v>653</v>
      </c>
      <c r="J6" s="54" t="s">
        <v>657</v>
      </c>
      <c r="K6" s="53" t="s">
        <v>498</v>
      </c>
      <c r="L6" s="53" t="s">
        <v>658</v>
      </c>
      <c r="M6" s="53" t="s">
        <v>659</v>
      </c>
    </row>
    <row r="7" spans="1:13" ht="30.6" customHeight="1" x14ac:dyDescent="0.15">
      <c r="A7" s="56"/>
      <c r="B7" s="63"/>
      <c r="C7" s="64"/>
      <c r="D7" s="65"/>
      <c r="E7" s="67"/>
      <c r="F7" s="65"/>
      <c r="G7" s="54" t="s">
        <v>660</v>
      </c>
      <c r="H7" s="66"/>
      <c r="I7" s="52"/>
      <c r="J7" s="54" t="s">
        <v>661</v>
      </c>
      <c r="K7" s="61"/>
      <c r="L7" s="61"/>
      <c r="M7" s="61"/>
    </row>
    <row r="8" spans="1:13" ht="62.1" customHeight="1" x14ac:dyDescent="0.15">
      <c r="A8" s="56"/>
      <c r="B8" s="63"/>
      <c r="C8" s="64"/>
      <c r="D8" s="65"/>
      <c r="E8" s="67"/>
      <c r="F8" s="65"/>
      <c r="G8" s="54" t="s">
        <v>662</v>
      </c>
      <c r="H8" s="66"/>
      <c r="I8" s="52"/>
      <c r="J8" s="54" t="s">
        <v>663</v>
      </c>
      <c r="K8" s="53" t="s">
        <v>664</v>
      </c>
      <c r="L8" s="55" t="s">
        <v>665</v>
      </c>
      <c r="M8" s="53" t="s">
        <v>666</v>
      </c>
    </row>
    <row r="9" spans="1:13" ht="51.6" customHeight="1" x14ac:dyDescent="0.15">
      <c r="A9" s="56"/>
      <c r="B9" s="63"/>
      <c r="C9" s="64"/>
      <c r="D9" s="65"/>
      <c r="E9" s="67"/>
      <c r="F9" s="65"/>
      <c r="G9" s="54" t="s">
        <v>667</v>
      </c>
      <c r="H9" s="66"/>
      <c r="I9" s="52"/>
      <c r="J9" s="54" t="s">
        <v>668</v>
      </c>
      <c r="K9" s="52"/>
      <c r="L9" s="66"/>
      <c r="M9" s="52"/>
    </row>
    <row r="10" spans="1:13" ht="51.6" customHeight="1" x14ac:dyDescent="0.15">
      <c r="A10" s="57"/>
      <c r="B10" s="76"/>
      <c r="C10" s="64"/>
      <c r="D10" s="58"/>
      <c r="E10" s="60"/>
      <c r="F10" s="58"/>
      <c r="G10" s="54" t="s">
        <v>669</v>
      </c>
      <c r="H10" s="62"/>
      <c r="I10" s="61"/>
      <c r="J10" s="54" t="s">
        <v>670</v>
      </c>
      <c r="K10" s="61"/>
      <c r="L10" s="62"/>
      <c r="M10" s="61"/>
    </row>
    <row r="11" spans="1:13" ht="51.6" customHeight="1" x14ac:dyDescent="0.15">
      <c r="A11" s="48">
        <v>22</v>
      </c>
      <c r="B11" s="49" t="s">
        <v>671</v>
      </c>
      <c r="C11" s="68"/>
      <c r="D11" s="49" t="s">
        <v>672</v>
      </c>
      <c r="E11" s="70" t="s">
        <v>673</v>
      </c>
      <c r="F11" s="71" t="s">
        <v>674</v>
      </c>
      <c r="G11" s="54" t="s">
        <v>675</v>
      </c>
      <c r="H11" s="53" t="s">
        <v>671</v>
      </c>
      <c r="I11" s="53" t="s">
        <v>672</v>
      </c>
      <c r="J11" s="54" t="s">
        <v>675</v>
      </c>
      <c r="K11" s="69" t="s">
        <v>676</v>
      </c>
      <c r="L11" s="55" t="s">
        <v>677</v>
      </c>
      <c r="M11" s="53" t="s">
        <v>659</v>
      </c>
    </row>
    <row r="12" spans="1:13" ht="41.1" customHeight="1" x14ac:dyDescent="0.15">
      <c r="A12" s="56"/>
      <c r="B12" s="65"/>
      <c r="C12" s="64"/>
      <c r="D12" s="65"/>
      <c r="E12" s="70" t="s">
        <v>654</v>
      </c>
      <c r="F12" s="71" t="s">
        <v>678</v>
      </c>
      <c r="G12" s="54" t="s">
        <v>679</v>
      </c>
      <c r="H12" s="52"/>
      <c r="I12" s="52"/>
      <c r="J12" s="54" t="s">
        <v>680</v>
      </c>
      <c r="K12" s="54" t="s">
        <v>681</v>
      </c>
      <c r="L12" s="66"/>
      <c r="M12" s="52"/>
    </row>
    <row r="13" spans="1:13" ht="41.1" customHeight="1" x14ac:dyDescent="0.15">
      <c r="A13" s="56"/>
      <c r="B13" s="65"/>
      <c r="C13" s="64"/>
      <c r="D13" s="65"/>
      <c r="E13" s="51" t="s">
        <v>682</v>
      </c>
      <c r="F13" s="49" t="s">
        <v>683</v>
      </c>
      <c r="G13" s="54" t="s">
        <v>684</v>
      </c>
      <c r="H13" s="52"/>
      <c r="I13" s="52"/>
      <c r="J13" s="54" t="s">
        <v>684</v>
      </c>
      <c r="K13" s="53" t="s">
        <v>685</v>
      </c>
      <c r="L13" s="66"/>
      <c r="M13" s="52"/>
    </row>
    <row r="14" spans="1:13" ht="30.6" customHeight="1" x14ac:dyDescent="0.15">
      <c r="A14" s="56"/>
      <c r="B14" s="65"/>
      <c r="C14" s="64"/>
      <c r="D14" s="65"/>
      <c r="E14" s="67"/>
      <c r="F14" s="65"/>
      <c r="G14" s="54" t="s">
        <v>686</v>
      </c>
      <c r="H14" s="52"/>
      <c r="I14" s="52"/>
      <c r="J14" s="54" t="s">
        <v>686</v>
      </c>
      <c r="K14" s="52"/>
      <c r="L14" s="66"/>
      <c r="M14" s="52"/>
    </row>
    <row r="15" spans="1:13" ht="30.6" customHeight="1" x14ac:dyDescent="0.15">
      <c r="A15" s="56"/>
      <c r="B15" s="65"/>
      <c r="C15" s="64"/>
      <c r="D15" s="65"/>
      <c r="E15" s="60"/>
      <c r="F15" s="58"/>
      <c r="G15" s="54" t="s">
        <v>687</v>
      </c>
      <c r="H15" s="52"/>
      <c r="I15" s="52"/>
      <c r="J15" s="54" t="s">
        <v>687</v>
      </c>
      <c r="K15" s="61"/>
      <c r="L15" s="66"/>
      <c r="M15" s="52"/>
    </row>
    <row r="16" spans="1:13" ht="51.6" customHeight="1" x14ac:dyDescent="0.15">
      <c r="A16" s="57"/>
      <c r="B16" s="58"/>
      <c r="C16" s="64"/>
      <c r="D16" s="58"/>
      <c r="E16" s="70" t="s">
        <v>688</v>
      </c>
      <c r="F16" s="71" t="s">
        <v>689</v>
      </c>
      <c r="G16" s="54" t="s">
        <v>690</v>
      </c>
      <c r="H16" s="61"/>
      <c r="I16" s="61"/>
      <c r="J16" s="54" t="s">
        <v>691</v>
      </c>
      <c r="K16" s="54" t="s">
        <v>692</v>
      </c>
      <c r="L16" s="62"/>
      <c r="M16" s="61"/>
    </row>
    <row r="17" spans="1:13" ht="62.1" customHeight="1" x14ac:dyDescent="0.15">
      <c r="A17" s="72">
        <v>25</v>
      </c>
      <c r="B17" s="73" t="s">
        <v>693</v>
      </c>
      <c r="C17" s="68"/>
      <c r="D17" s="73" t="s">
        <v>694</v>
      </c>
      <c r="E17" s="70" t="s">
        <v>673</v>
      </c>
      <c r="F17" s="77" t="s">
        <v>695</v>
      </c>
      <c r="G17" s="54" t="s">
        <v>696</v>
      </c>
      <c r="H17" s="55" t="s">
        <v>693</v>
      </c>
      <c r="I17" s="55" t="s">
        <v>694</v>
      </c>
      <c r="J17" s="54" t="s">
        <v>697</v>
      </c>
      <c r="K17" s="54" t="s">
        <v>692</v>
      </c>
      <c r="L17" s="75" t="s">
        <v>698</v>
      </c>
      <c r="M17" s="54" t="s">
        <v>699</v>
      </c>
    </row>
    <row r="18" spans="1:13" ht="51.6" customHeight="1" x14ac:dyDescent="0.15">
      <c r="A18" s="74"/>
      <c r="B18" s="63"/>
      <c r="C18" s="64"/>
      <c r="D18" s="63"/>
      <c r="E18" s="51" t="s">
        <v>654</v>
      </c>
      <c r="F18" s="73" t="s">
        <v>700</v>
      </c>
      <c r="G18" s="54" t="s">
        <v>701</v>
      </c>
      <c r="H18" s="66"/>
      <c r="I18" s="66"/>
      <c r="J18" s="54" t="s">
        <v>702</v>
      </c>
      <c r="K18" s="54" t="s">
        <v>586</v>
      </c>
      <c r="L18" s="75" t="s">
        <v>658</v>
      </c>
      <c r="M18" s="54" t="s">
        <v>659</v>
      </c>
    </row>
    <row r="19" spans="1:13" ht="51.6" customHeight="1" x14ac:dyDescent="0.15">
      <c r="A19" s="74"/>
      <c r="B19" s="63"/>
      <c r="C19" s="64"/>
      <c r="D19" s="63"/>
      <c r="E19" s="67"/>
      <c r="F19" s="63"/>
      <c r="G19" s="54" t="s">
        <v>703</v>
      </c>
      <c r="H19" s="66"/>
      <c r="I19" s="66"/>
      <c r="J19" s="54" t="s">
        <v>704</v>
      </c>
      <c r="K19" s="53" t="s">
        <v>664</v>
      </c>
      <c r="L19" s="55" t="s">
        <v>698</v>
      </c>
      <c r="M19" s="53" t="s">
        <v>699</v>
      </c>
    </row>
    <row r="20" spans="1:13" ht="51.6" customHeight="1" x14ac:dyDescent="0.15">
      <c r="A20" s="74"/>
      <c r="B20" s="63"/>
      <c r="C20" s="64"/>
      <c r="D20" s="63"/>
      <c r="E20" s="67"/>
      <c r="F20" s="63"/>
      <c r="G20" s="54" t="s">
        <v>705</v>
      </c>
      <c r="H20" s="66"/>
      <c r="I20" s="66"/>
      <c r="J20" s="54" t="s">
        <v>706</v>
      </c>
      <c r="K20" s="61"/>
      <c r="L20" s="66"/>
      <c r="M20" s="61"/>
    </row>
    <row r="21" spans="1:13" ht="30.6" customHeight="1" x14ac:dyDescent="0.15">
      <c r="A21" s="93"/>
      <c r="B21" s="76"/>
      <c r="C21" s="59"/>
      <c r="D21" s="76"/>
      <c r="E21" s="60"/>
      <c r="F21" s="76"/>
      <c r="G21" s="54" t="s">
        <v>707</v>
      </c>
      <c r="H21" s="62"/>
      <c r="I21" s="62"/>
      <c r="J21" s="54" t="s">
        <v>708</v>
      </c>
      <c r="K21" s="54" t="s">
        <v>692</v>
      </c>
      <c r="L21" s="62"/>
      <c r="M21" s="54" t="s">
        <v>709</v>
      </c>
    </row>
    <row r="22" spans="1:13" ht="51.6" customHeight="1" x14ac:dyDescent="0.15">
      <c r="A22" s="72">
        <v>50</v>
      </c>
      <c r="B22" s="73" t="s">
        <v>710</v>
      </c>
      <c r="C22" s="50">
        <v>1</v>
      </c>
      <c r="D22" s="73" t="s">
        <v>711</v>
      </c>
      <c r="E22" s="51" t="s">
        <v>673</v>
      </c>
      <c r="F22" s="49" t="s">
        <v>712</v>
      </c>
      <c r="G22" s="75" t="s">
        <v>713</v>
      </c>
      <c r="H22" s="55" t="s">
        <v>710</v>
      </c>
      <c r="I22" s="55" t="s">
        <v>711</v>
      </c>
      <c r="J22" s="75" t="s">
        <v>714</v>
      </c>
      <c r="K22" s="53" t="s">
        <v>498</v>
      </c>
      <c r="L22" s="55" t="s">
        <v>658</v>
      </c>
      <c r="M22" s="53" t="s">
        <v>659</v>
      </c>
    </row>
    <row r="23" spans="1:13" ht="30.6" customHeight="1" x14ac:dyDescent="0.15">
      <c r="A23" s="74"/>
      <c r="B23" s="63"/>
      <c r="C23" s="64"/>
      <c r="D23" s="63"/>
      <c r="E23" s="67"/>
      <c r="F23" s="65"/>
      <c r="G23" s="75" t="s">
        <v>715</v>
      </c>
      <c r="H23" s="66"/>
      <c r="I23" s="66"/>
      <c r="J23" s="75" t="s">
        <v>716</v>
      </c>
      <c r="K23" s="52"/>
      <c r="L23" s="66"/>
      <c r="M23" s="52"/>
    </row>
    <row r="24" spans="1:13" ht="41.1" customHeight="1" x14ac:dyDescent="0.15">
      <c r="A24" s="74"/>
      <c r="B24" s="63"/>
      <c r="C24" s="64"/>
      <c r="D24" s="63"/>
      <c r="E24" s="67"/>
      <c r="F24" s="65"/>
      <c r="G24" s="75" t="s">
        <v>717</v>
      </c>
      <c r="H24" s="66"/>
      <c r="I24" s="66"/>
      <c r="J24" s="75" t="s">
        <v>718</v>
      </c>
      <c r="K24" s="52"/>
      <c r="L24" s="66"/>
      <c r="M24" s="52"/>
    </row>
    <row r="25" spans="1:13" ht="30.6" customHeight="1" x14ac:dyDescent="0.15">
      <c r="A25" s="74"/>
      <c r="B25" s="63"/>
      <c r="C25" s="64"/>
      <c r="D25" s="63"/>
      <c r="E25" s="67"/>
      <c r="F25" s="65"/>
      <c r="G25" s="75" t="s">
        <v>719</v>
      </c>
      <c r="H25" s="66"/>
      <c r="I25" s="66"/>
      <c r="J25" s="75" t="s">
        <v>720</v>
      </c>
      <c r="K25" s="52"/>
      <c r="L25" s="66"/>
      <c r="M25" s="52"/>
    </row>
    <row r="26" spans="1:13" ht="30.6" customHeight="1" x14ac:dyDescent="0.15">
      <c r="A26" s="74"/>
      <c r="B26" s="63"/>
      <c r="C26" s="64"/>
      <c r="D26" s="63"/>
      <c r="E26" s="67"/>
      <c r="F26" s="65"/>
      <c r="G26" s="75" t="s">
        <v>721</v>
      </c>
      <c r="H26" s="66"/>
      <c r="I26" s="66"/>
      <c r="J26" s="75" t="s">
        <v>722</v>
      </c>
      <c r="K26" s="52"/>
      <c r="L26" s="66"/>
      <c r="M26" s="52"/>
    </row>
    <row r="27" spans="1:13" ht="30.6" customHeight="1" x14ac:dyDescent="0.15">
      <c r="A27" s="74"/>
      <c r="B27" s="63"/>
      <c r="C27" s="64"/>
      <c r="D27" s="63"/>
      <c r="E27" s="67"/>
      <c r="F27" s="65"/>
      <c r="G27" s="75" t="s">
        <v>723</v>
      </c>
      <c r="H27" s="66"/>
      <c r="I27" s="66"/>
      <c r="J27" s="75" t="s">
        <v>724</v>
      </c>
      <c r="K27" s="52"/>
      <c r="L27" s="66"/>
      <c r="M27" s="52"/>
    </row>
    <row r="28" spans="1:13" ht="30.6" customHeight="1" x14ac:dyDescent="0.15">
      <c r="A28" s="74"/>
      <c r="B28" s="63"/>
      <c r="C28" s="64"/>
      <c r="D28" s="63"/>
      <c r="E28" s="67"/>
      <c r="F28" s="65"/>
      <c r="G28" s="75" t="s">
        <v>725</v>
      </c>
      <c r="H28" s="66"/>
      <c r="I28" s="66"/>
      <c r="J28" s="75" t="s">
        <v>726</v>
      </c>
      <c r="K28" s="52"/>
      <c r="L28" s="66"/>
      <c r="M28" s="52"/>
    </row>
    <row r="29" spans="1:13" ht="30.6" customHeight="1" x14ac:dyDescent="0.15">
      <c r="A29" s="74"/>
      <c r="B29" s="63"/>
      <c r="C29" s="64"/>
      <c r="D29" s="63"/>
      <c r="E29" s="67"/>
      <c r="F29" s="65"/>
      <c r="G29" s="75" t="s">
        <v>727</v>
      </c>
      <c r="H29" s="66"/>
      <c r="I29" s="66"/>
      <c r="J29" s="75" t="s">
        <v>728</v>
      </c>
      <c r="K29" s="52"/>
      <c r="L29" s="66"/>
      <c r="M29" s="52"/>
    </row>
    <row r="30" spans="1:13" ht="30.6" customHeight="1" x14ac:dyDescent="0.15">
      <c r="A30" s="74"/>
      <c r="B30" s="63"/>
      <c r="C30" s="64"/>
      <c r="D30" s="63"/>
      <c r="E30" s="67"/>
      <c r="F30" s="65"/>
      <c r="G30" s="75" t="s">
        <v>729</v>
      </c>
      <c r="H30" s="66"/>
      <c r="I30" s="66"/>
      <c r="J30" s="75" t="s">
        <v>730</v>
      </c>
      <c r="K30" s="52"/>
      <c r="L30" s="66"/>
      <c r="M30" s="61"/>
    </row>
    <row r="31" spans="1:13" ht="72.599999999999994" customHeight="1" x14ac:dyDescent="0.15">
      <c r="A31" s="74"/>
      <c r="B31" s="63"/>
      <c r="C31" s="64"/>
      <c r="D31" s="63"/>
      <c r="E31" s="60"/>
      <c r="F31" s="58"/>
      <c r="G31" s="75" t="s">
        <v>731</v>
      </c>
      <c r="H31" s="66"/>
      <c r="I31" s="66"/>
      <c r="J31" s="75" t="s">
        <v>732</v>
      </c>
      <c r="K31" s="61"/>
      <c r="L31" s="66"/>
      <c r="M31" s="54" t="s">
        <v>203</v>
      </c>
    </row>
    <row r="32" spans="1:13" ht="30.6" customHeight="1" x14ac:dyDescent="0.15">
      <c r="A32" s="74"/>
      <c r="B32" s="63"/>
      <c r="C32" s="64"/>
      <c r="D32" s="63"/>
      <c r="E32" s="51" t="s">
        <v>733</v>
      </c>
      <c r="F32" s="73" t="s">
        <v>734</v>
      </c>
      <c r="G32" s="75" t="s">
        <v>735</v>
      </c>
      <c r="H32" s="66"/>
      <c r="I32" s="66"/>
      <c r="J32" s="75" t="s">
        <v>736</v>
      </c>
      <c r="K32" s="54" t="s">
        <v>498</v>
      </c>
      <c r="L32" s="66"/>
      <c r="M32" s="53" t="s">
        <v>659</v>
      </c>
    </row>
    <row r="33" spans="1:13" ht="62.1" customHeight="1" x14ac:dyDescent="0.15">
      <c r="A33" s="74"/>
      <c r="B33" s="63"/>
      <c r="C33" s="64"/>
      <c r="D33" s="63"/>
      <c r="E33" s="60"/>
      <c r="F33" s="76"/>
      <c r="G33" s="75" t="s">
        <v>737</v>
      </c>
      <c r="H33" s="66"/>
      <c r="I33" s="66"/>
      <c r="J33" s="75" t="s">
        <v>738</v>
      </c>
      <c r="K33" s="54" t="s">
        <v>739</v>
      </c>
      <c r="L33" s="66"/>
      <c r="M33" s="52"/>
    </row>
    <row r="34" spans="1:13" ht="41.1" customHeight="1" x14ac:dyDescent="0.15">
      <c r="A34" s="74"/>
      <c r="B34" s="63"/>
      <c r="C34" s="64"/>
      <c r="D34" s="63"/>
      <c r="E34" s="70" t="s">
        <v>682</v>
      </c>
      <c r="F34" s="77" t="s">
        <v>740</v>
      </c>
      <c r="G34" s="75" t="s">
        <v>741</v>
      </c>
      <c r="H34" s="66"/>
      <c r="I34" s="66"/>
      <c r="J34" s="75" t="s">
        <v>742</v>
      </c>
      <c r="K34" s="54" t="s">
        <v>681</v>
      </c>
      <c r="L34" s="66"/>
      <c r="M34" s="52"/>
    </row>
    <row r="35" spans="1:13" ht="41.1" customHeight="1" x14ac:dyDescent="0.15">
      <c r="A35" s="74"/>
      <c r="B35" s="63"/>
      <c r="C35" s="64"/>
      <c r="D35" s="63"/>
      <c r="E35" s="70" t="s">
        <v>688</v>
      </c>
      <c r="F35" s="77" t="s">
        <v>743</v>
      </c>
      <c r="G35" s="54" t="s">
        <v>744</v>
      </c>
      <c r="H35" s="66"/>
      <c r="I35" s="66"/>
      <c r="J35" s="54" t="s">
        <v>745</v>
      </c>
      <c r="K35" s="54" t="s">
        <v>498</v>
      </c>
      <c r="L35" s="66"/>
      <c r="M35" s="52"/>
    </row>
    <row r="36" spans="1:13" ht="30.6" customHeight="1" x14ac:dyDescent="0.15">
      <c r="A36" s="74"/>
      <c r="B36" s="63"/>
      <c r="C36" s="64"/>
      <c r="D36" s="63"/>
      <c r="E36" s="70" t="s">
        <v>746</v>
      </c>
      <c r="F36" s="77" t="s">
        <v>747</v>
      </c>
      <c r="G36" s="75" t="s">
        <v>748</v>
      </c>
      <c r="H36" s="66"/>
      <c r="I36" s="66"/>
      <c r="J36" s="75" t="s">
        <v>749</v>
      </c>
      <c r="K36" s="54" t="s">
        <v>498</v>
      </c>
      <c r="L36" s="66"/>
      <c r="M36" s="52"/>
    </row>
    <row r="37" spans="1:13" ht="41.1" customHeight="1" x14ac:dyDescent="0.15">
      <c r="A37" s="74"/>
      <c r="B37" s="63"/>
      <c r="C37" s="64"/>
      <c r="D37" s="63"/>
      <c r="E37" s="51" t="s">
        <v>750</v>
      </c>
      <c r="F37" s="73" t="s">
        <v>751</v>
      </c>
      <c r="G37" s="75" t="s">
        <v>752</v>
      </c>
      <c r="H37" s="66"/>
      <c r="I37" s="66"/>
      <c r="J37" s="75" t="s">
        <v>753</v>
      </c>
      <c r="K37" s="53" t="s">
        <v>498</v>
      </c>
      <c r="L37" s="66"/>
      <c r="M37" s="52"/>
    </row>
    <row r="38" spans="1:13" ht="41.1" customHeight="1" x14ac:dyDescent="0.15">
      <c r="A38" s="74"/>
      <c r="B38" s="63"/>
      <c r="C38" s="64"/>
      <c r="D38" s="63"/>
      <c r="E38" s="67"/>
      <c r="F38" s="63"/>
      <c r="G38" s="75" t="s">
        <v>754</v>
      </c>
      <c r="H38" s="66"/>
      <c r="I38" s="66"/>
      <c r="J38" s="75" t="s">
        <v>755</v>
      </c>
      <c r="K38" s="52"/>
      <c r="L38" s="66"/>
      <c r="M38" s="52"/>
    </row>
    <row r="39" spans="1:13" ht="41.1" customHeight="1" x14ac:dyDescent="0.15">
      <c r="A39" s="74"/>
      <c r="B39" s="63"/>
      <c r="C39" s="64"/>
      <c r="D39" s="63"/>
      <c r="E39" s="67"/>
      <c r="F39" s="63"/>
      <c r="G39" s="75" t="s">
        <v>756</v>
      </c>
      <c r="H39" s="66"/>
      <c r="I39" s="66"/>
      <c r="J39" s="75" t="s">
        <v>757</v>
      </c>
      <c r="K39" s="61"/>
      <c r="L39" s="66"/>
      <c r="M39" s="52"/>
    </row>
    <row r="40" spans="1:13" ht="30.6" customHeight="1" x14ac:dyDescent="0.15">
      <c r="A40" s="74"/>
      <c r="B40" s="63"/>
      <c r="C40" s="64"/>
      <c r="D40" s="63"/>
      <c r="E40" s="67"/>
      <c r="F40" s="63"/>
      <c r="G40" s="75" t="s">
        <v>758</v>
      </c>
      <c r="H40" s="66"/>
      <c r="I40" s="66"/>
      <c r="J40" s="78" t="s">
        <v>759</v>
      </c>
      <c r="K40" s="54" t="s">
        <v>586</v>
      </c>
      <c r="L40" s="66"/>
      <c r="M40" s="61"/>
    </row>
    <row r="41" spans="1:13" ht="72.599999999999994" customHeight="1" x14ac:dyDescent="0.15">
      <c r="A41" s="74"/>
      <c r="B41" s="63"/>
      <c r="C41" s="64"/>
      <c r="D41" s="63"/>
      <c r="E41" s="60"/>
      <c r="F41" s="76"/>
      <c r="G41" s="75" t="s">
        <v>760</v>
      </c>
      <c r="H41" s="66"/>
      <c r="I41" s="66"/>
      <c r="J41" s="78" t="s">
        <v>761</v>
      </c>
      <c r="K41" s="79" t="s">
        <v>498</v>
      </c>
      <c r="L41" s="62"/>
      <c r="M41" s="79" t="s">
        <v>203</v>
      </c>
    </row>
    <row r="42" spans="1:13" s="27" customFormat="1" ht="41.1" customHeight="1" x14ac:dyDescent="0.15">
      <c r="A42" s="74"/>
      <c r="B42" s="63"/>
      <c r="C42" s="64"/>
      <c r="D42" s="63"/>
      <c r="E42" s="51" t="s">
        <v>762</v>
      </c>
      <c r="F42" s="73" t="s">
        <v>763</v>
      </c>
      <c r="G42" s="75" t="s">
        <v>764</v>
      </c>
      <c r="H42" s="66"/>
      <c r="I42" s="66"/>
      <c r="J42" s="75" t="s">
        <v>765</v>
      </c>
      <c r="K42" s="54" t="s">
        <v>498</v>
      </c>
      <c r="L42" s="55" t="s">
        <v>658</v>
      </c>
      <c r="M42" s="53" t="s">
        <v>659</v>
      </c>
    </row>
    <row r="43" spans="1:13" s="27" customFormat="1" ht="30.6" customHeight="1" x14ac:dyDescent="0.15">
      <c r="A43" s="74"/>
      <c r="B43" s="63"/>
      <c r="C43" s="64"/>
      <c r="D43" s="63"/>
      <c r="E43" s="60"/>
      <c r="F43" s="76"/>
      <c r="G43" s="75" t="s">
        <v>766</v>
      </c>
      <c r="H43" s="66"/>
      <c r="I43" s="66"/>
      <c r="J43" s="75" t="s">
        <v>767</v>
      </c>
      <c r="K43" s="54" t="s">
        <v>685</v>
      </c>
      <c r="L43" s="66"/>
      <c r="M43" s="52"/>
    </row>
    <row r="44" spans="1:13" ht="30.6" customHeight="1" x14ac:dyDescent="0.15">
      <c r="A44" s="74"/>
      <c r="B44" s="63"/>
      <c r="C44" s="64"/>
      <c r="D44" s="63"/>
      <c r="E44" s="70" t="s">
        <v>768</v>
      </c>
      <c r="F44" s="77" t="s">
        <v>769</v>
      </c>
      <c r="G44" s="75" t="s">
        <v>770</v>
      </c>
      <c r="H44" s="66"/>
      <c r="I44" s="66"/>
      <c r="J44" s="75" t="s">
        <v>771</v>
      </c>
      <c r="K44" s="54" t="s">
        <v>586</v>
      </c>
      <c r="L44" s="66"/>
      <c r="M44" s="52"/>
    </row>
    <row r="45" spans="1:13" ht="41.1" customHeight="1" x14ac:dyDescent="0.15">
      <c r="A45" s="74"/>
      <c r="B45" s="63"/>
      <c r="C45" s="64"/>
      <c r="D45" s="63"/>
      <c r="E45" s="51" t="s">
        <v>772</v>
      </c>
      <c r="F45" s="73" t="s">
        <v>773</v>
      </c>
      <c r="G45" s="75" t="s">
        <v>774</v>
      </c>
      <c r="H45" s="66"/>
      <c r="I45" s="66"/>
      <c r="J45" s="75" t="s">
        <v>775</v>
      </c>
      <c r="K45" s="54" t="s">
        <v>498</v>
      </c>
      <c r="L45" s="66"/>
      <c r="M45" s="52"/>
    </row>
    <row r="46" spans="1:13" ht="51.6" customHeight="1" x14ac:dyDescent="0.15">
      <c r="A46" s="74"/>
      <c r="B46" s="63"/>
      <c r="C46" s="64"/>
      <c r="D46" s="63"/>
      <c r="E46" s="60"/>
      <c r="F46" s="76"/>
      <c r="G46" s="75" t="s">
        <v>776</v>
      </c>
      <c r="H46" s="66"/>
      <c r="I46" s="66"/>
      <c r="J46" s="75" t="s">
        <v>777</v>
      </c>
      <c r="K46" s="54" t="s">
        <v>778</v>
      </c>
      <c r="L46" s="66"/>
      <c r="M46" s="52"/>
    </row>
    <row r="47" spans="1:13" s="27" customFormat="1" ht="41.1" customHeight="1" x14ac:dyDescent="0.15">
      <c r="A47" s="74"/>
      <c r="B47" s="63"/>
      <c r="C47" s="64"/>
      <c r="D47" s="63"/>
      <c r="E47" s="51" t="s">
        <v>779</v>
      </c>
      <c r="F47" s="73" t="s">
        <v>780</v>
      </c>
      <c r="G47" s="75" t="s">
        <v>781</v>
      </c>
      <c r="H47" s="66"/>
      <c r="I47" s="66"/>
      <c r="J47" s="75" t="s">
        <v>782</v>
      </c>
      <c r="K47" s="54" t="s">
        <v>498</v>
      </c>
      <c r="L47" s="66"/>
      <c r="M47" s="52"/>
    </row>
    <row r="48" spans="1:13" s="27" customFormat="1" ht="51.6" customHeight="1" x14ac:dyDescent="0.15">
      <c r="A48" s="74"/>
      <c r="B48" s="63"/>
      <c r="C48" s="64"/>
      <c r="D48" s="63"/>
      <c r="E48" s="67"/>
      <c r="F48" s="63"/>
      <c r="G48" s="75" t="s">
        <v>783</v>
      </c>
      <c r="H48" s="66"/>
      <c r="I48" s="66"/>
      <c r="J48" s="75" t="s">
        <v>218</v>
      </c>
      <c r="K48" s="53" t="s">
        <v>586</v>
      </c>
      <c r="L48" s="66"/>
      <c r="M48" s="52"/>
    </row>
    <row r="49" spans="1:13" s="27" customFormat="1" ht="30.6" customHeight="1" x14ac:dyDescent="0.15">
      <c r="A49" s="74"/>
      <c r="B49" s="63"/>
      <c r="C49" s="64"/>
      <c r="D49" s="63"/>
      <c r="E49" s="67"/>
      <c r="F49" s="63"/>
      <c r="G49" s="75" t="s">
        <v>784</v>
      </c>
      <c r="H49" s="66"/>
      <c r="I49" s="66"/>
      <c r="J49" s="75" t="s">
        <v>785</v>
      </c>
      <c r="K49" s="52"/>
      <c r="L49" s="66"/>
      <c r="M49" s="52"/>
    </row>
    <row r="50" spans="1:13" s="27" customFormat="1" ht="30.6" customHeight="1" x14ac:dyDescent="0.15">
      <c r="A50" s="74"/>
      <c r="B50" s="63"/>
      <c r="C50" s="64"/>
      <c r="D50" s="63"/>
      <c r="E50" s="67"/>
      <c r="F50" s="63"/>
      <c r="G50" s="75" t="s">
        <v>786</v>
      </c>
      <c r="H50" s="66"/>
      <c r="I50" s="66"/>
      <c r="J50" s="75" t="s">
        <v>787</v>
      </c>
      <c r="K50" s="61"/>
      <c r="L50" s="66"/>
      <c r="M50" s="52"/>
    </row>
    <row r="51" spans="1:13" s="27" customFormat="1" ht="30.6" customHeight="1" x14ac:dyDescent="0.15">
      <c r="A51" s="74"/>
      <c r="B51" s="63"/>
      <c r="C51" s="59"/>
      <c r="D51" s="76"/>
      <c r="E51" s="60"/>
      <c r="F51" s="76"/>
      <c r="G51" s="69" t="s">
        <v>788</v>
      </c>
      <c r="H51" s="66"/>
      <c r="I51" s="62"/>
      <c r="J51" s="69" t="s">
        <v>788</v>
      </c>
      <c r="K51" s="69" t="s">
        <v>676</v>
      </c>
      <c r="L51" s="81"/>
      <c r="M51" s="61"/>
    </row>
    <row r="52" spans="1:13" s="27" customFormat="1" ht="41.1" customHeight="1" x14ac:dyDescent="0.15">
      <c r="A52" s="74"/>
      <c r="B52" s="63"/>
      <c r="C52" s="50">
        <v>2</v>
      </c>
      <c r="D52" s="73" t="s">
        <v>789</v>
      </c>
      <c r="E52" s="70" t="s">
        <v>673</v>
      </c>
      <c r="F52" s="77" t="s">
        <v>790</v>
      </c>
      <c r="G52" s="75" t="s">
        <v>791</v>
      </c>
      <c r="H52" s="66"/>
      <c r="I52" s="55" t="s">
        <v>789</v>
      </c>
      <c r="J52" s="75" t="s">
        <v>792</v>
      </c>
      <c r="K52" s="54" t="s">
        <v>498</v>
      </c>
      <c r="L52" s="55" t="s">
        <v>658</v>
      </c>
      <c r="M52" s="53" t="s">
        <v>659</v>
      </c>
    </row>
    <row r="53" spans="1:13" s="27" customFormat="1" ht="30.6" customHeight="1" x14ac:dyDescent="0.15">
      <c r="A53" s="74"/>
      <c r="B53" s="63"/>
      <c r="C53" s="64"/>
      <c r="D53" s="63"/>
      <c r="E53" s="51" t="s">
        <v>654</v>
      </c>
      <c r="F53" s="73" t="s">
        <v>793</v>
      </c>
      <c r="G53" s="75" t="s">
        <v>794</v>
      </c>
      <c r="H53" s="66"/>
      <c r="I53" s="66"/>
      <c r="J53" s="75" t="s">
        <v>795</v>
      </c>
      <c r="K53" s="54" t="s">
        <v>498</v>
      </c>
      <c r="L53" s="66"/>
      <c r="M53" s="52"/>
    </row>
    <row r="54" spans="1:13" s="27" customFormat="1" ht="30.6" customHeight="1" x14ac:dyDescent="0.15">
      <c r="A54" s="74"/>
      <c r="B54" s="63"/>
      <c r="C54" s="59"/>
      <c r="D54" s="76"/>
      <c r="E54" s="60"/>
      <c r="F54" s="76"/>
      <c r="G54" s="75" t="s">
        <v>796</v>
      </c>
      <c r="H54" s="66"/>
      <c r="I54" s="62"/>
      <c r="J54" s="75" t="s">
        <v>797</v>
      </c>
      <c r="K54" s="54" t="s">
        <v>681</v>
      </c>
      <c r="L54" s="62"/>
      <c r="M54" s="61"/>
    </row>
    <row r="55" spans="1:13" s="27" customFormat="1" ht="41.1" customHeight="1" x14ac:dyDescent="0.15">
      <c r="A55" s="74"/>
      <c r="B55" s="63"/>
      <c r="C55" s="50">
        <v>3</v>
      </c>
      <c r="D55" s="73" t="s">
        <v>798</v>
      </c>
      <c r="E55" s="70" t="s">
        <v>673</v>
      </c>
      <c r="F55" s="77" t="s">
        <v>799</v>
      </c>
      <c r="G55" s="75" t="s">
        <v>800</v>
      </c>
      <c r="H55" s="66"/>
      <c r="I55" s="55" t="s">
        <v>798</v>
      </c>
      <c r="J55" s="75" t="s">
        <v>801</v>
      </c>
      <c r="K55" s="69" t="s">
        <v>586</v>
      </c>
      <c r="L55" s="69" t="s">
        <v>802</v>
      </c>
      <c r="M55" s="53" t="s">
        <v>659</v>
      </c>
    </row>
    <row r="56" spans="1:13" s="27" customFormat="1" ht="41.1" customHeight="1" x14ac:dyDescent="0.15">
      <c r="A56" s="74"/>
      <c r="B56" s="63"/>
      <c r="C56" s="64"/>
      <c r="D56" s="63"/>
      <c r="E56" s="51" t="s">
        <v>654</v>
      </c>
      <c r="F56" s="73" t="s">
        <v>803</v>
      </c>
      <c r="G56" s="75" t="s">
        <v>804</v>
      </c>
      <c r="H56" s="66"/>
      <c r="I56" s="66"/>
      <c r="J56" s="75" t="s">
        <v>805</v>
      </c>
      <c r="K56" s="82" t="s">
        <v>681</v>
      </c>
      <c r="L56" s="85" t="s">
        <v>658</v>
      </c>
      <c r="M56" s="52"/>
    </row>
    <row r="57" spans="1:13" s="27" customFormat="1" ht="51.6" customHeight="1" x14ac:dyDescent="0.15">
      <c r="A57" s="74"/>
      <c r="B57" s="63"/>
      <c r="C57" s="64"/>
      <c r="D57" s="63"/>
      <c r="E57" s="67"/>
      <c r="F57" s="63"/>
      <c r="G57" s="75" t="s">
        <v>806</v>
      </c>
      <c r="H57" s="66"/>
      <c r="I57" s="66"/>
      <c r="J57" s="75" t="s">
        <v>807</v>
      </c>
      <c r="K57" s="84"/>
      <c r="L57" s="83"/>
      <c r="M57" s="52"/>
    </row>
    <row r="58" spans="1:13" s="27" customFormat="1" ht="83.1" customHeight="1" x14ac:dyDescent="0.15">
      <c r="A58" s="74"/>
      <c r="B58" s="63"/>
      <c r="C58" s="64"/>
      <c r="D58" s="63"/>
      <c r="E58" s="67"/>
      <c r="F58" s="63"/>
      <c r="G58" s="75" t="s">
        <v>808</v>
      </c>
      <c r="H58" s="66"/>
      <c r="I58" s="66"/>
      <c r="J58" s="75" t="s">
        <v>219</v>
      </c>
      <c r="K58" s="85" t="s">
        <v>809</v>
      </c>
      <c r="L58" s="83"/>
      <c r="M58" s="52"/>
    </row>
    <row r="59" spans="1:13" s="27" customFormat="1" ht="30.6" customHeight="1" x14ac:dyDescent="0.15">
      <c r="A59" s="74"/>
      <c r="B59" s="63"/>
      <c r="C59" s="64"/>
      <c r="D59" s="63"/>
      <c r="E59" s="60"/>
      <c r="F59" s="76"/>
      <c r="G59" s="75" t="s">
        <v>810</v>
      </c>
      <c r="H59" s="66"/>
      <c r="I59" s="66"/>
      <c r="J59" s="75" t="s">
        <v>811</v>
      </c>
      <c r="K59" s="81"/>
      <c r="L59" s="83"/>
      <c r="M59" s="52"/>
    </row>
    <row r="60" spans="1:13" s="27" customFormat="1" ht="41.1" customHeight="1" x14ac:dyDescent="0.15">
      <c r="A60" s="74"/>
      <c r="B60" s="63"/>
      <c r="C60" s="64"/>
      <c r="D60" s="63"/>
      <c r="E60" s="51" t="s">
        <v>682</v>
      </c>
      <c r="F60" s="73" t="s">
        <v>812</v>
      </c>
      <c r="G60" s="75" t="s">
        <v>813</v>
      </c>
      <c r="H60" s="66"/>
      <c r="I60" s="66"/>
      <c r="J60" s="75" t="s">
        <v>814</v>
      </c>
      <c r="K60" s="85" t="s">
        <v>498</v>
      </c>
      <c r="L60" s="83"/>
      <c r="M60" s="52"/>
    </row>
    <row r="61" spans="1:13" s="27" customFormat="1" ht="30.6" customHeight="1" x14ac:dyDescent="0.15">
      <c r="A61" s="74"/>
      <c r="B61" s="63"/>
      <c r="C61" s="64"/>
      <c r="D61" s="63"/>
      <c r="E61" s="67"/>
      <c r="F61" s="63"/>
      <c r="G61" s="75" t="s">
        <v>815</v>
      </c>
      <c r="H61" s="66"/>
      <c r="I61" s="66"/>
      <c r="J61" s="75" t="s">
        <v>816</v>
      </c>
      <c r="K61" s="81"/>
      <c r="L61" s="83"/>
      <c r="M61" s="52"/>
    </row>
    <row r="62" spans="1:13" s="27" customFormat="1" ht="30.6" customHeight="1" x14ac:dyDescent="0.15">
      <c r="A62" s="74"/>
      <c r="B62" s="63"/>
      <c r="C62" s="64"/>
      <c r="D62" s="63"/>
      <c r="E62" s="67"/>
      <c r="F62" s="63"/>
      <c r="G62" s="75" t="s">
        <v>817</v>
      </c>
      <c r="H62" s="66"/>
      <c r="I62" s="66"/>
      <c r="J62" s="75" t="s">
        <v>818</v>
      </c>
      <c r="K62" s="55" t="s">
        <v>586</v>
      </c>
      <c r="L62" s="66"/>
      <c r="M62" s="52"/>
    </row>
    <row r="63" spans="1:13" s="27" customFormat="1" ht="30.6" customHeight="1" x14ac:dyDescent="0.15">
      <c r="A63" s="74"/>
      <c r="B63" s="63"/>
      <c r="C63" s="64"/>
      <c r="D63" s="63"/>
      <c r="E63" s="67"/>
      <c r="F63" s="63"/>
      <c r="G63" s="75" t="s">
        <v>819</v>
      </c>
      <c r="H63" s="66"/>
      <c r="I63" s="66"/>
      <c r="J63" s="75" t="s">
        <v>820</v>
      </c>
      <c r="K63" s="62"/>
      <c r="L63" s="66"/>
      <c r="M63" s="52"/>
    </row>
    <row r="64" spans="1:13" s="27" customFormat="1" ht="41.1" customHeight="1" x14ac:dyDescent="0.15">
      <c r="A64" s="74"/>
      <c r="B64" s="63"/>
      <c r="C64" s="64"/>
      <c r="D64" s="63"/>
      <c r="E64" s="67"/>
      <c r="F64" s="63"/>
      <c r="G64" s="75" t="s">
        <v>821</v>
      </c>
      <c r="H64" s="66"/>
      <c r="I64" s="66"/>
      <c r="J64" s="109" t="s">
        <v>822</v>
      </c>
      <c r="K64" s="78" t="s">
        <v>498</v>
      </c>
      <c r="L64" s="83"/>
      <c r="M64" s="52"/>
    </row>
    <row r="65" spans="1:13" s="27" customFormat="1" ht="41.1" customHeight="1" x14ac:dyDescent="0.15">
      <c r="A65" s="74"/>
      <c r="B65" s="63"/>
      <c r="C65" s="64"/>
      <c r="D65" s="63"/>
      <c r="E65" s="67"/>
      <c r="F65" s="63"/>
      <c r="G65" s="75" t="s">
        <v>821</v>
      </c>
      <c r="H65" s="66"/>
      <c r="I65" s="66"/>
      <c r="J65" s="78" t="s">
        <v>220</v>
      </c>
      <c r="K65" s="109" t="s">
        <v>664</v>
      </c>
      <c r="L65" s="83"/>
      <c r="M65" s="52"/>
    </row>
    <row r="66" spans="1:13" s="27" customFormat="1" ht="30.6" customHeight="1" x14ac:dyDescent="0.15">
      <c r="A66" s="74"/>
      <c r="B66" s="63"/>
      <c r="C66" s="64"/>
      <c r="D66" s="63"/>
      <c r="E66" s="60"/>
      <c r="F66" s="76"/>
      <c r="G66" s="75" t="s">
        <v>823</v>
      </c>
      <c r="H66" s="66"/>
      <c r="I66" s="66"/>
      <c r="J66" s="75" t="s">
        <v>824</v>
      </c>
      <c r="K66" s="69" t="s">
        <v>676</v>
      </c>
      <c r="L66" s="83"/>
      <c r="M66" s="52"/>
    </row>
    <row r="67" spans="1:13" s="27" customFormat="1" ht="41.1" customHeight="1" x14ac:dyDescent="0.15">
      <c r="A67" s="74"/>
      <c r="B67" s="63"/>
      <c r="C67" s="64"/>
      <c r="D67" s="63"/>
      <c r="E67" s="51" t="s">
        <v>746</v>
      </c>
      <c r="F67" s="73" t="s">
        <v>825</v>
      </c>
      <c r="G67" s="75" t="s">
        <v>826</v>
      </c>
      <c r="H67" s="66"/>
      <c r="I67" s="66"/>
      <c r="J67" s="78" t="s">
        <v>827</v>
      </c>
      <c r="K67" s="109" t="s">
        <v>681</v>
      </c>
      <c r="L67" s="89"/>
      <c r="M67" s="108"/>
    </row>
    <row r="68" spans="1:13" s="27" customFormat="1" ht="72.599999999999994" customHeight="1" x14ac:dyDescent="0.15">
      <c r="A68" s="74"/>
      <c r="B68" s="63"/>
      <c r="C68" s="64"/>
      <c r="D68" s="63"/>
      <c r="E68" s="67"/>
      <c r="F68" s="63"/>
      <c r="G68" s="75" t="s">
        <v>828</v>
      </c>
      <c r="H68" s="66"/>
      <c r="I68" s="66"/>
      <c r="J68" s="78" t="s">
        <v>829</v>
      </c>
      <c r="K68" s="109" t="s">
        <v>681</v>
      </c>
      <c r="L68" s="89"/>
      <c r="M68" s="79" t="s">
        <v>203</v>
      </c>
    </row>
    <row r="69" spans="1:13" s="27" customFormat="1" ht="30.6" customHeight="1" x14ac:dyDescent="0.15">
      <c r="A69" s="74"/>
      <c r="B69" s="63"/>
      <c r="C69" s="64"/>
      <c r="D69" s="63"/>
      <c r="E69" s="67"/>
      <c r="F69" s="63"/>
      <c r="G69" s="75" t="s">
        <v>830</v>
      </c>
      <c r="H69" s="66"/>
      <c r="I69" s="66"/>
      <c r="J69" s="75" t="s">
        <v>831</v>
      </c>
      <c r="K69" s="82" t="s">
        <v>664</v>
      </c>
      <c r="L69" s="83"/>
      <c r="M69" s="53" t="s">
        <v>659</v>
      </c>
    </row>
    <row r="70" spans="1:13" s="27" customFormat="1" ht="72.599999999999994" customHeight="1" x14ac:dyDescent="0.15">
      <c r="A70" s="74"/>
      <c r="B70" s="63"/>
      <c r="C70" s="64"/>
      <c r="D70" s="63"/>
      <c r="E70" s="60"/>
      <c r="F70" s="76"/>
      <c r="G70" s="75" t="s">
        <v>832</v>
      </c>
      <c r="H70" s="66"/>
      <c r="I70" s="66"/>
      <c r="J70" s="75" t="s">
        <v>833</v>
      </c>
      <c r="K70" s="84"/>
      <c r="L70" s="83"/>
      <c r="M70" s="52"/>
    </row>
    <row r="71" spans="1:13" s="27" customFormat="1" ht="62.1" customHeight="1" x14ac:dyDescent="0.15">
      <c r="A71" s="74"/>
      <c r="B71" s="63"/>
      <c r="C71" s="64"/>
      <c r="D71" s="63"/>
      <c r="E71" s="51" t="s">
        <v>750</v>
      </c>
      <c r="F71" s="73" t="s">
        <v>834</v>
      </c>
      <c r="G71" s="75" t="s">
        <v>835</v>
      </c>
      <c r="H71" s="66"/>
      <c r="I71" s="66"/>
      <c r="J71" s="75" t="s">
        <v>836</v>
      </c>
      <c r="K71" s="85" t="s">
        <v>498</v>
      </c>
      <c r="L71" s="83"/>
      <c r="M71" s="52"/>
    </row>
    <row r="72" spans="1:13" s="27" customFormat="1" ht="41.1" customHeight="1" x14ac:dyDescent="0.15">
      <c r="A72" s="74"/>
      <c r="B72" s="63"/>
      <c r="C72" s="64"/>
      <c r="D72" s="63"/>
      <c r="E72" s="67"/>
      <c r="F72" s="63"/>
      <c r="G72" s="75" t="s">
        <v>837</v>
      </c>
      <c r="H72" s="66"/>
      <c r="I72" s="66"/>
      <c r="J72" s="75" t="s">
        <v>838</v>
      </c>
      <c r="K72" s="83"/>
      <c r="L72" s="83"/>
      <c r="M72" s="52"/>
    </row>
    <row r="73" spans="1:13" s="27" customFormat="1" ht="30.6" customHeight="1" x14ac:dyDescent="0.15">
      <c r="A73" s="74"/>
      <c r="B73" s="63"/>
      <c r="C73" s="64"/>
      <c r="D73" s="63"/>
      <c r="E73" s="67"/>
      <c r="F73" s="63"/>
      <c r="G73" s="75" t="s">
        <v>839</v>
      </c>
      <c r="H73" s="66"/>
      <c r="I73" s="66"/>
      <c r="J73" s="75" t="s">
        <v>840</v>
      </c>
      <c r="K73" s="83"/>
      <c r="L73" s="83"/>
      <c r="M73" s="52"/>
    </row>
    <row r="74" spans="1:13" s="27" customFormat="1" ht="30.6" customHeight="1" x14ac:dyDescent="0.15">
      <c r="A74" s="74"/>
      <c r="B74" s="63"/>
      <c r="C74" s="64"/>
      <c r="D74" s="63"/>
      <c r="E74" s="67"/>
      <c r="F74" s="63"/>
      <c r="G74" s="75" t="s">
        <v>841</v>
      </c>
      <c r="H74" s="66"/>
      <c r="I74" s="66"/>
      <c r="J74" s="75" t="s">
        <v>842</v>
      </c>
      <c r="K74" s="81"/>
      <c r="L74" s="83"/>
      <c r="M74" s="52"/>
    </row>
    <row r="75" spans="1:13" s="27" customFormat="1" ht="51.6" customHeight="1" x14ac:dyDescent="0.15">
      <c r="A75" s="74"/>
      <c r="B75" s="63"/>
      <c r="C75" s="64"/>
      <c r="D75" s="63"/>
      <c r="E75" s="67"/>
      <c r="F75" s="63"/>
      <c r="G75" s="75" t="s">
        <v>843</v>
      </c>
      <c r="H75" s="66"/>
      <c r="I75" s="66"/>
      <c r="J75" s="75" t="s">
        <v>844</v>
      </c>
      <c r="K75" s="69" t="s">
        <v>586</v>
      </c>
      <c r="L75" s="83"/>
      <c r="M75" s="61"/>
    </row>
    <row r="76" spans="1:13" s="27" customFormat="1" ht="72.599999999999994" customHeight="1" x14ac:dyDescent="0.15">
      <c r="A76" s="74"/>
      <c r="B76" s="63"/>
      <c r="C76" s="64"/>
      <c r="D76" s="63"/>
      <c r="E76" s="60"/>
      <c r="F76" s="76"/>
      <c r="G76" s="75" t="s">
        <v>845</v>
      </c>
      <c r="H76" s="66"/>
      <c r="I76" s="66"/>
      <c r="J76" s="75" t="s">
        <v>846</v>
      </c>
      <c r="K76" s="69" t="s">
        <v>681</v>
      </c>
      <c r="L76" s="81"/>
      <c r="M76" s="54" t="s">
        <v>203</v>
      </c>
    </row>
    <row r="77" spans="1:13" s="27" customFormat="1" ht="41.1" customHeight="1" x14ac:dyDescent="0.15">
      <c r="A77" s="74"/>
      <c r="B77" s="63"/>
      <c r="C77" s="64"/>
      <c r="D77" s="63"/>
      <c r="E77" s="51" t="s">
        <v>762</v>
      </c>
      <c r="F77" s="73" t="s">
        <v>847</v>
      </c>
      <c r="G77" s="75" t="s">
        <v>848</v>
      </c>
      <c r="H77" s="66"/>
      <c r="I77" s="66"/>
      <c r="J77" s="75" t="s">
        <v>849</v>
      </c>
      <c r="K77" s="69" t="s">
        <v>498</v>
      </c>
      <c r="L77" s="69" t="s">
        <v>658</v>
      </c>
      <c r="M77" s="54" t="s">
        <v>659</v>
      </c>
    </row>
    <row r="78" spans="1:13" s="27" customFormat="1" ht="41.1" customHeight="1" x14ac:dyDescent="0.15">
      <c r="A78" s="74"/>
      <c r="B78" s="63"/>
      <c r="C78" s="64"/>
      <c r="D78" s="63"/>
      <c r="E78" s="60"/>
      <c r="F78" s="76"/>
      <c r="G78" s="75" t="s">
        <v>850</v>
      </c>
      <c r="H78" s="66"/>
      <c r="I78" s="66"/>
      <c r="J78" s="75" t="s">
        <v>851</v>
      </c>
      <c r="K78" s="69" t="s">
        <v>692</v>
      </c>
      <c r="L78" s="69" t="s">
        <v>852</v>
      </c>
      <c r="M78" s="75" t="s">
        <v>699</v>
      </c>
    </row>
    <row r="79" spans="1:13" s="27" customFormat="1" ht="30.6" customHeight="1" x14ac:dyDescent="0.15">
      <c r="A79" s="74"/>
      <c r="B79" s="63"/>
      <c r="C79" s="59"/>
      <c r="D79" s="76"/>
      <c r="E79" s="70" t="s">
        <v>768</v>
      </c>
      <c r="F79" s="77" t="s">
        <v>853</v>
      </c>
      <c r="G79" s="75" t="s">
        <v>854</v>
      </c>
      <c r="H79" s="66"/>
      <c r="I79" s="62"/>
      <c r="J79" s="75" t="s">
        <v>855</v>
      </c>
      <c r="K79" s="75" t="s">
        <v>586</v>
      </c>
      <c r="L79" s="69" t="s">
        <v>658</v>
      </c>
      <c r="M79" s="54" t="s">
        <v>659</v>
      </c>
    </row>
    <row r="80" spans="1:13" s="27" customFormat="1" ht="30.6" customHeight="1" x14ac:dyDescent="0.15">
      <c r="A80" s="74"/>
      <c r="B80" s="63"/>
      <c r="C80" s="50">
        <v>4</v>
      </c>
      <c r="D80" s="73" t="s">
        <v>856</v>
      </c>
      <c r="E80" s="51" t="s">
        <v>654</v>
      </c>
      <c r="F80" s="73" t="s">
        <v>857</v>
      </c>
      <c r="G80" s="75" t="s">
        <v>858</v>
      </c>
      <c r="H80" s="66"/>
      <c r="I80" s="55" t="s">
        <v>856</v>
      </c>
      <c r="J80" s="75" t="s">
        <v>859</v>
      </c>
      <c r="K80" s="69" t="s">
        <v>498</v>
      </c>
      <c r="L80" s="85" t="s">
        <v>658</v>
      </c>
      <c r="M80" s="53" t="s">
        <v>659</v>
      </c>
    </row>
    <row r="81" spans="1:13" s="27" customFormat="1" ht="30.6" customHeight="1" x14ac:dyDescent="0.15">
      <c r="A81" s="74"/>
      <c r="B81" s="63"/>
      <c r="C81" s="64"/>
      <c r="D81" s="63"/>
      <c r="E81" s="60"/>
      <c r="F81" s="76"/>
      <c r="G81" s="75" t="s">
        <v>860</v>
      </c>
      <c r="H81" s="66"/>
      <c r="I81" s="66"/>
      <c r="J81" s="75" t="s">
        <v>861</v>
      </c>
      <c r="K81" s="69" t="s">
        <v>586</v>
      </c>
      <c r="L81" s="83"/>
      <c r="M81" s="52"/>
    </row>
    <row r="82" spans="1:13" s="27" customFormat="1" ht="30.6" customHeight="1" x14ac:dyDescent="0.15">
      <c r="A82" s="74"/>
      <c r="B82" s="63"/>
      <c r="C82" s="64"/>
      <c r="D82" s="63"/>
      <c r="E82" s="70" t="s">
        <v>682</v>
      </c>
      <c r="F82" s="77" t="s">
        <v>862</v>
      </c>
      <c r="G82" s="75" t="s">
        <v>863</v>
      </c>
      <c r="H82" s="66"/>
      <c r="I82" s="66"/>
      <c r="J82" s="75" t="s">
        <v>864</v>
      </c>
      <c r="K82" s="69" t="s">
        <v>498</v>
      </c>
      <c r="L82" s="83"/>
      <c r="M82" s="52"/>
    </row>
    <row r="83" spans="1:13" s="27" customFormat="1" ht="30.6" customHeight="1" x14ac:dyDescent="0.15">
      <c r="A83" s="74"/>
      <c r="B83" s="63"/>
      <c r="C83" s="64"/>
      <c r="D83" s="63"/>
      <c r="E83" s="70" t="s">
        <v>688</v>
      </c>
      <c r="F83" s="77" t="s">
        <v>865</v>
      </c>
      <c r="G83" s="75" t="s">
        <v>866</v>
      </c>
      <c r="H83" s="66"/>
      <c r="I83" s="66"/>
      <c r="J83" s="75" t="s">
        <v>867</v>
      </c>
      <c r="K83" s="69" t="s">
        <v>498</v>
      </c>
      <c r="L83" s="83"/>
      <c r="M83" s="52"/>
    </row>
    <row r="84" spans="1:13" ht="30.6" customHeight="1" x14ac:dyDescent="0.15">
      <c r="A84" s="74"/>
      <c r="B84" s="63"/>
      <c r="C84" s="64"/>
      <c r="D84" s="63"/>
      <c r="E84" s="70" t="s">
        <v>746</v>
      </c>
      <c r="F84" s="77" t="s">
        <v>868</v>
      </c>
      <c r="G84" s="75" t="s">
        <v>869</v>
      </c>
      <c r="H84" s="66"/>
      <c r="I84" s="66"/>
      <c r="J84" s="75" t="s">
        <v>870</v>
      </c>
      <c r="K84" s="69" t="s">
        <v>586</v>
      </c>
      <c r="L84" s="83"/>
      <c r="M84" s="52"/>
    </row>
    <row r="85" spans="1:13" ht="30.6" customHeight="1" x14ac:dyDescent="0.15">
      <c r="A85" s="74"/>
      <c r="B85" s="63"/>
      <c r="C85" s="64"/>
      <c r="D85" s="63"/>
      <c r="E85" s="145" t="s">
        <v>750</v>
      </c>
      <c r="F85" s="71" t="s">
        <v>871</v>
      </c>
      <c r="G85" s="75" t="s">
        <v>872</v>
      </c>
      <c r="H85" s="66"/>
      <c r="I85" s="66"/>
      <c r="J85" s="75" t="s">
        <v>873</v>
      </c>
      <c r="K85" s="69" t="s">
        <v>681</v>
      </c>
      <c r="L85" s="83"/>
      <c r="M85" s="52"/>
    </row>
    <row r="86" spans="1:13" ht="51.6" customHeight="1" x14ac:dyDescent="0.15">
      <c r="A86" s="74"/>
      <c r="B86" s="63"/>
      <c r="C86" s="64"/>
      <c r="D86" s="63"/>
      <c r="E86" s="51" t="s">
        <v>762</v>
      </c>
      <c r="F86" s="73" t="s">
        <v>874</v>
      </c>
      <c r="G86" s="75" t="s">
        <v>875</v>
      </c>
      <c r="H86" s="66"/>
      <c r="I86" s="66"/>
      <c r="J86" s="75" t="s">
        <v>876</v>
      </c>
      <c r="K86" s="85" t="s">
        <v>498</v>
      </c>
      <c r="L86" s="83"/>
      <c r="M86" s="52"/>
    </row>
    <row r="87" spans="1:13" ht="30.6" customHeight="1" x14ac:dyDescent="0.15">
      <c r="A87" s="74"/>
      <c r="B87" s="63"/>
      <c r="C87" s="64"/>
      <c r="D87" s="63"/>
      <c r="E87" s="67"/>
      <c r="F87" s="63"/>
      <c r="G87" s="75" t="s">
        <v>877</v>
      </c>
      <c r="H87" s="66"/>
      <c r="I87" s="66"/>
      <c r="J87" s="75" t="s">
        <v>878</v>
      </c>
      <c r="K87" s="81"/>
      <c r="L87" s="83"/>
      <c r="M87" s="52"/>
    </row>
    <row r="88" spans="1:13" ht="30.6" customHeight="1" x14ac:dyDescent="0.15">
      <c r="A88" s="74"/>
      <c r="B88" s="63"/>
      <c r="C88" s="59"/>
      <c r="D88" s="76"/>
      <c r="E88" s="67"/>
      <c r="F88" s="76"/>
      <c r="G88" s="75" t="s">
        <v>879</v>
      </c>
      <c r="H88" s="66"/>
      <c r="I88" s="62"/>
      <c r="J88" s="75" t="s">
        <v>880</v>
      </c>
      <c r="K88" s="69" t="s">
        <v>586</v>
      </c>
      <c r="L88" s="81"/>
      <c r="M88" s="61"/>
    </row>
    <row r="89" spans="1:13" s="27" customFormat="1" ht="30.6" customHeight="1" x14ac:dyDescent="0.15">
      <c r="A89" s="74"/>
      <c r="B89" s="63"/>
      <c r="C89" s="50">
        <v>5</v>
      </c>
      <c r="D89" s="73" t="s">
        <v>881</v>
      </c>
      <c r="E89" s="51"/>
      <c r="F89" s="73" t="s">
        <v>882</v>
      </c>
      <c r="G89" s="75" t="s">
        <v>883</v>
      </c>
      <c r="H89" s="66"/>
      <c r="I89" s="55" t="s">
        <v>881</v>
      </c>
      <c r="J89" s="75" t="s">
        <v>884</v>
      </c>
      <c r="K89" s="85" t="s">
        <v>498</v>
      </c>
      <c r="L89" s="85" t="s">
        <v>658</v>
      </c>
      <c r="M89" s="53" t="s">
        <v>659</v>
      </c>
    </row>
    <row r="90" spans="1:13" s="27" customFormat="1" ht="30.6" customHeight="1" x14ac:dyDescent="0.15">
      <c r="A90" s="74"/>
      <c r="B90" s="63"/>
      <c r="C90" s="59"/>
      <c r="D90" s="76"/>
      <c r="E90" s="60"/>
      <c r="F90" s="76"/>
      <c r="G90" s="75" t="s">
        <v>885</v>
      </c>
      <c r="H90" s="66"/>
      <c r="I90" s="62"/>
      <c r="J90" s="75" t="s">
        <v>886</v>
      </c>
      <c r="K90" s="81"/>
      <c r="L90" s="81"/>
      <c r="M90" s="61"/>
    </row>
    <row r="91" spans="1:13" s="27" customFormat="1" ht="30.6" customHeight="1" x14ac:dyDescent="0.15">
      <c r="A91" s="74"/>
      <c r="B91" s="63"/>
      <c r="C91" s="50">
        <v>6</v>
      </c>
      <c r="D91" s="73" t="s">
        <v>887</v>
      </c>
      <c r="E91" s="51" t="s">
        <v>673</v>
      </c>
      <c r="F91" s="73" t="s">
        <v>888</v>
      </c>
      <c r="G91" s="75" t="s">
        <v>889</v>
      </c>
      <c r="H91" s="66"/>
      <c r="I91" s="55" t="s">
        <v>887</v>
      </c>
      <c r="J91" s="75" t="s">
        <v>890</v>
      </c>
      <c r="K91" s="53" t="s">
        <v>498</v>
      </c>
      <c r="L91" s="85" t="s">
        <v>658</v>
      </c>
      <c r="M91" s="53" t="s">
        <v>659</v>
      </c>
    </row>
    <row r="92" spans="1:13" s="27" customFormat="1" ht="30.6" customHeight="1" x14ac:dyDescent="0.15">
      <c r="A92" s="74"/>
      <c r="B92" s="63"/>
      <c r="C92" s="64"/>
      <c r="D92" s="63"/>
      <c r="E92" s="67"/>
      <c r="F92" s="63"/>
      <c r="G92" s="75" t="s">
        <v>891</v>
      </c>
      <c r="H92" s="66"/>
      <c r="I92" s="66"/>
      <c r="J92" s="75" t="s">
        <v>892</v>
      </c>
      <c r="K92" s="52"/>
      <c r="L92" s="83"/>
      <c r="M92" s="52"/>
    </row>
    <row r="93" spans="1:13" s="27" customFormat="1" ht="30.6" customHeight="1" x14ac:dyDescent="0.15">
      <c r="A93" s="74"/>
      <c r="B93" s="63"/>
      <c r="C93" s="64"/>
      <c r="D93" s="63"/>
      <c r="E93" s="67"/>
      <c r="F93" s="63"/>
      <c r="G93" s="75" t="s">
        <v>893</v>
      </c>
      <c r="H93" s="66"/>
      <c r="I93" s="66"/>
      <c r="J93" s="75" t="s">
        <v>894</v>
      </c>
      <c r="K93" s="52"/>
      <c r="L93" s="83"/>
      <c r="M93" s="52"/>
    </row>
    <row r="94" spans="1:13" s="27" customFormat="1" ht="30.6" customHeight="1" x14ac:dyDescent="0.15">
      <c r="A94" s="74"/>
      <c r="B94" s="63"/>
      <c r="C94" s="64"/>
      <c r="D94" s="63"/>
      <c r="E94" s="67"/>
      <c r="F94" s="63"/>
      <c r="G94" s="75" t="s">
        <v>895</v>
      </c>
      <c r="H94" s="66"/>
      <c r="I94" s="66"/>
      <c r="J94" s="75" t="s">
        <v>896</v>
      </c>
      <c r="K94" s="52"/>
      <c r="L94" s="83"/>
      <c r="M94" s="52"/>
    </row>
    <row r="95" spans="1:13" s="27" customFormat="1" ht="30.6" customHeight="1" x14ac:dyDescent="0.15">
      <c r="A95" s="74"/>
      <c r="B95" s="63"/>
      <c r="C95" s="64"/>
      <c r="D95" s="63"/>
      <c r="E95" s="60"/>
      <c r="F95" s="76"/>
      <c r="G95" s="75" t="s">
        <v>897</v>
      </c>
      <c r="H95" s="66"/>
      <c r="I95" s="66"/>
      <c r="J95" s="75" t="s">
        <v>898</v>
      </c>
      <c r="K95" s="61"/>
      <c r="L95" s="81"/>
      <c r="M95" s="61"/>
    </row>
    <row r="96" spans="1:13" s="27" customFormat="1" ht="41.1" customHeight="1" x14ac:dyDescent="0.15">
      <c r="A96" s="74"/>
      <c r="B96" s="63"/>
      <c r="C96" s="64"/>
      <c r="D96" s="63"/>
      <c r="E96" s="51" t="s">
        <v>682</v>
      </c>
      <c r="F96" s="73" t="s">
        <v>899</v>
      </c>
      <c r="G96" s="75" t="s">
        <v>900</v>
      </c>
      <c r="H96" s="66"/>
      <c r="I96" s="66"/>
      <c r="J96" s="75" t="s">
        <v>901</v>
      </c>
      <c r="K96" s="53" t="s">
        <v>586</v>
      </c>
      <c r="L96" s="85" t="s">
        <v>658</v>
      </c>
      <c r="M96" s="53" t="s">
        <v>659</v>
      </c>
    </row>
    <row r="97" spans="1:13" s="27" customFormat="1" ht="30.6" customHeight="1" x14ac:dyDescent="0.15">
      <c r="A97" s="74"/>
      <c r="B97" s="63"/>
      <c r="C97" s="64"/>
      <c r="D97" s="63"/>
      <c r="E97" s="67"/>
      <c r="F97" s="63"/>
      <c r="G97" s="75" t="s">
        <v>902</v>
      </c>
      <c r="H97" s="66"/>
      <c r="I97" s="66"/>
      <c r="J97" s="75" t="s">
        <v>903</v>
      </c>
      <c r="K97" s="61"/>
      <c r="L97" s="83"/>
      <c r="M97" s="52"/>
    </row>
    <row r="98" spans="1:13" s="27" customFormat="1" ht="41.1" customHeight="1" x14ac:dyDescent="0.15">
      <c r="A98" s="74"/>
      <c r="B98" s="63"/>
      <c r="C98" s="64"/>
      <c r="D98" s="63"/>
      <c r="E98" s="60"/>
      <c r="F98" s="76"/>
      <c r="G98" s="75" t="s">
        <v>904</v>
      </c>
      <c r="H98" s="66"/>
      <c r="I98" s="66"/>
      <c r="J98" s="75" t="s">
        <v>905</v>
      </c>
      <c r="K98" s="75" t="s">
        <v>681</v>
      </c>
      <c r="L98" s="66"/>
      <c r="M98" s="52"/>
    </row>
    <row r="99" spans="1:13" s="27" customFormat="1" ht="30.6" customHeight="1" x14ac:dyDescent="0.15">
      <c r="A99" s="74"/>
      <c r="B99" s="63"/>
      <c r="C99" s="59"/>
      <c r="D99" s="76"/>
      <c r="E99" s="70" t="s">
        <v>688</v>
      </c>
      <c r="F99" s="77" t="s">
        <v>906</v>
      </c>
      <c r="G99" s="75" t="s">
        <v>907</v>
      </c>
      <c r="H99" s="66"/>
      <c r="I99" s="62"/>
      <c r="J99" s="75" t="s">
        <v>908</v>
      </c>
      <c r="K99" s="54" t="s">
        <v>498</v>
      </c>
      <c r="L99" s="62"/>
      <c r="M99" s="61"/>
    </row>
    <row r="100" spans="1:13" s="27" customFormat="1" ht="72.599999999999994" customHeight="1" x14ac:dyDescent="0.15">
      <c r="A100" s="74"/>
      <c r="B100" s="63"/>
      <c r="C100" s="50">
        <v>7</v>
      </c>
      <c r="D100" s="73" t="s">
        <v>909</v>
      </c>
      <c r="E100" s="70" t="s">
        <v>673</v>
      </c>
      <c r="F100" s="77" t="s">
        <v>910</v>
      </c>
      <c r="G100" s="75" t="s">
        <v>911</v>
      </c>
      <c r="H100" s="66"/>
      <c r="I100" s="55" t="s">
        <v>909</v>
      </c>
      <c r="J100" s="75" t="s">
        <v>912</v>
      </c>
      <c r="K100" s="75" t="s">
        <v>913</v>
      </c>
      <c r="L100" s="55" t="s">
        <v>658</v>
      </c>
      <c r="M100" s="53" t="s">
        <v>659</v>
      </c>
    </row>
    <row r="101" spans="1:13" s="27" customFormat="1" ht="41.1" customHeight="1" x14ac:dyDescent="0.15">
      <c r="A101" s="74"/>
      <c r="B101" s="63"/>
      <c r="C101" s="64"/>
      <c r="D101" s="63"/>
      <c r="E101" s="51" t="s">
        <v>654</v>
      </c>
      <c r="F101" s="73" t="s">
        <v>914</v>
      </c>
      <c r="G101" s="75" t="s">
        <v>915</v>
      </c>
      <c r="H101" s="66"/>
      <c r="I101" s="66"/>
      <c r="J101" s="75" t="s">
        <v>916</v>
      </c>
      <c r="K101" s="53" t="s">
        <v>586</v>
      </c>
      <c r="L101" s="66"/>
      <c r="M101" s="52"/>
    </row>
    <row r="102" spans="1:13" s="27" customFormat="1" ht="41.1" customHeight="1" x14ac:dyDescent="0.15">
      <c r="A102" s="74"/>
      <c r="B102" s="63"/>
      <c r="C102" s="64"/>
      <c r="D102" s="63"/>
      <c r="E102" s="67"/>
      <c r="F102" s="63"/>
      <c r="G102" s="75" t="s">
        <v>917</v>
      </c>
      <c r="H102" s="66"/>
      <c r="I102" s="66"/>
      <c r="J102" s="75" t="s">
        <v>918</v>
      </c>
      <c r="K102" s="52"/>
      <c r="L102" s="66"/>
      <c r="M102" s="52"/>
    </row>
    <row r="103" spans="1:13" s="27" customFormat="1" ht="41.1" customHeight="1" x14ac:dyDescent="0.15">
      <c r="A103" s="74"/>
      <c r="B103" s="63"/>
      <c r="C103" s="64"/>
      <c r="D103" s="63"/>
      <c r="E103" s="60"/>
      <c r="F103" s="76"/>
      <c r="G103" s="75" t="s">
        <v>919</v>
      </c>
      <c r="H103" s="66"/>
      <c r="I103" s="66"/>
      <c r="J103" s="75" t="s">
        <v>920</v>
      </c>
      <c r="K103" s="61"/>
      <c r="L103" s="66"/>
      <c r="M103" s="52"/>
    </row>
    <row r="104" spans="1:13" s="27" customFormat="1" ht="30.6" customHeight="1" x14ac:dyDescent="0.15">
      <c r="A104" s="74"/>
      <c r="B104" s="63"/>
      <c r="C104" s="64"/>
      <c r="D104" s="63"/>
      <c r="E104" s="51" t="s">
        <v>688</v>
      </c>
      <c r="F104" s="73" t="s">
        <v>921</v>
      </c>
      <c r="G104" s="75" t="s">
        <v>509</v>
      </c>
      <c r="H104" s="66"/>
      <c r="I104" s="66"/>
      <c r="J104" s="75" t="s">
        <v>509</v>
      </c>
      <c r="K104" s="55" t="s">
        <v>676</v>
      </c>
      <c r="L104" s="66"/>
      <c r="M104" s="52"/>
    </row>
    <row r="105" spans="1:13" s="27" customFormat="1" ht="62.1" customHeight="1" x14ac:dyDescent="0.15">
      <c r="A105" s="74"/>
      <c r="B105" s="63"/>
      <c r="C105" s="64"/>
      <c r="D105" s="63"/>
      <c r="E105" s="67"/>
      <c r="F105" s="63"/>
      <c r="G105" s="75" t="s">
        <v>922</v>
      </c>
      <c r="H105" s="66"/>
      <c r="I105" s="66"/>
      <c r="J105" s="75" t="s">
        <v>922</v>
      </c>
      <c r="K105" s="75" t="s">
        <v>923</v>
      </c>
      <c r="L105" s="66"/>
      <c r="M105" s="52"/>
    </row>
    <row r="106" spans="1:13" s="27" customFormat="1" ht="30.6" customHeight="1" x14ac:dyDescent="0.15">
      <c r="A106" s="74"/>
      <c r="B106" s="63"/>
      <c r="C106" s="64"/>
      <c r="D106" s="63"/>
      <c r="E106" s="60"/>
      <c r="F106" s="76"/>
      <c r="G106" s="75" t="s">
        <v>508</v>
      </c>
      <c r="H106" s="66"/>
      <c r="I106" s="66"/>
      <c r="J106" s="75" t="s">
        <v>924</v>
      </c>
      <c r="K106" s="75" t="s">
        <v>676</v>
      </c>
      <c r="L106" s="66"/>
      <c r="M106" s="52"/>
    </row>
    <row r="107" spans="1:13" s="27" customFormat="1" ht="41.1" customHeight="1" x14ac:dyDescent="0.15">
      <c r="A107" s="74"/>
      <c r="B107" s="63"/>
      <c r="C107" s="59"/>
      <c r="D107" s="76"/>
      <c r="E107" s="70" t="s">
        <v>746</v>
      </c>
      <c r="F107" s="77" t="s">
        <v>925</v>
      </c>
      <c r="G107" s="75" t="s">
        <v>926</v>
      </c>
      <c r="H107" s="66"/>
      <c r="I107" s="62"/>
      <c r="J107" s="75" t="s">
        <v>927</v>
      </c>
      <c r="K107" s="75" t="s">
        <v>498</v>
      </c>
      <c r="L107" s="62"/>
      <c r="M107" s="61"/>
    </row>
    <row r="108" spans="1:13" s="27" customFormat="1" ht="62.1" customHeight="1" x14ac:dyDescent="0.15">
      <c r="A108" s="74"/>
      <c r="B108" s="63"/>
      <c r="C108" s="50">
        <v>9</v>
      </c>
      <c r="D108" s="73" t="s">
        <v>510</v>
      </c>
      <c r="E108" s="51" t="s">
        <v>673</v>
      </c>
      <c r="F108" s="73" t="s">
        <v>928</v>
      </c>
      <c r="G108" s="75" t="s">
        <v>929</v>
      </c>
      <c r="H108" s="66"/>
      <c r="I108" s="55" t="s">
        <v>510</v>
      </c>
      <c r="J108" s="75" t="s">
        <v>930</v>
      </c>
      <c r="K108" s="69" t="s">
        <v>586</v>
      </c>
      <c r="L108" s="55" t="s">
        <v>658</v>
      </c>
      <c r="M108" s="53" t="s">
        <v>659</v>
      </c>
    </row>
    <row r="109" spans="1:13" s="27" customFormat="1" ht="30.6" customHeight="1" x14ac:dyDescent="0.15">
      <c r="A109" s="74"/>
      <c r="B109" s="63"/>
      <c r="C109" s="64"/>
      <c r="D109" s="63"/>
      <c r="E109" s="60"/>
      <c r="F109" s="76"/>
      <c r="G109" s="75" t="s">
        <v>931</v>
      </c>
      <c r="H109" s="66"/>
      <c r="I109" s="66"/>
      <c r="J109" s="75" t="s">
        <v>293</v>
      </c>
      <c r="K109" s="69" t="s">
        <v>681</v>
      </c>
      <c r="L109" s="66"/>
      <c r="M109" s="52"/>
    </row>
    <row r="110" spans="1:13" s="27" customFormat="1" ht="62.1" customHeight="1" x14ac:dyDescent="0.15">
      <c r="A110" s="74"/>
      <c r="B110" s="63"/>
      <c r="C110" s="64"/>
      <c r="D110" s="63"/>
      <c r="E110" s="70" t="s">
        <v>654</v>
      </c>
      <c r="F110" s="77" t="s">
        <v>932</v>
      </c>
      <c r="G110" s="75" t="s">
        <v>933</v>
      </c>
      <c r="H110" s="66"/>
      <c r="I110" s="66"/>
      <c r="J110" s="75" t="s">
        <v>934</v>
      </c>
      <c r="K110" s="69" t="s">
        <v>923</v>
      </c>
      <c r="L110" s="66"/>
      <c r="M110" s="52"/>
    </row>
    <row r="111" spans="1:13" s="27" customFormat="1" ht="41.1" customHeight="1" x14ac:dyDescent="0.15">
      <c r="A111" s="93"/>
      <c r="B111" s="76"/>
      <c r="C111" s="59"/>
      <c r="D111" s="76"/>
      <c r="E111" s="51" t="s">
        <v>682</v>
      </c>
      <c r="F111" s="77" t="s">
        <v>935</v>
      </c>
      <c r="G111" s="75" t="s">
        <v>936</v>
      </c>
      <c r="H111" s="62"/>
      <c r="I111" s="62"/>
      <c r="J111" s="75" t="s">
        <v>937</v>
      </c>
      <c r="K111" s="69" t="s">
        <v>498</v>
      </c>
      <c r="L111" s="62"/>
      <c r="M111" s="61"/>
    </row>
    <row r="112" spans="1:13" s="27" customFormat="1" ht="41.1" customHeight="1" x14ac:dyDescent="0.15">
      <c r="A112" s="72">
        <v>51</v>
      </c>
      <c r="B112" s="73" t="s">
        <v>938</v>
      </c>
      <c r="C112" s="92">
        <v>1</v>
      </c>
      <c r="D112" s="77" t="s">
        <v>938</v>
      </c>
      <c r="E112" s="70"/>
      <c r="F112" s="77" t="s">
        <v>939</v>
      </c>
      <c r="G112" s="75" t="s">
        <v>940</v>
      </c>
      <c r="H112" s="55" t="s">
        <v>938</v>
      </c>
      <c r="I112" s="75" t="s">
        <v>938</v>
      </c>
      <c r="J112" s="75" t="s">
        <v>941</v>
      </c>
      <c r="K112" s="75" t="s">
        <v>498</v>
      </c>
      <c r="L112" s="75" t="s">
        <v>658</v>
      </c>
      <c r="M112" s="54" t="s">
        <v>659</v>
      </c>
    </row>
    <row r="113" spans="1:13" s="27" customFormat="1" ht="41.1" customHeight="1" x14ac:dyDescent="0.15">
      <c r="A113" s="74"/>
      <c r="B113" s="63"/>
      <c r="C113" s="92">
        <v>3</v>
      </c>
      <c r="D113" s="77" t="s">
        <v>942</v>
      </c>
      <c r="E113" s="70" t="s">
        <v>673</v>
      </c>
      <c r="F113" s="77" t="s">
        <v>943</v>
      </c>
      <c r="G113" s="75" t="s">
        <v>944</v>
      </c>
      <c r="H113" s="66"/>
      <c r="I113" s="75" t="s">
        <v>942</v>
      </c>
      <c r="J113" s="75" t="s">
        <v>945</v>
      </c>
      <c r="K113" s="75" t="s">
        <v>498</v>
      </c>
      <c r="L113" s="75" t="s">
        <v>658</v>
      </c>
      <c r="M113" s="54" t="s">
        <v>659</v>
      </c>
    </row>
    <row r="114" spans="1:13" ht="30.6" customHeight="1" x14ac:dyDescent="0.15">
      <c r="A114" s="74"/>
      <c r="B114" s="63"/>
      <c r="C114" s="50">
        <v>4</v>
      </c>
      <c r="D114" s="73" t="s">
        <v>946</v>
      </c>
      <c r="E114" s="51" t="s">
        <v>673</v>
      </c>
      <c r="F114" s="73" t="s">
        <v>947</v>
      </c>
      <c r="G114" s="75" t="s">
        <v>948</v>
      </c>
      <c r="H114" s="66"/>
      <c r="I114" s="55" t="s">
        <v>946</v>
      </c>
      <c r="J114" s="75" t="s">
        <v>948</v>
      </c>
      <c r="K114" s="75" t="s">
        <v>681</v>
      </c>
      <c r="L114" s="55" t="s">
        <v>658</v>
      </c>
      <c r="M114" s="53" t="s">
        <v>659</v>
      </c>
    </row>
    <row r="115" spans="1:13" ht="30.6" customHeight="1" x14ac:dyDescent="0.15">
      <c r="A115" s="74"/>
      <c r="B115" s="63"/>
      <c r="C115" s="64"/>
      <c r="D115" s="63"/>
      <c r="E115" s="60"/>
      <c r="F115" s="76"/>
      <c r="G115" s="75" t="s">
        <v>949</v>
      </c>
      <c r="H115" s="66"/>
      <c r="I115" s="66"/>
      <c r="J115" s="75" t="s">
        <v>950</v>
      </c>
      <c r="K115" s="75" t="s">
        <v>664</v>
      </c>
      <c r="L115" s="66"/>
      <c r="M115" s="52"/>
    </row>
    <row r="116" spans="1:13" ht="62.1" customHeight="1" x14ac:dyDescent="0.15">
      <c r="A116" s="74"/>
      <c r="B116" s="63"/>
      <c r="C116" s="64"/>
      <c r="D116" s="63"/>
      <c r="E116" s="70" t="s">
        <v>654</v>
      </c>
      <c r="F116" s="77" t="s">
        <v>951</v>
      </c>
      <c r="G116" s="75" t="s">
        <v>952</v>
      </c>
      <c r="H116" s="66"/>
      <c r="I116" s="66"/>
      <c r="J116" s="75" t="s">
        <v>953</v>
      </c>
      <c r="K116" s="75" t="s">
        <v>954</v>
      </c>
      <c r="L116" s="66"/>
      <c r="M116" s="52"/>
    </row>
    <row r="117" spans="1:13" ht="30.6" customHeight="1" x14ac:dyDescent="0.15">
      <c r="A117" s="93"/>
      <c r="B117" s="76"/>
      <c r="C117" s="59"/>
      <c r="D117" s="76"/>
      <c r="E117" s="70" t="s">
        <v>682</v>
      </c>
      <c r="F117" s="77" t="s">
        <v>955</v>
      </c>
      <c r="G117" s="75" t="s">
        <v>956</v>
      </c>
      <c r="H117" s="62"/>
      <c r="I117" s="62"/>
      <c r="J117" s="75" t="s">
        <v>957</v>
      </c>
      <c r="K117" s="69" t="s">
        <v>676</v>
      </c>
      <c r="L117" s="62"/>
      <c r="M117" s="61"/>
    </row>
    <row r="118" spans="1:13" ht="30.6" customHeight="1" x14ac:dyDescent="0.15">
      <c r="A118" s="72">
        <v>52</v>
      </c>
      <c r="B118" s="49" t="s">
        <v>958</v>
      </c>
      <c r="C118" s="50">
        <v>1</v>
      </c>
      <c r="D118" s="49" t="s">
        <v>958</v>
      </c>
      <c r="E118" s="70" t="s">
        <v>673</v>
      </c>
      <c r="F118" s="71" t="s">
        <v>959</v>
      </c>
      <c r="G118" s="75" t="s">
        <v>960</v>
      </c>
      <c r="H118" s="53" t="s">
        <v>958</v>
      </c>
      <c r="I118" s="53" t="s">
        <v>958</v>
      </c>
      <c r="J118" s="75" t="s">
        <v>961</v>
      </c>
      <c r="K118" s="75" t="s">
        <v>498</v>
      </c>
      <c r="L118" s="55" t="s">
        <v>658</v>
      </c>
      <c r="M118" s="53" t="s">
        <v>659</v>
      </c>
    </row>
    <row r="119" spans="1:13" ht="30.6" customHeight="1" x14ac:dyDescent="0.15">
      <c r="A119" s="74"/>
      <c r="B119" s="65"/>
      <c r="C119" s="64"/>
      <c r="D119" s="65"/>
      <c r="E119" s="51" t="s">
        <v>654</v>
      </c>
      <c r="F119" s="49" t="s">
        <v>962</v>
      </c>
      <c r="G119" s="75" t="s">
        <v>963</v>
      </c>
      <c r="H119" s="52"/>
      <c r="I119" s="52"/>
      <c r="J119" s="75" t="s">
        <v>964</v>
      </c>
      <c r="K119" s="55" t="s">
        <v>498</v>
      </c>
      <c r="L119" s="66"/>
      <c r="M119" s="52"/>
    </row>
    <row r="120" spans="1:13" ht="30.6" customHeight="1" x14ac:dyDescent="0.15">
      <c r="A120" s="74"/>
      <c r="B120" s="65"/>
      <c r="C120" s="64"/>
      <c r="D120" s="65"/>
      <c r="E120" s="67"/>
      <c r="F120" s="65"/>
      <c r="G120" s="75" t="s">
        <v>965</v>
      </c>
      <c r="H120" s="52"/>
      <c r="I120" s="52"/>
      <c r="J120" s="75" t="s">
        <v>966</v>
      </c>
      <c r="K120" s="62"/>
      <c r="L120" s="66"/>
      <c r="M120" s="52"/>
    </row>
    <row r="121" spans="1:13" ht="41.1" customHeight="1" x14ac:dyDescent="0.15">
      <c r="A121" s="74"/>
      <c r="B121" s="65"/>
      <c r="C121" s="64"/>
      <c r="D121" s="65"/>
      <c r="E121" s="67"/>
      <c r="F121" s="65"/>
      <c r="G121" s="75" t="s">
        <v>967</v>
      </c>
      <c r="H121" s="52"/>
      <c r="I121" s="52"/>
      <c r="J121" s="75" t="s">
        <v>968</v>
      </c>
      <c r="K121" s="75" t="s">
        <v>681</v>
      </c>
      <c r="L121" s="66"/>
      <c r="M121" s="52"/>
    </row>
    <row r="122" spans="1:13" ht="41.1" customHeight="1" x14ac:dyDescent="0.15">
      <c r="A122" s="74"/>
      <c r="B122" s="65"/>
      <c r="C122" s="64"/>
      <c r="D122" s="65"/>
      <c r="E122" s="60"/>
      <c r="F122" s="58"/>
      <c r="G122" s="75" t="s">
        <v>969</v>
      </c>
      <c r="H122" s="52"/>
      <c r="I122" s="52"/>
      <c r="J122" s="75" t="s">
        <v>970</v>
      </c>
      <c r="K122" s="75" t="s">
        <v>664</v>
      </c>
      <c r="L122" s="66"/>
      <c r="M122" s="52"/>
    </row>
    <row r="123" spans="1:13" ht="30.6" customHeight="1" x14ac:dyDescent="0.15">
      <c r="A123" s="74"/>
      <c r="B123" s="65"/>
      <c r="C123" s="64"/>
      <c r="D123" s="65"/>
      <c r="E123" s="51" t="s">
        <v>688</v>
      </c>
      <c r="F123" s="49" t="s">
        <v>971</v>
      </c>
      <c r="G123" s="75" t="s">
        <v>972</v>
      </c>
      <c r="H123" s="52"/>
      <c r="I123" s="52"/>
      <c r="J123" s="75" t="s">
        <v>973</v>
      </c>
      <c r="K123" s="75" t="s">
        <v>498</v>
      </c>
      <c r="L123" s="66"/>
      <c r="M123" s="52"/>
    </row>
    <row r="124" spans="1:13" ht="41.1" customHeight="1" x14ac:dyDescent="0.15">
      <c r="A124" s="74"/>
      <c r="B124" s="65"/>
      <c r="C124" s="59"/>
      <c r="D124" s="58"/>
      <c r="E124" s="60"/>
      <c r="F124" s="58"/>
      <c r="G124" s="75" t="s">
        <v>974</v>
      </c>
      <c r="H124" s="52"/>
      <c r="I124" s="61"/>
      <c r="J124" s="75" t="s">
        <v>975</v>
      </c>
      <c r="K124" s="75" t="s">
        <v>664</v>
      </c>
      <c r="L124" s="62"/>
      <c r="M124" s="61"/>
    </row>
    <row r="125" spans="1:13" s="27" customFormat="1" ht="51.6" customHeight="1" x14ac:dyDescent="0.15">
      <c r="A125" s="74"/>
      <c r="B125" s="65"/>
      <c r="C125" s="50">
        <v>2</v>
      </c>
      <c r="D125" s="49" t="s">
        <v>976</v>
      </c>
      <c r="E125" s="51" t="s">
        <v>673</v>
      </c>
      <c r="F125" s="49" t="s">
        <v>977</v>
      </c>
      <c r="G125" s="75" t="s">
        <v>978</v>
      </c>
      <c r="H125" s="52"/>
      <c r="I125" s="53" t="s">
        <v>976</v>
      </c>
      <c r="J125" s="75" t="s">
        <v>979</v>
      </c>
      <c r="K125" s="75" t="s">
        <v>498</v>
      </c>
      <c r="L125" s="55" t="s">
        <v>658</v>
      </c>
      <c r="M125" s="53" t="s">
        <v>659</v>
      </c>
    </row>
    <row r="126" spans="1:13" s="27" customFormat="1" ht="30.6" customHeight="1" x14ac:dyDescent="0.15">
      <c r="A126" s="74"/>
      <c r="B126" s="65"/>
      <c r="C126" s="67"/>
      <c r="D126" s="65"/>
      <c r="E126" s="67"/>
      <c r="F126" s="65"/>
      <c r="G126" s="75" t="s">
        <v>980</v>
      </c>
      <c r="H126" s="52"/>
      <c r="I126" s="52"/>
      <c r="J126" s="75" t="s">
        <v>981</v>
      </c>
      <c r="K126" s="75" t="s">
        <v>681</v>
      </c>
      <c r="L126" s="66"/>
      <c r="M126" s="52"/>
    </row>
    <row r="127" spans="1:13" s="27" customFormat="1" ht="30.6" customHeight="1" x14ac:dyDescent="0.15">
      <c r="A127" s="74"/>
      <c r="B127" s="65"/>
      <c r="C127" s="67"/>
      <c r="D127" s="65"/>
      <c r="E127" s="67"/>
      <c r="F127" s="65"/>
      <c r="G127" s="75" t="s">
        <v>982</v>
      </c>
      <c r="H127" s="52"/>
      <c r="I127" s="52"/>
      <c r="J127" s="75" t="s">
        <v>983</v>
      </c>
      <c r="K127" s="75" t="s">
        <v>664</v>
      </c>
      <c r="L127" s="66"/>
      <c r="M127" s="52"/>
    </row>
    <row r="128" spans="1:13" s="27" customFormat="1" ht="51.6" customHeight="1" x14ac:dyDescent="0.15">
      <c r="A128" s="74"/>
      <c r="B128" s="65"/>
      <c r="C128" s="67"/>
      <c r="D128" s="65"/>
      <c r="E128" s="60"/>
      <c r="F128" s="58"/>
      <c r="G128" s="75" t="s">
        <v>984</v>
      </c>
      <c r="H128" s="52"/>
      <c r="I128" s="52"/>
      <c r="J128" s="75" t="s">
        <v>984</v>
      </c>
      <c r="K128" s="75" t="s">
        <v>985</v>
      </c>
      <c r="L128" s="66"/>
      <c r="M128" s="52"/>
    </row>
    <row r="129" spans="1:13" s="27" customFormat="1" ht="30.6" customHeight="1" x14ac:dyDescent="0.15">
      <c r="A129" s="74"/>
      <c r="B129" s="65"/>
      <c r="C129" s="67"/>
      <c r="D129" s="65"/>
      <c r="E129" s="51" t="s">
        <v>654</v>
      </c>
      <c r="F129" s="49" t="s">
        <v>986</v>
      </c>
      <c r="G129" s="75" t="s">
        <v>987</v>
      </c>
      <c r="H129" s="52"/>
      <c r="I129" s="52"/>
      <c r="J129" s="75" t="s">
        <v>988</v>
      </c>
      <c r="K129" s="75" t="s">
        <v>498</v>
      </c>
      <c r="L129" s="66"/>
      <c r="M129" s="52"/>
    </row>
    <row r="130" spans="1:13" s="27" customFormat="1" ht="41.1" customHeight="1" x14ac:dyDescent="0.15">
      <c r="A130" s="74"/>
      <c r="B130" s="65"/>
      <c r="C130" s="67"/>
      <c r="D130" s="65"/>
      <c r="E130" s="67"/>
      <c r="F130" s="65"/>
      <c r="G130" s="75" t="s">
        <v>989</v>
      </c>
      <c r="H130" s="52"/>
      <c r="I130" s="52"/>
      <c r="J130" s="75" t="s">
        <v>990</v>
      </c>
      <c r="K130" s="75" t="s">
        <v>681</v>
      </c>
      <c r="L130" s="66"/>
      <c r="M130" s="52"/>
    </row>
    <row r="131" spans="1:13" s="27" customFormat="1" ht="41.1" customHeight="1" x14ac:dyDescent="0.15">
      <c r="A131" s="74"/>
      <c r="B131" s="65"/>
      <c r="C131" s="60"/>
      <c r="D131" s="58"/>
      <c r="E131" s="60"/>
      <c r="F131" s="58"/>
      <c r="G131" s="75" t="s">
        <v>991</v>
      </c>
      <c r="H131" s="52"/>
      <c r="I131" s="61"/>
      <c r="J131" s="75" t="s">
        <v>992</v>
      </c>
      <c r="K131" s="75" t="s">
        <v>664</v>
      </c>
      <c r="L131" s="62"/>
      <c r="M131" s="61"/>
    </row>
    <row r="132" spans="1:13" s="27" customFormat="1" ht="41.1" customHeight="1" x14ac:dyDescent="0.15">
      <c r="A132" s="74"/>
      <c r="B132" s="65"/>
      <c r="C132" s="50">
        <v>3</v>
      </c>
      <c r="D132" s="49" t="s">
        <v>993</v>
      </c>
      <c r="E132" s="51" t="s">
        <v>673</v>
      </c>
      <c r="F132" s="49" t="s">
        <v>994</v>
      </c>
      <c r="G132" s="75" t="s">
        <v>995</v>
      </c>
      <c r="H132" s="52"/>
      <c r="I132" s="53" t="s">
        <v>993</v>
      </c>
      <c r="J132" s="75" t="s">
        <v>996</v>
      </c>
      <c r="K132" s="75" t="s">
        <v>498</v>
      </c>
      <c r="L132" s="55" t="s">
        <v>658</v>
      </c>
      <c r="M132" s="53" t="s">
        <v>659</v>
      </c>
    </row>
    <row r="133" spans="1:13" s="27" customFormat="1" ht="41.1" customHeight="1" x14ac:dyDescent="0.15">
      <c r="A133" s="74"/>
      <c r="B133" s="65"/>
      <c r="C133" s="67"/>
      <c r="D133" s="65"/>
      <c r="E133" s="60"/>
      <c r="F133" s="58"/>
      <c r="G133" s="75" t="s">
        <v>997</v>
      </c>
      <c r="H133" s="52"/>
      <c r="I133" s="52"/>
      <c r="J133" s="75" t="s">
        <v>998</v>
      </c>
      <c r="K133" s="54" t="s">
        <v>681</v>
      </c>
      <c r="L133" s="66"/>
      <c r="M133" s="52"/>
    </row>
    <row r="134" spans="1:13" s="27" customFormat="1" ht="41.1" customHeight="1" x14ac:dyDescent="0.15">
      <c r="A134" s="74"/>
      <c r="B134" s="65"/>
      <c r="C134" s="67"/>
      <c r="D134" s="65"/>
      <c r="E134" s="70" t="s">
        <v>654</v>
      </c>
      <c r="F134" s="71" t="s">
        <v>999</v>
      </c>
      <c r="G134" s="75" t="s">
        <v>1000</v>
      </c>
      <c r="H134" s="52"/>
      <c r="I134" s="52"/>
      <c r="J134" s="75" t="s">
        <v>1001</v>
      </c>
      <c r="K134" s="75" t="s">
        <v>664</v>
      </c>
      <c r="L134" s="66"/>
      <c r="M134" s="52"/>
    </row>
    <row r="135" spans="1:13" s="27" customFormat="1" ht="30.6" customHeight="1" x14ac:dyDescent="0.15">
      <c r="A135" s="74"/>
      <c r="B135" s="65"/>
      <c r="C135" s="64"/>
      <c r="D135" s="65"/>
      <c r="E135" s="51" t="s">
        <v>682</v>
      </c>
      <c r="F135" s="49" t="s">
        <v>1002</v>
      </c>
      <c r="G135" s="75" t="s">
        <v>1003</v>
      </c>
      <c r="H135" s="52"/>
      <c r="I135" s="52"/>
      <c r="J135" s="75" t="s">
        <v>1004</v>
      </c>
      <c r="K135" s="53" t="s">
        <v>681</v>
      </c>
      <c r="L135" s="66"/>
      <c r="M135" s="52"/>
    </row>
    <row r="136" spans="1:13" s="27" customFormat="1" ht="30.6" customHeight="1" x14ac:dyDescent="0.15">
      <c r="A136" s="74"/>
      <c r="B136" s="65"/>
      <c r="C136" s="64"/>
      <c r="D136" s="65"/>
      <c r="E136" s="67"/>
      <c r="F136" s="65"/>
      <c r="G136" s="75" t="s">
        <v>1005</v>
      </c>
      <c r="H136" s="52"/>
      <c r="I136" s="52"/>
      <c r="J136" s="75" t="s">
        <v>1006</v>
      </c>
      <c r="K136" s="52"/>
      <c r="L136" s="66"/>
      <c r="M136" s="52"/>
    </row>
    <row r="137" spans="1:13" s="27" customFormat="1" ht="41.1" customHeight="1" x14ac:dyDescent="0.15">
      <c r="A137" s="74"/>
      <c r="B137" s="65"/>
      <c r="C137" s="64"/>
      <c r="D137" s="65"/>
      <c r="E137" s="67"/>
      <c r="F137" s="65"/>
      <c r="G137" s="75" t="s">
        <v>1007</v>
      </c>
      <c r="H137" s="52"/>
      <c r="I137" s="52"/>
      <c r="J137" s="75" t="s">
        <v>1008</v>
      </c>
      <c r="K137" s="61"/>
      <c r="L137" s="66"/>
      <c r="M137" s="52"/>
    </row>
    <row r="138" spans="1:13" s="27" customFormat="1" ht="30.6" customHeight="1" x14ac:dyDescent="0.15">
      <c r="A138" s="74"/>
      <c r="B138" s="65"/>
      <c r="C138" s="67"/>
      <c r="D138" s="65"/>
      <c r="E138" s="60"/>
      <c r="F138" s="58"/>
      <c r="G138" s="75" t="s">
        <v>1009</v>
      </c>
      <c r="H138" s="52"/>
      <c r="I138" s="52"/>
      <c r="J138" s="75" t="s">
        <v>1010</v>
      </c>
      <c r="K138" s="69" t="s">
        <v>1011</v>
      </c>
      <c r="L138" s="66"/>
      <c r="M138" s="52"/>
    </row>
    <row r="139" spans="1:13" s="27" customFormat="1" ht="41.1" customHeight="1" x14ac:dyDescent="0.15">
      <c r="A139" s="74"/>
      <c r="B139" s="65"/>
      <c r="C139" s="67"/>
      <c r="D139" s="65"/>
      <c r="E139" s="51" t="s">
        <v>688</v>
      </c>
      <c r="F139" s="49" t="s">
        <v>1012</v>
      </c>
      <c r="G139" s="75" t="s">
        <v>1013</v>
      </c>
      <c r="H139" s="52"/>
      <c r="I139" s="52"/>
      <c r="J139" s="75" t="s">
        <v>1014</v>
      </c>
      <c r="K139" s="75" t="s">
        <v>498</v>
      </c>
      <c r="L139" s="66"/>
      <c r="M139" s="52"/>
    </row>
    <row r="140" spans="1:13" s="27" customFormat="1" ht="30.6" customHeight="1" x14ac:dyDescent="0.15">
      <c r="A140" s="74"/>
      <c r="B140" s="65"/>
      <c r="C140" s="67"/>
      <c r="D140" s="65"/>
      <c r="E140" s="60"/>
      <c r="F140" s="58"/>
      <c r="G140" s="75" t="s">
        <v>1015</v>
      </c>
      <c r="H140" s="52"/>
      <c r="I140" s="52"/>
      <c r="J140" s="75" t="s">
        <v>1016</v>
      </c>
      <c r="K140" s="75" t="s">
        <v>681</v>
      </c>
      <c r="L140" s="66"/>
      <c r="M140" s="52"/>
    </row>
    <row r="141" spans="1:13" s="27" customFormat="1" ht="41.1" customHeight="1" x14ac:dyDescent="0.15">
      <c r="A141" s="74"/>
      <c r="B141" s="65"/>
      <c r="C141" s="67"/>
      <c r="D141" s="65"/>
      <c r="E141" s="70" t="s">
        <v>746</v>
      </c>
      <c r="F141" s="71" t="s">
        <v>1017</v>
      </c>
      <c r="G141" s="75" t="s">
        <v>1018</v>
      </c>
      <c r="H141" s="52"/>
      <c r="I141" s="52"/>
      <c r="J141" s="75" t="s">
        <v>1019</v>
      </c>
      <c r="K141" s="75" t="s">
        <v>664</v>
      </c>
      <c r="L141" s="66"/>
      <c r="M141" s="52"/>
    </row>
    <row r="142" spans="1:13" s="27" customFormat="1" ht="30.6" customHeight="1" x14ac:dyDescent="0.15">
      <c r="A142" s="74"/>
      <c r="B142" s="65"/>
      <c r="C142" s="67"/>
      <c r="D142" s="65"/>
      <c r="E142" s="51" t="s">
        <v>750</v>
      </c>
      <c r="F142" s="49" t="s">
        <v>1020</v>
      </c>
      <c r="G142" s="75" t="s">
        <v>1021</v>
      </c>
      <c r="H142" s="52"/>
      <c r="I142" s="52"/>
      <c r="J142" s="75" t="s">
        <v>1022</v>
      </c>
      <c r="K142" s="75" t="s">
        <v>498</v>
      </c>
      <c r="L142" s="66"/>
      <c r="M142" s="52"/>
    </row>
    <row r="143" spans="1:13" s="27" customFormat="1" ht="30.6" customHeight="1" x14ac:dyDescent="0.15">
      <c r="A143" s="74"/>
      <c r="B143" s="65"/>
      <c r="C143" s="60"/>
      <c r="D143" s="58"/>
      <c r="E143" s="60"/>
      <c r="F143" s="58"/>
      <c r="G143" s="75" t="s">
        <v>1023</v>
      </c>
      <c r="H143" s="52"/>
      <c r="I143" s="61"/>
      <c r="J143" s="75" t="s">
        <v>1024</v>
      </c>
      <c r="K143" s="75" t="s">
        <v>586</v>
      </c>
      <c r="L143" s="62"/>
      <c r="M143" s="61"/>
    </row>
    <row r="144" spans="1:13" s="27" customFormat="1" ht="51.6" customHeight="1" x14ac:dyDescent="0.15">
      <c r="A144" s="74"/>
      <c r="B144" s="65"/>
      <c r="C144" s="50">
        <v>4</v>
      </c>
      <c r="D144" s="73" t="s">
        <v>1025</v>
      </c>
      <c r="E144" s="51" t="s">
        <v>673</v>
      </c>
      <c r="F144" s="73" t="s">
        <v>1026</v>
      </c>
      <c r="G144" s="75" t="s">
        <v>1027</v>
      </c>
      <c r="H144" s="52"/>
      <c r="I144" s="55" t="s">
        <v>1025</v>
      </c>
      <c r="J144" s="75" t="s">
        <v>1028</v>
      </c>
      <c r="K144" s="75" t="s">
        <v>498</v>
      </c>
      <c r="L144" s="55" t="s">
        <v>658</v>
      </c>
      <c r="M144" s="53" t="s">
        <v>659</v>
      </c>
    </row>
    <row r="145" spans="1:13" s="27" customFormat="1" ht="72.599999999999994" customHeight="1" x14ac:dyDescent="0.15">
      <c r="A145" s="74"/>
      <c r="B145" s="65"/>
      <c r="C145" s="67"/>
      <c r="D145" s="63"/>
      <c r="E145" s="67"/>
      <c r="F145" s="63"/>
      <c r="G145" s="75" t="s">
        <v>1029</v>
      </c>
      <c r="H145" s="52"/>
      <c r="I145" s="66"/>
      <c r="J145" s="75" t="s">
        <v>1030</v>
      </c>
      <c r="K145" s="75" t="s">
        <v>681</v>
      </c>
      <c r="L145" s="66"/>
      <c r="M145" s="52"/>
    </row>
    <row r="146" spans="1:13" s="27" customFormat="1" ht="72.599999999999994" customHeight="1" x14ac:dyDescent="0.15">
      <c r="A146" s="74"/>
      <c r="B146" s="65"/>
      <c r="C146" s="67"/>
      <c r="D146" s="63"/>
      <c r="E146" s="60"/>
      <c r="F146" s="76"/>
      <c r="G146" s="75" t="s">
        <v>1031</v>
      </c>
      <c r="H146" s="52"/>
      <c r="I146" s="66"/>
      <c r="J146" s="75" t="s">
        <v>1032</v>
      </c>
      <c r="K146" s="75" t="s">
        <v>1033</v>
      </c>
      <c r="L146" s="66"/>
      <c r="M146" s="52"/>
    </row>
    <row r="147" spans="1:13" s="27" customFormat="1" ht="41.1" customHeight="1" x14ac:dyDescent="0.15">
      <c r="A147" s="74"/>
      <c r="B147" s="65"/>
      <c r="C147" s="60"/>
      <c r="D147" s="58"/>
      <c r="E147" s="70" t="s">
        <v>654</v>
      </c>
      <c r="F147" s="71" t="s">
        <v>1034</v>
      </c>
      <c r="G147" s="75" t="s">
        <v>1035</v>
      </c>
      <c r="H147" s="52"/>
      <c r="I147" s="61"/>
      <c r="J147" s="75" t="s">
        <v>1036</v>
      </c>
      <c r="K147" s="75" t="s">
        <v>664</v>
      </c>
      <c r="L147" s="62"/>
      <c r="M147" s="61"/>
    </row>
    <row r="148" spans="1:13" s="27" customFormat="1" ht="51.6" customHeight="1" x14ac:dyDescent="0.15">
      <c r="A148" s="74"/>
      <c r="B148" s="63"/>
      <c r="C148" s="50">
        <v>5</v>
      </c>
      <c r="D148" s="73" t="s">
        <v>1037</v>
      </c>
      <c r="E148" s="51" t="s">
        <v>673</v>
      </c>
      <c r="F148" s="73" t="s">
        <v>1038</v>
      </c>
      <c r="G148" s="75" t="s">
        <v>1039</v>
      </c>
      <c r="H148" s="66"/>
      <c r="I148" s="55" t="s">
        <v>1037</v>
      </c>
      <c r="J148" s="75" t="s">
        <v>1040</v>
      </c>
      <c r="K148" s="55" t="s">
        <v>498</v>
      </c>
      <c r="L148" s="55" t="s">
        <v>658</v>
      </c>
      <c r="M148" s="53" t="s">
        <v>659</v>
      </c>
    </row>
    <row r="149" spans="1:13" s="27" customFormat="1" ht="30.6" customHeight="1" x14ac:dyDescent="0.15">
      <c r="A149" s="74"/>
      <c r="B149" s="63"/>
      <c r="C149" s="64"/>
      <c r="D149" s="63"/>
      <c r="E149" s="67"/>
      <c r="F149" s="63"/>
      <c r="G149" s="75" t="s">
        <v>1041</v>
      </c>
      <c r="H149" s="66"/>
      <c r="I149" s="66"/>
      <c r="J149" s="75" t="s">
        <v>1042</v>
      </c>
      <c r="K149" s="66"/>
      <c r="L149" s="66"/>
      <c r="M149" s="52"/>
    </row>
    <row r="150" spans="1:13" s="27" customFormat="1" ht="30.6" customHeight="1" x14ac:dyDescent="0.15">
      <c r="A150" s="74"/>
      <c r="B150" s="63"/>
      <c r="C150" s="64"/>
      <c r="D150" s="63"/>
      <c r="E150" s="60"/>
      <c r="F150" s="76"/>
      <c r="G150" s="75" t="s">
        <v>1043</v>
      </c>
      <c r="H150" s="66"/>
      <c r="I150" s="66"/>
      <c r="J150" s="75" t="s">
        <v>1044</v>
      </c>
      <c r="K150" s="62"/>
      <c r="L150" s="66"/>
      <c r="M150" s="52"/>
    </row>
    <row r="151" spans="1:13" s="27" customFormat="1" ht="30.6" customHeight="1" x14ac:dyDescent="0.15">
      <c r="A151" s="74"/>
      <c r="B151" s="63"/>
      <c r="C151" s="67"/>
      <c r="D151" s="63"/>
      <c r="E151" s="51" t="s">
        <v>654</v>
      </c>
      <c r="F151" s="73" t="s">
        <v>1045</v>
      </c>
      <c r="G151" s="75" t="s">
        <v>1046</v>
      </c>
      <c r="H151" s="66"/>
      <c r="I151" s="66"/>
      <c r="J151" s="75" t="s">
        <v>1047</v>
      </c>
      <c r="K151" s="55" t="s">
        <v>498</v>
      </c>
      <c r="L151" s="66"/>
      <c r="M151" s="52"/>
    </row>
    <row r="152" spans="1:13" s="27" customFormat="1" ht="30.6" customHeight="1" x14ac:dyDescent="0.15">
      <c r="A152" s="74"/>
      <c r="B152" s="63"/>
      <c r="C152" s="67"/>
      <c r="D152" s="63"/>
      <c r="E152" s="67"/>
      <c r="F152" s="63"/>
      <c r="G152" s="75" t="s">
        <v>1048</v>
      </c>
      <c r="H152" s="66"/>
      <c r="I152" s="66"/>
      <c r="J152" s="75" t="s">
        <v>1049</v>
      </c>
      <c r="K152" s="62"/>
      <c r="L152" s="66"/>
      <c r="M152" s="52"/>
    </row>
    <row r="153" spans="1:13" s="27" customFormat="1" ht="30.6" customHeight="1" x14ac:dyDescent="0.15">
      <c r="A153" s="74"/>
      <c r="B153" s="63"/>
      <c r="C153" s="67"/>
      <c r="D153" s="63"/>
      <c r="E153" s="60"/>
      <c r="F153" s="76"/>
      <c r="G153" s="75" t="s">
        <v>1050</v>
      </c>
      <c r="H153" s="66"/>
      <c r="I153" s="66"/>
      <c r="J153" s="75" t="s">
        <v>1051</v>
      </c>
      <c r="K153" s="75" t="s">
        <v>681</v>
      </c>
      <c r="L153" s="66"/>
      <c r="M153" s="52"/>
    </row>
    <row r="154" spans="1:13" s="27" customFormat="1" ht="30.6" customHeight="1" x14ac:dyDescent="0.15">
      <c r="A154" s="74"/>
      <c r="B154" s="63"/>
      <c r="C154" s="67"/>
      <c r="D154" s="63"/>
      <c r="E154" s="51" t="s">
        <v>682</v>
      </c>
      <c r="F154" s="73" t="s">
        <v>1052</v>
      </c>
      <c r="G154" s="75" t="s">
        <v>1053</v>
      </c>
      <c r="H154" s="66"/>
      <c r="I154" s="66"/>
      <c r="J154" s="75" t="s">
        <v>1054</v>
      </c>
      <c r="K154" s="55" t="s">
        <v>498</v>
      </c>
      <c r="L154" s="66"/>
      <c r="M154" s="52"/>
    </row>
    <row r="155" spans="1:13" s="27" customFormat="1" ht="30.6" customHeight="1" x14ac:dyDescent="0.15">
      <c r="A155" s="74"/>
      <c r="B155" s="63"/>
      <c r="C155" s="67"/>
      <c r="D155" s="63"/>
      <c r="E155" s="67"/>
      <c r="F155" s="63"/>
      <c r="G155" s="75" t="s">
        <v>1055</v>
      </c>
      <c r="H155" s="66"/>
      <c r="I155" s="66"/>
      <c r="J155" s="75" t="s">
        <v>1056</v>
      </c>
      <c r="K155" s="62"/>
      <c r="L155" s="66"/>
      <c r="M155" s="52"/>
    </row>
    <row r="156" spans="1:13" s="27" customFormat="1" ht="30.6" customHeight="1" x14ac:dyDescent="0.15">
      <c r="A156" s="74"/>
      <c r="B156" s="63"/>
      <c r="C156" s="60"/>
      <c r="D156" s="58"/>
      <c r="E156" s="67"/>
      <c r="F156" s="76"/>
      <c r="G156" s="75" t="s">
        <v>1057</v>
      </c>
      <c r="H156" s="66"/>
      <c r="I156" s="61"/>
      <c r="J156" s="75" t="s">
        <v>1058</v>
      </c>
      <c r="K156" s="75" t="s">
        <v>681</v>
      </c>
      <c r="L156" s="62"/>
      <c r="M156" s="61"/>
    </row>
    <row r="157" spans="1:13" s="27" customFormat="1" ht="30.6" customHeight="1" x14ac:dyDescent="0.15">
      <c r="A157" s="74"/>
      <c r="B157" s="65"/>
      <c r="C157" s="50">
        <v>6</v>
      </c>
      <c r="D157" s="49" t="s">
        <v>1059</v>
      </c>
      <c r="E157" s="51"/>
      <c r="F157" s="49" t="s">
        <v>1060</v>
      </c>
      <c r="G157" s="75" t="s">
        <v>1061</v>
      </c>
      <c r="H157" s="52"/>
      <c r="I157" s="53" t="s">
        <v>1059</v>
      </c>
      <c r="J157" s="75" t="s">
        <v>1062</v>
      </c>
      <c r="K157" s="75" t="s">
        <v>498</v>
      </c>
      <c r="L157" s="55" t="s">
        <v>658</v>
      </c>
      <c r="M157" s="53" t="s">
        <v>659</v>
      </c>
    </row>
    <row r="158" spans="1:13" s="27" customFormat="1" ht="41.1" customHeight="1" x14ac:dyDescent="0.15">
      <c r="A158" s="74"/>
      <c r="B158" s="65"/>
      <c r="C158" s="67"/>
      <c r="D158" s="65"/>
      <c r="E158" s="67"/>
      <c r="F158" s="65"/>
      <c r="G158" s="75" t="s">
        <v>1063</v>
      </c>
      <c r="H158" s="52"/>
      <c r="I158" s="52"/>
      <c r="J158" s="75" t="s">
        <v>1064</v>
      </c>
      <c r="K158" s="69" t="s">
        <v>681</v>
      </c>
      <c r="L158" s="83"/>
      <c r="M158" s="52"/>
    </row>
    <row r="159" spans="1:13" s="27" customFormat="1" ht="41.1" customHeight="1" x14ac:dyDescent="0.15">
      <c r="A159" s="74"/>
      <c r="B159" s="65"/>
      <c r="C159" s="60"/>
      <c r="D159" s="58"/>
      <c r="E159" s="67"/>
      <c r="F159" s="58"/>
      <c r="G159" s="75" t="s">
        <v>1065</v>
      </c>
      <c r="H159" s="52"/>
      <c r="I159" s="61"/>
      <c r="J159" s="75" t="s">
        <v>1066</v>
      </c>
      <c r="K159" s="75" t="s">
        <v>664</v>
      </c>
      <c r="L159" s="62"/>
      <c r="M159" s="61"/>
    </row>
    <row r="160" spans="1:13" s="27" customFormat="1" ht="30.6" customHeight="1" x14ac:dyDescent="0.15">
      <c r="A160" s="74"/>
      <c r="B160" s="63"/>
      <c r="C160" s="50">
        <v>7</v>
      </c>
      <c r="D160" s="73" t="s">
        <v>1067</v>
      </c>
      <c r="E160" s="51"/>
      <c r="F160" s="73" t="s">
        <v>1068</v>
      </c>
      <c r="G160" s="75" t="s">
        <v>1069</v>
      </c>
      <c r="H160" s="66"/>
      <c r="I160" s="55" t="s">
        <v>1067</v>
      </c>
      <c r="J160" s="75" t="s">
        <v>1070</v>
      </c>
      <c r="K160" s="85" t="s">
        <v>498</v>
      </c>
      <c r="L160" s="55" t="s">
        <v>658</v>
      </c>
      <c r="M160" s="53" t="s">
        <v>659</v>
      </c>
    </row>
    <row r="161" spans="1:13" s="27" customFormat="1" ht="30.6" customHeight="1" x14ac:dyDescent="0.15">
      <c r="A161" s="74"/>
      <c r="B161" s="63"/>
      <c r="C161" s="64"/>
      <c r="D161" s="63"/>
      <c r="E161" s="67"/>
      <c r="F161" s="63"/>
      <c r="G161" s="75" t="s">
        <v>1071</v>
      </c>
      <c r="H161" s="66"/>
      <c r="I161" s="66"/>
      <c r="J161" s="75" t="s">
        <v>1072</v>
      </c>
      <c r="K161" s="81"/>
      <c r="L161" s="66"/>
      <c r="M161" s="52"/>
    </row>
    <row r="162" spans="1:13" s="27" customFormat="1" ht="30.6" customHeight="1" x14ac:dyDescent="0.15">
      <c r="A162" s="74"/>
      <c r="B162" s="63"/>
      <c r="C162" s="64"/>
      <c r="D162" s="63"/>
      <c r="E162" s="67"/>
      <c r="F162" s="63"/>
      <c r="G162" s="55" t="s">
        <v>1073</v>
      </c>
      <c r="H162" s="66"/>
      <c r="I162" s="66"/>
      <c r="J162" s="75" t="s">
        <v>1074</v>
      </c>
      <c r="K162" s="69" t="s">
        <v>586</v>
      </c>
      <c r="L162" s="83"/>
      <c r="M162" s="52"/>
    </row>
    <row r="163" spans="1:13" s="27" customFormat="1" ht="30.6" customHeight="1" x14ac:dyDescent="0.15">
      <c r="A163" s="93"/>
      <c r="B163" s="76"/>
      <c r="C163" s="59"/>
      <c r="D163" s="76"/>
      <c r="E163" s="60"/>
      <c r="F163" s="76"/>
      <c r="G163" s="62"/>
      <c r="H163" s="62"/>
      <c r="I163" s="62"/>
      <c r="J163" s="75" t="s">
        <v>1075</v>
      </c>
      <c r="K163" s="69" t="s">
        <v>681</v>
      </c>
      <c r="L163" s="81"/>
      <c r="M163" s="61"/>
    </row>
    <row r="164" spans="1:13" s="27" customFormat="1" ht="41.1" customHeight="1" x14ac:dyDescent="0.15">
      <c r="A164" s="72">
        <v>53</v>
      </c>
      <c r="B164" s="73" t="s">
        <v>1076</v>
      </c>
      <c r="C164" s="50">
        <v>1</v>
      </c>
      <c r="D164" s="73" t="s">
        <v>1076</v>
      </c>
      <c r="E164" s="51" t="s">
        <v>673</v>
      </c>
      <c r="F164" s="73" t="s">
        <v>1077</v>
      </c>
      <c r="G164" s="75" t="s">
        <v>1078</v>
      </c>
      <c r="H164" s="55" t="s">
        <v>1076</v>
      </c>
      <c r="I164" s="55" t="s">
        <v>1076</v>
      </c>
      <c r="J164" s="75" t="s">
        <v>1079</v>
      </c>
      <c r="K164" s="69" t="s">
        <v>498</v>
      </c>
      <c r="L164" s="55" t="s">
        <v>658</v>
      </c>
      <c r="M164" s="53" t="s">
        <v>659</v>
      </c>
    </row>
    <row r="165" spans="1:13" s="27" customFormat="1" ht="51.6" customHeight="1" x14ac:dyDescent="0.15">
      <c r="A165" s="74"/>
      <c r="B165" s="63"/>
      <c r="C165" s="64"/>
      <c r="D165" s="63"/>
      <c r="E165" s="67"/>
      <c r="F165" s="63"/>
      <c r="G165" s="75" t="s">
        <v>1080</v>
      </c>
      <c r="H165" s="66"/>
      <c r="I165" s="66"/>
      <c r="J165" s="75" t="s">
        <v>1081</v>
      </c>
      <c r="K165" s="85" t="s">
        <v>586</v>
      </c>
      <c r="L165" s="83"/>
      <c r="M165" s="52"/>
    </row>
    <row r="166" spans="1:13" s="27" customFormat="1" ht="30.6" customHeight="1" x14ac:dyDescent="0.15">
      <c r="A166" s="74"/>
      <c r="B166" s="63"/>
      <c r="C166" s="64"/>
      <c r="D166" s="63"/>
      <c r="E166" s="67"/>
      <c r="F166" s="63"/>
      <c r="G166" s="75" t="s">
        <v>1082</v>
      </c>
      <c r="H166" s="66"/>
      <c r="I166" s="66"/>
      <c r="J166" s="75" t="s">
        <v>1083</v>
      </c>
      <c r="K166" s="83"/>
      <c r="L166" s="83"/>
      <c r="M166" s="52"/>
    </row>
    <row r="167" spans="1:13" s="27" customFormat="1" ht="41.1" customHeight="1" x14ac:dyDescent="0.15">
      <c r="A167" s="74"/>
      <c r="B167" s="63"/>
      <c r="C167" s="64"/>
      <c r="D167" s="63"/>
      <c r="E167" s="60"/>
      <c r="F167" s="76"/>
      <c r="G167" s="75" t="s">
        <v>1084</v>
      </c>
      <c r="H167" s="66"/>
      <c r="I167" s="66"/>
      <c r="J167" s="75" t="s">
        <v>1085</v>
      </c>
      <c r="K167" s="81"/>
      <c r="L167" s="83"/>
      <c r="M167" s="52"/>
    </row>
    <row r="168" spans="1:13" ht="30.6" customHeight="1" x14ac:dyDescent="0.15">
      <c r="A168" s="74"/>
      <c r="B168" s="63"/>
      <c r="C168" s="59"/>
      <c r="D168" s="76"/>
      <c r="E168" s="70" t="s">
        <v>654</v>
      </c>
      <c r="F168" s="77" t="s">
        <v>1086</v>
      </c>
      <c r="G168" s="75" t="s">
        <v>1087</v>
      </c>
      <c r="H168" s="66"/>
      <c r="I168" s="62"/>
      <c r="J168" s="75" t="s">
        <v>1088</v>
      </c>
      <c r="K168" s="69" t="s">
        <v>498</v>
      </c>
      <c r="L168" s="81"/>
      <c r="M168" s="61"/>
    </row>
    <row r="169" spans="1:13" ht="30.6" customHeight="1" x14ac:dyDescent="0.15">
      <c r="A169" s="74"/>
      <c r="B169" s="63"/>
      <c r="C169" s="50">
        <v>2</v>
      </c>
      <c r="D169" s="73" t="s">
        <v>1089</v>
      </c>
      <c r="E169" s="51" t="s">
        <v>673</v>
      </c>
      <c r="F169" s="73" t="s">
        <v>1090</v>
      </c>
      <c r="G169" s="75" t="s">
        <v>1091</v>
      </c>
      <c r="H169" s="66"/>
      <c r="I169" s="55" t="s">
        <v>1089</v>
      </c>
      <c r="J169" s="75" t="s">
        <v>1091</v>
      </c>
      <c r="K169" s="85" t="s">
        <v>586</v>
      </c>
      <c r="L169" s="55" t="s">
        <v>658</v>
      </c>
      <c r="M169" s="53" t="s">
        <v>659</v>
      </c>
    </row>
    <row r="170" spans="1:13" ht="30.6" customHeight="1" x14ac:dyDescent="0.15">
      <c r="A170" s="74"/>
      <c r="B170" s="63"/>
      <c r="C170" s="64"/>
      <c r="D170" s="63"/>
      <c r="E170" s="60"/>
      <c r="F170" s="76"/>
      <c r="G170" s="75" t="s">
        <v>1092</v>
      </c>
      <c r="H170" s="66"/>
      <c r="I170" s="66"/>
      <c r="J170" s="75" t="s">
        <v>1093</v>
      </c>
      <c r="K170" s="83"/>
      <c r="L170" s="66"/>
      <c r="M170" s="52"/>
    </row>
    <row r="171" spans="1:13" ht="51.6" customHeight="1" x14ac:dyDescent="0.15">
      <c r="A171" s="74"/>
      <c r="B171" s="63"/>
      <c r="C171" s="64"/>
      <c r="D171" s="63"/>
      <c r="E171" s="70" t="s">
        <v>654</v>
      </c>
      <c r="F171" s="77" t="s">
        <v>1094</v>
      </c>
      <c r="G171" s="75" t="s">
        <v>1095</v>
      </c>
      <c r="H171" s="66"/>
      <c r="I171" s="66"/>
      <c r="J171" s="75" t="s">
        <v>1096</v>
      </c>
      <c r="K171" s="81"/>
      <c r="L171" s="83"/>
      <c r="M171" s="52"/>
    </row>
    <row r="172" spans="1:13" ht="30.6" customHeight="1" x14ac:dyDescent="0.15">
      <c r="A172" s="74"/>
      <c r="B172" s="63"/>
      <c r="C172" s="64"/>
      <c r="D172" s="63"/>
      <c r="E172" s="70" t="s">
        <v>682</v>
      </c>
      <c r="F172" s="77" t="s">
        <v>1097</v>
      </c>
      <c r="G172" s="75" t="s">
        <v>1098</v>
      </c>
      <c r="H172" s="66"/>
      <c r="I172" s="66"/>
      <c r="J172" s="75" t="s">
        <v>1099</v>
      </c>
      <c r="K172" s="69" t="s">
        <v>498</v>
      </c>
      <c r="L172" s="83"/>
      <c r="M172" s="52"/>
    </row>
    <row r="173" spans="1:13" ht="30.6" customHeight="1" x14ac:dyDescent="0.15">
      <c r="A173" s="74"/>
      <c r="B173" s="63"/>
      <c r="C173" s="59"/>
      <c r="D173" s="76"/>
      <c r="E173" s="70" t="s">
        <v>688</v>
      </c>
      <c r="F173" s="77" t="s">
        <v>1100</v>
      </c>
      <c r="G173" s="75" t="s">
        <v>1101</v>
      </c>
      <c r="H173" s="66"/>
      <c r="I173" s="62"/>
      <c r="J173" s="75" t="s">
        <v>1102</v>
      </c>
      <c r="K173" s="69" t="s">
        <v>586</v>
      </c>
      <c r="L173" s="81"/>
      <c r="M173" s="61"/>
    </row>
    <row r="174" spans="1:13" ht="30.6" customHeight="1" x14ac:dyDescent="0.15">
      <c r="A174" s="74"/>
      <c r="B174" s="63"/>
      <c r="C174" s="50">
        <v>3</v>
      </c>
      <c r="D174" s="73" t="s">
        <v>1103</v>
      </c>
      <c r="E174" s="51" t="s">
        <v>673</v>
      </c>
      <c r="F174" s="73" t="s">
        <v>1104</v>
      </c>
      <c r="G174" s="75" t="s">
        <v>1105</v>
      </c>
      <c r="H174" s="66"/>
      <c r="I174" s="55" t="s">
        <v>1103</v>
      </c>
      <c r="J174" s="75" t="s">
        <v>1106</v>
      </c>
      <c r="K174" s="69" t="s">
        <v>498</v>
      </c>
      <c r="L174" s="55" t="s">
        <v>658</v>
      </c>
      <c r="M174" s="53" t="s">
        <v>659</v>
      </c>
    </row>
    <row r="175" spans="1:13" ht="30.6" customHeight="1" x14ac:dyDescent="0.15">
      <c r="A175" s="74"/>
      <c r="B175" s="63"/>
      <c r="C175" s="64"/>
      <c r="D175" s="63"/>
      <c r="E175" s="67"/>
      <c r="F175" s="63"/>
      <c r="G175" s="75" t="s">
        <v>1107</v>
      </c>
      <c r="H175" s="66"/>
      <c r="I175" s="66"/>
      <c r="J175" s="75" t="s">
        <v>1108</v>
      </c>
      <c r="K175" s="85" t="s">
        <v>586</v>
      </c>
      <c r="L175" s="83"/>
      <c r="M175" s="52"/>
    </row>
    <row r="176" spans="1:13" ht="41.1" customHeight="1" x14ac:dyDescent="0.15">
      <c r="A176" s="74"/>
      <c r="B176" s="63"/>
      <c r="C176" s="64"/>
      <c r="D176" s="63"/>
      <c r="E176" s="67"/>
      <c r="F176" s="63"/>
      <c r="G176" s="75" t="s">
        <v>1109</v>
      </c>
      <c r="H176" s="66"/>
      <c r="I176" s="66"/>
      <c r="J176" s="75" t="s">
        <v>294</v>
      </c>
      <c r="K176" s="81"/>
      <c r="L176" s="83"/>
      <c r="M176" s="52"/>
    </row>
    <row r="177" spans="1:13" s="27" customFormat="1" ht="30.6" customHeight="1" x14ac:dyDescent="0.15">
      <c r="A177" s="74"/>
      <c r="B177" s="63"/>
      <c r="C177" s="64"/>
      <c r="D177" s="63"/>
      <c r="E177" s="67"/>
      <c r="F177" s="63"/>
      <c r="G177" s="75" t="s">
        <v>1110</v>
      </c>
      <c r="H177" s="66"/>
      <c r="I177" s="66"/>
      <c r="J177" s="75" t="s">
        <v>1111</v>
      </c>
      <c r="K177" s="69" t="s">
        <v>681</v>
      </c>
      <c r="L177" s="83"/>
      <c r="M177" s="52"/>
    </row>
    <row r="178" spans="1:13" s="27" customFormat="1" ht="51.6" customHeight="1" x14ac:dyDescent="0.15">
      <c r="A178" s="74"/>
      <c r="B178" s="63"/>
      <c r="C178" s="64"/>
      <c r="D178" s="63"/>
      <c r="E178" s="67"/>
      <c r="F178" s="63"/>
      <c r="G178" s="75" t="s">
        <v>1112</v>
      </c>
      <c r="H178" s="66"/>
      <c r="I178" s="66"/>
      <c r="J178" s="75" t="s">
        <v>1113</v>
      </c>
      <c r="K178" s="69" t="s">
        <v>1114</v>
      </c>
      <c r="L178" s="83"/>
      <c r="M178" s="52"/>
    </row>
    <row r="179" spans="1:13" s="27" customFormat="1" ht="30.6" customHeight="1" x14ac:dyDescent="0.15">
      <c r="A179" s="74"/>
      <c r="B179" s="63"/>
      <c r="C179" s="64"/>
      <c r="D179" s="63"/>
      <c r="E179" s="67"/>
      <c r="F179" s="63"/>
      <c r="G179" s="75" t="s">
        <v>1115</v>
      </c>
      <c r="H179" s="66"/>
      <c r="I179" s="66"/>
      <c r="J179" s="75" t="s">
        <v>1116</v>
      </c>
      <c r="K179" s="85" t="s">
        <v>586</v>
      </c>
      <c r="L179" s="83"/>
      <c r="M179" s="52"/>
    </row>
    <row r="180" spans="1:13" s="27" customFormat="1" ht="41.1" customHeight="1" x14ac:dyDescent="0.15">
      <c r="A180" s="74"/>
      <c r="B180" s="63"/>
      <c r="C180" s="64"/>
      <c r="D180" s="63"/>
      <c r="E180" s="60"/>
      <c r="F180" s="76"/>
      <c r="G180" s="75" t="s">
        <v>1117</v>
      </c>
      <c r="H180" s="66"/>
      <c r="I180" s="66"/>
      <c r="J180" s="75" t="s">
        <v>1118</v>
      </c>
      <c r="K180" s="81"/>
      <c r="L180" s="83"/>
      <c r="M180" s="52"/>
    </row>
    <row r="181" spans="1:13" s="27" customFormat="1" ht="30.6" customHeight="1" x14ac:dyDescent="0.15">
      <c r="A181" s="74"/>
      <c r="B181" s="63"/>
      <c r="C181" s="64"/>
      <c r="D181" s="63"/>
      <c r="E181" s="51" t="s">
        <v>654</v>
      </c>
      <c r="F181" s="73" t="s">
        <v>1119</v>
      </c>
      <c r="G181" s="75" t="s">
        <v>1120</v>
      </c>
      <c r="H181" s="66"/>
      <c r="I181" s="66"/>
      <c r="J181" s="75" t="s">
        <v>1121</v>
      </c>
      <c r="K181" s="69" t="s">
        <v>498</v>
      </c>
      <c r="L181" s="83"/>
      <c r="M181" s="52"/>
    </row>
    <row r="182" spans="1:13" s="27" customFormat="1" ht="30.6" customHeight="1" x14ac:dyDescent="0.15">
      <c r="A182" s="74"/>
      <c r="B182" s="63"/>
      <c r="C182" s="64"/>
      <c r="D182" s="63"/>
      <c r="E182" s="67"/>
      <c r="F182" s="63"/>
      <c r="G182" s="75" t="s">
        <v>1122</v>
      </c>
      <c r="H182" s="66"/>
      <c r="I182" s="66"/>
      <c r="J182" s="75" t="s">
        <v>222</v>
      </c>
      <c r="K182" s="85" t="s">
        <v>586</v>
      </c>
      <c r="L182" s="83"/>
      <c r="M182" s="52"/>
    </row>
    <row r="183" spans="1:13" s="27" customFormat="1" ht="30.6" customHeight="1" x14ac:dyDescent="0.15">
      <c r="A183" s="74"/>
      <c r="B183" s="63"/>
      <c r="C183" s="64"/>
      <c r="D183" s="63"/>
      <c r="E183" s="60"/>
      <c r="F183" s="76"/>
      <c r="G183" s="75" t="s">
        <v>1123</v>
      </c>
      <c r="H183" s="66"/>
      <c r="I183" s="66"/>
      <c r="J183" s="75" t="s">
        <v>1124</v>
      </c>
      <c r="K183" s="81"/>
      <c r="L183" s="83"/>
      <c r="M183" s="52"/>
    </row>
    <row r="184" spans="1:13" s="27" customFormat="1" ht="30.6" customHeight="1" x14ac:dyDescent="0.15">
      <c r="A184" s="74"/>
      <c r="B184" s="63"/>
      <c r="C184" s="64"/>
      <c r="D184" s="63"/>
      <c r="E184" s="51" t="s">
        <v>682</v>
      </c>
      <c r="F184" s="73" t="s">
        <v>1125</v>
      </c>
      <c r="G184" s="75" t="s">
        <v>1126</v>
      </c>
      <c r="H184" s="66"/>
      <c r="I184" s="66"/>
      <c r="J184" s="75" t="s">
        <v>1127</v>
      </c>
      <c r="K184" s="69" t="s">
        <v>498</v>
      </c>
      <c r="L184" s="83"/>
      <c r="M184" s="52"/>
    </row>
    <row r="185" spans="1:13" s="27" customFormat="1" ht="41.1" customHeight="1" x14ac:dyDescent="0.15">
      <c r="A185" s="74"/>
      <c r="B185" s="63"/>
      <c r="C185" s="64"/>
      <c r="D185" s="63"/>
      <c r="E185" s="60"/>
      <c r="F185" s="76"/>
      <c r="G185" s="75" t="s">
        <v>1128</v>
      </c>
      <c r="H185" s="66"/>
      <c r="I185" s="66"/>
      <c r="J185" s="75" t="s">
        <v>1129</v>
      </c>
      <c r="K185" s="69" t="s">
        <v>586</v>
      </c>
      <c r="L185" s="83"/>
      <c r="M185" s="52"/>
    </row>
    <row r="186" spans="1:13" s="27" customFormat="1" ht="30.6" customHeight="1" x14ac:dyDescent="0.15">
      <c r="A186" s="74"/>
      <c r="B186" s="63"/>
      <c r="C186" s="64"/>
      <c r="D186" s="63"/>
      <c r="E186" s="51" t="s">
        <v>688</v>
      </c>
      <c r="F186" s="73" t="s">
        <v>1130</v>
      </c>
      <c r="G186" s="75" t="s">
        <v>1131</v>
      </c>
      <c r="H186" s="66"/>
      <c r="I186" s="66"/>
      <c r="J186" s="75" t="s">
        <v>1132</v>
      </c>
      <c r="K186" s="69" t="s">
        <v>498</v>
      </c>
      <c r="L186" s="83"/>
      <c r="M186" s="52"/>
    </row>
    <row r="187" spans="1:13" s="27" customFormat="1" ht="30.6" customHeight="1" x14ac:dyDescent="0.15">
      <c r="A187" s="74"/>
      <c r="B187" s="63"/>
      <c r="C187" s="64"/>
      <c r="D187" s="63"/>
      <c r="E187" s="60"/>
      <c r="F187" s="76"/>
      <c r="G187" s="75" t="s">
        <v>1133</v>
      </c>
      <c r="H187" s="66"/>
      <c r="I187" s="66"/>
      <c r="J187" s="75" t="s">
        <v>1134</v>
      </c>
      <c r="K187" s="69" t="s">
        <v>586</v>
      </c>
      <c r="L187" s="83"/>
      <c r="M187" s="52"/>
    </row>
    <row r="188" spans="1:13" s="27" customFormat="1" ht="41.1" customHeight="1" x14ac:dyDescent="0.15">
      <c r="A188" s="74"/>
      <c r="B188" s="63"/>
      <c r="C188" s="64"/>
      <c r="D188" s="63"/>
      <c r="E188" s="51" t="s">
        <v>746</v>
      </c>
      <c r="F188" s="73" t="s">
        <v>1135</v>
      </c>
      <c r="G188" s="75" t="s">
        <v>1136</v>
      </c>
      <c r="H188" s="66"/>
      <c r="I188" s="66"/>
      <c r="J188" s="75" t="s">
        <v>1137</v>
      </c>
      <c r="K188" s="69" t="s">
        <v>498</v>
      </c>
      <c r="L188" s="83"/>
      <c r="M188" s="52"/>
    </row>
    <row r="189" spans="1:13" s="27" customFormat="1" ht="30.6" customHeight="1" x14ac:dyDescent="0.15">
      <c r="A189" s="74"/>
      <c r="B189" s="63"/>
      <c r="C189" s="64"/>
      <c r="D189" s="63"/>
      <c r="E189" s="60"/>
      <c r="F189" s="76"/>
      <c r="G189" s="75" t="s">
        <v>1138</v>
      </c>
      <c r="H189" s="66"/>
      <c r="I189" s="66"/>
      <c r="J189" s="75" t="s">
        <v>1139</v>
      </c>
      <c r="K189" s="69" t="s">
        <v>586</v>
      </c>
      <c r="L189" s="83"/>
      <c r="M189" s="52"/>
    </row>
    <row r="190" spans="1:13" s="27" customFormat="1" ht="41.1" customHeight="1" x14ac:dyDescent="0.15">
      <c r="A190" s="74"/>
      <c r="B190" s="63"/>
      <c r="C190" s="64"/>
      <c r="D190" s="63"/>
      <c r="E190" s="51" t="s">
        <v>750</v>
      </c>
      <c r="F190" s="73" t="s">
        <v>1140</v>
      </c>
      <c r="G190" s="75" t="s">
        <v>1141</v>
      </c>
      <c r="H190" s="66"/>
      <c r="I190" s="66"/>
      <c r="J190" s="75" t="s">
        <v>1142</v>
      </c>
      <c r="K190" s="85" t="s">
        <v>498</v>
      </c>
      <c r="L190" s="83"/>
      <c r="M190" s="52"/>
    </row>
    <row r="191" spans="1:13" s="27" customFormat="1" ht="30.6" customHeight="1" x14ac:dyDescent="0.15">
      <c r="A191" s="74"/>
      <c r="B191" s="63"/>
      <c r="C191" s="64"/>
      <c r="D191" s="63"/>
      <c r="E191" s="67"/>
      <c r="F191" s="63"/>
      <c r="G191" s="75" t="s">
        <v>1143</v>
      </c>
      <c r="H191" s="66"/>
      <c r="I191" s="66"/>
      <c r="J191" s="75" t="s">
        <v>1144</v>
      </c>
      <c r="K191" s="83"/>
      <c r="L191" s="83"/>
      <c r="M191" s="52"/>
    </row>
    <row r="192" spans="1:13" s="27" customFormat="1" ht="30.6" customHeight="1" x14ac:dyDescent="0.15">
      <c r="A192" s="74"/>
      <c r="B192" s="63"/>
      <c r="C192" s="64"/>
      <c r="D192" s="63"/>
      <c r="E192" s="67"/>
      <c r="F192" s="63"/>
      <c r="G192" s="75" t="s">
        <v>1145</v>
      </c>
      <c r="H192" s="66"/>
      <c r="I192" s="66"/>
      <c r="J192" s="75" t="s">
        <v>1146</v>
      </c>
      <c r="K192" s="81"/>
      <c r="L192" s="83"/>
      <c r="M192" s="52"/>
    </row>
    <row r="193" spans="1:13" s="27" customFormat="1" ht="30.6" customHeight="1" x14ac:dyDescent="0.15">
      <c r="A193" s="74"/>
      <c r="B193" s="63"/>
      <c r="C193" s="64"/>
      <c r="D193" s="63"/>
      <c r="E193" s="60"/>
      <c r="F193" s="76"/>
      <c r="G193" s="75" t="s">
        <v>1147</v>
      </c>
      <c r="H193" s="66"/>
      <c r="I193" s="66"/>
      <c r="J193" s="75" t="s">
        <v>1148</v>
      </c>
      <c r="K193" s="69" t="s">
        <v>681</v>
      </c>
      <c r="L193" s="83"/>
      <c r="M193" s="52"/>
    </row>
    <row r="194" spans="1:13" s="27" customFormat="1" ht="30.6" customHeight="1" x14ac:dyDescent="0.15">
      <c r="A194" s="74"/>
      <c r="B194" s="63"/>
      <c r="C194" s="64"/>
      <c r="D194" s="63"/>
      <c r="E194" s="51" t="s">
        <v>762</v>
      </c>
      <c r="F194" s="73" t="s">
        <v>1149</v>
      </c>
      <c r="G194" s="75" t="s">
        <v>1150</v>
      </c>
      <c r="H194" s="66"/>
      <c r="I194" s="66"/>
      <c r="J194" s="75" t="s">
        <v>223</v>
      </c>
      <c r="K194" s="85" t="s">
        <v>498</v>
      </c>
      <c r="L194" s="83"/>
      <c r="M194" s="52"/>
    </row>
    <row r="195" spans="1:13" s="27" customFormat="1" ht="41.1" customHeight="1" x14ac:dyDescent="0.15">
      <c r="A195" s="74"/>
      <c r="B195" s="63"/>
      <c r="C195" s="64"/>
      <c r="D195" s="63"/>
      <c r="E195" s="67"/>
      <c r="F195" s="63"/>
      <c r="G195" s="75" t="s">
        <v>1151</v>
      </c>
      <c r="H195" s="66"/>
      <c r="I195" s="66"/>
      <c r="J195" s="75" t="s">
        <v>1152</v>
      </c>
      <c r="K195" s="81"/>
      <c r="L195" s="83"/>
      <c r="M195" s="52"/>
    </row>
    <row r="196" spans="1:13" s="27" customFormat="1" ht="30.6" customHeight="1" x14ac:dyDescent="0.15">
      <c r="A196" s="74"/>
      <c r="B196" s="63"/>
      <c r="C196" s="64"/>
      <c r="D196" s="63"/>
      <c r="E196" s="67"/>
      <c r="F196" s="63"/>
      <c r="G196" s="75" t="s">
        <v>1153</v>
      </c>
      <c r="H196" s="66"/>
      <c r="I196" s="66"/>
      <c r="J196" s="75" t="s">
        <v>224</v>
      </c>
      <c r="K196" s="85" t="s">
        <v>664</v>
      </c>
      <c r="L196" s="83"/>
      <c r="M196" s="52"/>
    </row>
    <row r="197" spans="1:13" s="27" customFormat="1" ht="30.6" customHeight="1" x14ac:dyDescent="0.15">
      <c r="A197" s="74"/>
      <c r="B197" s="63"/>
      <c r="C197" s="64"/>
      <c r="D197" s="63"/>
      <c r="E197" s="67"/>
      <c r="F197" s="63"/>
      <c r="G197" s="75" t="s">
        <v>1154</v>
      </c>
      <c r="H197" s="66"/>
      <c r="I197" s="66"/>
      <c r="J197" s="75" t="s">
        <v>1155</v>
      </c>
      <c r="K197" s="83"/>
      <c r="L197" s="83"/>
      <c r="M197" s="52"/>
    </row>
    <row r="198" spans="1:13" s="27" customFormat="1" ht="30.6" customHeight="1" x14ac:dyDescent="0.15">
      <c r="A198" s="74"/>
      <c r="B198" s="63"/>
      <c r="C198" s="64"/>
      <c r="D198" s="63"/>
      <c r="E198" s="67"/>
      <c r="F198" s="63"/>
      <c r="G198" s="75" t="s">
        <v>1156</v>
      </c>
      <c r="H198" s="66"/>
      <c r="I198" s="66"/>
      <c r="J198" s="75" t="s">
        <v>1157</v>
      </c>
      <c r="K198" s="83"/>
      <c r="L198" s="83"/>
      <c r="M198" s="52"/>
    </row>
    <row r="199" spans="1:13" s="27" customFormat="1" ht="30.6" customHeight="1" x14ac:dyDescent="0.15">
      <c r="A199" s="74"/>
      <c r="B199" s="63"/>
      <c r="C199" s="64"/>
      <c r="D199" s="63"/>
      <c r="E199" s="60"/>
      <c r="F199" s="76"/>
      <c r="G199" s="75" t="s">
        <v>1158</v>
      </c>
      <c r="H199" s="66"/>
      <c r="I199" s="66"/>
      <c r="J199" s="75" t="s">
        <v>1159</v>
      </c>
      <c r="K199" s="81"/>
      <c r="L199" s="83"/>
      <c r="M199" s="52"/>
    </row>
    <row r="200" spans="1:13" s="27" customFormat="1" ht="41.1" customHeight="1" x14ac:dyDescent="0.15">
      <c r="A200" s="74"/>
      <c r="B200" s="63"/>
      <c r="C200" s="64"/>
      <c r="D200" s="63"/>
      <c r="E200" s="51" t="s">
        <v>768</v>
      </c>
      <c r="F200" s="73" t="s">
        <v>1160</v>
      </c>
      <c r="G200" s="75" t="s">
        <v>1161</v>
      </c>
      <c r="H200" s="66"/>
      <c r="I200" s="66"/>
      <c r="J200" s="75" t="s">
        <v>1162</v>
      </c>
      <c r="K200" s="85" t="s">
        <v>498</v>
      </c>
      <c r="L200" s="83"/>
      <c r="M200" s="66"/>
    </row>
    <row r="201" spans="1:13" s="27" customFormat="1" ht="30.6" customHeight="1" x14ac:dyDescent="0.15">
      <c r="A201" s="74"/>
      <c r="B201" s="63"/>
      <c r="C201" s="64"/>
      <c r="D201" s="63"/>
      <c r="E201" s="67"/>
      <c r="F201" s="63"/>
      <c r="G201" s="75" t="s">
        <v>1163</v>
      </c>
      <c r="H201" s="66"/>
      <c r="I201" s="66"/>
      <c r="J201" s="75" t="s">
        <v>1164</v>
      </c>
      <c r="K201" s="83"/>
      <c r="L201" s="83"/>
      <c r="M201" s="66"/>
    </row>
    <row r="202" spans="1:13" s="27" customFormat="1" ht="41.1" customHeight="1" x14ac:dyDescent="0.15">
      <c r="A202" s="74"/>
      <c r="B202" s="63"/>
      <c r="C202" s="64"/>
      <c r="D202" s="63"/>
      <c r="E202" s="67"/>
      <c r="F202" s="63"/>
      <c r="G202" s="75" t="s">
        <v>1165</v>
      </c>
      <c r="H202" s="66"/>
      <c r="I202" s="66"/>
      <c r="J202" s="75" t="s">
        <v>1166</v>
      </c>
      <c r="K202" s="83"/>
      <c r="L202" s="83"/>
      <c r="M202" s="66"/>
    </row>
    <row r="203" spans="1:13" s="27" customFormat="1" ht="30.6" customHeight="1" x14ac:dyDescent="0.15">
      <c r="A203" s="74"/>
      <c r="B203" s="63"/>
      <c r="C203" s="64"/>
      <c r="D203" s="63"/>
      <c r="E203" s="67"/>
      <c r="F203" s="63"/>
      <c r="G203" s="75" t="s">
        <v>1167</v>
      </c>
      <c r="H203" s="66"/>
      <c r="I203" s="66"/>
      <c r="J203" s="75" t="s">
        <v>1168</v>
      </c>
      <c r="K203" s="81"/>
      <c r="L203" s="83"/>
      <c r="M203" s="66"/>
    </row>
    <row r="204" spans="1:13" s="27" customFormat="1" ht="30.6" customHeight="1" x14ac:dyDescent="0.15">
      <c r="A204" s="74"/>
      <c r="B204" s="63"/>
      <c r="C204" s="64"/>
      <c r="D204" s="63"/>
      <c r="E204" s="67"/>
      <c r="F204" s="63"/>
      <c r="G204" s="75" t="s">
        <v>517</v>
      </c>
      <c r="H204" s="66"/>
      <c r="I204" s="66"/>
      <c r="J204" s="75" t="s">
        <v>1169</v>
      </c>
      <c r="K204" s="85" t="s">
        <v>681</v>
      </c>
      <c r="L204" s="83"/>
      <c r="M204" s="52"/>
    </row>
    <row r="205" spans="1:13" s="27" customFormat="1" ht="30.6" customHeight="1" x14ac:dyDescent="0.15">
      <c r="A205" s="74"/>
      <c r="B205" s="63"/>
      <c r="C205" s="64"/>
      <c r="D205" s="63"/>
      <c r="E205" s="60"/>
      <c r="F205" s="76"/>
      <c r="G205" s="75" t="s">
        <v>1170</v>
      </c>
      <c r="H205" s="66"/>
      <c r="I205" s="66"/>
      <c r="J205" s="75" t="s">
        <v>1171</v>
      </c>
      <c r="K205" s="81"/>
      <c r="L205" s="83"/>
      <c r="M205" s="52"/>
    </row>
    <row r="206" spans="1:13" s="27" customFormat="1" ht="30.6" customHeight="1" x14ac:dyDescent="0.15">
      <c r="A206" s="74"/>
      <c r="B206" s="63"/>
      <c r="C206" s="64"/>
      <c r="D206" s="63"/>
      <c r="E206" s="70" t="s">
        <v>772</v>
      </c>
      <c r="F206" s="77" t="s">
        <v>1172</v>
      </c>
      <c r="G206" s="75" t="s">
        <v>1173</v>
      </c>
      <c r="H206" s="66"/>
      <c r="I206" s="66"/>
      <c r="J206" s="75" t="s">
        <v>1174</v>
      </c>
      <c r="K206" s="69" t="s">
        <v>498</v>
      </c>
      <c r="L206" s="83"/>
      <c r="M206" s="52"/>
    </row>
    <row r="207" spans="1:13" s="27" customFormat="1" ht="41.1" customHeight="1" x14ac:dyDescent="0.15">
      <c r="A207" s="74"/>
      <c r="B207" s="63"/>
      <c r="C207" s="64"/>
      <c r="D207" s="63"/>
      <c r="E207" s="51" t="s">
        <v>779</v>
      </c>
      <c r="F207" s="73" t="s">
        <v>1175</v>
      </c>
      <c r="G207" s="75" t="s">
        <v>1176</v>
      </c>
      <c r="H207" s="66"/>
      <c r="I207" s="66"/>
      <c r="J207" s="75" t="s">
        <v>1177</v>
      </c>
      <c r="K207" s="69" t="s">
        <v>498</v>
      </c>
      <c r="L207" s="83"/>
      <c r="M207" s="52"/>
    </row>
    <row r="208" spans="1:13" s="27" customFormat="1" ht="30.6" customHeight="1" x14ac:dyDescent="0.15">
      <c r="A208" s="74"/>
      <c r="B208" s="63"/>
      <c r="C208" s="64"/>
      <c r="D208" s="63"/>
      <c r="E208" s="60"/>
      <c r="F208" s="76"/>
      <c r="G208" s="75" t="s">
        <v>1178</v>
      </c>
      <c r="H208" s="66"/>
      <c r="I208" s="66"/>
      <c r="J208" s="75" t="s">
        <v>1179</v>
      </c>
      <c r="K208" s="69" t="s">
        <v>586</v>
      </c>
      <c r="L208" s="83"/>
      <c r="M208" s="52"/>
    </row>
    <row r="209" spans="1:13" s="27" customFormat="1" ht="51.6" customHeight="1" x14ac:dyDescent="0.15">
      <c r="A209" s="74"/>
      <c r="B209" s="63"/>
      <c r="C209" s="64"/>
      <c r="D209" s="63"/>
      <c r="E209" s="70" t="s">
        <v>1180</v>
      </c>
      <c r="F209" s="77" t="s">
        <v>1181</v>
      </c>
      <c r="G209" s="75" t="s">
        <v>1182</v>
      </c>
      <c r="H209" s="66"/>
      <c r="I209" s="66"/>
      <c r="J209" s="75" t="s">
        <v>1183</v>
      </c>
      <c r="K209" s="69" t="s">
        <v>498</v>
      </c>
      <c r="L209" s="83"/>
      <c r="M209" s="52"/>
    </row>
    <row r="210" spans="1:13" s="27" customFormat="1" ht="41.1" customHeight="1" x14ac:dyDescent="0.15">
      <c r="A210" s="74"/>
      <c r="B210" s="63"/>
      <c r="C210" s="64"/>
      <c r="D210" s="63"/>
      <c r="E210" s="51" t="s">
        <v>1184</v>
      </c>
      <c r="F210" s="73" t="s">
        <v>1185</v>
      </c>
      <c r="G210" s="75" t="s">
        <v>1186</v>
      </c>
      <c r="H210" s="66"/>
      <c r="I210" s="66"/>
      <c r="J210" s="75" t="s">
        <v>1187</v>
      </c>
      <c r="K210" s="69" t="s">
        <v>498</v>
      </c>
      <c r="L210" s="83"/>
      <c r="M210" s="52"/>
    </row>
    <row r="211" spans="1:13" s="27" customFormat="1" ht="41.1" customHeight="1" x14ac:dyDescent="0.15">
      <c r="A211" s="74"/>
      <c r="B211" s="63"/>
      <c r="C211" s="59"/>
      <c r="D211" s="76"/>
      <c r="E211" s="60"/>
      <c r="F211" s="76"/>
      <c r="G211" s="75" t="s">
        <v>1188</v>
      </c>
      <c r="H211" s="66"/>
      <c r="I211" s="62"/>
      <c r="J211" s="146" t="s">
        <v>1189</v>
      </c>
      <c r="K211" s="69" t="s">
        <v>586</v>
      </c>
      <c r="L211" s="81"/>
      <c r="M211" s="61"/>
    </row>
    <row r="212" spans="1:13" s="27" customFormat="1" ht="41.1" customHeight="1" x14ac:dyDescent="0.15">
      <c r="A212" s="74"/>
      <c r="B212" s="63"/>
      <c r="C212" s="50">
        <v>4</v>
      </c>
      <c r="D212" s="73" t="s">
        <v>1190</v>
      </c>
      <c r="E212" s="51" t="s">
        <v>673</v>
      </c>
      <c r="F212" s="73" t="s">
        <v>1191</v>
      </c>
      <c r="G212" s="75" t="s">
        <v>1192</v>
      </c>
      <c r="H212" s="66"/>
      <c r="I212" s="55" t="s">
        <v>1190</v>
      </c>
      <c r="J212" s="75" t="s">
        <v>1193</v>
      </c>
      <c r="K212" s="75" t="s">
        <v>498</v>
      </c>
      <c r="L212" s="55" t="s">
        <v>658</v>
      </c>
      <c r="M212" s="53" t="s">
        <v>659</v>
      </c>
    </row>
    <row r="213" spans="1:13" s="27" customFormat="1" ht="30.6" customHeight="1" x14ac:dyDescent="0.15">
      <c r="A213" s="74"/>
      <c r="B213" s="63"/>
      <c r="C213" s="64"/>
      <c r="D213" s="63"/>
      <c r="E213" s="67"/>
      <c r="F213" s="63"/>
      <c r="G213" s="75" t="s">
        <v>1194</v>
      </c>
      <c r="H213" s="66"/>
      <c r="I213" s="66"/>
      <c r="J213" s="75" t="s">
        <v>1195</v>
      </c>
      <c r="K213" s="55" t="s">
        <v>681</v>
      </c>
      <c r="L213" s="66"/>
      <c r="M213" s="52"/>
    </row>
    <row r="214" spans="1:13" s="27" customFormat="1" ht="30.6" customHeight="1" x14ac:dyDescent="0.15">
      <c r="A214" s="74"/>
      <c r="B214" s="63"/>
      <c r="C214" s="64"/>
      <c r="D214" s="63"/>
      <c r="E214" s="60"/>
      <c r="F214" s="76"/>
      <c r="G214" s="75" t="s">
        <v>1196</v>
      </c>
      <c r="H214" s="66"/>
      <c r="I214" s="66"/>
      <c r="J214" s="75" t="s">
        <v>1197</v>
      </c>
      <c r="K214" s="62"/>
      <c r="L214" s="66"/>
      <c r="M214" s="52"/>
    </row>
    <row r="215" spans="1:13" s="27" customFormat="1" ht="41.1" customHeight="1" x14ac:dyDescent="0.15">
      <c r="A215" s="74"/>
      <c r="B215" s="63"/>
      <c r="C215" s="64"/>
      <c r="D215" s="63"/>
      <c r="E215" s="51" t="s">
        <v>654</v>
      </c>
      <c r="F215" s="73" t="s">
        <v>1198</v>
      </c>
      <c r="G215" s="75" t="s">
        <v>519</v>
      </c>
      <c r="H215" s="66"/>
      <c r="I215" s="66"/>
      <c r="J215" s="75" t="s">
        <v>225</v>
      </c>
      <c r="K215" s="55" t="s">
        <v>498</v>
      </c>
      <c r="L215" s="66"/>
      <c r="M215" s="52"/>
    </row>
    <row r="216" spans="1:13" s="27" customFormat="1" ht="41.1" customHeight="1" x14ac:dyDescent="0.15">
      <c r="A216" s="74"/>
      <c r="B216" s="63"/>
      <c r="C216" s="64"/>
      <c r="D216" s="63"/>
      <c r="E216" s="67"/>
      <c r="F216" s="63"/>
      <c r="G216" s="75" t="s">
        <v>1199</v>
      </c>
      <c r="H216" s="66"/>
      <c r="I216" s="66"/>
      <c r="J216" s="78" t="s">
        <v>1200</v>
      </c>
      <c r="K216" s="66"/>
      <c r="L216" s="66"/>
      <c r="M216" s="52"/>
    </row>
    <row r="217" spans="1:13" s="27" customFormat="1" ht="41.1" customHeight="1" x14ac:dyDescent="0.15">
      <c r="A217" s="93"/>
      <c r="B217" s="76"/>
      <c r="C217" s="59"/>
      <c r="D217" s="76"/>
      <c r="E217" s="60"/>
      <c r="F217" s="76"/>
      <c r="G217" s="75" t="s">
        <v>1201</v>
      </c>
      <c r="H217" s="62"/>
      <c r="I217" s="62"/>
      <c r="J217" s="75" t="s">
        <v>1202</v>
      </c>
      <c r="K217" s="66"/>
      <c r="L217" s="62"/>
      <c r="M217" s="61"/>
    </row>
    <row r="218" spans="1:13" s="27" customFormat="1" ht="41.1" customHeight="1" x14ac:dyDescent="0.15">
      <c r="A218" s="72">
        <v>54</v>
      </c>
      <c r="B218" s="73" t="s">
        <v>1203</v>
      </c>
      <c r="C218" s="50">
        <v>1</v>
      </c>
      <c r="D218" s="73" t="s">
        <v>1204</v>
      </c>
      <c r="E218" s="70" t="s">
        <v>673</v>
      </c>
      <c r="F218" s="77" t="s">
        <v>1205</v>
      </c>
      <c r="G218" s="75" t="s">
        <v>1206</v>
      </c>
      <c r="H218" s="55" t="s">
        <v>1203</v>
      </c>
      <c r="I218" s="55" t="s">
        <v>1204</v>
      </c>
      <c r="J218" s="75" t="s">
        <v>1207</v>
      </c>
      <c r="K218" s="75" t="s">
        <v>498</v>
      </c>
      <c r="L218" s="55" t="s">
        <v>658</v>
      </c>
      <c r="M218" s="53" t="s">
        <v>659</v>
      </c>
    </row>
    <row r="219" spans="1:13" s="27" customFormat="1" ht="30.6" customHeight="1" x14ac:dyDescent="0.15">
      <c r="A219" s="74"/>
      <c r="B219" s="63"/>
      <c r="C219" s="64"/>
      <c r="D219" s="63"/>
      <c r="E219" s="70" t="s">
        <v>654</v>
      </c>
      <c r="F219" s="77" t="s">
        <v>1208</v>
      </c>
      <c r="G219" s="75" t="s">
        <v>1209</v>
      </c>
      <c r="H219" s="66"/>
      <c r="I219" s="66"/>
      <c r="J219" s="75" t="s">
        <v>1210</v>
      </c>
      <c r="K219" s="75" t="s">
        <v>498</v>
      </c>
      <c r="L219" s="66"/>
      <c r="M219" s="52"/>
    </row>
    <row r="220" spans="1:13" s="27" customFormat="1" ht="30.6" customHeight="1" x14ac:dyDescent="0.15">
      <c r="A220" s="74"/>
      <c r="B220" s="63"/>
      <c r="C220" s="64"/>
      <c r="D220" s="63"/>
      <c r="E220" s="70" t="s">
        <v>682</v>
      </c>
      <c r="F220" s="77" t="s">
        <v>1211</v>
      </c>
      <c r="G220" s="75" t="s">
        <v>1212</v>
      </c>
      <c r="H220" s="66"/>
      <c r="I220" s="66"/>
      <c r="J220" s="75" t="s">
        <v>1213</v>
      </c>
      <c r="K220" s="75" t="s">
        <v>498</v>
      </c>
      <c r="L220" s="66"/>
      <c r="M220" s="52"/>
    </row>
    <row r="221" spans="1:13" s="27" customFormat="1" ht="30.6" customHeight="1" x14ac:dyDescent="0.15">
      <c r="A221" s="74"/>
      <c r="B221" s="63"/>
      <c r="C221" s="64"/>
      <c r="D221" s="63"/>
      <c r="E221" s="70" t="s">
        <v>688</v>
      </c>
      <c r="F221" s="77" t="s">
        <v>1214</v>
      </c>
      <c r="G221" s="75" t="s">
        <v>1215</v>
      </c>
      <c r="H221" s="66"/>
      <c r="I221" s="66"/>
      <c r="J221" s="75" t="s">
        <v>1216</v>
      </c>
      <c r="K221" s="69" t="s">
        <v>586</v>
      </c>
      <c r="L221" s="83"/>
      <c r="M221" s="52"/>
    </row>
    <row r="222" spans="1:13" s="27" customFormat="1" ht="30.6" customHeight="1" x14ac:dyDescent="0.15">
      <c r="A222" s="74"/>
      <c r="B222" s="63"/>
      <c r="C222" s="64"/>
      <c r="D222" s="63"/>
      <c r="E222" s="70" t="s">
        <v>746</v>
      </c>
      <c r="F222" s="77" t="s">
        <v>1217</v>
      </c>
      <c r="G222" s="75" t="s">
        <v>1218</v>
      </c>
      <c r="H222" s="66"/>
      <c r="I222" s="66"/>
      <c r="J222" s="75" t="s">
        <v>1219</v>
      </c>
      <c r="K222" s="75" t="s">
        <v>498</v>
      </c>
      <c r="L222" s="66"/>
      <c r="M222" s="52"/>
    </row>
    <row r="223" spans="1:13" s="27" customFormat="1" ht="41.1" customHeight="1" x14ac:dyDescent="0.15">
      <c r="A223" s="74"/>
      <c r="B223" s="63"/>
      <c r="C223" s="64"/>
      <c r="D223" s="63"/>
      <c r="E223" s="70" t="s">
        <v>750</v>
      </c>
      <c r="F223" s="77" t="s">
        <v>1220</v>
      </c>
      <c r="G223" s="75" t="s">
        <v>1221</v>
      </c>
      <c r="H223" s="66"/>
      <c r="I223" s="66"/>
      <c r="J223" s="75" t="s">
        <v>1222</v>
      </c>
      <c r="K223" s="75" t="s">
        <v>498</v>
      </c>
      <c r="L223" s="66"/>
      <c r="M223" s="52"/>
    </row>
    <row r="224" spans="1:13" s="27" customFormat="1" ht="51.6" customHeight="1" x14ac:dyDescent="0.15">
      <c r="A224" s="74"/>
      <c r="B224" s="63"/>
      <c r="C224" s="64"/>
      <c r="D224" s="63"/>
      <c r="E224" s="70" t="s">
        <v>762</v>
      </c>
      <c r="F224" s="77" t="s">
        <v>1223</v>
      </c>
      <c r="G224" s="75" t="s">
        <v>1224</v>
      </c>
      <c r="H224" s="66"/>
      <c r="I224" s="66"/>
      <c r="J224" s="75" t="s">
        <v>1225</v>
      </c>
      <c r="K224" s="75" t="s">
        <v>498</v>
      </c>
      <c r="L224" s="66"/>
      <c r="M224" s="52"/>
    </row>
    <row r="225" spans="1:13" s="27" customFormat="1" ht="41.1" customHeight="1" x14ac:dyDescent="0.15">
      <c r="A225" s="74"/>
      <c r="B225" s="63"/>
      <c r="C225" s="64"/>
      <c r="D225" s="63"/>
      <c r="E225" s="51" t="s">
        <v>768</v>
      </c>
      <c r="F225" s="73" t="s">
        <v>1226</v>
      </c>
      <c r="G225" s="75" t="s">
        <v>1227</v>
      </c>
      <c r="H225" s="66"/>
      <c r="I225" s="66"/>
      <c r="J225" s="75" t="s">
        <v>1228</v>
      </c>
      <c r="K225" s="55" t="s">
        <v>498</v>
      </c>
      <c r="L225" s="66"/>
      <c r="M225" s="52"/>
    </row>
    <row r="226" spans="1:13" ht="30.6" customHeight="1" x14ac:dyDescent="0.15">
      <c r="A226" s="74"/>
      <c r="B226" s="63"/>
      <c r="C226" s="64"/>
      <c r="D226" s="63"/>
      <c r="E226" s="67"/>
      <c r="F226" s="63"/>
      <c r="G226" s="75" t="s">
        <v>1229</v>
      </c>
      <c r="H226" s="66"/>
      <c r="I226" s="66"/>
      <c r="J226" s="75" t="s">
        <v>1230</v>
      </c>
      <c r="K226" s="62"/>
      <c r="L226" s="66"/>
      <c r="M226" s="52"/>
    </row>
    <row r="227" spans="1:13" ht="41.1" customHeight="1" x14ac:dyDescent="0.15">
      <c r="A227" s="74"/>
      <c r="B227" s="63"/>
      <c r="C227" s="64"/>
      <c r="D227" s="63"/>
      <c r="E227" s="60"/>
      <c r="F227" s="76"/>
      <c r="G227" s="75" t="s">
        <v>1231</v>
      </c>
      <c r="H227" s="66"/>
      <c r="I227" s="66"/>
      <c r="J227" s="75" t="s">
        <v>1232</v>
      </c>
      <c r="K227" s="75" t="s">
        <v>586</v>
      </c>
      <c r="L227" s="66"/>
      <c r="M227" s="52"/>
    </row>
    <row r="228" spans="1:13" ht="30.6" customHeight="1" x14ac:dyDescent="0.15">
      <c r="A228" s="74"/>
      <c r="B228" s="63"/>
      <c r="C228" s="64"/>
      <c r="D228" s="63"/>
      <c r="E228" s="70" t="s">
        <v>772</v>
      </c>
      <c r="F228" s="77" t="s">
        <v>1233</v>
      </c>
      <c r="G228" s="75" t="s">
        <v>1234</v>
      </c>
      <c r="H228" s="66"/>
      <c r="I228" s="66"/>
      <c r="J228" s="75" t="s">
        <v>1235</v>
      </c>
      <c r="K228" s="75" t="s">
        <v>498</v>
      </c>
      <c r="L228" s="66"/>
      <c r="M228" s="52"/>
    </row>
    <row r="229" spans="1:13" ht="30.6" customHeight="1" x14ac:dyDescent="0.15">
      <c r="A229" s="74"/>
      <c r="B229" s="63"/>
      <c r="C229" s="64"/>
      <c r="D229" s="63"/>
      <c r="E229" s="51" t="s">
        <v>779</v>
      </c>
      <c r="F229" s="73" t="s">
        <v>1236</v>
      </c>
      <c r="G229" s="75" t="s">
        <v>1237</v>
      </c>
      <c r="H229" s="66"/>
      <c r="I229" s="66"/>
      <c r="J229" s="75" t="s">
        <v>1238</v>
      </c>
      <c r="K229" s="75" t="s">
        <v>681</v>
      </c>
      <c r="L229" s="66"/>
      <c r="M229" s="52"/>
    </row>
    <row r="230" spans="1:13" ht="51.6" customHeight="1" x14ac:dyDescent="0.15">
      <c r="A230" s="74"/>
      <c r="B230" s="63"/>
      <c r="C230" s="64"/>
      <c r="D230" s="63"/>
      <c r="E230" s="60"/>
      <c r="F230" s="76"/>
      <c r="G230" s="75" t="s">
        <v>1239</v>
      </c>
      <c r="H230" s="66"/>
      <c r="I230" s="66"/>
      <c r="J230" s="75" t="s">
        <v>1240</v>
      </c>
      <c r="K230" s="94" t="s">
        <v>1241</v>
      </c>
      <c r="L230" s="83"/>
      <c r="M230" s="52"/>
    </row>
    <row r="231" spans="1:13" ht="51.6" customHeight="1" x14ac:dyDescent="0.15">
      <c r="A231" s="74"/>
      <c r="B231" s="63"/>
      <c r="C231" s="64"/>
      <c r="D231" s="63"/>
      <c r="E231" s="70" t="s">
        <v>1180</v>
      </c>
      <c r="F231" s="77" t="s">
        <v>1242</v>
      </c>
      <c r="G231" s="75" t="s">
        <v>1243</v>
      </c>
      <c r="H231" s="66"/>
      <c r="I231" s="66"/>
      <c r="J231" s="75" t="s">
        <v>1244</v>
      </c>
      <c r="K231" s="69" t="s">
        <v>1241</v>
      </c>
      <c r="L231" s="83"/>
      <c r="M231" s="52"/>
    </row>
    <row r="232" spans="1:13" ht="30.6" customHeight="1" x14ac:dyDescent="0.15">
      <c r="A232" s="74"/>
      <c r="B232" s="63"/>
      <c r="C232" s="64"/>
      <c r="D232" s="63"/>
      <c r="E232" s="70" t="s">
        <v>1184</v>
      </c>
      <c r="F232" s="77" t="s">
        <v>1245</v>
      </c>
      <c r="G232" s="75" t="s">
        <v>1246</v>
      </c>
      <c r="H232" s="66"/>
      <c r="I232" s="66"/>
      <c r="J232" s="75" t="s">
        <v>1247</v>
      </c>
      <c r="K232" s="69" t="s">
        <v>498</v>
      </c>
      <c r="L232" s="83"/>
      <c r="M232" s="52"/>
    </row>
    <row r="233" spans="1:13" ht="30.6" customHeight="1" x14ac:dyDescent="0.15">
      <c r="A233" s="74"/>
      <c r="B233" s="63"/>
      <c r="C233" s="64"/>
      <c r="D233" s="63"/>
      <c r="E233" s="51" t="s">
        <v>1248</v>
      </c>
      <c r="F233" s="73" t="s">
        <v>1249</v>
      </c>
      <c r="G233" s="75" t="s">
        <v>1250</v>
      </c>
      <c r="H233" s="66"/>
      <c r="I233" s="66"/>
      <c r="J233" s="75" t="s">
        <v>1251</v>
      </c>
      <c r="K233" s="85" t="s">
        <v>498</v>
      </c>
      <c r="L233" s="83"/>
      <c r="M233" s="52"/>
    </row>
    <row r="234" spans="1:13" ht="30.6" customHeight="1" x14ac:dyDescent="0.15">
      <c r="A234" s="74"/>
      <c r="B234" s="63"/>
      <c r="C234" s="59"/>
      <c r="D234" s="76"/>
      <c r="E234" s="60"/>
      <c r="F234" s="76"/>
      <c r="G234" s="75" t="s">
        <v>1252</v>
      </c>
      <c r="H234" s="66"/>
      <c r="I234" s="62"/>
      <c r="J234" s="75" t="s">
        <v>1253</v>
      </c>
      <c r="K234" s="81"/>
      <c r="L234" s="81"/>
      <c r="M234" s="61"/>
    </row>
    <row r="235" spans="1:13" ht="41.1" customHeight="1" x14ac:dyDescent="0.15">
      <c r="A235" s="74"/>
      <c r="B235" s="63"/>
      <c r="C235" s="50">
        <v>2</v>
      </c>
      <c r="D235" s="73" t="s">
        <v>1254</v>
      </c>
      <c r="E235" s="70" t="s">
        <v>673</v>
      </c>
      <c r="F235" s="77" t="s">
        <v>1255</v>
      </c>
      <c r="G235" s="75" t="s">
        <v>1256</v>
      </c>
      <c r="H235" s="66"/>
      <c r="I235" s="55" t="s">
        <v>1254</v>
      </c>
      <c r="J235" s="75" t="s">
        <v>1257</v>
      </c>
      <c r="K235" s="69" t="s">
        <v>498</v>
      </c>
      <c r="L235" s="55" t="s">
        <v>658</v>
      </c>
      <c r="M235" s="53" t="s">
        <v>659</v>
      </c>
    </row>
    <row r="236" spans="1:13" s="27" customFormat="1" ht="30.6" customHeight="1" x14ac:dyDescent="0.15">
      <c r="A236" s="74"/>
      <c r="B236" s="63"/>
      <c r="C236" s="64"/>
      <c r="D236" s="63"/>
      <c r="E236" s="70" t="s">
        <v>654</v>
      </c>
      <c r="F236" s="77" t="s">
        <v>1258</v>
      </c>
      <c r="G236" s="75" t="s">
        <v>1259</v>
      </c>
      <c r="H236" s="66"/>
      <c r="I236" s="66"/>
      <c r="J236" s="75" t="s">
        <v>1260</v>
      </c>
      <c r="K236" s="69" t="s">
        <v>498</v>
      </c>
      <c r="L236" s="83"/>
      <c r="M236" s="52"/>
    </row>
    <row r="237" spans="1:13" s="27" customFormat="1" ht="30.6" customHeight="1" x14ac:dyDescent="0.15">
      <c r="A237" s="74"/>
      <c r="B237" s="63"/>
      <c r="C237" s="64"/>
      <c r="D237" s="63"/>
      <c r="E237" s="70" t="s">
        <v>682</v>
      </c>
      <c r="F237" s="77" t="s">
        <v>1261</v>
      </c>
      <c r="G237" s="75" t="s">
        <v>1262</v>
      </c>
      <c r="H237" s="66"/>
      <c r="I237" s="66"/>
      <c r="J237" s="75" t="s">
        <v>1263</v>
      </c>
      <c r="K237" s="69" t="s">
        <v>498</v>
      </c>
      <c r="L237" s="83"/>
      <c r="M237" s="52"/>
    </row>
    <row r="238" spans="1:13" s="27" customFormat="1" ht="41.1" customHeight="1" x14ac:dyDescent="0.15">
      <c r="A238" s="74"/>
      <c r="B238" s="63"/>
      <c r="C238" s="64"/>
      <c r="D238" s="63"/>
      <c r="E238" s="70" t="s">
        <v>688</v>
      </c>
      <c r="F238" s="77" t="s">
        <v>1264</v>
      </c>
      <c r="G238" s="75" t="s">
        <v>1265</v>
      </c>
      <c r="H238" s="66"/>
      <c r="I238" s="66"/>
      <c r="J238" s="75" t="s">
        <v>1266</v>
      </c>
      <c r="K238" s="75" t="s">
        <v>498</v>
      </c>
      <c r="L238" s="66"/>
      <c r="M238" s="52"/>
    </row>
    <row r="239" spans="1:13" s="27" customFormat="1" ht="41.1" customHeight="1" x14ac:dyDescent="0.15">
      <c r="A239" s="74"/>
      <c r="B239" s="63"/>
      <c r="C239" s="64"/>
      <c r="D239" s="63"/>
      <c r="E239" s="70" t="s">
        <v>746</v>
      </c>
      <c r="F239" s="77" t="s">
        <v>1267</v>
      </c>
      <c r="G239" s="75" t="s">
        <v>1268</v>
      </c>
      <c r="H239" s="66"/>
      <c r="I239" s="66"/>
      <c r="J239" s="75" t="s">
        <v>1269</v>
      </c>
      <c r="K239" s="69" t="s">
        <v>498</v>
      </c>
      <c r="L239" s="83"/>
      <c r="M239" s="52"/>
    </row>
    <row r="240" spans="1:13" s="27" customFormat="1" ht="51.6" customHeight="1" x14ac:dyDescent="0.15">
      <c r="A240" s="74"/>
      <c r="B240" s="63"/>
      <c r="C240" s="64"/>
      <c r="D240" s="63"/>
      <c r="E240" s="70" t="s">
        <v>750</v>
      </c>
      <c r="F240" s="77" t="s">
        <v>1270</v>
      </c>
      <c r="G240" s="75" t="s">
        <v>1271</v>
      </c>
      <c r="H240" s="66"/>
      <c r="I240" s="66"/>
      <c r="J240" s="75" t="s">
        <v>1272</v>
      </c>
      <c r="K240" s="69" t="s">
        <v>498</v>
      </c>
      <c r="L240" s="83"/>
      <c r="M240" s="52"/>
    </row>
    <row r="241" spans="1:13" s="27" customFormat="1" ht="51.6" customHeight="1" x14ac:dyDescent="0.15">
      <c r="A241" s="74"/>
      <c r="B241" s="63"/>
      <c r="C241" s="64"/>
      <c r="D241" s="63"/>
      <c r="E241" s="51" t="s">
        <v>762</v>
      </c>
      <c r="F241" s="73" t="s">
        <v>1273</v>
      </c>
      <c r="G241" s="55" t="s">
        <v>1274</v>
      </c>
      <c r="H241" s="66"/>
      <c r="I241" s="66"/>
      <c r="J241" s="75" t="s">
        <v>1275</v>
      </c>
      <c r="K241" s="69" t="s">
        <v>498</v>
      </c>
      <c r="L241" s="83"/>
      <c r="M241" s="52"/>
    </row>
    <row r="242" spans="1:13" s="27" customFormat="1" ht="30.6" customHeight="1" x14ac:dyDescent="0.15">
      <c r="A242" s="74"/>
      <c r="B242" s="63"/>
      <c r="C242" s="64"/>
      <c r="D242" s="63"/>
      <c r="E242" s="60"/>
      <c r="F242" s="76"/>
      <c r="G242" s="62"/>
      <c r="H242" s="66"/>
      <c r="I242" s="66"/>
      <c r="J242" s="78" t="s">
        <v>1276</v>
      </c>
      <c r="K242" s="109" t="s">
        <v>681</v>
      </c>
      <c r="L242" s="83"/>
      <c r="M242" s="52"/>
    </row>
    <row r="243" spans="1:13" s="27" customFormat="1" ht="41.1" customHeight="1" x14ac:dyDescent="0.15">
      <c r="A243" s="74"/>
      <c r="B243" s="63"/>
      <c r="C243" s="64"/>
      <c r="D243" s="63"/>
      <c r="E243" s="51" t="s">
        <v>768</v>
      </c>
      <c r="F243" s="73" t="s">
        <v>1277</v>
      </c>
      <c r="G243" s="75" t="s">
        <v>1278</v>
      </c>
      <c r="H243" s="66"/>
      <c r="I243" s="66"/>
      <c r="J243" s="75" t="s">
        <v>1279</v>
      </c>
      <c r="K243" s="85" t="s">
        <v>498</v>
      </c>
      <c r="L243" s="83"/>
      <c r="M243" s="52"/>
    </row>
    <row r="244" spans="1:13" s="27" customFormat="1" ht="30.6" customHeight="1" x14ac:dyDescent="0.15">
      <c r="A244" s="74"/>
      <c r="B244" s="63"/>
      <c r="C244" s="64"/>
      <c r="D244" s="63"/>
      <c r="E244" s="67"/>
      <c r="F244" s="63"/>
      <c r="G244" s="75" t="s">
        <v>1280</v>
      </c>
      <c r="H244" s="66"/>
      <c r="I244" s="66"/>
      <c r="J244" s="75" t="s">
        <v>1281</v>
      </c>
      <c r="K244" s="81"/>
      <c r="L244" s="83"/>
      <c r="M244" s="52"/>
    </row>
    <row r="245" spans="1:13" s="27" customFormat="1" ht="30.6" customHeight="1" x14ac:dyDescent="0.15">
      <c r="A245" s="74"/>
      <c r="B245" s="63"/>
      <c r="C245" s="64"/>
      <c r="D245" s="63"/>
      <c r="E245" s="60"/>
      <c r="F245" s="76"/>
      <c r="G245" s="75" t="s">
        <v>1282</v>
      </c>
      <c r="H245" s="66"/>
      <c r="I245" s="66"/>
      <c r="J245" s="75" t="s">
        <v>1283</v>
      </c>
      <c r="K245" s="69" t="s">
        <v>586</v>
      </c>
      <c r="L245" s="83"/>
      <c r="M245" s="52"/>
    </row>
    <row r="246" spans="1:13" s="27" customFormat="1" ht="30.6" customHeight="1" x14ac:dyDescent="0.15">
      <c r="A246" s="74"/>
      <c r="B246" s="63"/>
      <c r="C246" s="64"/>
      <c r="D246" s="63"/>
      <c r="E246" s="70" t="s">
        <v>772</v>
      </c>
      <c r="F246" s="77" t="s">
        <v>1284</v>
      </c>
      <c r="G246" s="75" t="s">
        <v>1285</v>
      </c>
      <c r="H246" s="66"/>
      <c r="I246" s="66"/>
      <c r="J246" s="75" t="s">
        <v>1286</v>
      </c>
      <c r="K246" s="69" t="s">
        <v>498</v>
      </c>
      <c r="L246" s="83"/>
      <c r="M246" s="52"/>
    </row>
    <row r="247" spans="1:13" s="27" customFormat="1" ht="30.6" customHeight="1" x14ac:dyDescent="0.15">
      <c r="A247" s="74"/>
      <c r="B247" s="63"/>
      <c r="C247" s="64"/>
      <c r="D247" s="63"/>
      <c r="E247" s="51" t="s">
        <v>779</v>
      </c>
      <c r="F247" s="73" t="s">
        <v>1287</v>
      </c>
      <c r="G247" s="75" t="s">
        <v>1237</v>
      </c>
      <c r="H247" s="66"/>
      <c r="I247" s="66"/>
      <c r="J247" s="75" t="s">
        <v>1288</v>
      </c>
      <c r="K247" s="69" t="s">
        <v>681</v>
      </c>
      <c r="L247" s="83"/>
      <c r="M247" s="52"/>
    </row>
    <row r="248" spans="1:13" s="27" customFormat="1" ht="51.6" customHeight="1" x14ac:dyDescent="0.15">
      <c r="A248" s="74"/>
      <c r="B248" s="63"/>
      <c r="C248" s="64"/>
      <c r="D248" s="63"/>
      <c r="E248" s="60"/>
      <c r="F248" s="76"/>
      <c r="G248" s="75" t="s">
        <v>1289</v>
      </c>
      <c r="H248" s="66"/>
      <c r="I248" s="66"/>
      <c r="J248" s="75" t="s">
        <v>1290</v>
      </c>
      <c r="K248" s="94" t="s">
        <v>1241</v>
      </c>
      <c r="L248" s="83"/>
      <c r="M248" s="52"/>
    </row>
    <row r="249" spans="1:13" s="27" customFormat="1" ht="62.1" customHeight="1" x14ac:dyDescent="0.15">
      <c r="A249" s="74"/>
      <c r="B249" s="63"/>
      <c r="C249" s="64"/>
      <c r="D249" s="63"/>
      <c r="E249" s="70" t="s">
        <v>1180</v>
      </c>
      <c r="F249" s="77" t="s">
        <v>1291</v>
      </c>
      <c r="G249" s="75" t="s">
        <v>1292</v>
      </c>
      <c r="H249" s="66"/>
      <c r="I249" s="66"/>
      <c r="J249" s="75" t="s">
        <v>1293</v>
      </c>
      <c r="K249" s="94" t="s">
        <v>1241</v>
      </c>
      <c r="L249" s="83"/>
      <c r="M249" s="52"/>
    </row>
    <row r="250" spans="1:13" s="27" customFormat="1" ht="30.6" customHeight="1" x14ac:dyDescent="0.15">
      <c r="A250" s="74"/>
      <c r="B250" s="63"/>
      <c r="C250" s="59"/>
      <c r="D250" s="76"/>
      <c r="E250" s="70" t="s">
        <v>1184</v>
      </c>
      <c r="F250" s="77" t="s">
        <v>1294</v>
      </c>
      <c r="G250" s="75" t="s">
        <v>1295</v>
      </c>
      <c r="H250" s="66"/>
      <c r="I250" s="62"/>
      <c r="J250" s="75" t="s">
        <v>1296</v>
      </c>
      <c r="K250" s="94" t="s">
        <v>498</v>
      </c>
      <c r="L250" s="81"/>
      <c r="M250" s="61"/>
    </row>
    <row r="251" spans="1:13" s="27" customFormat="1" ht="30.6" customHeight="1" x14ac:dyDescent="0.15">
      <c r="A251" s="93"/>
      <c r="B251" s="76"/>
      <c r="C251" s="92">
        <v>3</v>
      </c>
      <c r="D251" s="77" t="s">
        <v>1297</v>
      </c>
      <c r="E251" s="70" t="s">
        <v>673</v>
      </c>
      <c r="F251" s="77" t="s">
        <v>1298</v>
      </c>
      <c r="G251" s="75" t="s">
        <v>1299</v>
      </c>
      <c r="H251" s="62"/>
      <c r="I251" s="75" t="s">
        <v>1297</v>
      </c>
      <c r="J251" s="75" t="s">
        <v>1300</v>
      </c>
      <c r="K251" s="69" t="s">
        <v>498</v>
      </c>
      <c r="L251" s="75" t="s">
        <v>658</v>
      </c>
      <c r="M251" s="54" t="s">
        <v>659</v>
      </c>
    </row>
    <row r="252" spans="1:13" ht="51.6" customHeight="1" x14ac:dyDescent="0.15">
      <c r="A252" s="72">
        <v>55</v>
      </c>
      <c r="B252" s="73" t="s">
        <v>1301</v>
      </c>
      <c r="C252" s="50">
        <v>1</v>
      </c>
      <c r="D252" s="73" t="s">
        <v>1302</v>
      </c>
      <c r="E252" s="70" t="s">
        <v>673</v>
      </c>
      <c r="F252" s="77" t="s">
        <v>1303</v>
      </c>
      <c r="G252" s="54" t="s">
        <v>1304</v>
      </c>
      <c r="H252" s="55" t="s">
        <v>1301</v>
      </c>
      <c r="I252" s="55" t="s">
        <v>1302</v>
      </c>
      <c r="J252" s="54" t="s">
        <v>1305</v>
      </c>
      <c r="K252" s="75" t="s">
        <v>498</v>
      </c>
      <c r="L252" s="55" t="s">
        <v>658</v>
      </c>
      <c r="M252" s="53" t="s">
        <v>659</v>
      </c>
    </row>
    <row r="253" spans="1:13" ht="41.1" customHeight="1" x14ac:dyDescent="0.15">
      <c r="A253" s="74"/>
      <c r="B253" s="63"/>
      <c r="C253" s="64"/>
      <c r="D253" s="63"/>
      <c r="E253" s="70" t="s">
        <v>654</v>
      </c>
      <c r="F253" s="77" t="s">
        <v>1306</v>
      </c>
      <c r="G253" s="54" t="s">
        <v>1307</v>
      </c>
      <c r="H253" s="66"/>
      <c r="I253" s="66"/>
      <c r="J253" s="54" t="s">
        <v>1308</v>
      </c>
      <c r="K253" s="75" t="s">
        <v>498</v>
      </c>
      <c r="L253" s="62"/>
      <c r="M253" s="61"/>
    </row>
    <row r="254" spans="1:13" ht="41.1" customHeight="1" x14ac:dyDescent="0.15">
      <c r="A254" s="74"/>
      <c r="B254" s="63"/>
      <c r="C254" s="64"/>
      <c r="D254" s="63"/>
      <c r="E254" s="51" t="s">
        <v>682</v>
      </c>
      <c r="F254" s="73" t="s">
        <v>1309</v>
      </c>
      <c r="G254" s="54" t="s">
        <v>1310</v>
      </c>
      <c r="H254" s="66"/>
      <c r="I254" s="66"/>
      <c r="J254" s="54" t="s">
        <v>1311</v>
      </c>
      <c r="K254" s="55" t="s">
        <v>498</v>
      </c>
      <c r="L254" s="75" t="s">
        <v>658</v>
      </c>
      <c r="M254" s="75" t="s">
        <v>659</v>
      </c>
    </row>
    <row r="255" spans="1:13" ht="51.6" customHeight="1" x14ac:dyDescent="0.15">
      <c r="A255" s="74"/>
      <c r="B255" s="63"/>
      <c r="C255" s="64"/>
      <c r="D255" s="63"/>
      <c r="E255" s="60"/>
      <c r="F255" s="76"/>
      <c r="G255" s="54" t="s">
        <v>1312</v>
      </c>
      <c r="H255" s="66"/>
      <c r="I255" s="66"/>
      <c r="J255" s="54" t="s">
        <v>1313</v>
      </c>
      <c r="K255" s="62"/>
      <c r="L255" s="75" t="s">
        <v>1314</v>
      </c>
      <c r="M255" s="75" t="s">
        <v>1315</v>
      </c>
    </row>
    <row r="256" spans="1:13" ht="30.6" customHeight="1" x14ac:dyDescent="0.15">
      <c r="A256" s="74"/>
      <c r="B256" s="63"/>
      <c r="C256" s="64"/>
      <c r="D256" s="63"/>
      <c r="E256" s="51" t="s">
        <v>688</v>
      </c>
      <c r="F256" s="73" t="s">
        <v>1316</v>
      </c>
      <c r="G256" s="54" t="s">
        <v>1317</v>
      </c>
      <c r="H256" s="66"/>
      <c r="I256" s="66"/>
      <c r="J256" s="54" t="s">
        <v>1318</v>
      </c>
      <c r="K256" s="55" t="s">
        <v>498</v>
      </c>
      <c r="L256" s="55" t="s">
        <v>658</v>
      </c>
      <c r="M256" s="53" t="s">
        <v>659</v>
      </c>
    </row>
    <row r="257" spans="1:13" ht="41.1" customHeight="1" x14ac:dyDescent="0.15">
      <c r="A257" s="74"/>
      <c r="B257" s="63"/>
      <c r="C257" s="64"/>
      <c r="D257" s="63"/>
      <c r="E257" s="67"/>
      <c r="F257" s="63"/>
      <c r="G257" s="54" t="s">
        <v>1319</v>
      </c>
      <c r="H257" s="66"/>
      <c r="I257" s="66"/>
      <c r="J257" s="54" t="s">
        <v>1320</v>
      </c>
      <c r="K257" s="62"/>
      <c r="L257" s="66"/>
      <c r="M257" s="52"/>
    </row>
    <row r="258" spans="1:13" ht="30.6" customHeight="1" x14ac:dyDescent="0.15">
      <c r="A258" s="93"/>
      <c r="B258" s="76"/>
      <c r="C258" s="59"/>
      <c r="D258" s="76"/>
      <c r="E258" s="60"/>
      <c r="F258" s="76"/>
      <c r="G258" s="54" t="s">
        <v>1321</v>
      </c>
      <c r="H258" s="62"/>
      <c r="I258" s="62"/>
      <c r="J258" s="54" t="s">
        <v>1322</v>
      </c>
      <c r="K258" s="78" t="s">
        <v>586</v>
      </c>
      <c r="L258" s="62"/>
      <c r="M258" s="61"/>
    </row>
    <row r="259" spans="1:13" ht="51.6" customHeight="1" x14ac:dyDescent="0.15">
      <c r="A259" s="72">
        <v>56</v>
      </c>
      <c r="B259" s="73" t="s">
        <v>1323</v>
      </c>
      <c r="C259" s="50">
        <v>1</v>
      </c>
      <c r="D259" s="73" t="s">
        <v>1323</v>
      </c>
      <c r="E259" s="70" t="s">
        <v>673</v>
      </c>
      <c r="F259" s="77" t="s">
        <v>1324</v>
      </c>
      <c r="G259" s="75" t="s">
        <v>1325</v>
      </c>
      <c r="H259" s="55" t="s">
        <v>1323</v>
      </c>
      <c r="I259" s="55" t="s">
        <v>1323</v>
      </c>
      <c r="J259" s="75" t="s">
        <v>1326</v>
      </c>
      <c r="K259" s="75" t="s">
        <v>498</v>
      </c>
      <c r="L259" s="55" t="s">
        <v>658</v>
      </c>
      <c r="M259" s="53" t="s">
        <v>659</v>
      </c>
    </row>
    <row r="260" spans="1:13" s="27" customFormat="1" ht="30.6" customHeight="1" x14ac:dyDescent="0.15">
      <c r="A260" s="74"/>
      <c r="B260" s="63"/>
      <c r="C260" s="64"/>
      <c r="D260" s="63"/>
      <c r="E260" s="70" t="s">
        <v>654</v>
      </c>
      <c r="F260" s="77" t="s">
        <v>1327</v>
      </c>
      <c r="G260" s="75" t="s">
        <v>1328</v>
      </c>
      <c r="H260" s="66"/>
      <c r="I260" s="66"/>
      <c r="J260" s="75" t="s">
        <v>1329</v>
      </c>
      <c r="K260" s="75" t="s">
        <v>498</v>
      </c>
      <c r="L260" s="66"/>
      <c r="M260" s="52"/>
    </row>
    <row r="261" spans="1:13" s="27" customFormat="1" ht="41.1" customHeight="1" x14ac:dyDescent="0.15">
      <c r="A261" s="74"/>
      <c r="B261" s="63"/>
      <c r="C261" s="64"/>
      <c r="D261" s="63"/>
      <c r="E261" s="51" t="s">
        <v>762</v>
      </c>
      <c r="F261" s="73" t="s">
        <v>1330</v>
      </c>
      <c r="G261" s="55" t="s">
        <v>1331</v>
      </c>
      <c r="H261" s="66"/>
      <c r="I261" s="66"/>
      <c r="J261" s="75" t="s">
        <v>1332</v>
      </c>
      <c r="K261" s="75" t="s">
        <v>498</v>
      </c>
      <c r="L261" s="66"/>
      <c r="M261" s="147"/>
    </row>
    <row r="262" spans="1:13" s="27" customFormat="1" ht="30.6" customHeight="1" x14ac:dyDescent="0.15">
      <c r="A262" s="74"/>
      <c r="B262" s="63"/>
      <c r="C262" s="64"/>
      <c r="D262" s="63"/>
      <c r="E262" s="67"/>
      <c r="F262" s="63"/>
      <c r="G262" s="62"/>
      <c r="H262" s="66"/>
      <c r="I262" s="66"/>
      <c r="J262" s="75" t="s">
        <v>1333</v>
      </c>
      <c r="K262" s="75" t="s">
        <v>681</v>
      </c>
      <c r="L262" s="66"/>
      <c r="M262" s="147"/>
    </row>
    <row r="263" spans="1:13" s="27" customFormat="1" ht="30.6" customHeight="1" x14ac:dyDescent="0.15">
      <c r="A263" s="74"/>
      <c r="B263" s="63"/>
      <c r="C263" s="64"/>
      <c r="D263" s="63"/>
      <c r="E263" s="60"/>
      <c r="F263" s="76"/>
      <c r="G263" s="75" t="s">
        <v>1334</v>
      </c>
      <c r="H263" s="66"/>
      <c r="I263" s="66"/>
      <c r="J263" s="75" t="s">
        <v>1335</v>
      </c>
      <c r="K263" s="75" t="s">
        <v>681</v>
      </c>
      <c r="L263" s="66"/>
      <c r="M263" s="52"/>
    </row>
    <row r="264" spans="1:13" s="27" customFormat="1" ht="30.6" customHeight="1" x14ac:dyDescent="0.15">
      <c r="A264" s="74"/>
      <c r="B264" s="63"/>
      <c r="C264" s="59"/>
      <c r="D264" s="76"/>
      <c r="E264" s="70" t="s">
        <v>768</v>
      </c>
      <c r="F264" s="77" t="s">
        <v>1336</v>
      </c>
      <c r="G264" s="75" t="s">
        <v>1336</v>
      </c>
      <c r="H264" s="66"/>
      <c r="I264" s="62"/>
      <c r="J264" s="75" t="s">
        <v>1337</v>
      </c>
      <c r="K264" s="75" t="s">
        <v>498</v>
      </c>
      <c r="L264" s="62"/>
      <c r="M264" s="61"/>
    </row>
    <row r="265" spans="1:13" s="27" customFormat="1" ht="41.1" customHeight="1" x14ac:dyDescent="0.15">
      <c r="A265" s="74"/>
      <c r="B265" s="63"/>
      <c r="C265" s="50">
        <v>2</v>
      </c>
      <c r="D265" s="73" t="s">
        <v>1338</v>
      </c>
      <c r="E265" s="51" t="s">
        <v>673</v>
      </c>
      <c r="F265" s="73" t="s">
        <v>1339</v>
      </c>
      <c r="G265" s="75" t="s">
        <v>1340</v>
      </c>
      <c r="H265" s="66"/>
      <c r="I265" s="55" t="s">
        <v>1338</v>
      </c>
      <c r="J265" s="75" t="s">
        <v>1341</v>
      </c>
      <c r="K265" s="55" t="s">
        <v>498</v>
      </c>
      <c r="L265" s="55" t="s">
        <v>658</v>
      </c>
      <c r="M265" s="53" t="s">
        <v>659</v>
      </c>
    </row>
    <row r="266" spans="1:13" s="27" customFormat="1" ht="30.6" customHeight="1" x14ac:dyDescent="0.15">
      <c r="A266" s="74"/>
      <c r="B266" s="63"/>
      <c r="C266" s="64"/>
      <c r="D266" s="63"/>
      <c r="E266" s="67"/>
      <c r="F266" s="63"/>
      <c r="G266" s="75" t="s">
        <v>1342</v>
      </c>
      <c r="H266" s="66"/>
      <c r="I266" s="66"/>
      <c r="J266" s="75" t="s">
        <v>1343</v>
      </c>
      <c r="K266" s="62"/>
      <c r="L266" s="66"/>
      <c r="M266" s="52"/>
    </row>
    <row r="267" spans="1:13" s="27" customFormat="1" ht="30.6" customHeight="1" x14ac:dyDescent="0.15">
      <c r="A267" s="74"/>
      <c r="B267" s="63"/>
      <c r="C267" s="59"/>
      <c r="D267" s="76"/>
      <c r="E267" s="60"/>
      <c r="F267" s="76"/>
      <c r="G267" s="75" t="s">
        <v>1344</v>
      </c>
      <c r="H267" s="66"/>
      <c r="I267" s="62"/>
      <c r="J267" s="75" t="s">
        <v>1345</v>
      </c>
      <c r="K267" s="75" t="s">
        <v>681</v>
      </c>
      <c r="L267" s="66"/>
      <c r="M267" s="61"/>
    </row>
    <row r="268" spans="1:13" s="27" customFormat="1" ht="30.6" customHeight="1" x14ac:dyDescent="0.15">
      <c r="A268" s="74"/>
      <c r="B268" s="63"/>
      <c r="C268" s="92">
        <v>3</v>
      </c>
      <c r="D268" s="71" t="s">
        <v>1346</v>
      </c>
      <c r="E268" s="113" t="s">
        <v>673</v>
      </c>
      <c r="F268" s="71" t="s">
        <v>1347</v>
      </c>
      <c r="G268" s="54" t="s">
        <v>1348</v>
      </c>
      <c r="H268" s="66"/>
      <c r="I268" s="54" t="s">
        <v>1346</v>
      </c>
      <c r="J268" s="75" t="s">
        <v>1349</v>
      </c>
      <c r="K268" s="69" t="s">
        <v>586</v>
      </c>
      <c r="L268" s="62"/>
      <c r="M268" s="54" t="s">
        <v>659</v>
      </c>
    </row>
    <row r="269" spans="1:13" s="27" customFormat="1" ht="41.1" customHeight="1" x14ac:dyDescent="0.15">
      <c r="A269" s="74"/>
      <c r="B269" s="63"/>
      <c r="C269" s="50">
        <v>4</v>
      </c>
      <c r="D269" s="73" t="s">
        <v>1350</v>
      </c>
      <c r="E269" s="51" t="s">
        <v>673</v>
      </c>
      <c r="F269" s="73" t="s">
        <v>1351</v>
      </c>
      <c r="G269" s="75" t="s">
        <v>536</v>
      </c>
      <c r="H269" s="66"/>
      <c r="I269" s="55" t="s">
        <v>1350</v>
      </c>
      <c r="J269" s="75" t="s">
        <v>1352</v>
      </c>
      <c r="K269" s="75" t="s">
        <v>498</v>
      </c>
      <c r="L269" s="55" t="s">
        <v>658</v>
      </c>
      <c r="M269" s="53" t="s">
        <v>659</v>
      </c>
    </row>
    <row r="270" spans="1:13" s="27" customFormat="1" ht="30.6" customHeight="1" x14ac:dyDescent="0.15">
      <c r="A270" s="74"/>
      <c r="B270" s="63"/>
      <c r="C270" s="64"/>
      <c r="D270" s="63"/>
      <c r="E270" s="60"/>
      <c r="F270" s="76"/>
      <c r="G270" s="75" t="s">
        <v>1353</v>
      </c>
      <c r="H270" s="66"/>
      <c r="I270" s="66"/>
      <c r="J270" s="75" t="s">
        <v>1354</v>
      </c>
      <c r="K270" s="75" t="s">
        <v>586</v>
      </c>
      <c r="L270" s="66"/>
      <c r="M270" s="52"/>
    </row>
    <row r="271" spans="1:13" s="27" customFormat="1" ht="30.6" customHeight="1" x14ac:dyDescent="0.15">
      <c r="A271" s="74"/>
      <c r="B271" s="63"/>
      <c r="C271" s="64"/>
      <c r="D271" s="63"/>
      <c r="E271" s="70" t="s">
        <v>654</v>
      </c>
      <c r="F271" s="77" t="s">
        <v>1355</v>
      </c>
      <c r="G271" s="75" t="s">
        <v>1356</v>
      </c>
      <c r="H271" s="66"/>
      <c r="I271" s="66"/>
      <c r="J271" s="75" t="s">
        <v>1357</v>
      </c>
      <c r="K271" s="75" t="s">
        <v>498</v>
      </c>
      <c r="L271" s="66"/>
      <c r="M271" s="52"/>
    </row>
    <row r="272" spans="1:13" s="27" customFormat="1" ht="30.6" customHeight="1" x14ac:dyDescent="0.15">
      <c r="A272" s="93"/>
      <c r="B272" s="76"/>
      <c r="C272" s="59"/>
      <c r="D272" s="76"/>
      <c r="E272" s="70" t="s">
        <v>682</v>
      </c>
      <c r="F272" s="77" t="s">
        <v>1358</v>
      </c>
      <c r="G272" s="75" t="s">
        <v>537</v>
      </c>
      <c r="H272" s="62"/>
      <c r="I272" s="62"/>
      <c r="J272" s="75" t="s">
        <v>1359</v>
      </c>
      <c r="K272" s="75" t="s">
        <v>681</v>
      </c>
      <c r="L272" s="62"/>
      <c r="M272" s="61"/>
    </row>
    <row r="273" spans="1:13" s="27" customFormat="1" ht="30.6" customHeight="1" x14ac:dyDescent="0.15">
      <c r="A273" s="72">
        <v>57</v>
      </c>
      <c r="B273" s="73" t="s">
        <v>1360</v>
      </c>
      <c r="C273" s="50">
        <v>1</v>
      </c>
      <c r="D273" s="73" t="s">
        <v>1361</v>
      </c>
      <c r="E273" s="51" t="s">
        <v>673</v>
      </c>
      <c r="F273" s="73" t="s">
        <v>1362</v>
      </c>
      <c r="G273" s="54" t="s">
        <v>539</v>
      </c>
      <c r="H273" s="55" t="s">
        <v>1360</v>
      </c>
      <c r="I273" s="55" t="s">
        <v>1361</v>
      </c>
      <c r="J273" s="54" t="s">
        <v>1363</v>
      </c>
      <c r="K273" s="55" t="s">
        <v>498</v>
      </c>
      <c r="L273" s="55" t="s">
        <v>658</v>
      </c>
      <c r="M273" s="53" t="s">
        <v>659</v>
      </c>
    </row>
    <row r="274" spans="1:13" s="27" customFormat="1" ht="30.6" customHeight="1" x14ac:dyDescent="0.15">
      <c r="A274" s="74"/>
      <c r="B274" s="63"/>
      <c r="C274" s="64"/>
      <c r="D274" s="63"/>
      <c r="E274" s="67"/>
      <c r="F274" s="63"/>
      <c r="G274" s="54" t="s">
        <v>1364</v>
      </c>
      <c r="H274" s="66"/>
      <c r="I274" s="66"/>
      <c r="J274" s="54" t="s">
        <v>1365</v>
      </c>
      <c r="K274" s="66"/>
      <c r="L274" s="66"/>
      <c r="M274" s="52"/>
    </row>
    <row r="275" spans="1:13" s="27" customFormat="1" ht="30.6" customHeight="1" x14ac:dyDescent="0.15">
      <c r="A275" s="74"/>
      <c r="B275" s="63"/>
      <c r="C275" s="64"/>
      <c r="D275" s="63"/>
      <c r="E275" s="67"/>
      <c r="F275" s="63"/>
      <c r="G275" s="54" t="s">
        <v>1366</v>
      </c>
      <c r="H275" s="66"/>
      <c r="I275" s="66"/>
      <c r="J275" s="54" t="s">
        <v>1367</v>
      </c>
      <c r="K275" s="66"/>
      <c r="L275" s="66"/>
      <c r="M275" s="52"/>
    </row>
    <row r="276" spans="1:13" s="27" customFormat="1" ht="30.6" customHeight="1" x14ac:dyDescent="0.15">
      <c r="A276" s="74"/>
      <c r="B276" s="63"/>
      <c r="C276" s="64"/>
      <c r="D276" s="63"/>
      <c r="E276" s="67"/>
      <c r="F276" s="63"/>
      <c r="G276" s="54" t="s">
        <v>1368</v>
      </c>
      <c r="H276" s="66"/>
      <c r="I276" s="66"/>
      <c r="J276" s="54" t="s">
        <v>1369</v>
      </c>
      <c r="K276" s="66"/>
      <c r="L276" s="66"/>
      <c r="M276" s="52"/>
    </row>
    <row r="277" spans="1:13" s="27" customFormat="1" ht="30.6" customHeight="1" x14ac:dyDescent="0.15">
      <c r="A277" s="74"/>
      <c r="B277" s="63"/>
      <c r="C277" s="64"/>
      <c r="D277" s="63"/>
      <c r="E277" s="67"/>
      <c r="F277" s="63"/>
      <c r="G277" s="54" t="s">
        <v>1370</v>
      </c>
      <c r="H277" s="66"/>
      <c r="I277" s="66"/>
      <c r="J277" s="54" t="s">
        <v>1371</v>
      </c>
      <c r="K277" s="62"/>
      <c r="L277" s="66"/>
      <c r="M277" s="52"/>
    </row>
    <row r="278" spans="1:13" s="27" customFormat="1" ht="30.6" customHeight="1" x14ac:dyDescent="0.15">
      <c r="A278" s="74"/>
      <c r="B278" s="63"/>
      <c r="C278" s="64"/>
      <c r="D278" s="63"/>
      <c r="E278" s="60"/>
      <c r="F278" s="76"/>
      <c r="G278" s="54" t="s">
        <v>1372</v>
      </c>
      <c r="H278" s="66"/>
      <c r="I278" s="66"/>
      <c r="J278" s="54" t="s">
        <v>1373</v>
      </c>
      <c r="K278" s="54" t="s">
        <v>586</v>
      </c>
      <c r="L278" s="66"/>
      <c r="M278" s="66"/>
    </row>
    <row r="279" spans="1:13" s="27" customFormat="1" ht="30.6" customHeight="1" x14ac:dyDescent="0.15">
      <c r="A279" s="74"/>
      <c r="B279" s="63"/>
      <c r="C279" s="64"/>
      <c r="D279" s="63"/>
      <c r="E279" s="51" t="s">
        <v>654</v>
      </c>
      <c r="F279" s="73" t="s">
        <v>1374</v>
      </c>
      <c r="G279" s="54" t="s">
        <v>1375</v>
      </c>
      <c r="H279" s="66"/>
      <c r="I279" s="66"/>
      <c r="J279" s="54" t="s">
        <v>257</v>
      </c>
      <c r="K279" s="53" t="s">
        <v>1376</v>
      </c>
      <c r="L279" s="66"/>
      <c r="M279" s="66"/>
    </row>
    <row r="280" spans="1:13" s="27" customFormat="1" ht="30.6" customHeight="1" x14ac:dyDescent="0.15">
      <c r="A280" s="74"/>
      <c r="B280" s="63"/>
      <c r="C280" s="64"/>
      <c r="D280" s="63"/>
      <c r="E280" s="67"/>
      <c r="F280" s="63"/>
      <c r="G280" s="54" t="s">
        <v>1377</v>
      </c>
      <c r="H280" s="66"/>
      <c r="I280" s="66"/>
      <c r="J280" s="54" t="s">
        <v>1378</v>
      </c>
      <c r="K280" s="52"/>
      <c r="L280" s="66"/>
      <c r="M280" s="66"/>
    </row>
    <row r="281" spans="1:13" s="27" customFormat="1" ht="30.6" customHeight="1" x14ac:dyDescent="0.15">
      <c r="A281" s="74"/>
      <c r="B281" s="63"/>
      <c r="C281" s="64"/>
      <c r="D281" s="63"/>
      <c r="E281" s="60"/>
      <c r="F281" s="76"/>
      <c r="G281" s="54" t="s">
        <v>1379</v>
      </c>
      <c r="H281" s="66"/>
      <c r="I281" s="66"/>
      <c r="J281" s="54" t="s">
        <v>1380</v>
      </c>
      <c r="K281" s="61"/>
      <c r="L281" s="66"/>
      <c r="M281" s="66"/>
    </row>
    <row r="282" spans="1:13" ht="30.6" customHeight="1" x14ac:dyDescent="0.15">
      <c r="A282" s="74"/>
      <c r="B282" s="63"/>
      <c r="C282" s="64"/>
      <c r="D282" s="63"/>
      <c r="E282" s="51" t="s">
        <v>746</v>
      </c>
      <c r="F282" s="73" t="s">
        <v>1381</v>
      </c>
      <c r="G282" s="54" t="s">
        <v>1382</v>
      </c>
      <c r="H282" s="66"/>
      <c r="I282" s="66"/>
      <c r="J282" s="54" t="s">
        <v>1382</v>
      </c>
      <c r="K282" s="55" t="s">
        <v>498</v>
      </c>
      <c r="L282" s="66"/>
      <c r="M282" s="52"/>
    </row>
    <row r="283" spans="1:13" ht="30.6" customHeight="1" x14ac:dyDescent="0.15">
      <c r="A283" s="93"/>
      <c r="B283" s="76"/>
      <c r="C283" s="59"/>
      <c r="D283" s="76"/>
      <c r="E283" s="60"/>
      <c r="F283" s="76"/>
      <c r="G283" s="54" t="s">
        <v>1383</v>
      </c>
      <c r="H283" s="62"/>
      <c r="I283" s="62"/>
      <c r="J283" s="54" t="s">
        <v>1383</v>
      </c>
      <c r="K283" s="62"/>
      <c r="L283" s="62"/>
      <c r="M283" s="61"/>
    </row>
    <row r="284" spans="1:13" ht="30.6" customHeight="1" x14ac:dyDescent="0.15">
      <c r="A284" s="148">
        <v>58</v>
      </c>
      <c r="B284" s="77" t="s">
        <v>1384</v>
      </c>
      <c r="C284" s="92">
        <v>2</v>
      </c>
      <c r="D284" s="77" t="s">
        <v>1385</v>
      </c>
      <c r="E284" s="51" t="s">
        <v>746</v>
      </c>
      <c r="F284" s="77" t="s">
        <v>1386</v>
      </c>
      <c r="G284" s="75" t="s">
        <v>1387</v>
      </c>
      <c r="H284" s="75" t="s">
        <v>1384</v>
      </c>
      <c r="I284" s="75" t="s">
        <v>1385</v>
      </c>
      <c r="J284" s="75" t="s">
        <v>1388</v>
      </c>
      <c r="K284" s="69" t="s">
        <v>586</v>
      </c>
      <c r="L284" s="75" t="s">
        <v>658</v>
      </c>
      <c r="M284" s="54" t="s">
        <v>659</v>
      </c>
    </row>
    <row r="285" spans="1:13" s="28" customFormat="1" ht="41.1" customHeight="1" x14ac:dyDescent="0.15">
      <c r="A285" s="95">
        <v>59</v>
      </c>
      <c r="B285" s="98" t="s">
        <v>1389</v>
      </c>
      <c r="C285" s="96">
        <v>1</v>
      </c>
      <c r="D285" s="98" t="s">
        <v>1390</v>
      </c>
      <c r="E285" s="97"/>
      <c r="F285" s="98" t="s">
        <v>1391</v>
      </c>
      <c r="G285" s="78" t="s">
        <v>541</v>
      </c>
      <c r="H285" s="99" t="s">
        <v>1389</v>
      </c>
      <c r="I285" s="99" t="s">
        <v>1390</v>
      </c>
      <c r="J285" s="78" t="s">
        <v>1392</v>
      </c>
      <c r="K285" s="99" t="s">
        <v>498</v>
      </c>
      <c r="L285" s="99" t="s">
        <v>658</v>
      </c>
      <c r="M285" s="100" t="s">
        <v>659</v>
      </c>
    </row>
    <row r="286" spans="1:13" s="28" customFormat="1" ht="30.6" customHeight="1" x14ac:dyDescent="0.15">
      <c r="A286" s="101"/>
      <c r="B286" s="104"/>
      <c r="C286" s="102"/>
      <c r="D286" s="104"/>
      <c r="E286" s="103"/>
      <c r="F286" s="104"/>
      <c r="G286" s="78" t="s">
        <v>1393</v>
      </c>
      <c r="H286" s="88"/>
      <c r="I286" s="88"/>
      <c r="J286" s="78" t="s">
        <v>1394</v>
      </c>
      <c r="K286" s="88"/>
      <c r="L286" s="88"/>
      <c r="M286" s="149"/>
    </row>
    <row r="287" spans="1:13" s="28" customFormat="1" ht="41.1" customHeight="1" x14ac:dyDescent="0.15">
      <c r="A287" s="101"/>
      <c r="B287" s="104"/>
      <c r="C287" s="105"/>
      <c r="D287" s="107"/>
      <c r="E287" s="106"/>
      <c r="F287" s="107"/>
      <c r="G287" s="78" t="s">
        <v>1395</v>
      </c>
      <c r="H287" s="88"/>
      <c r="I287" s="87"/>
      <c r="J287" s="78" t="s">
        <v>1396</v>
      </c>
      <c r="K287" s="87"/>
      <c r="L287" s="87"/>
      <c r="M287" s="108"/>
    </row>
    <row r="288" spans="1:13" s="28" customFormat="1" ht="41.1" customHeight="1" x14ac:dyDescent="0.15">
      <c r="A288" s="101"/>
      <c r="B288" s="104"/>
      <c r="C288" s="96">
        <v>3</v>
      </c>
      <c r="D288" s="98" t="s">
        <v>1397</v>
      </c>
      <c r="E288" s="97" t="s">
        <v>673</v>
      </c>
      <c r="F288" s="98" t="s">
        <v>1398</v>
      </c>
      <c r="G288" s="78" t="s">
        <v>1399</v>
      </c>
      <c r="H288" s="88"/>
      <c r="I288" s="99" t="s">
        <v>1397</v>
      </c>
      <c r="J288" s="78" t="s">
        <v>1400</v>
      </c>
      <c r="K288" s="109" t="s">
        <v>498</v>
      </c>
      <c r="L288" s="99" t="s">
        <v>658</v>
      </c>
      <c r="M288" s="100" t="s">
        <v>659</v>
      </c>
    </row>
    <row r="289" spans="1:13" s="28" customFormat="1" ht="41.1" customHeight="1" x14ac:dyDescent="0.15">
      <c r="A289" s="101"/>
      <c r="B289" s="104"/>
      <c r="C289" s="102"/>
      <c r="D289" s="104"/>
      <c r="E289" s="103"/>
      <c r="F289" s="104"/>
      <c r="G289" s="78" t="s">
        <v>1401</v>
      </c>
      <c r="H289" s="88"/>
      <c r="I289" s="88"/>
      <c r="J289" s="78" t="s">
        <v>1402</v>
      </c>
      <c r="K289" s="109" t="s">
        <v>586</v>
      </c>
      <c r="L289" s="88"/>
      <c r="M289" s="149"/>
    </row>
    <row r="290" spans="1:13" s="28" customFormat="1" ht="41.1" customHeight="1" x14ac:dyDescent="0.15">
      <c r="A290" s="101"/>
      <c r="B290" s="104"/>
      <c r="C290" s="102"/>
      <c r="D290" s="104"/>
      <c r="E290" s="106"/>
      <c r="F290" s="107"/>
      <c r="G290" s="78" t="s">
        <v>1403</v>
      </c>
      <c r="H290" s="88"/>
      <c r="I290" s="88"/>
      <c r="J290" s="78" t="s">
        <v>1404</v>
      </c>
      <c r="K290" s="109" t="s">
        <v>681</v>
      </c>
      <c r="L290" s="89"/>
      <c r="M290" s="149"/>
    </row>
    <row r="291" spans="1:13" s="28" customFormat="1" ht="30.6" customHeight="1" x14ac:dyDescent="0.15">
      <c r="A291" s="101"/>
      <c r="B291" s="104"/>
      <c r="C291" s="102"/>
      <c r="D291" s="104"/>
      <c r="E291" s="110" t="s">
        <v>654</v>
      </c>
      <c r="F291" s="111" t="s">
        <v>1405</v>
      </c>
      <c r="G291" s="78" t="s">
        <v>1406</v>
      </c>
      <c r="H291" s="88"/>
      <c r="I291" s="88"/>
      <c r="J291" s="78" t="s">
        <v>1407</v>
      </c>
      <c r="K291" s="109" t="s">
        <v>498</v>
      </c>
      <c r="L291" s="89"/>
      <c r="M291" s="149"/>
    </row>
    <row r="292" spans="1:13" s="28" customFormat="1" ht="30.6" customHeight="1" x14ac:dyDescent="0.15">
      <c r="A292" s="101"/>
      <c r="B292" s="104"/>
      <c r="C292" s="102"/>
      <c r="D292" s="104"/>
      <c r="E292" s="97" t="s">
        <v>682</v>
      </c>
      <c r="F292" s="98" t="s">
        <v>1408</v>
      </c>
      <c r="G292" s="78" t="s">
        <v>1409</v>
      </c>
      <c r="H292" s="88"/>
      <c r="I292" s="88"/>
      <c r="J292" s="78" t="s">
        <v>1410</v>
      </c>
      <c r="K292" s="109" t="s">
        <v>498</v>
      </c>
      <c r="L292" s="89"/>
      <c r="M292" s="149"/>
    </row>
    <row r="293" spans="1:13" s="28" customFormat="1" ht="30.6" customHeight="1" x14ac:dyDescent="0.15">
      <c r="A293" s="101"/>
      <c r="B293" s="104"/>
      <c r="C293" s="102"/>
      <c r="D293" s="104"/>
      <c r="E293" s="106"/>
      <c r="F293" s="107"/>
      <c r="G293" s="78" t="s">
        <v>1411</v>
      </c>
      <c r="H293" s="88"/>
      <c r="I293" s="88"/>
      <c r="J293" s="78" t="s">
        <v>1412</v>
      </c>
      <c r="K293" s="109" t="s">
        <v>586</v>
      </c>
      <c r="L293" s="89"/>
      <c r="M293" s="149"/>
    </row>
    <row r="294" spans="1:13" s="28" customFormat="1" ht="41.1" customHeight="1" x14ac:dyDescent="0.15">
      <c r="A294" s="101"/>
      <c r="B294" s="104"/>
      <c r="C294" s="102"/>
      <c r="D294" s="104"/>
      <c r="E294" s="110" t="s">
        <v>688</v>
      </c>
      <c r="F294" s="111" t="s">
        <v>1413</v>
      </c>
      <c r="G294" s="78" t="s">
        <v>1414</v>
      </c>
      <c r="H294" s="88"/>
      <c r="I294" s="88"/>
      <c r="J294" s="78" t="s">
        <v>227</v>
      </c>
      <c r="K294" s="109" t="s">
        <v>586</v>
      </c>
      <c r="L294" s="89"/>
      <c r="M294" s="149"/>
    </row>
    <row r="295" spans="1:13" s="28" customFormat="1" ht="51.6" customHeight="1" x14ac:dyDescent="0.15">
      <c r="A295" s="101"/>
      <c r="B295" s="104"/>
      <c r="C295" s="102"/>
      <c r="D295" s="104"/>
      <c r="E295" s="110" t="s">
        <v>746</v>
      </c>
      <c r="F295" s="111" t="s">
        <v>1415</v>
      </c>
      <c r="G295" s="78" t="s">
        <v>1416</v>
      </c>
      <c r="H295" s="88"/>
      <c r="I295" s="88"/>
      <c r="J295" s="78" t="s">
        <v>1417</v>
      </c>
      <c r="K295" s="112" t="s">
        <v>498</v>
      </c>
      <c r="L295" s="89"/>
      <c r="M295" s="149"/>
    </row>
    <row r="296" spans="1:13" s="28" customFormat="1" ht="62.1" customHeight="1" x14ac:dyDescent="0.15">
      <c r="A296" s="101"/>
      <c r="B296" s="104"/>
      <c r="C296" s="102"/>
      <c r="D296" s="104"/>
      <c r="E296" s="51" t="s">
        <v>750</v>
      </c>
      <c r="F296" s="73" t="s">
        <v>1418</v>
      </c>
      <c r="G296" s="75" t="s">
        <v>1419</v>
      </c>
      <c r="H296" s="88"/>
      <c r="I296" s="88"/>
      <c r="J296" s="75" t="s">
        <v>1420</v>
      </c>
      <c r="K296" s="82" t="s">
        <v>498</v>
      </c>
      <c r="L296" s="89"/>
      <c r="M296" s="149"/>
    </row>
    <row r="297" spans="1:13" s="28" customFormat="1" ht="30.6" customHeight="1" x14ac:dyDescent="0.15">
      <c r="A297" s="101"/>
      <c r="B297" s="104"/>
      <c r="C297" s="102"/>
      <c r="D297" s="104"/>
      <c r="E297" s="67"/>
      <c r="F297" s="63"/>
      <c r="G297" s="75" t="s">
        <v>1421</v>
      </c>
      <c r="H297" s="88"/>
      <c r="I297" s="88"/>
      <c r="J297" s="75" t="s">
        <v>1422</v>
      </c>
      <c r="K297" s="90"/>
      <c r="L297" s="89"/>
      <c r="M297" s="149"/>
    </row>
    <row r="298" spans="1:13" s="28" customFormat="1" ht="51.6" customHeight="1" x14ac:dyDescent="0.15">
      <c r="A298" s="101"/>
      <c r="B298" s="104"/>
      <c r="C298" s="102"/>
      <c r="D298" s="104"/>
      <c r="E298" s="67"/>
      <c r="F298" s="63"/>
      <c r="G298" s="75" t="s">
        <v>1423</v>
      </c>
      <c r="H298" s="88"/>
      <c r="I298" s="88"/>
      <c r="J298" s="75" t="s">
        <v>1424</v>
      </c>
      <c r="K298" s="84"/>
      <c r="L298" s="89"/>
      <c r="M298" s="149"/>
    </row>
    <row r="299" spans="1:13" s="28" customFormat="1" ht="30.6" customHeight="1" x14ac:dyDescent="0.15">
      <c r="A299" s="101"/>
      <c r="B299" s="104"/>
      <c r="C299" s="102"/>
      <c r="D299" s="104"/>
      <c r="E299" s="67"/>
      <c r="F299" s="63"/>
      <c r="G299" s="75" t="s">
        <v>1425</v>
      </c>
      <c r="H299" s="88"/>
      <c r="I299" s="88"/>
      <c r="J299" s="75" t="s">
        <v>1426</v>
      </c>
      <c r="K299" s="94" t="s">
        <v>681</v>
      </c>
      <c r="L299" s="89"/>
      <c r="M299" s="149"/>
    </row>
    <row r="300" spans="1:13" s="28" customFormat="1" ht="62.1" customHeight="1" x14ac:dyDescent="0.15">
      <c r="A300" s="101"/>
      <c r="B300" s="104"/>
      <c r="C300" s="102"/>
      <c r="D300" s="104"/>
      <c r="E300" s="67"/>
      <c r="F300" s="63"/>
      <c r="G300" s="75" t="s">
        <v>1427</v>
      </c>
      <c r="H300" s="88"/>
      <c r="I300" s="88"/>
      <c r="J300" s="75" t="s">
        <v>1427</v>
      </c>
      <c r="K300" s="94" t="s">
        <v>923</v>
      </c>
      <c r="L300" s="89"/>
      <c r="M300" s="149"/>
    </row>
    <row r="301" spans="1:13" s="28" customFormat="1" ht="62.1" customHeight="1" x14ac:dyDescent="0.15">
      <c r="A301" s="101"/>
      <c r="B301" s="104"/>
      <c r="C301" s="102"/>
      <c r="D301" s="104"/>
      <c r="E301" s="67"/>
      <c r="F301" s="63"/>
      <c r="G301" s="75" t="s">
        <v>1428</v>
      </c>
      <c r="H301" s="88"/>
      <c r="I301" s="88"/>
      <c r="J301" s="75" t="s">
        <v>1429</v>
      </c>
      <c r="K301" s="85" t="s">
        <v>1430</v>
      </c>
      <c r="L301" s="89"/>
      <c r="M301" s="149"/>
    </row>
    <row r="302" spans="1:13" s="28" customFormat="1" ht="30.6" customHeight="1" x14ac:dyDescent="0.15">
      <c r="A302" s="101"/>
      <c r="B302" s="104"/>
      <c r="C302" s="102"/>
      <c r="D302" s="104"/>
      <c r="E302" s="67"/>
      <c r="F302" s="63"/>
      <c r="G302" s="75" t="s">
        <v>1429</v>
      </c>
      <c r="H302" s="88"/>
      <c r="I302" s="88"/>
      <c r="J302" s="75" t="s">
        <v>1431</v>
      </c>
      <c r="K302" s="90"/>
      <c r="L302" s="89"/>
      <c r="M302" s="149"/>
    </row>
    <row r="303" spans="1:13" s="28" customFormat="1" ht="41.1" customHeight="1" x14ac:dyDescent="0.15">
      <c r="A303" s="101"/>
      <c r="B303" s="104"/>
      <c r="C303" s="102"/>
      <c r="D303" s="104"/>
      <c r="E303" s="67"/>
      <c r="F303" s="63"/>
      <c r="G303" s="75" t="s">
        <v>1432</v>
      </c>
      <c r="H303" s="88"/>
      <c r="I303" s="88"/>
      <c r="J303" s="75" t="s">
        <v>1433</v>
      </c>
      <c r="K303" s="90"/>
      <c r="L303" s="89"/>
      <c r="M303" s="149"/>
    </row>
    <row r="304" spans="1:13" s="28" customFormat="1" ht="30.6" customHeight="1" x14ac:dyDescent="0.15">
      <c r="A304" s="101"/>
      <c r="B304" s="104"/>
      <c r="C304" s="102"/>
      <c r="D304" s="104"/>
      <c r="E304" s="67"/>
      <c r="F304" s="63"/>
      <c r="G304" s="75" t="s">
        <v>1434</v>
      </c>
      <c r="H304" s="88"/>
      <c r="I304" s="88"/>
      <c r="J304" s="75" t="s">
        <v>1434</v>
      </c>
      <c r="K304" s="84"/>
      <c r="L304" s="89"/>
      <c r="M304" s="149"/>
    </row>
    <row r="305" spans="1:13" s="28" customFormat="1" ht="62.1" customHeight="1" x14ac:dyDescent="0.15">
      <c r="A305" s="101"/>
      <c r="B305" s="104"/>
      <c r="C305" s="102"/>
      <c r="D305" s="104"/>
      <c r="E305" s="67"/>
      <c r="F305" s="63"/>
      <c r="G305" s="75" t="s">
        <v>1435</v>
      </c>
      <c r="H305" s="88"/>
      <c r="I305" s="88"/>
      <c r="J305" s="75" t="s">
        <v>1435</v>
      </c>
      <c r="K305" s="75" t="s">
        <v>1436</v>
      </c>
      <c r="L305" s="89"/>
      <c r="M305" s="149"/>
    </row>
    <row r="306" spans="1:13" s="28" customFormat="1" ht="62.1" customHeight="1" x14ac:dyDescent="0.15">
      <c r="A306" s="101"/>
      <c r="B306" s="104"/>
      <c r="C306" s="102"/>
      <c r="D306" s="104"/>
      <c r="E306" s="67"/>
      <c r="F306" s="63"/>
      <c r="G306" s="75" t="s">
        <v>1437</v>
      </c>
      <c r="H306" s="88"/>
      <c r="I306" s="88"/>
      <c r="J306" s="75" t="s">
        <v>1438</v>
      </c>
      <c r="K306" s="75" t="s">
        <v>1439</v>
      </c>
      <c r="L306" s="89"/>
      <c r="M306" s="149"/>
    </row>
    <row r="307" spans="1:13" s="28" customFormat="1" ht="72.599999999999994" customHeight="1" x14ac:dyDescent="0.15">
      <c r="A307" s="101"/>
      <c r="B307" s="104"/>
      <c r="C307" s="105"/>
      <c r="D307" s="107"/>
      <c r="E307" s="60"/>
      <c r="F307" s="76"/>
      <c r="G307" s="75" t="s">
        <v>1440</v>
      </c>
      <c r="H307" s="88"/>
      <c r="I307" s="87"/>
      <c r="J307" s="75" t="s">
        <v>1440</v>
      </c>
      <c r="K307" s="75" t="s">
        <v>1441</v>
      </c>
      <c r="L307" s="86"/>
      <c r="M307" s="108"/>
    </row>
    <row r="308" spans="1:13" s="27" customFormat="1" ht="41.1" customHeight="1" x14ac:dyDescent="0.15">
      <c r="A308" s="74"/>
      <c r="B308" s="63"/>
      <c r="C308" s="50">
        <v>4</v>
      </c>
      <c r="D308" s="73" t="s">
        <v>1442</v>
      </c>
      <c r="E308" s="51" t="s">
        <v>673</v>
      </c>
      <c r="F308" s="73" t="s">
        <v>1443</v>
      </c>
      <c r="G308" s="75" t="s">
        <v>1444</v>
      </c>
      <c r="H308" s="66"/>
      <c r="I308" s="55" t="s">
        <v>1442</v>
      </c>
      <c r="J308" s="75" t="s">
        <v>1445</v>
      </c>
      <c r="K308" s="85" t="s">
        <v>498</v>
      </c>
      <c r="L308" s="55" t="s">
        <v>658</v>
      </c>
      <c r="M308" s="53" t="s">
        <v>659</v>
      </c>
    </row>
    <row r="309" spans="1:13" s="27" customFormat="1" ht="41.1" customHeight="1" x14ac:dyDescent="0.15">
      <c r="A309" s="74"/>
      <c r="B309" s="63"/>
      <c r="C309" s="64"/>
      <c r="D309" s="63"/>
      <c r="E309" s="60"/>
      <c r="F309" s="76"/>
      <c r="G309" s="75" t="s">
        <v>1446</v>
      </c>
      <c r="H309" s="66"/>
      <c r="I309" s="66"/>
      <c r="J309" s="75" t="s">
        <v>1447</v>
      </c>
      <c r="K309" s="81"/>
      <c r="L309" s="66"/>
      <c r="M309" s="52"/>
    </row>
    <row r="310" spans="1:13" s="27" customFormat="1" ht="41.1" customHeight="1" x14ac:dyDescent="0.15">
      <c r="A310" s="74"/>
      <c r="B310" s="63"/>
      <c r="C310" s="59"/>
      <c r="D310" s="76"/>
      <c r="E310" s="70" t="s">
        <v>682</v>
      </c>
      <c r="F310" s="77" t="s">
        <v>1448</v>
      </c>
      <c r="G310" s="75" t="s">
        <v>1449</v>
      </c>
      <c r="H310" s="66"/>
      <c r="I310" s="62"/>
      <c r="J310" s="75" t="s">
        <v>1450</v>
      </c>
      <c r="K310" s="69" t="s">
        <v>498</v>
      </c>
      <c r="L310" s="81"/>
      <c r="M310" s="61"/>
    </row>
    <row r="311" spans="1:13" s="27" customFormat="1" ht="41.1" customHeight="1" x14ac:dyDescent="0.15">
      <c r="A311" s="74"/>
      <c r="B311" s="63"/>
      <c r="C311" s="50">
        <v>7</v>
      </c>
      <c r="D311" s="73" t="s">
        <v>1451</v>
      </c>
      <c r="E311" s="70" t="s">
        <v>673</v>
      </c>
      <c r="F311" s="77" t="s">
        <v>1452</v>
      </c>
      <c r="G311" s="75" t="s">
        <v>1453</v>
      </c>
      <c r="H311" s="66"/>
      <c r="I311" s="55" t="s">
        <v>1451</v>
      </c>
      <c r="J311" s="75" t="s">
        <v>1454</v>
      </c>
      <c r="K311" s="69" t="s">
        <v>498</v>
      </c>
      <c r="L311" s="55" t="s">
        <v>658</v>
      </c>
      <c r="M311" s="53" t="s">
        <v>659</v>
      </c>
    </row>
    <row r="312" spans="1:13" s="27" customFormat="1" ht="41.1" customHeight="1" x14ac:dyDescent="0.15">
      <c r="A312" s="74"/>
      <c r="B312" s="63"/>
      <c r="C312" s="64"/>
      <c r="D312" s="63"/>
      <c r="E312" s="51" t="s">
        <v>654</v>
      </c>
      <c r="F312" s="73" t="s">
        <v>1455</v>
      </c>
      <c r="G312" s="75" t="s">
        <v>1456</v>
      </c>
      <c r="H312" s="66"/>
      <c r="I312" s="66"/>
      <c r="J312" s="75" t="s">
        <v>1457</v>
      </c>
      <c r="K312" s="69" t="s">
        <v>498</v>
      </c>
      <c r="L312" s="83"/>
      <c r="M312" s="52"/>
    </row>
    <row r="313" spans="1:13" s="27" customFormat="1" ht="30.6" customHeight="1" x14ac:dyDescent="0.15">
      <c r="A313" s="74"/>
      <c r="B313" s="63"/>
      <c r="C313" s="64"/>
      <c r="D313" s="63"/>
      <c r="E313" s="67"/>
      <c r="F313" s="63"/>
      <c r="G313" s="75" t="s">
        <v>1458</v>
      </c>
      <c r="H313" s="66"/>
      <c r="I313" s="66"/>
      <c r="J313" s="75" t="s">
        <v>1459</v>
      </c>
      <c r="K313" s="69" t="s">
        <v>681</v>
      </c>
      <c r="L313" s="83"/>
      <c r="M313" s="52"/>
    </row>
    <row r="314" spans="1:13" s="27" customFormat="1" ht="30.6" customHeight="1" x14ac:dyDescent="0.15">
      <c r="A314" s="74"/>
      <c r="B314" s="63"/>
      <c r="C314" s="64"/>
      <c r="D314" s="63"/>
      <c r="E314" s="60"/>
      <c r="F314" s="76"/>
      <c r="G314" s="75" t="s">
        <v>1460</v>
      </c>
      <c r="H314" s="66"/>
      <c r="I314" s="66"/>
      <c r="J314" s="75" t="s">
        <v>1461</v>
      </c>
      <c r="K314" s="69" t="s">
        <v>664</v>
      </c>
      <c r="L314" s="83"/>
      <c r="M314" s="52"/>
    </row>
    <row r="315" spans="1:13" s="27" customFormat="1" ht="30.6" customHeight="1" x14ac:dyDescent="0.15">
      <c r="A315" s="74"/>
      <c r="B315" s="63"/>
      <c r="C315" s="64"/>
      <c r="D315" s="63"/>
      <c r="E315" s="70" t="s">
        <v>682</v>
      </c>
      <c r="F315" s="77" t="s">
        <v>1462</v>
      </c>
      <c r="G315" s="75" t="s">
        <v>1463</v>
      </c>
      <c r="H315" s="66"/>
      <c r="I315" s="66"/>
      <c r="J315" s="75" t="s">
        <v>1464</v>
      </c>
      <c r="K315" s="69" t="s">
        <v>676</v>
      </c>
      <c r="L315" s="83"/>
      <c r="M315" s="52"/>
    </row>
    <row r="316" spans="1:13" s="27" customFormat="1" ht="41.1" customHeight="1" x14ac:dyDescent="0.15">
      <c r="A316" s="74"/>
      <c r="B316" s="63"/>
      <c r="C316" s="64"/>
      <c r="D316" s="63"/>
      <c r="E316" s="70" t="s">
        <v>688</v>
      </c>
      <c r="F316" s="77" t="s">
        <v>1465</v>
      </c>
      <c r="G316" s="75" t="s">
        <v>1466</v>
      </c>
      <c r="H316" s="66"/>
      <c r="I316" s="66"/>
      <c r="J316" s="75" t="s">
        <v>1467</v>
      </c>
      <c r="K316" s="69" t="s">
        <v>498</v>
      </c>
      <c r="L316" s="83"/>
      <c r="M316" s="52"/>
    </row>
    <row r="317" spans="1:13" s="27" customFormat="1" ht="30.6" customHeight="1" x14ac:dyDescent="0.15">
      <c r="A317" s="74"/>
      <c r="B317" s="63"/>
      <c r="C317" s="64"/>
      <c r="D317" s="63"/>
      <c r="E317" s="51" t="s">
        <v>746</v>
      </c>
      <c r="F317" s="73" t="s">
        <v>1468</v>
      </c>
      <c r="G317" s="75" t="s">
        <v>1469</v>
      </c>
      <c r="H317" s="66"/>
      <c r="I317" s="66"/>
      <c r="J317" s="75" t="s">
        <v>1470</v>
      </c>
      <c r="K317" s="69" t="s">
        <v>586</v>
      </c>
      <c r="L317" s="83"/>
      <c r="M317" s="52"/>
    </row>
    <row r="318" spans="1:13" s="27" customFormat="1" ht="30.6" customHeight="1" x14ac:dyDescent="0.15">
      <c r="A318" s="74"/>
      <c r="B318" s="63"/>
      <c r="C318" s="64"/>
      <c r="D318" s="63"/>
      <c r="E318" s="60"/>
      <c r="F318" s="76"/>
      <c r="G318" s="75" t="s">
        <v>1471</v>
      </c>
      <c r="H318" s="66"/>
      <c r="I318" s="66"/>
      <c r="J318" s="75" t="s">
        <v>1472</v>
      </c>
      <c r="K318" s="69" t="s">
        <v>681</v>
      </c>
      <c r="L318" s="83"/>
      <c r="M318" s="52"/>
    </row>
    <row r="319" spans="1:13" s="27" customFormat="1" ht="41.1" customHeight="1" x14ac:dyDescent="0.15">
      <c r="A319" s="74"/>
      <c r="B319" s="63"/>
      <c r="C319" s="64"/>
      <c r="D319" s="63"/>
      <c r="E319" s="70" t="s">
        <v>750</v>
      </c>
      <c r="F319" s="77" t="s">
        <v>1473</v>
      </c>
      <c r="G319" s="75" t="s">
        <v>1474</v>
      </c>
      <c r="H319" s="66"/>
      <c r="I319" s="66"/>
      <c r="J319" s="75" t="s">
        <v>1475</v>
      </c>
      <c r="K319" s="69" t="s">
        <v>676</v>
      </c>
      <c r="L319" s="83"/>
      <c r="M319" s="52"/>
    </row>
    <row r="320" spans="1:13" s="27" customFormat="1" ht="30.6" customHeight="1" x14ac:dyDescent="0.15">
      <c r="A320" s="74"/>
      <c r="B320" s="63"/>
      <c r="C320" s="64"/>
      <c r="D320" s="63"/>
      <c r="E320" s="51" t="s">
        <v>768</v>
      </c>
      <c r="F320" s="73" t="s">
        <v>1476</v>
      </c>
      <c r="G320" s="75" t="s">
        <v>1477</v>
      </c>
      <c r="H320" s="66"/>
      <c r="I320" s="66"/>
      <c r="J320" s="75" t="s">
        <v>204</v>
      </c>
      <c r="K320" s="69" t="s">
        <v>498</v>
      </c>
      <c r="L320" s="83"/>
      <c r="M320" s="52"/>
    </row>
    <row r="321" spans="1:13" s="27" customFormat="1" ht="41.1" customHeight="1" x14ac:dyDescent="0.15">
      <c r="A321" s="74"/>
      <c r="B321" s="63"/>
      <c r="C321" s="64"/>
      <c r="D321" s="63"/>
      <c r="E321" s="67"/>
      <c r="F321" s="63"/>
      <c r="G321" s="75" t="s">
        <v>1478</v>
      </c>
      <c r="H321" s="66"/>
      <c r="I321" s="66"/>
      <c r="J321" s="75" t="s">
        <v>1479</v>
      </c>
      <c r="K321" s="69" t="s">
        <v>586</v>
      </c>
      <c r="L321" s="83"/>
      <c r="M321" s="52"/>
    </row>
    <row r="322" spans="1:13" s="27" customFormat="1" ht="30.6" customHeight="1" x14ac:dyDescent="0.15">
      <c r="A322" s="74"/>
      <c r="B322" s="63"/>
      <c r="C322" s="59"/>
      <c r="D322" s="76"/>
      <c r="E322" s="67"/>
      <c r="F322" s="76"/>
      <c r="G322" s="75" t="s">
        <v>1480</v>
      </c>
      <c r="H322" s="66"/>
      <c r="I322" s="62"/>
      <c r="J322" s="75" t="s">
        <v>1481</v>
      </c>
      <c r="K322" s="69" t="s">
        <v>681</v>
      </c>
      <c r="L322" s="81"/>
      <c r="M322" s="61"/>
    </row>
    <row r="323" spans="1:13" s="27" customFormat="1" ht="41.1" customHeight="1" x14ac:dyDescent="0.15">
      <c r="A323" s="93"/>
      <c r="B323" s="76"/>
      <c r="C323" s="92">
        <v>8</v>
      </c>
      <c r="D323" s="77" t="s">
        <v>1482</v>
      </c>
      <c r="E323" s="70"/>
      <c r="F323" s="77" t="s">
        <v>1483</v>
      </c>
      <c r="G323" s="75" t="s">
        <v>1484</v>
      </c>
      <c r="H323" s="62"/>
      <c r="I323" s="75" t="s">
        <v>1482</v>
      </c>
      <c r="J323" s="75" t="s">
        <v>1485</v>
      </c>
      <c r="K323" s="69" t="s">
        <v>586</v>
      </c>
      <c r="L323" s="75" t="s">
        <v>658</v>
      </c>
      <c r="M323" s="54" t="s">
        <v>659</v>
      </c>
    </row>
    <row r="324" spans="1:13" s="27" customFormat="1" ht="62.1" customHeight="1" x14ac:dyDescent="0.15">
      <c r="A324" s="72">
        <v>60</v>
      </c>
      <c r="B324" s="73" t="s">
        <v>1486</v>
      </c>
      <c r="C324" s="50">
        <v>1</v>
      </c>
      <c r="D324" s="73" t="s">
        <v>1486</v>
      </c>
      <c r="E324" s="70" t="s">
        <v>673</v>
      </c>
      <c r="F324" s="77" t="s">
        <v>1487</v>
      </c>
      <c r="G324" s="75" t="s">
        <v>1488</v>
      </c>
      <c r="H324" s="55" t="s">
        <v>1486</v>
      </c>
      <c r="I324" s="55" t="s">
        <v>1486</v>
      </c>
      <c r="J324" s="75" t="s">
        <v>205</v>
      </c>
      <c r="K324" s="69" t="s">
        <v>498</v>
      </c>
      <c r="L324" s="85" t="s">
        <v>852</v>
      </c>
      <c r="M324" s="53" t="s">
        <v>1489</v>
      </c>
    </row>
    <row r="325" spans="1:13" s="27" customFormat="1" ht="30.6" customHeight="1" x14ac:dyDescent="0.15">
      <c r="A325" s="74"/>
      <c r="B325" s="63"/>
      <c r="C325" s="64"/>
      <c r="D325" s="63"/>
      <c r="E325" s="70" t="s">
        <v>682</v>
      </c>
      <c r="F325" s="77" t="s">
        <v>1490</v>
      </c>
      <c r="G325" s="75" t="s">
        <v>1491</v>
      </c>
      <c r="H325" s="66"/>
      <c r="I325" s="66"/>
      <c r="J325" s="75" t="s">
        <v>1492</v>
      </c>
      <c r="K325" s="69" t="s">
        <v>498</v>
      </c>
      <c r="L325" s="83"/>
      <c r="M325" s="66"/>
    </row>
    <row r="326" spans="1:13" s="27" customFormat="1" ht="30.6" customHeight="1" x14ac:dyDescent="0.15">
      <c r="A326" s="74"/>
      <c r="B326" s="63"/>
      <c r="C326" s="64"/>
      <c r="D326" s="63"/>
      <c r="E326" s="51" t="s">
        <v>746</v>
      </c>
      <c r="F326" s="73" t="s">
        <v>1493</v>
      </c>
      <c r="G326" s="94" t="s">
        <v>1494</v>
      </c>
      <c r="H326" s="66"/>
      <c r="I326" s="66"/>
      <c r="J326" s="94" t="s">
        <v>1495</v>
      </c>
      <c r="K326" s="69" t="s">
        <v>498</v>
      </c>
      <c r="L326" s="83"/>
      <c r="M326" s="66"/>
    </row>
    <row r="327" spans="1:13" s="27" customFormat="1" ht="41.1" customHeight="1" x14ac:dyDescent="0.15">
      <c r="A327" s="74"/>
      <c r="B327" s="63"/>
      <c r="C327" s="64"/>
      <c r="D327" s="63"/>
      <c r="E327" s="67"/>
      <c r="F327" s="63"/>
      <c r="G327" s="82" t="s">
        <v>1496</v>
      </c>
      <c r="H327" s="66"/>
      <c r="I327" s="66"/>
      <c r="J327" s="94" t="s">
        <v>1497</v>
      </c>
      <c r="K327" s="69" t="s">
        <v>681</v>
      </c>
      <c r="L327" s="83"/>
      <c r="M327" s="66"/>
    </row>
    <row r="328" spans="1:13" s="27" customFormat="1" ht="30.6" customHeight="1" x14ac:dyDescent="0.15">
      <c r="A328" s="74"/>
      <c r="B328" s="63"/>
      <c r="C328" s="64"/>
      <c r="D328" s="63"/>
      <c r="E328" s="60"/>
      <c r="F328" s="76"/>
      <c r="G328" s="84"/>
      <c r="H328" s="66"/>
      <c r="I328" s="66"/>
      <c r="J328" s="94" t="s">
        <v>1498</v>
      </c>
      <c r="K328" s="69" t="s">
        <v>664</v>
      </c>
      <c r="L328" s="83"/>
      <c r="M328" s="66"/>
    </row>
    <row r="329" spans="1:13" s="27" customFormat="1" ht="30.6" customHeight="1" x14ac:dyDescent="0.15">
      <c r="A329" s="74"/>
      <c r="B329" s="63"/>
      <c r="C329" s="59"/>
      <c r="D329" s="76"/>
      <c r="E329" s="70" t="s">
        <v>750</v>
      </c>
      <c r="F329" s="77" t="s">
        <v>1499</v>
      </c>
      <c r="G329" s="75" t="s">
        <v>1500</v>
      </c>
      <c r="H329" s="66"/>
      <c r="I329" s="62"/>
      <c r="J329" s="75" t="s">
        <v>1501</v>
      </c>
      <c r="K329" s="69" t="s">
        <v>681</v>
      </c>
      <c r="L329" s="83"/>
      <c r="M329" s="66"/>
    </row>
    <row r="330" spans="1:13" s="27" customFormat="1" ht="30.6" customHeight="1" x14ac:dyDescent="0.15">
      <c r="A330" s="74"/>
      <c r="B330" s="63"/>
      <c r="C330" s="50">
        <v>2</v>
      </c>
      <c r="D330" s="73" t="s">
        <v>1502</v>
      </c>
      <c r="E330" s="51" t="s">
        <v>673</v>
      </c>
      <c r="F330" s="73" t="s">
        <v>1503</v>
      </c>
      <c r="G330" s="75" t="s">
        <v>1504</v>
      </c>
      <c r="H330" s="66"/>
      <c r="I330" s="55" t="s">
        <v>1502</v>
      </c>
      <c r="J330" s="75" t="s">
        <v>1505</v>
      </c>
      <c r="K330" s="85" t="s">
        <v>498</v>
      </c>
      <c r="L330" s="83"/>
      <c r="M330" s="52"/>
    </row>
    <row r="331" spans="1:13" s="27" customFormat="1" ht="30.6" customHeight="1" x14ac:dyDescent="0.15">
      <c r="A331" s="74"/>
      <c r="B331" s="63"/>
      <c r="C331" s="64"/>
      <c r="D331" s="63"/>
      <c r="E331" s="67"/>
      <c r="F331" s="63"/>
      <c r="G331" s="75" t="s">
        <v>1506</v>
      </c>
      <c r="H331" s="66"/>
      <c r="I331" s="66"/>
      <c r="J331" s="75" t="s">
        <v>1507</v>
      </c>
      <c r="K331" s="83"/>
      <c r="L331" s="83"/>
      <c r="M331" s="52"/>
    </row>
    <row r="332" spans="1:13" s="27" customFormat="1" ht="30.6" customHeight="1" x14ac:dyDescent="0.15">
      <c r="A332" s="74"/>
      <c r="B332" s="63"/>
      <c r="C332" s="64"/>
      <c r="D332" s="63"/>
      <c r="E332" s="67"/>
      <c r="F332" s="63"/>
      <c r="G332" s="75" t="s">
        <v>1508</v>
      </c>
      <c r="H332" s="66"/>
      <c r="I332" s="66"/>
      <c r="J332" s="75" t="s">
        <v>1509</v>
      </c>
      <c r="K332" s="81"/>
      <c r="L332" s="83"/>
      <c r="M332" s="52"/>
    </row>
    <row r="333" spans="1:13" s="27" customFormat="1" ht="30.6" customHeight="1" x14ac:dyDescent="0.15">
      <c r="A333" s="74"/>
      <c r="B333" s="63"/>
      <c r="C333" s="64"/>
      <c r="D333" s="63"/>
      <c r="E333" s="60"/>
      <c r="F333" s="76"/>
      <c r="G333" s="75" t="s">
        <v>1510</v>
      </c>
      <c r="H333" s="66"/>
      <c r="I333" s="66"/>
      <c r="J333" s="75" t="s">
        <v>1511</v>
      </c>
      <c r="K333" s="69" t="s">
        <v>664</v>
      </c>
      <c r="L333" s="83"/>
      <c r="M333" s="52"/>
    </row>
    <row r="334" spans="1:13" s="27" customFormat="1" ht="41.1" customHeight="1" x14ac:dyDescent="0.15">
      <c r="A334" s="74"/>
      <c r="B334" s="63"/>
      <c r="C334" s="59"/>
      <c r="D334" s="76"/>
      <c r="E334" s="70" t="s">
        <v>654</v>
      </c>
      <c r="F334" s="77" t="s">
        <v>1512</v>
      </c>
      <c r="G334" s="75" t="s">
        <v>1513</v>
      </c>
      <c r="H334" s="66"/>
      <c r="I334" s="62"/>
      <c r="J334" s="75" t="s">
        <v>1514</v>
      </c>
      <c r="K334" s="69" t="s">
        <v>498</v>
      </c>
      <c r="L334" s="83"/>
      <c r="M334" s="52"/>
    </row>
    <row r="335" spans="1:13" s="27" customFormat="1" ht="51.6" customHeight="1" x14ac:dyDescent="0.15">
      <c r="A335" s="74"/>
      <c r="B335" s="63"/>
      <c r="C335" s="50">
        <v>3</v>
      </c>
      <c r="D335" s="73" t="s">
        <v>1515</v>
      </c>
      <c r="E335" s="51" t="s">
        <v>673</v>
      </c>
      <c r="F335" s="73" t="s">
        <v>1516</v>
      </c>
      <c r="G335" s="75" t="s">
        <v>1517</v>
      </c>
      <c r="H335" s="66"/>
      <c r="I335" s="55" t="s">
        <v>1518</v>
      </c>
      <c r="J335" s="75" t="s">
        <v>1519</v>
      </c>
      <c r="K335" s="69" t="s">
        <v>681</v>
      </c>
      <c r="L335" s="83"/>
      <c r="M335" s="52"/>
    </row>
    <row r="336" spans="1:13" s="27" customFormat="1" ht="51.6" customHeight="1" x14ac:dyDescent="0.15">
      <c r="A336" s="74"/>
      <c r="B336" s="63"/>
      <c r="C336" s="64"/>
      <c r="D336" s="63"/>
      <c r="E336" s="60"/>
      <c r="F336" s="76"/>
      <c r="G336" s="75" t="s">
        <v>1520</v>
      </c>
      <c r="H336" s="66"/>
      <c r="I336" s="66"/>
      <c r="J336" s="75" t="s">
        <v>1521</v>
      </c>
      <c r="K336" s="69" t="s">
        <v>1522</v>
      </c>
      <c r="L336" s="83"/>
      <c r="M336" s="52"/>
    </row>
    <row r="337" spans="1:13" s="27" customFormat="1" ht="30.6" customHeight="1" x14ac:dyDescent="0.15">
      <c r="A337" s="74"/>
      <c r="B337" s="63"/>
      <c r="C337" s="64"/>
      <c r="D337" s="63"/>
      <c r="E337" s="70" t="s">
        <v>654</v>
      </c>
      <c r="F337" s="77" t="s">
        <v>1523</v>
      </c>
      <c r="G337" s="75" t="s">
        <v>1524</v>
      </c>
      <c r="H337" s="66"/>
      <c r="I337" s="66"/>
      <c r="J337" s="75" t="s">
        <v>1525</v>
      </c>
      <c r="K337" s="69" t="s">
        <v>498</v>
      </c>
      <c r="L337" s="83"/>
      <c r="M337" s="52"/>
    </row>
    <row r="338" spans="1:13" s="27" customFormat="1" ht="30.6" customHeight="1" x14ac:dyDescent="0.15">
      <c r="A338" s="93"/>
      <c r="B338" s="76"/>
      <c r="C338" s="59"/>
      <c r="D338" s="76"/>
      <c r="E338" s="70" t="s">
        <v>682</v>
      </c>
      <c r="F338" s="77" t="s">
        <v>1526</v>
      </c>
      <c r="G338" s="75" t="s">
        <v>549</v>
      </c>
      <c r="H338" s="62"/>
      <c r="I338" s="62"/>
      <c r="J338" s="75" t="s">
        <v>1527</v>
      </c>
      <c r="K338" s="69" t="s">
        <v>498</v>
      </c>
      <c r="L338" s="81"/>
      <c r="M338" s="61"/>
    </row>
    <row r="339" spans="1:13" s="27" customFormat="1" ht="62.1" customHeight="1" x14ac:dyDescent="0.15">
      <c r="A339" s="72">
        <v>61</v>
      </c>
      <c r="B339" s="73" t="s">
        <v>1528</v>
      </c>
      <c r="C339" s="50">
        <v>1</v>
      </c>
      <c r="D339" s="73" t="s">
        <v>1529</v>
      </c>
      <c r="E339" s="51" t="s">
        <v>673</v>
      </c>
      <c r="F339" s="139" t="s">
        <v>1530</v>
      </c>
      <c r="G339" s="54" t="s">
        <v>1531</v>
      </c>
      <c r="H339" s="55" t="s">
        <v>1528</v>
      </c>
      <c r="I339" s="55" t="s">
        <v>1529</v>
      </c>
      <c r="J339" s="75" t="s">
        <v>1532</v>
      </c>
      <c r="K339" s="94" t="s">
        <v>498</v>
      </c>
      <c r="L339" s="55" t="s">
        <v>658</v>
      </c>
      <c r="M339" s="53" t="s">
        <v>659</v>
      </c>
    </row>
    <row r="340" spans="1:13" s="27" customFormat="1" ht="30.6" customHeight="1" x14ac:dyDescent="0.15">
      <c r="A340" s="74"/>
      <c r="B340" s="63"/>
      <c r="C340" s="64"/>
      <c r="D340" s="63"/>
      <c r="E340" s="60"/>
      <c r="F340" s="140"/>
      <c r="G340" s="54" t="s">
        <v>1533</v>
      </c>
      <c r="H340" s="66"/>
      <c r="I340" s="66"/>
      <c r="J340" s="75" t="s">
        <v>1534</v>
      </c>
      <c r="K340" s="94" t="s">
        <v>586</v>
      </c>
      <c r="L340" s="66"/>
      <c r="M340" s="52"/>
    </row>
    <row r="341" spans="1:13" s="27" customFormat="1" ht="30.6" customHeight="1" x14ac:dyDescent="0.15">
      <c r="A341" s="74"/>
      <c r="B341" s="63"/>
      <c r="C341" s="64"/>
      <c r="D341" s="63"/>
      <c r="E341" s="51" t="s">
        <v>654</v>
      </c>
      <c r="F341" s="73" t="s">
        <v>1535</v>
      </c>
      <c r="G341" s="75" t="s">
        <v>1536</v>
      </c>
      <c r="H341" s="66"/>
      <c r="I341" s="66"/>
      <c r="J341" s="75" t="s">
        <v>1537</v>
      </c>
      <c r="K341" s="82" t="s">
        <v>498</v>
      </c>
      <c r="L341" s="83"/>
      <c r="M341" s="52"/>
    </row>
    <row r="342" spans="1:13" s="27" customFormat="1" ht="41.1" customHeight="1" x14ac:dyDescent="0.15">
      <c r="A342" s="74"/>
      <c r="B342" s="63"/>
      <c r="C342" s="64"/>
      <c r="D342" s="63"/>
      <c r="E342" s="67"/>
      <c r="F342" s="63"/>
      <c r="G342" s="75" t="s">
        <v>1538</v>
      </c>
      <c r="H342" s="66"/>
      <c r="I342" s="66"/>
      <c r="J342" s="75" t="s">
        <v>1539</v>
      </c>
      <c r="K342" s="84"/>
      <c r="L342" s="83"/>
      <c r="M342" s="52"/>
    </row>
    <row r="343" spans="1:13" s="27" customFormat="1" ht="51.6" customHeight="1" x14ac:dyDescent="0.15">
      <c r="A343" s="74"/>
      <c r="B343" s="63"/>
      <c r="C343" s="64"/>
      <c r="D343" s="63"/>
      <c r="E343" s="60"/>
      <c r="F343" s="76"/>
      <c r="G343" s="75" t="s">
        <v>1540</v>
      </c>
      <c r="H343" s="66"/>
      <c r="I343" s="66"/>
      <c r="J343" s="75" t="s">
        <v>1541</v>
      </c>
      <c r="K343" s="69" t="s">
        <v>586</v>
      </c>
      <c r="L343" s="81"/>
      <c r="M343" s="61"/>
    </row>
    <row r="344" spans="1:13" s="27" customFormat="1" ht="51.6" customHeight="1" x14ac:dyDescent="0.15">
      <c r="A344" s="74"/>
      <c r="B344" s="63"/>
      <c r="C344" s="64"/>
      <c r="D344" s="63"/>
      <c r="E344" s="70" t="s">
        <v>682</v>
      </c>
      <c r="F344" s="77" t="s">
        <v>1542</v>
      </c>
      <c r="G344" s="75" t="s">
        <v>1543</v>
      </c>
      <c r="H344" s="66"/>
      <c r="I344" s="66"/>
      <c r="J344" s="75" t="s">
        <v>1544</v>
      </c>
      <c r="K344" s="69" t="s">
        <v>681</v>
      </c>
      <c r="L344" s="69" t="s">
        <v>1545</v>
      </c>
      <c r="M344" s="75" t="s">
        <v>699</v>
      </c>
    </row>
    <row r="345" spans="1:13" s="27" customFormat="1" ht="30.6" customHeight="1" x14ac:dyDescent="0.15">
      <c r="A345" s="74"/>
      <c r="B345" s="63"/>
      <c r="C345" s="59"/>
      <c r="D345" s="76"/>
      <c r="E345" s="70" t="s">
        <v>688</v>
      </c>
      <c r="F345" s="77" t="s">
        <v>1546</v>
      </c>
      <c r="G345" s="75" t="s">
        <v>1547</v>
      </c>
      <c r="H345" s="66"/>
      <c r="I345" s="62"/>
      <c r="J345" s="75" t="s">
        <v>1548</v>
      </c>
      <c r="K345" s="69" t="s">
        <v>586</v>
      </c>
      <c r="L345" s="75" t="s">
        <v>658</v>
      </c>
      <c r="M345" s="54" t="s">
        <v>659</v>
      </c>
    </row>
    <row r="346" spans="1:13" s="27" customFormat="1" ht="62.1" customHeight="1" x14ac:dyDescent="0.15">
      <c r="A346" s="74"/>
      <c r="B346" s="63"/>
      <c r="C346" s="50">
        <v>2</v>
      </c>
      <c r="D346" s="73" t="s">
        <v>1549</v>
      </c>
      <c r="E346" s="51" t="s">
        <v>673</v>
      </c>
      <c r="F346" s="73" t="s">
        <v>1550</v>
      </c>
      <c r="G346" s="75" t="s">
        <v>1551</v>
      </c>
      <c r="H346" s="66"/>
      <c r="I346" s="55" t="s">
        <v>1549</v>
      </c>
      <c r="J346" s="75" t="s">
        <v>1552</v>
      </c>
      <c r="K346" s="69" t="s">
        <v>498</v>
      </c>
      <c r="L346" s="55" t="s">
        <v>658</v>
      </c>
      <c r="M346" s="53" t="s">
        <v>659</v>
      </c>
    </row>
    <row r="347" spans="1:13" s="27" customFormat="1" ht="41.1" customHeight="1" x14ac:dyDescent="0.15">
      <c r="A347" s="74"/>
      <c r="B347" s="63"/>
      <c r="C347" s="64"/>
      <c r="D347" s="63"/>
      <c r="E347" s="60"/>
      <c r="F347" s="76"/>
      <c r="G347" s="75" t="s">
        <v>1553</v>
      </c>
      <c r="H347" s="66"/>
      <c r="I347" s="66"/>
      <c r="J347" s="75" t="s">
        <v>1554</v>
      </c>
      <c r="K347" s="69" t="s">
        <v>586</v>
      </c>
      <c r="L347" s="83"/>
      <c r="M347" s="52"/>
    </row>
    <row r="348" spans="1:13" s="27" customFormat="1" ht="41.1" customHeight="1" x14ac:dyDescent="0.15">
      <c r="A348" s="74"/>
      <c r="B348" s="63"/>
      <c r="C348" s="64"/>
      <c r="D348" s="63"/>
      <c r="E348" s="51" t="s">
        <v>654</v>
      </c>
      <c r="F348" s="73" t="s">
        <v>1555</v>
      </c>
      <c r="G348" s="75" t="s">
        <v>1556</v>
      </c>
      <c r="H348" s="66"/>
      <c r="I348" s="66"/>
      <c r="J348" s="75" t="s">
        <v>1557</v>
      </c>
      <c r="K348" s="69" t="s">
        <v>498</v>
      </c>
      <c r="L348" s="83"/>
      <c r="M348" s="52"/>
    </row>
    <row r="349" spans="1:13" s="27" customFormat="1" ht="30.6" customHeight="1" x14ac:dyDescent="0.15">
      <c r="A349" s="74"/>
      <c r="B349" s="63"/>
      <c r="C349" s="64"/>
      <c r="D349" s="63"/>
      <c r="E349" s="67"/>
      <c r="F349" s="63"/>
      <c r="G349" s="75" t="s">
        <v>553</v>
      </c>
      <c r="H349" s="66"/>
      <c r="I349" s="66"/>
      <c r="J349" s="75" t="s">
        <v>1558</v>
      </c>
      <c r="K349" s="85" t="s">
        <v>586</v>
      </c>
      <c r="L349" s="83"/>
      <c r="M349" s="52"/>
    </row>
    <row r="350" spans="1:13" s="27" customFormat="1" ht="30.6" customHeight="1" x14ac:dyDescent="0.15">
      <c r="A350" s="74"/>
      <c r="B350" s="63"/>
      <c r="C350" s="64"/>
      <c r="D350" s="63"/>
      <c r="E350" s="67"/>
      <c r="F350" s="63"/>
      <c r="G350" s="75" t="s">
        <v>1559</v>
      </c>
      <c r="H350" s="66"/>
      <c r="I350" s="66"/>
      <c r="J350" s="75" t="s">
        <v>1560</v>
      </c>
      <c r="K350" s="83"/>
      <c r="L350" s="83"/>
      <c r="M350" s="52"/>
    </row>
    <row r="351" spans="1:13" s="27" customFormat="1" ht="41.1" customHeight="1" x14ac:dyDescent="0.15">
      <c r="A351" s="74"/>
      <c r="B351" s="63"/>
      <c r="C351" s="64"/>
      <c r="D351" s="63"/>
      <c r="E351" s="60"/>
      <c r="F351" s="76"/>
      <c r="G351" s="75" t="s">
        <v>1561</v>
      </c>
      <c r="H351" s="66"/>
      <c r="I351" s="66"/>
      <c r="J351" s="75" t="s">
        <v>1562</v>
      </c>
      <c r="K351" s="81"/>
      <c r="L351" s="83"/>
      <c r="M351" s="52"/>
    </row>
    <row r="352" spans="1:13" s="27" customFormat="1" ht="41.1" customHeight="1" x14ac:dyDescent="0.15">
      <c r="A352" s="74"/>
      <c r="B352" s="63"/>
      <c r="C352" s="64"/>
      <c r="D352" s="63"/>
      <c r="E352" s="51" t="s">
        <v>682</v>
      </c>
      <c r="F352" s="73" t="s">
        <v>1563</v>
      </c>
      <c r="G352" s="75" t="s">
        <v>1564</v>
      </c>
      <c r="H352" s="66"/>
      <c r="I352" s="66"/>
      <c r="J352" s="75" t="s">
        <v>1565</v>
      </c>
      <c r="K352" s="69" t="s">
        <v>498</v>
      </c>
      <c r="L352" s="66"/>
      <c r="M352" s="52"/>
    </row>
    <row r="353" spans="1:13" s="27" customFormat="1" ht="41.1" customHeight="1" x14ac:dyDescent="0.15">
      <c r="A353" s="74"/>
      <c r="B353" s="63"/>
      <c r="C353" s="64"/>
      <c r="D353" s="63"/>
      <c r="E353" s="60"/>
      <c r="F353" s="76"/>
      <c r="G353" s="75" t="s">
        <v>1566</v>
      </c>
      <c r="H353" s="66"/>
      <c r="I353" s="66"/>
      <c r="J353" s="75" t="s">
        <v>1567</v>
      </c>
      <c r="K353" s="69" t="s">
        <v>586</v>
      </c>
      <c r="L353" s="83"/>
      <c r="M353" s="52"/>
    </row>
    <row r="354" spans="1:13" s="27" customFormat="1" ht="30.6" customHeight="1" x14ac:dyDescent="0.15">
      <c r="A354" s="74"/>
      <c r="B354" s="63"/>
      <c r="C354" s="64"/>
      <c r="D354" s="63"/>
      <c r="E354" s="51" t="s">
        <v>688</v>
      </c>
      <c r="F354" s="73" t="s">
        <v>1568</v>
      </c>
      <c r="G354" s="75" t="s">
        <v>1569</v>
      </c>
      <c r="H354" s="66"/>
      <c r="I354" s="66"/>
      <c r="J354" s="75" t="s">
        <v>1570</v>
      </c>
      <c r="K354" s="69" t="s">
        <v>676</v>
      </c>
      <c r="L354" s="83"/>
      <c r="M354" s="52"/>
    </row>
    <row r="355" spans="1:13" s="27" customFormat="1" ht="41.1" customHeight="1" x14ac:dyDescent="0.15">
      <c r="A355" s="74"/>
      <c r="B355" s="63"/>
      <c r="C355" s="64"/>
      <c r="D355" s="63"/>
      <c r="E355" s="67"/>
      <c r="F355" s="63"/>
      <c r="G355" s="75" t="s">
        <v>1571</v>
      </c>
      <c r="H355" s="66"/>
      <c r="I355" s="66"/>
      <c r="J355" s="75" t="s">
        <v>1572</v>
      </c>
      <c r="K355" s="69" t="s">
        <v>681</v>
      </c>
      <c r="L355" s="83"/>
      <c r="M355" s="52"/>
    </row>
    <row r="356" spans="1:13" s="27" customFormat="1" ht="30.6" customHeight="1" x14ac:dyDescent="0.15">
      <c r="A356" s="74"/>
      <c r="B356" s="63"/>
      <c r="C356" s="64"/>
      <c r="D356" s="63"/>
      <c r="E356" s="67"/>
      <c r="F356" s="63"/>
      <c r="G356" s="75" t="s">
        <v>554</v>
      </c>
      <c r="H356" s="66"/>
      <c r="I356" s="66"/>
      <c r="J356" s="75" t="s">
        <v>1573</v>
      </c>
      <c r="K356" s="85" t="s">
        <v>664</v>
      </c>
      <c r="L356" s="83"/>
      <c r="M356" s="52"/>
    </row>
    <row r="357" spans="1:13" s="27" customFormat="1" ht="30.6" customHeight="1" x14ac:dyDescent="0.15">
      <c r="A357" s="74"/>
      <c r="B357" s="63"/>
      <c r="C357" s="64"/>
      <c r="D357" s="63"/>
      <c r="E357" s="67"/>
      <c r="F357" s="63"/>
      <c r="G357" s="75" t="s">
        <v>1574</v>
      </c>
      <c r="H357" s="66"/>
      <c r="I357" s="66"/>
      <c r="J357" s="75" t="s">
        <v>1575</v>
      </c>
      <c r="K357" s="83"/>
      <c r="L357" s="83"/>
      <c r="M357" s="52"/>
    </row>
    <row r="358" spans="1:13" s="27" customFormat="1" ht="41.1" customHeight="1" x14ac:dyDescent="0.15">
      <c r="A358" s="74"/>
      <c r="B358" s="63"/>
      <c r="C358" s="59"/>
      <c r="D358" s="76"/>
      <c r="E358" s="60"/>
      <c r="F358" s="76"/>
      <c r="G358" s="75" t="s">
        <v>1576</v>
      </c>
      <c r="H358" s="66"/>
      <c r="I358" s="62"/>
      <c r="J358" s="75" t="s">
        <v>1577</v>
      </c>
      <c r="K358" s="81"/>
      <c r="L358" s="81"/>
      <c r="M358" s="61"/>
    </row>
    <row r="359" spans="1:13" s="27" customFormat="1" ht="62.1" customHeight="1" x14ac:dyDescent="0.15">
      <c r="A359" s="74"/>
      <c r="B359" s="63"/>
      <c r="C359" s="50">
        <v>3</v>
      </c>
      <c r="D359" s="73" t="s">
        <v>1578</v>
      </c>
      <c r="E359" s="51" t="s">
        <v>673</v>
      </c>
      <c r="F359" s="73" t="s">
        <v>1579</v>
      </c>
      <c r="G359" s="75" t="s">
        <v>1580</v>
      </c>
      <c r="H359" s="66"/>
      <c r="I359" s="55" t="s">
        <v>1578</v>
      </c>
      <c r="J359" s="75" t="s">
        <v>1581</v>
      </c>
      <c r="K359" s="85" t="s">
        <v>498</v>
      </c>
      <c r="L359" s="55" t="s">
        <v>658</v>
      </c>
      <c r="M359" s="53" t="s">
        <v>659</v>
      </c>
    </row>
    <row r="360" spans="1:13" s="27" customFormat="1" ht="41.1" customHeight="1" x14ac:dyDescent="0.15">
      <c r="A360" s="74"/>
      <c r="B360" s="63"/>
      <c r="C360" s="64"/>
      <c r="D360" s="63"/>
      <c r="E360" s="67"/>
      <c r="F360" s="63"/>
      <c r="G360" s="75" t="s">
        <v>1582</v>
      </c>
      <c r="H360" s="66"/>
      <c r="I360" s="66"/>
      <c r="J360" s="75" t="s">
        <v>1583</v>
      </c>
      <c r="K360" s="81"/>
      <c r="L360" s="66"/>
      <c r="M360" s="52"/>
    </row>
    <row r="361" spans="1:13" s="27" customFormat="1" ht="30.6" customHeight="1" x14ac:dyDescent="0.15">
      <c r="A361" s="74"/>
      <c r="B361" s="63"/>
      <c r="C361" s="64"/>
      <c r="D361" s="63"/>
      <c r="E361" s="60"/>
      <c r="F361" s="76"/>
      <c r="G361" s="75" t="s">
        <v>1584</v>
      </c>
      <c r="H361" s="66"/>
      <c r="I361" s="66"/>
      <c r="J361" s="75" t="s">
        <v>1585</v>
      </c>
      <c r="K361" s="69" t="s">
        <v>676</v>
      </c>
      <c r="L361" s="83"/>
      <c r="M361" s="52"/>
    </row>
    <row r="362" spans="1:13" s="27" customFormat="1" ht="30.6" customHeight="1" x14ac:dyDescent="0.15">
      <c r="A362" s="74"/>
      <c r="B362" s="63"/>
      <c r="C362" s="64"/>
      <c r="D362" s="65"/>
      <c r="E362" s="51" t="s">
        <v>682</v>
      </c>
      <c r="F362" s="73" t="s">
        <v>1586</v>
      </c>
      <c r="G362" s="75" t="s">
        <v>555</v>
      </c>
      <c r="H362" s="66"/>
      <c r="I362" s="52"/>
      <c r="J362" s="75" t="s">
        <v>1587</v>
      </c>
      <c r="K362" s="85" t="s">
        <v>498</v>
      </c>
      <c r="L362" s="83"/>
      <c r="M362" s="52"/>
    </row>
    <row r="363" spans="1:13" s="27" customFormat="1" ht="41.1" customHeight="1" x14ac:dyDescent="0.15">
      <c r="A363" s="74"/>
      <c r="B363" s="63"/>
      <c r="C363" s="64"/>
      <c r="D363" s="65"/>
      <c r="E363" s="60"/>
      <c r="F363" s="76"/>
      <c r="G363" s="75" t="s">
        <v>1588</v>
      </c>
      <c r="H363" s="66"/>
      <c r="I363" s="52"/>
      <c r="J363" s="75" t="s">
        <v>1589</v>
      </c>
      <c r="K363" s="81"/>
      <c r="L363" s="83"/>
      <c r="M363" s="52"/>
    </row>
    <row r="364" spans="1:13" s="27" customFormat="1" ht="41.1" customHeight="1" x14ac:dyDescent="0.15">
      <c r="A364" s="74"/>
      <c r="B364" s="63"/>
      <c r="C364" s="64"/>
      <c r="D364" s="63"/>
      <c r="E364" s="51" t="s">
        <v>688</v>
      </c>
      <c r="F364" s="73" t="s">
        <v>1590</v>
      </c>
      <c r="G364" s="75" t="s">
        <v>1591</v>
      </c>
      <c r="H364" s="66"/>
      <c r="I364" s="66"/>
      <c r="J364" s="75" t="s">
        <v>1592</v>
      </c>
      <c r="K364" s="69" t="s">
        <v>498</v>
      </c>
      <c r="L364" s="81"/>
      <c r="M364" s="61"/>
    </row>
    <row r="365" spans="1:13" s="27" customFormat="1" ht="30.6" customHeight="1" x14ac:dyDescent="0.15">
      <c r="A365" s="74"/>
      <c r="B365" s="63"/>
      <c r="C365" s="59"/>
      <c r="D365" s="76"/>
      <c r="E365" s="60"/>
      <c r="F365" s="76"/>
      <c r="G365" s="75" t="s">
        <v>1593</v>
      </c>
      <c r="H365" s="66"/>
      <c r="I365" s="62"/>
      <c r="J365" s="75" t="s">
        <v>206</v>
      </c>
      <c r="K365" s="69" t="s">
        <v>681</v>
      </c>
      <c r="L365" s="69" t="s">
        <v>658</v>
      </c>
      <c r="M365" s="54" t="s">
        <v>659</v>
      </c>
    </row>
    <row r="366" spans="1:13" s="27" customFormat="1" ht="30.6" customHeight="1" x14ac:dyDescent="0.15">
      <c r="A366" s="74"/>
      <c r="B366" s="63"/>
      <c r="C366" s="50">
        <v>4</v>
      </c>
      <c r="D366" s="73" t="s">
        <v>1594</v>
      </c>
      <c r="E366" s="51" t="s">
        <v>673</v>
      </c>
      <c r="F366" s="73" t="s">
        <v>1595</v>
      </c>
      <c r="G366" s="54" t="s">
        <v>1596</v>
      </c>
      <c r="H366" s="66"/>
      <c r="I366" s="55" t="s">
        <v>1594</v>
      </c>
      <c r="J366" s="54" t="s">
        <v>1597</v>
      </c>
      <c r="K366" s="69" t="s">
        <v>498</v>
      </c>
      <c r="L366" s="55" t="s">
        <v>658</v>
      </c>
      <c r="M366" s="53" t="s">
        <v>659</v>
      </c>
    </row>
    <row r="367" spans="1:13" s="27" customFormat="1" ht="51.6" customHeight="1" x14ac:dyDescent="0.15">
      <c r="A367" s="74"/>
      <c r="B367" s="63"/>
      <c r="C367" s="64"/>
      <c r="D367" s="63"/>
      <c r="E367" s="67"/>
      <c r="F367" s="63"/>
      <c r="G367" s="54" t="s">
        <v>1598</v>
      </c>
      <c r="H367" s="66"/>
      <c r="I367" s="66"/>
      <c r="J367" s="54" t="s">
        <v>1598</v>
      </c>
      <c r="K367" s="85" t="s">
        <v>1599</v>
      </c>
      <c r="L367" s="83"/>
      <c r="M367" s="52"/>
    </row>
    <row r="368" spans="1:13" s="27" customFormat="1" ht="30.6" customHeight="1" x14ac:dyDescent="0.15">
      <c r="A368" s="74"/>
      <c r="B368" s="63"/>
      <c r="C368" s="64"/>
      <c r="D368" s="63"/>
      <c r="E368" s="67"/>
      <c r="F368" s="63"/>
      <c r="G368" s="54" t="s">
        <v>1600</v>
      </c>
      <c r="H368" s="66"/>
      <c r="I368" s="66"/>
      <c r="J368" s="54" t="s">
        <v>1600</v>
      </c>
      <c r="K368" s="81"/>
      <c r="L368" s="83"/>
      <c r="M368" s="52"/>
    </row>
    <row r="369" spans="1:13" s="27" customFormat="1" ht="83.1" customHeight="1" x14ac:dyDescent="0.15">
      <c r="A369" s="74"/>
      <c r="B369" s="63"/>
      <c r="C369" s="64"/>
      <c r="D369" s="63"/>
      <c r="E369" s="60"/>
      <c r="F369" s="76"/>
      <c r="G369" s="54" t="s">
        <v>1601</v>
      </c>
      <c r="H369" s="66"/>
      <c r="I369" s="66"/>
      <c r="J369" s="54" t="s">
        <v>1602</v>
      </c>
      <c r="K369" s="94" t="s">
        <v>1603</v>
      </c>
      <c r="L369" s="83"/>
      <c r="M369" s="52"/>
    </row>
    <row r="370" spans="1:13" s="27" customFormat="1" ht="30.6" customHeight="1" x14ac:dyDescent="0.15">
      <c r="A370" s="74"/>
      <c r="B370" s="63"/>
      <c r="C370" s="64"/>
      <c r="D370" s="63"/>
      <c r="E370" s="51" t="s">
        <v>654</v>
      </c>
      <c r="F370" s="73" t="s">
        <v>1604</v>
      </c>
      <c r="G370" s="54" t="s">
        <v>1605</v>
      </c>
      <c r="H370" s="66"/>
      <c r="I370" s="66"/>
      <c r="J370" s="54" t="s">
        <v>1606</v>
      </c>
      <c r="K370" s="85" t="s">
        <v>498</v>
      </c>
      <c r="L370" s="83"/>
      <c r="M370" s="52"/>
    </row>
    <row r="371" spans="1:13" s="27" customFormat="1" ht="30.6" customHeight="1" x14ac:dyDescent="0.15">
      <c r="A371" s="74"/>
      <c r="B371" s="63"/>
      <c r="C371" s="64"/>
      <c r="D371" s="63"/>
      <c r="E371" s="67"/>
      <c r="F371" s="63"/>
      <c r="G371" s="54" t="s">
        <v>1607</v>
      </c>
      <c r="H371" s="66"/>
      <c r="I371" s="66"/>
      <c r="J371" s="54" t="s">
        <v>1608</v>
      </c>
      <c r="K371" s="81"/>
      <c r="L371" s="83"/>
      <c r="M371" s="52"/>
    </row>
    <row r="372" spans="1:13" s="27" customFormat="1" ht="83.1" customHeight="1" x14ac:dyDescent="0.15">
      <c r="A372" s="74"/>
      <c r="B372" s="63"/>
      <c r="C372" s="64"/>
      <c r="D372" s="63"/>
      <c r="E372" s="60"/>
      <c r="F372" s="76"/>
      <c r="G372" s="54" t="s">
        <v>1609</v>
      </c>
      <c r="H372" s="66"/>
      <c r="I372" s="66"/>
      <c r="J372" s="54" t="s">
        <v>1610</v>
      </c>
      <c r="K372" s="94" t="s">
        <v>1611</v>
      </c>
      <c r="L372" s="83"/>
      <c r="M372" s="52"/>
    </row>
    <row r="373" spans="1:13" s="27" customFormat="1" ht="41.1" customHeight="1" x14ac:dyDescent="0.15">
      <c r="A373" s="74"/>
      <c r="B373" s="63"/>
      <c r="C373" s="64"/>
      <c r="D373" s="63"/>
      <c r="E373" s="51" t="s">
        <v>682</v>
      </c>
      <c r="F373" s="73" t="s">
        <v>1612</v>
      </c>
      <c r="G373" s="54" t="s">
        <v>1613</v>
      </c>
      <c r="H373" s="66"/>
      <c r="I373" s="66"/>
      <c r="J373" s="54" t="s">
        <v>1614</v>
      </c>
      <c r="K373" s="85" t="s">
        <v>498</v>
      </c>
      <c r="L373" s="83"/>
      <c r="M373" s="52"/>
    </row>
    <row r="374" spans="1:13" s="27" customFormat="1" ht="30.6" customHeight="1" x14ac:dyDescent="0.15">
      <c r="A374" s="74"/>
      <c r="B374" s="63"/>
      <c r="C374" s="64"/>
      <c r="D374" s="63"/>
      <c r="E374" s="67"/>
      <c r="F374" s="63"/>
      <c r="G374" s="54" t="s">
        <v>1615</v>
      </c>
      <c r="H374" s="66"/>
      <c r="I374" s="66"/>
      <c r="J374" s="54" t="s">
        <v>1616</v>
      </c>
      <c r="K374" s="83"/>
      <c r="L374" s="83"/>
      <c r="M374" s="52"/>
    </row>
    <row r="375" spans="1:13" s="27" customFormat="1" ht="30.6" customHeight="1" x14ac:dyDescent="0.15">
      <c r="A375" s="74"/>
      <c r="B375" s="63"/>
      <c r="C375" s="64"/>
      <c r="D375" s="63"/>
      <c r="E375" s="67"/>
      <c r="F375" s="63"/>
      <c r="G375" s="54" t="s">
        <v>1617</v>
      </c>
      <c r="H375" s="66"/>
      <c r="I375" s="66"/>
      <c r="J375" s="54" t="s">
        <v>1618</v>
      </c>
      <c r="K375" s="81"/>
      <c r="L375" s="83"/>
      <c r="M375" s="52"/>
    </row>
    <row r="376" spans="1:13" s="27" customFormat="1" ht="30.6" customHeight="1" x14ac:dyDescent="0.15">
      <c r="A376" s="74"/>
      <c r="B376" s="63"/>
      <c r="C376" s="64"/>
      <c r="D376" s="63"/>
      <c r="E376" s="67"/>
      <c r="F376" s="63"/>
      <c r="G376" s="54" t="s">
        <v>1619</v>
      </c>
      <c r="H376" s="66"/>
      <c r="I376" s="66"/>
      <c r="J376" s="54" t="s">
        <v>1620</v>
      </c>
      <c r="K376" s="69" t="s">
        <v>586</v>
      </c>
      <c r="L376" s="83"/>
      <c r="M376" s="52"/>
    </row>
    <row r="377" spans="1:13" s="27" customFormat="1" ht="62.1" customHeight="1" x14ac:dyDescent="0.15">
      <c r="A377" s="114"/>
      <c r="B377" s="115"/>
      <c r="C377" s="116"/>
      <c r="D377" s="115"/>
      <c r="E377" s="60"/>
      <c r="F377" s="76"/>
      <c r="G377" s="54" t="s">
        <v>1621</v>
      </c>
      <c r="H377" s="117"/>
      <c r="I377" s="117"/>
      <c r="J377" s="54" t="s">
        <v>1622</v>
      </c>
      <c r="K377" s="75" t="s">
        <v>923</v>
      </c>
      <c r="L377" s="66"/>
      <c r="M377" s="52"/>
    </row>
    <row r="378" spans="1:13" s="27" customFormat="1" ht="51.6" customHeight="1" x14ac:dyDescent="0.15">
      <c r="A378" s="74"/>
      <c r="B378" s="63"/>
      <c r="C378" s="64"/>
      <c r="D378" s="63"/>
      <c r="E378" s="51" t="s">
        <v>688</v>
      </c>
      <c r="F378" s="73" t="s">
        <v>1623</v>
      </c>
      <c r="G378" s="54" t="s">
        <v>1624</v>
      </c>
      <c r="H378" s="66"/>
      <c r="I378" s="66"/>
      <c r="J378" s="54" t="s">
        <v>1625</v>
      </c>
      <c r="K378" s="94" t="s">
        <v>498</v>
      </c>
      <c r="L378" s="83"/>
      <c r="M378" s="52"/>
    </row>
    <row r="379" spans="1:13" s="27" customFormat="1" ht="30.6" customHeight="1" x14ac:dyDescent="0.15">
      <c r="A379" s="74"/>
      <c r="B379" s="63"/>
      <c r="C379" s="64"/>
      <c r="D379" s="63"/>
      <c r="E379" s="67"/>
      <c r="F379" s="63"/>
      <c r="G379" s="75" t="s">
        <v>1626</v>
      </c>
      <c r="H379" s="66"/>
      <c r="I379" s="66"/>
      <c r="J379" s="75" t="s">
        <v>1627</v>
      </c>
      <c r="K379" s="85" t="s">
        <v>681</v>
      </c>
      <c r="L379" s="83"/>
      <c r="M379" s="52"/>
    </row>
    <row r="380" spans="1:13" s="27" customFormat="1" ht="30.6" customHeight="1" x14ac:dyDescent="0.15">
      <c r="A380" s="74"/>
      <c r="B380" s="63"/>
      <c r="C380" s="64"/>
      <c r="D380" s="63"/>
      <c r="E380" s="67"/>
      <c r="F380" s="63"/>
      <c r="G380" s="75" t="s">
        <v>1628</v>
      </c>
      <c r="H380" s="66"/>
      <c r="I380" s="66"/>
      <c r="J380" s="75" t="s">
        <v>1629</v>
      </c>
      <c r="K380" s="81"/>
      <c r="L380" s="83"/>
      <c r="M380" s="52"/>
    </row>
    <row r="381" spans="1:13" s="27" customFormat="1" ht="93.6" customHeight="1" x14ac:dyDescent="0.15">
      <c r="A381" s="74"/>
      <c r="B381" s="63"/>
      <c r="C381" s="64"/>
      <c r="D381" s="63"/>
      <c r="E381" s="67"/>
      <c r="F381" s="63"/>
      <c r="G381" s="75" t="s">
        <v>559</v>
      </c>
      <c r="H381" s="66"/>
      <c r="I381" s="66"/>
      <c r="J381" s="75" t="s">
        <v>1630</v>
      </c>
      <c r="K381" s="69" t="s">
        <v>1631</v>
      </c>
      <c r="L381" s="83"/>
      <c r="M381" s="52"/>
    </row>
    <row r="382" spans="1:13" s="27" customFormat="1" ht="51.6" customHeight="1" x14ac:dyDescent="0.15">
      <c r="A382" s="74"/>
      <c r="B382" s="63"/>
      <c r="C382" s="64"/>
      <c r="D382" s="63"/>
      <c r="E382" s="67"/>
      <c r="F382" s="63"/>
      <c r="G382" s="75" t="s">
        <v>1632</v>
      </c>
      <c r="H382" s="66"/>
      <c r="I382" s="66"/>
      <c r="J382" s="75" t="s">
        <v>1633</v>
      </c>
      <c r="K382" s="75" t="s">
        <v>1634</v>
      </c>
      <c r="L382" s="66"/>
      <c r="M382" s="52"/>
    </row>
    <row r="383" spans="1:13" s="27" customFormat="1" ht="30.6" customHeight="1" x14ac:dyDescent="0.15">
      <c r="A383" s="74"/>
      <c r="B383" s="63"/>
      <c r="C383" s="64"/>
      <c r="D383" s="63"/>
      <c r="E383" s="67"/>
      <c r="F383" s="63"/>
      <c r="G383" s="53" t="s">
        <v>1635</v>
      </c>
      <c r="H383" s="66"/>
      <c r="I383" s="66"/>
      <c r="J383" s="75" t="s">
        <v>1636</v>
      </c>
      <c r="K383" s="75" t="s">
        <v>681</v>
      </c>
      <c r="L383" s="66"/>
      <c r="M383" s="52"/>
    </row>
    <row r="384" spans="1:13" s="27" customFormat="1" ht="30.6" customHeight="1" x14ac:dyDescent="0.15">
      <c r="A384" s="74"/>
      <c r="B384" s="63"/>
      <c r="C384" s="64"/>
      <c r="D384" s="63"/>
      <c r="E384" s="60"/>
      <c r="F384" s="76"/>
      <c r="G384" s="61"/>
      <c r="H384" s="66"/>
      <c r="I384" s="66"/>
      <c r="J384" s="75" t="s">
        <v>1637</v>
      </c>
      <c r="K384" s="75" t="s">
        <v>664</v>
      </c>
      <c r="L384" s="66"/>
      <c r="M384" s="52"/>
    </row>
    <row r="385" spans="1:13" s="27" customFormat="1" ht="62.1" customHeight="1" x14ac:dyDescent="0.15">
      <c r="A385" s="74"/>
      <c r="B385" s="63"/>
      <c r="C385" s="64"/>
      <c r="D385" s="63"/>
      <c r="E385" s="70" t="s">
        <v>746</v>
      </c>
      <c r="F385" s="77" t="s">
        <v>1638</v>
      </c>
      <c r="G385" s="75" t="s">
        <v>207</v>
      </c>
      <c r="H385" s="66"/>
      <c r="I385" s="66"/>
      <c r="J385" s="75" t="s">
        <v>207</v>
      </c>
      <c r="K385" s="69" t="s">
        <v>1639</v>
      </c>
      <c r="L385" s="83"/>
      <c r="M385" s="52"/>
    </row>
    <row r="386" spans="1:13" s="27" customFormat="1" ht="30.6" customHeight="1" x14ac:dyDescent="0.15">
      <c r="A386" s="74"/>
      <c r="B386" s="63"/>
      <c r="C386" s="64"/>
      <c r="D386" s="63"/>
      <c r="E386" s="51" t="s">
        <v>750</v>
      </c>
      <c r="F386" s="73" t="s">
        <v>1640</v>
      </c>
      <c r="G386" s="75" t="s">
        <v>1641</v>
      </c>
      <c r="H386" s="66"/>
      <c r="I386" s="66"/>
      <c r="J386" s="75" t="s">
        <v>1642</v>
      </c>
      <c r="K386" s="85" t="s">
        <v>498</v>
      </c>
      <c r="L386" s="83"/>
      <c r="M386" s="52"/>
    </row>
    <row r="387" spans="1:13" s="27" customFormat="1" ht="30.6" customHeight="1" x14ac:dyDescent="0.15">
      <c r="A387" s="74"/>
      <c r="B387" s="63"/>
      <c r="C387" s="64"/>
      <c r="D387" s="63"/>
      <c r="E387" s="60"/>
      <c r="F387" s="76"/>
      <c r="G387" s="75" t="s">
        <v>1643</v>
      </c>
      <c r="H387" s="66"/>
      <c r="I387" s="66"/>
      <c r="J387" s="75" t="s">
        <v>1644</v>
      </c>
      <c r="K387" s="81"/>
      <c r="L387" s="83"/>
      <c r="M387" s="52"/>
    </row>
    <row r="388" spans="1:13" s="27" customFormat="1" ht="30.6" customHeight="1" x14ac:dyDescent="0.15">
      <c r="A388" s="74"/>
      <c r="B388" s="63"/>
      <c r="C388" s="64"/>
      <c r="D388" s="63"/>
      <c r="E388" s="51" t="s">
        <v>762</v>
      </c>
      <c r="F388" s="73" t="s">
        <v>1645</v>
      </c>
      <c r="G388" s="54" t="s">
        <v>1646</v>
      </c>
      <c r="H388" s="66"/>
      <c r="I388" s="66"/>
      <c r="J388" s="54" t="s">
        <v>1647</v>
      </c>
      <c r="K388" s="85" t="s">
        <v>498</v>
      </c>
      <c r="L388" s="83"/>
      <c r="M388" s="52"/>
    </row>
    <row r="389" spans="1:13" s="27" customFormat="1" ht="30.6" customHeight="1" x14ac:dyDescent="0.15">
      <c r="A389" s="74"/>
      <c r="B389" s="63"/>
      <c r="C389" s="64"/>
      <c r="D389" s="63"/>
      <c r="E389" s="60"/>
      <c r="F389" s="76"/>
      <c r="G389" s="54" t="s">
        <v>1648</v>
      </c>
      <c r="H389" s="66"/>
      <c r="I389" s="66"/>
      <c r="J389" s="54" t="s">
        <v>1649</v>
      </c>
      <c r="K389" s="81"/>
      <c r="L389" s="83"/>
      <c r="M389" s="52"/>
    </row>
    <row r="390" spans="1:13" s="27" customFormat="1" ht="41.1" customHeight="1" x14ac:dyDescent="0.15">
      <c r="A390" s="74"/>
      <c r="B390" s="63"/>
      <c r="C390" s="64"/>
      <c r="D390" s="63"/>
      <c r="E390" s="51" t="s">
        <v>768</v>
      </c>
      <c r="F390" s="73" t="s">
        <v>1650</v>
      </c>
      <c r="G390" s="75" t="s">
        <v>1651</v>
      </c>
      <c r="H390" s="66"/>
      <c r="I390" s="66"/>
      <c r="J390" s="75" t="s">
        <v>1652</v>
      </c>
      <c r="K390" s="85" t="s">
        <v>498</v>
      </c>
      <c r="L390" s="83"/>
      <c r="M390" s="52"/>
    </row>
    <row r="391" spans="1:13" s="27" customFormat="1" ht="30.6" customHeight="1" x14ac:dyDescent="0.15">
      <c r="A391" s="74"/>
      <c r="B391" s="63"/>
      <c r="C391" s="64"/>
      <c r="D391" s="63"/>
      <c r="E391" s="67"/>
      <c r="F391" s="63"/>
      <c r="G391" s="75" t="s">
        <v>1653</v>
      </c>
      <c r="H391" s="66"/>
      <c r="I391" s="66"/>
      <c r="J391" s="75" t="s">
        <v>1654</v>
      </c>
      <c r="K391" s="81"/>
      <c r="L391" s="83"/>
      <c r="M391" s="52"/>
    </row>
    <row r="392" spans="1:13" s="27" customFormat="1" ht="51.6" customHeight="1" x14ac:dyDescent="0.15">
      <c r="A392" s="74"/>
      <c r="B392" s="63"/>
      <c r="C392" s="64"/>
      <c r="D392" s="63"/>
      <c r="E392" s="67"/>
      <c r="F392" s="63"/>
      <c r="G392" s="75" t="s">
        <v>1655</v>
      </c>
      <c r="H392" s="66"/>
      <c r="I392" s="66"/>
      <c r="J392" s="75" t="s">
        <v>1656</v>
      </c>
      <c r="K392" s="69" t="s">
        <v>1657</v>
      </c>
      <c r="L392" s="83"/>
      <c r="M392" s="52"/>
    </row>
    <row r="393" spans="1:13" s="27" customFormat="1" ht="30.6" customHeight="1" x14ac:dyDescent="0.15">
      <c r="A393" s="74"/>
      <c r="B393" s="63"/>
      <c r="C393" s="64"/>
      <c r="D393" s="63"/>
      <c r="E393" s="67"/>
      <c r="F393" s="63"/>
      <c r="G393" s="75" t="s">
        <v>560</v>
      </c>
      <c r="H393" s="66"/>
      <c r="I393" s="66"/>
      <c r="J393" s="75" t="s">
        <v>1658</v>
      </c>
      <c r="K393" s="85" t="s">
        <v>586</v>
      </c>
      <c r="L393" s="83"/>
      <c r="M393" s="52"/>
    </row>
    <row r="394" spans="1:13" s="27" customFormat="1" ht="30.6" customHeight="1" x14ac:dyDescent="0.15">
      <c r="A394" s="74"/>
      <c r="B394" s="63"/>
      <c r="C394" s="64"/>
      <c r="D394" s="63"/>
      <c r="E394" s="67"/>
      <c r="F394" s="63"/>
      <c r="G394" s="75" t="s">
        <v>1659</v>
      </c>
      <c r="H394" s="66"/>
      <c r="I394" s="66"/>
      <c r="J394" s="75" t="s">
        <v>1660</v>
      </c>
      <c r="K394" s="81"/>
      <c r="L394" s="83"/>
      <c r="M394" s="52"/>
    </row>
    <row r="395" spans="1:13" s="27" customFormat="1" ht="30.6" customHeight="1" x14ac:dyDescent="0.15">
      <c r="A395" s="74"/>
      <c r="B395" s="63"/>
      <c r="C395" s="64"/>
      <c r="D395" s="63"/>
      <c r="E395" s="67"/>
      <c r="F395" s="63"/>
      <c r="G395" s="94" t="s">
        <v>1661</v>
      </c>
      <c r="H395" s="66"/>
      <c r="I395" s="66"/>
      <c r="J395" s="94" t="s">
        <v>1661</v>
      </c>
      <c r="K395" s="69" t="s">
        <v>681</v>
      </c>
      <c r="L395" s="83"/>
      <c r="M395" s="52"/>
    </row>
    <row r="396" spans="1:13" s="27" customFormat="1" ht="30.6" customHeight="1" x14ac:dyDescent="0.15">
      <c r="A396" s="74"/>
      <c r="B396" s="63"/>
      <c r="C396" s="64"/>
      <c r="D396" s="63"/>
      <c r="E396" s="60"/>
      <c r="F396" s="76"/>
      <c r="G396" s="94" t="s">
        <v>1662</v>
      </c>
      <c r="H396" s="66"/>
      <c r="I396" s="66"/>
      <c r="J396" s="94" t="s">
        <v>1663</v>
      </c>
      <c r="K396" s="69" t="s">
        <v>664</v>
      </c>
      <c r="L396" s="83"/>
      <c r="M396" s="52"/>
    </row>
    <row r="397" spans="1:13" s="27" customFormat="1" ht="30.6" customHeight="1" x14ac:dyDescent="0.15">
      <c r="A397" s="74"/>
      <c r="B397" s="63"/>
      <c r="C397" s="64"/>
      <c r="D397" s="63"/>
      <c r="E397" s="51" t="s">
        <v>772</v>
      </c>
      <c r="F397" s="73" t="s">
        <v>1664</v>
      </c>
      <c r="G397" s="75" t="s">
        <v>1665</v>
      </c>
      <c r="H397" s="66"/>
      <c r="I397" s="66"/>
      <c r="J397" s="75" t="s">
        <v>1666</v>
      </c>
      <c r="K397" s="69" t="s">
        <v>498</v>
      </c>
      <c r="L397" s="83"/>
      <c r="M397" s="52"/>
    </row>
    <row r="398" spans="1:13" s="27" customFormat="1" ht="30.6" customHeight="1" x14ac:dyDescent="0.15">
      <c r="A398" s="74"/>
      <c r="B398" s="63"/>
      <c r="C398" s="64"/>
      <c r="D398" s="63"/>
      <c r="E398" s="60"/>
      <c r="F398" s="76"/>
      <c r="G398" s="75" t="s">
        <v>1667</v>
      </c>
      <c r="H398" s="66"/>
      <c r="I398" s="66"/>
      <c r="J398" s="75" t="s">
        <v>1668</v>
      </c>
      <c r="K398" s="69" t="s">
        <v>681</v>
      </c>
      <c r="L398" s="83"/>
      <c r="M398" s="52"/>
    </row>
    <row r="399" spans="1:13" s="27" customFormat="1" ht="41.1" customHeight="1" x14ac:dyDescent="0.15">
      <c r="A399" s="74"/>
      <c r="B399" s="63"/>
      <c r="C399" s="64"/>
      <c r="D399" s="63"/>
      <c r="E399" s="51" t="s">
        <v>779</v>
      </c>
      <c r="F399" s="73" t="s">
        <v>1669</v>
      </c>
      <c r="G399" s="75" t="s">
        <v>1670</v>
      </c>
      <c r="H399" s="66"/>
      <c r="I399" s="66"/>
      <c r="J399" s="75" t="s">
        <v>1671</v>
      </c>
      <c r="K399" s="69" t="s">
        <v>498</v>
      </c>
      <c r="L399" s="83"/>
      <c r="M399" s="52"/>
    </row>
    <row r="400" spans="1:13" s="27" customFormat="1" ht="30.6" customHeight="1" x14ac:dyDescent="0.15">
      <c r="A400" s="74"/>
      <c r="B400" s="63"/>
      <c r="C400" s="64"/>
      <c r="D400" s="63"/>
      <c r="E400" s="60"/>
      <c r="F400" s="76"/>
      <c r="G400" s="75" t="s">
        <v>1672</v>
      </c>
      <c r="H400" s="66"/>
      <c r="I400" s="66"/>
      <c r="J400" s="75" t="s">
        <v>1673</v>
      </c>
      <c r="K400" s="69" t="s">
        <v>586</v>
      </c>
      <c r="L400" s="83"/>
      <c r="M400" s="52"/>
    </row>
    <row r="401" spans="1:13" s="27" customFormat="1" ht="41.1" customHeight="1" x14ac:dyDescent="0.15">
      <c r="A401" s="74"/>
      <c r="B401" s="63"/>
      <c r="C401" s="64"/>
      <c r="D401" s="63"/>
      <c r="E401" s="51" t="s">
        <v>1180</v>
      </c>
      <c r="F401" s="73" t="s">
        <v>1674</v>
      </c>
      <c r="G401" s="75" t="s">
        <v>561</v>
      </c>
      <c r="H401" s="66"/>
      <c r="I401" s="66"/>
      <c r="J401" s="75" t="s">
        <v>1675</v>
      </c>
      <c r="K401" s="69" t="s">
        <v>498</v>
      </c>
      <c r="L401" s="83"/>
      <c r="M401" s="52"/>
    </row>
    <row r="402" spans="1:13" s="27" customFormat="1" ht="30.6" customHeight="1" x14ac:dyDescent="0.15">
      <c r="A402" s="74"/>
      <c r="B402" s="63"/>
      <c r="C402" s="59"/>
      <c r="D402" s="76"/>
      <c r="E402" s="60"/>
      <c r="F402" s="76"/>
      <c r="G402" s="75" t="s">
        <v>1676</v>
      </c>
      <c r="H402" s="66"/>
      <c r="I402" s="62"/>
      <c r="J402" s="75" t="s">
        <v>1677</v>
      </c>
      <c r="K402" s="69" t="s">
        <v>681</v>
      </c>
      <c r="L402" s="81"/>
      <c r="M402" s="61"/>
    </row>
    <row r="403" spans="1:13" s="27" customFormat="1" ht="72.599999999999994" customHeight="1" x14ac:dyDescent="0.15">
      <c r="A403" s="74"/>
      <c r="B403" s="63"/>
      <c r="C403" s="50">
        <v>5</v>
      </c>
      <c r="D403" s="73" t="s">
        <v>1678</v>
      </c>
      <c r="E403" s="51" t="s">
        <v>673</v>
      </c>
      <c r="F403" s="73" t="s">
        <v>1679</v>
      </c>
      <c r="G403" s="75" t="s">
        <v>1680</v>
      </c>
      <c r="H403" s="66"/>
      <c r="I403" s="55" t="s">
        <v>1678</v>
      </c>
      <c r="J403" s="75" t="s">
        <v>1681</v>
      </c>
      <c r="K403" s="69" t="s">
        <v>498</v>
      </c>
      <c r="L403" s="85" t="s">
        <v>1314</v>
      </c>
      <c r="M403" s="55" t="s">
        <v>1682</v>
      </c>
    </row>
    <row r="404" spans="1:13" s="27" customFormat="1" ht="30.6" customHeight="1" x14ac:dyDescent="0.15">
      <c r="A404" s="74"/>
      <c r="B404" s="63"/>
      <c r="C404" s="64"/>
      <c r="D404" s="63"/>
      <c r="E404" s="67"/>
      <c r="F404" s="63"/>
      <c r="G404" s="75" t="s">
        <v>562</v>
      </c>
      <c r="H404" s="66"/>
      <c r="I404" s="66"/>
      <c r="J404" s="75" t="s">
        <v>1683</v>
      </c>
      <c r="K404" s="85" t="s">
        <v>681</v>
      </c>
      <c r="L404" s="83"/>
      <c r="M404" s="66"/>
    </row>
    <row r="405" spans="1:13" s="27" customFormat="1" ht="41.1" customHeight="1" x14ac:dyDescent="0.15">
      <c r="A405" s="74"/>
      <c r="B405" s="63"/>
      <c r="C405" s="64"/>
      <c r="D405" s="63"/>
      <c r="E405" s="67"/>
      <c r="F405" s="63"/>
      <c r="G405" s="75" t="s">
        <v>1684</v>
      </c>
      <c r="H405" s="66"/>
      <c r="I405" s="66"/>
      <c r="J405" s="75" t="s">
        <v>1685</v>
      </c>
      <c r="K405" s="83"/>
      <c r="L405" s="83"/>
      <c r="M405" s="66"/>
    </row>
    <row r="406" spans="1:13" s="27" customFormat="1" ht="41.1" customHeight="1" x14ac:dyDescent="0.15">
      <c r="A406" s="93"/>
      <c r="B406" s="76"/>
      <c r="C406" s="59"/>
      <c r="D406" s="76"/>
      <c r="E406" s="60"/>
      <c r="F406" s="76"/>
      <c r="G406" s="75" t="s">
        <v>1686</v>
      </c>
      <c r="H406" s="62"/>
      <c r="I406" s="62"/>
      <c r="J406" s="75" t="s">
        <v>1687</v>
      </c>
      <c r="K406" s="81"/>
      <c r="L406" s="81"/>
      <c r="M406" s="62"/>
    </row>
    <row r="407" spans="1:13" s="27" customFormat="1" ht="51.6" customHeight="1" x14ac:dyDescent="0.15">
      <c r="A407" s="72">
        <v>63</v>
      </c>
      <c r="B407" s="73" t="s">
        <v>1688</v>
      </c>
      <c r="C407" s="50">
        <v>1</v>
      </c>
      <c r="D407" s="73" t="s">
        <v>1689</v>
      </c>
      <c r="E407" s="51" t="s">
        <v>673</v>
      </c>
      <c r="F407" s="73" t="s">
        <v>1690</v>
      </c>
      <c r="G407" s="75" t="s">
        <v>1691</v>
      </c>
      <c r="H407" s="55" t="s">
        <v>1688</v>
      </c>
      <c r="I407" s="55" t="s">
        <v>1689</v>
      </c>
      <c r="J407" s="75" t="s">
        <v>1692</v>
      </c>
      <c r="K407" s="55" t="s">
        <v>498</v>
      </c>
      <c r="L407" s="55" t="s">
        <v>658</v>
      </c>
      <c r="M407" s="53" t="s">
        <v>659</v>
      </c>
    </row>
    <row r="408" spans="1:13" s="27" customFormat="1" ht="30.6" customHeight="1" x14ac:dyDescent="0.15">
      <c r="A408" s="74"/>
      <c r="B408" s="63"/>
      <c r="C408" s="64"/>
      <c r="D408" s="63"/>
      <c r="E408" s="60"/>
      <c r="F408" s="76"/>
      <c r="G408" s="75" t="s">
        <v>1693</v>
      </c>
      <c r="H408" s="66"/>
      <c r="I408" s="66"/>
      <c r="J408" s="75" t="s">
        <v>1694</v>
      </c>
      <c r="K408" s="62"/>
      <c r="L408" s="66"/>
      <c r="M408" s="52"/>
    </row>
    <row r="409" spans="1:13" s="27" customFormat="1" ht="41.1" customHeight="1" x14ac:dyDescent="0.15">
      <c r="A409" s="74"/>
      <c r="B409" s="63"/>
      <c r="C409" s="64"/>
      <c r="D409" s="63"/>
      <c r="E409" s="51" t="s">
        <v>654</v>
      </c>
      <c r="F409" s="73" t="s">
        <v>1695</v>
      </c>
      <c r="G409" s="75" t="s">
        <v>1696</v>
      </c>
      <c r="H409" s="66"/>
      <c r="I409" s="66"/>
      <c r="J409" s="75" t="s">
        <v>1697</v>
      </c>
      <c r="K409" s="75" t="s">
        <v>498</v>
      </c>
      <c r="L409" s="66"/>
      <c r="M409" s="52"/>
    </row>
    <row r="410" spans="1:13" s="27" customFormat="1" ht="41.1" customHeight="1" x14ac:dyDescent="0.15">
      <c r="A410" s="74"/>
      <c r="B410" s="63"/>
      <c r="C410" s="64"/>
      <c r="D410" s="63"/>
      <c r="E410" s="60"/>
      <c r="F410" s="76"/>
      <c r="G410" s="75" t="s">
        <v>1698</v>
      </c>
      <c r="H410" s="66"/>
      <c r="I410" s="66"/>
      <c r="J410" s="75" t="s">
        <v>1699</v>
      </c>
      <c r="K410" s="75" t="s">
        <v>586</v>
      </c>
      <c r="L410" s="66"/>
      <c r="M410" s="52"/>
    </row>
    <row r="411" spans="1:13" s="27" customFormat="1" ht="30.6" customHeight="1" x14ac:dyDescent="0.15">
      <c r="A411" s="74"/>
      <c r="B411" s="63"/>
      <c r="C411" s="64"/>
      <c r="D411" s="63"/>
      <c r="E411" s="51" t="s">
        <v>682</v>
      </c>
      <c r="F411" s="73" t="s">
        <v>1700</v>
      </c>
      <c r="G411" s="75" t="s">
        <v>1701</v>
      </c>
      <c r="H411" s="66"/>
      <c r="I411" s="66"/>
      <c r="J411" s="75" t="s">
        <v>1702</v>
      </c>
      <c r="K411" s="55" t="s">
        <v>586</v>
      </c>
      <c r="L411" s="66"/>
      <c r="M411" s="52"/>
    </row>
    <row r="412" spans="1:13" s="27" customFormat="1" ht="41.1" customHeight="1" x14ac:dyDescent="0.15">
      <c r="A412" s="74"/>
      <c r="B412" s="63"/>
      <c r="C412" s="64"/>
      <c r="D412" s="63"/>
      <c r="E412" s="141"/>
      <c r="F412" s="142"/>
      <c r="G412" s="143" t="s">
        <v>1703</v>
      </c>
      <c r="H412" s="118"/>
      <c r="I412" s="118"/>
      <c r="J412" s="143" t="s">
        <v>1704</v>
      </c>
      <c r="K412" s="150"/>
      <c r="L412" s="66"/>
      <c r="M412" s="52"/>
    </row>
    <row r="413" spans="1:13" s="27" customFormat="1" ht="41.1" customHeight="1" x14ac:dyDescent="0.15">
      <c r="A413" s="74"/>
      <c r="B413" s="63"/>
      <c r="C413" s="59"/>
      <c r="D413" s="76"/>
      <c r="E413" s="70" t="s">
        <v>688</v>
      </c>
      <c r="F413" s="77" t="s">
        <v>1705</v>
      </c>
      <c r="G413" s="75" t="s">
        <v>1706</v>
      </c>
      <c r="H413" s="66"/>
      <c r="I413" s="62"/>
      <c r="J413" s="75" t="s">
        <v>1707</v>
      </c>
      <c r="K413" s="75" t="s">
        <v>498</v>
      </c>
      <c r="L413" s="62"/>
      <c r="M413" s="61"/>
    </row>
    <row r="414" spans="1:13" s="27" customFormat="1" ht="41.1" customHeight="1" x14ac:dyDescent="0.15">
      <c r="A414" s="74"/>
      <c r="B414" s="63"/>
      <c r="C414" s="50">
        <v>2</v>
      </c>
      <c r="D414" s="73" t="s">
        <v>1708</v>
      </c>
      <c r="E414" s="51" t="s">
        <v>673</v>
      </c>
      <c r="F414" s="73" t="s">
        <v>1709</v>
      </c>
      <c r="G414" s="75" t="s">
        <v>1710</v>
      </c>
      <c r="H414" s="66"/>
      <c r="I414" s="55" t="s">
        <v>1708</v>
      </c>
      <c r="J414" s="75" t="s">
        <v>1711</v>
      </c>
      <c r="K414" s="85" t="s">
        <v>498</v>
      </c>
      <c r="L414" s="55" t="s">
        <v>658</v>
      </c>
      <c r="M414" s="53" t="s">
        <v>659</v>
      </c>
    </row>
    <row r="415" spans="1:13" s="27" customFormat="1" ht="30.6" customHeight="1" x14ac:dyDescent="0.15">
      <c r="A415" s="74"/>
      <c r="B415" s="63"/>
      <c r="C415" s="64"/>
      <c r="D415" s="63"/>
      <c r="E415" s="67"/>
      <c r="F415" s="63"/>
      <c r="G415" s="75" t="s">
        <v>1712</v>
      </c>
      <c r="H415" s="66"/>
      <c r="I415" s="66"/>
      <c r="J415" s="75" t="s">
        <v>1713</v>
      </c>
      <c r="K415" s="81"/>
      <c r="L415" s="66"/>
      <c r="M415" s="52"/>
    </row>
    <row r="416" spans="1:13" s="27" customFormat="1" ht="30.6" customHeight="1" x14ac:dyDescent="0.15">
      <c r="A416" s="74"/>
      <c r="B416" s="63"/>
      <c r="C416" s="64"/>
      <c r="D416" s="63"/>
      <c r="E416" s="67"/>
      <c r="F416" s="63"/>
      <c r="G416" s="75" t="s">
        <v>1714</v>
      </c>
      <c r="H416" s="66"/>
      <c r="I416" s="66"/>
      <c r="J416" s="75" t="s">
        <v>1715</v>
      </c>
      <c r="K416" s="69" t="s">
        <v>586</v>
      </c>
      <c r="L416" s="83"/>
      <c r="M416" s="52"/>
    </row>
    <row r="417" spans="1:13" s="27" customFormat="1" ht="30.6" customHeight="1" x14ac:dyDescent="0.15">
      <c r="A417" s="74"/>
      <c r="B417" s="63"/>
      <c r="C417" s="64"/>
      <c r="D417" s="63"/>
      <c r="E417" s="67"/>
      <c r="F417" s="63"/>
      <c r="G417" s="75" t="s">
        <v>1716</v>
      </c>
      <c r="H417" s="66"/>
      <c r="I417" s="66"/>
      <c r="J417" s="75" t="s">
        <v>1717</v>
      </c>
      <c r="K417" s="85" t="s">
        <v>681</v>
      </c>
      <c r="L417" s="83"/>
      <c r="M417" s="52"/>
    </row>
    <row r="418" spans="1:13" s="27" customFormat="1" ht="30.6" customHeight="1" x14ac:dyDescent="0.15">
      <c r="A418" s="74"/>
      <c r="B418" s="63"/>
      <c r="C418" s="64"/>
      <c r="D418" s="63"/>
      <c r="E418" s="67"/>
      <c r="F418" s="63"/>
      <c r="G418" s="75" t="s">
        <v>1718</v>
      </c>
      <c r="H418" s="66"/>
      <c r="I418" s="66"/>
      <c r="J418" s="75" t="s">
        <v>1719</v>
      </c>
      <c r="K418" s="83"/>
      <c r="L418" s="83"/>
      <c r="M418" s="52"/>
    </row>
    <row r="419" spans="1:13" s="27" customFormat="1" ht="30.6" customHeight="1" x14ac:dyDescent="0.15">
      <c r="A419" s="74"/>
      <c r="B419" s="63"/>
      <c r="C419" s="64"/>
      <c r="D419" s="63"/>
      <c r="E419" s="67"/>
      <c r="F419" s="63"/>
      <c r="G419" s="75" t="s">
        <v>1720</v>
      </c>
      <c r="H419" s="66"/>
      <c r="I419" s="66"/>
      <c r="J419" s="75" t="s">
        <v>1721</v>
      </c>
      <c r="K419" s="83"/>
      <c r="L419" s="83"/>
      <c r="M419" s="52"/>
    </row>
    <row r="420" spans="1:13" s="27" customFormat="1" ht="30.6" customHeight="1" x14ac:dyDescent="0.15">
      <c r="A420" s="74"/>
      <c r="B420" s="63"/>
      <c r="C420" s="64"/>
      <c r="D420" s="63"/>
      <c r="E420" s="60"/>
      <c r="F420" s="76"/>
      <c r="G420" s="75" t="s">
        <v>1722</v>
      </c>
      <c r="H420" s="66"/>
      <c r="I420" s="66"/>
      <c r="J420" s="75" t="s">
        <v>1723</v>
      </c>
      <c r="K420" s="81"/>
      <c r="L420" s="83"/>
      <c r="M420" s="52"/>
    </row>
    <row r="421" spans="1:13" s="27" customFormat="1" ht="30.6" customHeight="1" x14ac:dyDescent="0.15">
      <c r="A421" s="74"/>
      <c r="B421" s="63"/>
      <c r="C421" s="64"/>
      <c r="D421" s="63"/>
      <c r="E421" s="51" t="s">
        <v>654</v>
      </c>
      <c r="F421" s="73" t="s">
        <v>1724</v>
      </c>
      <c r="G421" s="75" t="s">
        <v>1725</v>
      </c>
      <c r="H421" s="66"/>
      <c r="I421" s="66"/>
      <c r="J421" s="75" t="s">
        <v>1726</v>
      </c>
      <c r="K421" s="69" t="s">
        <v>498</v>
      </c>
      <c r="L421" s="83"/>
      <c r="M421" s="52"/>
    </row>
    <row r="422" spans="1:13" s="27" customFormat="1" ht="30.6" customHeight="1" x14ac:dyDescent="0.15">
      <c r="A422" s="74"/>
      <c r="B422" s="63"/>
      <c r="C422" s="64"/>
      <c r="D422" s="63"/>
      <c r="E422" s="60"/>
      <c r="F422" s="76"/>
      <c r="G422" s="75" t="s">
        <v>1727</v>
      </c>
      <c r="H422" s="66"/>
      <c r="I422" s="66"/>
      <c r="J422" s="75" t="s">
        <v>1728</v>
      </c>
      <c r="K422" s="69" t="s">
        <v>681</v>
      </c>
      <c r="L422" s="83"/>
      <c r="M422" s="52"/>
    </row>
    <row r="423" spans="1:13" s="27" customFormat="1" ht="30.6" customHeight="1" x14ac:dyDescent="0.15">
      <c r="A423" s="74"/>
      <c r="B423" s="63"/>
      <c r="C423" s="59"/>
      <c r="D423" s="76"/>
      <c r="E423" s="70" t="s">
        <v>682</v>
      </c>
      <c r="F423" s="77" t="s">
        <v>1729</v>
      </c>
      <c r="G423" s="75" t="s">
        <v>1730</v>
      </c>
      <c r="H423" s="66"/>
      <c r="I423" s="62"/>
      <c r="J423" s="75" t="s">
        <v>1731</v>
      </c>
      <c r="K423" s="69" t="s">
        <v>498</v>
      </c>
      <c r="L423" s="81"/>
      <c r="M423" s="61"/>
    </row>
    <row r="424" spans="1:13" s="27" customFormat="1" ht="30.6" customHeight="1" x14ac:dyDescent="0.15">
      <c r="A424" s="74"/>
      <c r="B424" s="63"/>
      <c r="C424" s="50">
        <v>3</v>
      </c>
      <c r="D424" s="73" t="s">
        <v>1732</v>
      </c>
      <c r="E424" s="70" t="s">
        <v>673</v>
      </c>
      <c r="F424" s="77" t="s">
        <v>1733</v>
      </c>
      <c r="G424" s="75" t="s">
        <v>1734</v>
      </c>
      <c r="H424" s="66"/>
      <c r="I424" s="55" t="s">
        <v>1732</v>
      </c>
      <c r="J424" s="75" t="s">
        <v>234</v>
      </c>
      <c r="K424" s="69" t="s">
        <v>498</v>
      </c>
      <c r="L424" s="55" t="s">
        <v>658</v>
      </c>
      <c r="M424" s="53" t="s">
        <v>659</v>
      </c>
    </row>
    <row r="425" spans="1:13" s="27" customFormat="1" ht="30.6" customHeight="1" x14ac:dyDescent="0.15">
      <c r="A425" s="74"/>
      <c r="B425" s="63"/>
      <c r="C425" s="64"/>
      <c r="D425" s="63"/>
      <c r="E425" s="51" t="s">
        <v>654</v>
      </c>
      <c r="F425" s="49" t="s">
        <v>1735</v>
      </c>
      <c r="G425" s="75" t="s">
        <v>1736</v>
      </c>
      <c r="H425" s="66"/>
      <c r="I425" s="66"/>
      <c r="J425" s="75" t="s">
        <v>235</v>
      </c>
      <c r="K425" s="69" t="s">
        <v>498</v>
      </c>
      <c r="L425" s="83"/>
      <c r="M425" s="52"/>
    </row>
    <row r="426" spans="1:13" s="27" customFormat="1" ht="30.6" customHeight="1" x14ac:dyDescent="0.15">
      <c r="A426" s="74"/>
      <c r="B426" s="63"/>
      <c r="C426" s="64"/>
      <c r="D426" s="63"/>
      <c r="E426" s="67"/>
      <c r="F426" s="65"/>
      <c r="G426" s="75" t="s">
        <v>1737</v>
      </c>
      <c r="H426" s="66"/>
      <c r="I426" s="66"/>
      <c r="J426" s="75" t="s">
        <v>236</v>
      </c>
      <c r="K426" s="85" t="s">
        <v>586</v>
      </c>
      <c r="L426" s="83"/>
      <c r="M426" s="52"/>
    </row>
    <row r="427" spans="1:13" s="27" customFormat="1" ht="30.6" customHeight="1" x14ac:dyDescent="0.15">
      <c r="A427" s="74"/>
      <c r="B427" s="63"/>
      <c r="C427" s="64"/>
      <c r="D427" s="63"/>
      <c r="E427" s="67"/>
      <c r="F427" s="65"/>
      <c r="G427" s="75" t="s">
        <v>1738</v>
      </c>
      <c r="H427" s="66"/>
      <c r="I427" s="66"/>
      <c r="J427" s="75" t="s">
        <v>301</v>
      </c>
      <c r="K427" s="81"/>
      <c r="L427" s="83"/>
      <c r="M427" s="52"/>
    </row>
    <row r="428" spans="1:13" s="27" customFormat="1" ht="41.1" customHeight="1" x14ac:dyDescent="0.15">
      <c r="A428" s="74"/>
      <c r="B428" s="63"/>
      <c r="C428" s="64"/>
      <c r="D428" s="63"/>
      <c r="E428" s="67"/>
      <c r="F428" s="65"/>
      <c r="G428" s="75" t="s">
        <v>1739</v>
      </c>
      <c r="H428" s="66"/>
      <c r="I428" s="66"/>
      <c r="J428" s="75" t="s">
        <v>1740</v>
      </c>
      <c r="K428" s="85" t="s">
        <v>681</v>
      </c>
      <c r="L428" s="83"/>
      <c r="M428" s="52"/>
    </row>
    <row r="429" spans="1:13" s="27" customFormat="1" ht="30.6" customHeight="1" x14ac:dyDescent="0.15">
      <c r="A429" s="74"/>
      <c r="B429" s="63"/>
      <c r="C429" s="64"/>
      <c r="D429" s="63"/>
      <c r="E429" s="67"/>
      <c r="F429" s="65"/>
      <c r="G429" s="75" t="s">
        <v>1741</v>
      </c>
      <c r="H429" s="66"/>
      <c r="I429" s="66"/>
      <c r="J429" s="75" t="s">
        <v>1742</v>
      </c>
      <c r="K429" s="83"/>
      <c r="L429" s="83"/>
      <c r="M429" s="52"/>
    </row>
    <row r="430" spans="1:13" s="27" customFormat="1" ht="41.1" customHeight="1" x14ac:dyDescent="0.15">
      <c r="A430" s="74"/>
      <c r="B430" s="63"/>
      <c r="C430" s="64"/>
      <c r="D430" s="63"/>
      <c r="E430" s="67"/>
      <c r="F430" s="65"/>
      <c r="G430" s="75" t="s">
        <v>1743</v>
      </c>
      <c r="H430" s="66"/>
      <c r="I430" s="66"/>
      <c r="J430" s="75" t="s">
        <v>1744</v>
      </c>
      <c r="K430" s="83"/>
      <c r="L430" s="83"/>
      <c r="M430" s="52"/>
    </row>
    <row r="431" spans="1:13" s="27" customFormat="1" ht="41.1" customHeight="1" x14ac:dyDescent="0.15">
      <c r="A431" s="74"/>
      <c r="B431" s="63"/>
      <c r="C431" s="64"/>
      <c r="D431" s="63"/>
      <c r="E431" s="67"/>
      <c r="F431" s="65"/>
      <c r="G431" s="75" t="s">
        <v>1745</v>
      </c>
      <c r="H431" s="66"/>
      <c r="I431" s="66"/>
      <c r="J431" s="75" t="s">
        <v>1746</v>
      </c>
      <c r="K431" s="83"/>
      <c r="L431" s="83"/>
      <c r="M431" s="52"/>
    </row>
    <row r="432" spans="1:13" s="27" customFormat="1" ht="41.1" customHeight="1" x14ac:dyDescent="0.15">
      <c r="A432" s="74"/>
      <c r="B432" s="63"/>
      <c r="C432" s="64"/>
      <c r="D432" s="63"/>
      <c r="E432" s="67"/>
      <c r="F432" s="65"/>
      <c r="G432" s="75" t="s">
        <v>1747</v>
      </c>
      <c r="H432" s="66"/>
      <c r="I432" s="66"/>
      <c r="J432" s="75" t="s">
        <v>1748</v>
      </c>
      <c r="K432" s="83"/>
      <c r="L432" s="83"/>
      <c r="M432" s="52"/>
    </row>
    <row r="433" spans="1:13" s="27" customFormat="1" ht="41.1" customHeight="1" x14ac:dyDescent="0.15">
      <c r="A433" s="74"/>
      <c r="B433" s="63"/>
      <c r="C433" s="64"/>
      <c r="D433" s="63"/>
      <c r="E433" s="67"/>
      <c r="F433" s="65"/>
      <c r="G433" s="75" t="s">
        <v>1749</v>
      </c>
      <c r="H433" s="66"/>
      <c r="I433" s="66"/>
      <c r="J433" s="75" t="s">
        <v>1750</v>
      </c>
      <c r="K433" s="81"/>
      <c r="L433" s="83"/>
      <c r="M433" s="52"/>
    </row>
    <row r="434" spans="1:13" s="27" customFormat="1" ht="51.6" customHeight="1" x14ac:dyDescent="0.15">
      <c r="A434" s="74"/>
      <c r="B434" s="63"/>
      <c r="C434" s="64"/>
      <c r="D434" s="63"/>
      <c r="E434" s="67"/>
      <c r="F434" s="65"/>
      <c r="G434" s="75" t="s">
        <v>1751</v>
      </c>
      <c r="H434" s="66"/>
      <c r="I434" s="66"/>
      <c r="J434" s="75" t="s">
        <v>1752</v>
      </c>
      <c r="K434" s="53" t="s">
        <v>1753</v>
      </c>
      <c r="L434" s="83"/>
      <c r="M434" s="52"/>
    </row>
    <row r="435" spans="1:13" s="27" customFormat="1" ht="30.6" customHeight="1" x14ac:dyDescent="0.15">
      <c r="A435" s="74"/>
      <c r="B435" s="63"/>
      <c r="C435" s="64"/>
      <c r="D435" s="63"/>
      <c r="E435" s="67"/>
      <c r="F435" s="65"/>
      <c r="G435" s="75" t="s">
        <v>1754</v>
      </c>
      <c r="H435" s="66"/>
      <c r="I435" s="66"/>
      <c r="J435" s="75" t="s">
        <v>1755</v>
      </c>
      <c r="K435" s="52"/>
      <c r="L435" s="83"/>
      <c r="M435" s="52"/>
    </row>
    <row r="436" spans="1:13" s="27" customFormat="1" ht="30.6" customHeight="1" x14ac:dyDescent="0.15">
      <c r="A436" s="74"/>
      <c r="B436" s="63"/>
      <c r="C436" s="64"/>
      <c r="D436" s="63"/>
      <c r="E436" s="67"/>
      <c r="F436" s="65"/>
      <c r="G436" s="75" t="s">
        <v>1756</v>
      </c>
      <c r="H436" s="66"/>
      <c r="I436" s="66"/>
      <c r="J436" s="75" t="s">
        <v>1757</v>
      </c>
      <c r="K436" s="52"/>
      <c r="L436" s="83"/>
      <c r="M436" s="52"/>
    </row>
    <row r="437" spans="1:13" s="27" customFormat="1" ht="30.6" customHeight="1" x14ac:dyDescent="0.15">
      <c r="A437" s="74"/>
      <c r="B437" s="63"/>
      <c r="C437" s="64"/>
      <c r="D437" s="63"/>
      <c r="E437" s="67"/>
      <c r="F437" s="65"/>
      <c r="G437" s="75" t="s">
        <v>1758</v>
      </c>
      <c r="H437" s="66"/>
      <c r="I437" s="66"/>
      <c r="J437" s="75" t="s">
        <v>1759</v>
      </c>
      <c r="K437" s="61"/>
      <c r="L437" s="83"/>
      <c r="M437" s="52"/>
    </row>
    <row r="438" spans="1:13" s="27" customFormat="1" ht="62.1" customHeight="1" x14ac:dyDescent="0.15">
      <c r="A438" s="74"/>
      <c r="B438" s="63"/>
      <c r="C438" s="64"/>
      <c r="D438" s="63"/>
      <c r="E438" s="60"/>
      <c r="F438" s="58"/>
      <c r="G438" s="75" t="s">
        <v>1760</v>
      </c>
      <c r="H438" s="66"/>
      <c r="I438" s="66"/>
      <c r="J438" s="75" t="s">
        <v>1761</v>
      </c>
      <c r="K438" s="54" t="s">
        <v>1762</v>
      </c>
      <c r="L438" s="83"/>
      <c r="M438" s="52"/>
    </row>
    <row r="439" spans="1:13" s="27" customFormat="1" ht="51.6" customHeight="1" x14ac:dyDescent="0.15">
      <c r="A439" s="74"/>
      <c r="B439" s="63"/>
      <c r="C439" s="64"/>
      <c r="D439" s="63"/>
      <c r="E439" s="70" t="s">
        <v>682</v>
      </c>
      <c r="F439" s="71" t="s">
        <v>1763</v>
      </c>
      <c r="G439" s="75" t="s">
        <v>1764</v>
      </c>
      <c r="H439" s="66"/>
      <c r="I439" s="66"/>
      <c r="J439" s="75" t="s">
        <v>1764</v>
      </c>
      <c r="K439" s="94" t="s">
        <v>1765</v>
      </c>
      <c r="L439" s="83"/>
      <c r="M439" s="52"/>
    </row>
    <row r="440" spans="1:13" s="27" customFormat="1" ht="41.1" customHeight="1" x14ac:dyDescent="0.15">
      <c r="A440" s="74"/>
      <c r="B440" s="63"/>
      <c r="C440" s="64"/>
      <c r="D440" s="63"/>
      <c r="E440" s="51" t="s">
        <v>746</v>
      </c>
      <c r="F440" s="73" t="s">
        <v>1766</v>
      </c>
      <c r="G440" s="75" t="s">
        <v>1767</v>
      </c>
      <c r="H440" s="66"/>
      <c r="I440" s="66"/>
      <c r="J440" s="75" t="s">
        <v>1768</v>
      </c>
      <c r="K440" s="85" t="s">
        <v>586</v>
      </c>
      <c r="L440" s="83"/>
      <c r="M440" s="52"/>
    </row>
    <row r="441" spans="1:13" s="27" customFormat="1" ht="30.6" customHeight="1" x14ac:dyDescent="0.15">
      <c r="A441" s="74"/>
      <c r="B441" s="63"/>
      <c r="C441" s="64"/>
      <c r="D441" s="63"/>
      <c r="E441" s="67"/>
      <c r="F441" s="63"/>
      <c r="G441" s="75" t="s">
        <v>1769</v>
      </c>
      <c r="H441" s="66"/>
      <c r="I441" s="66"/>
      <c r="J441" s="75" t="s">
        <v>1770</v>
      </c>
      <c r="K441" s="83"/>
      <c r="L441" s="83"/>
      <c r="M441" s="52"/>
    </row>
    <row r="442" spans="1:13" s="27" customFormat="1" ht="41.1" customHeight="1" x14ac:dyDescent="0.15">
      <c r="A442" s="74"/>
      <c r="B442" s="63"/>
      <c r="C442" s="64"/>
      <c r="D442" s="63"/>
      <c r="E442" s="67"/>
      <c r="F442" s="63"/>
      <c r="G442" s="75" t="s">
        <v>1771</v>
      </c>
      <c r="H442" s="66"/>
      <c r="I442" s="66"/>
      <c r="J442" s="75" t="s">
        <v>1772</v>
      </c>
      <c r="K442" s="81"/>
      <c r="L442" s="83"/>
      <c r="M442" s="52"/>
    </row>
    <row r="443" spans="1:13" s="27" customFormat="1" ht="30.6" customHeight="1" x14ac:dyDescent="0.15">
      <c r="A443" s="74"/>
      <c r="B443" s="63"/>
      <c r="C443" s="64"/>
      <c r="D443" s="63"/>
      <c r="E443" s="60"/>
      <c r="F443" s="76"/>
      <c r="G443" s="75" t="s">
        <v>1773</v>
      </c>
      <c r="H443" s="66"/>
      <c r="I443" s="66"/>
      <c r="J443" s="75" t="s">
        <v>237</v>
      </c>
      <c r="K443" s="69" t="s">
        <v>681</v>
      </c>
      <c r="L443" s="83"/>
      <c r="M443" s="52"/>
    </row>
    <row r="444" spans="1:13" s="27" customFormat="1" ht="62.1" customHeight="1" x14ac:dyDescent="0.15">
      <c r="A444" s="74"/>
      <c r="B444" s="63"/>
      <c r="C444" s="64"/>
      <c r="D444" s="63"/>
      <c r="E444" s="70" t="s">
        <v>750</v>
      </c>
      <c r="F444" s="77" t="s">
        <v>1774</v>
      </c>
      <c r="G444" s="75" t="s">
        <v>1775</v>
      </c>
      <c r="H444" s="66"/>
      <c r="I444" s="66"/>
      <c r="J444" s="78" t="s">
        <v>1776</v>
      </c>
      <c r="K444" s="69" t="s">
        <v>1777</v>
      </c>
      <c r="L444" s="83"/>
      <c r="M444" s="52"/>
    </row>
    <row r="445" spans="1:13" s="27" customFormat="1" ht="41.1" customHeight="1" x14ac:dyDescent="0.15">
      <c r="A445" s="74"/>
      <c r="B445" s="63"/>
      <c r="C445" s="64"/>
      <c r="D445" s="63"/>
      <c r="E445" s="70" t="s">
        <v>762</v>
      </c>
      <c r="F445" s="77" t="s">
        <v>1778</v>
      </c>
      <c r="G445" s="75" t="s">
        <v>1779</v>
      </c>
      <c r="H445" s="66"/>
      <c r="I445" s="66"/>
      <c r="J445" s="78" t="s">
        <v>1780</v>
      </c>
      <c r="K445" s="69" t="s">
        <v>498</v>
      </c>
      <c r="L445" s="83"/>
      <c r="M445" s="52"/>
    </row>
    <row r="446" spans="1:13" s="27" customFormat="1" ht="41.1" customHeight="1" x14ac:dyDescent="0.15">
      <c r="A446" s="74"/>
      <c r="B446" s="63"/>
      <c r="C446" s="64"/>
      <c r="D446" s="63"/>
      <c r="E446" s="70" t="s">
        <v>768</v>
      </c>
      <c r="F446" s="77" t="s">
        <v>1781</v>
      </c>
      <c r="G446" s="75" t="s">
        <v>1782</v>
      </c>
      <c r="H446" s="66"/>
      <c r="I446" s="66"/>
      <c r="J446" s="78" t="s">
        <v>1783</v>
      </c>
      <c r="K446" s="69" t="s">
        <v>498</v>
      </c>
      <c r="L446" s="83"/>
      <c r="M446" s="52"/>
    </row>
    <row r="447" spans="1:13" s="27" customFormat="1" ht="41.1" customHeight="1" x14ac:dyDescent="0.15">
      <c r="A447" s="74"/>
      <c r="B447" s="63"/>
      <c r="C447" s="64"/>
      <c r="D447" s="63"/>
      <c r="E447" s="51" t="s">
        <v>772</v>
      </c>
      <c r="F447" s="73" t="s">
        <v>1784</v>
      </c>
      <c r="G447" s="75" t="s">
        <v>1785</v>
      </c>
      <c r="H447" s="66"/>
      <c r="I447" s="66"/>
      <c r="J447" s="78" t="s">
        <v>208</v>
      </c>
      <c r="K447" s="69" t="s">
        <v>664</v>
      </c>
      <c r="L447" s="83"/>
      <c r="M447" s="52"/>
    </row>
    <row r="448" spans="1:13" s="27" customFormat="1" ht="51.6" customHeight="1" x14ac:dyDescent="0.15">
      <c r="A448" s="74"/>
      <c r="B448" s="63"/>
      <c r="C448" s="67"/>
      <c r="D448" s="65"/>
      <c r="E448" s="67"/>
      <c r="F448" s="65"/>
      <c r="G448" s="54" t="s">
        <v>209</v>
      </c>
      <c r="H448" s="66"/>
      <c r="I448" s="52"/>
      <c r="J448" s="79" t="s">
        <v>209</v>
      </c>
      <c r="K448" s="54" t="s">
        <v>1753</v>
      </c>
      <c r="L448" s="119"/>
      <c r="M448" s="118"/>
    </row>
    <row r="449" spans="1:13" s="27" customFormat="1" ht="51.6" customHeight="1" x14ac:dyDescent="0.15">
      <c r="A449" s="74"/>
      <c r="B449" s="63"/>
      <c r="C449" s="64"/>
      <c r="D449" s="63"/>
      <c r="E449" s="60"/>
      <c r="F449" s="76"/>
      <c r="G449" s="75" t="s">
        <v>1786</v>
      </c>
      <c r="H449" s="66"/>
      <c r="I449" s="66"/>
      <c r="J449" s="78" t="s">
        <v>210</v>
      </c>
      <c r="K449" s="69" t="s">
        <v>676</v>
      </c>
      <c r="L449" s="83"/>
      <c r="M449" s="52"/>
    </row>
    <row r="450" spans="1:13" s="27" customFormat="1" ht="30.6" customHeight="1" x14ac:dyDescent="0.15">
      <c r="A450" s="93"/>
      <c r="B450" s="76"/>
      <c r="C450" s="59"/>
      <c r="D450" s="76"/>
      <c r="E450" s="70" t="s">
        <v>779</v>
      </c>
      <c r="F450" s="77" t="s">
        <v>1787</v>
      </c>
      <c r="G450" s="75" t="s">
        <v>1788</v>
      </c>
      <c r="H450" s="62"/>
      <c r="I450" s="62"/>
      <c r="J450" s="75" t="s">
        <v>1789</v>
      </c>
      <c r="K450" s="69" t="s">
        <v>664</v>
      </c>
      <c r="L450" s="81"/>
      <c r="M450" s="61"/>
    </row>
    <row r="451" spans="1:13" s="27" customFormat="1" ht="41.1" customHeight="1" x14ac:dyDescent="0.15">
      <c r="A451" s="72">
        <v>64</v>
      </c>
      <c r="B451" s="73" t="s">
        <v>1790</v>
      </c>
      <c r="C451" s="50">
        <v>1</v>
      </c>
      <c r="D451" s="73" t="s">
        <v>1790</v>
      </c>
      <c r="E451" s="70" t="s">
        <v>673</v>
      </c>
      <c r="F451" s="77" t="s">
        <v>1791</v>
      </c>
      <c r="G451" s="75" t="s">
        <v>1792</v>
      </c>
      <c r="H451" s="55" t="s">
        <v>1790</v>
      </c>
      <c r="I451" s="55" t="s">
        <v>1790</v>
      </c>
      <c r="J451" s="75" t="s">
        <v>1793</v>
      </c>
      <c r="K451" s="69" t="s">
        <v>498</v>
      </c>
      <c r="L451" s="55" t="s">
        <v>658</v>
      </c>
      <c r="M451" s="53" t="s">
        <v>659</v>
      </c>
    </row>
    <row r="452" spans="1:13" s="27" customFormat="1" ht="30.6" customHeight="1" x14ac:dyDescent="0.15">
      <c r="A452" s="74"/>
      <c r="B452" s="63"/>
      <c r="C452" s="60"/>
      <c r="D452" s="58"/>
      <c r="E452" s="70" t="s">
        <v>654</v>
      </c>
      <c r="F452" s="71" t="s">
        <v>1794</v>
      </c>
      <c r="G452" s="75" t="s">
        <v>1795</v>
      </c>
      <c r="H452" s="66"/>
      <c r="I452" s="61"/>
      <c r="J452" s="75" t="s">
        <v>1796</v>
      </c>
      <c r="K452" s="69" t="s">
        <v>681</v>
      </c>
      <c r="L452" s="81"/>
      <c r="M452" s="61"/>
    </row>
    <row r="453" spans="1:13" s="27" customFormat="1" ht="41.1" customHeight="1" x14ac:dyDescent="0.15">
      <c r="A453" s="74"/>
      <c r="B453" s="63"/>
      <c r="C453" s="50">
        <v>2</v>
      </c>
      <c r="D453" s="73" t="s">
        <v>1797</v>
      </c>
      <c r="E453" s="51" t="s">
        <v>673</v>
      </c>
      <c r="F453" s="73" t="s">
        <v>1798</v>
      </c>
      <c r="G453" s="75" t="s">
        <v>1799</v>
      </c>
      <c r="H453" s="66"/>
      <c r="I453" s="55" t="s">
        <v>1797</v>
      </c>
      <c r="J453" s="75" t="s">
        <v>238</v>
      </c>
      <c r="K453" s="82" t="s">
        <v>498</v>
      </c>
      <c r="L453" s="55" t="s">
        <v>658</v>
      </c>
      <c r="M453" s="53" t="s">
        <v>659</v>
      </c>
    </row>
    <row r="454" spans="1:13" s="27" customFormat="1" ht="30.6" customHeight="1" x14ac:dyDescent="0.15">
      <c r="A454" s="74"/>
      <c r="B454" s="63"/>
      <c r="C454" s="64"/>
      <c r="D454" s="63"/>
      <c r="E454" s="67"/>
      <c r="F454" s="63"/>
      <c r="G454" s="75" t="s">
        <v>1800</v>
      </c>
      <c r="H454" s="66"/>
      <c r="I454" s="66"/>
      <c r="J454" s="75" t="s">
        <v>1801</v>
      </c>
      <c r="K454" s="90"/>
      <c r="L454" s="66"/>
      <c r="M454" s="52"/>
    </row>
    <row r="455" spans="1:13" s="27" customFormat="1" ht="30.6" customHeight="1" x14ac:dyDescent="0.15">
      <c r="A455" s="74"/>
      <c r="B455" s="63"/>
      <c r="C455" s="64"/>
      <c r="D455" s="63"/>
      <c r="E455" s="67"/>
      <c r="F455" s="63"/>
      <c r="G455" s="75" t="s">
        <v>1802</v>
      </c>
      <c r="H455" s="66"/>
      <c r="I455" s="66"/>
      <c r="J455" s="75" t="s">
        <v>1803</v>
      </c>
      <c r="K455" s="84"/>
      <c r="L455" s="66"/>
      <c r="M455" s="52"/>
    </row>
    <row r="456" spans="1:13" s="27" customFormat="1" ht="30.6" customHeight="1" x14ac:dyDescent="0.15">
      <c r="A456" s="74"/>
      <c r="B456" s="63"/>
      <c r="C456" s="64"/>
      <c r="D456" s="63"/>
      <c r="E456" s="67"/>
      <c r="F456" s="63"/>
      <c r="G456" s="75" t="s">
        <v>1804</v>
      </c>
      <c r="H456" s="66"/>
      <c r="I456" s="66"/>
      <c r="J456" s="75" t="s">
        <v>1805</v>
      </c>
      <c r="K456" s="69" t="s">
        <v>586</v>
      </c>
      <c r="L456" s="83"/>
      <c r="M456" s="52"/>
    </row>
    <row r="457" spans="1:13" s="27" customFormat="1" ht="41.1" customHeight="1" x14ac:dyDescent="0.15">
      <c r="A457" s="74"/>
      <c r="B457" s="63"/>
      <c r="C457" s="64"/>
      <c r="D457" s="63"/>
      <c r="E457" s="67"/>
      <c r="F457" s="63"/>
      <c r="G457" s="75" t="s">
        <v>1806</v>
      </c>
      <c r="H457" s="66"/>
      <c r="I457" s="66"/>
      <c r="J457" s="75" t="s">
        <v>239</v>
      </c>
      <c r="K457" s="85" t="s">
        <v>681</v>
      </c>
      <c r="L457" s="83"/>
      <c r="M457" s="52"/>
    </row>
    <row r="458" spans="1:13" s="27" customFormat="1" ht="30.6" customHeight="1" x14ac:dyDescent="0.15">
      <c r="A458" s="74"/>
      <c r="B458" s="63"/>
      <c r="C458" s="64"/>
      <c r="D458" s="63"/>
      <c r="E458" s="67"/>
      <c r="F458" s="63"/>
      <c r="G458" s="75" t="s">
        <v>587</v>
      </c>
      <c r="H458" s="66"/>
      <c r="I458" s="66"/>
      <c r="J458" s="75" t="s">
        <v>1807</v>
      </c>
      <c r="K458" s="83"/>
      <c r="L458" s="83"/>
      <c r="M458" s="52"/>
    </row>
    <row r="459" spans="1:13" s="27" customFormat="1" ht="30.6" customHeight="1" x14ac:dyDescent="0.15">
      <c r="A459" s="74"/>
      <c r="B459" s="63"/>
      <c r="C459" s="64"/>
      <c r="D459" s="63"/>
      <c r="E459" s="67"/>
      <c r="F459" s="63"/>
      <c r="G459" s="75" t="s">
        <v>1808</v>
      </c>
      <c r="H459" s="66"/>
      <c r="I459" s="66"/>
      <c r="J459" s="75" t="s">
        <v>1809</v>
      </c>
      <c r="K459" s="83"/>
      <c r="L459" s="83"/>
      <c r="M459" s="52"/>
    </row>
    <row r="460" spans="1:13" s="27" customFormat="1" ht="30.6" customHeight="1" x14ac:dyDescent="0.15">
      <c r="A460" s="74"/>
      <c r="B460" s="63"/>
      <c r="C460" s="64"/>
      <c r="D460" s="63"/>
      <c r="E460" s="67"/>
      <c r="F460" s="63"/>
      <c r="G460" s="75" t="s">
        <v>1810</v>
      </c>
      <c r="H460" s="66"/>
      <c r="I460" s="66"/>
      <c r="J460" s="75" t="s">
        <v>1811</v>
      </c>
      <c r="K460" s="83"/>
      <c r="L460" s="83"/>
      <c r="M460" s="52"/>
    </row>
    <row r="461" spans="1:13" s="27" customFormat="1" ht="30.6" customHeight="1" x14ac:dyDescent="0.15">
      <c r="A461" s="74"/>
      <c r="B461" s="63"/>
      <c r="C461" s="64"/>
      <c r="D461" s="63"/>
      <c r="E461" s="60"/>
      <c r="F461" s="76"/>
      <c r="G461" s="75" t="s">
        <v>1812</v>
      </c>
      <c r="H461" s="66"/>
      <c r="I461" s="66"/>
      <c r="J461" s="75" t="s">
        <v>1813</v>
      </c>
      <c r="K461" s="81"/>
      <c r="L461" s="83"/>
      <c r="M461" s="52"/>
    </row>
    <row r="462" spans="1:13" s="27" customFormat="1" ht="30.6" customHeight="1" x14ac:dyDescent="0.15">
      <c r="A462" s="74"/>
      <c r="B462" s="63"/>
      <c r="C462" s="64"/>
      <c r="D462" s="63"/>
      <c r="E462" s="70" t="s">
        <v>654</v>
      </c>
      <c r="F462" s="77" t="s">
        <v>1814</v>
      </c>
      <c r="G462" s="75" t="s">
        <v>1815</v>
      </c>
      <c r="H462" s="66"/>
      <c r="I462" s="66"/>
      <c r="J462" s="75" t="s">
        <v>1816</v>
      </c>
      <c r="K462" s="69" t="s">
        <v>498</v>
      </c>
      <c r="L462" s="83"/>
      <c r="M462" s="52"/>
    </row>
    <row r="463" spans="1:13" s="27" customFormat="1" ht="41.1" customHeight="1" x14ac:dyDescent="0.15">
      <c r="A463" s="74"/>
      <c r="B463" s="63"/>
      <c r="C463" s="59"/>
      <c r="D463" s="76"/>
      <c r="E463" s="70" t="s">
        <v>682</v>
      </c>
      <c r="F463" s="77" t="s">
        <v>1817</v>
      </c>
      <c r="G463" s="75" t="s">
        <v>1818</v>
      </c>
      <c r="H463" s="66"/>
      <c r="I463" s="62"/>
      <c r="J463" s="75" t="s">
        <v>1819</v>
      </c>
      <c r="K463" s="69" t="s">
        <v>664</v>
      </c>
      <c r="L463" s="81"/>
      <c r="M463" s="61"/>
    </row>
    <row r="464" spans="1:13" s="27" customFormat="1" ht="41.1" customHeight="1" x14ac:dyDescent="0.15">
      <c r="A464" s="74"/>
      <c r="B464" s="63"/>
      <c r="C464" s="50">
        <v>3</v>
      </c>
      <c r="D464" s="73" t="s">
        <v>1820</v>
      </c>
      <c r="E464" s="51" t="s">
        <v>673</v>
      </c>
      <c r="F464" s="73" t="s">
        <v>1821</v>
      </c>
      <c r="G464" s="75" t="s">
        <v>1822</v>
      </c>
      <c r="H464" s="66"/>
      <c r="I464" s="55" t="s">
        <v>1820</v>
      </c>
      <c r="J464" s="75" t="s">
        <v>1823</v>
      </c>
      <c r="K464" s="85" t="s">
        <v>498</v>
      </c>
      <c r="L464" s="55" t="s">
        <v>658</v>
      </c>
      <c r="M464" s="53" t="s">
        <v>659</v>
      </c>
    </row>
    <row r="465" spans="1:13" s="27" customFormat="1" ht="30.6" customHeight="1" x14ac:dyDescent="0.15">
      <c r="A465" s="74"/>
      <c r="B465" s="63"/>
      <c r="C465" s="64"/>
      <c r="D465" s="63"/>
      <c r="E465" s="67"/>
      <c r="F465" s="63"/>
      <c r="G465" s="75" t="s">
        <v>1812</v>
      </c>
      <c r="H465" s="66"/>
      <c r="I465" s="66"/>
      <c r="J465" s="75" t="s">
        <v>1824</v>
      </c>
      <c r="K465" s="83"/>
      <c r="L465" s="66"/>
      <c r="M465" s="52"/>
    </row>
    <row r="466" spans="1:13" s="27" customFormat="1" ht="30.6" customHeight="1" x14ac:dyDescent="0.15">
      <c r="A466" s="74"/>
      <c r="B466" s="63"/>
      <c r="C466" s="64"/>
      <c r="D466" s="63"/>
      <c r="E466" s="67"/>
      <c r="F466" s="63"/>
      <c r="G466" s="75" t="s">
        <v>1825</v>
      </c>
      <c r="H466" s="66"/>
      <c r="I466" s="66"/>
      <c r="J466" s="75" t="s">
        <v>1826</v>
      </c>
      <c r="K466" s="81"/>
      <c r="L466" s="66"/>
      <c r="M466" s="52"/>
    </row>
    <row r="467" spans="1:13" s="27" customFormat="1" ht="30.6" customHeight="1" x14ac:dyDescent="0.15">
      <c r="A467" s="74"/>
      <c r="B467" s="63"/>
      <c r="C467" s="64"/>
      <c r="D467" s="63"/>
      <c r="E467" s="67"/>
      <c r="F467" s="63"/>
      <c r="G467" s="75" t="s">
        <v>587</v>
      </c>
      <c r="H467" s="66"/>
      <c r="I467" s="66"/>
      <c r="J467" s="75" t="s">
        <v>1827</v>
      </c>
      <c r="K467" s="85" t="s">
        <v>681</v>
      </c>
      <c r="L467" s="83"/>
      <c r="M467" s="52"/>
    </row>
    <row r="468" spans="1:13" s="27" customFormat="1" ht="30.6" customHeight="1" x14ac:dyDescent="0.15">
      <c r="A468" s="74"/>
      <c r="B468" s="63"/>
      <c r="C468" s="64"/>
      <c r="D468" s="63"/>
      <c r="E468" s="67"/>
      <c r="F468" s="63"/>
      <c r="G468" s="75" t="s">
        <v>1828</v>
      </c>
      <c r="H468" s="66"/>
      <c r="I468" s="66"/>
      <c r="J468" s="75" t="s">
        <v>1829</v>
      </c>
      <c r="K468" s="83"/>
      <c r="L468" s="83"/>
      <c r="M468" s="52"/>
    </row>
    <row r="469" spans="1:13" s="27" customFormat="1" ht="30.6" customHeight="1" x14ac:dyDescent="0.15">
      <c r="A469" s="74"/>
      <c r="B469" s="63"/>
      <c r="C469" s="64"/>
      <c r="D469" s="63"/>
      <c r="E469" s="67"/>
      <c r="F469" s="63"/>
      <c r="G469" s="75" t="s">
        <v>1808</v>
      </c>
      <c r="H469" s="66"/>
      <c r="I469" s="66"/>
      <c r="J469" s="75" t="s">
        <v>1830</v>
      </c>
      <c r="K469" s="83"/>
      <c r="L469" s="83"/>
      <c r="M469" s="52"/>
    </row>
    <row r="470" spans="1:13" s="27" customFormat="1" ht="30.6" customHeight="1" x14ac:dyDescent="0.15">
      <c r="A470" s="74"/>
      <c r="B470" s="63"/>
      <c r="C470" s="64"/>
      <c r="D470" s="63"/>
      <c r="E470" s="60"/>
      <c r="F470" s="76"/>
      <c r="G470" s="75" t="s">
        <v>1831</v>
      </c>
      <c r="H470" s="66"/>
      <c r="I470" s="66"/>
      <c r="J470" s="75" t="s">
        <v>1832</v>
      </c>
      <c r="K470" s="81"/>
      <c r="L470" s="83"/>
      <c r="M470" s="52"/>
    </row>
    <row r="471" spans="1:13" s="27" customFormat="1" ht="30.6" customHeight="1" x14ac:dyDescent="0.15">
      <c r="A471" s="74"/>
      <c r="B471" s="63"/>
      <c r="C471" s="64"/>
      <c r="D471" s="63"/>
      <c r="E471" s="70" t="s">
        <v>654</v>
      </c>
      <c r="F471" s="77" t="s">
        <v>1833</v>
      </c>
      <c r="G471" s="75" t="s">
        <v>1815</v>
      </c>
      <c r="H471" s="66"/>
      <c r="I471" s="66"/>
      <c r="J471" s="75" t="s">
        <v>1834</v>
      </c>
      <c r="K471" s="69" t="s">
        <v>498</v>
      </c>
      <c r="L471" s="83"/>
      <c r="M471" s="52"/>
    </row>
    <row r="472" spans="1:13" s="27" customFormat="1" ht="51.6" customHeight="1" x14ac:dyDescent="0.15">
      <c r="A472" s="74"/>
      <c r="B472" s="63"/>
      <c r="C472" s="64"/>
      <c r="D472" s="63"/>
      <c r="E472" s="70" t="s">
        <v>682</v>
      </c>
      <c r="F472" s="77" t="s">
        <v>1835</v>
      </c>
      <c r="G472" s="75" t="s">
        <v>1836</v>
      </c>
      <c r="H472" s="66"/>
      <c r="I472" s="66"/>
      <c r="J472" s="75" t="s">
        <v>1837</v>
      </c>
      <c r="K472" s="69" t="s">
        <v>498</v>
      </c>
      <c r="L472" s="83"/>
      <c r="M472" s="52"/>
    </row>
    <row r="473" spans="1:13" s="27" customFormat="1" ht="30.6" customHeight="1" x14ac:dyDescent="0.15">
      <c r="A473" s="74"/>
      <c r="B473" s="63"/>
      <c r="C473" s="64"/>
      <c r="D473" s="63"/>
      <c r="E473" s="51" t="s">
        <v>688</v>
      </c>
      <c r="F473" s="73" t="s">
        <v>1838</v>
      </c>
      <c r="G473" s="75" t="s">
        <v>1839</v>
      </c>
      <c r="H473" s="66"/>
      <c r="I473" s="66"/>
      <c r="J473" s="75" t="s">
        <v>1840</v>
      </c>
      <c r="K473" s="85" t="s">
        <v>685</v>
      </c>
      <c r="L473" s="83"/>
      <c r="M473" s="52"/>
    </row>
    <row r="474" spans="1:13" s="27" customFormat="1" ht="30.6" customHeight="1" x14ac:dyDescent="0.15">
      <c r="A474" s="74"/>
      <c r="B474" s="63"/>
      <c r="C474" s="64"/>
      <c r="D474" s="63"/>
      <c r="E474" s="67"/>
      <c r="F474" s="63"/>
      <c r="G474" s="75" t="s">
        <v>1841</v>
      </c>
      <c r="H474" s="66"/>
      <c r="I474" s="66"/>
      <c r="J474" s="75" t="s">
        <v>1842</v>
      </c>
      <c r="K474" s="83"/>
      <c r="L474" s="83"/>
      <c r="M474" s="52"/>
    </row>
    <row r="475" spans="1:13" s="27" customFormat="1" ht="30.6" customHeight="1" x14ac:dyDescent="0.15">
      <c r="A475" s="74"/>
      <c r="B475" s="63"/>
      <c r="C475" s="59"/>
      <c r="D475" s="76"/>
      <c r="E475" s="60"/>
      <c r="F475" s="76"/>
      <c r="G475" s="75" t="s">
        <v>1843</v>
      </c>
      <c r="H475" s="66"/>
      <c r="I475" s="62"/>
      <c r="J475" s="75" t="s">
        <v>1844</v>
      </c>
      <c r="K475" s="81"/>
      <c r="L475" s="81"/>
      <c r="M475" s="61"/>
    </row>
    <row r="476" spans="1:13" s="27" customFormat="1" ht="30.6" customHeight="1" x14ac:dyDescent="0.15">
      <c r="A476" s="74"/>
      <c r="B476" s="63"/>
      <c r="C476" s="50">
        <v>5</v>
      </c>
      <c r="D476" s="73" t="s">
        <v>1845</v>
      </c>
      <c r="E476" s="51" t="s">
        <v>673</v>
      </c>
      <c r="F476" s="73" t="s">
        <v>1846</v>
      </c>
      <c r="G476" s="75" t="s">
        <v>1847</v>
      </c>
      <c r="H476" s="66"/>
      <c r="I476" s="55" t="s">
        <v>1845</v>
      </c>
      <c r="J476" s="75" t="s">
        <v>240</v>
      </c>
      <c r="K476" s="85" t="s">
        <v>498</v>
      </c>
      <c r="L476" s="55" t="s">
        <v>658</v>
      </c>
      <c r="M476" s="53" t="s">
        <v>659</v>
      </c>
    </row>
    <row r="477" spans="1:13" s="27" customFormat="1" ht="30.6" customHeight="1" x14ac:dyDescent="0.15">
      <c r="A477" s="74"/>
      <c r="B477" s="63"/>
      <c r="C477" s="64"/>
      <c r="D477" s="63"/>
      <c r="E477" s="67"/>
      <c r="F477" s="63"/>
      <c r="G477" s="75" t="s">
        <v>1848</v>
      </c>
      <c r="H477" s="66"/>
      <c r="I477" s="66"/>
      <c r="J477" s="75" t="s">
        <v>1849</v>
      </c>
      <c r="K477" s="83"/>
      <c r="L477" s="66"/>
      <c r="M477" s="52"/>
    </row>
    <row r="478" spans="1:13" s="27" customFormat="1" ht="30.6" customHeight="1" x14ac:dyDescent="0.15">
      <c r="A478" s="74"/>
      <c r="B478" s="63"/>
      <c r="C478" s="64"/>
      <c r="D478" s="63"/>
      <c r="E478" s="67"/>
      <c r="F478" s="63"/>
      <c r="G478" s="75" t="s">
        <v>1850</v>
      </c>
      <c r="H478" s="66"/>
      <c r="I478" s="66"/>
      <c r="J478" s="75" t="s">
        <v>1851</v>
      </c>
      <c r="K478" s="83"/>
      <c r="L478" s="66"/>
      <c r="M478" s="52"/>
    </row>
    <row r="479" spans="1:13" s="27" customFormat="1" ht="30.6" customHeight="1" x14ac:dyDescent="0.15">
      <c r="A479" s="74"/>
      <c r="B479" s="63"/>
      <c r="C479" s="64"/>
      <c r="D479" s="63"/>
      <c r="E479" s="67"/>
      <c r="F479" s="63"/>
      <c r="G479" s="75" t="s">
        <v>1852</v>
      </c>
      <c r="H479" s="66"/>
      <c r="I479" s="66"/>
      <c r="J479" s="75" t="s">
        <v>1853</v>
      </c>
      <c r="K479" s="81"/>
      <c r="L479" s="66"/>
      <c r="M479" s="52"/>
    </row>
    <row r="480" spans="1:13" s="27" customFormat="1" ht="30.6" customHeight="1" x14ac:dyDescent="0.15">
      <c r="A480" s="74"/>
      <c r="B480" s="63"/>
      <c r="C480" s="64"/>
      <c r="D480" s="63"/>
      <c r="E480" s="67"/>
      <c r="F480" s="63"/>
      <c r="G480" s="75" t="s">
        <v>587</v>
      </c>
      <c r="H480" s="66"/>
      <c r="I480" s="66"/>
      <c r="J480" s="75" t="s">
        <v>1854</v>
      </c>
      <c r="K480" s="85" t="s">
        <v>681</v>
      </c>
      <c r="L480" s="83"/>
      <c r="M480" s="52"/>
    </row>
    <row r="481" spans="1:13" s="27" customFormat="1" ht="30.6" customHeight="1" x14ac:dyDescent="0.15">
      <c r="A481" s="74"/>
      <c r="B481" s="63"/>
      <c r="C481" s="64"/>
      <c r="D481" s="63"/>
      <c r="E481" s="67"/>
      <c r="F481" s="63"/>
      <c r="G481" s="75" t="s">
        <v>1855</v>
      </c>
      <c r="H481" s="66"/>
      <c r="I481" s="66"/>
      <c r="J481" s="75" t="s">
        <v>1856</v>
      </c>
      <c r="K481" s="83"/>
      <c r="L481" s="83"/>
      <c r="M481" s="52"/>
    </row>
    <row r="482" spans="1:13" s="27" customFormat="1" ht="30.6" customHeight="1" x14ac:dyDescent="0.15">
      <c r="A482" s="74"/>
      <c r="B482" s="63"/>
      <c r="C482" s="64"/>
      <c r="D482" s="63"/>
      <c r="E482" s="60"/>
      <c r="F482" s="76"/>
      <c r="G482" s="75" t="s">
        <v>1857</v>
      </c>
      <c r="H482" s="66"/>
      <c r="I482" s="66"/>
      <c r="J482" s="75" t="s">
        <v>1858</v>
      </c>
      <c r="K482" s="81"/>
      <c r="L482" s="83"/>
      <c r="M482" s="52"/>
    </row>
    <row r="483" spans="1:13" s="27" customFormat="1" ht="30.6" customHeight="1" x14ac:dyDescent="0.15">
      <c r="A483" s="74"/>
      <c r="B483" s="63"/>
      <c r="C483" s="64"/>
      <c r="D483" s="63"/>
      <c r="E483" s="51" t="s">
        <v>654</v>
      </c>
      <c r="F483" s="73" t="s">
        <v>1859</v>
      </c>
      <c r="G483" s="75" t="s">
        <v>1860</v>
      </c>
      <c r="H483" s="66"/>
      <c r="I483" s="66"/>
      <c r="J483" s="75" t="s">
        <v>1861</v>
      </c>
      <c r="K483" s="69" t="s">
        <v>498</v>
      </c>
      <c r="L483" s="83"/>
      <c r="M483" s="52"/>
    </row>
    <row r="484" spans="1:13" s="27" customFormat="1" ht="30.6" customHeight="1" x14ac:dyDescent="0.15">
      <c r="A484" s="74"/>
      <c r="B484" s="63"/>
      <c r="C484" s="64"/>
      <c r="D484" s="63"/>
      <c r="E484" s="60"/>
      <c r="F484" s="76"/>
      <c r="G484" s="75" t="s">
        <v>1862</v>
      </c>
      <c r="H484" s="66"/>
      <c r="I484" s="66"/>
      <c r="J484" s="75" t="s">
        <v>1863</v>
      </c>
      <c r="K484" s="69" t="s">
        <v>681</v>
      </c>
      <c r="L484" s="83"/>
      <c r="M484" s="52"/>
    </row>
    <row r="485" spans="1:13" s="27" customFormat="1" ht="30.6" customHeight="1" x14ac:dyDescent="0.15">
      <c r="A485" s="74"/>
      <c r="B485" s="63"/>
      <c r="C485" s="64"/>
      <c r="D485" s="63"/>
      <c r="E485" s="70" t="s">
        <v>746</v>
      </c>
      <c r="F485" s="77" t="s">
        <v>1864</v>
      </c>
      <c r="G485" s="75" t="s">
        <v>1865</v>
      </c>
      <c r="H485" s="66"/>
      <c r="I485" s="66"/>
      <c r="J485" s="75" t="s">
        <v>1866</v>
      </c>
      <c r="K485" s="69" t="s">
        <v>498</v>
      </c>
      <c r="L485" s="83"/>
      <c r="M485" s="52"/>
    </row>
    <row r="486" spans="1:13" s="27" customFormat="1" ht="30.6" customHeight="1" x14ac:dyDescent="0.15">
      <c r="A486" s="74"/>
      <c r="B486" s="63"/>
      <c r="C486" s="64"/>
      <c r="D486" s="63"/>
      <c r="E486" s="70" t="s">
        <v>750</v>
      </c>
      <c r="F486" s="77" t="s">
        <v>1867</v>
      </c>
      <c r="G486" s="75" t="s">
        <v>1868</v>
      </c>
      <c r="H486" s="66"/>
      <c r="I486" s="66"/>
      <c r="J486" s="75" t="s">
        <v>1869</v>
      </c>
      <c r="K486" s="69" t="s">
        <v>586</v>
      </c>
      <c r="L486" s="83"/>
      <c r="M486" s="52"/>
    </row>
    <row r="487" spans="1:13" s="27" customFormat="1" ht="30.6" customHeight="1" x14ac:dyDescent="0.15">
      <c r="A487" s="74"/>
      <c r="B487" s="63"/>
      <c r="C487" s="59"/>
      <c r="D487" s="76"/>
      <c r="E487" s="70" t="s">
        <v>762</v>
      </c>
      <c r="F487" s="77" t="s">
        <v>1870</v>
      </c>
      <c r="G487" s="75" t="s">
        <v>1871</v>
      </c>
      <c r="H487" s="66"/>
      <c r="I487" s="62"/>
      <c r="J487" s="75" t="s">
        <v>1872</v>
      </c>
      <c r="K487" s="69" t="s">
        <v>498</v>
      </c>
      <c r="L487" s="81"/>
      <c r="M487" s="61"/>
    </row>
    <row r="488" spans="1:13" s="27" customFormat="1" ht="51.6" customHeight="1" x14ac:dyDescent="0.15">
      <c r="A488" s="74"/>
      <c r="B488" s="63"/>
      <c r="C488" s="50">
        <v>6</v>
      </c>
      <c r="D488" s="73" t="s">
        <v>1873</v>
      </c>
      <c r="E488" s="51" t="s">
        <v>673</v>
      </c>
      <c r="F488" s="73" t="s">
        <v>1874</v>
      </c>
      <c r="G488" s="75" t="s">
        <v>1799</v>
      </c>
      <c r="H488" s="66"/>
      <c r="I488" s="55" t="s">
        <v>1873</v>
      </c>
      <c r="J488" s="75" t="s">
        <v>241</v>
      </c>
      <c r="K488" s="85" t="s">
        <v>498</v>
      </c>
      <c r="L488" s="55" t="s">
        <v>658</v>
      </c>
      <c r="M488" s="53" t="s">
        <v>659</v>
      </c>
    </row>
    <row r="489" spans="1:13" s="27" customFormat="1" ht="30.6" customHeight="1" x14ac:dyDescent="0.15">
      <c r="A489" s="74"/>
      <c r="B489" s="63"/>
      <c r="C489" s="64"/>
      <c r="D489" s="63"/>
      <c r="E489" s="67"/>
      <c r="F489" s="63"/>
      <c r="G489" s="75" t="s">
        <v>1875</v>
      </c>
      <c r="H489" s="66"/>
      <c r="I489" s="66"/>
      <c r="J489" s="75" t="s">
        <v>1876</v>
      </c>
      <c r="K489" s="83"/>
      <c r="L489" s="66"/>
      <c r="M489" s="52"/>
    </row>
    <row r="490" spans="1:13" s="27" customFormat="1" ht="30.6" customHeight="1" x14ac:dyDescent="0.15">
      <c r="A490" s="74"/>
      <c r="B490" s="63"/>
      <c r="C490" s="64"/>
      <c r="D490" s="63"/>
      <c r="E490" s="67"/>
      <c r="F490" s="63"/>
      <c r="G490" s="75" t="s">
        <v>1877</v>
      </c>
      <c r="H490" s="66"/>
      <c r="I490" s="66"/>
      <c r="J490" s="75" t="s">
        <v>1878</v>
      </c>
      <c r="K490" s="81"/>
      <c r="L490" s="66"/>
      <c r="M490" s="52"/>
    </row>
    <row r="491" spans="1:13" s="27" customFormat="1" ht="93.6" customHeight="1" x14ac:dyDescent="0.15">
      <c r="A491" s="74"/>
      <c r="B491" s="63"/>
      <c r="C491" s="64"/>
      <c r="D491" s="63"/>
      <c r="E491" s="67"/>
      <c r="F491" s="63"/>
      <c r="G491" s="75" t="s">
        <v>1879</v>
      </c>
      <c r="H491" s="66"/>
      <c r="I491" s="66"/>
      <c r="J491" s="75" t="s">
        <v>1880</v>
      </c>
      <c r="K491" s="85" t="s">
        <v>681</v>
      </c>
      <c r="L491" s="83"/>
      <c r="M491" s="52"/>
    </row>
    <row r="492" spans="1:13" s="27" customFormat="1" ht="30.6" customHeight="1" x14ac:dyDescent="0.15">
      <c r="A492" s="74"/>
      <c r="B492" s="63"/>
      <c r="C492" s="64"/>
      <c r="D492" s="63"/>
      <c r="E492" s="67"/>
      <c r="F492" s="63"/>
      <c r="G492" s="75" t="s">
        <v>1828</v>
      </c>
      <c r="H492" s="66"/>
      <c r="I492" s="66"/>
      <c r="J492" s="75" t="s">
        <v>1881</v>
      </c>
      <c r="K492" s="83"/>
      <c r="L492" s="83"/>
      <c r="M492" s="52"/>
    </row>
    <row r="493" spans="1:13" s="27" customFormat="1" ht="30.6" customHeight="1" x14ac:dyDescent="0.15">
      <c r="A493" s="74"/>
      <c r="B493" s="63"/>
      <c r="C493" s="64"/>
      <c r="D493" s="63"/>
      <c r="E493" s="67"/>
      <c r="F493" s="63"/>
      <c r="G493" s="75" t="s">
        <v>1882</v>
      </c>
      <c r="H493" s="66"/>
      <c r="I493" s="66"/>
      <c r="J493" s="75" t="s">
        <v>1883</v>
      </c>
      <c r="K493" s="83"/>
      <c r="L493" s="83"/>
      <c r="M493" s="52"/>
    </row>
    <row r="494" spans="1:13" s="27" customFormat="1" ht="30.6" customHeight="1" x14ac:dyDescent="0.15">
      <c r="A494" s="74"/>
      <c r="B494" s="63"/>
      <c r="C494" s="64"/>
      <c r="D494" s="63"/>
      <c r="E494" s="67"/>
      <c r="F494" s="63"/>
      <c r="G494" s="75" t="s">
        <v>1831</v>
      </c>
      <c r="H494" s="66"/>
      <c r="I494" s="66"/>
      <c r="J494" s="75" t="s">
        <v>1884</v>
      </c>
      <c r="K494" s="83"/>
      <c r="L494" s="83"/>
      <c r="M494" s="52"/>
    </row>
    <row r="495" spans="1:13" s="27" customFormat="1" ht="30.6" customHeight="1" x14ac:dyDescent="0.15">
      <c r="A495" s="74"/>
      <c r="B495" s="63"/>
      <c r="C495" s="64"/>
      <c r="D495" s="63"/>
      <c r="E495" s="67"/>
      <c r="F495" s="63"/>
      <c r="G495" s="75" t="s">
        <v>1852</v>
      </c>
      <c r="H495" s="66"/>
      <c r="I495" s="66"/>
      <c r="J495" s="75" t="s">
        <v>1853</v>
      </c>
      <c r="K495" s="83"/>
      <c r="L495" s="83"/>
      <c r="M495" s="52"/>
    </row>
    <row r="496" spans="1:13" s="27" customFormat="1" ht="30.6" customHeight="1" x14ac:dyDescent="0.15">
      <c r="A496" s="74"/>
      <c r="B496" s="63"/>
      <c r="C496" s="64"/>
      <c r="D496" s="63"/>
      <c r="E496" s="67"/>
      <c r="F496" s="63"/>
      <c r="G496" s="75" t="s">
        <v>1885</v>
      </c>
      <c r="H496" s="66"/>
      <c r="I496" s="66"/>
      <c r="J496" s="75" t="s">
        <v>1886</v>
      </c>
      <c r="K496" s="83"/>
      <c r="L496" s="83"/>
      <c r="M496" s="52"/>
    </row>
    <row r="497" spans="1:13" s="27" customFormat="1" ht="30.6" customHeight="1" x14ac:dyDescent="0.15">
      <c r="A497" s="74"/>
      <c r="B497" s="63"/>
      <c r="C497" s="64"/>
      <c r="D497" s="63"/>
      <c r="E497" s="67"/>
      <c r="F497" s="63"/>
      <c r="G497" s="75" t="s">
        <v>1812</v>
      </c>
      <c r="H497" s="66"/>
      <c r="I497" s="66"/>
      <c r="J497" s="75" t="s">
        <v>1887</v>
      </c>
      <c r="K497" s="81"/>
      <c r="L497" s="83"/>
      <c r="M497" s="52"/>
    </row>
    <row r="498" spans="1:13" s="27" customFormat="1" ht="51.6" customHeight="1" x14ac:dyDescent="0.15">
      <c r="A498" s="74"/>
      <c r="B498" s="63"/>
      <c r="C498" s="64"/>
      <c r="D498" s="63"/>
      <c r="E498" s="60"/>
      <c r="F498" s="76"/>
      <c r="G498" s="75" t="s">
        <v>1888</v>
      </c>
      <c r="H498" s="66"/>
      <c r="I498" s="66"/>
      <c r="J498" s="75" t="s">
        <v>1889</v>
      </c>
      <c r="K498" s="69" t="s">
        <v>1890</v>
      </c>
      <c r="L498" s="83"/>
      <c r="M498" s="52"/>
    </row>
    <row r="499" spans="1:13" s="27" customFormat="1" ht="41.1" customHeight="1" x14ac:dyDescent="0.15">
      <c r="A499" s="74"/>
      <c r="B499" s="63"/>
      <c r="C499" s="64"/>
      <c r="D499" s="63"/>
      <c r="E499" s="70" t="s">
        <v>654</v>
      </c>
      <c r="F499" s="77" t="s">
        <v>1891</v>
      </c>
      <c r="G499" s="75" t="s">
        <v>1892</v>
      </c>
      <c r="H499" s="66"/>
      <c r="I499" s="66"/>
      <c r="J499" s="75" t="s">
        <v>1893</v>
      </c>
      <c r="K499" s="69" t="s">
        <v>498</v>
      </c>
      <c r="L499" s="83"/>
      <c r="M499" s="52"/>
    </row>
    <row r="500" spans="1:13" s="27" customFormat="1" ht="30.6" customHeight="1" x14ac:dyDescent="0.15">
      <c r="A500" s="74"/>
      <c r="B500" s="63"/>
      <c r="C500" s="64"/>
      <c r="D500" s="63"/>
      <c r="E500" s="51" t="s">
        <v>682</v>
      </c>
      <c r="F500" s="73" t="s">
        <v>1894</v>
      </c>
      <c r="G500" s="75" t="s">
        <v>1895</v>
      </c>
      <c r="H500" s="66"/>
      <c r="I500" s="66"/>
      <c r="J500" s="75" t="s">
        <v>1896</v>
      </c>
      <c r="K500" s="69" t="s">
        <v>498</v>
      </c>
      <c r="L500" s="83"/>
      <c r="M500" s="52"/>
    </row>
    <row r="501" spans="1:13" s="27" customFormat="1" ht="41.1" customHeight="1" x14ac:dyDescent="0.15">
      <c r="A501" s="74"/>
      <c r="B501" s="63"/>
      <c r="C501" s="64"/>
      <c r="D501" s="63"/>
      <c r="E501" s="67"/>
      <c r="F501" s="63"/>
      <c r="G501" s="75" t="s">
        <v>1897</v>
      </c>
      <c r="H501" s="66"/>
      <c r="I501" s="66"/>
      <c r="J501" s="75" t="s">
        <v>1898</v>
      </c>
      <c r="K501" s="69" t="s">
        <v>681</v>
      </c>
      <c r="L501" s="83"/>
      <c r="M501" s="52"/>
    </row>
    <row r="502" spans="1:13" s="27" customFormat="1" ht="30.6" customHeight="1" x14ac:dyDescent="0.15">
      <c r="A502" s="74"/>
      <c r="B502" s="63"/>
      <c r="C502" s="64"/>
      <c r="D502" s="63"/>
      <c r="E502" s="51" t="s">
        <v>746</v>
      </c>
      <c r="F502" s="73" t="s">
        <v>1899</v>
      </c>
      <c r="G502" s="75" t="s">
        <v>1900</v>
      </c>
      <c r="H502" s="66"/>
      <c r="I502" s="66"/>
      <c r="J502" s="75" t="s">
        <v>1901</v>
      </c>
      <c r="K502" s="75" t="s">
        <v>498</v>
      </c>
      <c r="L502" s="83"/>
      <c r="M502" s="52"/>
    </row>
    <row r="503" spans="1:13" s="27" customFormat="1" ht="62.1" customHeight="1" x14ac:dyDescent="0.15">
      <c r="A503" s="93"/>
      <c r="B503" s="76"/>
      <c r="C503" s="59"/>
      <c r="D503" s="76"/>
      <c r="E503" s="60"/>
      <c r="F503" s="76"/>
      <c r="G503" s="75" t="s">
        <v>1902</v>
      </c>
      <c r="H503" s="62"/>
      <c r="I503" s="62"/>
      <c r="J503" s="75" t="s">
        <v>1903</v>
      </c>
      <c r="K503" s="69" t="s">
        <v>1904</v>
      </c>
      <c r="L503" s="81"/>
      <c r="M503" s="61"/>
    </row>
    <row r="504" spans="1:13" s="27" customFormat="1" ht="41.1" customHeight="1" x14ac:dyDescent="0.15">
      <c r="A504" s="72">
        <v>65</v>
      </c>
      <c r="B504" s="73" t="s">
        <v>1905</v>
      </c>
      <c r="C504" s="50">
        <v>1</v>
      </c>
      <c r="D504" s="73" t="s">
        <v>1905</v>
      </c>
      <c r="E504" s="50" t="s">
        <v>654</v>
      </c>
      <c r="F504" s="73" t="s">
        <v>1906</v>
      </c>
      <c r="G504" s="75" t="s">
        <v>1799</v>
      </c>
      <c r="H504" s="55" t="s">
        <v>1905</v>
      </c>
      <c r="I504" s="55" t="s">
        <v>1905</v>
      </c>
      <c r="J504" s="75" t="s">
        <v>1907</v>
      </c>
      <c r="K504" s="69" t="s">
        <v>498</v>
      </c>
      <c r="L504" s="55" t="s">
        <v>658</v>
      </c>
      <c r="M504" s="53" t="s">
        <v>659</v>
      </c>
    </row>
    <row r="505" spans="1:13" s="27" customFormat="1" ht="30.6" customHeight="1" x14ac:dyDescent="0.15">
      <c r="A505" s="74"/>
      <c r="B505" s="63"/>
      <c r="C505" s="64"/>
      <c r="D505" s="63"/>
      <c r="E505" s="64"/>
      <c r="F505" s="63"/>
      <c r="G505" s="75" t="s">
        <v>587</v>
      </c>
      <c r="H505" s="66"/>
      <c r="I505" s="66"/>
      <c r="J505" s="75" t="s">
        <v>1908</v>
      </c>
      <c r="K505" s="85" t="s">
        <v>681</v>
      </c>
      <c r="L505" s="83"/>
      <c r="M505" s="52"/>
    </row>
    <row r="506" spans="1:13" s="27" customFormat="1" ht="30.6" customHeight="1" x14ac:dyDescent="0.15">
      <c r="A506" s="74"/>
      <c r="B506" s="63"/>
      <c r="C506" s="64"/>
      <c r="D506" s="63"/>
      <c r="E506" s="59"/>
      <c r="F506" s="76"/>
      <c r="G506" s="75" t="s">
        <v>1808</v>
      </c>
      <c r="H506" s="66"/>
      <c r="I506" s="66"/>
      <c r="J506" s="75" t="s">
        <v>1909</v>
      </c>
      <c r="K506" s="81"/>
      <c r="L506" s="83"/>
      <c r="M506" s="52"/>
    </row>
    <row r="507" spans="1:13" s="27" customFormat="1" ht="30.6" customHeight="1" x14ac:dyDescent="0.15">
      <c r="A507" s="74"/>
      <c r="B507" s="63"/>
      <c r="C507" s="64"/>
      <c r="D507" s="63"/>
      <c r="E507" s="70" t="s">
        <v>682</v>
      </c>
      <c r="F507" s="77" t="s">
        <v>1910</v>
      </c>
      <c r="G507" s="75" t="s">
        <v>1815</v>
      </c>
      <c r="H507" s="66"/>
      <c r="I507" s="66"/>
      <c r="J507" s="75" t="s">
        <v>1911</v>
      </c>
      <c r="K507" s="69" t="s">
        <v>498</v>
      </c>
      <c r="L507" s="83"/>
      <c r="M507" s="52"/>
    </row>
    <row r="508" spans="1:13" s="27" customFormat="1" ht="30.6" customHeight="1" x14ac:dyDescent="0.15">
      <c r="A508" s="74"/>
      <c r="B508" s="63"/>
      <c r="C508" s="64"/>
      <c r="D508" s="63"/>
      <c r="E508" s="92" t="s">
        <v>688</v>
      </c>
      <c r="F508" s="77" t="s">
        <v>1912</v>
      </c>
      <c r="G508" s="75" t="s">
        <v>1913</v>
      </c>
      <c r="H508" s="66"/>
      <c r="I508" s="66"/>
      <c r="J508" s="75" t="s">
        <v>1914</v>
      </c>
      <c r="K508" s="69" t="s">
        <v>498</v>
      </c>
      <c r="L508" s="83"/>
      <c r="M508" s="52"/>
    </row>
    <row r="509" spans="1:13" s="27" customFormat="1" ht="30.6" customHeight="1" x14ac:dyDescent="0.15">
      <c r="A509" s="74"/>
      <c r="B509" s="63"/>
      <c r="C509" s="64"/>
      <c r="D509" s="63"/>
      <c r="E509" s="92" t="s">
        <v>746</v>
      </c>
      <c r="F509" s="77" t="s">
        <v>1915</v>
      </c>
      <c r="G509" s="75" t="s">
        <v>1916</v>
      </c>
      <c r="H509" s="66"/>
      <c r="I509" s="66"/>
      <c r="J509" s="75" t="s">
        <v>1917</v>
      </c>
      <c r="K509" s="69" t="s">
        <v>498</v>
      </c>
      <c r="L509" s="83"/>
      <c r="M509" s="52"/>
    </row>
    <row r="510" spans="1:13" s="27" customFormat="1" ht="30.6" customHeight="1" x14ac:dyDescent="0.15">
      <c r="A510" s="74"/>
      <c r="B510" s="63"/>
      <c r="C510" s="59"/>
      <c r="D510" s="76"/>
      <c r="E510" s="92" t="s">
        <v>750</v>
      </c>
      <c r="F510" s="77" t="s">
        <v>1918</v>
      </c>
      <c r="G510" s="75" t="s">
        <v>1919</v>
      </c>
      <c r="H510" s="66"/>
      <c r="I510" s="62"/>
      <c r="J510" s="75" t="s">
        <v>1920</v>
      </c>
      <c r="K510" s="69" t="s">
        <v>498</v>
      </c>
      <c r="L510" s="81"/>
      <c r="M510" s="61"/>
    </row>
    <row r="511" spans="1:13" s="27" customFormat="1" ht="41.1" customHeight="1" x14ac:dyDescent="0.15">
      <c r="A511" s="74"/>
      <c r="B511" s="63"/>
      <c r="C511" s="50">
        <v>2</v>
      </c>
      <c r="D511" s="73" t="s">
        <v>1921</v>
      </c>
      <c r="E511" s="92" t="s">
        <v>673</v>
      </c>
      <c r="F511" s="77" t="s">
        <v>1922</v>
      </c>
      <c r="G511" s="75" t="s">
        <v>1923</v>
      </c>
      <c r="H511" s="66"/>
      <c r="I511" s="55" t="s">
        <v>1921</v>
      </c>
      <c r="J511" s="75" t="s">
        <v>1924</v>
      </c>
      <c r="K511" s="69" t="s">
        <v>498</v>
      </c>
      <c r="L511" s="55" t="s">
        <v>658</v>
      </c>
      <c r="M511" s="53" t="s">
        <v>659</v>
      </c>
    </row>
    <row r="512" spans="1:13" s="27" customFormat="1" ht="41.1" customHeight="1" x14ac:dyDescent="0.15">
      <c r="A512" s="74"/>
      <c r="B512" s="63"/>
      <c r="C512" s="64"/>
      <c r="D512" s="63"/>
      <c r="E512" s="51" t="s">
        <v>654</v>
      </c>
      <c r="F512" s="73" t="s">
        <v>1925</v>
      </c>
      <c r="G512" s="75" t="s">
        <v>1799</v>
      </c>
      <c r="H512" s="66"/>
      <c r="I512" s="66"/>
      <c r="J512" s="75" t="s">
        <v>1926</v>
      </c>
      <c r="K512" s="69" t="s">
        <v>498</v>
      </c>
      <c r="L512" s="83"/>
      <c r="M512" s="52"/>
    </row>
    <row r="513" spans="1:13" s="27" customFormat="1" ht="30.6" customHeight="1" x14ac:dyDescent="0.15">
      <c r="A513" s="74"/>
      <c r="B513" s="63"/>
      <c r="C513" s="64"/>
      <c r="D513" s="63"/>
      <c r="E513" s="64"/>
      <c r="F513" s="63"/>
      <c r="G513" s="75" t="s">
        <v>587</v>
      </c>
      <c r="H513" s="66"/>
      <c r="I513" s="66"/>
      <c r="J513" s="75" t="s">
        <v>1927</v>
      </c>
      <c r="K513" s="85" t="s">
        <v>681</v>
      </c>
      <c r="L513" s="83"/>
      <c r="M513" s="52"/>
    </row>
    <row r="514" spans="1:13" s="27" customFormat="1" ht="30.6" customHeight="1" x14ac:dyDescent="0.15">
      <c r="A514" s="74"/>
      <c r="B514" s="63"/>
      <c r="C514" s="64"/>
      <c r="D514" s="63"/>
      <c r="E514" s="64"/>
      <c r="F514" s="63"/>
      <c r="G514" s="75" t="s">
        <v>1828</v>
      </c>
      <c r="H514" s="66"/>
      <c r="I514" s="66"/>
      <c r="J514" s="75" t="s">
        <v>1928</v>
      </c>
      <c r="K514" s="83"/>
      <c r="L514" s="83"/>
      <c r="M514" s="52"/>
    </row>
    <row r="515" spans="1:13" s="27" customFormat="1" ht="30.6" customHeight="1" x14ac:dyDescent="0.15">
      <c r="A515" s="74"/>
      <c r="B515" s="63"/>
      <c r="C515" s="64"/>
      <c r="D515" s="63"/>
      <c r="E515" s="59"/>
      <c r="F515" s="76"/>
      <c r="G515" s="75" t="s">
        <v>1808</v>
      </c>
      <c r="H515" s="66"/>
      <c r="I515" s="66"/>
      <c r="J515" s="75" t="s">
        <v>1929</v>
      </c>
      <c r="K515" s="81"/>
      <c r="L515" s="83"/>
      <c r="M515" s="52"/>
    </row>
    <row r="516" spans="1:13" s="27" customFormat="1" ht="30.6" customHeight="1" x14ac:dyDescent="0.15">
      <c r="A516" s="74"/>
      <c r="B516" s="63"/>
      <c r="C516" s="64"/>
      <c r="D516" s="63"/>
      <c r="E516" s="92" t="s">
        <v>682</v>
      </c>
      <c r="F516" s="77" t="s">
        <v>1930</v>
      </c>
      <c r="G516" s="75" t="s">
        <v>1931</v>
      </c>
      <c r="H516" s="66"/>
      <c r="I516" s="66"/>
      <c r="J516" s="75" t="s">
        <v>1932</v>
      </c>
      <c r="K516" s="69" t="s">
        <v>586</v>
      </c>
      <c r="L516" s="83"/>
      <c r="M516" s="52"/>
    </row>
    <row r="517" spans="1:13" s="27" customFormat="1" ht="30.6" customHeight="1" x14ac:dyDescent="0.15">
      <c r="A517" s="74"/>
      <c r="B517" s="63"/>
      <c r="C517" s="64"/>
      <c r="D517" s="63"/>
      <c r="E517" s="92" t="s">
        <v>688</v>
      </c>
      <c r="F517" s="77" t="s">
        <v>1933</v>
      </c>
      <c r="G517" s="75" t="s">
        <v>1934</v>
      </c>
      <c r="H517" s="66"/>
      <c r="I517" s="66"/>
      <c r="J517" s="75" t="s">
        <v>1935</v>
      </c>
      <c r="K517" s="69" t="s">
        <v>586</v>
      </c>
      <c r="L517" s="83"/>
      <c r="M517" s="52"/>
    </row>
    <row r="518" spans="1:13" s="27" customFormat="1" ht="30.6" customHeight="1" x14ac:dyDescent="0.15">
      <c r="A518" s="74"/>
      <c r="B518" s="63"/>
      <c r="C518" s="64"/>
      <c r="D518" s="63"/>
      <c r="E518" s="50" t="s">
        <v>746</v>
      </c>
      <c r="F518" s="73" t="s">
        <v>1936</v>
      </c>
      <c r="G518" s="75" t="s">
        <v>1937</v>
      </c>
      <c r="H518" s="66"/>
      <c r="I518" s="66"/>
      <c r="J518" s="75" t="s">
        <v>1938</v>
      </c>
      <c r="K518" s="69" t="s">
        <v>498</v>
      </c>
      <c r="L518" s="83"/>
      <c r="M518" s="52"/>
    </row>
    <row r="519" spans="1:13" s="27" customFormat="1" ht="30.6" customHeight="1" x14ac:dyDescent="0.15">
      <c r="A519" s="74"/>
      <c r="B519" s="63"/>
      <c r="C519" s="64"/>
      <c r="D519" s="63"/>
      <c r="E519" s="64"/>
      <c r="F519" s="63"/>
      <c r="G519" s="75" t="s">
        <v>1939</v>
      </c>
      <c r="H519" s="66"/>
      <c r="I519" s="66"/>
      <c r="J519" s="75" t="s">
        <v>1940</v>
      </c>
      <c r="K519" s="69" t="s">
        <v>586</v>
      </c>
      <c r="L519" s="83"/>
      <c r="M519" s="52"/>
    </row>
    <row r="520" spans="1:13" s="27" customFormat="1" ht="30.6" customHeight="1" x14ac:dyDescent="0.15">
      <c r="A520" s="74"/>
      <c r="B520" s="63"/>
      <c r="C520" s="59"/>
      <c r="D520" s="76"/>
      <c r="E520" s="59"/>
      <c r="F520" s="76"/>
      <c r="G520" s="75" t="s">
        <v>1941</v>
      </c>
      <c r="H520" s="66"/>
      <c r="I520" s="62"/>
      <c r="J520" s="75" t="s">
        <v>1942</v>
      </c>
      <c r="K520" s="69" t="s">
        <v>681</v>
      </c>
      <c r="L520" s="81"/>
      <c r="M520" s="61"/>
    </row>
    <row r="521" spans="1:13" s="27" customFormat="1" ht="41.1" customHeight="1" x14ac:dyDescent="0.15">
      <c r="A521" s="74"/>
      <c r="B521" s="63"/>
      <c r="C521" s="50">
        <v>3</v>
      </c>
      <c r="D521" s="73" t="s">
        <v>1943</v>
      </c>
      <c r="E521" s="92" t="s">
        <v>673</v>
      </c>
      <c r="F521" s="77" t="s">
        <v>1944</v>
      </c>
      <c r="G521" s="75" t="s">
        <v>1945</v>
      </c>
      <c r="H521" s="66"/>
      <c r="I521" s="55" t="s">
        <v>1943</v>
      </c>
      <c r="J521" s="75" t="s">
        <v>1946</v>
      </c>
      <c r="K521" s="69" t="s">
        <v>498</v>
      </c>
      <c r="L521" s="55" t="s">
        <v>658</v>
      </c>
      <c r="M521" s="53" t="s">
        <v>659</v>
      </c>
    </row>
    <row r="522" spans="1:13" s="27" customFormat="1" ht="41.1" customHeight="1" x14ac:dyDescent="0.15">
      <c r="A522" s="74"/>
      <c r="B522" s="63"/>
      <c r="C522" s="64"/>
      <c r="D522" s="63"/>
      <c r="E522" s="50" t="s">
        <v>654</v>
      </c>
      <c r="F522" s="73" t="s">
        <v>1947</v>
      </c>
      <c r="G522" s="75" t="s">
        <v>1799</v>
      </c>
      <c r="H522" s="66"/>
      <c r="I522" s="66"/>
      <c r="J522" s="75" t="s">
        <v>1948</v>
      </c>
      <c r="K522" s="69" t="s">
        <v>498</v>
      </c>
      <c r="L522" s="83"/>
      <c r="M522" s="52"/>
    </row>
    <row r="523" spans="1:13" s="27" customFormat="1" ht="30.6" customHeight="1" x14ac:dyDescent="0.15">
      <c r="A523" s="74"/>
      <c r="B523" s="63"/>
      <c r="C523" s="64"/>
      <c r="D523" s="63"/>
      <c r="E523" s="64"/>
      <c r="F523" s="63"/>
      <c r="G523" s="75" t="s">
        <v>1949</v>
      </c>
      <c r="H523" s="66"/>
      <c r="I523" s="66"/>
      <c r="J523" s="75" t="s">
        <v>1950</v>
      </c>
      <c r="K523" s="69" t="s">
        <v>586</v>
      </c>
      <c r="L523" s="83"/>
      <c r="M523" s="52"/>
    </row>
    <row r="524" spans="1:13" s="27" customFormat="1" ht="30.6" customHeight="1" x14ac:dyDescent="0.15">
      <c r="A524" s="74"/>
      <c r="B524" s="63"/>
      <c r="C524" s="64"/>
      <c r="D524" s="63"/>
      <c r="E524" s="64"/>
      <c r="F524" s="63"/>
      <c r="G524" s="75" t="s">
        <v>587</v>
      </c>
      <c r="H524" s="66"/>
      <c r="I524" s="66"/>
      <c r="J524" s="75" t="s">
        <v>1951</v>
      </c>
      <c r="K524" s="85" t="s">
        <v>681</v>
      </c>
      <c r="L524" s="83"/>
      <c r="M524" s="52"/>
    </row>
    <row r="525" spans="1:13" s="27" customFormat="1" ht="30.6" customHeight="1" x14ac:dyDescent="0.15">
      <c r="A525" s="74"/>
      <c r="B525" s="63"/>
      <c r="C525" s="64"/>
      <c r="D525" s="63"/>
      <c r="E525" s="59"/>
      <c r="F525" s="76"/>
      <c r="G525" s="75" t="s">
        <v>1828</v>
      </c>
      <c r="H525" s="66"/>
      <c r="I525" s="66"/>
      <c r="J525" s="75" t="s">
        <v>1952</v>
      </c>
      <c r="K525" s="83"/>
      <c r="L525" s="83"/>
      <c r="M525" s="52"/>
    </row>
    <row r="526" spans="1:13" s="27" customFormat="1" ht="30.6" customHeight="1" x14ac:dyDescent="0.15">
      <c r="A526" s="74"/>
      <c r="B526" s="63"/>
      <c r="C526" s="64"/>
      <c r="D526" s="63"/>
      <c r="E526" s="92" t="s">
        <v>682</v>
      </c>
      <c r="F526" s="77" t="s">
        <v>1953</v>
      </c>
      <c r="G526" s="75" t="s">
        <v>1934</v>
      </c>
      <c r="H526" s="66"/>
      <c r="I526" s="66"/>
      <c r="J526" s="75" t="s">
        <v>1954</v>
      </c>
      <c r="K526" s="69" t="s">
        <v>586</v>
      </c>
      <c r="L526" s="83"/>
      <c r="M526" s="52"/>
    </row>
    <row r="527" spans="1:13" s="27" customFormat="1" ht="30.6" customHeight="1" x14ac:dyDescent="0.15">
      <c r="A527" s="74"/>
      <c r="B527" s="63"/>
      <c r="C527" s="64"/>
      <c r="D527" s="63"/>
      <c r="E527" s="92" t="s">
        <v>688</v>
      </c>
      <c r="F527" s="77" t="s">
        <v>1955</v>
      </c>
      <c r="G527" s="75" t="s">
        <v>1937</v>
      </c>
      <c r="H527" s="66"/>
      <c r="I527" s="66"/>
      <c r="J527" s="75" t="s">
        <v>1956</v>
      </c>
      <c r="K527" s="69" t="s">
        <v>498</v>
      </c>
      <c r="L527" s="83"/>
      <c r="M527" s="52"/>
    </row>
    <row r="528" spans="1:13" s="27" customFormat="1" ht="30.6" customHeight="1" x14ac:dyDescent="0.15">
      <c r="A528" s="74"/>
      <c r="B528" s="63"/>
      <c r="C528" s="64"/>
      <c r="D528" s="63"/>
      <c r="E528" s="92" t="s">
        <v>746</v>
      </c>
      <c r="F528" s="77" t="s">
        <v>1957</v>
      </c>
      <c r="G528" s="75" t="s">
        <v>1958</v>
      </c>
      <c r="H528" s="66"/>
      <c r="I528" s="66"/>
      <c r="J528" s="75" t="s">
        <v>1959</v>
      </c>
      <c r="K528" s="69" t="s">
        <v>681</v>
      </c>
      <c r="L528" s="83"/>
      <c r="M528" s="52"/>
    </row>
    <row r="529" spans="1:13" s="27" customFormat="1" ht="30.6" customHeight="1" x14ac:dyDescent="0.15">
      <c r="A529" s="74"/>
      <c r="B529" s="63"/>
      <c r="C529" s="59"/>
      <c r="D529" s="76"/>
      <c r="E529" s="92" t="s">
        <v>750</v>
      </c>
      <c r="F529" s="77" t="s">
        <v>1960</v>
      </c>
      <c r="G529" s="75" t="s">
        <v>1961</v>
      </c>
      <c r="H529" s="66"/>
      <c r="I529" s="62"/>
      <c r="J529" s="75" t="s">
        <v>1962</v>
      </c>
      <c r="K529" s="69" t="s">
        <v>681</v>
      </c>
      <c r="L529" s="81"/>
      <c r="M529" s="61"/>
    </row>
    <row r="530" spans="1:13" s="27" customFormat="1" ht="41.1" customHeight="1" x14ac:dyDescent="0.15">
      <c r="A530" s="74"/>
      <c r="B530" s="63"/>
      <c r="C530" s="50">
        <v>4</v>
      </c>
      <c r="D530" s="73" t="s">
        <v>1963</v>
      </c>
      <c r="E530" s="92" t="s">
        <v>673</v>
      </c>
      <c r="F530" s="77" t="s">
        <v>1964</v>
      </c>
      <c r="G530" s="75" t="s">
        <v>1965</v>
      </c>
      <c r="H530" s="66"/>
      <c r="I530" s="55" t="s">
        <v>1963</v>
      </c>
      <c r="J530" s="75" t="s">
        <v>1966</v>
      </c>
      <c r="K530" s="69" t="s">
        <v>498</v>
      </c>
      <c r="L530" s="55" t="s">
        <v>658</v>
      </c>
      <c r="M530" s="53" t="s">
        <v>659</v>
      </c>
    </row>
    <row r="531" spans="1:13" s="27" customFormat="1" ht="41.1" customHeight="1" x14ac:dyDescent="0.15">
      <c r="A531" s="74"/>
      <c r="B531" s="63"/>
      <c r="C531" s="64"/>
      <c r="D531" s="63"/>
      <c r="E531" s="50" t="s">
        <v>654</v>
      </c>
      <c r="F531" s="73" t="s">
        <v>1967</v>
      </c>
      <c r="G531" s="75" t="s">
        <v>1799</v>
      </c>
      <c r="H531" s="66"/>
      <c r="I531" s="66"/>
      <c r="J531" s="75" t="s">
        <v>1968</v>
      </c>
      <c r="K531" s="69" t="s">
        <v>498</v>
      </c>
      <c r="L531" s="83"/>
      <c r="M531" s="52"/>
    </row>
    <row r="532" spans="1:13" s="27" customFormat="1" ht="30.6" customHeight="1" x14ac:dyDescent="0.15">
      <c r="A532" s="74"/>
      <c r="B532" s="63"/>
      <c r="C532" s="64"/>
      <c r="D532" s="63"/>
      <c r="E532" s="64"/>
      <c r="F532" s="63"/>
      <c r="G532" s="75" t="s">
        <v>587</v>
      </c>
      <c r="H532" s="66"/>
      <c r="I532" s="66"/>
      <c r="J532" s="75" t="s">
        <v>1969</v>
      </c>
      <c r="K532" s="85" t="s">
        <v>681</v>
      </c>
      <c r="L532" s="83"/>
      <c r="M532" s="52"/>
    </row>
    <row r="533" spans="1:13" s="27" customFormat="1" ht="30.6" customHeight="1" x14ac:dyDescent="0.15">
      <c r="A533" s="74"/>
      <c r="B533" s="63"/>
      <c r="C533" s="64"/>
      <c r="D533" s="63"/>
      <c r="E533" s="59"/>
      <c r="F533" s="76"/>
      <c r="G533" s="75" t="s">
        <v>1808</v>
      </c>
      <c r="H533" s="66"/>
      <c r="I533" s="66"/>
      <c r="J533" s="75" t="s">
        <v>1970</v>
      </c>
      <c r="K533" s="81"/>
      <c r="L533" s="83"/>
      <c r="M533" s="52"/>
    </row>
    <row r="534" spans="1:13" s="27" customFormat="1" ht="30.6" customHeight="1" x14ac:dyDescent="0.15">
      <c r="A534" s="93"/>
      <c r="B534" s="76"/>
      <c r="C534" s="59"/>
      <c r="D534" s="76"/>
      <c r="E534" s="92" t="s">
        <v>682</v>
      </c>
      <c r="F534" s="77" t="s">
        <v>1971</v>
      </c>
      <c r="G534" s="75" t="s">
        <v>1972</v>
      </c>
      <c r="H534" s="62"/>
      <c r="I534" s="62"/>
      <c r="J534" s="75" t="s">
        <v>1973</v>
      </c>
      <c r="K534" s="69" t="s">
        <v>681</v>
      </c>
      <c r="L534" s="81"/>
      <c r="M534" s="61"/>
    </row>
    <row r="535" spans="1:13" s="27" customFormat="1" ht="41.1" customHeight="1" x14ac:dyDescent="0.15">
      <c r="A535" s="72">
        <v>66</v>
      </c>
      <c r="B535" s="73" t="s">
        <v>1974</v>
      </c>
      <c r="C535" s="50">
        <v>1</v>
      </c>
      <c r="D535" s="73" t="s">
        <v>1974</v>
      </c>
      <c r="E535" s="70" t="s">
        <v>673</v>
      </c>
      <c r="F535" s="77" t="s">
        <v>1975</v>
      </c>
      <c r="G535" s="75" t="s">
        <v>1976</v>
      </c>
      <c r="H535" s="55" t="s">
        <v>1974</v>
      </c>
      <c r="I535" s="55" t="s">
        <v>1974</v>
      </c>
      <c r="J535" s="75" t="s">
        <v>1977</v>
      </c>
      <c r="K535" s="69" t="s">
        <v>498</v>
      </c>
      <c r="L535" s="55" t="s">
        <v>658</v>
      </c>
      <c r="M535" s="53" t="s">
        <v>659</v>
      </c>
    </row>
    <row r="536" spans="1:13" s="27" customFormat="1" ht="41.1" customHeight="1" x14ac:dyDescent="0.15">
      <c r="A536" s="74"/>
      <c r="B536" s="63"/>
      <c r="C536" s="64"/>
      <c r="D536" s="63"/>
      <c r="E536" s="51" t="s">
        <v>654</v>
      </c>
      <c r="F536" s="73" t="s">
        <v>1978</v>
      </c>
      <c r="G536" s="75" t="s">
        <v>1979</v>
      </c>
      <c r="H536" s="66"/>
      <c r="I536" s="66"/>
      <c r="J536" s="78" t="s">
        <v>242</v>
      </c>
      <c r="K536" s="85" t="s">
        <v>681</v>
      </c>
      <c r="L536" s="83"/>
      <c r="M536" s="52"/>
    </row>
    <row r="537" spans="1:13" s="27" customFormat="1" ht="30.6" customHeight="1" x14ac:dyDescent="0.15">
      <c r="A537" s="74"/>
      <c r="B537" s="63"/>
      <c r="C537" s="64"/>
      <c r="D537" s="63"/>
      <c r="E537" s="67"/>
      <c r="F537" s="63"/>
      <c r="G537" s="75" t="s">
        <v>1980</v>
      </c>
      <c r="H537" s="66"/>
      <c r="I537" s="66"/>
      <c r="J537" s="78" t="s">
        <v>1981</v>
      </c>
      <c r="K537" s="83"/>
      <c r="L537" s="83"/>
      <c r="M537" s="52"/>
    </row>
    <row r="538" spans="1:13" s="27" customFormat="1" ht="30.6" customHeight="1" x14ac:dyDescent="0.15">
      <c r="A538" s="74"/>
      <c r="B538" s="63"/>
      <c r="C538" s="64"/>
      <c r="D538" s="63"/>
      <c r="E538" s="67"/>
      <c r="F538" s="63"/>
      <c r="G538" s="75" t="s">
        <v>1982</v>
      </c>
      <c r="H538" s="66"/>
      <c r="I538" s="66"/>
      <c r="J538" s="78" t="s">
        <v>1983</v>
      </c>
      <c r="K538" s="83"/>
      <c r="L538" s="83"/>
      <c r="M538" s="52"/>
    </row>
    <row r="539" spans="1:13" s="27" customFormat="1" ht="30.6" customHeight="1" x14ac:dyDescent="0.15">
      <c r="A539" s="74"/>
      <c r="B539" s="63"/>
      <c r="C539" s="64"/>
      <c r="D539" s="63"/>
      <c r="E539" s="67"/>
      <c r="F539" s="63"/>
      <c r="G539" s="75" t="s">
        <v>1984</v>
      </c>
      <c r="H539" s="66"/>
      <c r="I539" s="66"/>
      <c r="J539" s="78" t="s">
        <v>1985</v>
      </c>
      <c r="K539" s="83"/>
      <c r="L539" s="83"/>
      <c r="M539" s="52"/>
    </row>
    <row r="540" spans="1:13" s="27" customFormat="1" ht="30.6" customHeight="1" x14ac:dyDescent="0.15">
      <c r="A540" s="74"/>
      <c r="B540" s="63"/>
      <c r="C540" s="64"/>
      <c r="D540" s="63"/>
      <c r="E540" s="67"/>
      <c r="F540" s="63"/>
      <c r="G540" s="75" t="s">
        <v>1986</v>
      </c>
      <c r="H540" s="66"/>
      <c r="I540" s="66"/>
      <c r="J540" s="78" t="s">
        <v>1987</v>
      </c>
      <c r="K540" s="83"/>
      <c r="L540" s="83"/>
      <c r="M540" s="52"/>
    </row>
    <row r="541" spans="1:13" s="27" customFormat="1" ht="30.6" customHeight="1" x14ac:dyDescent="0.15">
      <c r="A541" s="74"/>
      <c r="B541" s="63"/>
      <c r="C541" s="64"/>
      <c r="D541" s="63"/>
      <c r="E541" s="67"/>
      <c r="F541" s="63"/>
      <c r="G541" s="75" t="s">
        <v>1988</v>
      </c>
      <c r="H541" s="66"/>
      <c r="I541" s="66"/>
      <c r="J541" s="78" t="s">
        <v>1989</v>
      </c>
      <c r="K541" s="83"/>
      <c r="L541" s="83"/>
      <c r="M541" s="52"/>
    </row>
    <row r="542" spans="1:13" s="27" customFormat="1" ht="30.6" customHeight="1" x14ac:dyDescent="0.15">
      <c r="A542" s="74"/>
      <c r="B542" s="63"/>
      <c r="C542" s="64"/>
      <c r="D542" s="63"/>
      <c r="E542" s="67"/>
      <c r="F542" s="63"/>
      <c r="G542" s="75" t="s">
        <v>1990</v>
      </c>
      <c r="H542" s="66"/>
      <c r="I542" s="66"/>
      <c r="J542" s="78" t="s">
        <v>1991</v>
      </c>
      <c r="K542" s="83"/>
      <c r="L542" s="83"/>
      <c r="M542" s="52"/>
    </row>
    <row r="543" spans="1:13" s="27" customFormat="1" ht="30.6" customHeight="1" x14ac:dyDescent="0.15">
      <c r="A543" s="74"/>
      <c r="B543" s="63"/>
      <c r="C543" s="64"/>
      <c r="D543" s="63"/>
      <c r="E543" s="60"/>
      <c r="F543" s="76"/>
      <c r="G543" s="75" t="s">
        <v>1992</v>
      </c>
      <c r="H543" s="66"/>
      <c r="I543" s="66"/>
      <c r="J543" s="78" t="s">
        <v>1993</v>
      </c>
      <c r="K543" s="81"/>
      <c r="L543" s="83"/>
      <c r="M543" s="52"/>
    </row>
    <row r="544" spans="1:13" s="27" customFormat="1" ht="41.1" customHeight="1" x14ac:dyDescent="0.15">
      <c r="A544" s="74"/>
      <c r="B544" s="63"/>
      <c r="C544" s="64"/>
      <c r="D544" s="63"/>
      <c r="E544" s="51" t="s">
        <v>682</v>
      </c>
      <c r="F544" s="73" t="s">
        <v>1994</v>
      </c>
      <c r="G544" s="75" t="s">
        <v>1995</v>
      </c>
      <c r="H544" s="66"/>
      <c r="I544" s="66"/>
      <c r="J544" s="78" t="s">
        <v>1996</v>
      </c>
      <c r="K544" s="85" t="s">
        <v>498</v>
      </c>
      <c r="L544" s="83"/>
      <c r="M544" s="52"/>
    </row>
    <row r="545" spans="1:13" s="27" customFormat="1" ht="30.6" customHeight="1" x14ac:dyDescent="0.15">
      <c r="A545" s="74"/>
      <c r="B545" s="63"/>
      <c r="C545" s="64"/>
      <c r="D545" s="63"/>
      <c r="E545" s="67"/>
      <c r="F545" s="63"/>
      <c r="G545" s="75" t="s">
        <v>1997</v>
      </c>
      <c r="H545" s="66"/>
      <c r="I545" s="66"/>
      <c r="J545" s="78" t="s">
        <v>1998</v>
      </c>
      <c r="K545" s="83"/>
      <c r="L545" s="83"/>
      <c r="M545" s="52"/>
    </row>
    <row r="546" spans="1:13" s="27" customFormat="1" ht="30.6" customHeight="1" x14ac:dyDescent="0.15">
      <c r="A546" s="74"/>
      <c r="B546" s="63"/>
      <c r="C546" s="64"/>
      <c r="D546" s="63"/>
      <c r="E546" s="67"/>
      <c r="F546" s="63"/>
      <c r="G546" s="75" t="s">
        <v>1999</v>
      </c>
      <c r="H546" s="66"/>
      <c r="I546" s="66"/>
      <c r="J546" s="78" t="s">
        <v>2000</v>
      </c>
      <c r="K546" s="81"/>
      <c r="L546" s="83"/>
      <c r="M546" s="52"/>
    </row>
    <row r="547" spans="1:13" s="27" customFormat="1" ht="30.6" customHeight="1" x14ac:dyDescent="0.15">
      <c r="A547" s="74"/>
      <c r="B547" s="63"/>
      <c r="C547" s="64"/>
      <c r="D547" s="63"/>
      <c r="E547" s="67"/>
      <c r="F547" s="63"/>
      <c r="G547" s="75" t="s">
        <v>577</v>
      </c>
      <c r="H547" s="66"/>
      <c r="I547" s="66"/>
      <c r="J547" s="78" t="s">
        <v>2001</v>
      </c>
      <c r="K547" s="85" t="s">
        <v>586</v>
      </c>
      <c r="L547" s="83"/>
      <c r="M547" s="52"/>
    </row>
    <row r="548" spans="1:13" s="27" customFormat="1" ht="30.6" customHeight="1" x14ac:dyDescent="0.15">
      <c r="A548" s="74"/>
      <c r="B548" s="63"/>
      <c r="C548" s="64"/>
      <c r="D548" s="63"/>
      <c r="E548" s="67"/>
      <c r="F548" s="63"/>
      <c r="G548" s="75" t="s">
        <v>2002</v>
      </c>
      <c r="H548" s="66"/>
      <c r="I548" s="66"/>
      <c r="J548" s="78" t="s">
        <v>2003</v>
      </c>
      <c r="K548" s="83"/>
      <c r="L548" s="83"/>
      <c r="M548" s="52"/>
    </row>
    <row r="549" spans="1:13" s="27" customFormat="1" ht="30.6" customHeight="1" x14ac:dyDescent="0.15">
      <c r="A549" s="74"/>
      <c r="B549" s="63"/>
      <c r="C549" s="64"/>
      <c r="D549" s="63"/>
      <c r="E549" s="67"/>
      <c r="F549" s="63"/>
      <c r="G549" s="75" t="s">
        <v>2004</v>
      </c>
      <c r="H549" s="66"/>
      <c r="I549" s="66"/>
      <c r="J549" s="78" t="s">
        <v>2005</v>
      </c>
      <c r="K549" s="81"/>
      <c r="L549" s="83"/>
      <c r="M549" s="52"/>
    </row>
    <row r="550" spans="1:13" s="27" customFormat="1" ht="72.599999999999994" customHeight="1" x14ac:dyDescent="0.15">
      <c r="A550" s="74"/>
      <c r="B550" s="63"/>
      <c r="C550" s="64"/>
      <c r="D550" s="63"/>
      <c r="E550" s="151"/>
      <c r="F550" s="142"/>
      <c r="G550" s="75" t="s">
        <v>578</v>
      </c>
      <c r="H550" s="66"/>
      <c r="I550" s="66"/>
      <c r="J550" s="78" t="s">
        <v>2006</v>
      </c>
      <c r="K550" s="69" t="s">
        <v>2007</v>
      </c>
      <c r="L550" s="83"/>
      <c r="M550" s="52"/>
    </row>
    <row r="551" spans="1:13" s="27" customFormat="1" ht="41.1" customHeight="1" x14ac:dyDescent="0.15">
      <c r="A551" s="74"/>
      <c r="B551" s="63"/>
      <c r="C551" s="64"/>
      <c r="D551" s="63"/>
      <c r="E551" s="51" t="s">
        <v>688</v>
      </c>
      <c r="F551" s="73" t="s">
        <v>2008</v>
      </c>
      <c r="G551" s="75" t="s">
        <v>2009</v>
      </c>
      <c r="H551" s="66"/>
      <c r="I551" s="66"/>
      <c r="J551" s="78" t="s">
        <v>2010</v>
      </c>
      <c r="K551" s="69" t="s">
        <v>498</v>
      </c>
      <c r="L551" s="83"/>
      <c r="M551" s="52"/>
    </row>
    <row r="552" spans="1:13" s="27" customFormat="1" ht="30.6" customHeight="1" x14ac:dyDescent="0.15">
      <c r="A552" s="74"/>
      <c r="B552" s="63"/>
      <c r="C552" s="64"/>
      <c r="D552" s="63"/>
      <c r="E552" s="67"/>
      <c r="F552" s="63"/>
      <c r="G552" s="75" t="s">
        <v>579</v>
      </c>
      <c r="H552" s="66"/>
      <c r="I552" s="66"/>
      <c r="J552" s="78" t="s">
        <v>2011</v>
      </c>
      <c r="K552" s="85" t="s">
        <v>681</v>
      </c>
      <c r="L552" s="83"/>
      <c r="M552" s="52"/>
    </row>
    <row r="553" spans="1:13" s="27" customFormat="1" ht="30.6" customHeight="1" x14ac:dyDescent="0.15">
      <c r="A553" s="74"/>
      <c r="B553" s="63"/>
      <c r="C553" s="64"/>
      <c r="D553" s="63"/>
      <c r="E553" s="60"/>
      <c r="F553" s="76"/>
      <c r="G553" s="75" t="s">
        <v>2012</v>
      </c>
      <c r="H553" s="66"/>
      <c r="I553" s="66"/>
      <c r="J553" s="78" t="s">
        <v>2013</v>
      </c>
      <c r="K553" s="81"/>
      <c r="L553" s="83"/>
      <c r="M553" s="52"/>
    </row>
    <row r="554" spans="1:13" s="27" customFormat="1" ht="41.1" customHeight="1" x14ac:dyDescent="0.15">
      <c r="A554" s="74"/>
      <c r="B554" s="63"/>
      <c r="C554" s="64"/>
      <c r="D554" s="63"/>
      <c r="E554" s="51" t="s">
        <v>746</v>
      </c>
      <c r="F554" s="73" t="s">
        <v>2014</v>
      </c>
      <c r="G554" s="75" t="s">
        <v>2015</v>
      </c>
      <c r="H554" s="66"/>
      <c r="I554" s="66"/>
      <c r="J554" s="78" t="s">
        <v>211</v>
      </c>
      <c r="K554" s="69" t="s">
        <v>498</v>
      </c>
      <c r="L554" s="83"/>
      <c r="M554" s="52"/>
    </row>
    <row r="555" spans="1:13" s="27" customFormat="1" ht="51.6" customHeight="1" x14ac:dyDescent="0.15">
      <c r="A555" s="74"/>
      <c r="B555" s="63"/>
      <c r="C555" s="64"/>
      <c r="D555" s="63"/>
      <c r="E555" s="67"/>
      <c r="F555" s="63"/>
      <c r="G555" s="75" t="s">
        <v>2016</v>
      </c>
      <c r="H555" s="66"/>
      <c r="I555" s="66"/>
      <c r="J555" s="78" t="s">
        <v>212</v>
      </c>
      <c r="K555" s="69" t="s">
        <v>681</v>
      </c>
      <c r="L555" s="83"/>
      <c r="M555" s="52"/>
    </row>
    <row r="556" spans="1:13" s="27" customFormat="1" ht="30.6" customHeight="1" x14ac:dyDescent="0.15">
      <c r="A556" s="74"/>
      <c r="B556" s="63"/>
      <c r="C556" s="64"/>
      <c r="D556" s="63"/>
      <c r="E556" s="60"/>
      <c r="F556" s="76"/>
      <c r="G556" s="75" t="s">
        <v>2017</v>
      </c>
      <c r="H556" s="66"/>
      <c r="I556" s="66"/>
      <c r="J556" s="78" t="s">
        <v>2018</v>
      </c>
      <c r="K556" s="69" t="s">
        <v>664</v>
      </c>
      <c r="L556" s="83"/>
      <c r="M556" s="52"/>
    </row>
    <row r="557" spans="1:13" s="27" customFormat="1" ht="41.1" customHeight="1" x14ac:dyDescent="0.15">
      <c r="A557" s="74"/>
      <c r="B557" s="63"/>
      <c r="C557" s="64"/>
      <c r="D557" s="63"/>
      <c r="E557" s="70" t="s">
        <v>750</v>
      </c>
      <c r="F557" s="77" t="s">
        <v>2019</v>
      </c>
      <c r="G557" s="75" t="s">
        <v>2020</v>
      </c>
      <c r="H557" s="66"/>
      <c r="I557" s="66"/>
      <c r="J557" s="78" t="s">
        <v>243</v>
      </c>
      <c r="K557" s="69" t="s">
        <v>664</v>
      </c>
      <c r="L557" s="83"/>
      <c r="M557" s="52"/>
    </row>
    <row r="558" spans="1:13" s="27" customFormat="1" ht="41.1" customHeight="1" x14ac:dyDescent="0.15">
      <c r="A558" s="74"/>
      <c r="B558" s="63"/>
      <c r="C558" s="64"/>
      <c r="D558" s="63"/>
      <c r="E558" s="51" t="s">
        <v>762</v>
      </c>
      <c r="F558" s="73" t="s">
        <v>2021</v>
      </c>
      <c r="G558" s="75" t="s">
        <v>2022</v>
      </c>
      <c r="H558" s="66"/>
      <c r="I558" s="66"/>
      <c r="J558" s="78" t="s">
        <v>2023</v>
      </c>
      <c r="K558" s="69" t="s">
        <v>681</v>
      </c>
      <c r="L558" s="83"/>
      <c r="M558" s="52"/>
    </row>
    <row r="559" spans="1:13" s="27" customFormat="1" ht="72.599999999999994" customHeight="1" x14ac:dyDescent="0.15">
      <c r="A559" s="74"/>
      <c r="B559" s="63"/>
      <c r="C559" s="64"/>
      <c r="D559" s="63"/>
      <c r="E559" s="60"/>
      <c r="F559" s="76"/>
      <c r="G559" s="75" t="s">
        <v>2024</v>
      </c>
      <c r="H559" s="66"/>
      <c r="I559" s="66"/>
      <c r="J559" s="78" t="s">
        <v>2025</v>
      </c>
      <c r="K559" s="69" t="s">
        <v>2007</v>
      </c>
      <c r="L559" s="83"/>
      <c r="M559" s="52"/>
    </row>
    <row r="560" spans="1:13" s="27" customFormat="1" ht="30.6" customHeight="1" x14ac:dyDescent="0.15">
      <c r="A560" s="74"/>
      <c r="B560" s="63"/>
      <c r="C560" s="64"/>
      <c r="D560" s="63"/>
      <c r="E560" s="70" t="s">
        <v>768</v>
      </c>
      <c r="F560" s="77" t="s">
        <v>2026</v>
      </c>
      <c r="G560" s="75" t="s">
        <v>2027</v>
      </c>
      <c r="H560" s="66"/>
      <c r="I560" s="66"/>
      <c r="J560" s="78" t="s">
        <v>213</v>
      </c>
      <c r="K560" s="69" t="s">
        <v>681</v>
      </c>
      <c r="L560" s="83"/>
      <c r="M560" s="52"/>
    </row>
    <row r="561" spans="1:13" s="27" customFormat="1" ht="41.1" customHeight="1" x14ac:dyDescent="0.15">
      <c r="A561" s="74"/>
      <c r="B561" s="63"/>
      <c r="C561" s="59"/>
      <c r="D561" s="76"/>
      <c r="E561" s="70" t="s">
        <v>772</v>
      </c>
      <c r="F561" s="77" t="s">
        <v>2028</v>
      </c>
      <c r="G561" s="75" t="s">
        <v>2029</v>
      </c>
      <c r="H561" s="66"/>
      <c r="I561" s="62"/>
      <c r="J561" s="78" t="s">
        <v>214</v>
      </c>
      <c r="K561" s="69" t="s">
        <v>681</v>
      </c>
      <c r="L561" s="81"/>
      <c r="M561" s="61"/>
    </row>
    <row r="562" spans="1:13" s="27" customFormat="1" ht="41.1" customHeight="1" x14ac:dyDescent="0.15">
      <c r="A562" s="74"/>
      <c r="B562" s="63"/>
      <c r="C562" s="50">
        <v>2</v>
      </c>
      <c r="D562" s="73" t="s">
        <v>2030</v>
      </c>
      <c r="E562" s="51" t="s">
        <v>673</v>
      </c>
      <c r="F562" s="73" t="s">
        <v>2031</v>
      </c>
      <c r="G562" s="75" t="s">
        <v>581</v>
      </c>
      <c r="H562" s="66"/>
      <c r="I562" s="55" t="s">
        <v>2030</v>
      </c>
      <c r="J562" s="78" t="s">
        <v>244</v>
      </c>
      <c r="K562" s="85" t="s">
        <v>498</v>
      </c>
      <c r="L562" s="55" t="s">
        <v>658</v>
      </c>
      <c r="M562" s="53" t="s">
        <v>659</v>
      </c>
    </row>
    <row r="563" spans="1:13" s="27" customFormat="1" ht="30.6" customHeight="1" x14ac:dyDescent="0.15">
      <c r="A563" s="74"/>
      <c r="B563" s="63"/>
      <c r="C563" s="64"/>
      <c r="D563" s="63"/>
      <c r="E563" s="67"/>
      <c r="F563" s="63"/>
      <c r="G563" s="75" t="s">
        <v>582</v>
      </c>
      <c r="H563" s="66"/>
      <c r="I563" s="66"/>
      <c r="J563" s="78" t="s">
        <v>2032</v>
      </c>
      <c r="K563" s="83"/>
      <c r="L563" s="66"/>
      <c r="M563" s="52"/>
    </row>
    <row r="564" spans="1:13" s="27" customFormat="1" ht="72.599999999999994" customHeight="1" x14ac:dyDescent="0.15">
      <c r="A564" s="74"/>
      <c r="B564" s="63"/>
      <c r="C564" s="64"/>
      <c r="D564" s="63"/>
      <c r="E564" s="60"/>
      <c r="F564" s="76"/>
      <c r="G564" s="75" t="s">
        <v>2033</v>
      </c>
      <c r="H564" s="66"/>
      <c r="I564" s="66"/>
      <c r="J564" s="78" t="s">
        <v>2034</v>
      </c>
      <c r="K564" s="81"/>
      <c r="L564" s="62"/>
      <c r="M564" s="61"/>
    </row>
    <row r="565" spans="1:13" s="27" customFormat="1" ht="51.6" customHeight="1" x14ac:dyDescent="0.15">
      <c r="A565" s="74"/>
      <c r="B565" s="63"/>
      <c r="C565" s="64"/>
      <c r="D565" s="63"/>
      <c r="E565" s="51" t="s">
        <v>654</v>
      </c>
      <c r="F565" s="73" t="s">
        <v>2035</v>
      </c>
      <c r="G565" s="75" t="s">
        <v>585</v>
      </c>
      <c r="H565" s="66"/>
      <c r="I565" s="66"/>
      <c r="J565" s="78" t="s">
        <v>2036</v>
      </c>
      <c r="K565" s="85" t="s">
        <v>586</v>
      </c>
      <c r="L565" s="85" t="s">
        <v>2037</v>
      </c>
      <c r="M565" s="53" t="s">
        <v>2038</v>
      </c>
    </row>
    <row r="566" spans="1:13" s="27" customFormat="1" ht="30.6" customHeight="1" x14ac:dyDescent="0.15">
      <c r="A566" s="74"/>
      <c r="B566" s="63"/>
      <c r="C566" s="64"/>
      <c r="D566" s="63"/>
      <c r="E566" s="67"/>
      <c r="F566" s="63"/>
      <c r="G566" s="75" t="s">
        <v>2039</v>
      </c>
      <c r="H566" s="66"/>
      <c r="I566" s="66"/>
      <c r="J566" s="78" t="s">
        <v>2040</v>
      </c>
      <c r="K566" s="83"/>
      <c r="L566" s="83"/>
      <c r="M566" s="52"/>
    </row>
    <row r="567" spans="1:13" s="27" customFormat="1" ht="41.1" customHeight="1" x14ac:dyDescent="0.15">
      <c r="A567" s="74"/>
      <c r="B567" s="63"/>
      <c r="C567" s="64"/>
      <c r="D567" s="63"/>
      <c r="E567" s="67"/>
      <c r="F567" s="63"/>
      <c r="G567" s="75" t="s">
        <v>2041</v>
      </c>
      <c r="H567" s="66"/>
      <c r="I567" s="66"/>
      <c r="J567" s="78" t="s">
        <v>2042</v>
      </c>
      <c r="K567" s="81"/>
      <c r="L567" s="83"/>
      <c r="M567" s="52"/>
    </row>
    <row r="568" spans="1:13" s="27" customFormat="1" ht="41.1" customHeight="1" x14ac:dyDescent="0.15">
      <c r="A568" s="74"/>
      <c r="B568" s="63"/>
      <c r="C568" s="64"/>
      <c r="D568" s="63"/>
      <c r="E568" s="67"/>
      <c r="F568" s="63"/>
      <c r="G568" s="75" t="s">
        <v>2043</v>
      </c>
      <c r="H568" s="66"/>
      <c r="I568" s="66"/>
      <c r="J568" s="78" t="s">
        <v>2044</v>
      </c>
      <c r="K568" s="69" t="s">
        <v>681</v>
      </c>
      <c r="L568" s="83"/>
      <c r="M568" s="52"/>
    </row>
    <row r="569" spans="1:13" s="27" customFormat="1" ht="30.6" customHeight="1" x14ac:dyDescent="0.15">
      <c r="A569" s="93"/>
      <c r="B569" s="76"/>
      <c r="C569" s="59"/>
      <c r="D569" s="76"/>
      <c r="E569" s="60"/>
      <c r="F569" s="76"/>
      <c r="G569" s="75" t="s">
        <v>2045</v>
      </c>
      <c r="H569" s="62"/>
      <c r="I569" s="62"/>
      <c r="J569" s="78" t="s">
        <v>2046</v>
      </c>
      <c r="K569" s="69" t="s">
        <v>664</v>
      </c>
      <c r="L569" s="81"/>
      <c r="M569" s="61"/>
    </row>
    <row r="570" spans="1:13" s="27" customFormat="1" ht="41.1" customHeight="1" x14ac:dyDescent="0.15">
      <c r="A570" s="72">
        <v>67</v>
      </c>
      <c r="B570" s="73" t="s">
        <v>2047</v>
      </c>
      <c r="C570" s="50">
        <v>1</v>
      </c>
      <c r="D570" s="73" t="s">
        <v>2047</v>
      </c>
      <c r="E570" s="51" t="s">
        <v>673</v>
      </c>
      <c r="F570" s="73" t="s">
        <v>2048</v>
      </c>
      <c r="G570" s="75" t="s">
        <v>1799</v>
      </c>
      <c r="H570" s="55" t="s">
        <v>2047</v>
      </c>
      <c r="I570" s="55" t="s">
        <v>2047</v>
      </c>
      <c r="J570" s="75" t="s">
        <v>2049</v>
      </c>
      <c r="K570" s="69" t="s">
        <v>498</v>
      </c>
      <c r="L570" s="55" t="s">
        <v>658</v>
      </c>
      <c r="M570" s="53" t="s">
        <v>659</v>
      </c>
    </row>
    <row r="571" spans="1:13" s="27" customFormat="1" ht="30.6" customHeight="1" x14ac:dyDescent="0.15">
      <c r="A571" s="74"/>
      <c r="B571" s="63"/>
      <c r="C571" s="64"/>
      <c r="D571" s="63"/>
      <c r="E571" s="67"/>
      <c r="F571" s="63"/>
      <c r="G571" s="75" t="s">
        <v>587</v>
      </c>
      <c r="H571" s="66"/>
      <c r="I571" s="66"/>
      <c r="J571" s="75" t="s">
        <v>246</v>
      </c>
      <c r="K571" s="85" t="s">
        <v>681</v>
      </c>
      <c r="L571" s="83"/>
      <c r="M571" s="52"/>
    </row>
    <row r="572" spans="1:13" s="27" customFormat="1" ht="30.6" customHeight="1" x14ac:dyDescent="0.15">
      <c r="A572" s="74"/>
      <c r="B572" s="63"/>
      <c r="C572" s="64"/>
      <c r="D572" s="63"/>
      <c r="E572" s="67"/>
      <c r="F572" s="63"/>
      <c r="G572" s="75" t="s">
        <v>1808</v>
      </c>
      <c r="H572" s="66"/>
      <c r="I572" s="66"/>
      <c r="J572" s="75" t="s">
        <v>2050</v>
      </c>
      <c r="K572" s="83"/>
      <c r="L572" s="83"/>
      <c r="M572" s="52"/>
    </row>
    <row r="573" spans="1:13" s="27" customFormat="1" ht="30.6" customHeight="1" x14ac:dyDescent="0.15">
      <c r="A573" s="74"/>
      <c r="B573" s="63"/>
      <c r="C573" s="64"/>
      <c r="D573" s="63"/>
      <c r="E573" s="60"/>
      <c r="F573" s="76"/>
      <c r="G573" s="75" t="s">
        <v>2051</v>
      </c>
      <c r="H573" s="66"/>
      <c r="I573" s="66"/>
      <c r="J573" s="75" t="s">
        <v>2052</v>
      </c>
      <c r="K573" s="81"/>
      <c r="L573" s="83"/>
      <c r="M573" s="52"/>
    </row>
    <row r="574" spans="1:13" s="27" customFormat="1" ht="30.6" customHeight="1" x14ac:dyDescent="0.15">
      <c r="A574" s="74"/>
      <c r="B574" s="63"/>
      <c r="C574" s="64"/>
      <c r="D574" s="63"/>
      <c r="E574" s="70" t="s">
        <v>654</v>
      </c>
      <c r="F574" s="77" t="s">
        <v>2053</v>
      </c>
      <c r="G574" s="75" t="s">
        <v>2054</v>
      </c>
      <c r="H574" s="66"/>
      <c r="I574" s="66"/>
      <c r="J574" s="75" t="s">
        <v>2055</v>
      </c>
      <c r="K574" s="69" t="s">
        <v>498</v>
      </c>
      <c r="L574" s="83"/>
      <c r="M574" s="52"/>
    </row>
    <row r="575" spans="1:13" s="27" customFormat="1" ht="41.1" customHeight="1" x14ac:dyDescent="0.15">
      <c r="A575" s="74"/>
      <c r="B575" s="63"/>
      <c r="C575" s="64"/>
      <c r="D575" s="63"/>
      <c r="E575" s="70" t="s">
        <v>682</v>
      </c>
      <c r="F575" s="77" t="s">
        <v>2056</v>
      </c>
      <c r="G575" s="75" t="s">
        <v>2057</v>
      </c>
      <c r="H575" s="66"/>
      <c r="I575" s="66"/>
      <c r="J575" s="75" t="s">
        <v>2058</v>
      </c>
      <c r="K575" s="69" t="s">
        <v>498</v>
      </c>
      <c r="L575" s="83"/>
      <c r="M575" s="52"/>
    </row>
    <row r="576" spans="1:13" s="27" customFormat="1" ht="30.6" customHeight="1" x14ac:dyDescent="0.15">
      <c r="A576" s="74"/>
      <c r="B576" s="63"/>
      <c r="C576" s="64"/>
      <c r="D576" s="63"/>
      <c r="E576" s="70" t="s">
        <v>688</v>
      </c>
      <c r="F576" s="77" t="s">
        <v>2059</v>
      </c>
      <c r="G576" s="75" t="s">
        <v>2060</v>
      </c>
      <c r="H576" s="66"/>
      <c r="I576" s="66"/>
      <c r="J576" s="75" t="s">
        <v>2061</v>
      </c>
      <c r="K576" s="69" t="s">
        <v>586</v>
      </c>
      <c r="L576" s="83"/>
      <c r="M576" s="52"/>
    </row>
    <row r="577" spans="1:13" s="27" customFormat="1" ht="30.6" customHeight="1" x14ac:dyDescent="0.15">
      <c r="A577" s="74"/>
      <c r="B577" s="63"/>
      <c r="C577" s="64"/>
      <c r="D577" s="63"/>
      <c r="E577" s="70" t="s">
        <v>746</v>
      </c>
      <c r="F577" s="77" t="s">
        <v>2062</v>
      </c>
      <c r="G577" s="75" t="s">
        <v>2063</v>
      </c>
      <c r="H577" s="66"/>
      <c r="I577" s="66"/>
      <c r="J577" s="75" t="s">
        <v>2064</v>
      </c>
      <c r="K577" s="69" t="s">
        <v>586</v>
      </c>
      <c r="L577" s="83"/>
      <c r="M577" s="52"/>
    </row>
    <row r="578" spans="1:13" s="27" customFormat="1" ht="30.6" customHeight="1" x14ac:dyDescent="0.15">
      <c r="A578" s="74"/>
      <c r="B578" s="63"/>
      <c r="C578" s="59"/>
      <c r="D578" s="76"/>
      <c r="E578" s="70" t="s">
        <v>750</v>
      </c>
      <c r="F578" s="77" t="s">
        <v>2065</v>
      </c>
      <c r="G578" s="75" t="s">
        <v>2066</v>
      </c>
      <c r="H578" s="66"/>
      <c r="I578" s="62"/>
      <c r="J578" s="75" t="s">
        <v>2067</v>
      </c>
      <c r="K578" s="69" t="s">
        <v>586</v>
      </c>
      <c r="L578" s="81"/>
      <c r="M578" s="61"/>
    </row>
    <row r="579" spans="1:13" s="27" customFormat="1" ht="62.1" customHeight="1" x14ac:dyDescent="0.15">
      <c r="A579" s="74"/>
      <c r="B579" s="63"/>
      <c r="C579" s="50">
        <v>2</v>
      </c>
      <c r="D579" s="73" t="s">
        <v>2068</v>
      </c>
      <c r="E579" s="51" t="s">
        <v>673</v>
      </c>
      <c r="F579" s="73" t="s">
        <v>2069</v>
      </c>
      <c r="G579" s="75" t="s">
        <v>1799</v>
      </c>
      <c r="H579" s="66"/>
      <c r="I579" s="55" t="s">
        <v>2068</v>
      </c>
      <c r="J579" s="75" t="s">
        <v>2070</v>
      </c>
      <c r="K579" s="69" t="s">
        <v>498</v>
      </c>
      <c r="L579" s="55" t="s">
        <v>658</v>
      </c>
      <c r="M579" s="53" t="s">
        <v>659</v>
      </c>
    </row>
    <row r="580" spans="1:13" s="27" customFormat="1" ht="30.6" customHeight="1" x14ac:dyDescent="0.15">
      <c r="A580" s="74"/>
      <c r="B580" s="63"/>
      <c r="C580" s="64"/>
      <c r="D580" s="63"/>
      <c r="E580" s="67"/>
      <c r="F580" s="63"/>
      <c r="G580" s="75" t="s">
        <v>587</v>
      </c>
      <c r="H580" s="66"/>
      <c r="I580" s="66"/>
      <c r="J580" s="75" t="s">
        <v>247</v>
      </c>
      <c r="K580" s="85" t="s">
        <v>681</v>
      </c>
      <c r="L580" s="83"/>
      <c r="M580" s="52"/>
    </row>
    <row r="581" spans="1:13" s="27" customFormat="1" ht="30.6" customHeight="1" x14ac:dyDescent="0.15">
      <c r="A581" s="74"/>
      <c r="B581" s="63"/>
      <c r="C581" s="64"/>
      <c r="D581" s="63"/>
      <c r="E581" s="60"/>
      <c r="F581" s="76"/>
      <c r="G581" s="75" t="s">
        <v>2071</v>
      </c>
      <c r="H581" s="66"/>
      <c r="I581" s="66"/>
      <c r="J581" s="75" t="s">
        <v>2072</v>
      </c>
      <c r="K581" s="81"/>
      <c r="L581" s="83"/>
      <c r="M581" s="52"/>
    </row>
    <row r="582" spans="1:13" s="27" customFormat="1" ht="30.6" customHeight="1" x14ac:dyDescent="0.15">
      <c r="A582" s="74"/>
      <c r="B582" s="63"/>
      <c r="C582" s="64"/>
      <c r="D582" s="63"/>
      <c r="E582" s="70" t="s">
        <v>654</v>
      </c>
      <c r="F582" s="77" t="s">
        <v>2073</v>
      </c>
      <c r="G582" s="75" t="s">
        <v>2074</v>
      </c>
      <c r="H582" s="66"/>
      <c r="I582" s="66"/>
      <c r="J582" s="75" t="s">
        <v>2075</v>
      </c>
      <c r="K582" s="69" t="s">
        <v>664</v>
      </c>
      <c r="L582" s="83"/>
      <c r="M582" s="52"/>
    </row>
    <row r="583" spans="1:13" s="27" customFormat="1" ht="30.6" customHeight="1" x14ac:dyDescent="0.15">
      <c r="A583" s="74"/>
      <c r="B583" s="63"/>
      <c r="C583" s="64"/>
      <c r="D583" s="63"/>
      <c r="E583" s="51" t="s">
        <v>682</v>
      </c>
      <c r="F583" s="73" t="s">
        <v>2076</v>
      </c>
      <c r="G583" s="75" t="s">
        <v>2077</v>
      </c>
      <c r="H583" s="66"/>
      <c r="I583" s="66"/>
      <c r="J583" s="75" t="s">
        <v>2078</v>
      </c>
      <c r="K583" s="85" t="s">
        <v>498</v>
      </c>
      <c r="L583" s="83"/>
      <c r="M583" s="52"/>
    </row>
    <row r="584" spans="1:13" s="27" customFormat="1" ht="30.6" customHeight="1" x14ac:dyDescent="0.15">
      <c r="A584" s="74"/>
      <c r="B584" s="63"/>
      <c r="C584" s="64"/>
      <c r="D584" s="63"/>
      <c r="E584" s="60"/>
      <c r="F584" s="76"/>
      <c r="G584" s="75" t="s">
        <v>1812</v>
      </c>
      <c r="H584" s="66"/>
      <c r="I584" s="66"/>
      <c r="J584" s="75" t="s">
        <v>2079</v>
      </c>
      <c r="K584" s="81"/>
      <c r="L584" s="83"/>
      <c r="M584" s="52"/>
    </row>
    <row r="585" spans="1:13" s="27" customFormat="1" ht="30.6" customHeight="1" x14ac:dyDescent="0.15">
      <c r="A585" s="74"/>
      <c r="B585" s="63"/>
      <c r="C585" s="64"/>
      <c r="D585" s="63"/>
      <c r="E585" s="51" t="s">
        <v>688</v>
      </c>
      <c r="F585" s="73" t="s">
        <v>2080</v>
      </c>
      <c r="G585" s="75" t="s">
        <v>2081</v>
      </c>
      <c r="H585" s="66"/>
      <c r="I585" s="66"/>
      <c r="J585" s="75" t="s">
        <v>2082</v>
      </c>
      <c r="K585" s="85" t="s">
        <v>498</v>
      </c>
      <c r="L585" s="83"/>
      <c r="M585" s="52"/>
    </row>
    <row r="586" spans="1:13" s="27" customFormat="1" ht="30.6" customHeight="1" x14ac:dyDescent="0.15">
      <c r="A586" s="74"/>
      <c r="B586" s="63"/>
      <c r="C586" s="64"/>
      <c r="D586" s="63"/>
      <c r="E586" s="60"/>
      <c r="F586" s="76"/>
      <c r="G586" s="75" t="s">
        <v>2083</v>
      </c>
      <c r="H586" s="66"/>
      <c r="I586" s="66"/>
      <c r="J586" s="75" t="s">
        <v>2084</v>
      </c>
      <c r="K586" s="81"/>
      <c r="L586" s="83"/>
      <c r="M586" s="52"/>
    </row>
    <row r="587" spans="1:13" s="27" customFormat="1" ht="30.6" customHeight="1" x14ac:dyDescent="0.15">
      <c r="A587" s="74"/>
      <c r="B587" s="63"/>
      <c r="C587" s="64"/>
      <c r="D587" s="63"/>
      <c r="E587" s="70" t="s">
        <v>746</v>
      </c>
      <c r="F587" s="77" t="s">
        <v>2085</v>
      </c>
      <c r="G587" s="75" t="s">
        <v>2086</v>
      </c>
      <c r="H587" s="66"/>
      <c r="I587" s="66"/>
      <c r="J587" s="75" t="s">
        <v>2087</v>
      </c>
      <c r="K587" s="69" t="s">
        <v>498</v>
      </c>
      <c r="L587" s="83"/>
      <c r="M587" s="52"/>
    </row>
    <row r="588" spans="1:13" s="27" customFormat="1" ht="30.6" customHeight="1" x14ac:dyDescent="0.15">
      <c r="A588" s="74"/>
      <c r="B588" s="63"/>
      <c r="C588" s="64"/>
      <c r="D588" s="63"/>
      <c r="E588" s="70" t="s">
        <v>750</v>
      </c>
      <c r="F588" s="77" t="s">
        <v>2088</v>
      </c>
      <c r="G588" s="75" t="s">
        <v>2089</v>
      </c>
      <c r="H588" s="66"/>
      <c r="I588" s="66"/>
      <c r="J588" s="75" t="s">
        <v>2090</v>
      </c>
      <c r="K588" s="69" t="s">
        <v>498</v>
      </c>
      <c r="L588" s="83"/>
      <c r="M588" s="52"/>
    </row>
    <row r="589" spans="1:13" s="27" customFormat="1" ht="41.1" customHeight="1" x14ac:dyDescent="0.15">
      <c r="A589" s="74"/>
      <c r="B589" s="63"/>
      <c r="C589" s="64"/>
      <c r="D589" s="63"/>
      <c r="E589" s="70" t="s">
        <v>762</v>
      </c>
      <c r="F589" s="77" t="s">
        <v>2091</v>
      </c>
      <c r="G589" s="75" t="s">
        <v>2092</v>
      </c>
      <c r="H589" s="66"/>
      <c r="I589" s="66"/>
      <c r="J589" s="75" t="s">
        <v>2093</v>
      </c>
      <c r="K589" s="69" t="s">
        <v>586</v>
      </c>
      <c r="L589" s="83"/>
      <c r="M589" s="52"/>
    </row>
    <row r="590" spans="1:13" s="27" customFormat="1" ht="51.6" customHeight="1" x14ac:dyDescent="0.15">
      <c r="A590" s="74"/>
      <c r="B590" s="63"/>
      <c r="C590" s="64"/>
      <c r="D590" s="63"/>
      <c r="E590" s="51" t="s">
        <v>779</v>
      </c>
      <c r="F590" s="73" t="s">
        <v>2094</v>
      </c>
      <c r="G590" s="121" t="s">
        <v>588</v>
      </c>
      <c r="H590" s="66"/>
      <c r="I590" s="66"/>
      <c r="J590" s="121" t="s">
        <v>2095</v>
      </c>
      <c r="K590" s="55" t="s">
        <v>1241</v>
      </c>
      <c r="L590" s="66"/>
      <c r="M590" s="52"/>
    </row>
    <row r="591" spans="1:13" s="27" customFormat="1" ht="30.6" customHeight="1" x14ac:dyDescent="0.15">
      <c r="A591" s="74"/>
      <c r="B591" s="63"/>
      <c r="C591" s="64"/>
      <c r="D591" s="63"/>
      <c r="E591" s="67"/>
      <c r="F591" s="63"/>
      <c r="G591" s="121" t="s">
        <v>2096</v>
      </c>
      <c r="H591" s="66"/>
      <c r="I591" s="66"/>
      <c r="J591" s="121" t="s">
        <v>2097</v>
      </c>
      <c r="K591" s="66"/>
      <c r="L591" s="66"/>
      <c r="M591" s="52"/>
    </row>
    <row r="592" spans="1:13" s="27" customFormat="1" ht="30.6" customHeight="1" x14ac:dyDescent="0.15">
      <c r="A592" s="74"/>
      <c r="B592" s="63"/>
      <c r="C592" s="59"/>
      <c r="D592" s="76"/>
      <c r="E592" s="60"/>
      <c r="F592" s="76"/>
      <c r="G592" s="121" t="s">
        <v>2098</v>
      </c>
      <c r="H592" s="66"/>
      <c r="I592" s="62"/>
      <c r="J592" s="121" t="s">
        <v>2099</v>
      </c>
      <c r="K592" s="62"/>
      <c r="L592" s="62"/>
      <c r="M592" s="61"/>
    </row>
    <row r="593" spans="1:13" s="27" customFormat="1" ht="30.6" customHeight="1" x14ac:dyDescent="0.15">
      <c r="A593" s="74"/>
      <c r="B593" s="63"/>
      <c r="C593" s="50">
        <v>3</v>
      </c>
      <c r="D593" s="73" t="s">
        <v>2100</v>
      </c>
      <c r="E593" s="51" t="s">
        <v>673</v>
      </c>
      <c r="F593" s="73" t="s">
        <v>2101</v>
      </c>
      <c r="G593" s="75" t="s">
        <v>2102</v>
      </c>
      <c r="H593" s="66"/>
      <c r="I593" s="55" t="s">
        <v>2100</v>
      </c>
      <c r="J593" s="75" t="s">
        <v>2103</v>
      </c>
      <c r="K593" s="69" t="s">
        <v>586</v>
      </c>
      <c r="L593" s="55" t="s">
        <v>658</v>
      </c>
      <c r="M593" s="53" t="s">
        <v>659</v>
      </c>
    </row>
    <row r="594" spans="1:13" ht="30.6" customHeight="1" x14ac:dyDescent="0.15">
      <c r="A594" s="74"/>
      <c r="B594" s="63"/>
      <c r="C594" s="46"/>
      <c r="D594" s="120"/>
      <c r="E594" s="67"/>
      <c r="F594" s="120"/>
      <c r="G594" s="75" t="s">
        <v>587</v>
      </c>
      <c r="H594" s="66"/>
      <c r="I594" s="118"/>
      <c r="J594" s="75" t="s">
        <v>2104</v>
      </c>
      <c r="K594" s="85" t="s">
        <v>681</v>
      </c>
      <c r="L594" s="83"/>
      <c r="M594" s="52"/>
    </row>
    <row r="595" spans="1:13" ht="30.6" customHeight="1" x14ac:dyDescent="0.15">
      <c r="A595" s="74"/>
      <c r="B595" s="63"/>
      <c r="C595" s="46"/>
      <c r="D595" s="120"/>
      <c r="E595" s="60"/>
      <c r="F595" s="142"/>
      <c r="G595" s="75" t="s">
        <v>2105</v>
      </c>
      <c r="H595" s="66"/>
      <c r="I595" s="118"/>
      <c r="J595" s="75" t="s">
        <v>2106</v>
      </c>
      <c r="K595" s="81"/>
      <c r="L595" s="83"/>
      <c r="M595" s="52"/>
    </row>
    <row r="596" spans="1:13" ht="41.1" customHeight="1" x14ac:dyDescent="0.15">
      <c r="A596" s="74"/>
      <c r="B596" s="63"/>
      <c r="C596" s="64"/>
      <c r="D596" s="63"/>
      <c r="E596" s="70" t="s">
        <v>654</v>
      </c>
      <c r="F596" s="77" t="s">
        <v>2107</v>
      </c>
      <c r="G596" s="75" t="s">
        <v>2108</v>
      </c>
      <c r="H596" s="66"/>
      <c r="I596" s="66"/>
      <c r="J596" s="75" t="s">
        <v>2109</v>
      </c>
      <c r="K596" s="69" t="s">
        <v>498</v>
      </c>
      <c r="L596" s="83"/>
      <c r="M596" s="52"/>
    </row>
    <row r="597" spans="1:13" ht="41.1" customHeight="1" x14ac:dyDescent="0.15">
      <c r="A597" s="74"/>
      <c r="B597" s="63"/>
      <c r="C597" s="64"/>
      <c r="D597" s="63"/>
      <c r="E597" s="51" t="s">
        <v>682</v>
      </c>
      <c r="F597" s="73" t="s">
        <v>2110</v>
      </c>
      <c r="G597" s="75" t="s">
        <v>2111</v>
      </c>
      <c r="H597" s="66"/>
      <c r="I597" s="66"/>
      <c r="J597" s="75" t="s">
        <v>2112</v>
      </c>
      <c r="K597" s="69" t="s">
        <v>498</v>
      </c>
      <c r="L597" s="83"/>
      <c r="M597" s="52"/>
    </row>
    <row r="598" spans="1:13" ht="30.6" customHeight="1" x14ac:dyDescent="0.15">
      <c r="A598" s="74"/>
      <c r="B598" s="63"/>
      <c r="C598" s="64"/>
      <c r="D598" s="63"/>
      <c r="E598" s="60"/>
      <c r="F598" s="76"/>
      <c r="G598" s="75" t="s">
        <v>2113</v>
      </c>
      <c r="H598" s="66"/>
      <c r="I598" s="66"/>
      <c r="J598" s="75" t="s">
        <v>2114</v>
      </c>
      <c r="K598" s="69" t="s">
        <v>586</v>
      </c>
      <c r="L598" s="83"/>
      <c r="M598" s="52"/>
    </row>
    <row r="599" spans="1:13" ht="30.6" customHeight="1" x14ac:dyDescent="0.15">
      <c r="A599" s="74"/>
      <c r="B599" s="63"/>
      <c r="C599" s="46"/>
      <c r="D599" s="120"/>
      <c r="E599" s="51" t="s">
        <v>688</v>
      </c>
      <c r="F599" s="122" t="s">
        <v>2115</v>
      </c>
      <c r="G599" s="75" t="s">
        <v>2116</v>
      </c>
      <c r="H599" s="66"/>
      <c r="I599" s="118"/>
      <c r="J599" s="75" t="s">
        <v>2117</v>
      </c>
      <c r="K599" s="69" t="s">
        <v>586</v>
      </c>
      <c r="L599" s="83"/>
      <c r="M599" s="52"/>
    </row>
    <row r="600" spans="1:13" ht="30.6" customHeight="1" x14ac:dyDescent="0.15">
      <c r="A600" s="74"/>
      <c r="B600" s="63"/>
      <c r="C600" s="64"/>
      <c r="D600" s="63"/>
      <c r="E600" s="60"/>
      <c r="F600" s="76"/>
      <c r="G600" s="75" t="s">
        <v>2118</v>
      </c>
      <c r="H600" s="66"/>
      <c r="I600" s="66"/>
      <c r="J600" s="75" t="s">
        <v>2119</v>
      </c>
      <c r="K600" s="69" t="s">
        <v>685</v>
      </c>
      <c r="L600" s="83"/>
      <c r="M600" s="52"/>
    </row>
    <row r="601" spans="1:13" ht="41.1" customHeight="1" x14ac:dyDescent="0.15">
      <c r="A601" s="74"/>
      <c r="B601" s="63"/>
      <c r="C601" s="64"/>
      <c r="D601" s="63"/>
      <c r="E601" s="51" t="s">
        <v>746</v>
      </c>
      <c r="F601" s="73" t="s">
        <v>2120</v>
      </c>
      <c r="G601" s="75" t="s">
        <v>2121</v>
      </c>
      <c r="H601" s="66"/>
      <c r="I601" s="66"/>
      <c r="J601" s="75" t="s">
        <v>2122</v>
      </c>
      <c r="K601" s="85" t="s">
        <v>681</v>
      </c>
      <c r="L601" s="83"/>
      <c r="M601" s="52"/>
    </row>
    <row r="602" spans="1:13" ht="30.6" customHeight="1" x14ac:dyDescent="0.15">
      <c r="A602" s="74"/>
      <c r="B602" s="63"/>
      <c r="C602" s="59"/>
      <c r="D602" s="76"/>
      <c r="E602" s="60"/>
      <c r="F602" s="76"/>
      <c r="G602" s="75" t="s">
        <v>2123</v>
      </c>
      <c r="H602" s="66"/>
      <c r="I602" s="62"/>
      <c r="J602" s="75" t="s">
        <v>2124</v>
      </c>
      <c r="K602" s="81"/>
      <c r="L602" s="81"/>
      <c r="M602" s="61"/>
    </row>
    <row r="603" spans="1:13" ht="30.6" customHeight="1" x14ac:dyDescent="0.15">
      <c r="A603" s="74"/>
      <c r="B603" s="63"/>
      <c r="C603" s="50">
        <v>4</v>
      </c>
      <c r="D603" s="73" t="s">
        <v>2125</v>
      </c>
      <c r="E603" s="51" t="s">
        <v>673</v>
      </c>
      <c r="F603" s="73" t="s">
        <v>2126</v>
      </c>
      <c r="G603" s="75" t="s">
        <v>2127</v>
      </c>
      <c r="H603" s="66"/>
      <c r="I603" s="55" t="s">
        <v>2125</v>
      </c>
      <c r="J603" s="75" t="s">
        <v>2128</v>
      </c>
      <c r="K603" s="85" t="s">
        <v>498</v>
      </c>
      <c r="L603" s="55" t="s">
        <v>658</v>
      </c>
      <c r="M603" s="53" t="s">
        <v>659</v>
      </c>
    </row>
    <row r="604" spans="1:13" ht="30.6" customHeight="1" x14ac:dyDescent="0.15">
      <c r="A604" s="74"/>
      <c r="B604" s="63"/>
      <c r="C604" s="64"/>
      <c r="D604" s="63"/>
      <c r="E604" s="67"/>
      <c r="F604" s="63"/>
      <c r="G604" s="75" t="s">
        <v>2129</v>
      </c>
      <c r="H604" s="66"/>
      <c r="I604" s="66"/>
      <c r="J604" s="75" t="s">
        <v>2130</v>
      </c>
      <c r="K604" s="83"/>
      <c r="L604" s="66"/>
      <c r="M604" s="52"/>
    </row>
    <row r="605" spans="1:13" ht="30.6" customHeight="1" x14ac:dyDescent="0.15">
      <c r="A605" s="74"/>
      <c r="B605" s="63"/>
      <c r="C605" s="64"/>
      <c r="D605" s="63"/>
      <c r="E605" s="67"/>
      <c r="F605" s="63"/>
      <c r="G605" s="75" t="s">
        <v>2131</v>
      </c>
      <c r="H605" s="66"/>
      <c r="I605" s="66"/>
      <c r="J605" s="75" t="s">
        <v>2132</v>
      </c>
      <c r="K605" s="81"/>
      <c r="L605" s="66"/>
      <c r="M605" s="52"/>
    </row>
    <row r="606" spans="1:13" ht="30.6" customHeight="1" x14ac:dyDescent="0.15">
      <c r="A606" s="74"/>
      <c r="B606" s="63"/>
      <c r="C606" s="64"/>
      <c r="D606" s="63"/>
      <c r="E606" s="60"/>
      <c r="F606" s="76"/>
      <c r="G606" s="75" t="s">
        <v>2133</v>
      </c>
      <c r="H606" s="66"/>
      <c r="I606" s="66"/>
      <c r="J606" s="75" t="s">
        <v>2134</v>
      </c>
      <c r="K606" s="85" t="s">
        <v>586</v>
      </c>
      <c r="L606" s="83"/>
      <c r="M606" s="52"/>
    </row>
    <row r="607" spans="1:13" s="27" customFormat="1" ht="41.1" customHeight="1" x14ac:dyDescent="0.15">
      <c r="A607" s="74"/>
      <c r="B607" s="63"/>
      <c r="C607" s="64"/>
      <c r="D607" s="63"/>
      <c r="E607" s="70" t="s">
        <v>682</v>
      </c>
      <c r="F607" s="77" t="s">
        <v>2135</v>
      </c>
      <c r="G607" s="75" t="s">
        <v>2136</v>
      </c>
      <c r="H607" s="66"/>
      <c r="I607" s="66"/>
      <c r="J607" s="75" t="s">
        <v>2137</v>
      </c>
      <c r="K607" s="85" t="s">
        <v>498</v>
      </c>
      <c r="L607" s="83"/>
      <c r="M607" s="52"/>
    </row>
    <row r="608" spans="1:13" s="27" customFormat="1" ht="41.1" customHeight="1" x14ac:dyDescent="0.15">
      <c r="A608" s="74"/>
      <c r="B608" s="63"/>
      <c r="C608" s="64"/>
      <c r="D608" s="63"/>
      <c r="E608" s="70" t="s">
        <v>746</v>
      </c>
      <c r="F608" s="77" t="s">
        <v>2138</v>
      </c>
      <c r="G608" s="75" t="s">
        <v>2139</v>
      </c>
      <c r="H608" s="66"/>
      <c r="I608" s="66"/>
      <c r="J608" s="75" t="s">
        <v>2140</v>
      </c>
      <c r="K608" s="69" t="s">
        <v>498</v>
      </c>
      <c r="L608" s="83"/>
      <c r="M608" s="52"/>
    </row>
    <row r="609" spans="1:13" s="27" customFormat="1" ht="30.6" customHeight="1" x14ac:dyDescent="0.15">
      <c r="A609" s="74"/>
      <c r="B609" s="63"/>
      <c r="C609" s="64"/>
      <c r="D609" s="63"/>
      <c r="E609" s="51" t="s">
        <v>750</v>
      </c>
      <c r="F609" s="73" t="s">
        <v>2141</v>
      </c>
      <c r="G609" s="75" t="s">
        <v>2142</v>
      </c>
      <c r="H609" s="66"/>
      <c r="I609" s="66"/>
      <c r="J609" s="75" t="s">
        <v>2143</v>
      </c>
      <c r="K609" s="85" t="s">
        <v>498</v>
      </c>
      <c r="L609" s="83"/>
      <c r="M609" s="52"/>
    </row>
    <row r="610" spans="1:13" s="27" customFormat="1" ht="30.6" customHeight="1" x14ac:dyDescent="0.15">
      <c r="A610" s="93"/>
      <c r="B610" s="76"/>
      <c r="C610" s="59"/>
      <c r="D610" s="76"/>
      <c r="E610" s="60"/>
      <c r="F610" s="76"/>
      <c r="G610" s="75" t="s">
        <v>2144</v>
      </c>
      <c r="H610" s="66"/>
      <c r="I610" s="62"/>
      <c r="J610" s="75" t="s">
        <v>2145</v>
      </c>
      <c r="K610" s="81"/>
      <c r="L610" s="81"/>
      <c r="M610" s="61"/>
    </row>
    <row r="611" spans="1:13" s="27" customFormat="1" ht="41.1" customHeight="1" x14ac:dyDescent="0.15">
      <c r="A611" s="72">
        <v>68</v>
      </c>
      <c r="B611" s="73" t="s">
        <v>2146</v>
      </c>
      <c r="C611" s="50">
        <v>2</v>
      </c>
      <c r="D611" s="73" t="s">
        <v>2147</v>
      </c>
      <c r="E611" s="51" t="s">
        <v>673</v>
      </c>
      <c r="F611" s="73" t="s">
        <v>2148</v>
      </c>
      <c r="G611" s="75" t="s">
        <v>2149</v>
      </c>
      <c r="H611" s="66"/>
      <c r="I611" s="55" t="s">
        <v>2147</v>
      </c>
      <c r="J611" s="75" t="s">
        <v>2150</v>
      </c>
      <c r="K611" s="85" t="s">
        <v>498</v>
      </c>
      <c r="L611" s="55" t="s">
        <v>658</v>
      </c>
      <c r="M611" s="53" t="s">
        <v>659</v>
      </c>
    </row>
    <row r="612" spans="1:13" s="27" customFormat="1" ht="30.6" customHeight="1" x14ac:dyDescent="0.15">
      <c r="A612" s="74"/>
      <c r="B612" s="63"/>
      <c r="C612" s="64"/>
      <c r="D612" s="63"/>
      <c r="E612" s="60"/>
      <c r="F612" s="76"/>
      <c r="G612" s="75" t="s">
        <v>2151</v>
      </c>
      <c r="H612" s="66"/>
      <c r="I612" s="66"/>
      <c r="J612" s="75" t="s">
        <v>2152</v>
      </c>
      <c r="K612" s="81"/>
      <c r="L612" s="66"/>
      <c r="M612" s="52"/>
    </row>
    <row r="613" spans="1:13" s="27" customFormat="1" ht="30.6" customHeight="1" x14ac:dyDescent="0.15">
      <c r="A613" s="74"/>
      <c r="B613" s="63"/>
      <c r="C613" s="64"/>
      <c r="D613" s="63"/>
      <c r="E613" s="70" t="s">
        <v>654</v>
      </c>
      <c r="F613" s="77" t="s">
        <v>2153</v>
      </c>
      <c r="G613" s="75" t="s">
        <v>2154</v>
      </c>
      <c r="H613" s="66"/>
      <c r="I613" s="66"/>
      <c r="J613" s="78" t="s">
        <v>2155</v>
      </c>
      <c r="K613" s="69" t="s">
        <v>498</v>
      </c>
      <c r="L613" s="83"/>
      <c r="M613" s="52"/>
    </row>
    <row r="614" spans="1:13" s="27" customFormat="1" ht="30.6" customHeight="1" x14ac:dyDescent="0.15">
      <c r="A614" s="74"/>
      <c r="B614" s="63"/>
      <c r="C614" s="59"/>
      <c r="D614" s="76"/>
      <c r="E614" s="70" t="s">
        <v>688</v>
      </c>
      <c r="F614" s="77" t="s">
        <v>2156</v>
      </c>
      <c r="G614" s="75" t="s">
        <v>2157</v>
      </c>
      <c r="H614" s="66"/>
      <c r="I614" s="62"/>
      <c r="J614" s="75" t="s">
        <v>2158</v>
      </c>
      <c r="K614" s="69" t="s">
        <v>681</v>
      </c>
      <c r="L614" s="81"/>
      <c r="M614" s="61"/>
    </row>
    <row r="615" spans="1:13" ht="51.6" customHeight="1" x14ac:dyDescent="0.15">
      <c r="A615" s="74"/>
      <c r="B615" s="63"/>
      <c r="C615" s="92">
        <v>4</v>
      </c>
      <c r="D615" s="77" t="s">
        <v>2159</v>
      </c>
      <c r="E615" s="70" t="s">
        <v>673</v>
      </c>
      <c r="F615" s="77" t="s">
        <v>2160</v>
      </c>
      <c r="G615" s="75" t="s">
        <v>2161</v>
      </c>
      <c r="H615" s="66"/>
      <c r="I615" s="75" t="s">
        <v>2159</v>
      </c>
      <c r="J615" s="75" t="s">
        <v>2162</v>
      </c>
      <c r="K615" s="69" t="s">
        <v>498</v>
      </c>
      <c r="L615" s="75" t="s">
        <v>658</v>
      </c>
      <c r="M615" s="54" t="s">
        <v>659</v>
      </c>
    </row>
    <row r="616" spans="1:13" s="27" customFormat="1" ht="41.1" customHeight="1" x14ac:dyDescent="0.15">
      <c r="A616" s="74"/>
      <c r="B616" s="63"/>
      <c r="C616" s="50">
        <v>5</v>
      </c>
      <c r="D616" s="73" t="s">
        <v>2163</v>
      </c>
      <c r="E616" s="51" t="s">
        <v>673</v>
      </c>
      <c r="F616" s="73" t="s">
        <v>2164</v>
      </c>
      <c r="G616" s="75" t="s">
        <v>1847</v>
      </c>
      <c r="H616" s="66"/>
      <c r="I616" s="55" t="s">
        <v>2163</v>
      </c>
      <c r="J616" s="75" t="s">
        <v>2165</v>
      </c>
      <c r="K616" s="85" t="s">
        <v>498</v>
      </c>
      <c r="L616" s="55" t="s">
        <v>658</v>
      </c>
      <c r="M616" s="53" t="s">
        <v>659</v>
      </c>
    </row>
    <row r="617" spans="1:13" s="27" customFormat="1" ht="30.6" customHeight="1" x14ac:dyDescent="0.15">
      <c r="A617" s="74"/>
      <c r="B617" s="63"/>
      <c r="C617" s="64"/>
      <c r="D617" s="63"/>
      <c r="E617" s="67"/>
      <c r="F617" s="63"/>
      <c r="G617" s="75" t="s">
        <v>1799</v>
      </c>
      <c r="H617" s="66"/>
      <c r="I617" s="66"/>
      <c r="J617" s="75" t="s">
        <v>2166</v>
      </c>
      <c r="K617" s="81"/>
      <c r="L617" s="66"/>
      <c r="M617" s="52"/>
    </row>
    <row r="618" spans="1:13" s="27" customFormat="1" ht="30.6" customHeight="1" x14ac:dyDescent="0.15">
      <c r="A618" s="74"/>
      <c r="B618" s="63"/>
      <c r="C618" s="64"/>
      <c r="D618" s="63"/>
      <c r="E618" s="67"/>
      <c r="F618" s="63"/>
      <c r="G618" s="75" t="s">
        <v>587</v>
      </c>
      <c r="H618" s="66"/>
      <c r="I618" s="66"/>
      <c r="J618" s="75" t="s">
        <v>2167</v>
      </c>
      <c r="K618" s="85" t="s">
        <v>681</v>
      </c>
      <c r="L618" s="83"/>
      <c r="M618" s="52"/>
    </row>
    <row r="619" spans="1:13" s="27" customFormat="1" ht="30.6" customHeight="1" x14ac:dyDescent="0.15">
      <c r="A619" s="74"/>
      <c r="B619" s="63"/>
      <c r="C619" s="64"/>
      <c r="D619" s="63"/>
      <c r="E619" s="67"/>
      <c r="F619" s="63"/>
      <c r="G619" s="75" t="s">
        <v>1808</v>
      </c>
      <c r="H619" s="66"/>
      <c r="I619" s="66"/>
      <c r="J619" s="75" t="s">
        <v>2168</v>
      </c>
      <c r="K619" s="83"/>
      <c r="L619" s="83"/>
      <c r="M619" s="52"/>
    </row>
    <row r="620" spans="1:13" s="27" customFormat="1" ht="30.6" customHeight="1" x14ac:dyDescent="0.15">
      <c r="A620" s="74"/>
      <c r="B620" s="63"/>
      <c r="C620" s="64"/>
      <c r="D620" s="63"/>
      <c r="E620" s="67"/>
      <c r="F620" s="63"/>
      <c r="G620" s="75" t="s">
        <v>2123</v>
      </c>
      <c r="H620" s="66"/>
      <c r="I620" s="66"/>
      <c r="J620" s="75" t="s">
        <v>2169</v>
      </c>
      <c r="K620" s="81"/>
      <c r="L620" s="83"/>
      <c r="M620" s="52"/>
    </row>
    <row r="621" spans="1:13" s="27" customFormat="1" ht="30.6" customHeight="1" x14ac:dyDescent="0.15">
      <c r="A621" s="74"/>
      <c r="B621" s="63"/>
      <c r="C621" s="64"/>
      <c r="D621" s="63"/>
      <c r="E621" s="60"/>
      <c r="F621" s="76"/>
      <c r="G621" s="75" t="s">
        <v>2170</v>
      </c>
      <c r="H621" s="66"/>
      <c r="I621" s="66"/>
      <c r="J621" s="75" t="s">
        <v>2171</v>
      </c>
      <c r="K621" s="69" t="s">
        <v>685</v>
      </c>
      <c r="L621" s="83"/>
      <c r="M621" s="52"/>
    </row>
    <row r="622" spans="1:13" s="27" customFormat="1" ht="30.6" customHeight="1" x14ac:dyDescent="0.15">
      <c r="A622" s="93"/>
      <c r="B622" s="76"/>
      <c r="C622" s="59"/>
      <c r="D622" s="76"/>
      <c r="E622" s="70" t="s">
        <v>682</v>
      </c>
      <c r="F622" s="77" t="s">
        <v>2172</v>
      </c>
      <c r="G622" s="75" t="s">
        <v>2173</v>
      </c>
      <c r="H622" s="66"/>
      <c r="I622" s="66"/>
      <c r="J622" s="75" t="s">
        <v>2174</v>
      </c>
      <c r="K622" s="69" t="s">
        <v>586</v>
      </c>
      <c r="L622" s="81"/>
      <c r="M622" s="61"/>
    </row>
    <row r="623" spans="1:13" s="27" customFormat="1" ht="41.1" customHeight="1" x14ac:dyDescent="0.15">
      <c r="A623" s="72">
        <v>69</v>
      </c>
      <c r="B623" s="73" t="s">
        <v>2175</v>
      </c>
      <c r="C623" s="50">
        <v>1</v>
      </c>
      <c r="D623" s="73" t="s">
        <v>2175</v>
      </c>
      <c r="E623" s="51" t="s">
        <v>654</v>
      </c>
      <c r="F623" s="73" t="s">
        <v>2176</v>
      </c>
      <c r="G623" s="75" t="s">
        <v>2177</v>
      </c>
      <c r="H623" s="73" t="s">
        <v>2175</v>
      </c>
      <c r="I623" s="73" t="s">
        <v>2175</v>
      </c>
      <c r="J623" s="75" t="s">
        <v>2178</v>
      </c>
      <c r="K623" s="69" t="s">
        <v>498</v>
      </c>
      <c r="L623" s="55" t="s">
        <v>658</v>
      </c>
      <c r="M623" s="53" t="s">
        <v>659</v>
      </c>
    </row>
    <row r="624" spans="1:13" s="27" customFormat="1" ht="30.6" customHeight="1" x14ac:dyDescent="0.15">
      <c r="A624" s="74"/>
      <c r="B624" s="63"/>
      <c r="C624" s="64"/>
      <c r="D624" s="63"/>
      <c r="E624" s="60"/>
      <c r="F624" s="76"/>
      <c r="G624" s="75" t="s">
        <v>2179</v>
      </c>
      <c r="H624" s="66"/>
      <c r="I624" s="66"/>
      <c r="J624" s="75" t="s">
        <v>2180</v>
      </c>
      <c r="K624" s="69" t="s">
        <v>586</v>
      </c>
      <c r="L624" s="83"/>
      <c r="M624" s="52"/>
    </row>
    <row r="625" spans="1:13" s="27" customFormat="1" ht="41.1" customHeight="1" x14ac:dyDescent="0.15">
      <c r="A625" s="74"/>
      <c r="B625" s="63"/>
      <c r="C625" s="64"/>
      <c r="D625" s="63"/>
      <c r="E625" s="70" t="s">
        <v>682</v>
      </c>
      <c r="F625" s="77" t="s">
        <v>2181</v>
      </c>
      <c r="G625" s="75" t="s">
        <v>2182</v>
      </c>
      <c r="H625" s="66"/>
      <c r="I625" s="66"/>
      <c r="J625" s="75" t="s">
        <v>2183</v>
      </c>
      <c r="K625" s="69" t="s">
        <v>498</v>
      </c>
      <c r="L625" s="83"/>
      <c r="M625" s="52"/>
    </row>
    <row r="626" spans="1:13" s="27" customFormat="1" ht="30.6" customHeight="1" x14ac:dyDescent="0.15">
      <c r="A626" s="74"/>
      <c r="B626" s="63"/>
      <c r="C626" s="64"/>
      <c r="D626" s="63"/>
      <c r="E626" s="51" t="s">
        <v>688</v>
      </c>
      <c r="F626" s="73" t="s">
        <v>2184</v>
      </c>
      <c r="G626" s="75" t="s">
        <v>2185</v>
      </c>
      <c r="H626" s="66"/>
      <c r="I626" s="66"/>
      <c r="J626" s="75" t="s">
        <v>2186</v>
      </c>
      <c r="K626" s="69" t="s">
        <v>498</v>
      </c>
      <c r="L626" s="83"/>
      <c r="M626" s="52"/>
    </row>
    <row r="627" spans="1:13" s="27" customFormat="1" ht="30.6" customHeight="1" x14ac:dyDescent="0.15">
      <c r="A627" s="74"/>
      <c r="B627" s="63"/>
      <c r="C627" s="64"/>
      <c r="D627" s="63"/>
      <c r="E627" s="67"/>
      <c r="F627" s="63"/>
      <c r="G627" s="75" t="s">
        <v>2187</v>
      </c>
      <c r="H627" s="66"/>
      <c r="I627" s="66"/>
      <c r="J627" s="75" t="s">
        <v>2188</v>
      </c>
      <c r="K627" s="69" t="s">
        <v>586</v>
      </c>
      <c r="L627" s="83"/>
      <c r="M627" s="52"/>
    </row>
    <row r="628" spans="1:13" s="27" customFormat="1" ht="30.6" customHeight="1" x14ac:dyDescent="0.15">
      <c r="A628" s="74"/>
      <c r="B628" s="63"/>
      <c r="C628" s="59"/>
      <c r="D628" s="76"/>
      <c r="E628" s="60"/>
      <c r="F628" s="76"/>
      <c r="G628" s="75" t="s">
        <v>2189</v>
      </c>
      <c r="H628" s="66"/>
      <c r="I628" s="62"/>
      <c r="J628" s="75" t="s">
        <v>2190</v>
      </c>
      <c r="K628" s="69" t="s">
        <v>681</v>
      </c>
      <c r="L628" s="81"/>
      <c r="M628" s="61"/>
    </row>
    <row r="629" spans="1:13" s="27" customFormat="1" ht="30.6" customHeight="1" x14ac:dyDescent="0.15">
      <c r="A629" s="74"/>
      <c r="B629" s="63"/>
      <c r="C629" s="50">
        <v>2</v>
      </c>
      <c r="D629" s="73" t="s">
        <v>2191</v>
      </c>
      <c r="E629" s="70" t="s">
        <v>673</v>
      </c>
      <c r="F629" s="77" t="s">
        <v>2192</v>
      </c>
      <c r="G629" s="54" t="s">
        <v>2193</v>
      </c>
      <c r="H629" s="66"/>
      <c r="I629" s="55" t="s">
        <v>2191</v>
      </c>
      <c r="J629" s="54" t="s">
        <v>2194</v>
      </c>
      <c r="K629" s="69" t="s">
        <v>498</v>
      </c>
      <c r="L629" s="55" t="s">
        <v>658</v>
      </c>
      <c r="M629" s="53" t="s">
        <v>659</v>
      </c>
    </row>
    <row r="630" spans="1:13" s="27" customFormat="1" ht="30.6" customHeight="1" x14ac:dyDescent="0.15">
      <c r="A630" s="74"/>
      <c r="B630" s="63"/>
      <c r="C630" s="64"/>
      <c r="D630" s="63"/>
      <c r="E630" s="51" t="s">
        <v>654</v>
      </c>
      <c r="F630" s="73" t="s">
        <v>2195</v>
      </c>
      <c r="G630" s="75" t="s">
        <v>2196</v>
      </c>
      <c r="H630" s="66"/>
      <c r="I630" s="66"/>
      <c r="J630" s="75" t="s">
        <v>248</v>
      </c>
      <c r="K630" s="85" t="s">
        <v>498</v>
      </c>
      <c r="L630" s="83"/>
      <c r="M630" s="52"/>
    </row>
    <row r="631" spans="1:13" s="27" customFormat="1" ht="30.6" customHeight="1" x14ac:dyDescent="0.15">
      <c r="A631" s="74"/>
      <c r="B631" s="63"/>
      <c r="C631" s="64"/>
      <c r="D631" s="63"/>
      <c r="E631" s="67"/>
      <c r="F631" s="63"/>
      <c r="G631" s="75" t="s">
        <v>2197</v>
      </c>
      <c r="H631" s="66"/>
      <c r="I631" s="66"/>
      <c r="J631" s="75" t="s">
        <v>2198</v>
      </c>
      <c r="K631" s="83"/>
      <c r="L631" s="83"/>
      <c r="M631" s="52"/>
    </row>
    <row r="632" spans="1:13" s="27" customFormat="1" ht="30.6" customHeight="1" x14ac:dyDescent="0.15">
      <c r="A632" s="74"/>
      <c r="B632" s="63"/>
      <c r="C632" s="64"/>
      <c r="D632" s="63"/>
      <c r="E632" s="67"/>
      <c r="F632" s="63"/>
      <c r="G632" s="75" t="s">
        <v>2199</v>
      </c>
      <c r="H632" s="66"/>
      <c r="I632" s="66"/>
      <c r="J632" s="75" t="s">
        <v>2200</v>
      </c>
      <c r="K632" s="81"/>
      <c r="L632" s="83"/>
      <c r="M632" s="52"/>
    </row>
    <row r="633" spans="1:13" s="27" customFormat="1" ht="41.1" customHeight="1" x14ac:dyDescent="0.15">
      <c r="A633" s="74"/>
      <c r="B633" s="63"/>
      <c r="C633" s="64"/>
      <c r="D633" s="63"/>
      <c r="E633" s="60"/>
      <c r="F633" s="76"/>
      <c r="G633" s="75" t="s">
        <v>2201</v>
      </c>
      <c r="H633" s="66"/>
      <c r="I633" s="66"/>
      <c r="J633" s="75" t="s">
        <v>2202</v>
      </c>
      <c r="K633" s="69" t="s">
        <v>586</v>
      </c>
      <c r="L633" s="83"/>
      <c r="M633" s="52"/>
    </row>
    <row r="634" spans="1:13" s="27" customFormat="1" ht="41.1" customHeight="1" x14ac:dyDescent="0.15">
      <c r="A634" s="74"/>
      <c r="B634" s="63"/>
      <c r="C634" s="64"/>
      <c r="D634" s="63"/>
      <c r="E634" s="51" t="s">
        <v>682</v>
      </c>
      <c r="F634" s="73" t="s">
        <v>2203</v>
      </c>
      <c r="G634" s="54" t="s">
        <v>2204</v>
      </c>
      <c r="H634" s="66"/>
      <c r="I634" s="66"/>
      <c r="J634" s="54" t="s">
        <v>2205</v>
      </c>
      <c r="K634" s="85" t="s">
        <v>498</v>
      </c>
      <c r="L634" s="83"/>
      <c r="M634" s="52"/>
    </row>
    <row r="635" spans="1:13" s="27" customFormat="1" ht="30.6" customHeight="1" x14ac:dyDescent="0.15">
      <c r="A635" s="74"/>
      <c r="B635" s="63"/>
      <c r="C635" s="64"/>
      <c r="D635" s="63"/>
      <c r="E635" s="67"/>
      <c r="F635" s="63"/>
      <c r="G635" s="54" t="s">
        <v>2206</v>
      </c>
      <c r="H635" s="66"/>
      <c r="I635" s="66"/>
      <c r="J635" s="54" t="s">
        <v>2207</v>
      </c>
      <c r="K635" s="81"/>
      <c r="L635" s="83"/>
      <c r="M635" s="52"/>
    </row>
    <row r="636" spans="1:13" s="27" customFormat="1" ht="30.6" customHeight="1" x14ac:dyDescent="0.15">
      <c r="A636" s="74"/>
      <c r="B636" s="63"/>
      <c r="C636" s="64"/>
      <c r="D636" s="63"/>
      <c r="E636" s="67"/>
      <c r="F636" s="63"/>
      <c r="G636" s="54" t="s">
        <v>2208</v>
      </c>
      <c r="H636" s="66"/>
      <c r="I636" s="66"/>
      <c r="J636" s="54" t="s">
        <v>2209</v>
      </c>
      <c r="K636" s="85" t="s">
        <v>586</v>
      </c>
      <c r="L636" s="83"/>
      <c r="M636" s="52"/>
    </row>
    <row r="637" spans="1:13" s="27" customFormat="1" ht="30.6" customHeight="1" x14ac:dyDescent="0.15">
      <c r="A637" s="74"/>
      <c r="B637" s="63"/>
      <c r="C637" s="64"/>
      <c r="D637" s="63"/>
      <c r="E637" s="60"/>
      <c r="F637" s="76"/>
      <c r="G637" s="54" t="s">
        <v>2210</v>
      </c>
      <c r="H637" s="66"/>
      <c r="I637" s="66"/>
      <c r="J637" s="54" t="s">
        <v>2211</v>
      </c>
      <c r="K637" s="81"/>
      <c r="L637" s="83"/>
      <c r="M637" s="52"/>
    </row>
    <row r="638" spans="1:13" s="27" customFormat="1" ht="30.6" customHeight="1" x14ac:dyDescent="0.15">
      <c r="A638" s="74"/>
      <c r="B638" s="63"/>
      <c r="C638" s="64"/>
      <c r="D638" s="63"/>
      <c r="E638" s="70" t="s">
        <v>688</v>
      </c>
      <c r="F638" s="77" t="s">
        <v>2212</v>
      </c>
      <c r="G638" s="75" t="s">
        <v>2213</v>
      </c>
      <c r="H638" s="66"/>
      <c r="I638" s="66"/>
      <c r="J638" s="75" t="s">
        <v>2214</v>
      </c>
      <c r="K638" s="69" t="s">
        <v>498</v>
      </c>
      <c r="L638" s="83"/>
      <c r="M638" s="52"/>
    </row>
    <row r="639" spans="1:13" s="27" customFormat="1" ht="30.6" customHeight="1" x14ac:dyDescent="0.15">
      <c r="A639" s="74"/>
      <c r="B639" s="63"/>
      <c r="C639" s="64"/>
      <c r="D639" s="63"/>
      <c r="E639" s="70" t="s">
        <v>746</v>
      </c>
      <c r="F639" s="77" t="s">
        <v>2215</v>
      </c>
      <c r="G639" s="54" t="s">
        <v>2216</v>
      </c>
      <c r="H639" s="66"/>
      <c r="I639" s="66"/>
      <c r="J639" s="54" t="s">
        <v>2217</v>
      </c>
      <c r="K639" s="69" t="s">
        <v>681</v>
      </c>
      <c r="L639" s="83"/>
      <c r="M639" s="52"/>
    </row>
    <row r="640" spans="1:13" s="27" customFormat="1" ht="30.6" customHeight="1" x14ac:dyDescent="0.15">
      <c r="A640" s="74"/>
      <c r="B640" s="63"/>
      <c r="C640" s="64"/>
      <c r="D640" s="63"/>
      <c r="E640" s="51" t="s">
        <v>750</v>
      </c>
      <c r="F640" s="73" t="s">
        <v>2218</v>
      </c>
      <c r="G640" s="75" t="s">
        <v>2219</v>
      </c>
      <c r="H640" s="66"/>
      <c r="I640" s="66"/>
      <c r="J640" s="75" t="s">
        <v>2220</v>
      </c>
      <c r="K640" s="69" t="s">
        <v>498</v>
      </c>
      <c r="L640" s="83"/>
      <c r="M640" s="52"/>
    </row>
    <row r="641" spans="1:13" s="27" customFormat="1" ht="30.6" customHeight="1" x14ac:dyDescent="0.15">
      <c r="A641" s="74"/>
      <c r="B641" s="63"/>
      <c r="C641" s="64"/>
      <c r="D641" s="63"/>
      <c r="E641" s="67"/>
      <c r="F641" s="63"/>
      <c r="G641" s="75" t="s">
        <v>2221</v>
      </c>
      <c r="H641" s="66"/>
      <c r="I641" s="66"/>
      <c r="J641" s="75" t="s">
        <v>2222</v>
      </c>
      <c r="K641" s="85" t="s">
        <v>586</v>
      </c>
      <c r="L641" s="83"/>
      <c r="M641" s="52"/>
    </row>
    <row r="642" spans="1:13" s="27" customFormat="1" ht="30.6" customHeight="1" x14ac:dyDescent="0.15">
      <c r="A642" s="74"/>
      <c r="B642" s="63"/>
      <c r="C642" s="64"/>
      <c r="D642" s="63"/>
      <c r="E642" s="60"/>
      <c r="F642" s="76"/>
      <c r="G642" s="75" t="s">
        <v>2223</v>
      </c>
      <c r="H642" s="66"/>
      <c r="I642" s="66"/>
      <c r="J642" s="75" t="s">
        <v>2224</v>
      </c>
      <c r="K642" s="81"/>
      <c r="L642" s="83"/>
      <c r="M642" s="52"/>
    </row>
    <row r="643" spans="1:13" s="27" customFormat="1" ht="41.1" customHeight="1" x14ac:dyDescent="0.15">
      <c r="A643" s="74"/>
      <c r="B643" s="63"/>
      <c r="C643" s="64"/>
      <c r="D643" s="63"/>
      <c r="E643" s="51" t="s">
        <v>762</v>
      </c>
      <c r="F643" s="73" t="s">
        <v>2225</v>
      </c>
      <c r="G643" s="75" t="s">
        <v>2226</v>
      </c>
      <c r="H643" s="66"/>
      <c r="I643" s="66"/>
      <c r="J643" s="75" t="s">
        <v>2227</v>
      </c>
      <c r="K643" s="69" t="s">
        <v>498</v>
      </c>
      <c r="L643" s="83"/>
      <c r="M643" s="52"/>
    </row>
    <row r="644" spans="1:13" s="27" customFormat="1" ht="41.1" customHeight="1" x14ac:dyDescent="0.15">
      <c r="A644" s="74"/>
      <c r="B644" s="63"/>
      <c r="C644" s="59"/>
      <c r="D644" s="76"/>
      <c r="E644" s="60"/>
      <c r="F644" s="76"/>
      <c r="G644" s="75" t="s">
        <v>2228</v>
      </c>
      <c r="H644" s="66"/>
      <c r="I644" s="62"/>
      <c r="J644" s="75" t="s">
        <v>2229</v>
      </c>
      <c r="K644" s="69" t="s">
        <v>586</v>
      </c>
      <c r="L644" s="81"/>
      <c r="M644" s="61"/>
    </row>
    <row r="645" spans="1:13" s="27" customFormat="1" ht="30.6" customHeight="1" x14ac:dyDescent="0.15">
      <c r="A645" s="74"/>
      <c r="B645" s="63"/>
      <c r="C645" s="50">
        <v>3</v>
      </c>
      <c r="D645" s="73" t="s">
        <v>2230</v>
      </c>
      <c r="E645" s="70" t="s">
        <v>673</v>
      </c>
      <c r="F645" s="77" t="s">
        <v>2231</v>
      </c>
      <c r="G645" s="75" t="s">
        <v>2232</v>
      </c>
      <c r="H645" s="66"/>
      <c r="I645" s="55" t="s">
        <v>2230</v>
      </c>
      <c r="J645" s="75" t="s">
        <v>2233</v>
      </c>
      <c r="K645" s="69" t="s">
        <v>498</v>
      </c>
      <c r="L645" s="55" t="s">
        <v>658</v>
      </c>
      <c r="M645" s="53" t="s">
        <v>659</v>
      </c>
    </row>
    <row r="646" spans="1:13" s="27" customFormat="1" ht="30.6" customHeight="1" x14ac:dyDescent="0.15">
      <c r="A646" s="74"/>
      <c r="B646" s="63"/>
      <c r="C646" s="64"/>
      <c r="D646" s="63"/>
      <c r="E646" s="51" t="s">
        <v>654</v>
      </c>
      <c r="F646" s="73" t="s">
        <v>2234</v>
      </c>
      <c r="G646" s="75" t="s">
        <v>2235</v>
      </c>
      <c r="H646" s="66"/>
      <c r="I646" s="66"/>
      <c r="J646" s="75" t="s">
        <v>2236</v>
      </c>
      <c r="K646" s="85" t="s">
        <v>498</v>
      </c>
      <c r="L646" s="83"/>
      <c r="M646" s="52"/>
    </row>
    <row r="647" spans="1:13" s="27" customFormat="1" ht="30.6" customHeight="1" x14ac:dyDescent="0.15">
      <c r="A647" s="74"/>
      <c r="B647" s="63"/>
      <c r="C647" s="64"/>
      <c r="D647" s="63"/>
      <c r="E647" s="60"/>
      <c r="F647" s="76"/>
      <c r="G647" s="75" t="s">
        <v>2237</v>
      </c>
      <c r="H647" s="66"/>
      <c r="I647" s="66"/>
      <c r="J647" s="75" t="s">
        <v>2238</v>
      </c>
      <c r="K647" s="81"/>
      <c r="L647" s="83"/>
      <c r="M647" s="52"/>
    </row>
    <row r="648" spans="1:13" s="27" customFormat="1" ht="41.1" customHeight="1" x14ac:dyDescent="0.15">
      <c r="A648" s="74"/>
      <c r="B648" s="63"/>
      <c r="C648" s="64"/>
      <c r="D648" s="63"/>
      <c r="E648" s="70" t="s">
        <v>682</v>
      </c>
      <c r="F648" s="77" t="s">
        <v>2239</v>
      </c>
      <c r="G648" s="75" t="s">
        <v>2240</v>
      </c>
      <c r="H648" s="66"/>
      <c r="I648" s="66"/>
      <c r="J648" s="75" t="s">
        <v>2241</v>
      </c>
      <c r="K648" s="69" t="s">
        <v>498</v>
      </c>
      <c r="L648" s="83"/>
      <c r="M648" s="52"/>
    </row>
    <row r="649" spans="1:13" s="27" customFormat="1" ht="41.1" customHeight="1" x14ac:dyDescent="0.15">
      <c r="A649" s="74"/>
      <c r="B649" s="63"/>
      <c r="C649" s="64"/>
      <c r="D649" s="63"/>
      <c r="E649" s="51" t="s">
        <v>688</v>
      </c>
      <c r="F649" s="73" t="s">
        <v>2242</v>
      </c>
      <c r="G649" s="75" t="s">
        <v>2243</v>
      </c>
      <c r="H649" s="66"/>
      <c r="I649" s="66"/>
      <c r="J649" s="75" t="s">
        <v>2244</v>
      </c>
      <c r="K649" s="85" t="s">
        <v>586</v>
      </c>
      <c r="L649" s="83"/>
      <c r="M649" s="52"/>
    </row>
    <row r="650" spans="1:13" s="27" customFormat="1" ht="30.6" customHeight="1" x14ac:dyDescent="0.15">
      <c r="A650" s="74"/>
      <c r="B650" s="63"/>
      <c r="C650" s="64"/>
      <c r="D650" s="63"/>
      <c r="E650" s="67"/>
      <c r="F650" s="63"/>
      <c r="G650" s="75" t="s">
        <v>2245</v>
      </c>
      <c r="H650" s="66"/>
      <c r="I650" s="66"/>
      <c r="J650" s="75" t="s">
        <v>2246</v>
      </c>
      <c r="K650" s="83"/>
      <c r="L650" s="83"/>
      <c r="M650" s="52"/>
    </row>
    <row r="651" spans="1:13" s="27" customFormat="1" ht="41.1" customHeight="1" x14ac:dyDescent="0.15">
      <c r="A651" s="74"/>
      <c r="B651" s="63"/>
      <c r="C651" s="64"/>
      <c r="D651" s="63"/>
      <c r="E651" s="67"/>
      <c r="F651" s="63"/>
      <c r="G651" s="75" t="s">
        <v>2247</v>
      </c>
      <c r="H651" s="66"/>
      <c r="I651" s="66"/>
      <c r="J651" s="75" t="s">
        <v>2248</v>
      </c>
      <c r="K651" s="83"/>
      <c r="L651" s="83"/>
      <c r="M651" s="52"/>
    </row>
    <row r="652" spans="1:13" s="27" customFormat="1" ht="30.6" customHeight="1" x14ac:dyDescent="0.15">
      <c r="A652" s="74"/>
      <c r="B652" s="63"/>
      <c r="C652" s="64"/>
      <c r="D652" s="63"/>
      <c r="E652" s="67"/>
      <c r="F652" s="63"/>
      <c r="G652" s="75" t="s">
        <v>2249</v>
      </c>
      <c r="H652" s="66"/>
      <c r="I652" s="66"/>
      <c r="J652" s="75" t="s">
        <v>2250</v>
      </c>
      <c r="K652" s="81"/>
      <c r="L652" s="83"/>
      <c r="M652" s="52"/>
    </row>
    <row r="653" spans="1:13" s="27" customFormat="1" ht="41.1" customHeight="1" x14ac:dyDescent="0.15">
      <c r="A653" s="74"/>
      <c r="B653" s="63"/>
      <c r="C653" s="64"/>
      <c r="D653" s="63"/>
      <c r="E653" s="60"/>
      <c r="F653" s="76"/>
      <c r="G653" s="75" t="s">
        <v>2251</v>
      </c>
      <c r="H653" s="66"/>
      <c r="I653" s="66"/>
      <c r="J653" s="75" t="s">
        <v>2252</v>
      </c>
      <c r="K653" s="69" t="s">
        <v>681</v>
      </c>
      <c r="L653" s="83"/>
      <c r="M653" s="52"/>
    </row>
    <row r="654" spans="1:13" s="27" customFormat="1" ht="30.6" customHeight="1" x14ac:dyDescent="0.15">
      <c r="A654" s="74"/>
      <c r="B654" s="63"/>
      <c r="C654" s="64"/>
      <c r="D654" s="63"/>
      <c r="E654" s="70" t="s">
        <v>746</v>
      </c>
      <c r="F654" s="77" t="s">
        <v>2253</v>
      </c>
      <c r="G654" s="75" t="s">
        <v>2254</v>
      </c>
      <c r="H654" s="66"/>
      <c r="I654" s="66"/>
      <c r="J654" s="75" t="s">
        <v>2255</v>
      </c>
      <c r="K654" s="69" t="s">
        <v>681</v>
      </c>
      <c r="L654" s="83"/>
      <c r="M654" s="52"/>
    </row>
    <row r="655" spans="1:13" s="27" customFormat="1" ht="30.6" customHeight="1" x14ac:dyDescent="0.15">
      <c r="A655" s="74"/>
      <c r="B655" s="63"/>
      <c r="C655" s="64"/>
      <c r="D655" s="63"/>
      <c r="E655" s="51" t="s">
        <v>750</v>
      </c>
      <c r="F655" s="73" t="s">
        <v>2256</v>
      </c>
      <c r="G655" s="75" t="s">
        <v>592</v>
      </c>
      <c r="H655" s="66"/>
      <c r="I655" s="66"/>
      <c r="J655" s="78" t="s">
        <v>2257</v>
      </c>
      <c r="K655" s="85" t="s">
        <v>498</v>
      </c>
      <c r="L655" s="83"/>
      <c r="M655" s="52"/>
    </row>
    <row r="656" spans="1:13" s="27" customFormat="1" ht="30.6" customHeight="1" x14ac:dyDescent="0.15">
      <c r="A656" s="74"/>
      <c r="B656" s="63"/>
      <c r="C656" s="64"/>
      <c r="D656" s="63"/>
      <c r="E656" s="67"/>
      <c r="F656" s="63"/>
      <c r="G656" s="75" t="s">
        <v>2258</v>
      </c>
      <c r="H656" s="66"/>
      <c r="I656" s="66"/>
      <c r="J656" s="78" t="s">
        <v>2259</v>
      </c>
      <c r="K656" s="83"/>
      <c r="L656" s="83"/>
      <c r="M656" s="52"/>
    </row>
    <row r="657" spans="1:13" s="27" customFormat="1" ht="30.6" customHeight="1" x14ac:dyDescent="0.15">
      <c r="A657" s="74"/>
      <c r="B657" s="63"/>
      <c r="C657" s="64"/>
      <c r="D657" s="63"/>
      <c r="E657" s="67"/>
      <c r="F657" s="63"/>
      <c r="G657" s="75" t="s">
        <v>2260</v>
      </c>
      <c r="H657" s="66"/>
      <c r="I657" s="66"/>
      <c r="J657" s="78" t="s">
        <v>2261</v>
      </c>
      <c r="K657" s="81"/>
      <c r="L657" s="83"/>
      <c r="M657" s="52"/>
    </row>
    <row r="658" spans="1:13" s="27" customFormat="1" ht="30.6" customHeight="1" x14ac:dyDescent="0.15">
      <c r="A658" s="74"/>
      <c r="B658" s="63"/>
      <c r="C658" s="64"/>
      <c r="D658" s="63"/>
      <c r="E658" s="67"/>
      <c r="F658" s="63"/>
      <c r="G658" s="75" t="s">
        <v>2262</v>
      </c>
      <c r="H658" s="66"/>
      <c r="I658" s="66"/>
      <c r="J658" s="78" t="s">
        <v>2263</v>
      </c>
      <c r="K658" s="69" t="s">
        <v>586</v>
      </c>
      <c r="L658" s="83"/>
      <c r="M658" s="52"/>
    </row>
    <row r="659" spans="1:13" s="27" customFormat="1" ht="51.6" customHeight="1" x14ac:dyDescent="0.15">
      <c r="A659" s="93"/>
      <c r="B659" s="76"/>
      <c r="C659" s="59"/>
      <c r="D659" s="76"/>
      <c r="E659" s="60"/>
      <c r="F659" s="76"/>
      <c r="G659" s="75" t="s">
        <v>2264</v>
      </c>
      <c r="H659" s="62"/>
      <c r="I659" s="62"/>
      <c r="J659" s="78" t="s">
        <v>2265</v>
      </c>
      <c r="K659" s="69" t="s">
        <v>1241</v>
      </c>
      <c r="L659" s="81"/>
      <c r="M659" s="61"/>
    </row>
    <row r="660" spans="1:13" s="27" customFormat="1" ht="30.6" customHeight="1" x14ac:dyDescent="0.15">
      <c r="A660" s="72">
        <v>70</v>
      </c>
      <c r="B660" s="73" t="s">
        <v>2266</v>
      </c>
      <c r="C660" s="50">
        <v>1</v>
      </c>
      <c r="D660" s="73" t="s">
        <v>2266</v>
      </c>
      <c r="E660" s="70" t="s">
        <v>673</v>
      </c>
      <c r="F660" s="77" t="s">
        <v>2267</v>
      </c>
      <c r="G660" s="75" t="s">
        <v>2268</v>
      </c>
      <c r="H660" s="55" t="s">
        <v>2266</v>
      </c>
      <c r="I660" s="55" t="s">
        <v>2266</v>
      </c>
      <c r="J660" s="75" t="s">
        <v>2269</v>
      </c>
      <c r="K660" s="69" t="s">
        <v>498</v>
      </c>
      <c r="L660" s="55" t="s">
        <v>658</v>
      </c>
      <c r="M660" s="53" t="s">
        <v>659</v>
      </c>
    </row>
    <row r="661" spans="1:13" s="27" customFormat="1" ht="41.1" customHeight="1" x14ac:dyDescent="0.15">
      <c r="A661" s="74"/>
      <c r="B661" s="63"/>
      <c r="C661" s="64"/>
      <c r="D661" s="63"/>
      <c r="E661" s="51" t="s">
        <v>654</v>
      </c>
      <c r="F661" s="73" t="s">
        <v>2270</v>
      </c>
      <c r="G661" s="75" t="s">
        <v>2271</v>
      </c>
      <c r="H661" s="66"/>
      <c r="I661" s="66"/>
      <c r="J661" s="75" t="s">
        <v>2272</v>
      </c>
      <c r="K661" s="69" t="s">
        <v>498</v>
      </c>
      <c r="L661" s="83"/>
      <c r="M661" s="52"/>
    </row>
    <row r="662" spans="1:13" s="27" customFormat="1" ht="30.6" customHeight="1" x14ac:dyDescent="0.15">
      <c r="A662" s="74"/>
      <c r="B662" s="63"/>
      <c r="C662" s="64"/>
      <c r="D662" s="63"/>
      <c r="E662" s="67"/>
      <c r="F662" s="63"/>
      <c r="G662" s="75" t="s">
        <v>2273</v>
      </c>
      <c r="H662" s="66"/>
      <c r="I662" s="66"/>
      <c r="J662" s="75" t="s">
        <v>2274</v>
      </c>
      <c r="K662" s="85" t="s">
        <v>586</v>
      </c>
      <c r="L662" s="83"/>
      <c r="M662" s="52"/>
    </row>
    <row r="663" spans="1:13" s="27" customFormat="1" ht="41.1" customHeight="1" x14ac:dyDescent="0.15">
      <c r="A663" s="74"/>
      <c r="B663" s="63"/>
      <c r="C663" s="59"/>
      <c r="D663" s="76"/>
      <c r="E663" s="60"/>
      <c r="F663" s="76"/>
      <c r="G663" s="75" t="s">
        <v>2275</v>
      </c>
      <c r="H663" s="66"/>
      <c r="I663" s="62"/>
      <c r="J663" s="75" t="s">
        <v>2276</v>
      </c>
      <c r="K663" s="81"/>
      <c r="L663" s="81"/>
      <c r="M663" s="61"/>
    </row>
    <row r="664" spans="1:13" s="27" customFormat="1" ht="30.6" customHeight="1" x14ac:dyDescent="0.15">
      <c r="A664" s="74"/>
      <c r="B664" s="63"/>
      <c r="C664" s="92">
        <v>2</v>
      </c>
      <c r="D664" s="77" t="s">
        <v>2277</v>
      </c>
      <c r="E664" s="70" t="s">
        <v>673</v>
      </c>
      <c r="F664" s="77" t="s">
        <v>2278</v>
      </c>
      <c r="G664" s="75" t="s">
        <v>2279</v>
      </c>
      <c r="H664" s="66"/>
      <c r="I664" s="75" t="s">
        <v>2277</v>
      </c>
      <c r="J664" s="75" t="s">
        <v>250</v>
      </c>
      <c r="K664" s="69" t="s">
        <v>498</v>
      </c>
      <c r="L664" s="75" t="s">
        <v>658</v>
      </c>
      <c r="M664" s="54" t="s">
        <v>659</v>
      </c>
    </row>
    <row r="665" spans="1:13" s="27" customFormat="1" ht="41.1" customHeight="1" x14ac:dyDescent="0.15">
      <c r="A665" s="74"/>
      <c r="B665" s="63"/>
      <c r="C665" s="50">
        <v>3</v>
      </c>
      <c r="D665" s="73" t="s">
        <v>2280</v>
      </c>
      <c r="E665" s="70" t="s">
        <v>673</v>
      </c>
      <c r="F665" s="77" t="s">
        <v>2281</v>
      </c>
      <c r="G665" s="75" t="s">
        <v>2282</v>
      </c>
      <c r="H665" s="66"/>
      <c r="I665" s="55" t="s">
        <v>2280</v>
      </c>
      <c r="J665" s="75" t="s">
        <v>2283</v>
      </c>
      <c r="K665" s="69" t="s">
        <v>498</v>
      </c>
      <c r="L665" s="55" t="s">
        <v>658</v>
      </c>
      <c r="M665" s="53" t="s">
        <v>659</v>
      </c>
    </row>
    <row r="666" spans="1:13" s="27" customFormat="1" ht="41.1" customHeight="1" x14ac:dyDescent="0.15">
      <c r="A666" s="74"/>
      <c r="B666" s="63"/>
      <c r="C666" s="64"/>
      <c r="D666" s="63"/>
      <c r="E666" s="70" t="s">
        <v>654</v>
      </c>
      <c r="F666" s="77" t="s">
        <v>2284</v>
      </c>
      <c r="G666" s="54" t="s">
        <v>2285</v>
      </c>
      <c r="H666" s="66"/>
      <c r="I666" s="66"/>
      <c r="J666" s="54" t="s">
        <v>2286</v>
      </c>
      <c r="K666" s="94" t="s">
        <v>498</v>
      </c>
      <c r="L666" s="83"/>
      <c r="M666" s="52"/>
    </row>
    <row r="667" spans="1:13" s="27" customFormat="1" ht="30.6" customHeight="1" x14ac:dyDescent="0.15">
      <c r="A667" s="93"/>
      <c r="B667" s="76"/>
      <c r="C667" s="59"/>
      <c r="D667" s="76"/>
      <c r="E667" s="70" t="s">
        <v>682</v>
      </c>
      <c r="F667" s="77" t="s">
        <v>2287</v>
      </c>
      <c r="G667" s="75" t="s">
        <v>2288</v>
      </c>
      <c r="H667" s="62"/>
      <c r="I667" s="62"/>
      <c r="J667" s="75" t="s">
        <v>2289</v>
      </c>
      <c r="K667" s="69" t="s">
        <v>586</v>
      </c>
      <c r="L667" s="81"/>
      <c r="M667" s="61"/>
    </row>
    <row r="668" spans="1:13" s="27" customFormat="1" ht="41.1" customHeight="1" x14ac:dyDescent="0.15">
      <c r="A668" s="72">
        <v>71</v>
      </c>
      <c r="B668" s="73" t="s">
        <v>2290</v>
      </c>
      <c r="C668" s="50">
        <v>1</v>
      </c>
      <c r="D668" s="73" t="s">
        <v>2291</v>
      </c>
      <c r="E668" s="51" t="s">
        <v>673</v>
      </c>
      <c r="F668" s="73" t="s">
        <v>2292</v>
      </c>
      <c r="G668" s="75" t="s">
        <v>594</v>
      </c>
      <c r="H668" s="55" t="s">
        <v>2290</v>
      </c>
      <c r="I668" s="55" t="s">
        <v>2291</v>
      </c>
      <c r="J668" s="75" t="s">
        <v>2293</v>
      </c>
      <c r="K668" s="55" t="s">
        <v>498</v>
      </c>
      <c r="L668" s="55" t="s">
        <v>658</v>
      </c>
      <c r="M668" s="53" t="s">
        <v>659</v>
      </c>
    </row>
    <row r="669" spans="1:13" s="27" customFormat="1" ht="30.6" customHeight="1" x14ac:dyDescent="0.15">
      <c r="A669" s="74"/>
      <c r="B669" s="63"/>
      <c r="C669" s="64"/>
      <c r="D669" s="63"/>
      <c r="E669" s="67"/>
      <c r="F669" s="63"/>
      <c r="G669" s="75" t="s">
        <v>2294</v>
      </c>
      <c r="H669" s="66"/>
      <c r="I669" s="66"/>
      <c r="J669" s="75" t="s">
        <v>2295</v>
      </c>
      <c r="K669" s="66"/>
      <c r="L669" s="66"/>
      <c r="M669" s="52"/>
    </row>
    <row r="670" spans="1:13" s="27" customFormat="1" ht="30.6" customHeight="1" x14ac:dyDescent="0.15">
      <c r="A670" s="74"/>
      <c r="B670" s="63"/>
      <c r="C670" s="64"/>
      <c r="D670" s="63"/>
      <c r="E670" s="67"/>
      <c r="F670" s="63"/>
      <c r="G670" s="75" t="s">
        <v>2296</v>
      </c>
      <c r="H670" s="66"/>
      <c r="I670" s="66"/>
      <c r="J670" s="75" t="s">
        <v>2297</v>
      </c>
      <c r="K670" s="66"/>
      <c r="L670" s="66"/>
      <c r="M670" s="52"/>
    </row>
    <row r="671" spans="1:13" s="27" customFormat="1" ht="41.1" customHeight="1" x14ac:dyDescent="0.15">
      <c r="A671" s="74"/>
      <c r="B671" s="63"/>
      <c r="C671" s="64"/>
      <c r="D671" s="63"/>
      <c r="E671" s="60"/>
      <c r="F671" s="76"/>
      <c r="G671" s="75" t="s">
        <v>2298</v>
      </c>
      <c r="H671" s="66"/>
      <c r="I671" s="66"/>
      <c r="J671" s="75" t="s">
        <v>2299</v>
      </c>
      <c r="K671" s="62"/>
      <c r="L671" s="62"/>
      <c r="M671" s="61"/>
    </row>
    <row r="672" spans="1:13" s="27" customFormat="1" ht="51.6" customHeight="1" x14ac:dyDescent="0.15">
      <c r="A672" s="74"/>
      <c r="B672" s="152"/>
      <c r="C672" s="64"/>
      <c r="D672" s="63"/>
      <c r="E672" s="70" t="s">
        <v>654</v>
      </c>
      <c r="F672" s="77" t="s">
        <v>2300</v>
      </c>
      <c r="G672" s="54" t="s">
        <v>2301</v>
      </c>
      <c r="H672" s="123"/>
      <c r="I672" s="66"/>
      <c r="J672" s="54" t="s">
        <v>2302</v>
      </c>
      <c r="K672" s="75" t="s">
        <v>586</v>
      </c>
      <c r="L672" s="75" t="s">
        <v>852</v>
      </c>
      <c r="M672" s="54" t="s">
        <v>2038</v>
      </c>
    </row>
    <row r="673" spans="1:13" s="27" customFormat="1" ht="41.1" customHeight="1" x14ac:dyDescent="0.15">
      <c r="A673" s="74"/>
      <c r="B673" s="152"/>
      <c r="C673" s="64"/>
      <c r="D673" s="63"/>
      <c r="E673" s="70" t="s">
        <v>682</v>
      </c>
      <c r="F673" s="77" t="s">
        <v>2303</v>
      </c>
      <c r="G673" s="54" t="s">
        <v>2304</v>
      </c>
      <c r="H673" s="123"/>
      <c r="I673" s="66"/>
      <c r="J673" s="54" t="s">
        <v>2305</v>
      </c>
      <c r="K673" s="75" t="s">
        <v>681</v>
      </c>
      <c r="L673" s="55" t="s">
        <v>658</v>
      </c>
      <c r="M673" s="53" t="s">
        <v>659</v>
      </c>
    </row>
    <row r="674" spans="1:13" s="27" customFormat="1" ht="41.1" customHeight="1" x14ac:dyDescent="0.15">
      <c r="A674" s="74"/>
      <c r="B674" s="63"/>
      <c r="C674" s="64"/>
      <c r="D674" s="63"/>
      <c r="E674" s="51" t="s">
        <v>688</v>
      </c>
      <c r="F674" s="73" t="s">
        <v>2306</v>
      </c>
      <c r="G674" s="75" t="s">
        <v>2307</v>
      </c>
      <c r="H674" s="66"/>
      <c r="I674" s="66"/>
      <c r="J674" s="75" t="s">
        <v>2308</v>
      </c>
      <c r="K674" s="75" t="s">
        <v>498</v>
      </c>
      <c r="L674" s="66"/>
      <c r="M674" s="52"/>
    </row>
    <row r="675" spans="1:13" s="27" customFormat="1" ht="30.6" customHeight="1" x14ac:dyDescent="0.15">
      <c r="A675" s="74"/>
      <c r="B675" s="63"/>
      <c r="C675" s="64"/>
      <c r="D675" s="63"/>
      <c r="E675" s="67"/>
      <c r="F675" s="63"/>
      <c r="G675" s="75" t="s">
        <v>2309</v>
      </c>
      <c r="H675" s="66"/>
      <c r="I675" s="66"/>
      <c r="J675" s="75" t="s">
        <v>2310</v>
      </c>
      <c r="K675" s="75" t="s">
        <v>586</v>
      </c>
      <c r="L675" s="66"/>
      <c r="M675" s="52"/>
    </row>
    <row r="676" spans="1:13" s="27" customFormat="1" ht="30.6" customHeight="1" x14ac:dyDescent="0.15">
      <c r="A676" s="74"/>
      <c r="B676" s="63"/>
      <c r="C676" s="64"/>
      <c r="D676" s="63"/>
      <c r="E676" s="67"/>
      <c r="F676" s="63"/>
      <c r="G676" s="75" t="s">
        <v>2311</v>
      </c>
      <c r="H676" s="66"/>
      <c r="I676" s="66"/>
      <c r="J676" s="75" t="s">
        <v>2312</v>
      </c>
      <c r="K676" s="75" t="s">
        <v>681</v>
      </c>
      <c r="L676" s="66"/>
      <c r="M676" s="52"/>
    </row>
    <row r="677" spans="1:13" s="27" customFormat="1" ht="41.1" customHeight="1" x14ac:dyDescent="0.15">
      <c r="A677" s="74"/>
      <c r="B677" s="63"/>
      <c r="C677" s="59"/>
      <c r="D677" s="76"/>
      <c r="E677" s="60"/>
      <c r="F677" s="76"/>
      <c r="G677" s="75" t="s">
        <v>2313</v>
      </c>
      <c r="H677" s="66"/>
      <c r="I677" s="62"/>
      <c r="J677" s="75" t="s">
        <v>2314</v>
      </c>
      <c r="K677" s="75" t="s">
        <v>664</v>
      </c>
      <c r="L677" s="62"/>
      <c r="M677" s="61"/>
    </row>
    <row r="678" spans="1:13" s="27" customFormat="1" ht="41.1" customHeight="1" x14ac:dyDescent="0.15">
      <c r="A678" s="74"/>
      <c r="B678" s="63"/>
      <c r="C678" s="50">
        <v>2</v>
      </c>
      <c r="D678" s="73" t="s">
        <v>2290</v>
      </c>
      <c r="E678" s="51" t="s">
        <v>673</v>
      </c>
      <c r="F678" s="73" t="s">
        <v>2315</v>
      </c>
      <c r="G678" s="54" t="s">
        <v>598</v>
      </c>
      <c r="H678" s="66"/>
      <c r="I678" s="55" t="s">
        <v>2290</v>
      </c>
      <c r="J678" s="54" t="s">
        <v>2316</v>
      </c>
      <c r="K678" s="55" t="s">
        <v>498</v>
      </c>
      <c r="L678" s="55" t="s">
        <v>658</v>
      </c>
      <c r="M678" s="53" t="s">
        <v>659</v>
      </c>
    </row>
    <row r="679" spans="1:13" s="27" customFormat="1" ht="41.1" customHeight="1" x14ac:dyDescent="0.15">
      <c r="A679" s="74"/>
      <c r="B679" s="63"/>
      <c r="C679" s="64"/>
      <c r="D679" s="63"/>
      <c r="E679" s="60"/>
      <c r="F679" s="76"/>
      <c r="G679" s="54" t="s">
        <v>2317</v>
      </c>
      <c r="H679" s="66"/>
      <c r="I679" s="66"/>
      <c r="J679" s="54" t="s">
        <v>2318</v>
      </c>
      <c r="K679" s="62"/>
      <c r="L679" s="66"/>
      <c r="M679" s="52"/>
    </row>
    <row r="680" spans="1:13" s="27" customFormat="1" ht="30.6" customHeight="1" x14ac:dyDescent="0.15">
      <c r="A680" s="74"/>
      <c r="B680" s="63"/>
      <c r="C680" s="64"/>
      <c r="D680" s="63"/>
      <c r="E680" s="70" t="s">
        <v>654</v>
      </c>
      <c r="F680" s="77" t="s">
        <v>2319</v>
      </c>
      <c r="G680" s="75" t="s">
        <v>2320</v>
      </c>
      <c r="H680" s="66"/>
      <c r="I680" s="66"/>
      <c r="J680" s="75" t="s">
        <v>2321</v>
      </c>
      <c r="K680" s="75" t="s">
        <v>498</v>
      </c>
      <c r="L680" s="66"/>
      <c r="M680" s="52"/>
    </row>
    <row r="681" spans="1:13" s="27" customFormat="1" ht="41.1" customHeight="1" x14ac:dyDescent="0.15">
      <c r="A681" s="74"/>
      <c r="B681" s="63"/>
      <c r="C681" s="64"/>
      <c r="D681" s="63"/>
      <c r="E681" s="70" t="s">
        <v>682</v>
      </c>
      <c r="F681" s="77" t="s">
        <v>2322</v>
      </c>
      <c r="G681" s="75" t="s">
        <v>2323</v>
      </c>
      <c r="H681" s="66"/>
      <c r="I681" s="66"/>
      <c r="J681" s="75" t="s">
        <v>2324</v>
      </c>
      <c r="K681" s="75" t="s">
        <v>498</v>
      </c>
      <c r="L681" s="66"/>
      <c r="M681" s="52"/>
    </row>
    <row r="682" spans="1:13" s="27" customFormat="1" ht="30.6" customHeight="1" x14ac:dyDescent="0.15">
      <c r="A682" s="74"/>
      <c r="B682" s="63"/>
      <c r="C682" s="64"/>
      <c r="D682" s="63"/>
      <c r="E682" s="51" t="s">
        <v>688</v>
      </c>
      <c r="F682" s="73" t="s">
        <v>2325</v>
      </c>
      <c r="G682" s="55" t="s">
        <v>2326</v>
      </c>
      <c r="H682" s="66"/>
      <c r="I682" s="66"/>
      <c r="J682" s="75" t="s">
        <v>2327</v>
      </c>
      <c r="K682" s="75" t="s">
        <v>498</v>
      </c>
      <c r="L682" s="66"/>
      <c r="M682" s="52"/>
    </row>
    <row r="683" spans="1:13" s="27" customFormat="1" ht="30.6" customHeight="1" x14ac:dyDescent="0.15">
      <c r="A683" s="74"/>
      <c r="B683" s="63"/>
      <c r="C683" s="59"/>
      <c r="D683" s="76"/>
      <c r="E683" s="60"/>
      <c r="F683" s="76"/>
      <c r="G683" s="62"/>
      <c r="H683" s="66"/>
      <c r="I683" s="62"/>
      <c r="J683" s="75" t="s">
        <v>2328</v>
      </c>
      <c r="K683" s="75" t="s">
        <v>586</v>
      </c>
      <c r="L683" s="62"/>
      <c r="M683" s="61"/>
    </row>
    <row r="684" spans="1:13" s="27" customFormat="1" ht="41.1" customHeight="1" x14ac:dyDescent="0.15">
      <c r="A684" s="74"/>
      <c r="B684" s="63"/>
      <c r="C684" s="50">
        <v>3</v>
      </c>
      <c r="D684" s="73" t="s">
        <v>2329</v>
      </c>
      <c r="E684" s="70" t="s">
        <v>673</v>
      </c>
      <c r="F684" s="71" t="s">
        <v>2330</v>
      </c>
      <c r="G684" s="75" t="s">
        <v>2331</v>
      </c>
      <c r="H684" s="66"/>
      <c r="I684" s="55" t="s">
        <v>2329</v>
      </c>
      <c r="J684" s="75" t="s">
        <v>2332</v>
      </c>
      <c r="K684" s="75" t="s">
        <v>498</v>
      </c>
      <c r="L684" s="55" t="s">
        <v>658</v>
      </c>
      <c r="M684" s="53" t="s">
        <v>659</v>
      </c>
    </row>
    <row r="685" spans="1:13" s="27" customFormat="1" ht="41.1" customHeight="1" x14ac:dyDescent="0.15">
      <c r="A685" s="74"/>
      <c r="B685" s="63"/>
      <c r="C685" s="59"/>
      <c r="D685" s="76"/>
      <c r="E685" s="70" t="s">
        <v>682</v>
      </c>
      <c r="F685" s="77" t="s">
        <v>2333</v>
      </c>
      <c r="G685" s="75" t="s">
        <v>2334</v>
      </c>
      <c r="H685" s="66"/>
      <c r="I685" s="62"/>
      <c r="J685" s="75" t="s">
        <v>2335</v>
      </c>
      <c r="K685" s="75" t="s">
        <v>681</v>
      </c>
      <c r="L685" s="62"/>
      <c r="M685" s="61"/>
    </row>
    <row r="686" spans="1:13" s="27" customFormat="1" ht="41.1" customHeight="1" x14ac:dyDescent="0.15">
      <c r="A686" s="74"/>
      <c r="B686" s="63"/>
      <c r="C686" s="50">
        <v>5</v>
      </c>
      <c r="D686" s="73" t="s">
        <v>2336</v>
      </c>
      <c r="E686" s="51" t="s">
        <v>673</v>
      </c>
      <c r="F686" s="73" t="s">
        <v>2337</v>
      </c>
      <c r="G686" s="75" t="s">
        <v>2338</v>
      </c>
      <c r="H686" s="66"/>
      <c r="I686" s="55" t="s">
        <v>2336</v>
      </c>
      <c r="J686" s="75" t="s">
        <v>2339</v>
      </c>
      <c r="K686" s="85" t="s">
        <v>498</v>
      </c>
      <c r="L686" s="55" t="s">
        <v>658</v>
      </c>
      <c r="M686" s="53" t="s">
        <v>659</v>
      </c>
    </row>
    <row r="687" spans="1:13" s="27" customFormat="1" ht="30.6" customHeight="1" x14ac:dyDescent="0.15">
      <c r="A687" s="74"/>
      <c r="B687" s="63"/>
      <c r="C687" s="64"/>
      <c r="D687" s="63"/>
      <c r="E687" s="67"/>
      <c r="F687" s="63"/>
      <c r="G687" s="75" t="s">
        <v>2340</v>
      </c>
      <c r="H687" s="66"/>
      <c r="I687" s="66"/>
      <c r="J687" s="75" t="s">
        <v>2341</v>
      </c>
      <c r="K687" s="83"/>
      <c r="L687" s="66"/>
      <c r="M687" s="52"/>
    </row>
    <row r="688" spans="1:13" s="27" customFormat="1" ht="41.1" customHeight="1" x14ac:dyDescent="0.15">
      <c r="A688" s="74"/>
      <c r="B688" s="63"/>
      <c r="C688" s="64"/>
      <c r="D688" s="63"/>
      <c r="E688" s="60"/>
      <c r="F688" s="76"/>
      <c r="G688" s="75" t="s">
        <v>2342</v>
      </c>
      <c r="H688" s="66"/>
      <c r="I688" s="66"/>
      <c r="J688" s="75" t="s">
        <v>2343</v>
      </c>
      <c r="K688" s="81"/>
      <c r="L688" s="66"/>
      <c r="M688" s="52"/>
    </row>
    <row r="689" spans="1:13" s="27" customFormat="1" ht="41.1" customHeight="1" x14ac:dyDescent="0.15">
      <c r="A689" s="74"/>
      <c r="B689" s="63"/>
      <c r="C689" s="64"/>
      <c r="D689" s="63"/>
      <c r="E689" s="51" t="s">
        <v>654</v>
      </c>
      <c r="F689" s="73" t="s">
        <v>2344</v>
      </c>
      <c r="G689" s="75" t="s">
        <v>2345</v>
      </c>
      <c r="H689" s="66"/>
      <c r="I689" s="66"/>
      <c r="J689" s="75" t="s">
        <v>2346</v>
      </c>
      <c r="K689" s="69" t="s">
        <v>498</v>
      </c>
      <c r="L689" s="83"/>
      <c r="M689" s="52"/>
    </row>
    <row r="690" spans="1:13" s="27" customFormat="1" ht="51.6" customHeight="1" x14ac:dyDescent="0.15">
      <c r="A690" s="74"/>
      <c r="B690" s="63"/>
      <c r="C690" s="64"/>
      <c r="D690" s="63"/>
      <c r="E690" s="67"/>
      <c r="F690" s="63"/>
      <c r="G690" s="75" t="s">
        <v>2347</v>
      </c>
      <c r="H690" s="66"/>
      <c r="I690" s="66"/>
      <c r="J690" s="75" t="s">
        <v>2348</v>
      </c>
      <c r="K690" s="69" t="s">
        <v>586</v>
      </c>
      <c r="L690" s="83"/>
      <c r="M690" s="52"/>
    </row>
    <row r="691" spans="1:13" s="27" customFormat="1" ht="30.6" customHeight="1" x14ac:dyDescent="0.15">
      <c r="A691" s="74"/>
      <c r="B691" s="63"/>
      <c r="C691" s="64"/>
      <c r="D691" s="63"/>
      <c r="E691" s="67"/>
      <c r="F691" s="63"/>
      <c r="G691" s="75" t="s">
        <v>2349</v>
      </c>
      <c r="H691" s="66"/>
      <c r="I691" s="66"/>
      <c r="J691" s="75" t="s">
        <v>2350</v>
      </c>
      <c r="K691" s="85" t="s">
        <v>681</v>
      </c>
      <c r="L691" s="83"/>
      <c r="M691" s="52"/>
    </row>
    <row r="692" spans="1:13" s="27" customFormat="1" ht="41.1" customHeight="1" x14ac:dyDescent="0.15">
      <c r="A692" s="74"/>
      <c r="B692" s="63"/>
      <c r="C692" s="64"/>
      <c r="D692" s="63"/>
      <c r="E692" s="67"/>
      <c r="F692" s="63"/>
      <c r="G692" s="75" t="s">
        <v>2351</v>
      </c>
      <c r="H692" s="66"/>
      <c r="I692" s="66"/>
      <c r="J692" s="75" t="s">
        <v>2352</v>
      </c>
      <c r="K692" s="83"/>
      <c r="L692" s="83"/>
      <c r="M692" s="52"/>
    </row>
    <row r="693" spans="1:13" s="27" customFormat="1" ht="30.6" customHeight="1" x14ac:dyDescent="0.15">
      <c r="A693" s="74"/>
      <c r="B693" s="63"/>
      <c r="C693" s="64"/>
      <c r="D693" s="63"/>
      <c r="E693" s="67"/>
      <c r="F693" s="63"/>
      <c r="G693" s="75" t="s">
        <v>2353</v>
      </c>
      <c r="H693" s="66"/>
      <c r="I693" s="66"/>
      <c r="J693" s="75" t="s">
        <v>2354</v>
      </c>
      <c r="K693" s="81"/>
      <c r="L693" s="83"/>
      <c r="M693" s="52"/>
    </row>
    <row r="694" spans="1:13" s="27" customFormat="1" ht="41.1" customHeight="1" x14ac:dyDescent="0.15">
      <c r="A694" s="74"/>
      <c r="B694" s="63"/>
      <c r="C694" s="64"/>
      <c r="D694" s="63"/>
      <c r="E694" s="67"/>
      <c r="F694" s="63"/>
      <c r="G694" s="75" t="s">
        <v>2355</v>
      </c>
      <c r="H694" s="66"/>
      <c r="I694" s="66"/>
      <c r="J694" s="75" t="s">
        <v>2356</v>
      </c>
      <c r="K694" s="69" t="s">
        <v>664</v>
      </c>
      <c r="L694" s="83"/>
      <c r="M694" s="52"/>
    </row>
    <row r="695" spans="1:13" s="27" customFormat="1" ht="41.1" customHeight="1" x14ac:dyDescent="0.15">
      <c r="A695" s="74"/>
      <c r="B695" s="63"/>
      <c r="C695" s="64"/>
      <c r="D695" s="63"/>
      <c r="E695" s="60"/>
      <c r="F695" s="76"/>
      <c r="G695" s="75" t="s">
        <v>2357</v>
      </c>
      <c r="H695" s="66"/>
      <c r="I695" s="66"/>
      <c r="J695" s="75" t="s">
        <v>2358</v>
      </c>
      <c r="K695" s="69" t="s">
        <v>685</v>
      </c>
      <c r="L695" s="83"/>
      <c r="M695" s="52"/>
    </row>
    <row r="696" spans="1:13" s="27" customFormat="1" ht="30.6" customHeight="1" x14ac:dyDescent="0.15">
      <c r="A696" s="74"/>
      <c r="B696" s="63"/>
      <c r="C696" s="64"/>
      <c r="D696" s="63"/>
      <c r="E696" s="51" t="s">
        <v>682</v>
      </c>
      <c r="F696" s="73" t="s">
        <v>2359</v>
      </c>
      <c r="G696" s="75" t="s">
        <v>2360</v>
      </c>
      <c r="H696" s="66"/>
      <c r="I696" s="66"/>
      <c r="J696" s="75" t="s">
        <v>2361</v>
      </c>
      <c r="K696" s="69" t="s">
        <v>664</v>
      </c>
      <c r="L696" s="83"/>
      <c r="M696" s="52"/>
    </row>
    <row r="697" spans="1:13" s="27" customFormat="1" ht="30.6" customHeight="1" x14ac:dyDescent="0.15">
      <c r="A697" s="74"/>
      <c r="B697" s="63"/>
      <c r="C697" s="64"/>
      <c r="D697" s="63"/>
      <c r="E697" s="60"/>
      <c r="F697" s="76"/>
      <c r="G697" s="75" t="s">
        <v>2362</v>
      </c>
      <c r="H697" s="66"/>
      <c r="I697" s="66"/>
      <c r="J697" s="75" t="s">
        <v>2363</v>
      </c>
      <c r="K697" s="69" t="s">
        <v>685</v>
      </c>
      <c r="L697" s="83"/>
      <c r="M697" s="52"/>
    </row>
    <row r="698" spans="1:13" s="27" customFormat="1" ht="41.1" customHeight="1" x14ac:dyDescent="0.15">
      <c r="A698" s="74"/>
      <c r="B698" s="63"/>
      <c r="C698" s="64"/>
      <c r="D698" s="63"/>
      <c r="E698" s="51" t="s">
        <v>688</v>
      </c>
      <c r="F698" s="73" t="s">
        <v>2364</v>
      </c>
      <c r="G698" s="94" t="s">
        <v>2365</v>
      </c>
      <c r="H698" s="66"/>
      <c r="I698" s="66"/>
      <c r="J698" s="94" t="s">
        <v>2366</v>
      </c>
      <c r="K698" s="85" t="s">
        <v>498</v>
      </c>
      <c r="L698" s="83"/>
      <c r="M698" s="52"/>
    </row>
    <row r="699" spans="1:13" s="27" customFormat="1" ht="30.6" customHeight="1" x14ac:dyDescent="0.15">
      <c r="A699" s="74"/>
      <c r="B699" s="63"/>
      <c r="C699" s="64"/>
      <c r="D699" s="63"/>
      <c r="E699" s="67"/>
      <c r="F699" s="63"/>
      <c r="G699" s="94" t="s">
        <v>2367</v>
      </c>
      <c r="H699" s="66"/>
      <c r="I699" s="66"/>
      <c r="J699" s="94" t="s">
        <v>2368</v>
      </c>
      <c r="K699" s="81"/>
      <c r="L699" s="83"/>
      <c r="M699" s="52"/>
    </row>
    <row r="700" spans="1:13" s="27" customFormat="1" ht="30.6" customHeight="1" x14ac:dyDescent="0.15">
      <c r="A700" s="74"/>
      <c r="B700" s="63"/>
      <c r="C700" s="64"/>
      <c r="D700" s="63"/>
      <c r="E700" s="67"/>
      <c r="F700" s="63"/>
      <c r="G700" s="75" t="s">
        <v>2369</v>
      </c>
      <c r="H700" s="66"/>
      <c r="I700" s="66"/>
      <c r="J700" s="75" t="s">
        <v>2370</v>
      </c>
      <c r="K700" s="69" t="s">
        <v>681</v>
      </c>
      <c r="L700" s="83"/>
      <c r="M700" s="52"/>
    </row>
    <row r="701" spans="1:13" s="27" customFormat="1" ht="41.1" customHeight="1" x14ac:dyDescent="0.15">
      <c r="A701" s="93"/>
      <c r="B701" s="76"/>
      <c r="C701" s="59"/>
      <c r="D701" s="76"/>
      <c r="E701" s="60"/>
      <c r="F701" s="76"/>
      <c r="G701" s="75" t="s">
        <v>2371</v>
      </c>
      <c r="H701" s="62"/>
      <c r="I701" s="62"/>
      <c r="J701" s="75" t="s">
        <v>2372</v>
      </c>
      <c r="K701" s="69" t="s">
        <v>664</v>
      </c>
      <c r="L701" s="81"/>
      <c r="M701" s="61"/>
    </row>
    <row r="702" spans="1:13" s="27" customFormat="1" ht="41.1" customHeight="1" x14ac:dyDescent="0.15">
      <c r="A702" s="72">
        <v>72</v>
      </c>
      <c r="B702" s="73" t="s">
        <v>2373</v>
      </c>
      <c r="C702" s="50">
        <v>1</v>
      </c>
      <c r="D702" s="73" t="s">
        <v>2373</v>
      </c>
      <c r="E702" s="70" t="s">
        <v>673</v>
      </c>
      <c r="F702" s="77" t="s">
        <v>2374</v>
      </c>
      <c r="G702" s="75" t="s">
        <v>2375</v>
      </c>
      <c r="H702" s="55" t="s">
        <v>2373</v>
      </c>
      <c r="I702" s="55" t="s">
        <v>2373</v>
      </c>
      <c r="J702" s="75" t="s">
        <v>2376</v>
      </c>
      <c r="K702" s="75" t="s">
        <v>498</v>
      </c>
      <c r="L702" s="55" t="s">
        <v>658</v>
      </c>
      <c r="M702" s="53" t="s">
        <v>659</v>
      </c>
    </row>
    <row r="703" spans="1:13" s="27" customFormat="1" ht="30.6" customHeight="1" x14ac:dyDescent="0.15">
      <c r="A703" s="74"/>
      <c r="B703" s="63"/>
      <c r="C703" s="64"/>
      <c r="D703" s="63"/>
      <c r="E703" s="51" t="s">
        <v>654</v>
      </c>
      <c r="F703" s="73" t="s">
        <v>2377</v>
      </c>
      <c r="G703" s="75" t="s">
        <v>2378</v>
      </c>
      <c r="H703" s="66"/>
      <c r="I703" s="66"/>
      <c r="J703" s="75" t="s">
        <v>2379</v>
      </c>
      <c r="K703" s="75" t="s">
        <v>498</v>
      </c>
      <c r="L703" s="66"/>
      <c r="M703" s="52"/>
    </row>
    <row r="704" spans="1:13" s="27" customFormat="1" ht="41.1" customHeight="1" x14ac:dyDescent="0.15">
      <c r="A704" s="74"/>
      <c r="B704" s="63"/>
      <c r="C704" s="64"/>
      <c r="D704" s="63"/>
      <c r="E704" s="67"/>
      <c r="F704" s="63"/>
      <c r="G704" s="75" t="s">
        <v>2380</v>
      </c>
      <c r="H704" s="66"/>
      <c r="I704" s="66"/>
      <c r="J704" s="75" t="s">
        <v>2381</v>
      </c>
      <c r="K704" s="55" t="s">
        <v>586</v>
      </c>
      <c r="L704" s="66"/>
      <c r="M704" s="52"/>
    </row>
    <row r="705" spans="1:13" s="27" customFormat="1" ht="30.6" customHeight="1" x14ac:dyDescent="0.15">
      <c r="A705" s="74"/>
      <c r="B705" s="63"/>
      <c r="C705" s="64"/>
      <c r="D705" s="63"/>
      <c r="E705" s="67"/>
      <c r="F705" s="63"/>
      <c r="G705" s="75" t="s">
        <v>2382</v>
      </c>
      <c r="H705" s="66"/>
      <c r="I705" s="66"/>
      <c r="J705" s="75" t="s">
        <v>2383</v>
      </c>
      <c r="K705" s="66"/>
      <c r="L705" s="66"/>
      <c r="M705" s="52"/>
    </row>
    <row r="706" spans="1:13" s="27" customFormat="1" ht="30.6" customHeight="1" x14ac:dyDescent="0.15">
      <c r="A706" s="74"/>
      <c r="B706" s="63"/>
      <c r="C706" s="64"/>
      <c r="D706" s="63"/>
      <c r="E706" s="60"/>
      <c r="F706" s="76"/>
      <c r="G706" s="75" t="s">
        <v>2384</v>
      </c>
      <c r="H706" s="66"/>
      <c r="I706" s="66"/>
      <c r="J706" s="75" t="s">
        <v>2385</v>
      </c>
      <c r="K706" s="62"/>
      <c r="L706" s="66"/>
      <c r="M706" s="52"/>
    </row>
    <row r="707" spans="1:13" s="27" customFormat="1" ht="41.1" customHeight="1" x14ac:dyDescent="0.15">
      <c r="A707" s="74"/>
      <c r="B707" s="63"/>
      <c r="C707" s="64"/>
      <c r="D707" s="63"/>
      <c r="E707" s="51" t="s">
        <v>682</v>
      </c>
      <c r="F707" s="73" t="s">
        <v>2386</v>
      </c>
      <c r="G707" s="75" t="s">
        <v>2387</v>
      </c>
      <c r="H707" s="66"/>
      <c r="I707" s="66"/>
      <c r="J707" s="75" t="s">
        <v>2388</v>
      </c>
      <c r="K707" s="75" t="s">
        <v>586</v>
      </c>
      <c r="L707" s="66"/>
      <c r="M707" s="52"/>
    </row>
    <row r="708" spans="1:13" s="27" customFormat="1" ht="51.6" customHeight="1" x14ac:dyDescent="0.15">
      <c r="A708" s="74"/>
      <c r="B708" s="63"/>
      <c r="C708" s="64"/>
      <c r="D708" s="63"/>
      <c r="E708" s="60"/>
      <c r="F708" s="76"/>
      <c r="G708" s="75" t="s">
        <v>2389</v>
      </c>
      <c r="H708" s="66"/>
      <c r="I708" s="66"/>
      <c r="J708" s="75" t="s">
        <v>2390</v>
      </c>
      <c r="K708" s="75" t="s">
        <v>664</v>
      </c>
      <c r="L708" s="66"/>
      <c r="M708" s="52"/>
    </row>
    <row r="709" spans="1:13" s="27" customFormat="1" ht="30.6" customHeight="1" x14ac:dyDescent="0.15">
      <c r="A709" s="74"/>
      <c r="B709" s="63"/>
      <c r="C709" s="64"/>
      <c r="D709" s="63"/>
      <c r="E709" s="51" t="s">
        <v>688</v>
      </c>
      <c r="F709" s="73" t="s">
        <v>2391</v>
      </c>
      <c r="G709" s="75" t="s">
        <v>2392</v>
      </c>
      <c r="H709" s="66"/>
      <c r="I709" s="66"/>
      <c r="J709" s="75" t="s">
        <v>2393</v>
      </c>
      <c r="K709" s="75" t="s">
        <v>681</v>
      </c>
      <c r="L709" s="66"/>
      <c r="M709" s="52"/>
    </row>
    <row r="710" spans="1:13" s="27" customFormat="1" ht="41.1" customHeight="1" x14ac:dyDescent="0.15">
      <c r="A710" s="74"/>
      <c r="B710" s="63"/>
      <c r="C710" s="64"/>
      <c r="D710" s="63"/>
      <c r="E710" s="60"/>
      <c r="F710" s="76"/>
      <c r="G710" s="75" t="s">
        <v>2394</v>
      </c>
      <c r="H710" s="66"/>
      <c r="I710" s="66"/>
      <c r="J710" s="75" t="s">
        <v>2395</v>
      </c>
      <c r="K710" s="75" t="s">
        <v>498</v>
      </c>
      <c r="L710" s="66"/>
      <c r="M710" s="52"/>
    </row>
    <row r="711" spans="1:13" s="27" customFormat="1" ht="30.6" customHeight="1" x14ac:dyDescent="0.15">
      <c r="A711" s="74"/>
      <c r="B711" s="63"/>
      <c r="C711" s="64"/>
      <c r="D711" s="63"/>
      <c r="E711" s="51" t="s">
        <v>746</v>
      </c>
      <c r="F711" s="73" t="s">
        <v>2396</v>
      </c>
      <c r="G711" s="75" t="s">
        <v>2397</v>
      </c>
      <c r="H711" s="66"/>
      <c r="I711" s="66"/>
      <c r="J711" s="75" t="s">
        <v>2398</v>
      </c>
      <c r="K711" s="75" t="s">
        <v>586</v>
      </c>
      <c r="L711" s="62"/>
      <c r="M711" s="61"/>
    </row>
    <row r="712" spans="1:13" s="27" customFormat="1" ht="41.1" customHeight="1" x14ac:dyDescent="0.15">
      <c r="A712" s="74"/>
      <c r="B712" s="63"/>
      <c r="C712" s="64"/>
      <c r="D712" s="63"/>
      <c r="E712" s="60"/>
      <c r="F712" s="76"/>
      <c r="G712" s="75" t="s">
        <v>2399</v>
      </c>
      <c r="H712" s="66"/>
      <c r="I712" s="66"/>
      <c r="J712" s="75" t="s">
        <v>2400</v>
      </c>
      <c r="K712" s="69" t="s">
        <v>676</v>
      </c>
      <c r="L712" s="55" t="s">
        <v>658</v>
      </c>
      <c r="M712" s="53" t="s">
        <v>659</v>
      </c>
    </row>
    <row r="713" spans="1:13" s="27" customFormat="1" ht="30.6" customHeight="1" x14ac:dyDescent="0.15">
      <c r="A713" s="74"/>
      <c r="B713" s="63"/>
      <c r="C713" s="64"/>
      <c r="D713" s="63"/>
      <c r="E713" s="70" t="s">
        <v>762</v>
      </c>
      <c r="F713" s="77" t="s">
        <v>2401</v>
      </c>
      <c r="G713" s="75" t="s">
        <v>2402</v>
      </c>
      <c r="H713" s="66"/>
      <c r="I713" s="66"/>
      <c r="J713" s="75" t="s">
        <v>2403</v>
      </c>
      <c r="K713" s="75" t="s">
        <v>586</v>
      </c>
      <c r="L713" s="66"/>
      <c r="M713" s="52"/>
    </row>
    <row r="714" spans="1:13" s="27" customFormat="1" ht="30.6" customHeight="1" x14ac:dyDescent="0.15">
      <c r="A714" s="74"/>
      <c r="B714" s="63"/>
      <c r="C714" s="59"/>
      <c r="D714" s="76"/>
      <c r="E714" s="80" t="s">
        <v>772</v>
      </c>
      <c r="F714" s="77" t="s">
        <v>2404</v>
      </c>
      <c r="G714" s="75" t="s">
        <v>2405</v>
      </c>
      <c r="H714" s="66"/>
      <c r="I714" s="62"/>
      <c r="J714" s="75" t="s">
        <v>2406</v>
      </c>
      <c r="K714" s="75" t="s">
        <v>681</v>
      </c>
      <c r="L714" s="62"/>
      <c r="M714" s="61"/>
    </row>
    <row r="715" spans="1:13" s="27" customFormat="1" ht="51.6" customHeight="1" x14ac:dyDescent="0.15">
      <c r="A715" s="74"/>
      <c r="B715" s="63"/>
      <c r="C715" s="50">
        <v>2</v>
      </c>
      <c r="D715" s="73" t="s">
        <v>2407</v>
      </c>
      <c r="E715" s="70" t="s">
        <v>673</v>
      </c>
      <c r="F715" s="77" t="s">
        <v>2408</v>
      </c>
      <c r="G715" s="75" t="s">
        <v>2409</v>
      </c>
      <c r="H715" s="66"/>
      <c r="I715" s="55" t="s">
        <v>2407</v>
      </c>
      <c r="J715" s="75" t="s">
        <v>2410</v>
      </c>
      <c r="K715" s="75" t="s">
        <v>498</v>
      </c>
      <c r="L715" s="55" t="s">
        <v>658</v>
      </c>
      <c r="M715" s="53" t="s">
        <v>659</v>
      </c>
    </row>
    <row r="716" spans="1:13" s="27" customFormat="1" ht="62.1" customHeight="1" x14ac:dyDescent="0.15">
      <c r="A716" s="74"/>
      <c r="B716" s="63"/>
      <c r="C716" s="64"/>
      <c r="D716" s="63"/>
      <c r="E716" s="70" t="s">
        <v>654</v>
      </c>
      <c r="F716" s="77" t="s">
        <v>2411</v>
      </c>
      <c r="G716" s="75" t="s">
        <v>2412</v>
      </c>
      <c r="H716" s="66"/>
      <c r="I716" s="66"/>
      <c r="J716" s="75" t="s">
        <v>2413</v>
      </c>
      <c r="K716" s="75" t="s">
        <v>586</v>
      </c>
      <c r="L716" s="66"/>
      <c r="M716" s="66"/>
    </row>
    <row r="717" spans="1:13" s="27" customFormat="1" ht="41.1" customHeight="1" x14ac:dyDescent="0.15">
      <c r="A717" s="74"/>
      <c r="B717" s="63"/>
      <c r="C717" s="64"/>
      <c r="D717" s="63"/>
      <c r="E717" s="70" t="s">
        <v>682</v>
      </c>
      <c r="F717" s="77" t="s">
        <v>2414</v>
      </c>
      <c r="G717" s="75" t="s">
        <v>2415</v>
      </c>
      <c r="H717" s="66"/>
      <c r="I717" s="66"/>
      <c r="J717" s="75" t="s">
        <v>2416</v>
      </c>
      <c r="K717" s="75" t="s">
        <v>586</v>
      </c>
      <c r="L717" s="66"/>
      <c r="M717" s="66"/>
    </row>
    <row r="718" spans="1:13" s="27" customFormat="1" ht="30.6" customHeight="1" x14ac:dyDescent="0.15">
      <c r="A718" s="74"/>
      <c r="B718" s="63"/>
      <c r="C718" s="64"/>
      <c r="D718" s="63"/>
      <c r="E718" s="70" t="s">
        <v>688</v>
      </c>
      <c r="F718" s="77" t="s">
        <v>2417</v>
      </c>
      <c r="G718" s="75" t="s">
        <v>2418</v>
      </c>
      <c r="H718" s="66"/>
      <c r="I718" s="66"/>
      <c r="J718" s="75" t="s">
        <v>2419</v>
      </c>
      <c r="K718" s="75" t="s">
        <v>586</v>
      </c>
      <c r="L718" s="66"/>
      <c r="M718" s="66"/>
    </row>
    <row r="719" spans="1:13" s="27" customFormat="1" ht="30.6" customHeight="1" x14ac:dyDescent="0.15">
      <c r="A719" s="74"/>
      <c r="B719" s="63"/>
      <c r="C719" s="64"/>
      <c r="D719" s="63"/>
      <c r="E719" s="70" t="s">
        <v>746</v>
      </c>
      <c r="F719" s="77" t="s">
        <v>2420</v>
      </c>
      <c r="G719" s="75" t="s">
        <v>2421</v>
      </c>
      <c r="H719" s="66"/>
      <c r="I719" s="66"/>
      <c r="J719" s="75" t="s">
        <v>2422</v>
      </c>
      <c r="K719" s="75" t="s">
        <v>586</v>
      </c>
      <c r="L719" s="66"/>
      <c r="M719" s="66"/>
    </row>
    <row r="720" spans="1:13" s="27" customFormat="1" ht="41.1" customHeight="1" x14ac:dyDescent="0.15">
      <c r="A720" s="74"/>
      <c r="B720" s="63"/>
      <c r="C720" s="64"/>
      <c r="D720" s="63"/>
      <c r="E720" s="51" t="s">
        <v>762</v>
      </c>
      <c r="F720" s="73" t="s">
        <v>2423</v>
      </c>
      <c r="G720" s="75" t="s">
        <v>2424</v>
      </c>
      <c r="H720" s="66"/>
      <c r="I720" s="66"/>
      <c r="J720" s="75" t="s">
        <v>2425</v>
      </c>
      <c r="K720" s="55" t="s">
        <v>586</v>
      </c>
      <c r="L720" s="66"/>
      <c r="M720" s="66"/>
    </row>
    <row r="721" spans="1:13" s="27" customFormat="1" ht="30.6" customHeight="1" x14ac:dyDescent="0.15">
      <c r="A721" s="74"/>
      <c r="B721" s="63"/>
      <c r="C721" s="64"/>
      <c r="D721" s="63"/>
      <c r="E721" s="60"/>
      <c r="F721" s="76"/>
      <c r="G721" s="75" t="s">
        <v>2426</v>
      </c>
      <c r="H721" s="66"/>
      <c r="I721" s="66"/>
      <c r="J721" s="75" t="s">
        <v>2427</v>
      </c>
      <c r="K721" s="62"/>
      <c r="L721" s="66"/>
      <c r="M721" s="66"/>
    </row>
    <row r="722" spans="1:13" s="27" customFormat="1" ht="41.1" customHeight="1" x14ac:dyDescent="0.15">
      <c r="A722" s="74"/>
      <c r="B722" s="63"/>
      <c r="C722" s="64"/>
      <c r="D722" s="63"/>
      <c r="E722" s="51" t="s">
        <v>768</v>
      </c>
      <c r="F722" s="73" t="s">
        <v>2428</v>
      </c>
      <c r="G722" s="75" t="s">
        <v>2429</v>
      </c>
      <c r="H722" s="66"/>
      <c r="I722" s="66"/>
      <c r="J722" s="75" t="s">
        <v>2430</v>
      </c>
      <c r="K722" s="55" t="s">
        <v>498</v>
      </c>
      <c r="L722" s="66"/>
      <c r="M722" s="66"/>
    </row>
    <row r="723" spans="1:13" s="27" customFormat="1" ht="30.6" customHeight="1" x14ac:dyDescent="0.15">
      <c r="A723" s="74"/>
      <c r="B723" s="63"/>
      <c r="C723" s="64"/>
      <c r="D723" s="63"/>
      <c r="E723" s="60"/>
      <c r="F723" s="76"/>
      <c r="G723" s="75" t="s">
        <v>2431</v>
      </c>
      <c r="H723" s="66"/>
      <c r="I723" s="66"/>
      <c r="J723" s="75" t="s">
        <v>2432</v>
      </c>
      <c r="K723" s="62"/>
      <c r="L723" s="66"/>
      <c r="M723" s="66"/>
    </row>
    <row r="724" spans="1:13" s="27" customFormat="1" ht="41.1" customHeight="1" x14ac:dyDescent="0.15">
      <c r="A724" s="74"/>
      <c r="B724" s="63"/>
      <c r="C724" s="59"/>
      <c r="D724" s="76"/>
      <c r="E724" s="70" t="s">
        <v>772</v>
      </c>
      <c r="F724" s="77" t="s">
        <v>2433</v>
      </c>
      <c r="G724" s="75" t="s">
        <v>2429</v>
      </c>
      <c r="H724" s="66"/>
      <c r="I724" s="62"/>
      <c r="J724" s="75" t="s">
        <v>2434</v>
      </c>
      <c r="K724" s="75" t="s">
        <v>498</v>
      </c>
      <c r="L724" s="62"/>
      <c r="M724" s="62"/>
    </row>
    <row r="725" spans="1:13" s="27" customFormat="1" ht="51.6" customHeight="1" x14ac:dyDescent="0.15">
      <c r="A725" s="74"/>
      <c r="B725" s="63"/>
      <c r="C725" s="50">
        <v>3</v>
      </c>
      <c r="D725" s="73" t="s">
        <v>2435</v>
      </c>
      <c r="E725" s="70" t="s">
        <v>673</v>
      </c>
      <c r="F725" s="77" t="s">
        <v>2436</v>
      </c>
      <c r="G725" s="75" t="s">
        <v>2437</v>
      </c>
      <c r="H725" s="66"/>
      <c r="I725" s="55" t="s">
        <v>2435</v>
      </c>
      <c r="J725" s="75" t="s">
        <v>2438</v>
      </c>
      <c r="K725" s="75" t="s">
        <v>498</v>
      </c>
      <c r="L725" s="55" t="s">
        <v>658</v>
      </c>
      <c r="M725" s="53" t="s">
        <v>659</v>
      </c>
    </row>
    <row r="726" spans="1:13" s="27" customFormat="1" ht="30.6" customHeight="1" x14ac:dyDescent="0.15">
      <c r="A726" s="74"/>
      <c r="B726" s="63"/>
      <c r="C726" s="64"/>
      <c r="D726" s="63"/>
      <c r="E726" s="51" t="s">
        <v>654</v>
      </c>
      <c r="F726" s="73" t="s">
        <v>2439</v>
      </c>
      <c r="G726" s="75" t="s">
        <v>2440</v>
      </c>
      <c r="H726" s="66"/>
      <c r="I726" s="66"/>
      <c r="J726" s="75" t="s">
        <v>2441</v>
      </c>
      <c r="K726" s="55" t="s">
        <v>586</v>
      </c>
      <c r="L726" s="66"/>
      <c r="M726" s="52"/>
    </row>
    <row r="727" spans="1:13" s="27" customFormat="1" ht="41.1" customHeight="1" x14ac:dyDescent="0.15">
      <c r="A727" s="74"/>
      <c r="B727" s="63"/>
      <c r="C727" s="64"/>
      <c r="D727" s="63"/>
      <c r="E727" s="60"/>
      <c r="F727" s="76"/>
      <c r="G727" s="75" t="s">
        <v>2442</v>
      </c>
      <c r="H727" s="66"/>
      <c r="I727" s="66"/>
      <c r="J727" s="75" t="s">
        <v>2443</v>
      </c>
      <c r="K727" s="62"/>
      <c r="L727" s="66"/>
      <c r="M727" s="52"/>
    </row>
    <row r="728" spans="1:13" s="27" customFormat="1" ht="41.1" customHeight="1" x14ac:dyDescent="0.15">
      <c r="A728" s="74"/>
      <c r="B728" s="63"/>
      <c r="C728" s="64"/>
      <c r="D728" s="63"/>
      <c r="E728" s="51" t="s">
        <v>682</v>
      </c>
      <c r="F728" s="73" t="s">
        <v>2444</v>
      </c>
      <c r="G728" s="75" t="s">
        <v>2445</v>
      </c>
      <c r="H728" s="66"/>
      <c r="I728" s="66"/>
      <c r="J728" s="75" t="s">
        <v>2446</v>
      </c>
      <c r="K728" s="55" t="s">
        <v>586</v>
      </c>
      <c r="L728" s="66"/>
      <c r="M728" s="52"/>
    </row>
    <row r="729" spans="1:13" s="27" customFormat="1" ht="41.1" customHeight="1" x14ac:dyDescent="0.15">
      <c r="A729" s="74"/>
      <c r="B729" s="63"/>
      <c r="C729" s="64"/>
      <c r="D729" s="63"/>
      <c r="E729" s="67"/>
      <c r="F729" s="63"/>
      <c r="G729" s="75" t="s">
        <v>2447</v>
      </c>
      <c r="H729" s="66"/>
      <c r="I729" s="66"/>
      <c r="J729" s="75" t="s">
        <v>2448</v>
      </c>
      <c r="K729" s="62"/>
      <c r="L729" s="66"/>
      <c r="M729" s="52"/>
    </row>
    <row r="730" spans="1:13" s="27" customFormat="1" ht="51.6" customHeight="1" x14ac:dyDescent="0.15">
      <c r="A730" s="74"/>
      <c r="B730" s="63"/>
      <c r="C730" s="64"/>
      <c r="D730" s="63"/>
      <c r="E730" s="60"/>
      <c r="F730" s="76"/>
      <c r="G730" s="75" t="s">
        <v>311</v>
      </c>
      <c r="H730" s="66"/>
      <c r="I730" s="66"/>
      <c r="J730" s="75" t="s">
        <v>311</v>
      </c>
      <c r="K730" s="75" t="s">
        <v>1241</v>
      </c>
      <c r="L730" s="66"/>
      <c r="M730" s="52"/>
    </row>
    <row r="731" spans="1:13" s="27" customFormat="1" ht="41.1" customHeight="1" x14ac:dyDescent="0.15">
      <c r="A731" s="74"/>
      <c r="B731" s="63"/>
      <c r="C731" s="59"/>
      <c r="D731" s="76"/>
      <c r="E731" s="70" t="s">
        <v>688</v>
      </c>
      <c r="F731" s="77" t="s">
        <v>2449</v>
      </c>
      <c r="G731" s="75" t="s">
        <v>2450</v>
      </c>
      <c r="H731" s="66"/>
      <c r="I731" s="62"/>
      <c r="J731" s="75" t="s">
        <v>2451</v>
      </c>
      <c r="K731" s="75" t="s">
        <v>586</v>
      </c>
      <c r="L731" s="62"/>
      <c r="M731" s="61"/>
    </row>
    <row r="732" spans="1:13" s="27" customFormat="1" ht="41.1" customHeight="1" x14ac:dyDescent="0.15">
      <c r="A732" s="74"/>
      <c r="B732" s="63"/>
      <c r="C732" s="50">
        <v>4</v>
      </c>
      <c r="D732" s="73" t="s">
        <v>2452</v>
      </c>
      <c r="E732" s="70" t="s">
        <v>673</v>
      </c>
      <c r="F732" s="77" t="s">
        <v>2453</v>
      </c>
      <c r="G732" s="75" t="s">
        <v>2454</v>
      </c>
      <c r="H732" s="66"/>
      <c r="I732" s="55" t="s">
        <v>2452</v>
      </c>
      <c r="J732" s="75" t="s">
        <v>2455</v>
      </c>
      <c r="K732" s="75" t="s">
        <v>498</v>
      </c>
      <c r="L732" s="55" t="s">
        <v>658</v>
      </c>
      <c r="M732" s="53" t="s">
        <v>659</v>
      </c>
    </row>
    <row r="733" spans="1:13" s="27" customFormat="1" ht="41.1" customHeight="1" x14ac:dyDescent="0.15">
      <c r="A733" s="74"/>
      <c r="B733" s="63"/>
      <c r="C733" s="64"/>
      <c r="D733" s="63"/>
      <c r="E733" s="51" t="s">
        <v>654</v>
      </c>
      <c r="F733" s="73" t="s">
        <v>2456</v>
      </c>
      <c r="G733" s="75" t="s">
        <v>2457</v>
      </c>
      <c r="H733" s="66"/>
      <c r="I733" s="66"/>
      <c r="J733" s="75" t="s">
        <v>2458</v>
      </c>
      <c r="K733" s="75" t="s">
        <v>498</v>
      </c>
      <c r="L733" s="66"/>
      <c r="M733" s="52"/>
    </row>
    <row r="734" spans="1:13" s="27" customFormat="1" ht="30.6" customHeight="1" x14ac:dyDescent="0.15">
      <c r="A734" s="74"/>
      <c r="B734" s="63"/>
      <c r="C734" s="64"/>
      <c r="D734" s="63"/>
      <c r="E734" s="67"/>
      <c r="F734" s="63"/>
      <c r="G734" s="75" t="s">
        <v>2459</v>
      </c>
      <c r="H734" s="66"/>
      <c r="I734" s="66"/>
      <c r="J734" s="75" t="s">
        <v>312</v>
      </c>
      <c r="K734" s="55" t="s">
        <v>681</v>
      </c>
      <c r="L734" s="66"/>
      <c r="M734" s="52"/>
    </row>
    <row r="735" spans="1:13" s="27" customFormat="1" ht="30.6" customHeight="1" x14ac:dyDescent="0.15">
      <c r="A735" s="74"/>
      <c r="B735" s="63"/>
      <c r="C735" s="64"/>
      <c r="D735" s="63"/>
      <c r="E735" s="67"/>
      <c r="F735" s="63"/>
      <c r="G735" s="75" t="s">
        <v>2460</v>
      </c>
      <c r="H735" s="66"/>
      <c r="I735" s="66"/>
      <c r="J735" s="75" t="s">
        <v>313</v>
      </c>
      <c r="K735" s="66"/>
      <c r="L735" s="66"/>
      <c r="M735" s="52"/>
    </row>
    <row r="736" spans="1:13" s="27" customFormat="1" ht="30.6" customHeight="1" x14ac:dyDescent="0.15">
      <c r="A736" s="74"/>
      <c r="B736" s="63"/>
      <c r="C736" s="64"/>
      <c r="D736" s="63"/>
      <c r="E736" s="67"/>
      <c r="F736" s="63"/>
      <c r="G736" s="75" t="s">
        <v>2461</v>
      </c>
      <c r="H736" s="66"/>
      <c r="I736" s="66"/>
      <c r="J736" s="75" t="s">
        <v>2462</v>
      </c>
      <c r="K736" s="62"/>
      <c r="L736" s="66"/>
      <c r="M736" s="52"/>
    </row>
    <row r="737" spans="1:13" s="27" customFormat="1" ht="41.1" customHeight="1" x14ac:dyDescent="0.15">
      <c r="A737" s="74"/>
      <c r="B737" s="63"/>
      <c r="C737" s="64"/>
      <c r="D737" s="63"/>
      <c r="E737" s="60"/>
      <c r="F737" s="76"/>
      <c r="G737" s="75" t="s">
        <v>2463</v>
      </c>
      <c r="H737" s="66"/>
      <c r="I737" s="66"/>
      <c r="J737" s="75" t="s">
        <v>2464</v>
      </c>
      <c r="K737" s="69" t="s">
        <v>676</v>
      </c>
      <c r="L737" s="66"/>
      <c r="M737" s="52"/>
    </row>
    <row r="738" spans="1:13" s="27" customFormat="1" ht="30.6" customHeight="1" x14ac:dyDescent="0.15">
      <c r="A738" s="74"/>
      <c r="B738" s="63"/>
      <c r="C738" s="64"/>
      <c r="D738" s="63"/>
      <c r="E738" s="51" t="s">
        <v>682</v>
      </c>
      <c r="F738" s="73" t="s">
        <v>2465</v>
      </c>
      <c r="G738" s="75" t="s">
        <v>2466</v>
      </c>
      <c r="H738" s="66"/>
      <c r="I738" s="66"/>
      <c r="J738" s="75" t="s">
        <v>2467</v>
      </c>
      <c r="K738" s="54" t="s">
        <v>664</v>
      </c>
      <c r="L738" s="66"/>
      <c r="M738" s="52"/>
    </row>
    <row r="739" spans="1:13" s="27" customFormat="1" ht="62.1" customHeight="1" x14ac:dyDescent="0.15">
      <c r="A739" s="74"/>
      <c r="B739" s="63"/>
      <c r="C739" s="64"/>
      <c r="D739" s="63"/>
      <c r="E739" s="67"/>
      <c r="F739" s="63"/>
      <c r="G739" s="75" t="s">
        <v>315</v>
      </c>
      <c r="H739" s="66"/>
      <c r="I739" s="66"/>
      <c r="J739" s="75" t="s">
        <v>315</v>
      </c>
      <c r="K739" s="55" t="s">
        <v>2468</v>
      </c>
      <c r="L739" s="66"/>
      <c r="M739" s="52"/>
    </row>
    <row r="740" spans="1:13" s="27" customFormat="1" ht="30.6" customHeight="1" x14ac:dyDescent="0.15">
      <c r="A740" s="74"/>
      <c r="B740" s="63"/>
      <c r="C740" s="64"/>
      <c r="D740" s="63"/>
      <c r="E740" s="67"/>
      <c r="F740" s="63"/>
      <c r="G740" s="75" t="s">
        <v>316</v>
      </c>
      <c r="H740" s="66"/>
      <c r="I740" s="66"/>
      <c r="J740" s="75" t="s">
        <v>316</v>
      </c>
      <c r="K740" s="66"/>
      <c r="L740" s="66"/>
      <c r="M740" s="52"/>
    </row>
    <row r="741" spans="1:13" s="27" customFormat="1" ht="30.6" customHeight="1" x14ac:dyDescent="0.15">
      <c r="A741" s="74"/>
      <c r="B741" s="63"/>
      <c r="C741" s="64"/>
      <c r="D741" s="63"/>
      <c r="E741" s="67"/>
      <c r="F741" s="63"/>
      <c r="G741" s="75" t="s">
        <v>2469</v>
      </c>
      <c r="H741" s="66"/>
      <c r="I741" s="66"/>
      <c r="J741" s="75" t="s">
        <v>2469</v>
      </c>
      <c r="K741" s="62"/>
      <c r="L741" s="66"/>
      <c r="M741" s="52"/>
    </row>
    <row r="742" spans="1:13" s="27" customFormat="1" ht="51.6" customHeight="1" x14ac:dyDescent="0.15">
      <c r="A742" s="74"/>
      <c r="B742" s="63"/>
      <c r="C742" s="64"/>
      <c r="D742" s="63"/>
      <c r="E742" s="60"/>
      <c r="F742" s="76"/>
      <c r="G742" s="75" t="s">
        <v>2470</v>
      </c>
      <c r="H742" s="66"/>
      <c r="I742" s="66"/>
      <c r="J742" s="75" t="s">
        <v>2471</v>
      </c>
      <c r="K742" s="75" t="s">
        <v>2472</v>
      </c>
      <c r="L742" s="66"/>
      <c r="M742" s="52"/>
    </row>
    <row r="743" spans="1:13" s="27" customFormat="1" ht="30.6" customHeight="1" x14ac:dyDescent="0.15">
      <c r="A743" s="74"/>
      <c r="B743" s="63"/>
      <c r="C743" s="64"/>
      <c r="D743" s="63"/>
      <c r="E743" s="70" t="s">
        <v>688</v>
      </c>
      <c r="F743" s="77" t="s">
        <v>2473</v>
      </c>
      <c r="G743" s="75" t="s">
        <v>2474</v>
      </c>
      <c r="H743" s="66"/>
      <c r="I743" s="66"/>
      <c r="J743" s="75" t="s">
        <v>2475</v>
      </c>
      <c r="K743" s="75" t="s">
        <v>498</v>
      </c>
      <c r="L743" s="66"/>
      <c r="M743" s="52"/>
    </row>
    <row r="744" spans="1:13" s="27" customFormat="1" ht="51.6" customHeight="1" x14ac:dyDescent="0.15">
      <c r="A744" s="93"/>
      <c r="B744" s="76"/>
      <c r="C744" s="59"/>
      <c r="D744" s="76"/>
      <c r="E744" s="70" t="s">
        <v>746</v>
      </c>
      <c r="F744" s="77" t="s">
        <v>2476</v>
      </c>
      <c r="G744" s="75" t="s">
        <v>2477</v>
      </c>
      <c r="H744" s="62"/>
      <c r="I744" s="62"/>
      <c r="J744" s="75" t="s">
        <v>2478</v>
      </c>
      <c r="K744" s="75" t="s">
        <v>498</v>
      </c>
      <c r="L744" s="62"/>
      <c r="M744" s="61"/>
    </row>
    <row r="745" spans="1:13" s="27" customFormat="1" ht="41.1" customHeight="1" x14ac:dyDescent="0.15">
      <c r="A745" s="72">
        <v>73</v>
      </c>
      <c r="B745" s="73" t="s">
        <v>2479</v>
      </c>
      <c r="C745" s="50">
        <v>1</v>
      </c>
      <c r="D745" s="73" t="s">
        <v>2479</v>
      </c>
      <c r="E745" s="51" t="s">
        <v>673</v>
      </c>
      <c r="F745" s="73" t="s">
        <v>2480</v>
      </c>
      <c r="G745" s="75" t="s">
        <v>2481</v>
      </c>
      <c r="H745" s="55" t="s">
        <v>2479</v>
      </c>
      <c r="I745" s="55" t="s">
        <v>2479</v>
      </c>
      <c r="J745" s="75" t="s">
        <v>2482</v>
      </c>
      <c r="K745" s="69" t="s">
        <v>498</v>
      </c>
      <c r="L745" s="55" t="s">
        <v>658</v>
      </c>
      <c r="M745" s="53" t="s">
        <v>659</v>
      </c>
    </row>
    <row r="746" spans="1:13" s="27" customFormat="1" ht="30.6" customHeight="1" x14ac:dyDescent="0.15">
      <c r="A746" s="74"/>
      <c r="B746" s="63"/>
      <c r="C746" s="64"/>
      <c r="D746" s="63"/>
      <c r="E746" s="60"/>
      <c r="F746" s="76"/>
      <c r="G746" s="75" t="s">
        <v>2483</v>
      </c>
      <c r="H746" s="66"/>
      <c r="I746" s="66"/>
      <c r="J746" s="75" t="s">
        <v>2484</v>
      </c>
      <c r="K746" s="69" t="s">
        <v>586</v>
      </c>
      <c r="L746" s="83"/>
      <c r="M746" s="52"/>
    </row>
    <row r="747" spans="1:13" s="27" customFormat="1" ht="41.1" customHeight="1" x14ac:dyDescent="0.15">
      <c r="A747" s="74"/>
      <c r="B747" s="63"/>
      <c r="C747" s="64"/>
      <c r="D747" s="63"/>
      <c r="E747" s="70" t="s">
        <v>654</v>
      </c>
      <c r="F747" s="77" t="s">
        <v>2485</v>
      </c>
      <c r="G747" s="75" t="s">
        <v>2486</v>
      </c>
      <c r="H747" s="66"/>
      <c r="I747" s="66"/>
      <c r="J747" s="75" t="s">
        <v>2487</v>
      </c>
      <c r="K747" s="69" t="s">
        <v>498</v>
      </c>
      <c r="L747" s="83"/>
      <c r="M747" s="52"/>
    </row>
    <row r="748" spans="1:13" s="27" customFormat="1" ht="30.6" customHeight="1" x14ac:dyDescent="0.15">
      <c r="A748" s="74"/>
      <c r="B748" s="63"/>
      <c r="C748" s="64"/>
      <c r="D748" s="63"/>
      <c r="E748" s="51" t="s">
        <v>688</v>
      </c>
      <c r="F748" s="73" t="s">
        <v>2488</v>
      </c>
      <c r="G748" s="75" t="s">
        <v>2489</v>
      </c>
      <c r="H748" s="66"/>
      <c r="I748" s="66"/>
      <c r="J748" s="75" t="s">
        <v>2490</v>
      </c>
      <c r="K748" s="85" t="s">
        <v>498</v>
      </c>
      <c r="L748" s="83"/>
      <c r="M748" s="52"/>
    </row>
    <row r="749" spans="1:13" s="27" customFormat="1" ht="30.6" customHeight="1" x14ac:dyDescent="0.15">
      <c r="A749" s="74"/>
      <c r="B749" s="63"/>
      <c r="C749" s="64"/>
      <c r="D749" s="63"/>
      <c r="E749" s="60"/>
      <c r="F749" s="76"/>
      <c r="G749" s="75" t="s">
        <v>2491</v>
      </c>
      <c r="H749" s="66"/>
      <c r="I749" s="66"/>
      <c r="J749" s="75" t="s">
        <v>2492</v>
      </c>
      <c r="K749" s="81"/>
      <c r="L749" s="83"/>
      <c r="M749" s="52"/>
    </row>
    <row r="750" spans="1:13" s="27" customFormat="1" ht="30.6" customHeight="1" x14ac:dyDescent="0.15">
      <c r="A750" s="74"/>
      <c r="B750" s="63"/>
      <c r="C750" s="64"/>
      <c r="D750" s="63"/>
      <c r="E750" s="51" t="s">
        <v>762</v>
      </c>
      <c r="F750" s="73" t="s">
        <v>2493</v>
      </c>
      <c r="G750" s="75" t="s">
        <v>2494</v>
      </c>
      <c r="H750" s="66"/>
      <c r="I750" s="66"/>
      <c r="J750" s="75" t="s">
        <v>2495</v>
      </c>
      <c r="K750" s="69" t="s">
        <v>498</v>
      </c>
      <c r="L750" s="83"/>
      <c r="M750" s="52"/>
    </row>
    <row r="751" spans="1:13" s="27" customFormat="1" ht="30.6" customHeight="1" x14ac:dyDescent="0.15">
      <c r="A751" s="74"/>
      <c r="B751" s="63"/>
      <c r="C751" s="64"/>
      <c r="D751" s="63"/>
      <c r="E751" s="60"/>
      <c r="F751" s="76"/>
      <c r="G751" s="75" t="s">
        <v>2496</v>
      </c>
      <c r="H751" s="66"/>
      <c r="I751" s="66"/>
      <c r="J751" s="75" t="s">
        <v>2497</v>
      </c>
      <c r="K751" s="94" t="s">
        <v>586</v>
      </c>
      <c r="L751" s="83"/>
      <c r="M751" s="52"/>
    </row>
    <row r="752" spans="1:13" s="27" customFormat="1" ht="30.6" customHeight="1" x14ac:dyDescent="0.15">
      <c r="A752" s="74"/>
      <c r="B752" s="63"/>
      <c r="C752" s="59"/>
      <c r="D752" s="76"/>
      <c r="E752" s="70" t="s">
        <v>768</v>
      </c>
      <c r="F752" s="77" t="s">
        <v>2498</v>
      </c>
      <c r="G752" s="75" t="s">
        <v>2499</v>
      </c>
      <c r="H752" s="66"/>
      <c r="I752" s="62"/>
      <c r="J752" s="75" t="s">
        <v>2500</v>
      </c>
      <c r="K752" s="69" t="s">
        <v>498</v>
      </c>
      <c r="L752" s="81"/>
      <c r="M752" s="61"/>
    </row>
    <row r="753" spans="1:13" s="27" customFormat="1" ht="30.6" customHeight="1" x14ac:dyDescent="0.15">
      <c r="A753" s="74"/>
      <c r="B753" s="63"/>
      <c r="C753" s="50">
        <v>2</v>
      </c>
      <c r="D753" s="73" t="s">
        <v>2501</v>
      </c>
      <c r="E753" s="70" t="s">
        <v>654</v>
      </c>
      <c r="F753" s="77" t="s">
        <v>2502</v>
      </c>
      <c r="G753" s="75" t="s">
        <v>2503</v>
      </c>
      <c r="H753" s="66"/>
      <c r="I753" s="55" t="s">
        <v>2501</v>
      </c>
      <c r="J753" s="75" t="s">
        <v>2504</v>
      </c>
      <c r="K753" s="75" t="s">
        <v>586</v>
      </c>
      <c r="L753" s="55" t="s">
        <v>658</v>
      </c>
      <c r="M753" s="53" t="s">
        <v>659</v>
      </c>
    </row>
    <row r="754" spans="1:13" s="27" customFormat="1" ht="30.6" customHeight="1" x14ac:dyDescent="0.15">
      <c r="A754" s="74"/>
      <c r="B754" s="63"/>
      <c r="C754" s="64"/>
      <c r="D754" s="63"/>
      <c r="E754" s="51" t="s">
        <v>682</v>
      </c>
      <c r="F754" s="73" t="s">
        <v>2505</v>
      </c>
      <c r="G754" s="75" t="s">
        <v>2506</v>
      </c>
      <c r="H754" s="66"/>
      <c r="I754" s="66"/>
      <c r="J754" s="75" t="s">
        <v>2507</v>
      </c>
      <c r="K754" s="69" t="s">
        <v>498</v>
      </c>
      <c r="L754" s="83"/>
      <c r="M754" s="52"/>
    </row>
    <row r="755" spans="1:13" s="27" customFormat="1" ht="30.6" customHeight="1" x14ac:dyDescent="0.15">
      <c r="A755" s="74"/>
      <c r="B755" s="63"/>
      <c r="C755" s="64"/>
      <c r="D755" s="63"/>
      <c r="E755" s="60"/>
      <c r="F755" s="76"/>
      <c r="G755" s="75" t="s">
        <v>2508</v>
      </c>
      <c r="H755" s="66"/>
      <c r="I755" s="66"/>
      <c r="J755" s="75" t="s">
        <v>2509</v>
      </c>
      <c r="K755" s="69" t="s">
        <v>664</v>
      </c>
      <c r="L755" s="83"/>
      <c r="M755" s="52"/>
    </row>
    <row r="756" spans="1:13" s="27" customFormat="1" ht="30.6" customHeight="1" x14ac:dyDescent="0.15">
      <c r="A756" s="74"/>
      <c r="B756" s="63"/>
      <c r="C756" s="64"/>
      <c r="D756" s="63"/>
      <c r="E756" s="51" t="s">
        <v>688</v>
      </c>
      <c r="F756" s="73" t="s">
        <v>2510</v>
      </c>
      <c r="G756" s="75" t="s">
        <v>2511</v>
      </c>
      <c r="H756" s="66"/>
      <c r="I756" s="66"/>
      <c r="J756" s="75" t="s">
        <v>2512</v>
      </c>
      <c r="K756" s="69" t="s">
        <v>498</v>
      </c>
      <c r="L756" s="83"/>
      <c r="M756" s="52"/>
    </row>
    <row r="757" spans="1:13" s="27" customFormat="1" ht="30.6" customHeight="1" x14ac:dyDescent="0.15">
      <c r="A757" s="74"/>
      <c r="B757" s="63"/>
      <c r="C757" s="64"/>
      <c r="D757" s="63"/>
      <c r="E757" s="67"/>
      <c r="F757" s="63"/>
      <c r="G757" s="69" t="s">
        <v>2513</v>
      </c>
      <c r="H757" s="66"/>
      <c r="I757" s="66"/>
      <c r="J757" s="69" t="s">
        <v>2514</v>
      </c>
      <c r="K757" s="69" t="s">
        <v>664</v>
      </c>
      <c r="L757" s="83"/>
      <c r="M757" s="52"/>
    </row>
    <row r="758" spans="1:13" s="27" customFormat="1" ht="30.6" customHeight="1" x14ac:dyDescent="0.15">
      <c r="A758" s="74"/>
      <c r="B758" s="63"/>
      <c r="C758" s="64"/>
      <c r="D758" s="63"/>
      <c r="E758" s="60"/>
      <c r="F758" s="76"/>
      <c r="G758" s="75" t="s">
        <v>2515</v>
      </c>
      <c r="H758" s="66"/>
      <c r="I758" s="66"/>
      <c r="J758" s="75" t="s">
        <v>2516</v>
      </c>
      <c r="K758" s="69" t="s">
        <v>681</v>
      </c>
      <c r="L758" s="83"/>
      <c r="M758" s="52"/>
    </row>
    <row r="759" spans="1:13" s="27" customFormat="1" ht="30.6" customHeight="1" x14ac:dyDescent="0.15">
      <c r="A759" s="74"/>
      <c r="B759" s="63"/>
      <c r="C759" s="64"/>
      <c r="D759" s="63"/>
      <c r="E759" s="51" t="s">
        <v>746</v>
      </c>
      <c r="F759" s="73" t="s">
        <v>2517</v>
      </c>
      <c r="G759" s="54" t="s">
        <v>2518</v>
      </c>
      <c r="H759" s="66"/>
      <c r="I759" s="66"/>
      <c r="J759" s="54" t="s">
        <v>2519</v>
      </c>
      <c r="K759" s="69" t="s">
        <v>498</v>
      </c>
      <c r="L759" s="83"/>
      <c r="M759" s="52"/>
    </row>
    <row r="760" spans="1:13" s="27" customFormat="1" ht="51.6" customHeight="1" x14ac:dyDescent="0.15">
      <c r="A760" s="74"/>
      <c r="B760" s="63"/>
      <c r="C760" s="64"/>
      <c r="D760" s="63"/>
      <c r="E760" s="67"/>
      <c r="F760" s="63"/>
      <c r="G760" s="54" t="s">
        <v>2520</v>
      </c>
      <c r="H760" s="66"/>
      <c r="I760" s="66"/>
      <c r="J760" s="54" t="s">
        <v>2521</v>
      </c>
      <c r="K760" s="69" t="s">
        <v>586</v>
      </c>
      <c r="L760" s="83"/>
      <c r="M760" s="52"/>
    </row>
    <row r="761" spans="1:13" s="27" customFormat="1" ht="41.1" customHeight="1" x14ac:dyDescent="0.15">
      <c r="A761" s="74"/>
      <c r="B761" s="63"/>
      <c r="C761" s="64"/>
      <c r="D761" s="63"/>
      <c r="E761" s="67"/>
      <c r="F761" s="63"/>
      <c r="G761" s="54" t="s">
        <v>2522</v>
      </c>
      <c r="H761" s="66"/>
      <c r="I761" s="66"/>
      <c r="J761" s="54" t="s">
        <v>2523</v>
      </c>
      <c r="K761" s="75" t="s">
        <v>681</v>
      </c>
      <c r="L761" s="66"/>
      <c r="M761" s="52"/>
    </row>
    <row r="762" spans="1:13" s="27" customFormat="1" ht="62.1" customHeight="1" x14ac:dyDescent="0.15">
      <c r="A762" s="74"/>
      <c r="B762" s="63"/>
      <c r="C762" s="64"/>
      <c r="D762" s="63"/>
      <c r="E762" s="60"/>
      <c r="F762" s="76"/>
      <c r="G762" s="75" t="s">
        <v>2524</v>
      </c>
      <c r="H762" s="66"/>
      <c r="I762" s="66"/>
      <c r="J762" s="75" t="s">
        <v>2518</v>
      </c>
      <c r="K762" s="69" t="s">
        <v>2525</v>
      </c>
      <c r="L762" s="83"/>
      <c r="M762" s="52"/>
    </row>
    <row r="763" spans="1:13" s="27" customFormat="1" ht="41.1" customHeight="1" x14ac:dyDescent="0.15">
      <c r="A763" s="74"/>
      <c r="B763" s="63"/>
      <c r="C763" s="64"/>
      <c r="D763" s="63"/>
      <c r="E763" s="70" t="s">
        <v>750</v>
      </c>
      <c r="F763" s="77" t="s">
        <v>2526</v>
      </c>
      <c r="G763" s="75" t="s">
        <v>2527</v>
      </c>
      <c r="H763" s="66"/>
      <c r="I763" s="66"/>
      <c r="J763" s="75" t="s">
        <v>2528</v>
      </c>
      <c r="K763" s="69" t="s">
        <v>586</v>
      </c>
      <c r="L763" s="83"/>
      <c r="M763" s="52"/>
    </row>
    <row r="764" spans="1:13" s="27" customFormat="1" ht="30.6" customHeight="1" x14ac:dyDescent="0.15">
      <c r="A764" s="74"/>
      <c r="B764" s="63"/>
      <c r="C764" s="64"/>
      <c r="D764" s="63"/>
      <c r="E764" s="51" t="s">
        <v>762</v>
      </c>
      <c r="F764" s="73" t="s">
        <v>2529</v>
      </c>
      <c r="G764" s="69" t="s">
        <v>2530</v>
      </c>
      <c r="H764" s="66"/>
      <c r="I764" s="66"/>
      <c r="J764" s="69" t="s">
        <v>2531</v>
      </c>
      <c r="K764" s="69" t="s">
        <v>586</v>
      </c>
      <c r="L764" s="83"/>
      <c r="M764" s="52"/>
    </row>
    <row r="765" spans="1:13" s="27" customFormat="1" ht="30.6" customHeight="1" x14ac:dyDescent="0.15">
      <c r="A765" s="74"/>
      <c r="B765" s="63"/>
      <c r="C765" s="59"/>
      <c r="D765" s="76"/>
      <c r="E765" s="60"/>
      <c r="F765" s="76"/>
      <c r="G765" s="75" t="s">
        <v>2532</v>
      </c>
      <c r="H765" s="66"/>
      <c r="I765" s="62"/>
      <c r="J765" s="78" t="s">
        <v>2533</v>
      </c>
      <c r="K765" s="69" t="s">
        <v>664</v>
      </c>
      <c r="L765" s="81"/>
      <c r="M765" s="61"/>
    </row>
    <row r="766" spans="1:13" ht="62.1" customHeight="1" x14ac:dyDescent="0.15">
      <c r="A766" s="74"/>
      <c r="B766" s="63"/>
      <c r="C766" s="50">
        <v>3</v>
      </c>
      <c r="D766" s="73" t="s">
        <v>2534</v>
      </c>
      <c r="E766" s="70" t="s">
        <v>654</v>
      </c>
      <c r="F766" s="77" t="s">
        <v>2535</v>
      </c>
      <c r="G766" s="75" t="s">
        <v>2536</v>
      </c>
      <c r="H766" s="66"/>
      <c r="I766" s="55" t="s">
        <v>2534</v>
      </c>
      <c r="J766" s="75" t="s">
        <v>2537</v>
      </c>
      <c r="K766" s="69" t="s">
        <v>498</v>
      </c>
      <c r="L766" s="55" t="s">
        <v>658</v>
      </c>
      <c r="M766" s="53" t="s">
        <v>659</v>
      </c>
    </row>
    <row r="767" spans="1:13" ht="72.599999999999994" customHeight="1" x14ac:dyDescent="0.15">
      <c r="A767" s="74"/>
      <c r="B767" s="63"/>
      <c r="C767" s="59"/>
      <c r="D767" s="76"/>
      <c r="E767" s="70" t="s">
        <v>750</v>
      </c>
      <c r="F767" s="77" t="s">
        <v>2538</v>
      </c>
      <c r="G767" s="75" t="s">
        <v>215</v>
      </c>
      <c r="H767" s="66"/>
      <c r="I767" s="62"/>
      <c r="J767" s="153" t="s">
        <v>215</v>
      </c>
      <c r="K767" s="69" t="s">
        <v>2539</v>
      </c>
      <c r="L767" s="81"/>
      <c r="M767" s="61"/>
    </row>
    <row r="768" spans="1:13" s="27" customFormat="1" ht="41.1" customHeight="1" x14ac:dyDescent="0.15">
      <c r="A768" s="74"/>
      <c r="B768" s="63"/>
      <c r="C768" s="50">
        <v>4</v>
      </c>
      <c r="D768" s="73" t="s">
        <v>2540</v>
      </c>
      <c r="E768" s="70" t="s">
        <v>673</v>
      </c>
      <c r="F768" s="77" t="s">
        <v>2541</v>
      </c>
      <c r="G768" s="75" t="s">
        <v>2542</v>
      </c>
      <c r="H768" s="66"/>
      <c r="I768" s="55" t="s">
        <v>2540</v>
      </c>
      <c r="J768" s="75" t="s">
        <v>2543</v>
      </c>
      <c r="K768" s="69" t="s">
        <v>498</v>
      </c>
      <c r="L768" s="55" t="s">
        <v>658</v>
      </c>
      <c r="M768" s="53" t="s">
        <v>659</v>
      </c>
    </row>
    <row r="769" spans="1:13" s="27" customFormat="1" ht="30.6" customHeight="1" x14ac:dyDescent="0.15">
      <c r="A769" s="74"/>
      <c r="B769" s="63"/>
      <c r="C769" s="64"/>
      <c r="D769" s="63"/>
      <c r="E769" s="51" t="s">
        <v>654</v>
      </c>
      <c r="F769" s="73" t="s">
        <v>2544</v>
      </c>
      <c r="G769" s="75" t="s">
        <v>2545</v>
      </c>
      <c r="H769" s="66"/>
      <c r="I769" s="66"/>
      <c r="J769" s="75" t="s">
        <v>253</v>
      </c>
      <c r="K769" s="85" t="s">
        <v>498</v>
      </c>
      <c r="L769" s="83"/>
      <c r="M769" s="52"/>
    </row>
    <row r="770" spans="1:13" s="27" customFormat="1" ht="30.6" customHeight="1" x14ac:dyDescent="0.15">
      <c r="A770" s="74"/>
      <c r="B770" s="63"/>
      <c r="C770" s="64"/>
      <c r="D770" s="63"/>
      <c r="E770" s="67"/>
      <c r="F770" s="63"/>
      <c r="G770" s="75" t="s">
        <v>2546</v>
      </c>
      <c r="H770" s="66"/>
      <c r="I770" s="66"/>
      <c r="J770" s="75" t="s">
        <v>2547</v>
      </c>
      <c r="K770" s="81"/>
      <c r="L770" s="83"/>
      <c r="M770" s="52"/>
    </row>
    <row r="771" spans="1:13" s="27" customFormat="1" ht="41.1" customHeight="1" x14ac:dyDescent="0.15">
      <c r="A771" s="74"/>
      <c r="B771" s="63"/>
      <c r="C771" s="64"/>
      <c r="D771" s="63"/>
      <c r="E771" s="67"/>
      <c r="F771" s="63"/>
      <c r="G771" s="75" t="s">
        <v>2548</v>
      </c>
      <c r="H771" s="66"/>
      <c r="I771" s="66"/>
      <c r="J771" s="75" t="s">
        <v>254</v>
      </c>
      <c r="K771" s="85" t="s">
        <v>681</v>
      </c>
      <c r="L771" s="83"/>
      <c r="M771" s="52"/>
    </row>
    <row r="772" spans="1:13" s="27" customFormat="1" ht="30.6" customHeight="1" x14ac:dyDescent="0.15">
      <c r="A772" s="74"/>
      <c r="B772" s="63"/>
      <c r="C772" s="64"/>
      <c r="D772" s="63"/>
      <c r="E772" s="67"/>
      <c r="F772" s="63"/>
      <c r="G772" s="75" t="s">
        <v>2549</v>
      </c>
      <c r="H772" s="66"/>
      <c r="I772" s="66"/>
      <c r="J772" s="75" t="s">
        <v>2550</v>
      </c>
      <c r="K772" s="83"/>
      <c r="L772" s="83"/>
      <c r="M772" s="52"/>
    </row>
    <row r="773" spans="1:13" s="27" customFormat="1" ht="30.6" customHeight="1" x14ac:dyDescent="0.15">
      <c r="A773" s="74"/>
      <c r="B773" s="63"/>
      <c r="C773" s="64"/>
      <c r="D773" s="63"/>
      <c r="E773" s="60"/>
      <c r="F773" s="76"/>
      <c r="G773" s="75" t="s">
        <v>2551</v>
      </c>
      <c r="H773" s="66"/>
      <c r="I773" s="66"/>
      <c r="J773" s="75" t="s">
        <v>2552</v>
      </c>
      <c r="K773" s="81"/>
      <c r="L773" s="83"/>
      <c r="M773" s="52"/>
    </row>
    <row r="774" spans="1:13" s="27" customFormat="1" ht="41.1" customHeight="1" x14ac:dyDescent="0.15">
      <c r="A774" s="74"/>
      <c r="B774" s="63"/>
      <c r="C774" s="64"/>
      <c r="D774" s="63"/>
      <c r="E774" s="70" t="s">
        <v>682</v>
      </c>
      <c r="F774" s="77" t="s">
        <v>2553</v>
      </c>
      <c r="G774" s="75" t="s">
        <v>2554</v>
      </c>
      <c r="H774" s="66"/>
      <c r="I774" s="66"/>
      <c r="J774" s="75" t="s">
        <v>2555</v>
      </c>
      <c r="K774" s="69" t="s">
        <v>498</v>
      </c>
      <c r="L774" s="83"/>
      <c r="M774" s="52"/>
    </row>
    <row r="775" spans="1:13" s="27" customFormat="1" ht="30.6" customHeight="1" x14ac:dyDescent="0.15">
      <c r="A775" s="74"/>
      <c r="B775" s="63"/>
      <c r="C775" s="64"/>
      <c r="D775" s="63"/>
      <c r="E775" s="70" t="s">
        <v>688</v>
      </c>
      <c r="F775" s="77" t="s">
        <v>2556</v>
      </c>
      <c r="G775" s="75" t="s">
        <v>1815</v>
      </c>
      <c r="H775" s="66"/>
      <c r="I775" s="66"/>
      <c r="J775" s="75" t="s">
        <v>2557</v>
      </c>
      <c r="K775" s="69" t="s">
        <v>498</v>
      </c>
      <c r="L775" s="83"/>
      <c r="M775" s="52"/>
    </row>
    <row r="776" spans="1:13" s="27" customFormat="1" ht="51.6" customHeight="1" x14ac:dyDescent="0.15">
      <c r="A776" s="93"/>
      <c r="B776" s="76"/>
      <c r="C776" s="64"/>
      <c r="D776" s="76"/>
      <c r="E776" s="70" t="s">
        <v>750</v>
      </c>
      <c r="F776" s="77" t="s">
        <v>2558</v>
      </c>
      <c r="G776" s="75" t="s">
        <v>2559</v>
      </c>
      <c r="H776" s="62"/>
      <c r="I776" s="62"/>
      <c r="J776" s="75" t="s">
        <v>2560</v>
      </c>
      <c r="K776" s="69" t="s">
        <v>2561</v>
      </c>
      <c r="L776" s="81"/>
      <c r="M776" s="61"/>
    </row>
    <row r="777" spans="1:13" s="27" customFormat="1" ht="30.6" customHeight="1" x14ac:dyDescent="0.15">
      <c r="A777" s="72">
        <v>74</v>
      </c>
      <c r="B777" s="73" t="s">
        <v>2562</v>
      </c>
      <c r="C777" s="50"/>
      <c r="D777" s="73" t="s">
        <v>2562</v>
      </c>
      <c r="E777" s="51" t="s">
        <v>673</v>
      </c>
      <c r="F777" s="73" t="s">
        <v>2563</v>
      </c>
      <c r="G777" s="75" t="s">
        <v>2564</v>
      </c>
      <c r="H777" s="55" t="s">
        <v>2562</v>
      </c>
      <c r="I777" s="55" t="s">
        <v>2562</v>
      </c>
      <c r="J777" s="75" t="s">
        <v>2565</v>
      </c>
      <c r="K777" s="75" t="s">
        <v>498</v>
      </c>
      <c r="L777" s="55" t="s">
        <v>658</v>
      </c>
      <c r="M777" s="53" t="s">
        <v>659</v>
      </c>
    </row>
    <row r="778" spans="1:13" s="27" customFormat="1" ht="30.6" customHeight="1" x14ac:dyDescent="0.15">
      <c r="A778" s="93"/>
      <c r="B778" s="76"/>
      <c r="C778" s="59"/>
      <c r="D778" s="76"/>
      <c r="E778" s="67"/>
      <c r="F778" s="76"/>
      <c r="G778" s="75" t="s">
        <v>2566</v>
      </c>
      <c r="H778" s="62"/>
      <c r="I778" s="62"/>
      <c r="J778" s="75" t="s">
        <v>2567</v>
      </c>
      <c r="K778" s="75" t="s">
        <v>586</v>
      </c>
      <c r="L778" s="62"/>
      <c r="M778" s="61"/>
    </row>
    <row r="779" spans="1:13" s="27" customFormat="1" ht="62.1" customHeight="1" x14ac:dyDescent="0.15">
      <c r="A779" s="72">
        <v>75</v>
      </c>
      <c r="B779" s="73" t="s">
        <v>2568</v>
      </c>
      <c r="C779" s="50">
        <v>2</v>
      </c>
      <c r="D779" s="49" t="s">
        <v>2569</v>
      </c>
      <c r="E779" s="51"/>
      <c r="F779" s="49" t="s">
        <v>2570</v>
      </c>
      <c r="G779" s="75" t="s">
        <v>2571</v>
      </c>
      <c r="H779" s="55" t="s">
        <v>2568</v>
      </c>
      <c r="I779" s="53" t="s">
        <v>2569</v>
      </c>
      <c r="J779" s="124" t="s">
        <v>2572</v>
      </c>
      <c r="K779" s="75" t="s">
        <v>2573</v>
      </c>
      <c r="L779" s="55" t="s">
        <v>658</v>
      </c>
      <c r="M779" s="55" t="s">
        <v>659</v>
      </c>
    </row>
    <row r="780" spans="1:13" s="27" customFormat="1" ht="83.1" customHeight="1" x14ac:dyDescent="0.15">
      <c r="A780" s="74"/>
      <c r="B780" s="63"/>
      <c r="C780" s="64"/>
      <c r="D780" s="65"/>
      <c r="E780" s="67"/>
      <c r="F780" s="65"/>
      <c r="G780" s="75" t="s">
        <v>2569</v>
      </c>
      <c r="H780" s="66"/>
      <c r="I780" s="52"/>
      <c r="J780" s="124" t="s">
        <v>2574</v>
      </c>
      <c r="K780" s="75" t="s">
        <v>2575</v>
      </c>
      <c r="L780" s="66"/>
      <c r="M780" s="66"/>
    </row>
    <row r="781" spans="1:13" s="27" customFormat="1" ht="62.1" customHeight="1" x14ac:dyDescent="0.15">
      <c r="A781" s="93"/>
      <c r="B781" s="76"/>
      <c r="C781" s="59"/>
      <c r="D781" s="58"/>
      <c r="E781" s="60"/>
      <c r="F781" s="58"/>
      <c r="G781" s="75" t="s">
        <v>2576</v>
      </c>
      <c r="H781" s="62"/>
      <c r="I781" s="61"/>
      <c r="J781" s="75" t="s">
        <v>2577</v>
      </c>
      <c r="K781" s="75" t="s">
        <v>2578</v>
      </c>
      <c r="L781" s="62"/>
      <c r="M781" s="62"/>
    </row>
    <row r="782" spans="1:13" x14ac:dyDescent="0.15">
      <c r="A782" s="125" t="s">
        <v>2579</v>
      </c>
      <c r="B782" s="126"/>
      <c r="C782" s="127"/>
      <c r="D782" s="126"/>
      <c r="E782" s="127"/>
      <c r="F782" s="126"/>
      <c r="G782" s="126"/>
      <c r="H782" s="126"/>
      <c r="I782" s="126"/>
      <c r="J782" s="126"/>
      <c r="K782" s="126"/>
      <c r="L782" s="126"/>
      <c r="M782" s="128"/>
    </row>
    <row r="783" spans="1:13" x14ac:dyDescent="0.15">
      <c r="A783" s="129" t="s">
        <v>2580</v>
      </c>
      <c r="B783" s="91"/>
      <c r="C783" s="130"/>
      <c r="D783" s="91"/>
      <c r="E783" s="130"/>
      <c r="F783" s="91"/>
      <c r="G783" s="91"/>
      <c r="H783" s="91"/>
      <c r="I783" s="91"/>
      <c r="J783" s="91"/>
      <c r="K783" s="91"/>
      <c r="L783" s="91"/>
      <c r="M783" s="131"/>
    </row>
    <row r="784" spans="1:13" x14ac:dyDescent="0.15">
      <c r="A784" s="129" t="s">
        <v>2581</v>
      </c>
      <c r="B784" s="91"/>
      <c r="C784" s="130"/>
      <c r="D784" s="91"/>
      <c r="E784" s="130"/>
      <c r="F784" s="91"/>
      <c r="G784" s="91"/>
      <c r="H784" s="91"/>
      <c r="I784" s="91"/>
      <c r="J784" s="91"/>
      <c r="K784" s="91"/>
      <c r="L784" s="91"/>
      <c r="M784" s="131"/>
    </row>
    <row r="785" spans="1:13" x14ac:dyDescent="0.15">
      <c r="A785" s="129" t="s">
        <v>2582</v>
      </c>
      <c r="B785" s="91"/>
      <c r="C785" s="130"/>
      <c r="D785" s="91"/>
      <c r="E785" s="130"/>
      <c r="F785" s="91"/>
      <c r="G785" s="91"/>
      <c r="H785" s="91"/>
      <c r="I785" s="91"/>
      <c r="J785" s="91"/>
      <c r="K785" s="91"/>
      <c r="L785" s="91"/>
      <c r="M785" s="131"/>
    </row>
    <row r="786" spans="1:13" x14ac:dyDescent="0.15">
      <c r="A786" s="129" t="s">
        <v>2583</v>
      </c>
      <c r="B786" s="91"/>
      <c r="C786" s="130"/>
      <c r="D786" s="91"/>
      <c r="E786" s="130"/>
      <c r="F786" s="91"/>
      <c r="G786" s="91"/>
      <c r="H786" s="91"/>
      <c r="I786" s="91"/>
      <c r="J786" s="91"/>
      <c r="K786" s="91"/>
      <c r="L786" s="91"/>
      <c r="M786" s="131"/>
    </row>
    <row r="787" spans="1:13" x14ac:dyDescent="0.15">
      <c r="A787" s="129" t="s">
        <v>2584</v>
      </c>
      <c r="B787" s="91"/>
      <c r="C787" s="130"/>
      <c r="D787" s="91"/>
      <c r="E787" s="130"/>
      <c r="F787" s="91"/>
      <c r="G787" s="91"/>
      <c r="H787" s="91"/>
      <c r="I787" s="91"/>
      <c r="J787" s="91"/>
      <c r="K787" s="91"/>
      <c r="L787" s="91"/>
      <c r="M787" s="131"/>
    </row>
    <row r="788" spans="1:13" x14ac:dyDescent="0.15">
      <c r="A788" s="129" t="s">
        <v>2585</v>
      </c>
      <c r="B788" s="91"/>
      <c r="C788" s="130"/>
      <c r="D788" s="91"/>
      <c r="E788" s="130"/>
      <c r="F788" s="91"/>
      <c r="G788" s="91"/>
      <c r="H788" s="91"/>
      <c r="I788" s="91"/>
      <c r="J788" s="91"/>
      <c r="K788" s="91"/>
      <c r="L788" s="91"/>
      <c r="M788" s="131"/>
    </row>
    <row r="789" spans="1:13" x14ac:dyDescent="0.15">
      <c r="A789" s="129" t="s">
        <v>2586</v>
      </c>
      <c r="B789" s="91"/>
      <c r="C789" s="130"/>
      <c r="D789" s="91"/>
      <c r="E789" s="130"/>
      <c r="F789" s="91"/>
      <c r="G789" s="91"/>
      <c r="H789" s="91"/>
      <c r="I789" s="91"/>
      <c r="J789" s="91"/>
      <c r="K789" s="91"/>
      <c r="L789" s="91"/>
      <c r="M789" s="131"/>
    </row>
    <row r="790" spans="1:13" x14ac:dyDescent="0.15">
      <c r="A790" s="129" t="s">
        <v>2587</v>
      </c>
      <c r="B790" s="91"/>
      <c r="C790" s="130"/>
      <c r="D790" s="91"/>
      <c r="E790" s="130"/>
      <c r="F790" s="91"/>
      <c r="G790" s="91"/>
      <c r="H790" s="91"/>
      <c r="I790" s="91"/>
      <c r="J790" s="91"/>
      <c r="K790" s="91"/>
      <c r="L790" s="91"/>
      <c r="M790" s="131"/>
    </row>
    <row r="791" spans="1:13" x14ac:dyDescent="0.15">
      <c r="A791" s="129" t="s">
        <v>2588</v>
      </c>
      <c r="B791" s="91"/>
      <c r="C791" s="130"/>
      <c r="D791" s="91"/>
      <c r="E791" s="130"/>
      <c r="F791" s="91"/>
      <c r="G791" s="91"/>
      <c r="H791" s="91"/>
      <c r="I791" s="91"/>
      <c r="J791" s="91"/>
      <c r="K791" s="91"/>
      <c r="L791" s="91"/>
      <c r="M791" s="131"/>
    </row>
    <row r="792" spans="1:13" x14ac:dyDescent="0.15">
      <c r="A792" s="129" t="s">
        <v>2589</v>
      </c>
      <c r="B792" s="91"/>
      <c r="C792" s="130"/>
      <c r="D792" s="91"/>
      <c r="E792" s="130"/>
      <c r="F792" s="91"/>
      <c r="G792" s="91"/>
      <c r="H792" s="91"/>
      <c r="I792" s="91"/>
      <c r="J792" s="91"/>
      <c r="K792" s="91"/>
      <c r="L792" s="91"/>
      <c r="M792" s="131"/>
    </row>
    <row r="793" spans="1:13" x14ac:dyDescent="0.15">
      <c r="A793" s="129" t="s">
        <v>2590</v>
      </c>
      <c r="B793" s="91"/>
      <c r="C793" s="130"/>
      <c r="D793" s="91"/>
      <c r="E793" s="130"/>
      <c r="F793" s="91"/>
      <c r="G793" s="91"/>
      <c r="H793" s="91"/>
      <c r="I793" s="91"/>
      <c r="J793" s="91"/>
      <c r="K793" s="91"/>
      <c r="L793" s="91"/>
      <c r="M793" s="131"/>
    </row>
    <row r="794" spans="1:13" x14ac:dyDescent="0.15">
      <c r="A794" s="129" t="s">
        <v>2591</v>
      </c>
      <c r="B794" s="91"/>
      <c r="C794" s="130"/>
      <c r="D794" s="91"/>
      <c r="E794" s="130"/>
      <c r="F794" s="91"/>
      <c r="G794" s="91"/>
      <c r="H794" s="91"/>
      <c r="I794" s="91"/>
      <c r="J794" s="91"/>
      <c r="K794" s="91"/>
      <c r="L794" s="91"/>
      <c r="M794" s="131"/>
    </row>
    <row r="795" spans="1:13" x14ac:dyDescent="0.15">
      <c r="A795" s="129" t="s">
        <v>2592</v>
      </c>
      <c r="B795" s="91"/>
      <c r="C795" s="130"/>
      <c r="D795" s="91"/>
      <c r="E795" s="130"/>
      <c r="F795" s="91"/>
      <c r="G795" s="91"/>
      <c r="H795" s="91"/>
      <c r="I795" s="91"/>
      <c r="J795" s="91"/>
      <c r="K795" s="91"/>
      <c r="L795" s="91"/>
      <c r="M795" s="131"/>
    </row>
    <row r="796" spans="1:13" x14ac:dyDescent="0.15">
      <c r="A796" s="129" t="s">
        <v>2593</v>
      </c>
      <c r="B796" s="91"/>
      <c r="C796" s="130"/>
      <c r="D796" s="91"/>
      <c r="E796" s="130"/>
      <c r="F796" s="91"/>
      <c r="G796" s="91"/>
      <c r="H796" s="91"/>
      <c r="I796" s="91"/>
      <c r="J796" s="91"/>
      <c r="K796" s="91"/>
      <c r="L796" s="91"/>
      <c r="M796" s="131"/>
    </row>
    <row r="797" spans="1:13" x14ac:dyDescent="0.15">
      <c r="A797" s="129" t="s">
        <v>2594</v>
      </c>
      <c r="B797" s="91"/>
      <c r="C797" s="130"/>
      <c r="D797" s="91"/>
      <c r="E797" s="130"/>
      <c r="F797" s="91"/>
      <c r="G797" s="91"/>
      <c r="H797" s="91"/>
      <c r="I797" s="91"/>
      <c r="J797" s="91"/>
      <c r="K797" s="91"/>
      <c r="L797" s="91"/>
      <c r="M797" s="131"/>
    </row>
    <row r="798" spans="1:13" x14ac:dyDescent="0.15">
      <c r="A798" s="129" t="s">
        <v>2595</v>
      </c>
      <c r="B798" s="91"/>
      <c r="C798" s="130"/>
      <c r="D798" s="91"/>
      <c r="E798" s="130"/>
      <c r="F798" s="91"/>
      <c r="G798" s="91"/>
      <c r="H798" s="91"/>
      <c r="I798" s="91"/>
      <c r="J798" s="91"/>
      <c r="K798" s="91"/>
      <c r="L798" s="91"/>
      <c r="M798" s="131"/>
    </row>
    <row r="799" spans="1:13" x14ac:dyDescent="0.15">
      <c r="A799" s="129" t="s">
        <v>2596</v>
      </c>
      <c r="B799" s="91"/>
      <c r="C799" s="130"/>
      <c r="D799" s="91"/>
      <c r="E799" s="130"/>
      <c r="F799" s="91"/>
      <c r="G799" s="91"/>
      <c r="H799" s="91"/>
      <c r="I799" s="91"/>
      <c r="J799" s="91"/>
      <c r="K799" s="91"/>
      <c r="L799" s="91"/>
      <c r="M799" s="131"/>
    </row>
    <row r="800" spans="1:13" x14ac:dyDescent="0.15">
      <c r="A800" s="129" t="s">
        <v>2597</v>
      </c>
      <c r="B800" s="91"/>
      <c r="C800" s="130"/>
      <c r="D800" s="91"/>
      <c r="E800" s="130"/>
      <c r="F800" s="91"/>
      <c r="G800" s="91"/>
      <c r="H800" s="91"/>
      <c r="I800" s="91"/>
      <c r="J800" s="91"/>
      <c r="K800" s="91"/>
      <c r="L800" s="91"/>
      <c r="M800" s="131"/>
    </row>
    <row r="801" spans="1:13" x14ac:dyDescent="0.15">
      <c r="A801" s="129" t="s">
        <v>2598</v>
      </c>
      <c r="B801" s="91"/>
      <c r="C801" s="130"/>
      <c r="D801" s="91"/>
      <c r="E801" s="130"/>
      <c r="F801" s="91"/>
      <c r="G801" s="91"/>
      <c r="H801" s="91"/>
      <c r="I801" s="91"/>
      <c r="J801" s="91"/>
      <c r="K801" s="91"/>
      <c r="L801" s="91"/>
      <c r="M801" s="131"/>
    </row>
    <row r="802" spans="1:13" x14ac:dyDescent="0.15">
      <c r="A802" s="129" t="s">
        <v>2599</v>
      </c>
      <c r="B802" s="91"/>
      <c r="C802" s="130"/>
      <c r="D802" s="91"/>
      <c r="E802" s="130"/>
      <c r="F802" s="91"/>
      <c r="G802" s="91"/>
      <c r="H802" s="91"/>
      <c r="I802" s="91"/>
      <c r="J802" s="91"/>
      <c r="K802" s="91"/>
      <c r="L802" s="91"/>
      <c r="M802" s="131"/>
    </row>
    <row r="803" spans="1:13" x14ac:dyDescent="0.15">
      <c r="A803" s="129" t="s">
        <v>2600</v>
      </c>
      <c r="B803" s="91"/>
      <c r="C803" s="130"/>
      <c r="D803" s="91"/>
      <c r="E803" s="130"/>
      <c r="F803" s="91"/>
      <c r="G803" s="91"/>
      <c r="H803" s="91"/>
      <c r="I803" s="91"/>
      <c r="J803" s="91"/>
      <c r="K803" s="91"/>
      <c r="L803" s="91"/>
      <c r="M803" s="131"/>
    </row>
    <row r="804" spans="1:13" x14ac:dyDescent="0.15">
      <c r="A804" s="129" t="s">
        <v>2601</v>
      </c>
      <c r="B804" s="91"/>
      <c r="C804" s="130"/>
      <c r="D804" s="91"/>
      <c r="E804" s="130"/>
      <c r="F804" s="91"/>
      <c r="G804" s="91"/>
      <c r="H804" s="91"/>
      <c r="I804" s="91"/>
      <c r="J804" s="91"/>
      <c r="K804" s="91"/>
      <c r="L804" s="91"/>
      <c r="M804" s="131"/>
    </row>
    <row r="805" spans="1:13" x14ac:dyDescent="0.15">
      <c r="A805" s="129" t="s">
        <v>2602</v>
      </c>
      <c r="B805" s="91"/>
      <c r="C805" s="130"/>
      <c r="D805" s="91"/>
      <c r="E805" s="130"/>
      <c r="F805" s="91"/>
      <c r="G805" s="91"/>
      <c r="H805" s="91"/>
      <c r="I805" s="91"/>
      <c r="J805" s="91"/>
      <c r="K805" s="91"/>
      <c r="L805" s="91"/>
      <c r="M805" s="131"/>
    </row>
    <row r="806" spans="1:13" x14ac:dyDescent="0.15">
      <c r="A806" s="129" t="s">
        <v>2603</v>
      </c>
      <c r="B806" s="91"/>
      <c r="C806" s="130"/>
      <c r="D806" s="91"/>
      <c r="E806" s="130"/>
      <c r="F806" s="91"/>
      <c r="G806" s="91"/>
      <c r="H806" s="91"/>
      <c r="I806" s="91"/>
      <c r="J806" s="91"/>
      <c r="K806" s="91"/>
      <c r="L806" s="91"/>
      <c r="M806" s="131"/>
    </row>
    <row r="807" spans="1:13" x14ac:dyDescent="0.15">
      <c r="A807" s="129" t="s">
        <v>2604</v>
      </c>
      <c r="B807" s="91"/>
      <c r="C807" s="130"/>
      <c r="D807" s="91"/>
      <c r="E807" s="130"/>
      <c r="F807" s="91"/>
      <c r="G807" s="91"/>
      <c r="H807" s="91"/>
      <c r="I807" s="91"/>
      <c r="J807" s="91"/>
      <c r="K807" s="91"/>
      <c r="L807" s="91"/>
      <c r="M807" s="131"/>
    </row>
    <row r="808" spans="1:13" x14ac:dyDescent="0.15">
      <c r="A808" s="129" t="s">
        <v>2605</v>
      </c>
      <c r="B808" s="91"/>
      <c r="C808" s="130"/>
      <c r="D808" s="91"/>
      <c r="E808" s="130"/>
      <c r="F808" s="91"/>
      <c r="G808" s="91"/>
      <c r="H808" s="91"/>
      <c r="I808" s="91"/>
      <c r="J808" s="91"/>
      <c r="K808" s="91"/>
      <c r="L808" s="91"/>
      <c r="M808" s="131"/>
    </row>
    <row r="809" spans="1:13" x14ac:dyDescent="0.15">
      <c r="A809" s="129" t="s">
        <v>2606</v>
      </c>
      <c r="B809" s="91"/>
      <c r="C809" s="130"/>
      <c r="D809" s="91"/>
      <c r="E809" s="130"/>
      <c r="F809" s="91"/>
      <c r="G809" s="91"/>
      <c r="H809" s="91"/>
      <c r="I809" s="91"/>
      <c r="J809" s="91"/>
      <c r="K809" s="91"/>
      <c r="L809" s="91"/>
      <c r="M809" s="131"/>
    </row>
    <row r="810" spans="1:13" x14ac:dyDescent="0.15">
      <c r="A810" s="129" t="s">
        <v>2607</v>
      </c>
      <c r="B810" s="91"/>
      <c r="C810" s="130"/>
      <c r="D810" s="91"/>
      <c r="E810" s="130"/>
      <c r="F810" s="91"/>
      <c r="G810" s="91"/>
      <c r="H810" s="91"/>
      <c r="I810" s="91"/>
      <c r="J810" s="91"/>
      <c r="K810" s="91"/>
      <c r="L810" s="91"/>
      <c r="M810" s="131"/>
    </row>
    <row r="811" spans="1:13" x14ac:dyDescent="0.15">
      <c r="A811" s="129" t="s">
        <v>2608</v>
      </c>
      <c r="B811" s="91"/>
      <c r="C811" s="130"/>
      <c r="D811" s="91"/>
      <c r="E811" s="130"/>
      <c r="F811" s="91"/>
      <c r="G811" s="91"/>
      <c r="H811" s="91"/>
      <c r="I811" s="91"/>
      <c r="J811" s="91"/>
      <c r="K811" s="91"/>
      <c r="L811" s="91"/>
      <c r="M811" s="131"/>
    </row>
    <row r="812" spans="1:13" x14ac:dyDescent="0.15">
      <c r="A812" s="129" t="s">
        <v>2609</v>
      </c>
      <c r="B812" s="91"/>
      <c r="C812" s="130"/>
      <c r="D812" s="91"/>
      <c r="E812" s="130"/>
      <c r="F812" s="91"/>
      <c r="G812" s="91"/>
      <c r="H812" s="91"/>
      <c r="I812" s="91"/>
      <c r="J812" s="91"/>
      <c r="K812" s="91"/>
      <c r="L812" s="91"/>
      <c r="M812" s="131"/>
    </row>
    <row r="813" spans="1:13" x14ac:dyDescent="0.15">
      <c r="A813" s="129" t="s">
        <v>2610</v>
      </c>
      <c r="B813" s="91"/>
      <c r="C813" s="130"/>
      <c r="D813" s="91"/>
      <c r="E813" s="130"/>
      <c r="F813" s="91"/>
      <c r="G813" s="91"/>
      <c r="H813" s="91"/>
      <c r="I813" s="91"/>
      <c r="J813" s="91"/>
      <c r="K813" s="91"/>
      <c r="L813" s="91"/>
      <c r="M813" s="131"/>
    </row>
    <row r="814" spans="1:13" x14ac:dyDescent="0.15">
      <c r="A814" s="129" t="s">
        <v>2611</v>
      </c>
      <c r="B814" s="91"/>
      <c r="C814" s="130"/>
      <c r="D814" s="91"/>
      <c r="E814" s="130"/>
      <c r="F814" s="91"/>
      <c r="G814" s="91"/>
      <c r="H814" s="91"/>
      <c r="I814" s="91"/>
      <c r="J814" s="91"/>
      <c r="K814" s="91"/>
      <c r="L814" s="91"/>
      <c r="M814" s="131"/>
    </row>
    <row r="815" spans="1:13" x14ac:dyDescent="0.15">
      <c r="A815" s="129" t="s">
        <v>2612</v>
      </c>
      <c r="B815" s="91"/>
      <c r="C815" s="130"/>
      <c r="D815" s="91"/>
      <c r="E815" s="130"/>
      <c r="F815" s="91"/>
      <c r="G815" s="91"/>
      <c r="H815" s="91"/>
      <c r="I815" s="91"/>
      <c r="J815" s="91"/>
      <c r="K815" s="91"/>
      <c r="L815" s="91"/>
      <c r="M815" s="131"/>
    </row>
    <row r="816" spans="1:13" x14ac:dyDescent="0.15">
      <c r="A816" s="129" t="s">
        <v>2613</v>
      </c>
      <c r="B816" s="91"/>
      <c r="C816" s="130"/>
      <c r="D816" s="91"/>
      <c r="E816" s="130"/>
      <c r="F816" s="91"/>
      <c r="G816" s="91"/>
      <c r="H816" s="91"/>
      <c r="I816" s="91"/>
      <c r="J816" s="91"/>
      <c r="K816" s="91"/>
      <c r="L816" s="91"/>
      <c r="M816" s="131"/>
    </row>
    <row r="817" spans="1:13" x14ac:dyDescent="0.15">
      <c r="A817" s="129" t="s">
        <v>2614</v>
      </c>
      <c r="B817" s="91"/>
      <c r="C817" s="130"/>
      <c r="D817" s="91"/>
      <c r="E817" s="130"/>
      <c r="F817" s="91"/>
      <c r="G817" s="91"/>
      <c r="H817" s="91"/>
      <c r="I817" s="91"/>
      <c r="J817" s="91"/>
      <c r="K817" s="91"/>
      <c r="L817" s="91"/>
      <c r="M817" s="131"/>
    </row>
    <row r="818" spans="1:13" x14ac:dyDescent="0.15">
      <c r="A818" s="129" t="s">
        <v>2615</v>
      </c>
      <c r="B818" s="91"/>
      <c r="C818" s="130"/>
      <c r="D818" s="91"/>
      <c r="E818" s="130"/>
      <c r="F818" s="91"/>
      <c r="G818" s="91"/>
      <c r="H818" s="91"/>
      <c r="I818" s="91"/>
      <c r="J818" s="91"/>
      <c r="K818" s="91"/>
      <c r="L818" s="91"/>
      <c r="M818" s="131"/>
    </row>
    <row r="819" spans="1:13" x14ac:dyDescent="0.15">
      <c r="A819" s="129" t="s">
        <v>2616</v>
      </c>
      <c r="B819" s="91"/>
      <c r="C819" s="130"/>
      <c r="D819" s="91"/>
      <c r="E819" s="130"/>
      <c r="F819" s="91"/>
      <c r="G819" s="91"/>
      <c r="H819" s="91"/>
      <c r="I819" s="91"/>
      <c r="J819" s="91"/>
      <c r="K819" s="91"/>
      <c r="L819" s="91"/>
      <c r="M819" s="131"/>
    </row>
    <row r="820" spans="1:13" x14ac:dyDescent="0.15">
      <c r="A820" s="132"/>
      <c r="B820" s="133"/>
      <c r="C820" s="134"/>
      <c r="D820" s="133"/>
      <c r="E820" s="134"/>
      <c r="F820" s="133"/>
      <c r="G820" s="133"/>
      <c r="H820" s="133"/>
      <c r="I820" s="133"/>
      <c r="J820" s="133"/>
      <c r="K820" s="133"/>
      <c r="L820" s="133"/>
      <c r="M820" s="135"/>
    </row>
    <row r="821" spans="1:13" x14ac:dyDescent="0.15">
      <c r="A821" s="136"/>
      <c r="B821" s="137"/>
      <c r="C821" s="136"/>
      <c r="D821" s="137"/>
      <c r="E821" s="136"/>
      <c r="F821" s="137"/>
      <c r="G821" s="136"/>
      <c r="H821" s="136"/>
      <c r="I821" s="136"/>
      <c r="J821" s="136"/>
      <c r="K821" s="136"/>
      <c r="L821" s="136"/>
      <c r="M821" s="137"/>
    </row>
    <row r="822" spans="1:13" x14ac:dyDescent="0.15">
      <c r="A822" s="138"/>
      <c r="B822" s="47"/>
      <c r="C822" s="138"/>
      <c r="D822" s="47"/>
      <c r="E822" s="138"/>
      <c r="F822" s="47"/>
      <c r="G822" s="138"/>
      <c r="H822" s="138"/>
      <c r="I822" s="138"/>
      <c r="J822" s="138"/>
      <c r="K822" s="138"/>
      <c r="L822" s="138"/>
      <c r="M822" s="47"/>
    </row>
    <row r="823" spans="1:13" x14ac:dyDescent="0.15">
      <c r="A823" s="138"/>
      <c r="B823" s="47"/>
      <c r="C823" s="138"/>
      <c r="D823" s="47"/>
      <c r="E823" s="138"/>
      <c r="F823" s="47"/>
      <c r="G823" s="138"/>
      <c r="H823" s="138"/>
      <c r="I823" s="138"/>
      <c r="J823" s="138"/>
      <c r="K823" s="138"/>
      <c r="L823" s="138"/>
      <c r="M823" s="47"/>
    </row>
    <row r="824" spans="1:13" x14ac:dyDescent="0.15">
      <c r="A824" s="138"/>
      <c r="B824" s="47"/>
      <c r="C824" s="138"/>
      <c r="D824" s="47"/>
      <c r="E824" s="138"/>
      <c r="F824" s="47"/>
      <c r="G824" s="138"/>
      <c r="H824" s="138"/>
      <c r="I824" s="138"/>
      <c r="J824" s="138"/>
      <c r="K824" s="138"/>
      <c r="L824" s="138"/>
      <c r="M824" s="47"/>
    </row>
    <row r="825" spans="1:13" x14ac:dyDescent="0.15">
      <c r="A825" s="138"/>
      <c r="B825" s="47"/>
      <c r="C825" s="138"/>
      <c r="D825" s="47"/>
      <c r="E825" s="138"/>
      <c r="F825" s="47"/>
      <c r="G825" s="138"/>
      <c r="H825" s="138"/>
      <c r="I825" s="138"/>
      <c r="J825" s="138"/>
      <c r="K825" s="138"/>
      <c r="L825" s="138"/>
      <c r="M825" s="47"/>
    </row>
    <row r="826" spans="1:13" x14ac:dyDescent="0.15">
      <c r="A826" s="138"/>
      <c r="B826" s="47"/>
      <c r="C826" s="138"/>
      <c r="D826" s="47"/>
      <c r="E826" s="138"/>
      <c r="F826" s="47"/>
      <c r="G826" s="138"/>
      <c r="H826" s="138"/>
      <c r="I826" s="138"/>
      <c r="J826" s="138"/>
      <c r="K826" s="138"/>
      <c r="L826" s="138"/>
      <c r="M826" s="47"/>
    </row>
    <row r="827" spans="1:13" x14ac:dyDescent="0.15">
      <c r="A827" s="138"/>
      <c r="B827" s="47"/>
      <c r="C827" s="138"/>
      <c r="D827" s="47"/>
      <c r="E827" s="138"/>
      <c r="F827" s="47"/>
      <c r="G827" s="138"/>
      <c r="H827" s="138"/>
      <c r="I827" s="138"/>
      <c r="J827" s="138"/>
      <c r="K827" s="138"/>
      <c r="L827" s="138"/>
      <c r="M827" s="47"/>
    </row>
    <row r="828" spans="1:13" x14ac:dyDescent="0.15">
      <c r="A828" s="138"/>
      <c r="B828" s="47"/>
      <c r="C828" s="138"/>
      <c r="D828" s="47"/>
      <c r="E828" s="138"/>
      <c r="F828" s="47"/>
      <c r="G828" s="138"/>
      <c r="H828" s="138"/>
      <c r="I828" s="138"/>
      <c r="J828" s="138"/>
      <c r="K828" s="138"/>
      <c r="L828" s="138"/>
      <c r="M828" s="47"/>
    </row>
    <row r="829" spans="1:13" x14ac:dyDescent="0.15">
      <c r="A829" s="138"/>
      <c r="B829" s="47"/>
      <c r="C829" s="138"/>
      <c r="D829" s="47"/>
      <c r="E829" s="138"/>
      <c r="F829" s="47"/>
      <c r="G829" s="138"/>
      <c r="H829" s="138"/>
      <c r="I829" s="138"/>
      <c r="J829" s="138"/>
      <c r="K829" s="138"/>
      <c r="L829" s="138"/>
      <c r="M829" s="47"/>
    </row>
    <row r="830" spans="1:13" x14ac:dyDescent="0.15">
      <c r="A830" s="138"/>
      <c r="B830" s="47"/>
      <c r="C830" s="138"/>
      <c r="D830" s="47"/>
      <c r="E830" s="138"/>
      <c r="F830" s="47"/>
      <c r="G830" s="138"/>
      <c r="H830" s="138"/>
      <c r="I830" s="138"/>
      <c r="J830" s="138"/>
      <c r="K830" s="138"/>
      <c r="L830" s="138"/>
      <c r="M830" s="47"/>
    </row>
    <row r="831" spans="1:13" x14ac:dyDescent="0.15">
      <c r="A831" s="138"/>
      <c r="B831" s="47"/>
      <c r="C831" s="138"/>
      <c r="D831" s="47"/>
      <c r="E831" s="138"/>
      <c r="F831" s="47"/>
      <c r="G831" s="138"/>
      <c r="H831" s="138"/>
      <c r="I831" s="138"/>
      <c r="J831" s="138"/>
      <c r="K831" s="138"/>
      <c r="L831" s="138"/>
      <c r="M831" s="47"/>
    </row>
    <row r="832" spans="1:13" x14ac:dyDescent="0.15">
      <c r="A832" s="138"/>
      <c r="B832" s="47"/>
      <c r="C832" s="138"/>
      <c r="D832" s="47"/>
      <c r="E832" s="138"/>
      <c r="F832" s="47"/>
      <c r="G832" s="138"/>
      <c r="H832" s="138"/>
      <c r="I832" s="138"/>
      <c r="J832" s="138"/>
      <c r="K832" s="138"/>
      <c r="L832" s="138"/>
      <c r="M832" s="47"/>
    </row>
    <row r="833" spans="1:13" x14ac:dyDescent="0.15">
      <c r="A833" s="138"/>
      <c r="B833" s="47"/>
      <c r="C833" s="138"/>
      <c r="D833" s="47"/>
      <c r="E833" s="138"/>
      <c r="F833" s="47"/>
      <c r="G833" s="138"/>
      <c r="H833" s="138"/>
      <c r="I833" s="138"/>
      <c r="J833" s="138"/>
      <c r="K833" s="138"/>
      <c r="L833" s="138"/>
      <c r="M833" s="47"/>
    </row>
    <row r="834" spans="1:13" x14ac:dyDescent="0.15">
      <c r="A834" s="138"/>
      <c r="B834" s="47"/>
      <c r="C834" s="138"/>
      <c r="D834" s="47"/>
      <c r="E834" s="138"/>
      <c r="F834" s="47"/>
      <c r="G834" s="138"/>
      <c r="H834" s="138"/>
      <c r="I834" s="138"/>
      <c r="J834" s="138"/>
      <c r="K834" s="138"/>
      <c r="L834" s="138"/>
      <c r="M834" s="47"/>
    </row>
    <row r="835" spans="1:13" x14ac:dyDescent="0.15">
      <c r="A835" s="138"/>
      <c r="B835" s="47"/>
      <c r="C835" s="138"/>
      <c r="D835" s="47"/>
      <c r="E835" s="138"/>
      <c r="F835" s="47"/>
      <c r="G835" s="138"/>
      <c r="H835" s="138"/>
      <c r="I835" s="138"/>
      <c r="J835" s="138"/>
      <c r="K835" s="138"/>
      <c r="L835" s="138"/>
      <c r="M835" s="47"/>
    </row>
    <row r="836" spans="1:13" x14ac:dyDescent="0.15">
      <c r="A836" s="138"/>
      <c r="B836" s="47"/>
      <c r="C836" s="138"/>
      <c r="D836" s="47"/>
      <c r="E836" s="138"/>
      <c r="F836" s="47"/>
      <c r="G836" s="138"/>
      <c r="H836" s="138"/>
      <c r="I836" s="138"/>
      <c r="J836" s="138"/>
      <c r="K836" s="138"/>
      <c r="L836" s="138"/>
      <c r="M836" s="47"/>
    </row>
    <row r="837" spans="1:13" x14ac:dyDescent="0.15">
      <c r="A837" s="138"/>
      <c r="B837" s="47"/>
      <c r="C837" s="138"/>
      <c r="D837" s="47"/>
      <c r="E837" s="138"/>
      <c r="F837" s="47"/>
      <c r="G837" s="138"/>
      <c r="H837" s="138"/>
      <c r="I837" s="138"/>
      <c r="J837" s="138"/>
      <c r="K837" s="138"/>
      <c r="L837" s="138"/>
      <c r="M837" s="47"/>
    </row>
  </sheetData>
  <sheetProtection algorithmName="SHA-512" hashValue="rY4AWmpjYZsByMNETExX78BzcA4voXPgTl0p+qB4D9tplTDfLaFwzrqxLjGemmkCfr6/9b6VwvFl7HjnrPVKBA==" saltValue="SNLzsUaMbGe32wlDdQjXTg==" spinCount="100000" sheet="1" objects="1" scenarios="1" selectLockedCells="1" selectUnlockedCells="1"/>
  <mergeCells count="7">
    <mergeCell ref="J2:M2"/>
    <mergeCell ref="A1:M1"/>
    <mergeCell ref="A3:B3"/>
    <mergeCell ref="C3:D3"/>
    <mergeCell ref="E3:F3"/>
    <mergeCell ref="A2:D2"/>
    <mergeCell ref="H2:I2"/>
  </mergeCells>
  <phoneticPr fontId="9"/>
  <printOptions horizontalCentered="1"/>
  <pageMargins left="0.43307086614173229" right="0.23622047244094491" top="0.55118110236220474" bottom="0.55118110236220474" header="0.31496062992125984" footer="0.31496062992125984"/>
  <pageSetup paperSize="9" scale="61" fitToHeight="0" orientation="portrait" r:id="rId1"/>
  <headerFooter differentFirst="1">
    <oddHeader>&amp;R&amp;"ＭＳ 明朝,標準"&amp;P/&amp;N</oddHeader>
    <firstHeader>&amp;L&amp;11文書管理者：陸上幕僚監部監理部総務課長、作成年月日：令和６年６月１２日、保存期間：１０年（１７．３．３１まで保存）、配布先：ポータルに掲載&amp;R&amp;P/&amp;N</first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EDCB2F-D77B-4C7C-9AE5-C5E53C79C2E0}">
  <dimension ref="A1:M604"/>
  <sheetViews>
    <sheetView showGridLines="0" zoomScale="85" zoomScaleNormal="85" workbookViewId="0">
      <selection sqref="A1:M1"/>
    </sheetView>
  </sheetViews>
  <sheetFormatPr defaultColWidth="9" defaultRowHeight="10.5" x14ac:dyDescent="0.15"/>
  <cols>
    <col min="1" max="1" width="3.125" style="33" customWidth="1"/>
    <col min="2" max="2" width="18.75" style="30" customWidth="1"/>
    <col min="3" max="3" width="4.5" style="33" customWidth="1"/>
    <col min="4" max="4" width="25" style="30" customWidth="1"/>
    <col min="5" max="5" width="2.625" style="33" customWidth="1"/>
    <col min="6" max="6" width="31.875" style="30" customWidth="1"/>
    <col min="7" max="7" width="38.375" style="33" customWidth="1"/>
    <col min="8" max="8" width="20.875" style="33" customWidth="1"/>
    <col min="9" max="9" width="18.25" style="33" customWidth="1"/>
    <col min="10" max="10" width="60.625" style="33" customWidth="1"/>
    <col min="11" max="11" width="21.625" style="33" customWidth="1"/>
    <col min="12" max="12" width="11.375" style="33" customWidth="1"/>
    <col min="13" max="13" width="31.25" style="30" customWidth="1"/>
    <col min="14" max="16384" width="9" style="30"/>
  </cols>
  <sheetData>
    <row r="1" spans="1:13" ht="18.75" x14ac:dyDescent="0.15">
      <c r="A1" s="154" t="s">
        <v>2617</v>
      </c>
      <c r="B1" s="154"/>
      <c r="C1" s="154"/>
      <c r="D1" s="154"/>
      <c r="E1" s="154"/>
      <c r="F1" s="154"/>
      <c r="G1" s="154"/>
      <c r="H1" s="154"/>
      <c r="I1" s="154"/>
      <c r="J1" s="154"/>
      <c r="K1" s="154"/>
      <c r="L1" s="154"/>
      <c r="M1" s="154"/>
    </row>
    <row r="2" spans="1:13" ht="18.75" x14ac:dyDescent="0.15">
      <c r="A2" s="155" t="s">
        <v>2618</v>
      </c>
      <c r="B2" s="156"/>
      <c r="C2" s="156"/>
      <c r="D2" s="156"/>
      <c r="E2" s="156"/>
      <c r="F2" s="156"/>
      <c r="G2" s="156"/>
      <c r="H2" s="157"/>
      <c r="I2" s="157"/>
      <c r="J2" s="157"/>
      <c r="K2" s="156"/>
      <c r="L2" s="156"/>
      <c r="M2" s="158" t="s">
        <v>2619</v>
      </c>
    </row>
    <row r="3" spans="1:13" ht="24" x14ac:dyDescent="0.15">
      <c r="A3" s="159" t="s">
        <v>0</v>
      </c>
      <c r="B3" s="160"/>
      <c r="C3" s="266" t="s">
        <v>1</v>
      </c>
      <c r="D3" s="160"/>
      <c r="E3" s="159" t="s">
        <v>2</v>
      </c>
      <c r="F3" s="160"/>
      <c r="G3" s="161" t="s">
        <v>2620</v>
      </c>
      <c r="H3" s="162" t="s">
        <v>2621</v>
      </c>
      <c r="I3" s="163" t="s">
        <v>2622</v>
      </c>
      <c r="J3" s="164" t="s">
        <v>2623</v>
      </c>
      <c r="K3" s="165" t="s">
        <v>3</v>
      </c>
      <c r="L3" s="166" t="s">
        <v>4</v>
      </c>
      <c r="M3" s="167" t="s">
        <v>2624</v>
      </c>
    </row>
    <row r="4" spans="1:13" ht="56.1" customHeight="1" x14ac:dyDescent="0.15">
      <c r="A4" s="168">
        <v>22</v>
      </c>
      <c r="B4" s="169" t="s">
        <v>15</v>
      </c>
      <c r="C4" s="170"/>
      <c r="D4" s="169" t="s">
        <v>377</v>
      </c>
      <c r="E4" s="185" t="s">
        <v>5</v>
      </c>
      <c r="F4" s="186" t="s">
        <v>72</v>
      </c>
      <c r="G4" s="181" t="s">
        <v>378</v>
      </c>
      <c r="H4" s="172" t="s">
        <v>15</v>
      </c>
      <c r="I4" s="172" t="s">
        <v>377</v>
      </c>
      <c r="J4" s="188" t="s">
        <v>378</v>
      </c>
      <c r="K4" s="212" t="s">
        <v>379</v>
      </c>
      <c r="L4" s="173" t="s">
        <v>2625</v>
      </c>
      <c r="M4" s="174" t="s">
        <v>16</v>
      </c>
    </row>
    <row r="5" spans="1:13" ht="44.1" customHeight="1" x14ac:dyDescent="0.15">
      <c r="A5" s="175"/>
      <c r="B5" s="176"/>
      <c r="C5" s="177"/>
      <c r="D5" s="176"/>
      <c r="E5" s="185" t="s">
        <v>6</v>
      </c>
      <c r="F5" s="186" t="s">
        <v>73</v>
      </c>
      <c r="G5" s="181" t="s">
        <v>2626</v>
      </c>
      <c r="H5" s="178"/>
      <c r="I5" s="178"/>
      <c r="J5" s="188" t="s">
        <v>201</v>
      </c>
      <c r="K5" s="181" t="s">
        <v>32</v>
      </c>
      <c r="L5" s="179"/>
      <c r="M5" s="178"/>
    </row>
    <row r="6" spans="1:13" ht="44.1" customHeight="1" x14ac:dyDescent="0.15">
      <c r="A6" s="175"/>
      <c r="B6" s="176"/>
      <c r="C6" s="177"/>
      <c r="D6" s="176"/>
      <c r="E6" s="171" t="s">
        <v>7</v>
      </c>
      <c r="F6" s="169" t="s">
        <v>74</v>
      </c>
      <c r="G6" s="181" t="s">
        <v>216</v>
      </c>
      <c r="H6" s="178"/>
      <c r="I6" s="178"/>
      <c r="J6" s="188" t="s">
        <v>216</v>
      </c>
      <c r="K6" s="174" t="s">
        <v>140</v>
      </c>
      <c r="L6" s="179"/>
      <c r="M6" s="178"/>
    </row>
    <row r="7" spans="1:13" ht="32.1" customHeight="1" x14ac:dyDescent="0.15">
      <c r="A7" s="175"/>
      <c r="B7" s="176"/>
      <c r="C7" s="177"/>
      <c r="D7" s="176"/>
      <c r="E7" s="197"/>
      <c r="F7" s="183"/>
      <c r="G7" s="181" t="s">
        <v>2627</v>
      </c>
      <c r="H7" s="178"/>
      <c r="I7" s="178"/>
      <c r="J7" s="181" t="s">
        <v>2627</v>
      </c>
      <c r="K7" s="187"/>
      <c r="L7" s="179"/>
      <c r="M7" s="187"/>
    </row>
    <row r="8" spans="1:13" ht="56.1" customHeight="1" x14ac:dyDescent="0.15">
      <c r="A8" s="182"/>
      <c r="B8" s="183"/>
      <c r="C8" s="177"/>
      <c r="D8" s="183"/>
      <c r="E8" s="185" t="s">
        <v>8</v>
      </c>
      <c r="F8" s="186" t="s">
        <v>75</v>
      </c>
      <c r="G8" s="181" t="s">
        <v>202</v>
      </c>
      <c r="H8" s="187"/>
      <c r="I8" s="187"/>
      <c r="J8" s="188" t="s">
        <v>202</v>
      </c>
      <c r="K8" s="181" t="s">
        <v>382</v>
      </c>
      <c r="L8" s="189"/>
      <c r="M8" s="181" t="s">
        <v>2628</v>
      </c>
    </row>
    <row r="9" spans="1:13" ht="68.099999999999994" customHeight="1" x14ac:dyDescent="0.15">
      <c r="A9" s="190">
        <v>25</v>
      </c>
      <c r="B9" s="191" t="s">
        <v>77</v>
      </c>
      <c r="C9" s="170"/>
      <c r="D9" s="191" t="s">
        <v>78</v>
      </c>
      <c r="E9" s="171" t="s">
        <v>5</v>
      </c>
      <c r="F9" s="191" t="s">
        <v>2629</v>
      </c>
      <c r="G9" s="181" t="s">
        <v>217</v>
      </c>
      <c r="H9" s="192" t="s">
        <v>77</v>
      </c>
      <c r="I9" s="192" t="s">
        <v>78</v>
      </c>
      <c r="J9" s="181" t="s">
        <v>2630</v>
      </c>
      <c r="K9" s="174" t="s">
        <v>382</v>
      </c>
      <c r="L9" s="173" t="s">
        <v>282</v>
      </c>
      <c r="M9" s="174" t="s">
        <v>2631</v>
      </c>
    </row>
    <row r="10" spans="1:13" ht="44.1" customHeight="1" x14ac:dyDescent="0.15">
      <c r="A10" s="193"/>
      <c r="B10" s="194"/>
      <c r="C10" s="195"/>
      <c r="D10" s="194"/>
      <c r="E10" s="197"/>
      <c r="F10" s="198"/>
      <c r="G10" s="181" t="s">
        <v>2632</v>
      </c>
      <c r="H10" s="178"/>
      <c r="I10" s="178"/>
      <c r="J10" s="181" t="s">
        <v>2630</v>
      </c>
      <c r="K10" s="187"/>
      <c r="L10" s="179"/>
      <c r="M10" s="178"/>
    </row>
    <row r="11" spans="1:13" ht="56.1" customHeight="1" x14ac:dyDescent="0.15">
      <c r="A11" s="193"/>
      <c r="B11" s="194"/>
      <c r="C11" s="177"/>
      <c r="D11" s="194"/>
      <c r="E11" s="185" t="s">
        <v>6</v>
      </c>
      <c r="F11" s="204" t="s">
        <v>79</v>
      </c>
      <c r="G11" s="181" t="s">
        <v>260</v>
      </c>
      <c r="H11" s="178"/>
      <c r="I11" s="178"/>
      <c r="J11" s="181" t="s">
        <v>2633</v>
      </c>
      <c r="K11" s="181" t="s">
        <v>80</v>
      </c>
      <c r="L11" s="179"/>
      <c r="M11" s="178"/>
    </row>
    <row r="12" spans="1:13" ht="92.1" customHeight="1" x14ac:dyDescent="0.15">
      <c r="A12" s="193"/>
      <c r="B12" s="194"/>
      <c r="C12" s="177"/>
      <c r="D12" s="194"/>
      <c r="E12" s="171" t="s">
        <v>7</v>
      </c>
      <c r="F12" s="191" t="s">
        <v>2634</v>
      </c>
      <c r="G12" s="181" t="s">
        <v>2635</v>
      </c>
      <c r="H12" s="178"/>
      <c r="I12" s="178"/>
      <c r="J12" s="181" t="s">
        <v>2636</v>
      </c>
      <c r="K12" s="174" t="s">
        <v>382</v>
      </c>
      <c r="L12" s="179"/>
      <c r="M12" s="178"/>
    </row>
    <row r="13" spans="1:13" ht="56.1" customHeight="1" x14ac:dyDescent="0.15">
      <c r="A13" s="193"/>
      <c r="B13" s="194"/>
      <c r="C13" s="177"/>
      <c r="D13" s="194"/>
      <c r="E13" s="197"/>
      <c r="F13" s="198"/>
      <c r="G13" s="181" t="s">
        <v>2637</v>
      </c>
      <c r="H13" s="178"/>
      <c r="I13" s="178"/>
      <c r="J13" s="181" t="s">
        <v>2638</v>
      </c>
      <c r="K13" s="187"/>
      <c r="L13" s="179"/>
      <c r="M13" s="178"/>
    </row>
    <row r="14" spans="1:13" ht="80.099999999999994" customHeight="1" x14ac:dyDescent="0.15">
      <c r="A14" s="193"/>
      <c r="B14" s="194"/>
      <c r="C14" s="177"/>
      <c r="D14" s="194"/>
      <c r="E14" s="171" t="s">
        <v>8</v>
      </c>
      <c r="F14" s="191" t="s">
        <v>81</v>
      </c>
      <c r="G14" s="181" t="s">
        <v>2635</v>
      </c>
      <c r="H14" s="178"/>
      <c r="I14" s="178"/>
      <c r="J14" s="181" t="s">
        <v>2636</v>
      </c>
      <c r="K14" s="174" t="s">
        <v>80</v>
      </c>
      <c r="L14" s="179"/>
      <c r="M14" s="178"/>
    </row>
    <row r="15" spans="1:13" ht="56.1" customHeight="1" x14ac:dyDescent="0.15">
      <c r="A15" s="193"/>
      <c r="B15" s="194"/>
      <c r="C15" s="177"/>
      <c r="D15" s="194"/>
      <c r="E15" s="197"/>
      <c r="F15" s="198"/>
      <c r="G15" s="181" t="s">
        <v>2637</v>
      </c>
      <c r="H15" s="178"/>
      <c r="I15" s="178"/>
      <c r="J15" s="181" t="s">
        <v>2638</v>
      </c>
      <c r="K15" s="178"/>
      <c r="L15" s="179"/>
      <c r="M15" s="178"/>
    </row>
    <row r="16" spans="1:13" ht="68.099999999999994" customHeight="1" x14ac:dyDescent="0.15">
      <c r="A16" s="193"/>
      <c r="B16" s="194"/>
      <c r="C16" s="177"/>
      <c r="D16" s="194"/>
      <c r="E16" s="171" t="s">
        <v>9</v>
      </c>
      <c r="F16" s="191" t="s">
        <v>2639</v>
      </c>
      <c r="G16" s="181" t="s">
        <v>2640</v>
      </c>
      <c r="H16" s="178"/>
      <c r="I16" s="178"/>
      <c r="J16" s="188" t="s">
        <v>2641</v>
      </c>
      <c r="K16" s="178"/>
      <c r="L16" s="179"/>
      <c r="M16" s="199"/>
    </row>
    <row r="17" spans="1:13" ht="44.1" customHeight="1" x14ac:dyDescent="0.15">
      <c r="A17" s="193"/>
      <c r="B17" s="194"/>
      <c r="C17" s="177"/>
      <c r="D17" s="194"/>
      <c r="E17" s="197"/>
      <c r="F17" s="198"/>
      <c r="G17" s="181" t="s">
        <v>2642</v>
      </c>
      <c r="H17" s="178"/>
      <c r="I17" s="178"/>
      <c r="J17" s="188" t="s">
        <v>2643</v>
      </c>
      <c r="K17" s="187"/>
      <c r="L17" s="179"/>
      <c r="M17" s="199"/>
    </row>
    <row r="18" spans="1:13" ht="80.099999999999994" customHeight="1" x14ac:dyDescent="0.15">
      <c r="A18" s="201"/>
      <c r="B18" s="198"/>
      <c r="C18" s="177"/>
      <c r="D18" s="198"/>
      <c r="E18" s="185" t="s">
        <v>11</v>
      </c>
      <c r="F18" s="204" t="s">
        <v>2644</v>
      </c>
      <c r="G18" s="181" t="s">
        <v>2645</v>
      </c>
      <c r="H18" s="187"/>
      <c r="I18" s="187"/>
      <c r="J18" s="188" t="s">
        <v>2646</v>
      </c>
      <c r="K18" s="181" t="s">
        <v>83</v>
      </c>
      <c r="L18" s="189"/>
      <c r="M18" s="267"/>
    </row>
    <row r="19" spans="1:13" ht="128.1" customHeight="1" x14ac:dyDescent="0.15">
      <c r="A19" s="190">
        <v>26</v>
      </c>
      <c r="B19" s="191" t="s">
        <v>82</v>
      </c>
      <c r="C19" s="170"/>
      <c r="D19" s="191" t="s">
        <v>2647</v>
      </c>
      <c r="E19" s="171" t="s">
        <v>5</v>
      </c>
      <c r="F19" s="191" t="s">
        <v>2648</v>
      </c>
      <c r="G19" s="181" t="s">
        <v>2649</v>
      </c>
      <c r="H19" s="192" t="s">
        <v>82</v>
      </c>
      <c r="I19" s="192" t="s">
        <v>2647</v>
      </c>
      <c r="J19" s="181" t="s">
        <v>2650</v>
      </c>
      <c r="K19" s="174" t="s">
        <v>80</v>
      </c>
      <c r="L19" s="173" t="s">
        <v>283</v>
      </c>
      <c r="M19" s="173" t="s">
        <v>2631</v>
      </c>
    </row>
    <row r="20" spans="1:13" ht="44.1" customHeight="1" x14ac:dyDescent="0.15">
      <c r="A20" s="193"/>
      <c r="B20" s="194"/>
      <c r="C20" s="195"/>
      <c r="D20" s="194"/>
      <c r="E20" s="197"/>
      <c r="F20" s="198"/>
      <c r="G20" s="181" t="s">
        <v>2651</v>
      </c>
      <c r="H20" s="178"/>
      <c r="I20" s="178"/>
      <c r="J20" s="188" t="s">
        <v>2652</v>
      </c>
      <c r="K20" s="187"/>
      <c r="L20" s="179"/>
      <c r="M20" s="179"/>
    </row>
    <row r="21" spans="1:13" ht="80.099999999999994" customHeight="1" x14ac:dyDescent="0.15">
      <c r="A21" s="193"/>
      <c r="B21" s="194"/>
      <c r="C21" s="177"/>
      <c r="D21" s="194"/>
      <c r="E21" s="171" t="s">
        <v>6</v>
      </c>
      <c r="F21" s="191" t="s">
        <v>2653</v>
      </c>
      <c r="G21" s="181" t="s">
        <v>2635</v>
      </c>
      <c r="H21" s="178"/>
      <c r="I21" s="178"/>
      <c r="J21" s="188" t="s">
        <v>2654</v>
      </c>
      <c r="K21" s="174" t="s">
        <v>83</v>
      </c>
      <c r="L21" s="179"/>
      <c r="M21" s="179"/>
    </row>
    <row r="22" spans="1:13" ht="44.1" customHeight="1" x14ac:dyDescent="0.15">
      <c r="A22" s="201"/>
      <c r="B22" s="198"/>
      <c r="C22" s="184"/>
      <c r="D22" s="198"/>
      <c r="E22" s="197"/>
      <c r="F22" s="198"/>
      <c r="G22" s="181" t="s">
        <v>2637</v>
      </c>
      <c r="H22" s="187"/>
      <c r="I22" s="187"/>
      <c r="J22" s="188" t="s">
        <v>2655</v>
      </c>
      <c r="K22" s="187"/>
      <c r="L22" s="189"/>
      <c r="M22" s="189"/>
    </row>
    <row r="23" spans="1:13" ht="44.1" customHeight="1" x14ac:dyDescent="0.15">
      <c r="A23" s="190">
        <v>50</v>
      </c>
      <c r="B23" s="191" t="s">
        <v>383</v>
      </c>
      <c r="C23" s="202">
        <v>1</v>
      </c>
      <c r="D23" s="191" t="s">
        <v>384</v>
      </c>
      <c r="E23" s="171" t="s">
        <v>5</v>
      </c>
      <c r="F23" s="169" t="s">
        <v>2656</v>
      </c>
      <c r="G23" s="206" t="s">
        <v>2657</v>
      </c>
      <c r="H23" s="192" t="s">
        <v>383</v>
      </c>
      <c r="I23" s="192" t="s">
        <v>384</v>
      </c>
      <c r="J23" s="203" t="s">
        <v>2658</v>
      </c>
      <c r="K23" s="174" t="s">
        <v>85</v>
      </c>
      <c r="L23" s="173" t="s">
        <v>17</v>
      </c>
      <c r="M23" s="174" t="s">
        <v>16</v>
      </c>
    </row>
    <row r="24" spans="1:13" ht="44.1" customHeight="1" x14ac:dyDescent="0.15">
      <c r="A24" s="193"/>
      <c r="B24" s="194"/>
      <c r="C24" s="177"/>
      <c r="D24" s="194"/>
      <c r="E24" s="180"/>
      <c r="F24" s="176"/>
      <c r="G24" s="206" t="s">
        <v>2659</v>
      </c>
      <c r="H24" s="179"/>
      <c r="I24" s="179"/>
      <c r="J24" s="203" t="s">
        <v>2658</v>
      </c>
      <c r="K24" s="178"/>
      <c r="L24" s="179"/>
      <c r="M24" s="178"/>
    </row>
    <row r="25" spans="1:13" ht="32.1" customHeight="1" x14ac:dyDescent="0.15">
      <c r="A25" s="193"/>
      <c r="B25" s="194"/>
      <c r="C25" s="177"/>
      <c r="D25" s="194"/>
      <c r="E25" s="197"/>
      <c r="F25" s="183"/>
      <c r="G25" s="206" t="s">
        <v>2660</v>
      </c>
      <c r="H25" s="179"/>
      <c r="I25" s="179"/>
      <c r="J25" s="203" t="s">
        <v>2661</v>
      </c>
      <c r="K25" s="187"/>
      <c r="L25" s="179"/>
      <c r="M25" s="178"/>
    </row>
    <row r="26" spans="1:13" ht="56.1" customHeight="1" x14ac:dyDescent="0.15">
      <c r="A26" s="193"/>
      <c r="B26" s="194"/>
      <c r="C26" s="177"/>
      <c r="D26" s="194"/>
      <c r="E26" s="185" t="s">
        <v>8</v>
      </c>
      <c r="F26" s="204" t="s">
        <v>2662</v>
      </c>
      <c r="G26" s="181" t="s">
        <v>2663</v>
      </c>
      <c r="H26" s="178"/>
      <c r="I26" s="178"/>
      <c r="J26" s="188" t="s">
        <v>2664</v>
      </c>
      <c r="K26" s="174" t="s">
        <v>85</v>
      </c>
      <c r="L26" s="179"/>
      <c r="M26" s="178"/>
    </row>
    <row r="27" spans="1:13" ht="44.1" customHeight="1" x14ac:dyDescent="0.15">
      <c r="A27" s="193"/>
      <c r="B27" s="194"/>
      <c r="C27" s="177"/>
      <c r="D27" s="194"/>
      <c r="E27" s="185" t="s">
        <v>9</v>
      </c>
      <c r="F27" s="204" t="s">
        <v>2665</v>
      </c>
      <c r="G27" s="206" t="s">
        <v>2666</v>
      </c>
      <c r="H27" s="179"/>
      <c r="I27" s="179"/>
      <c r="J27" s="203" t="s">
        <v>2667</v>
      </c>
      <c r="K27" s="178"/>
      <c r="L27" s="179"/>
      <c r="M27" s="178"/>
    </row>
    <row r="28" spans="1:13" ht="32.1" customHeight="1" x14ac:dyDescent="0.15">
      <c r="A28" s="193"/>
      <c r="B28" s="194"/>
      <c r="C28" s="177"/>
      <c r="D28" s="194"/>
      <c r="E28" s="171" t="s">
        <v>11</v>
      </c>
      <c r="F28" s="191" t="s">
        <v>2668</v>
      </c>
      <c r="G28" s="206" t="s">
        <v>2669</v>
      </c>
      <c r="H28" s="179"/>
      <c r="I28" s="179"/>
      <c r="J28" s="203" t="s">
        <v>2670</v>
      </c>
      <c r="K28" s="178"/>
      <c r="L28" s="179"/>
      <c r="M28" s="178"/>
    </row>
    <row r="29" spans="1:13" ht="44.1" customHeight="1" x14ac:dyDescent="0.15">
      <c r="A29" s="193"/>
      <c r="B29" s="194"/>
      <c r="C29" s="177"/>
      <c r="D29" s="194"/>
      <c r="E29" s="180"/>
      <c r="F29" s="194"/>
      <c r="G29" s="206" t="s">
        <v>2671</v>
      </c>
      <c r="H29" s="179"/>
      <c r="I29" s="179"/>
      <c r="J29" s="203" t="s">
        <v>2667</v>
      </c>
      <c r="K29" s="187"/>
      <c r="L29" s="189"/>
      <c r="M29" s="187"/>
    </row>
    <row r="30" spans="1:13" ht="44.1" customHeight="1" x14ac:dyDescent="0.15">
      <c r="A30" s="193"/>
      <c r="B30" s="194"/>
      <c r="C30" s="177"/>
      <c r="D30" s="194"/>
      <c r="E30" s="197"/>
      <c r="F30" s="198"/>
      <c r="G30" s="206" t="s">
        <v>2672</v>
      </c>
      <c r="H30" s="179"/>
      <c r="I30" s="179"/>
      <c r="J30" s="203" t="s">
        <v>2667</v>
      </c>
      <c r="K30" s="181" t="s">
        <v>32</v>
      </c>
      <c r="L30" s="173" t="s">
        <v>17</v>
      </c>
      <c r="M30" s="174" t="s">
        <v>16</v>
      </c>
    </row>
    <row r="31" spans="1:13" s="31" customFormat="1" ht="44.1" customHeight="1" x14ac:dyDescent="0.15">
      <c r="A31" s="193"/>
      <c r="B31" s="194"/>
      <c r="C31" s="177"/>
      <c r="D31" s="194"/>
      <c r="E31" s="171" t="s">
        <v>12</v>
      </c>
      <c r="F31" s="191" t="s">
        <v>2673</v>
      </c>
      <c r="G31" s="206" t="s">
        <v>2674</v>
      </c>
      <c r="H31" s="179"/>
      <c r="I31" s="179"/>
      <c r="J31" s="206" t="s">
        <v>2667</v>
      </c>
      <c r="K31" s="174" t="s">
        <v>85</v>
      </c>
      <c r="L31" s="179"/>
      <c r="M31" s="178"/>
    </row>
    <row r="32" spans="1:13" s="31" customFormat="1" ht="32.1" customHeight="1" x14ac:dyDescent="0.15">
      <c r="A32" s="193"/>
      <c r="B32" s="194"/>
      <c r="C32" s="177"/>
      <c r="D32" s="194"/>
      <c r="E32" s="180"/>
      <c r="F32" s="194"/>
      <c r="G32" s="206" t="s">
        <v>2675</v>
      </c>
      <c r="H32" s="179"/>
      <c r="I32" s="179"/>
      <c r="J32" s="206" t="s">
        <v>2676</v>
      </c>
      <c r="K32" s="178"/>
      <c r="L32" s="179"/>
      <c r="M32" s="178"/>
    </row>
    <row r="33" spans="1:13" s="31" customFormat="1" ht="44.1" customHeight="1" x14ac:dyDescent="0.15">
      <c r="A33" s="193"/>
      <c r="B33" s="194"/>
      <c r="C33" s="177"/>
      <c r="D33" s="194"/>
      <c r="E33" s="180"/>
      <c r="F33" s="194"/>
      <c r="G33" s="206" t="s">
        <v>2677</v>
      </c>
      <c r="H33" s="179"/>
      <c r="I33" s="179"/>
      <c r="J33" s="206" t="s">
        <v>2678</v>
      </c>
      <c r="K33" s="178"/>
      <c r="L33" s="179"/>
      <c r="M33" s="178"/>
    </row>
    <row r="34" spans="1:13" s="31" customFormat="1" ht="44.1" customHeight="1" x14ac:dyDescent="0.15">
      <c r="A34" s="193"/>
      <c r="B34" s="194"/>
      <c r="C34" s="177"/>
      <c r="D34" s="194"/>
      <c r="E34" s="180"/>
      <c r="F34" s="194"/>
      <c r="G34" s="206" t="s">
        <v>2679</v>
      </c>
      <c r="H34" s="179"/>
      <c r="I34" s="179"/>
      <c r="J34" s="206" t="s">
        <v>2667</v>
      </c>
      <c r="K34" s="187"/>
      <c r="L34" s="179"/>
      <c r="M34" s="178"/>
    </row>
    <row r="35" spans="1:13" s="31" customFormat="1" ht="32.1" customHeight="1" x14ac:dyDescent="0.15">
      <c r="A35" s="193"/>
      <c r="B35" s="194"/>
      <c r="C35" s="177"/>
      <c r="D35" s="194"/>
      <c r="E35" s="180"/>
      <c r="F35" s="194"/>
      <c r="G35" s="206" t="s">
        <v>2680</v>
      </c>
      <c r="H35" s="179"/>
      <c r="I35" s="179"/>
      <c r="J35" s="206" t="s">
        <v>2681</v>
      </c>
      <c r="K35" s="181" t="s">
        <v>140</v>
      </c>
      <c r="L35" s="179"/>
      <c r="M35" s="178"/>
    </row>
    <row r="36" spans="1:13" s="31" customFormat="1" ht="80.099999999999994" customHeight="1" x14ac:dyDescent="0.15">
      <c r="A36" s="193"/>
      <c r="B36" s="194"/>
      <c r="C36" s="177"/>
      <c r="D36" s="194"/>
      <c r="E36" s="180"/>
      <c r="F36" s="194"/>
      <c r="G36" s="206" t="s">
        <v>2682</v>
      </c>
      <c r="H36" s="179"/>
      <c r="I36" s="179"/>
      <c r="J36" s="206" t="s">
        <v>2683</v>
      </c>
      <c r="K36" s="181" t="s">
        <v>2684</v>
      </c>
      <c r="L36" s="179"/>
      <c r="M36" s="178"/>
    </row>
    <row r="37" spans="1:13" s="31" customFormat="1" ht="44.1" customHeight="1" x14ac:dyDescent="0.15">
      <c r="A37" s="193"/>
      <c r="B37" s="194"/>
      <c r="C37" s="177"/>
      <c r="D37" s="194"/>
      <c r="E37" s="197"/>
      <c r="F37" s="198"/>
      <c r="G37" s="206" t="s">
        <v>2685</v>
      </c>
      <c r="H37" s="179"/>
      <c r="I37" s="179"/>
      <c r="J37" s="206" t="s">
        <v>2686</v>
      </c>
      <c r="K37" s="181" t="s">
        <v>379</v>
      </c>
      <c r="L37" s="207"/>
      <c r="M37" s="178"/>
    </row>
    <row r="38" spans="1:13" s="31" customFormat="1" ht="44.1" customHeight="1" x14ac:dyDescent="0.15">
      <c r="A38" s="193"/>
      <c r="B38" s="194"/>
      <c r="C38" s="177"/>
      <c r="D38" s="194"/>
      <c r="E38" s="171" t="s">
        <v>20</v>
      </c>
      <c r="F38" s="191" t="s">
        <v>2687</v>
      </c>
      <c r="G38" s="206" t="s">
        <v>2688</v>
      </c>
      <c r="H38" s="179"/>
      <c r="I38" s="179"/>
      <c r="J38" s="203" t="s">
        <v>2667</v>
      </c>
      <c r="K38" s="181" t="s">
        <v>85</v>
      </c>
      <c r="L38" s="179"/>
      <c r="M38" s="178"/>
    </row>
    <row r="39" spans="1:13" s="31" customFormat="1" ht="32.1" customHeight="1" x14ac:dyDescent="0.15">
      <c r="A39" s="193"/>
      <c r="B39" s="194"/>
      <c r="C39" s="184"/>
      <c r="D39" s="198"/>
      <c r="E39" s="197"/>
      <c r="F39" s="198"/>
      <c r="G39" s="212" t="s">
        <v>2689</v>
      </c>
      <c r="H39" s="209"/>
      <c r="I39" s="211"/>
      <c r="J39" s="203" t="s">
        <v>2690</v>
      </c>
      <c r="K39" s="212" t="s">
        <v>379</v>
      </c>
      <c r="L39" s="211"/>
      <c r="M39" s="187"/>
    </row>
    <row r="40" spans="1:13" s="31" customFormat="1" ht="44.1" customHeight="1" x14ac:dyDescent="0.15">
      <c r="A40" s="193"/>
      <c r="B40" s="194"/>
      <c r="C40" s="202">
        <v>3</v>
      </c>
      <c r="D40" s="191" t="s">
        <v>386</v>
      </c>
      <c r="E40" s="185" t="s">
        <v>5</v>
      </c>
      <c r="F40" s="204" t="s">
        <v>2691</v>
      </c>
      <c r="G40" s="206" t="s">
        <v>2692</v>
      </c>
      <c r="H40" s="179"/>
      <c r="I40" s="192" t="s">
        <v>386</v>
      </c>
      <c r="J40" s="203" t="s">
        <v>2693</v>
      </c>
      <c r="K40" s="212" t="s">
        <v>83</v>
      </c>
      <c r="L40" s="212" t="s">
        <v>21</v>
      </c>
      <c r="M40" s="174" t="s">
        <v>16</v>
      </c>
    </row>
    <row r="41" spans="1:13" s="31" customFormat="1" ht="44.1" customHeight="1" x14ac:dyDescent="0.15">
      <c r="A41" s="193"/>
      <c r="B41" s="194"/>
      <c r="C41" s="177"/>
      <c r="D41" s="194"/>
      <c r="E41" s="171" t="s">
        <v>6</v>
      </c>
      <c r="F41" s="191" t="s">
        <v>2694</v>
      </c>
      <c r="G41" s="206" t="s">
        <v>387</v>
      </c>
      <c r="H41" s="179"/>
      <c r="I41" s="179"/>
      <c r="J41" s="203" t="s">
        <v>2695</v>
      </c>
      <c r="K41" s="217" t="s">
        <v>32</v>
      </c>
      <c r="L41" s="214" t="s">
        <v>17</v>
      </c>
      <c r="M41" s="178"/>
    </row>
    <row r="42" spans="1:13" s="31" customFormat="1" ht="56.1" customHeight="1" x14ac:dyDescent="0.15">
      <c r="A42" s="193"/>
      <c r="B42" s="194"/>
      <c r="C42" s="177"/>
      <c r="D42" s="194"/>
      <c r="E42" s="180"/>
      <c r="F42" s="194"/>
      <c r="G42" s="206" t="s">
        <v>2696</v>
      </c>
      <c r="H42" s="179"/>
      <c r="I42" s="179"/>
      <c r="J42" s="203" t="s">
        <v>2667</v>
      </c>
      <c r="K42" s="268"/>
      <c r="L42" s="209"/>
      <c r="M42" s="178"/>
    </row>
    <row r="43" spans="1:13" s="31" customFormat="1" ht="68.099999999999994" customHeight="1" x14ac:dyDescent="0.15">
      <c r="A43" s="193"/>
      <c r="B43" s="194"/>
      <c r="C43" s="177"/>
      <c r="D43" s="194"/>
      <c r="E43" s="180"/>
      <c r="F43" s="194"/>
      <c r="G43" s="206" t="s">
        <v>2697</v>
      </c>
      <c r="H43" s="179"/>
      <c r="I43" s="179"/>
      <c r="J43" s="203" t="s">
        <v>2698</v>
      </c>
      <c r="K43" s="212" t="s">
        <v>261</v>
      </c>
      <c r="L43" s="209"/>
      <c r="M43" s="178"/>
    </row>
    <row r="44" spans="1:13" s="31" customFormat="1" ht="68.099999999999994" customHeight="1" x14ac:dyDescent="0.15">
      <c r="A44" s="193"/>
      <c r="B44" s="194"/>
      <c r="C44" s="177"/>
      <c r="D44" s="194"/>
      <c r="E44" s="197"/>
      <c r="F44" s="198"/>
      <c r="G44" s="206" t="s">
        <v>262</v>
      </c>
      <c r="H44" s="179"/>
      <c r="I44" s="179"/>
      <c r="J44" s="203" t="s">
        <v>2699</v>
      </c>
      <c r="K44" s="212" t="s">
        <v>263</v>
      </c>
      <c r="L44" s="209"/>
      <c r="M44" s="178"/>
    </row>
    <row r="45" spans="1:13" s="31" customFormat="1" ht="44.1" customHeight="1" x14ac:dyDescent="0.15">
      <c r="A45" s="193"/>
      <c r="B45" s="194"/>
      <c r="C45" s="177"/>
      <c r="D45" s="194"/>
      <c r="E45" s="171" t="s">
        <v>7</v>
      </c>
      <c r="F45" s="191" t="s">
        <v>2700</v>
      </c>
      <c r="G45" s="206" t="s">
        <v>388</v>
      </c>
      <c r="H45" s="179"/>
      <c r="I45" s="179"/>
      <c r="J45" s="203" t="s">
        <v>2667</v>
      </c>
      <c r="K45" s="212" t="s">
        <v>80</v>
      </c>
      <c r="L45" s="209"/>
      <c r="M45" s="178"/>
    </row>
    <row r="46" spans="1:13" s="31" customFormat="1" ht="32.1" customHeight="1" x14ac:dyDescent="0.15">
      <c r="A46" s="193"/>
      <c r="B46" s="194"/>
      <c r="C46" s="177"/>
      <c r="D46" s="194"/>
      <c r="E46" s="197"/>
      <c r="F46" s="198"/>
      <c r="G46" s="206" t="s">
        <v>389</v>
      </c>
      <c r="H46" s="179"/>
      <c r="I46" s="179"/>
      <c r="J46" s="203" t="s">
        <v>389</v>
      </c>
      <c r="K46" s="212" t="s">
        <v>379</v>
      </c>
      <c r="L46" s="209"/>
      <c r="M46" s="178"/>
    </row>
    <row r="47" spans="1:13" s="31" customFormat="1" ht="56.1" customHeight="1" x14ac:dyDescent="0.15">
      <c r="A47" s="193"/>
      <c r="B47" s="194"/>
      <c r="C47" s="177"/>
      <c r="D47" s="194"/>
      <c r="E47" s="185" t="s">
        <v>8</v>
      </c>
      <c r="F47" s="204" t="s">
        <v>390</v>
      </c>
      <c r="G47" s="206" t="s">
        <v>2701</v>
      </c>
      <c r="H47" s="179"/>
      <c r="I47" s="179"/>
      <c r="J47" s="203" t="s">
        <v>621</v>
      </c>
      <c r="K47" s="212" t="s">
        <v>85</v>
      </c>
      <c r="L47" s="209"/>
      <c r="M47" s="178"/>
    </row>
    <row r="48" spans="1:13" s="31" customFormat="1" ht="44.1" customHeight="1" x14ac:dyDescent="0.15">
      <c r="A48" s="193"/>
      <c r="B48" s="194"/>
      <c r="C48" s="177"/>
      <c r="D48" s="194"/>
      <c r="E48" s="185" t="s">
        <v>9</v>
      </c>
      <c r="F48" s="204" t="s">
        <v>2702</v>
      </c>
      <c r="G48" s="206" t="s">
        <v>86</v>
      </c>
      <c r="H48" s="179"/>
      <c r="I48" s="179"/>
      <c r="J48" s="203" t="s">
        <v>2703</v>
      </c>
      <c r="K48" s="212" t="s">
        <v>32</v>
      </c>
      <c r="L48" s="209"/>
      <c r="M48" s="178"/>
    </row>
    <row r="49" spans="1:13" s="31" customFormat="1" ht="68.099999999999994" customHeight="1" x14ac:dyDescent="0.15">
      <c r="A49" s="193"/>
      <c r="B49" s="194"/>
      <c r="C49" s="177"/>
      <c r="D49" s="194"/>
      <c r="E49" s="171" t="s">
        <v>11</v>
      </c>
      <c r="F49" s="191" t="s">
        <v>2704</v>
      </c>
      <c r="G49" s="206" t="s">
        <v>2705</v>
      </c>
      <c r="H49" s="179"/>
      <c r="I49" s="179"/>
      <c r="J49" s="203" t="s">
        <v>2706</v>
      </c>
      <c r="K49" s="214" t="s">
        <v>85</v>
      </c>
      <c r="L49" s="209"/>
      <c r="M49" s="178"/>
    </row>
    <row r="50" spans="1:13" s="31" customFormat="1" ht="56.1" customHeight="1" x14ac:dyDescent="0.15">
      <c r="A50" s="193"/>
      <c r="B50" s="194"/>
      <c r="C50" s="177"/>
      <c r="D50" s="194"/>
      <c r="E50" s="180"/>
      <c r="F50" s="194"/>
      <c r="G50" s="206" t="s">
        <v>2707</v>
      </c>
      <c r="H50" s="179"/>
      <c r="I50" s="179"/>
      <c r="J50" s="203" t="s">
        <v>2708</v>
      </c>
      <c r="K50" s="209"/>
      <c r="L50" s="209"/>
      <c r="M50" s="178"/>
    </row>
    <row r="51" spans="1:13" s="31" customFormat="1" ht="44.1" customHeight="1" x14ac:dyDescent="0.15">
      <c r="A51" s="193"/>
      <c r="B51" s="194"/>
      <c r="C51" s="177"/>
      <c r="D51" s="194"/>
      <c r="E51" s="180"/>
      <c r="F51" s="194"/>
      <c r="G51" s="206" t="s">
        <v>2709</v>
      </c>
      <c r="H51" s="179"/>
      <c r="I51" s="179"/>
      <c r="J51" s="203" t="s">
        <v>2710</v>
      </c>
      <c r="K51" s="211"/>
      <c r="L51" s="209"/>
      <c r="M51" s="178"/>
    </row>
    <row r="52" spans="1:13" s="31" customFormat="1" ht="56.1" customHeight="1" x14ac:dyDescent="0.15">
      <c r="A52" s="193"/>
      <c r="B52" s="194"/>
      <c r="C52" s="184"/>
      <c r="D52" s="198"/>
      <c r="E52" s="197"/>
      <c r="F52" s="198"/>
      <c r="G52" s="206" t="s">
        <v>2711</v>
      </c>
      <c r="H52" s="179"/>
      <c r="I52" s="189"/>
      <c r="J52" s="203" t="s">
        <v>2712</v>
      </c>
      <c r="K52" s="212" t="s">
        <v>83</v>
      </c>
      <c r="L52" s="211"/>
      <c r="M52" s="187"/>
    </row>
    <row r="53" spans="1:13" s="31" customFormat="1" ht="44.1" customHeight="1" x14ac:dyDescent="0.15">
      <c r="A53" s="193"/>
      <c r="B53" s="194"/>
      <c r="C53" s="202">
        <v>4</v>
      </c>
      <c r="D53" s="191" t="s">
        <v>391</v>
      </c>
      <c r="E53" s="171" t="s">
        <v>6</v>
      </c>
      <c r="F53" s="191" t="s">
        <v>88</v>
      </c>
      <c r="G53" s="206" t="s">
        <v>89</v>
      </c>
      <c r="H53" s="179"/>
      <c r="I53" s="192" t="s">
        <v>391</v>
      </c>
      <c r="J53" s="203" t="s">
        <v>392</v>
      </c>
      <c r="K53" s="212" t="s">
        <v>85</v>
      </c>
      <c r="L53" s="214" t="s">
        <v>17</v>
      </c>
      <c r="M53" s="174" t="s">
        <v>16</v>
      </c>
    </row>
    <row r="54" spans="1:13" s="31" customFormat="1" ht="44.1" customHeight="1" x14ac:dyDescent="0.15">
      <c r="A54" s="193"/>
      <c r="B54" s="194"/>
      <c r="C54" s="177"/>
      <c r="D54" s="194"/>
      <c r="E54" s="197"/>
      <c r="F54" s="198"/>
      <c r="G54" s="206" t="s">
        <v>2713</v>
      </c>
      <c r="H54" s="179"/>
      <c r="I54" s="179"/>
      <c r="J54" s="203" t="s">
        <v>2714</v>
      </c>
      <c r="K54" s="212" t="s">
        <v>83</v>
      </c>
      <c r="L54" s="209"/>
      <c r="M54" s="178"/>
    </row>
    <row r="55" spans="1:13" s="31" customFormat="1" ht="44.1" customHeight="1" x14ac:dyDescent="0.15">
      <c r="A55" s="193"/>
      <c r="B55" s="194"/>
      <c r="C55" s="177"/>
      <c r="D55" s="194"/>
      <c r="E55" s="185" t="s">
        <v>7</v>
      </c>
      <c r="F55" s="204" t="s">
        <v>90</v>
      </c>
      <c r="G55" s="206" t="s">
        <v>2715</v>
      </c>
      <c r="H55" s="179"/>
      <c r="I55" s="179"/>
      <c r="J55" s="203" t="s">
        <v>2716</v>
      </c>
      <c r="K55" s="212" t="s">
        <v>85</v>
      </c>
      <c r="L55" s="209"/>
      <c r="M55" s="178"/>
    </row>
    <row r="56" spans="1:13" ht="32.1" customHeight="1" x14ac:dyDescent="0.15">
      <c r="A56" s="193"/>
      <c r="B56" s="194"/>
      <c r="C56" s="184"/>
      <c r="D56" s="198"/>
      <c r="E56" s="185" t="s">
        <v>9</v>
      </c>
      <c r="F56" s="204" t="s">
        <v>2717</v>
      </c>
      <c r="G56" s="206" t="s">
        <v>91</v>
      </c>
      <c r="H56" s="179"/>
      <c r="I56" s="189"/>
      <c r="J56" s="203" t="s">
        <v>393</v>
      </c>
      <c r="K56" s="212" t="s">
        <v>83</v>
      </c>
      <c r="L56" s="211"/>
      <c r="M56" s="187"/>
    </row>
    <row r="57" spans="1:13" s="31" customFormat="1" ht="32.1" customHeight="1" x14ac:dyDescent="0.15">
      <c r="A57" s="193"/>
      <c r="B57" s="194"/>
      <c r="C57" s="202">
        <v>6</v>
      </c>
      <c r="D57" s="191" t="s">
        <v>2718</v>
      </c>
      <c r="E57" s="171" t="s">
        <v>5</v>
      </c>
      <c r="F57" s="191" t="s">
        <v>93</v>
      </c>
      <c r="G57" s="206" t="s">
        <v>2719</v>
      </c>
      <c r="H57" s="179"/>
      <c r="I57" s="173" t="s">
        <v>2718</v>
      </c>
      <c r="J57" s="203" t="s">
        <v>2720</v>
      </c>
      <c r="K57" s="174" t="s">
        <v>85</v>
      </c>
      <c r="L57" s="214" t="s">
        <v>17</v>
      </c>
      <c r="M57" s="174" t="s">
        <v>16</v>
      </c>
    </row>
    <row r="58" spans="1:13" s="31" customFormat="1" ht="32.1" customHeight="1" x14ac:dyDescent="0.15">
      <c r="A58" s="193"/>
      <c r="B58" s="194"/>
      <c r="C58" s="184"/>
      <c r="D58" s="198"/>
      <c r="E58" s="197"/>
      <c r="F58" s="198"/>
      <c r="G58" s="206" t="s">
        <v>2721</v>
      </c>
      <c r="H58" s="179"/>
      <c r="I58" s="189"/>
      <c r="J58" s="203" t="s">
        <v>2722</v>
      </c>
      <c r="K58" s="187"/>
      <c r="L58" s="211"/>
      <c r="M58" s="187"/>
    </row>
    <row r="59" spans="1:13" s="31" customFormat="1" ht="68.099999999999994" customHeight="1" x14ac:dyDescent="0.15">
      <c r="A59" s="193"/>
      <c r="B59" s="194"/>
      <c r="C59" s="202">
        <v>7</v>
      </c>
      <c r="D59" s="191" t="s">
        <v>2723</v>
      </c>
      <c r="E59" s="185" t="s">
        <v>5</v>
      </c>
      <c r="F59" s="204" t="s">
        <v>2724</v>
      </c>
      <c r="G59" s="206" t="s">
        <v>2725</v>
      </c>
      <c r="H59" s="179"/>
      <c r="I59" s="192" t="s">
        <v>2723</v>
      </c>
      <c r="J59" s="203" t="s">
        <v>2706</v>
      </c>
      <c r="K59" s="206" t="s">
        <v>2726</v>
      </c>
      <c r="L59" s="214" t="s">
        <v>17</v>
      </c>
      <c r="M59" s="174" t="s">
        <v>16</v>
      </c>
    </row>
    <row r="60" spans="1:13" s="31" customFormat="1" ht="44.1" customHeight="1" x14ac:dyDescent="0.15">
      <c r="A60" s="193"/>
      <c r="B60" s="194"/>
      <c r="C60" s="177"/>
      <c r="D60" s="194"/>
      <c r="E60" s="171" t="s">
        <v>6</v>
      </c>
      <c r="F60" s="191" t="s">
        <v>2727</v>
      </c>
      <c r="G60" s="206" t="s">
        <v>2728</v>
      </c>
      <c r="H60" s="179"/>
      <c r="I60" s="179"/>
      <c r="J60" s="203" t="s">
        <v>2729</v>
      </c>
      <c r="K60" s="173" t="s">
        <v>83</v>
      </c>
      <c r="L60" s="179"/>
      <c r="M60" s="178"/>
    </row>
    <row r="61" spans="1:13" s="31" customFormat="1" ht="44.1" customHeight="1" x14ac:dyDescent="0.15">
      <c r="A61" s="193"/>
      <c r="B61" s="194"/>
      <c r="C61" s="177"/>
      <c r="D61" s="194"/>
      <c r="E61" s="180"/>
      <c r="F61" s="194"/>
      <c r="G61" s="206" t="s">
        <v>2730</v>
      </c>
      <c r="H61" s="179"/>
      <c r="I61" s="179"/>
      <c r="J61" s="203" t="s">
        <v>2731</v>
      </c>
      <c r="K61" s="179"/>
      <c r="L61" s="179"/>
      <c r="M61" s="178"/>
    </row>
    <row r="62" spans="1:13" s="31" customFormat="1" ht="56.1" customHeight="1" x14ac:dyDescent="0.15">
      <c r="A62" s="193"/>
      <c r="B62" s="194"/>
      <c r="C62" s="177"/>
      <c r="D62" s="194"/>
      <c r="E62" s="180"/>
      <c r="F62" s="194"/>
      <c r="G62" s="206" t="s">
        <v>2732</v>
      </c>
      <c r="H62" s="179"/>
      <c r="I62" s="179"/>
      <c r="J62" s="203" t="s">
        <v>2733</v>
      </c>
      <c r="K62" s="179"/>
      <c r="L62" s="179"/>
      <c r="M62" s="178"/>
    </row>
    <row r="63" spans="1:13" s="31" customFormat="1" ht="44.1" customHeight="1" x14ac:dyDescent="0.15">
      <c r="A63" s="193"/>
      <c r="B63" s="194"/>
      <c r="C63" s="177"/>
      <c r="D63" s="194"/>
      <c r="E63" s="180"/>
      <c r="F63" s="194"/>
      <c r="G63" s="206" t="s">
        <v>2734</v>
      </c>
      <c r="H63" s="179"/>
      <c r="I63" s="179"/>
      <c r="J63" s="203" t="s">
        <v>2706</v>
      </c>
      <c r="K63" s="179"/>
      <c r="L63" s="179"/>
      <c r="M63" s="178"/>
    </row>
    <row r="64" spans="1:13" s="31" customFormat="1" ht="44.1" customHeight="1" x14ac:dyDescent="0.15">
      <c r="A64" s="193"/>
      <c r="B64" s="194"/>
      <c r="C64" s="177"/>
      <c r="D64" s="194"/>
      <c r="E64" s="197"/>
      <c r="F64" s="198"/>
      <c r="G64" s="206" t="s">
        <v>2735</v>
      </c>
      <c r="H64" s="179"/>
      <c r="I64" s="179"/>
      <c r="J64" s="203" t="s">
        <v>2736</v>
      </c>
      <c r="K64" s="179"/>
      <c r="L64" s="179"/>
      <c r="M64" s="178"/>
    </row>
    <row r="65" spans="1:13" s="31" customFormat="1" ht="44.1" customHeight="1" x14ac:dyDescent="0.15">
      <c r="A65" s="193"/>
      <c r="B65" s="194"/>
      <c r="C65" s="177"/>
      <c r="D65" s="194"/>
      <c r="E65" s="185" t="s">
        <v>7</v>
      </c>
      <c r="F65" s="204" t="s">
        <v>96</v>
      </c>
      <c r="G65" s="206" t="s">
        <v>97</v>
      </c>
      <c r="H65" s="179"/>
      <c r="I65" s="179"/>
      <c r="J65" s="203" t="s">
        <v>2737</v>
      </c>
      <c r="K65" s="189"/>
      <c r="L65" s="179"/>
      <c r="M65" s="178"/>
    </row>
    <row r="66" spans="1:13" s="31" customFormat="1" ht="44.1" customHeight="1" x14ac:dyDescent="0.15">
      <c r="A66" s="193"/>
      <c r="B66" s="194"/>
      <c r="C66" s="177"/>
      <c r="D66" s="194"/>
      <c r="E66" s="171" t="s">
        <v>8</v>
      </c>
      <c r="F66" s="191" t="s">
        <v>2738</v>
      </c>
      <c r="G66" s="206" t="s">
        <v>2739</v>
      </c>
      <c r="H66" s="179"/>
      <c r="I66" s="179"/>
      <c r="J66" s="203" t="s">
        <v>2740</v>
      </c>
      <c r="K66" s="206" t="s">
        <v>85</v>
      </c>
      <c r="L66" s="179"/>
      <c r="M66" s="178"/>
    </row>
    <row r="67" spans="1:13" s="31" customFormat="1" ht="44.1" customHeight="1" x14ac:dyDescent="0.15">
      <c r="A67" s="193"/>
      <c r="B67" s="194"/>
      <c r="C67" s="177"/>
      <c r="D67" s="194"/>
      <c r="E67" s="180"/>
      <c r="F67" s="194"/>
      <c r="G67" s="206" t="s">
        <v>2741</v>
      </c>
      <c r="H67" s="179"/>
      <c r="I67" s="179"/>
      <c r="J67" s="203" t="s">
        <v>2742</v>
      </c>
      <c r="K67" s="214" t="s">
        <v>379</v>
      </c>
      <c r="L67" s="179"/>
      <c r="M67" s="178"/>
    </row>
    <row r="68" spans="1:13" s="31" customFormat="1" ht="32.1" customHeight="1" x14ac:dyDescent="0.15">
      <c r="A68" s="193"/>
      <c r="B68" s="194"/>
      <c r="C68" s="177"/>
      <c r="D68" s="194"/>
      <c r="E68" s="180"/>
      <c r="F68" s="194"/>
      <c r="G68" s="206" t="s">
        <v>2743</v>
      </c>
      <c r="H68" s="179"/>
      <c r="I68" s="179"/>
      <c r="J68" s="203" t="s">
        <v>2744</v>
      </c>
      <c r="K68" s="211"/>
      <c r="L68" s="179"/>
      <c r="M68" s="178"/>
    </row>
    <row r="69" spans="1:13" s="31" customFormat="1" ht="56.1" customHeight="1" x14ac:dyDescent="0.15">
      <c r="A69" s="193"/>
      <c r="B69" s="194"/>
      <c r="C69" s="177"/>
      <c r="D69" s="194"/>
      <c r="E69" s="180"/>
      <c r="F69" s="194"/>
      <c r="G69" s="206" t="s">
        <v>396</v>
      </c>
      <c r="H69" s="179"/>
      <c r="I69" s="179"/>
      <c r="J69" s="203" t="s">
        <v>2745</v>
      </c>
      <c r="K69" s="206" t="s">
        <v>2746</v>
      </c>
      <c r="L69" s="179"/>
      <c r="M69" s="178"/>
    </row>
    <row r="70" spans="1:13" s="31" customFormat="1" ht="32.1" customHeight="1" x14ac:dyDescent="0.15">
      <c r="A70" s="193"/>
      <c r="B70" s="194"/>
      <c r="C70" s="177"/>
      <c r="D70" s="194"/>
      <c r="E70" s="197"/>
      <c r="F70" s="198"/>
      <c r="G70" s="206" t="s">
        <v>397</v>
      </c>
      <c r="H70" s="179"/>
      <c r="I70" s="179"/>
      <c r="J70" s="203" t="s">
        <v>2747</v>
      </c>
      <c r="K70" s="212" t="s">
        <v>379</v>
      </c>
      <c r="L70" s="209"/>
      <c r="M70" s="178"/>
    </row>
    <row r="71" spans="1:13" s="31" customFormat="1" ht="44.1" customHeight="1" x14ac:dyDescent="0.15">
      <c r="A71" s="193"/>
      <c r="B71" s="194"/>
      <c r="C71" s="177"/>
      <c r="D71" s="194"/>
      <c r="E71" s="171" t="s">
        <v>9</v>
      </c>
      <c r="F71" s="191" t="s">
        <v>2748</v>
      </c>
      <c r="G71" s="206" t="s">
        <v>2749</v>
      </c>
      <c r="H71" s="179"/>
      <c r="I71" s="179"/>
      <c r="J71" s="203" t="s">
        <v>2750</v>
      </c>
      <c r="K71" s="214" t="s">
        <v>85</v>
      </c>
      <c r="L71" s="209"/>
      <c r="M71" s="178"/>
    </row>
    <row r="72" spans="1:13" s="31" customFormat="1" ht="44.1" customHeight="1" x14ac:dyDescent="0.15">
      <c r="A72" s="193"/>
      <c r="B72" s="194"/>
      <c r="C72" s="184"/>
      <c r="D72" s="198"/>
      <c r="E72" s="197"/>
      <c r="F72" s="198"/>
      <c r="G72" s="206" t="s">
        <v>2751</v>
      </c>
      <c r="H72" s="179"/>
      <c r="I72" s="189"/>
      <c r="J72" s="203" t="s">
        <v>2752</v>
      </c>
      <c r="K72" s="211"/>
      <c r="L72" s="211"/>
      <c r="M72" s="187"/>
    </row>
    <row r="73" spans="1:13" s="31" customFormat="1" ht="68.099999999999994" customHeight="1" x14ac:dyDescent="0.15">
      <c r="A73" s="193"/>
      <c r="B73" s="194"/>
      <c r="C73" s="202">
        <v>9</v>
      </c>
      <c r="D73" s="191" t="s">
        <v>2753</v>
      </c>
      <c r="E73" s="185" t="s">
        <v>5</v>
      </c>
      <c r="F73" s="204" t="s">
        <v>2754</v>
      </c>
      <c r="G73" s="206" t="s">
        <v>2755</v>
      </c>
      <c r="H73" s="179"/>
      <c r="I73" s="173" t="s">
        <v>2753</v>
      </c>
      <c r="J73" s="203" t="s">
        <v>2756</v>
      </c>
      <c r="K73" s="212" t="s">
        <v>83</v>
      </c>
      <c r="L73" s="173" t="s">
        <v>17</v>
      </c>
      <c r="M73" s="174" t="s">
        <v>16</v>
      </c>
    </row>
    <row r="74" spans="1:13" s="31" customFormat="1" ht="56.1" customHeight="1" x14ac:dyDescent="0.15">
      <c r="A74" s="193"/>
      <c r="B74" s="194"/>
      <c r="C74" s="177"/>
      <c r="D74" s="194"/>
      <c r="E74" s="185" t="s">
        <v>6</v>
      </c>
      <c r="F74" s="204" t="s">
        <v>2757</v>
      </c>
      <c r="G74" s="206" t="s">
        <v>394</v>
      </c>
      <c r="H74" s="179"/>
      <c r="I74" s="179"/>
      <c r="J74" s="203" t="s">
        <v>2706</v>
      </c>
      <c r="K74" s="212" t="s">
        <v>2746</v>
      </c>
      <c r="L74" s="209"/>
      <c r="M74" s="178"/>
    </row>
    <row r="75" spans="1:13" s="31" customFormat="1" ht="44.1" customHeight="1" x14ac:dyDescent="0.15">
      <c r="A75" s="201"/>
      <c r="B75" s="198"/>
      <c r="C75" s="184"/>
      <c r="D75" s="198"/>
      <c r="E75" s="185" t="s">
        <v>7</v>
      </c>
      <c r="F75" s="204" t="s">
        <v>2758</v>
      </c>
      <c r="G75" s="206" t="s">
        <v>2759</v>
      </c>
      <c r="H75" s="179"/>
      <c r="I75" s="189"/>
      <c r="J75" s="203" t="s">
        <v>2760</v>
      </c>
      <c r="K75" s="212" t="s">
        <v>85</v>
      </c>
      <c r="L75" s="211"/>
      <c r="M75" s="187"/>
    </row>
    <row r="76" spans="1:13" s="31" customFormat="1" ht="56.1" customHeight="1" x14ac:dyDescent="0.15">
      <c r="A76" s="190">
        <v>52</v>
      </c>
      <c r="B76" s="169" t="s">
        <v>2761</v>
      </c>
      <c r="C76" s="242">
        <v>2</v>
      </c>
      <c r="D76" s="186" t="s">
        <v>400</v>
      </c>
      <c r="E76" s="171" t="s">
        <v>5</v>
      </c>
      <c r="F76" s="186" t="s">
        <v>2762</v>
      </c>
      <c r="G76" s="206" t="s">
        <v>2763</v>
      </c>
      <c r="H76" s="169" t="s">
        <v>2761</v>
      </c>
      <c r="I76" s="181" t="s">
        <v>400</v>
      </c>
      <c r="J76" s="206" t="s">
        <v>514</v>
      </c>
      <c r="K76" s="206" t="s">
        <v>318</v>
      </c>
      <c r="L76" s="173" t="s">
        <v>17</v>
      </c>
      <c r="M76" s="174" t="s">
        <v>16</v>
      </c>
    </row>
    <row r="77" spans="1:13" s="31" customFormat="1" ht="32.1" customHeight="1" x14ac:dyDescent="0.15">
      <c r="A77" s="193"/>
      <c r="B77" s="194"/>
      <c r="C77" s="202">
        <v>7</v>
      </c>
      <c r="D77" s="191" t="s">
        <v>404</v>
      </c>
      <c r="E77" s="171"/>
      <c r="F77" s="191" t="s">
        <v>2764</v>
      </c>
      <c r="G77" s="206" t="s">
        <v>2765</v>
      </c>
      <c r="H77" s="179"/>
      <c r="I77" s="173" t="s">
        <v>404</v>
      </c>
      <c r="J77" s="203" t="s">
        <v>2766</v>
      </c>
      <c r="K77" s="212" t="s">
        <v>83</v>
      </c>
      <c r="L77" s="209"/>
      <c r="M77" s="178"/>
    </row>
    <row r="78" spans="1:13" s="31" customFormat="1" ht="32.1" customHeight="1" x14ac:dyDescent="0.15">
      <c r="A78" s="201"/>
      <c r="B78" s="198"/>
      <c r="C78" s="184"/>
      <c r="D78" s="198"/>
      <c r="E78" s="197"/>
      <c r="F78" s="198"/>
      <c r="G78" s="206" t="s">
        <v>2767</v>
      </c>
      <c r="H78" s="189"/>
      <c r="I78" s="189"/>
      <c r="J78" s="203" t="s">
        <v>2768</v>
      </c>
      <c r="K78" s="212" t="s">
        <v>32</v>
      </c>
      <c r="L78" s="211"/>
      <c r="M78" s="187"/>
    </row>
    <row r="79" spans="1:13" s="31" customFormat="1" ht="44.1" customHeight="1" x14ac:dyDescent="0.15">
      <c r="A79" s="190">
        <v>53</v>
      </c>
      <c r="B79" s="191" t="s">
        <v>2769</v>
      </c>
      <c r="C79" s="202">
        <v>1</v>
      </c>
      <c r="D79" s="191" t="s">
        <v>2769</v>
      </c>
      <c r="E79" s="171" t="s">
        <v>5</v>
      </c>
      <c r="F79" s="191" t="s">
        <v>2770</v>
      </c>
      <c r="G79" s="206" t="s">
        <v>345</v>
      </c>
      <c r="H79" s="192" t="s">
        <v>2769</v>
      </c>
      <c r="I79" s="192" t="s">
        <v>2769</v>
      </c>
      <c r="J79" s="203" t="s">
        <v>2706</v>
      </c>
      <c r="K79" s="212" t="s">
        <v>85</v>
      </c>
      <c r="L79" s="173" t="s">
        <v>17</v>
      </c>
      <c r="M79" s="174" t="s">
        <v>16</v>
      </c>
    </row>
    <row r="80" spans="1:13" s="31" customFormat="1" ht="32.1" customHeight="1" x14ac:dyDescent="0.15">
      <c r="A80" s="193"/>
      <c r="B80" s="194"/>
      <c r="C80" s="177"/>
      <c r="D80" s="194"/>
      <c r="E80" s="180"/>
      <c r="F80" s="194"/>
      <c r="G80" s="206" t="s">
        <v>2771</v>
      </c>
      <c r="H80" s="179"/>
      <c r="I80" s="179"/>
      <c r="J80" s="203" t="s">
        <v>2772</v>
      </c>
      <c r="K80" s="214" t="s">
        <v>83</v>
      </c>
      <c r="L80" s="209"/>
      <c r="M80" s="178"/>
    </row>
    <row r="81" spans="1:13" s="31" customFormat="1" ht="32.1" customHeight="1" x14ac:dyDescent="0.15">
      <c r="A81" s="193"/>
      <c r="B81" s="194"/>
      <c r="C81" s="177"/>
      <c r="D81" s="194"/>
      <c r="E81" s="197"/>
      <c r="F81" s="198"/>
      <c r="G81" s="206" t="s">
        <v>2773</v>
      </c>
      <c r="H81" s="179"/>
      <c r="I81" s="179"/>
      <c r="J81" s="203" t="s">
        <v>2774</v>
      </c>
      <c r="K81" s="211"/>
      <c r="L81" s="209"/>
      <c r="M81" s="178"/>
    </row>
    <row r="82" spans="1:13" ht="32.1" customHeight="1" x14ac:dyDescent="0.15">
      <c r="A82" s="193"/>
      <c r="B82" s="194"/>
      <c r="C82" s="184"/>
      <c r="D82" s="198"/>
      <c r="E82" s="185" t="s">
        <v>6</v>
      </c>
      <c r="F82" s="204" t="s">
        <v>2775</v>
      </c>
      <c r="G82" s="206" t="s">
        <v>101</v>
      </c>
      <c r="H82" s="179"/>
      <c r="I82" s="189"/>
      <c r="J82" s="203" t="s">
        <v>2776</v>
      </c>
      <c r="K82" s="212" t="s">
        <v>85</v>
      </c>
      <c r="L82" s="211"/>
      <c r="M82" s="187"/>
    </row>
    <row r="83" spans="1:13" ht="44.1" customHeight="1" x14ac:dyDescent="0.15">
      <c r="A83" s="193"/>
      <c r="B83" s="194"/>
      <c r="C83" s="242">
        <v>2</v>
      </c>
      <c r="D83" s="204" t="s">
        <v>2777</v>
      </c>
      <c r="E83" s="185" t="s">
        <v>7</v>
      </c>
      <c r="F83" s="204" t="s">
        <v>2778</v>
      </c>
      <c r="G83" s="206" t="s">
        <v>2779</v>
      </c>
      <c r="H83" s="179"/>
      <c r="I83" s="206" t="s">
        <v>2777</v>
      </c>
      <c r="J83" s="203" t="s">
        <v>2780</v>
      </c>
      <c r="K83" s="212" t="s">
        <v>85</v>
      </c>
      <c r="L83" s="206" t="s">
        <v>17</v>
      </c>
      <c r="M83" s="181" t="s">
        <v>16</v>
      </c>
    </row>
    <row r="84" spans="1:13" ht="44.1" customHeight="1" x14ac:dyDescent="0.15">
      <c r="A84" s="193"/>
      <c r="B84" s="194"/>
      <c r="C84" s="202">
        <v>3</v>
      </c>
      <c r="D84" s="191" t="s">
        <v>406</v>
      </c>
      <c r="E84" s="171" t="s">
        <v>5</v>
      </c>
      <c r="F84" s="191" t="s">
        <v>2781</v>
      </c>
      <c r="G84" s="206" t="s">
        <v>103</v>
      </c>
      <c r="H84" s="179"/>
      <c r="I84" s="173" t="s">
        <v>406</v>
      </c>
      <c r="J84" s="203" t="s">
        <v>2706</v>
      </c>
      <c r="K84" s="212" t="s">
        <v>85</v>
      </c>
      <c r="L84" s="173" t="s">
        <v>17</v>
      </c>
      <c r="M84" s="174" t="s">
        <v>16</v>
      </c>
    </row>
    <row r="85" spans="1:13" ht="32.1" customHeight="1" x14ac:dyDescent="0.15">
      <c r="A85" s="193"/>
      <c r="B85" s="194"/>
      <c r="C85" s="177"/>
      <c r="D85" s="194"/>
      <c r="E85" s="180"/>
      <c r="F85" s="194"/>
      <c r="G85" s="206" t="s">
        <v>319</v>
      </c>
      <c r="H85" s="179"/>
      <c r="I85" s="179"/>
      <c r="J85" s="203" t="s">
        <v>407</v>
      </c>
      <c r="K85" s="212" t="s">
        <v>83</v>
      </c>
      <c r="L85" s="209"/>
      <c r="M85" s="178"/>
    </row>
    <row r="86" spans="1:13" s="31" customFormat="1" ht="44.1" customHeight="1" x14ac:dyDescent="0.15">
      <c r="A86" s="193"/>
      <c r="B86" s="194"/>
      <c r="C86" s="177"/>
      <c r="D86" s="194"/>
      <c r="E86" s="180"/>
      <c r="F86" s="194"/>
      <c r="G86" s="206" t="s">
        <v>2782</v>
      </c>
      <c r="H86" s="179"/>
      <c r="I86" s="179"/>
      <c r="J86" s="203" t="s">
        <v>2783</v>
      </c>
      <c r="K86" s="214" t="s">
        <v>2784</v>
      </c>
      <c r="L86" s="209"/>
      <c r="M86" s="178"/>
    </row>
    <row r="87" spans="1:13" s="31" customFormat="1" ht="32.1" customHeight="1" x14ac:dyDescent="0.15">
      <c r="A87" s="193"/>
      <c r="B87" s="194"/>
      <c r="C87" s="177"/>
      <c r="D87" s="194"/>
      <c r="E87" s="197"/>
      <c r="F87" s="198"/>
      <c r="G87" s="206" t="s">
        <v>2785</v>
      </c>
      <c r="H87" s="179"/>
      <c r="I87" s="179"/>
      <c r="J87" s="203" t="s">
        <v>2786</v>
      </c>
      <c r="K87" s="211"/>
      <c r="L87" s="209"/>
      <c r="M87" s="178"/>
    </row>
    <row r="88" spans="1:13" s="31" customFormat="1" ht="44.1" customHeight="1" x14ac:dyDescent="0.15">
      <c r="A88" s="193"/>
      <c r="B88" s="194"/>
      <c r="C88" s="177"/>
      <c r="D88" s="194"/>
      <c r="E88" s="171" t="s">
        <v>8</v>
      </c>
      <c r="F88" s="191" t="s">
        <v>2787</v>
      </c>
      <c r="G88" s="206" t="s">
        <v>2788</v>
      </c>
      <c r="H88" s="179"/>
      <c r="I88" s="179"/>
      <c r="J88" s="203" t="s">
        <v>2789</v>
      </c>
      <c r="K88" s="212" t="s">
        <v>85</v>
      </c>
      <c r="L88" s="209"/>
      <c r="M88" s="178"/>
    </row>
    <row r="89" spans="1:13" s="31" customFormat="1" ht="44.1" customHeight="1" x14ac:dyDescent="0.15">
      <c r="A89" s="193"/>
      <c r="B89" s="194"/>
      <c r="C89" s="177"/>
      <c r="D89" s="194"/>
      <c r="E89" s="197"/>
      <c r="F89" s="198"/>
      <c r="G89" s="206" t="s">
        <v>2790</v>
      </c>
      <c r="H89" s="179"/>
      <c r="I89" s="179"/>
      <c r="J89" s="203" t="s">
        <v>2791</v>
      </c>
      <c r="K89" s="212" t="s">
        <v>83</v>
      </c>
      <c r="L89" s="209"/>
      <c r="M89" s="178"/>
    </row>
    <row r="90" spans="1:13" s="31" customFormat="1" ht="32.1" customHeight="1" x14ac:dyDescent="0.15">
      <c r="A90" s="193"/>
      <c r="B90" s="194"/>
      <c r="C90" s="177"/>
      <c r="D90" s="194"/>
      <c r="E90" s="171" t="s">
        <v>9</v>
      </c>
      <c r="F90" s="191" t="s">
        <v>2792</v>
      </c>
      <c r="G90" s="206" t="s">
        <v>2793</v>
      </c>
      <c r="H90" s="179"/>
      <c r="I90" s="179"/>
      <c r="J90" s="203" t="s">
        <v>2794</v>
      </c>
      <c r="K90" s="214" t="s">
        <v>85</v>
      </c>
      <c r="L90" s="209"/>
      <c r="M90" s="178"/>
    </row>
    <row r="91" spans="1:13" s="31" customFormat="1" ht="32.1" customHeight="1" x14ac:dyDescent="0.15">
      <c r="A91" s="193"/>
      <c r="B91" s="194"/>
      <c r="C91" s="177"/>
      <c r="D91" s="194"/>
      <c r="E91" s="180"/>
      <c r="F91" s="194"/>
      <c r="G91" s="206" t="s">
        <v>2795</v>
      </c>
      <c r="H91" s="179"/>
      <c r="I91" s="179"/>
      <c r="J91" s="203" t="s">
        <v>2796</v>
      </c>
      <c r="K91" s="209"/>
      <c r="L91" s="209"/>
      <c r="M91" s="178"/>
    </row>
    <row r="92" spans="1:13" s="31" customFormat="1" ht="32.1" customHeight="1" x14ac:dyDescent="0.15">
      <c r="A92" s="193"/>
      <c r="B92" s="194"/>
      <c r="C92" s="177"/>
      <c r="D92" s="194"/>
      <c r="E92" s="180"/>
      <c r="F92" s="194"/>
      <c r="G92" s="206" t="s">
        <v>2797</v>
      </c>
      <c r="H92" s="179"/>
      <c r="I92" s="179"/>
      <c r="J92" s="203" t="s">
        <v>2798</v>
      </c>
      <c r="K92" s="209"/>
      <c r="L92" s="209"/>
      <c r="M92" s="178"/>
    </row>
    <row r="93" spans="1:13" s="31" customFormat="1" ht="32.1" customHeight="1" x14ac:dyDescent="0.15">
      <c r="A93" s="193"/>
      <c r="B93" s="194"/>
      <c r="C93" s="177"/>
      <c r="D93" s="194"/>
      <c r="E93" s="197"/>
      <c r="F93" s="198"/>
      <c r="G93" s="206" t="s">
        <v>2799</v>
      </c>
      <c r="H93" s="179"/>
      <c r="I93" s="179"/>
      <c r="J93" s="203" t="s">
        <v>2800</v>
      </c>
      <c r="K93" s="211"/>
      <c r="L93" s="209"/>
      <c r="M93" s="178"/>
    </row>
    <row r="94" spans="1:13" s="31" customFormat="1" ht="44.1" customHeight="1" x14ac:dyDescent="0.15">
      <c r="A94" s="193"/>
      <c r="B94" s="194"/>
      <c r="C94" s="177"/>
      <c r="D94" s="194"/>
      <c r="E94" s="171" t="s">
        <v>11</v>
      </c>
      <c r="F94" s="191" t="s">
        <v>2801</v>
      </c>
      <c r="G94" s="206" t="s">
        <v>2802</v>
      </c>
      <c r="H94" s="179"/>
      <c r="I94" s="179"/>
      <c r="J94" s="203" t="s">
        <v>2706</v>
      </c>
      <c r="K94" s="214" t="s">
        <v>85</v>
      </c>
      <c r="L94" s="209"/>
      <c r="M94" s="178"/>
    </row>
    <row r="95" spans="1:13" s="31" customFormat="1" ht="32.1" customHeight="1" x14ac:dyDescent="0.15">
      <c r="A95" s="193"/>
      <c r="B95" s="194"/>
      <c r="C95" s="177"/>
      <c r="D95" s="194"/>
      <c r="E95" s="180"/>
      <c r="F95" s="194"/>
      <c r="G95" s="206" t="s">
        <v>2803</v>
      </c>
      <c r="H95" s="179"/>
      <c r="I95" s="179"/>
      <c r="J95" s="203" t="s">
        <v>2804</v>
      </c>
      <c r="K95" s="209"/>
      <c r="L95" s="209"/>
      <c r="M95" s="178"/>
    </row>
    <row r="96" spans="1:13" s="31" customFormat="1" ht="32.1" customHeight="1" x14ac:dyDescent="0.15">
      <c r="A96" s="193"/>
      <c r="B96" s="194"/>
      <c r="C96" s="177"/>
      <c r="D96" s="194"/>
      <c r="E96" s="180"/>
      <c r="F96" s="194"/>
      <c r="G96" s="206" t="s">
        <v>2805</v>
      </c>
      <c r="H96" s="179"/>
      <c r="I96" s="179"/>
      <c r="J96" s="203" t="s">
        <v>2806</v>
      </c>
      <c r="K96" s="211"/>
      <c r="L96" s="209"/>
      <c r="M96" s="178"/>
    </row>
    <row r="97" spans="1:13" ht="56.1" customHeight="1" x14ac:dyDescent="0.15">
      <c r="A97" s="193"/>
      <c r="B97" s="194"/>
      <c r="C97" s="177"/>
      <c r="D97" s="194"/>
      <c r="E97" s="197"/>
      <c r="F97" s="198"/>
      <c r="G97" s="206" t="s">
        <v>2807</v>
      </c>
      <c r="H97" s="179"/>
      <c r="I97" s="179"/>
      <c r="J97" s="206" t="s">
        <v>2808</v>
      </c>
      <c r="K97" s="212" t="s">
        <v>2809</v>
      </c>
      <c r="L97" s="209"/>
      <c r="M97" s="178"/>
    </row>
    <row r="98" spans="1:13" s="31" customFormat="1" ht="32.1" customHeight="1" x14ac:dyDescent="0.15">
      <c r="A98" s="193"/>
      <c r="B98" s="194"/>
      <c r="C98" s="177"/>
      <c r="D98" s="194"/>
      <c r="E98" s="171" t="s">
        <v>12</v>
      </c>
      <c r="F98" s="191" t="s">
        <v>2810</v>
      </c>
      <c r="G98" s="206" t="s">
        <v>2811</v>
      </c>
      <c r="H98" s="179"/>
      <c r="I98" s="179"/>
      <c r="J98" s="203" t="s">
        <v>2812</v>
      </c>
      <c r="K98" s="212" t="s">
        <v>85</v>
      </c>
      <c r="L98" s="209"/>
      <c r="M98" s="178"/>
    </row>
    <row r="99" spans="1:13" s="31" customFormat="1" ht="32.1" customHeight="1" x14ac:dyDescent="0.15">
      <c r="A99" s="193"/>
      <c r="B99" s="194"/>
      <c r="C99" s="177"/>
      <c r="D99" s="194"/>
      <c r="E99" s="180"/>
      <c r="F99" s="194"/>
      <c r="G99" s="206" t="s">
        <v>2813</v>
      </c>
      <c r="H99" s="179"/>
      <c r="I99" s="179"/>
      <c r="J99" s="203" t="s">
        <v>2814</v>
      </c>
      <c r="K99" s="214" t="s">
        <v>80</v>
      </c>
      <c r="L99" s="209"/>
      <c r="M99" s="178"/>
    </row>
    <row r="100" spans="1:13" s="31" customFormat="1" ht="32.1" customHeight="1" x14ac:dyDescent="0.15">
      <c r="A100" s="193"/>
      <c r="B100" s="194"/>
      <c r="C100" s="177"/>
      <c r="D100" s="194"/>
      <c r="E100" s="180"/>
      <c r="F100" s="194"/>
      <c r="G100" s="206" t="s">
        <v>2815</v>
      </c>
      <c r="H100" s="179"/>
      <c r="I100" s="179"/>
      <c r="J100" s="203" t="s">
        <v>2816</v>
      </c>
      <c r="K100" s="209"/>
      <c r="L100" s="209"/>
      <c r="M100" s="178"/>
    </row>
    <row r="101" spans="1:13" s="31" customFormat="1" ht="32.1" customHeight="1" x14ac:dyDescent="0.15">
      <c r="A101" s="193"/>
      <c r="B101" s="194"/>
      <c r="C101" s="177"/>
      <c r="D101" s="194"/>
      <c r="E101" s="180"/>
      <c r="F101" s="194"/>
      <c r="G101" s="206" t="s">
        <v>2817</v>
      </c>
      <c r="H101" s="179"/>
      <c r="I101" s="179"/>
      <c r="J101" s="203" t="s">
        <v>2818</v>
      </c>
      <c r="K101" s="209"/>
      <c r="L101" s="209"/>
      <c r="M101" s="178"/>
    </row>
    <row r="102" spans="1:13" s="31" customFormat="1" ht="32.1" customHeight="1" x14ac:dyDescent="0.15">
      <c r="A102" s="193"/>
      <c r="B102" s="194"/>
      <c r="C102" s="177"/>
      <c r="D102" s="194"/>
      <c r="E102" s="197"/>
      <c r="F102" s="198"/>
      <c r="G102" s="206" t="s">
        <v>2819</v>
      </c>
      <c r="H102" s="179"/>
      <c r="I102" s="179"/>
      <c r="J102" s="203" t="s">
        <v>2820</v>
      </c>
      <c r="K102" s="211"/>
      <c r="L102" s="209"/>
      <c r="M102" s="178"/>
    </row>
    <row r="103" spans="1:13" s="31" customFormat="1" ht="32.1" customHeight="1" x14ac:dyDescent="0.15">
      <c r="A103" s="193"/>
      <c r="B103" s="194"/>
      <c r="C103" s="177"/>
      <c r="D103" s="194"/>
      <c r="E103" s="171" t="s">
        <v>13</v>
      </c>
      <c r="F103" s="191" t="s">
        <v>2821</v>
      </c>
      <c r="G103" s="206" t="s">
        <v>2822</v>
      </c>
      <c r="H103" s="179"/>
      <c r="I103" s="179"/>
      <c r="J103" s="203" t="s">
        <v>2823</v>
      </c>
      <c r="K103" s="214" t="s">
        <v>85</v>
      </c>
      <c r="L103" s="209"/>
      <c r="M103" s="178"/>
    </row>
    <row r="104" spans="1:13" s="31" customFormat="1" ht="32.1" customHeight="1" x14ac:dyDescent="0.15">
      <c r="A104" s="193"/>
      <c r="B104" s="194"/>
      <c r="C104" s="177"/>
      <c r="D104" s="194"/>
      <c r="E104" s="180"/>
      <c r="F104" s="194"/>
      <c r="G104" s="206" t="s">
        <v>2824</v>
      </c>
      <c r="H104" s="179"/>
      <c r="I104" s="179"/>
      <c r="J104" s="203" t="s">
        <v>2825</v>
      </c>
      <c r="K104" s="209"/>
      <c r="L104" s="209"/>
      <c r="M104" s="178"/>
    </row>
    <row r="105" spans="1:13" s="31" customFormat="1" ht="44.1" customHeight="1" x14ac:dyDescent="0.15">
      <c r="A105" s="193"/>
      <c r="B105" s="194"/>
      <c r="C105" s="177"/>
      <c r="D105" s="194"/>
      <c r="E105" s="180"/>
      <c r="F105" s="194"/>
      <c r="G105" s="206" t="s">
        <v>2826</v>
      </c>
      <c r="H105" s="179"/>
      <c r="I105" s="179"/>
      <c r="J105" s="203" t="s">
        <v>2827</v>
      </c>
      <c r="K105" s="209"/>
      <c r="L105" s="209"/>
      <c r="M105" s="178"/>
    </row>
    <row r="106" spans="1:13" s="31" customFormat="1" ht="44.1" customHeight="1" x14ac:dyDescent="0.15">
      <c r="A106" s="193"/>
      <c r="B106" s="194"/>
      <c r="C106" s="177"/>
      <c r="D106" s="194"/>
      <c r="E106" s="180"/>
      <c r="F106" s="194"/>
      <c r="G106" s="206" t="s">
        <v>2828</v>
      </c>
      <c r="H106" s="179"/>
      <c r="I106" s="179"/>
      <c r="J106" s="203" t="s">
        <v>2829</v>
      </c>
      <c r="K106" s="209"/>
      <c r="L106" s="209"/>
      <c r="M106" s="178"/>
    </row>
    <row r="107" spans="1:13" s="31" customFormat="1" ht="44.1" customHeight="1" x14ac:dyDescent="0.15">
      <c r="A107" s="193"/>
      <c r="B107" s="194"/>
      <c r="C107" s="177"/>
      <c r="D107" s="194"/>
      <c r="E107" s="180"/>
      <c r="F107" s="194"/>
      <c r="G107" s="206" t="s">
        <v>2830</v>
      </c>
      <c r="H107" s="179"/>
      <c r="I107" s="179"/>
      <c r="J107" s="203" t="s">
        <v>2831</v>
      </c>
      <c r="K107" s="209"/>
      <c r="L107" s="209"/>
      <c r="M107" s="178"/>
    </row>
    <row r="108" spans="1:13" s="31" customFormat="1" ht="44.1" customHeight="1" x14ac:dyDescent="0.15">
      <c r="A108" s="193"/>
      <c r="B108" s="194"/>
      <c r="C108" s="177"/>
      <c r="D108" s="194"/>
      <c r="E108" s="180"/>
      <c r="F108" s="194"/>
      <c r="G108" s="206" t="s">
        <v>2832</v>
      </c>
      <c r="H108" s="179"/>
      <c r="I108" s="179"/>
      <c r="J108" s="203" t="s">
        <v>2706</v>
      </c>
      <c r="K108" s="209"/>
      <c r="L108" s="209"/>
      <c r="M108" s="178"/>
    </row>
    <row r="109" spans="1:13" s="31" customFormat="1" ht="44.1" customHeight="1" x14ac:dyDescent="0.15">
      <c r="A109" s="193"/>
      <c r="B109" s="194"/>
      <c r="C109" s="177"/>
      <c r="D109" s="194"/>
      <c r="E109" s="180"/>
      <c r="F109" s="194"/>
      <c r="G109" s="206" t="s">
        <v>2833</v>
      </c>
      <c r="H109" s="179"/>
      <c r="I109" s="179"/>
      <c r="J109" s="203" t="s">
        <v>2706</v>
      </c>
      <c r="K109" s="209"/>
      <c r="L109" s="209"/>
      <c r="M109" s="178"/>
    </row>
    <row r="110" spans="1:13" s="31" customFormat="1" ht="32.1" customHeight="1" x14ac:dyDescent="0.15">
      <c r="A110" s="193"/>
      <c r="B110" s="194"/>
      <c r="C110" s="177"/>
      <c r="D110" s="194"/>
      <c r="E110" s="180"/>
      <c r="F110" s="194"/>
      <c r="G110" s="206" t="s">
        <v>2834</v>
      </c>
      <c r="H110" s="179"/>
      <c r="I110" s="179"/>
      <c r="J110" s="203" t="s">
        <v>2835</v>
      </c>
      <c r="K110" s="211"/>
      <c r="L110" s="209"/>
      <c r="M110" s="178"/>
    </row>
    <row r="111" spans="1:13" s="31" customFormat="1" ht="32.1" customHeight="1" x14ac:dyDescent="0.15">
      <c r="A111" s="193"/>
      <c r="B111" s="194"/>
      <c r="C111" s="177"/>
      <c r="D111" s="194"/>
      <c r="E111" s="180"/>
      <c r="F111" s="194"/>
      <c r="G111" s="206" t="s">
        <v>2836</v>
      </c>
      <c r="H111" s="179"/>
      <c r="I111" s="179"/>
      <c r="J111" s="203" t="s">
        <v>2837</v>
      </c>
      <c r="K111" s="212" t="s">
        <v>140</v>
      </c>
      <c r="L111" s="209"/>
      <c r="M111" s="178"/>
    </row>
    <row r="112" spans="1:13" s="31" customFormat="1" ht="44.1" customHeight="1" x14ac:dyDescent="0.15">
      <c r="A112" s="193"/>
      <c r="B112" s="194"/>
      <c r="C112" s="177"/>
      <c r="D112" s="194"/>
      <c r="E112" s="180"/>
      <c r="F112" s="194"/>
      <c r="G112" s="206" t="s">
        <v>2838</v>
      </c>
      <c r="H112" s="179"/>
      <c r="I112" s="179"/>
      <c r="J112" s="203" t="s">
        <v>2839</v>
      </c>
      <c r="K112" s="212" t="s">
        <v>2840</v>
      </c>
      <c r="L112" s="209"/>
      <c r="M112" s="178"/>
    </row>
    <row r="113" spans="1:13" ht="44.1" customHeight="1" x14ac:dyDescent="0.15">
      <c r="A113" s="193"/>
      <c r="B113" s="194"/>
      <c r="C113" s="177"/>
      <c r="D113" s="194"/>
      <c r="E113" s="197"/>
      <c r="F113" s="198"/>
      <c r="G113" s="206" t="s">
        <v>2841</v>
      </c>
      <c r="H113" s="179"/>
      <c r="I113" s="179"/>
      <c r="J113" s="203" t="s">
        <v>2842</v>
      </c>
      <c r="K113" s="212" t="s">
        <v>379</v>
      </c>
      <c r="L113" s="209"/>
      <c r="M113" s="178"/>
    </row>
    <row r="114" spans="1:13" s="31" customFormat="1" ht="44.1" customHeight="1" x14ac:dyDescent="0.15">
      <c r="A114" s="193"/>
      <c r="B114" s="194"/>
      <c r="C114" s="177"/>
      <c r="D114" s="194"/>
      <c r="E114" s="185" t="s">
        <v>20</v>
      </c>
      <c r="F114" s="204" t="s">
        <v>2843</v>
      </c>
      <c r="G114" s="206" t="s">
        <v>2844</v>
      </c>
      <c r="H114" s="179"/>
      <c r="I114" s="179"/>
      <c r="J114" s="203" t="s">
        <v>2706</v>
      </c>
      <c r="K114" s="212" t="s">
        <v>85</v>
      </c>
      <c r="L114" s="209"/>
      <c r="M114" s="178"/>
    </row>
    <row r="115" spans="1:13" s="31" customFormat="1" ht="68.099999999999994" customHeight="1" x14ac:dyDescent="0.15">
      <c r="A115" s="193"/>
      <c r="B115" s="194"/>
      <c r="C115" s="177"/>
      <c r="D115" s="194"/>
      <c r="E115" s="185" t="s">
        <v>24</v>
      </c>
      <c r="F115" s="204" t="s">
        <v>104</v>
      </c>
      <c r="G115" s="206" t="s">
        <v>2845</v>
      </c>
      <c r="H115" s="179"/>
      <c r="I115" s="179"/>
      <c r="J115" s="203" t="s">
        <v>2846</v>
      </c>
      <c r="K115" s="214" t="s">
        <v>85</v>
      </c>
      <c r="L115" s="209"/>
      <c r="M115" s="178"/>
    </row>
    <row r="116" spans="1:13" s="31" customFormat="1" ht="44.1" customHeight="1" x14ac:dyDescent="0.15">
      <c r="A116" s="193"/>
      <c r="B116" s="194"/>
      <c r="C116" s="184"/>
      <c r="D116" s="198"/>
      <c r="E116" s="185" t="s">
        <v>25</v>
      </c>
      <c r="F116" s="204" t="s">
        <v>105</v>
      </c>
      <c r="G116" s="206" t="s">
        <v>2847</v>
      </c>
      <c r="H116" s="179"/>
      <c r="I116" s="189"/>
      <c r="J116" s="203" t="s">
        <v>2848</v>
      </c>
      <c r="K116" s="211"/>
      <c r="L116" s="211"/>
      <c r="M116" s="187"/>
    </row>
    <row r="117" spans="1:13" s="31" customFormat="1" ht="44.1" customHeight="1" x14ac:dyDescent="0.15">
      <c r="A117" s="193"/>
      <c r="B117" s="194"/>
      <c r="C117" s="202">
        <v>4</v>
      </c>
      <c r="D117" s="191" t="s">
        <v>410</v>
      </c>
      <c r="E117" s="185" t="s">
        <v>5</v>
      </c>
      <c r="F117" s="204" t="s">
        <v>2849</v>
      </c>
      <c r="G117" s="206" t="s">
        <v>2850</v>
      </c>
      <c r="H117" s="179"/>
      <c r="I117" s="192" t="s">
        <v>410</v>
      </c>
      <c r="J117" s="203" t="s">
        <v>2706</v>
      </c>
      <c r="K117" s="206" t="s">
        <v>85</v>
      </c>
      <c r="L117" s="173" t="s">
        <v>17</v>
      </c>
      <c r="M117" s="174" t="s">
        <v>16</v>
      </c>
    </row>
    <row r="118" spans="1:13" s="31" customFormat="1" ht="44.1" customHeight="1" x14ac:dyDescent="0.15">
      <c r="A118" s="201"/>
      <c r="B118" s="198"/>
      <c r="C118" s="184"/>
      <c r="D118" s="198"/>
      <c r="E118" s="185" t="s">
        <v>6</v>
      </c>
      <c r="F118" s="204" t="s">
        <v>2851</v>
      </c>
      <c r="G118" s="206" t="s">
        <v>2852</v>
      </c>
      <c r="H118" s="189"/>
      <c r="I118" s="189"/>
      <c r="J118" s="203" t="s">
        <v>2706</v>
      </c>
      <c r="K118" s="206" t="s">
        <v>85</v>
      </c>
      <c r="L118" s="189"/>
      <c r="M118" s="187"/>
    </row>
    <row r="119" spans="1:13" s="31" customFormat="1" ht="44.1" customHeight="1" x14ac:dyDescent="0.15">
      <c r="A119" s="190">
        <v>54</v>
      </c>
      <c r="B119" s="191" t="s">
        <v>411</v>
      </c>
      <c r="C119" s="202">
        <v>1</v>
      </c>
      <c r="D119" s="191" t="s">
        <v>412</v>
      </c>
      <c r="E119" s="185" t="s">
        <v>5</v>
      </c>
      <c r="F119" s="204" t="s">
        <v>2853</v>
      </c>
      <c r="G119" s="206" t="s">
        <v>106</v>
      </c>
      <c r="H119" s="192" t="s">
        <v>411</v>
      </c>
      <c r="I119" s="192" t="s">
        <v>412</v>
      </c>
      <c r="J119" s="203" t="s">
        <v>2706</v>
      </c>
      <c r="K119" s="173" t="s">
        <v>85</v>
      </c>
      <c r="L119" s="173" t="s">
        <v>17</v>
      </c>
      <c r="M119" s="174" t="s">
        <v>16</v>
      </c>
    </row>
    <row r="120" spans="1:13" s="31" customFormat="1" ht="32.1" customHeight="1" x14ac:dyDescent="0.15">
      <c r="A120" s="193"/>
      <c r="B120" s="194"/>
      <c r="C120" s="177"/>
      <c r="D120" s="194"/>
      <c r="E120" s="185" t="s">
        <v>6</v>
      </c>
      <c r="F120" s="204" t="s">
        <v>2854</v>
      </c>
      <c r="G120" s="206" t="s">
        <v>2855</v>
      </c>
      <c r="H120" s="179"/>
      <c r="I120" s="179"/>
      <c r="J120" s="203" t="s">
        <v>2856</v>
      </c>
      <c r="K120" s="179"/>
      <c r="L120" s="179"/>
      <c r="M120" s="178"/>
    </row>
    <row r="121" spans="1:13" s="31" customFormat="1" ht="44.1" customHeight="1" x14ac:dyDescent="0.15">
      <c r="A121" s="193"/>
      <c r="B121" s="194"/>
      <c r="C121" s="177"/>
      <c r="D121" s="194"/>
      <c r="E121" s="171" t="s">
        <v>7</v>
      </c>
      <c r="F121" s="191" t="s">
        <v>2857</v>
      </c>
      <c r="G121" s="206" t="s">
        <v>107</v>
      </c>
      <c r="H121" s="179"/>
      <c r="I121" s="179"/>
      <c r="J121" s="203" t="s">
        <v>2706</v>
      </c>
      <c r="K121" s="189"/>
      <c r="L121" s="179"/>
      <c r="M121" s="178"/>
    </row>
    <row r="122" spans="1:13" s="31" customFormat="1" ht="44.1" customHeight="1" x14ac:dyDescent="0.15">
      <c r="A122" s="193"/>
      <c r="B122" s="194"/>
      <c r="C122" s="177"/>
      <c r="D122" s="194"/>
      <c r="E122" s="197"/>
      <c r="F122" s="198"/>
      <c r="G122" s="206" t="s">
        <v>2858</v>
      </c>
      <c r="H122" s="179"/>
      <c r="I122" s="179"/>
      <c r="J122" s="203" t="s">
        <v>2859</v>
      </c>
      <c r="K122" s="206" t="s">
        <v>2840</v>
      </c>
      <c r="L122" s="179"/>
      <c r="M122" s="178"/>
    </row>
    <row r="123" spans="1:13" s="31" customFormat="1" ht="32.1" customHeight="1" x14ac:dyDescent="0.15">
      <c r="A123" s="193"/>
      <c r="B123" s="194"/>
      <c r="C123" s="177"/>
      <c r="D123" s="194"/>
      <c r="E123" s="185" t="s">
        <v>8</v>
      </c>
      <c r="F123" s="204" t="s">
        <v>2860</v>
      </c>
      <c r="G123" s="206" t="s">
        <v>108</v>
      </c>
      <c r="H123" s="179"/>
      <c r="I123" s="179"/>
      <c r="J123" s="203" t="s">
        <v>2861</v>
      </c>
      <c r="K123" s="212" t="s">
        <v>83</v>
      </c>
      <c r="L123" s="209"/>
      <c r="M123" s="178"/>
    </row>
    <row r="124" spans="1:13" s="31" customFormat="1" ht="44.1" customHeight="1" x14ac:dyDescent="0.15">
      <c r="A124" s="193"/>
      <c r="B124" s="194"/>
      <c r="C124" s="177"/>
      <c r="D124" s="194"/>
      <c r="E124" s="185" t="s">
        <v>9</v>
      </c>
      <c r="F124" s="204" t="s">
        <v>2862</v>
      </c>
      <c r="G124" s="206" t="s">
        <v>109</v>
      </c>
      <c r="H124" s="179"/>
      <c r="I124" s="179"/>
      <c r="J124" s="203" t="s">
        <v>2706</v>
      </c>
      <c r="K124" s="173" t="s">
        <v>85</v>
      </c>
      <c r="L124" s="179"/>
      <c r="M124" s="178"/>
    </row>
    <row r="125" spans="1:13" s="31" customFormat="1" ht="44.1" customHeight="1" x14ac:dyDescent="0.15">
      <c r="A125" s="193"/>
      <c r="B125" s="194"/>
      <c r="C125" s="177"/>
      <c r="D125" s="194"/>
      <c r="E125" s="185" t="s">
        <v>11</v>
      </c>
      <c r="F125" s="204" t="s">
        <v>2863</v>
      </c>
      <c r="G125" s="206" t="s">
        <v>110</v>
      </c>
      <c r="H125" s="179"/>
      <c r="I125" s="179"/>
      <c r="J125" s="203" t="s">
        <v>2706</v>
      </c>
      <c r="K125" s="179"/>
      <c r="L125" s="179"/>
      <c r="M125" s="178"/>
    </row>
    <row r="126" spans="1:13" s="31" customFormat="1" ht="44.1" customHeight="1" x14ac:dyDescent="0.15">
      <c r="A126" s="193"/>
      <c r="B126" s="194"/>
      <c r="C126" s="177"/>
      <c r="D126" s="194"/>
      <c r="E126" s="185" t="s">
        <v>12</v>
      </c>
      <c r="F126" s="204" t="s">
        <v>2864</v>
      </c>
      <c r="G126" s="206" t="s">
        <v>111</v>
      </c>
      <c r="H126" s="179"/>
      <c r="I126" s="179"/>
      <c r="J126" s="203" t="s">
        <v>2706</v>
      </c>
      <c r="K126" s="189"/>
      <c r="L126" s="179"/>
      <c r="M126" s="178"/>
    </row>
    <row r="127" spans="1:13" ht="32.1" customHeight="1" x14ac:dyDescent="0.15">
      <c r="A127" s="193"/>
      <c r="B127" s="194"/>
      <c r="C127" s="177"/>
      <c r="D127" s="194"/>
      <c r="E127" s="185" t="s">
        <v>14</v>
      </c>
      <c r="F127" s="204" t="s">
        <v>112</v>
      </c>
      <c r="G127" s="206" t="s">
        <v>113</v>
      </c>
      <c r="H127" s="179"/>
      <c r="I127" s="179"/>
      <c r="J127" s="203" t="s">
        <v>2865</v>
      </c>
      <c r="K127" s="206" t="s">
        <v>85</v>
      </c>
      <c r="L127" s="179"/>
      <c r="M127" s="178"/>
    </row>
    <row r="128" spans="1:13" ht="32.1" customHeight="1" x14ac:dyDescent="0.15">
      <c r="A128" s="193"/>
      <c r="B128" s="194"/>
      <c r="C128" s="177"/>
      <c r="D128" s="194"/>
      <c r="E128" s="171" t="s">
        <v>20</v>
      </c>
      <c r="F128" s="191" t="s">
        <v>2866</v>
      </c>
      <c r="G128" s="206" t="s">
        <v>2867</v>
      </c>
      <c r="H128" s="179"/>
      <c r="I128" s="179"/>
      <c r="J128" s="203" t="s">
        <v>2868</v>
      </c>
      <c r="K128" s="206" t="s">
        <v>32</v>
      </c>
      <c r="L128" s="179"/>
      <c r="M128" s="178"/>
    </row>
    <row r="129" spans="1:13" ht="44.1" customHeight="1" x14ac:dyDescent="0.15">
      <c r="A129" s="193"/>
      <c r="B129" s="194"/>
      <c r="C129" s="177"/>
      <c r="D129" s="194"/>
      <c r="E129" s="197"/>
      <c r="F129" s="198"/>
      <c r="G129" s="206" t="s">
        <v>2869</v>
      </c>
      <c r="H129" s="179"/>
      <c r="I129" s="179"/>
      <c r="J129" s="203" t="s">
        <v>2870</v>
      </c>
      <c r="K129" s="217" t="s">
        <v>2840</v>
      </c>
      <c r="L129" s="209"/>
      <c r="M129" s="178"/>
    </row>
    <row r="130" spans="1:13" ht="44.1" customHeight="1" x14ac:dyDescent="0.15">
      <c r="A130" s="193"/>
      <c r="B130" s="194"/>
      <c r="C130" s="177"/>
      <c r="D130" s="194"/>
      <c r="E130" s="171" t="s">
        <v>24</v>
      </c>
      <c r="F130" s="191" t="s">
        <v>26</v>
      </c>
      <c r="G130" s="206" t="s">
        <v>2871</v>
      </c>
      <c r="H130" s="179"/>
      <c r="I130" s="179"/>
      <c r="J130" s="203" t="s">
        <v>2706</v>
      </c>
      <c r="K130" s="211"/>
      <c r="L130" s="209"/>
      <c r="M130" s="178"/>
    </row>
    <row r="131" spans="1:13" ht="116.1" customHeight="1" x14ac:dyDescent="0.15">
      <c r="A131" s="193"/>
      <c r="B131" s="194"/>
      <c r="C131" s="177"/>
      <c r="D131" s="194"/>
      <c r="E131" s="197"/>
      <c r="F131" s="198"/>
      <c r="G131" s="206" t="s">
        <v>2872</v>
      </c>
      <c r="H131" s="179"/>
      <c r="I131" s="179"/>
      <c r="J131" s="203" t="s">
        <v>2706</v>
      </c>
      <c r="K131" s="212" t="s">
        <v>2873</v>
      </c>
      <c r="L131" s="209"/>
      <c r="M131" s="178"/>
    </row>
    <row r="132" spans="1:13" ht="32.1" customHeight="1" x14ac:dyDescent="0.15">
      <c r="A132" s="193"/>
      <c r="B132" s="194"/>
      <c r="C132" s="184"/>
      <c r="D132" s="198"/>
      <c r="E132" s="185" t="s">
        <v>25</v>
      </c>
      <c r="F132" s="204" t="s">
        <v>2874</v>
      </c>
      <c r="G132" s="206" t="s">
        <v>2875</v>
      </c>
      <c r="H132" s="179"/>
      <c r="I132" s="189"/>
      <c r="J132" s="203" t="s">
        <v>417</v>
      </c>
      <c r="K132" s="212" t="s">
        <v>85</v>
      </c>
      <c r="L132" s="211"/>
      <c r="M132" s="187"/>
    </row>
    <row r="133" spans="1:13" ht="44.1" customHeight="1" x14ac:dyDescent="0.15">
      <c r="A133" s="193"/>
      <c r="B133" s="194"/>
      <c r="C133" s="202">
        <v>2</v>
      </c>
      <c r="D133" s="191" t="s">
        <v>418</v>
      </c>
      <c r="E133" s="185" t="s">
        <v>5</v>
      </c>
      <c r="F133" s="204" t="s">
        <v>2876</v>
      </c>
      <c r="G133" s="206" t="s">
        <v>115</v>
      </c>
      <c r="H133" s="179"/>
      <c r="I133" s="192" t="s">
        <v>418</v>
      </c>
      <c r="J133" s="203" t="s">
        <v>2706</v>
      </c>
      <c r="K133" s="214" t="s">
        <v>85</v>
      </c>
      <c r="L133" s="173" t="s">
        <v>17</v>
      </c>
      <c r="M133" s="174" t="s">
        <v>16</v>
      </c>
    </row>
    <row r="134" spans="1:13" s="31" customFormat="1" ht="32.1" customHeight="1" x14ac:dyDescent="0.15">
      <c r="A134" s="193"/>
      <c r="B134" s="194"/>
      <c r="C134" s="177"/>
      <c r="D134" s="194"/>
      <c r="E134" s="185" t="s">
        <v>6</v>
      </c>
      <c r="F134" s="204" t="s">
        <v>2877</v>
      </c>
      <c r="G134" s="206" t="s">
        <v>2878</v>
      </c>
      <c r="H134" s="179"/>
      <c r="I134" s="179"/>
      <c r="J134" s="203" t="s">
        <v>2879</v>
      </c>
      <c r="K134" s="209"/>
      <c r="L134" s="209"/>
      <c r="M134" s="178"/>
    </row>
    <row r="135" spans="1:13" s="31" customFormat="1" ht="44.1" customHeight="1" x14ac:dyDescent="0.15">
      <c r="A135" s="193"/>
      <c r="B135" s="194"/>
      <c r="C135" s="177"/>
      <c r="D135" s="194"/>
      <c r="E135" s="171" t="s">
        <v>7</v>
      </c>
      <c r="F135" s="191" t="s">
        <v>2880</v>
      </c>
      <c r="G135" s="206" t="s">
        <v>116</v>
      </c>
      <c r="H135" s="179"/>
      <c r="I135" s="179"/>
      <c r="J135" s="203" t="s">
        <v>2706</v>
      </c>
      <c r="K135" s="211"/>
      <c r="L135" s="209"/>
      <c r="M135" s="178"/>
    </row>
    <row r="136" spans="1:13" s="31" customFormat="1" ht="44.1" customHeight="1" x14ac:dyDescent="0.15">
      <c r="A136" s="193"/>
      <c r="B136" s="194"/>
      <c r="C136" s="177"/>
      <c r="D136" s="194"/>
      <c r="E136" s="197"/>
      <c r="F136" s="198"/>
      <c r="G136" s="206" t="s">
        <v>2858</v>
      </c>
      <c r="H136" s="179"/>
      <c r="I136" s="179"/>
      <c r="J136" s="203" t="s">
        <v>2859</v>
      </c>
      <c r="K136" s="206" t="s">
        <v>2840</v>
      </c>
      <c r="L136" s="179"/>
      <c r="M136" s="178"/>
    </row>
    <row r="137" spans="1:13" s="31" customFormat="1" ht="32.1" customHeight="1" x14ac:dyDescent="0.15">
      <c r="A137" s="193"/>
      <c r="B137" s="194"/>
      <c r="C137" s="177"/>
      <c r="D137" s="194"/>
      <c r="E137" s="185" t="s">
        <v>8</v>
      </c>
      <c r="F137" s="204" t="s">
        <v>2881</v>
      </c>
      <c r="G137" s="206" t="s">
        <v>117</v>
      </c>
      <c r="H137" s="179"/>
      <c r="I137" s="179"/>
      <c r="J137" s="203" t="s">
        <v>2882</v>
      </c>
      <c r="K137" s="173" t="s">
        <v>85</v>
      </c>
      <c r="L137" s="179"/>
      <c r="M137" s="178"/>
    </row>
    <row r="138" spans="1:13" s="31" customFormat="1" ht="44.1" customHeight="1" x14ac:dyDescent="0.15">
      <c r="A138" s="193"/>
      <c r="B138" s="194"/>
      <c r="C138" s="177"/>
      <c r="D138" s="194"/>
      <c r="E138" s="185" t="s">
        <v>9</v>
      </c>
      <c r="F138" s="204" t="s">
        <v>2883</v>
      </c>
      <c r="G138" s="206" t="s">
        <v>118</v>
      </c>
      <c r="H138" s="179"/>
      <c r="I138" s="179"/>
      <c r="J138" s="203" t="s">
        <v>2706</v>
      </c>
      <c r="K138" s="209"/>
      <c r="L138" s="209"/>
      <c r="M138" s="178"/>
    </row>
    <row r="139" spans="1:13" s="31" customFormat="1" ht="44.1" customHeight="1" x14ac:dyDescent="0.15">
      <c r="A139" s="193"/>
      <c r="B139" s="194"/>
      <c r="C139" s="177"/>
      <c r="D139" s="194"/>
      <c r="E139" s="185" t="s">
        <v>11</v>
      </c>
      <c r="F139" s="204" t="s">
        <v>2884</v>
      </c>
      <c r="G139" s="206" t="s">
        <v>119</v>
      </c>
      <c r="H139" s="179"/>
      <c r="I139" s="179"/>
      <c r="J139" s="203" t="s">
        <v>2706</v>
      </c>
      <c r="K139" s="209"/>
      <c r="L139" s="209"/>
      <c r="M139" s="178"/>
    </row>
    <row r="140" spans="1:13" s="31" customFormat="1" ht="44.1" customHeight="1" x14ac:dyDescent="0.15">
      <c r="A140" s="193"/>
      <c r="B140" s="194"/>
      <c r="C140" s="177"/>
      <c r="D140" s="194"/>
      <c r="E140" s="185" t="s">
        <v>12</v>
      </c>
      <c r="F140" s="204" t="s">
        <v>2885</v>
      </c>
      <c r="G140" s="206" t="s">
        <v>120</v>
      </c>
      <c r="H140" s="179"/>
      <c r="I140" s="179"/>
      <c r="J140" s="203" t="s">
        <v>2706</v>
      </c>
      <c r="K140" s="209"/>
      <c r="L140" s="209"/>
      <c r="M140" s="178"/>
    </row>
    <row r="141" spans="1:13" s="31" customFormat="1" ht="44.1" customHeight="1" x14ac:dyDescent="0.15">
      <c r="A141" s="193"/>
      <c r="B141" s="194"/>
      <c r="C141" s="177"/>
      <c r="D141" s="194"/>
      <c r="E141" s="171" t="s">
        <v>13</v>
      </c>
      <c r="F141" s="191" t="s">
        <v>2886</v>
      </c>
      <c r="G141" s="206" t="s">
        <v>414</v>
      </c>
      <c r="H141" s="179"/>
      <c r="I141" s="179"/>
      <c r="J141" s="203" t="s">
        <v>2887</v>
      </c>
      <c r="K141" s="209"/>
      <c r="L141" s="209"/>
      <c r="M141" s="178"/>
    </row>
    <row r="142" spans="1:13" s="31" customFormat="1" ht="32.1" customHeight="1" x14ac:dyDescent="0.15">
      <c r="A142" s="193"/>
      <c r="B142" s="194"/>
      <c r="C142" s="177"/>
      <c r="D142" s="194"/>
      <c r="E142" s="180"/>
      <c r="F142" s="194"/>
      <c r="G142" s="206" t="s">
        <v>2888</v>
      </c>
      <c r="H142" s="179"/>
      <c r="I142" s="179"/>
      <c r="J142" s="203" t="s">
        <v>2889</v>
      </c>
      <c r="K142" s="209"/>
      <c r="L142" s="209"/>
      <c r="M142" s="178"/>
    </row>
    <row r="143" spans="1:13" s="31" customFormat="1" ht="32.1" customHeight="1" x14ac:dyDescent="0.15">
      <c r="A143" s="193"/>
      <c r="B143" s="194"/>
      <c r="C143" s="177"/>
      <c r="D143" s="194"/>
      <c r="E143" s="180"/>
      <c r="F143" s="194"/>
      <c r="G143" s="206" t="s">
        <v>2890</v>
      </c>
      <c r="H143" s="179"/>
      <c r="I143" s="179"/>
      <c r="J143" s="203" t="s">
        <v>2891</v>
      </c>
      <c r="K143" s="209"/>
      <c r="L143" s="209"/>
      <c r="M143" s="178"/>
    </row>
    <row r="144" spans="1:13" s="31" customFormat="1" ht="32.1" customHeight="1" x14ac:dyDescent="0.15">
      <c r="A144" s="193"/>
      <c r="B144" s="194"/>
      <c r="C144" s="177"/>
      <c r="D144" s="194"/>
      <c r="E144" s="180"/>
      <c r="F144" s="194"/>
      <c r="G144" s="206" t="s">
        <v>2892</v>
      </c>
      <c r="H144" s="179"/>
      <c r="I144" s="179"/>
      <c r="J144" s="203" t="s">
        <v>2893</v>
      </c>
      <c r="K144" s="211"/>
      <c r="L144" s="209"/>
      <c r="M144" s="178"/>
    </row>
    <row r="145" spans="1:13" s="31" customFormat="1" ht="44.1" customHeight="1" x14ac:dyDescent="0.15">
      <c r="A145" s="193"/>
      <c r="B145" s="194"/>
      <c r="C145" s="177"/>
      <c r="D145" s="194"/>
      <c r="E145" s="197"/>
      <c r="F145" s="198"/>
      <c r="G145" s="206" t="s">
        <v>2894</v>
      </c>
      <c r="H145" s="179"/>
      <c r="I145" s="179"/>
      <c r="J145" s="203" t="s">
        <v>2895</v>
      </c>
      <c r="K145" s="212" t="s">
        <v>83</v>
      </c>
      <c r="L145" s="209"/>
      <c r="M145" s="178"/>
    </row>
    <row r="146" spans="1:13" s="31" customFormat="1" ht="32.1" customHeight="1" x14ac:dyDescent="0.15">
      <c r="A146" s="193"/>
      <c r="B146" s="194"/>
      <c r="C146" s="177"/>
      <c r="D146" s="194"/>
      <c r="E146" s="185" t="s">
        <v>14</v>
      </c>
      <c r="F146" s="204" t="s">
        <v>2896</v>
      </c>
      <c r="G146" s="206" t="s">
        <v>121</v>
      </c>
      <c r="H146" s="179"/>
      <c r="I146" s="179"/>
      <c r="J146" s="203" t="s">
        <v>420</v>
      </c>
      <c r="K146" s="212" t="s">
        <v>85</v>
      </c>
      <c r="L146" s="209"/>
      <c r="M146" s="178"/>
    </row>
    <row r="147" spans="1:13" s="31" customFormat="1" ht="32.1" customHeight="1" x14ac:dyDescent="0.15">
      <c r="A147" s="193"/>
      <c r="B147" s="194"/>
      <c r="C147" s="177"/>
      <c r="D147" s="194"/>
      <c r="E147" s="171" t="s">
        <v>20</v>
      </c>
      <c r="F147" s="191" t="s">
        <v>2897</v>
      </c>
      <c r="G147" s="206" t="s">
        <v>2867</v>
      </c>
      <c r="H147" s="179"/>
      <c r="I147" s="179"/>
      <c r="J147" s="203" t="s">
        <v>2868</v>
      </c>
      <c r="K147" s="212" t="s">
        <v>32</v>
      </c>
      <c r="L147" s="209"/>
      <c r="M147" s="178"/>
    </row>
    <row r="148" spans="1:13" s="31" customFormat="1" ht="44.1" customHeight="1" x14ac:dyDescent="0.15">
      <c r="A148" s="193"/>
      <c r="B148" s="194"/>
      <c r="C148" s="177"/>
      <c r="D148" s="194"/>
      <c r="E148" s="197"/>
      <c r="F148" s="198"/>
      <c r="G148" s="206" t="s">
        <v>2898</v>
      </c>
      <c r="H148" s="179"/>
      <c r="I148" s="179"/>
      <c r="J148" s="203" t="s">
        <v>420</v>
      </c>
      <c r="K148" s="269" t="s">
        <v>2840</v>
      </c>
      <c r="L148" s="209"/>
      <c r="M148" s="178"/>
    </row>
    <row r="149" spans="1:13" s="31" customFormat="1" ht="116.1" customHeight="1" x14ac:dyDescent="0.15">
      <c r="A149" s="193"/>
      <c r="B149" s="194"/>
      <c r="C149" s="177"/>
      <c r="D149" s="194"/>
      <c r="E149" s="185" t="s">
        <v>24</v>
      </c>
      <c r="F149" s="204" t="s">
        <v>2899</v>
      </c>
      <c r="G149" s="206" t="s">
        <v>264</v>
      </c>
      <c r="H149" s="179"/>
      <c r="I149" s="179"/>
      <c r="J149" s="203" t="s">
        <v>2706</v>
      </c>
      <c r="K149" s="212" t="s">
        <v>2873</v>
      </c>
      <c r="L149" s="209"/>
      <c r="M149" s="178"/>
    </row>
    <row r="150" spans="1:13" s="31" customFormat="1" ht="32.1" customHeight="1" x14ac:dyDescent="0.15">
      <c r="A150" s="201"/>
      <c r="B150" s="198"/>
      <c r="C150" s="184"/>
      <c r="D150" s="198"/>
      <c r="E150" s="185" t="s">
        <v>25</v>
      </c>
      <c r="F150" s="204" t="s">
        <v>2900</v>
      </c>
      <c r="G150" s="206" t="s">
        <v>122</v>
      </c>
      <c r="H150" s="189"/>
      <c r="I150" s="189"/>
      <c r="J150" s="203" t="s">
        <v>421</v>
      </c>
      <c r="K150" s="269" t="s">
        <v>85</v>
      </c>
      <c r="L150" s="211"/>
      <c r="M150" s="187"/>
    </row>
    <row r="151" spans="1:13" ht="44.1" customHeight="1" x14ac:dyDescent="0.15">
      <c r="A151" s="270">
        <v>55</v>
      </c>
      <c r="B151" s="204" t="s">
        <v>422</v>
      </c>
      <c r="C151" s="242">
        <v>1</v>
      </c>
      <c r="D151" s="204" t="s">
        <v>423</v>
      </c>
      <c r="E151" s="185" t="s">
        <v>5</v>
      </c>
      <c r="F151" s="204" t="s">
        <v>2901</v>
      </c>
      <c r="G151" s="181" t="s">
        <v>2902</v>
      </c>
      <c r="H151" s="203" t="s">
        <v>422</v>
      </c>
      <c r="I151" s="203" t="s">
        <v>423</v>
      </c>
      <c r="J151" s="203" t="s">
        <v>2706</v>
      </c>
      <c r="K151" s="206" t="s">
        <v>85</v>
      </c>
      <c r="L151" s="206" t="s">
        <v>17</v>
      </c>
      <c r="M151" s="181" t="s">
        <v>16</v>
      </c>
    </row>
    <row r="152" spans="1:13" ht="44.1" customHeight="1" x14ac:dyDescent="0.15">
      <c r="A152" s="190">
        <v>56</v>
      </c>
      <c r="B152" s="191" t="s">
        <v>2903</v>
      </c>
      <c r="C152" s="242">
        <v>1</v>
      </c>
      <c r="D152" s="204" t="s">
        <v>2903</v>
      </c>
      <c r="E152" s="185" t="s">
        <v>5</v>
      </c>
      <c r="F152" s="204" t="s">
        <v>2904</v>
      </c>
      <c r="G152" s="206" t="s">
        <v>2905</v>
      </c>
      <c r="H152" s="192" t="s">
        <v>2903</v>
      </c>
      <c r="I152" s="203" t="s">
        <v>2903</v>
      </c>
      <c r="J152" s="203" t="s">
        <v>2706</v>
      </c>
      <c r="K152" s="206" t="s">
        <v>85</v>
      </c>
      <c r="L152" s="206" t="s">
        <v>17</v>
      </c>
      <c r="M152" s="181" t="s">
        <v>16</v>
      </c>
    </row>
    <row r="153" spans="1:13" s="31" customFormat="1" ht="32.1" customHeight="1" x14ac:dyDescent="0.15">
      <c r="A153" s="193"/>
      <c r="B153" s="194"/>
      <c r="C153" s="202">
        <v>4</v>
      </c>
      <c r="D153" s="191" t="s">
        <v>351</v>
      </c>
      <c r="E153" s="185" t="s">
        <v>5</v>
      </c>
      <c r="F153" s="204" t="s">
        <v>28</v>
      </c>
      <c r="G153" s="206" t="s">
        <v>2906</v>
      </c>
      <c r="H153" s="179"/>
      <c r="I153" s="173" t="s">
        <v>351</v>
      </c>
      <c r="J153" s="203" t="s">
        <v>2907</v>
      </c>
      <c r="K153" s="173" t="s">
        <v>85</v>
      </c>
      <c r="L153" s="173" t="s">
        <v>17</v>
      </c>
      <c r="M153" s="174" t="s">
        <v>16</v>
      </c>
    </row>
    <row r="154" spans="1:13" s="31" customFormat="1" ht="32.1" customHeight="1" x14ac:dyDescent="0.15">
      <c r="A154" s="193"/>
      <c r="B154" s="194"/>
      <c r="C154" s="177"/>
      <c r="D154" s="194"/>
      <c r="E154" s="171" t="s">
        <v>6</v>
      </c>
      <c r="F154" s="191" t="s">
        <v>2908</v>
      </c>
      <c r="G154" s="206" t="s">
        <v>2909</v>
      </c>
      <c r="H154" s="179"/>
      <c r="I154" s="179"/>
      <c r="J154" s="203" t="s">
        <v>2910</v>
      </c>
      <c r="K154" s="206" t="s">
        <v>85</v>
      </c>
      <c r="L154" s="179"/>
      <c r="M154" s="178"/>
    </row>
    <row r="155" spans="1:13" s="31" customFormat="1" ht="44.1" customHeight="1" x14ac:dyDescent="0.15">
      <c r="A155" s="193"/>
      <c r="B155" s="194"/>
      <c r="C155" s="177"/>
      <c r="D155" s="194"/>
      <c r="E155" s="197"/>
      <c r="F155" s="198"/>
      <c r="G155" s="206" t="s">
        <v>126</v>
      </c>
      <c r="H155" s="179"/>
      <c r="I155" s="179"/>
      <c r="J155" s="203" t="s">
        <v>2706</v>
      </c>
      <c r="K155" s="206" t="s">
        <v>140</v>
      </c>
      <c r="L155" s="179"/>
      <c r="M155" s="178"/>
    </row>
    <row r="156" spans="1:13" s="31" customFormat="1" ht="80.099999999999994" customHeight="1" x14ac:dyDescent="0.15">
      <c r="A156" s="201"/>
      <c r="B156" s="271"/>
      <c r="C156" s="184"/>
      <c r="D156" s="198"/>
      <c r="E156" s="185" t="s">
        <v>8</v>
      </c>
      <c r="F156" s="204" t="s">
        <v>2911</v>
      </c>
      <c r="G156" s="181" t="s">
        <v>2912</v>
      </c>
      <c r="H156" s="187"/>
      <c r="I156" s="187"/>
      <c r="J156" s="203" t="s">
        <v>2706</v>
      </c>
      <c r="K156" s="269" t="s">
        <v>2913</v>
      </c>
      <c r="L156" s="211"/>
      <c r="M156" s="187"/>
    </row>
    <row r="157" spans="1:13" s="31" customFormat="1" ht="44.1" customHeight="1" x14ac:dyDescent="0.15">
      <c r="A157" s="190">
        <v>57</v>
      </c>
      <c r="B157" s="191" t="s">
        <v>424</v>
      </c>
      <c r="C157" s="202">
        <v>1</v>
      </c>
      <c r="D157" s="191" t="s">
        <v>425</v>
      </c>
      <c r="E157" s="185" t="s">
        <v>5</v>
      </c>
      <c r="F157" s="204" t="s">
        <v>2914</v>
      </c>
      <c r="G157" s="181" t="s">
        <v>2915</v>
      </c>
      <c r="H157" s="192" t="s">
        <v>424</v>
      </c>
      <c r="I157" s="192" t="s">
        <v>425</v>
      </c>
      <c r="J157" s="188" t="s">
        <v>2916</v>
      </c>
      <c r="K157" s="206" t="s">
        <v>85</v>
      </c>
      <c r="L157" s="173" t="s">
        <v>17</v>
      </c>
      <c r="M157" s="174" t="s">
        <v>16</v>
      </c>
    </row>
    <row r="158" spans="1:13" s="31" customFormat="1" ht="32.1" customHeight="1" x14ac:dyDescent="0.15">
      <c r="A158" s="193"/>
      <c r="B158" s="194"/>
      <c r="C158" s="177"/>
      <c r="D158" s="194"/>
      <c r="E158" s="171" t="s">
        <v>6</v>
      </c>
      <c r="F158" s="191" t="s">
        <v>2917</v>
      </c>
      <c r="G158" s="181" t="s">
        <v>2918</v>
      </c>
      <c r="H158" s="178"/>
      <c r="I158" s="178"/>
      <c r="J158" s="188" t="s">
        <v>2919</v>
      </c>
      <c r="K158" s="173" t="s">
        <v>85</v>
      </c>
      <c r="L158" s="179"/>
      <c r="M158" s="178"/>
    </row>
    <row r="159" spans="1:13" s="31" customFormat="1" ht="44.1" customHeight="1" x14ac:dyDescent="0.15">
      <c r="A159" s="193"/>
      <c r="B159" s="194"/>
      <c r="C159" s="177"/>
      <c r="D159" s="194"/>
      <c r="E159" s="180"/>
      <c r="F159" s="194"/>
      <c r="G159" s="181" t="s">
        <v>2920</v>
      </c>
      <c r="H159" s="178"/>
      <c r="I159" s="178"/>
      <c r="J159" s="188" t="s">
        <v>2921</v>
      </c>
      <c r="K159" s="179"/>
      <c r="L159" s="179"/>
      <c r="M159" s="178"/>
    </row>
    <row r="160" spans="1:13" s="31" customFormat="1" ht="32.1" customHeight="1" x14ac:dyDescent="0.15">
      <c r="A160" s="193"/>
      <c r="B160" s="194"/>
      <c r="C160" s="177"/>
      <c r="D160" s="194"/>
      <c r="E160" s="180"/>
      <c r="F160" s="194"/>
      <c r="G160" s="181" t="s">
        <v>2922</v>
      </c>
      <c r="H160" s="178"/>
      <c r="I160" s="178"/>
      <c r="J160" s="188" t="s">
        <v>354</v>
      </c>
      <c r="K160" s="179"/>
      <c r="L160" s="179"/>
      <c r="M160" s="178"/>
    </row>
    <row r="161" spans="1:13" s="31" customFormat="1" ht="32.1" customHeight="1" x14ac:dyDescent="0.15">
      <c r="A161" s="193"/>
      <c r="B161" s="194"/>
      <c r="C161" s="177"/>
      <c r="D161" s="194"/>
      <c r="E161" s="197"/>
      <c r="F161" s="198"/>
      <c r="G161" s="181" t="s">
        <v>2923</v>
      </c>
      <c r="H161" s="178"/>
      <c r="I161" s="178"/>
      <c r="J161" s="188" t="s">
        <v>2924</v>
      </c>
      <c r="K161" s="189"/>
      <c r="L161" s="179"/>
      <c r="M161" s="178"/>
    </row>
    <row r="162" spans="1:13" ht="44.1" customHeight="1" x14ac:dyDescent="0.15">
      <c r="A162" s="193"/>
      <c r="B162" s="194"/>
      <c r="C162" s="177"/>
      <c r="D162" s="194"/>
      <c r="E162" s="171" t="s">
        <v>9</v>
      </c>
      <c r="F162" s="191" t="s">
        <v>2925</v>
      </c>
      <c r="G162" s="181" t="s">
        <v>226</v>
      </c>
      <c r="H162" s="178"/>
      <c r="I162" s="178"/>
      <c r="J162" s="188" t="s">
        <v>2926</v>
      </c>
      <c r="K162" s="174" t="s">
        <v>265</v>
      </c>
      <c r="L162" s="179"/>
      <c r="M162" s="178"/>
    </row>
    <row r="163" spans="1:13" ht="32.1" customHeight="1" x14ac:dyDescent="0.15">
      <c r="A163" s="201"/>
      <c r="B163" s="198"/>
      <c r="C163" s="184"/>
      <c r="D163" s="198"/>
      <c r="E163" s="197"/>
      <c r="F163" s="198"/>
      <c r="G163" s="181" t="s">
        <v>2927</v>
      </c>
      <c r="H163" s="187"/>
      <c r="I163" s="187"/>
      <c r="J163" s="188" t="s">
        <v>2928</v>
      </c>
      <c r="K163" s="187"/>
      <c r="L163" s="189"/>
      <c r="M163" s="187"/>
    </row>
    <row r="164" spans="1:13" s="32" customFormat="1" ht="44.1" customHeight="1" x14ac:dyDescent="0.15">
      <c r="A164" s="219">
        <v>59</v>
      </c>
      <c r="B164" s="221" t="s">
        <v>426</v>
      </c>
      <c r="C164" s="220">
        <v>3</v>
      </c>
      <c r="D164" s="221" t="s">
        <v>427</v>
      </c>
      <c r="E164" s="236" t="s">
        <v>5</v>
      </c>
      <c r="F164" s="221" t="s">
        <v>2929</v>
      </c>
      <c r="G164" s="225" t="s">
        <v>2930</v>
      </c>
      <c r="H164" s="224" t="s">
        <v>426</v>
      </c>
      <c r="I164" s="224" t="s">
        <v>427</v>
      </c>
      <c r="J164" s="225" t="s">
        <v>2706</v>
      </c>
      <c r="K164" s="272" t="s">
        <v>85</v>
      </c>
      <c r="L164" s="224" t="s">
        <v>17</v>
      </c>
      <c r="M164" s="273" t="s">
        <v>16</v>
      </c>
    </row>
    <row r="165" spans="1:13" s="32" customFormat="1" ht="44.1" customHeight="1" x14ac:dyDescent="0.15">
      <c r="A165" s="227"/>
      <c r="B165" s="223"/>
      <c r="C165" s="228"/>
      <c r="D165" s="223"/>
      <c r="E165" s="222"/>
      <c r="F165" s="223"/>
      <c r="G165" s="225" t="s">
        <v>2931</v>
      </c>
      <c r="H165" s="229"/>
      <c r="I165" s="229"/>
      <c r="J165" s="225" t="s">
        <v>2932</v>
      </c>
      <c r="K165" s="272" t="s">
        <v>83</v>
      </c>
      <c r="L165" s="229"/>
      <c r="M165" s="274"/>
    </row>
    <row r="166" spans="1:13" s="32" customFormat="1" ht="44.1" customHeight="1" x14ac:dyDescent="0.15">
      <c r="A166" s="227"/>
      <c r="B166" s="223"/>
      <c r="C166" s="228"/>
      <c r="D166" s="223"/>
      <c r="E166" s="222"/>
      <c r="F166" s="223"/>
      <c r="G166" s="225" t="s">
        <v>2933</v>
      </c>
      <c r="H166" s="229"/>
      <c r="I166" s="229"/>
      <c r="J166" s="225" t="s">
        <v>2706</v>
      </c>
      <c r="K166" s="237" t="s">
        <v>32</v>
      </c>
      <c r="L166" s="229"/>
      <c r="M166" s="274"/>
    </row>
    <row r="167" spans="1:13" s="32" customFormat="1" ht="44.1" customHeight="1" x14ac:dyDescent="0.15">
      <c r="A167" s="227"/>
      <c r="B167" s="223"/>
      <c r="C167" s="228"/>
      <c r="D167" s="223"/>
      <c r="E167" s="231"/>
      <c r="F167" s="232"/>
      <c r="G167" s="225" t="s">
        <v>2934</v>
      </c>
      <c r="H167" s="229"/>
      <c r="I167" s="229"/>
      <c r="J167" s="225" t="s">
        <v>2706</v>
      </c>
      <c r="K167" s="234"/>
      <c r="L167" s="235"/>
      <c r="M167" s="274"/>
    </row>
    <row r="168" spans="1:13" s="32" customFormat="1" ht="32.1" customHeight="1" x14ac:dyDescent="0.15">
      <c r="A168" s="227"/>
      <c r="B168" s="223"/>
      <c r="C168" s="228"/>
      <c r="D168" s="223"/>
      <c r="E168" s="236" t="s">
        <v>7</v>
      </c>
      <c r="F168" s="221" t="s">
        <v>2935</v>
      </c>
      <c r="G168" s="225" t="s">
        <v>129</v>
      </c>
      <c r="H168" s="229"/>
      <c r="I168" s="229"/>
      <c r="J168" s="225" t="s">
        <v>2936</v>
      </c>
      <c r="K168" s="272" t="s">
        <v>85</v>
      </c>
      <c r="L168" s="235"/>
      <c r="M168" s="274"/>
    </row>
    <row r="169" spans="1:13" s="32" customFormat="1" ht="32.1" customHeight="1" x14ac:dyDescent="0.15">
      <c r="A169" s="227"/>
      <c r="B169" s="223"/>
      <c r="C169" s="228"/>
      <c r="D169" s="223"/>
      <c r="E169" s="231"/>
      <c r="F169" s="232"/>
      <c r="G169" s="225" t="s">
        <v>130</v>
      </c>
      <c r="H169" s="229"/>
      <c r="I169" s="229"/>
      <c r="J169" s="225" t="s">
        <v>2937</v>
      </c>
      <c r="K169" s="237" t="s">
        <v>83</v>
      </c>
      <c r="L169" s="235"/>
      <c r="M169" s="274"/>
    </row>
    <row r="170" spans="1:13" s="32" customFormat="1" ht="44.1" customHeight="1" x14ac:dyDescent="0.15">
      <c r="A170" s="227"/>
      <c r="B170" s="223"/>
      <c r="C170" s="228"/>
      <c r="D170" s="223"/>
      <c r="E170" s="238" t="s">
        <v>8</v>
      </c>
      <c r="F170" s="239" t="s">
        <v>2938</v>
      </c>
      <c r="G170" s="225" t="s">
        <v>2939</v>
      </c>
      <c r="H170" s="229"/>
      <c r="I170" s="229"/>
      <c r="J170" s="225" t="s">
        <v>2706</v>
      </c>
      <c r="K170" s="234"/>
      <c r="L170" s="235"/>
      <c r="M170" s="274"/>
    </row>
    <row r="171" spans="1:13" s="32" customFormat="1" ht="56.1" customHeight="1" x14ac:dyDescent="0.15">
      <c r="A171" s="227"/>
      <c r="B171" s="223"/>
      <c r="C171" s="228"/>
      <c r="D171" s="223"/>
      <c r="E171" s="238" t="s">
        <v>9</v>
      </c>
      <c r="F171" s="239" t="s">
        <v>2940</v>
      </c>
      <c r="G171" s="225" t="s">
        <v>2941</v>
      </c>
      <c r="H171" s="229"/>
      <c r="I171" s="229"/>
      <c r="J171" s="225" t="s">
        <v>544</v>
      </c>
      <c r="K171" s="275" t="s">
        <v>85</v>
      </c>
      <c r="L171" s="235"/>
      <c r="M171" s="274"/>
    </row>
    <row r="172" spans="1:13" s="32" customFormat="1" ht="80.099999999999994" customHeight="1" x14ac:dyDescent="0.15">
      <c r="A172" s="227"/>
      <c r="B172" s="223"/>
      <c r="C172" s="228"/>
      <c r="D172" s="223"/>
      <c r="E172" s="171" t="s">
        <v>11</v>
      </c>
      <c r="F172" s="191" t="s">
        <v>2942</v>
      </c>
      <c r="G172" s="206" t="s">
        <v>228</v>
      </c>
      <c r="H172" s="179"/>
      <c r="I172" s="179"/>
      <c r="J172" s="225" t="s">
        <v>2943</v>
      </c>
      <c r="K172" s="240"/>
      <c r="L172" s="235"/>
      <c r="M172" s="274"/>
    </row>
    <row r="173" spans="1:13" s="32" customFormat="1" ht="32.1" customHeight="1" x14ac:dyDescent="0.15">
      <c r="A173" s="227"/>
      <c r="B173" s="223"/>
      <c r="C173" s="228"/>
      <c r="D173" s="223"/>
      <c r="E173" s="180"/>
      <c r="F173" s="194"/>
      <c r="G173" s="206" t="s">
        <v>2944</v>
      </c>
      <c r="H173" s="179"/>
      <c r="I173" s="179"/>
      <c r="J173" s="225" t="s">
        <v>2945</v>
      </c>
      <c r="K173" s="240"/>
      <c r="L173" s="235"/>
      <c r="M173" s="274"/>
    </row>
    <row r="174" spans="1:13" s="32" customFormat="1" ht="32.1" customHeight="1" x14ac:dyDescent="0.15">
      <c r="A174" s="227"/>
      <c r="B174" s="223"/>
      <c r="C174" s="228"/>
      <c r="D174" s="223"/>
      <c r="E174" s="180"/>
      <c r="F174" s="194"/>
      <c r="G174" s="206" t="s">
        <v>2946</v>
      </c>
      <c r="H174" s="179"/>
      <c r="I174" s="179"/>
      <c r="J174" s="225" t="s">
        <v>2947</v>
      </c>
      <c r="K174" s="240"/>
      <c r="L174" s="235"/>
      <c r="M174" s="274"/>
    </row>
    <row r="175" spans="1:13" s="32" customFormat="1" ht="44.1" customHeight="1" x14ac:dyDescent="0.15">
      <c r="A175" s="227"/>
      <c r="B175" s="223"/>
      <c r="C175" s="228"/>
      <c r="D175" s="223"/>
      <c r="E175" s="180"/>
      <c r="F175" s="194"/>
      <c r="G175" s="206" t="s">
        <v>2948</v>
      </c>
      <c r="H175" s="179"/>
      <c r="I175" s="179"/>
      <c r="J175" s="225" t="s">
        <v>2949</v>
      </c>
      <c r="K175" s="240"/>
      <c r="L175" s="235"/>
      <c r="M175" s="274"/>
    </row>
    <row r="176" spans="1:13" s="32" customFormat="1" ht="44.1" customHeight="1" x14ac:dyDescent="0.15">
      <c r="A176" s="227"/>
      <c r="B176" s="223"/>
      <c r="C176" s="228"/>
      <c r="D176" s="223"/>
      <c r="E176" s="180"/>
      <c r="F176" s="194"/>
      <c r="G176" s="206" t="s">
        <v>2950</v>
      </c>
      <c r="H176" s="179"/>
      <c r="I176" s="179"/>
      <c r="J176" s="225" t="s">
        <v>2951</v>
      </c>
      <c r="K176" s="240"/>
      <c r="L176" s="235"/>
      <c r="M176" s="274"/>
    </row>
    <row r="177" spans="1:13" s="32" customFormat="1" ht="44.1" customHeight="1" x14ac:dyDescent="0.15">
      <c r="A177" s="227"/>
      <c r="B177" s="223"/>
      <c r="C177" s="228"/>
      <c r="D177" s="223"/>
      <c r="E177" s="180"/>
      <c r="F177" s="194"/>
      <c r="G177" s="206" t="s">
        <v>2952</v>
      </c>
      <c r="H177" s="179"/>
      <c r="I177" s="179"/>
      <c r="J177" s="225" t="s">
        <v>2953</v>
      </c>
      <c r="K177" s="240"/>
      <c r="L177" s="235"/>
      <c r="M177" s="274"/>
    </row>
    <row r="178" spans="1:13" s="32" customFormat="1" ht="32.1" customHeight="1" x14ac:dyDescent="0.15">
      <c r="A178" s="227"/>
      <c r="B178" s="223"/>
      <c r="C178" s="228"/>
      <c r="D178" s="223"/>
      <c r="E178" s="180"/>
      <c r="F178" s="194"/>
      <c r="G178" s="206" t="s">
        <v>2954</v>
      </c>
      <c r="H178" s="179"/>
      <c r="I178" s="179"/>
      <c r="J178" s="225" t="s">
        <v>2955</v>
      </c>
      <c r="K178" s="240"/>
      <c r="L178" s="235"/>
      <c r="M178" s="274"/>
    </row>
    <row r="179" spans="1:13" s="32" customFormat="1" ht="32.1" customHeight="1" x14ac:dyDescent="0.15">
      <c r="A179" s="227"/>
      <c r="B179" s="223"/>
      <c r="C179" s="228"/>
      <c r="D179" s="223"/>
      <c r="E179" s="180"/>
      <c r="F179" s="194"/>
      <c r="G179" s="206" t="s">
        <v>2956</v>
      </c>
      <c r="H179" s="179"/>
      <c r="I179" s="179"/>
      <c r="J179" s="206" t="s">
        <v>2957</v>
      </c>
      <c r="K179" s="240"/>
      <c r="L179" s="235"/>
      <c r="M179" s="274"/>
    </row>
    <row r="180" spans="1:13" s="32" customFormat="1" ht="32.1" customHeight="1" x14ac:dyDescent="0.15">
      <c r="A180" s="227"/>
      <c r="B180" s="223"/>
      <c r="C180" s="228"/>
      <c r="D180" s="223"/>
      <c r="E180" s="180"/>
      <c r="F180" s="194"/>
      <c r="G180" s="206" t="s">
        <v>2958</v>
      </c>
      <c r="H180" s="179"/>
      <c r="I180" s="179"/>
      <c r="J180" s="206" t="s">
        <v>2959</v>
      </c>
      <c r="K180" s="240"/>
      <c r="L180" s="235"/>
      <c r="M180" s="274"/>
    </row>
    <row r="181" spans="1:13" s="32" customFormat="1" ht="44.1" customHeight="1" x14ac:dyDescent="0.15">
      <c r="A181" s="227"/>
      <c r="B181" s="223"/>
      <c r="C181" s="228"/>
      <c r="D181" s="223"/>
      <c r="E181" s="180"/>
      <c r="F181" s="194"/>
      <c r="G181" s="206" t="s">
        <v>2960</v>
      </c>
      <c r="H181" s="179"/>
      <c r="I181" s="179"/>
      <c r="J181" s="206" t="s">
        <v>2961</v>
      </c>
      <c r="K181" s="240"/>
      <c r="L181" s="235"/>
      <c r="M181" s="274"/>
    </row>
    <row r="182" spans="1:13" s="32" customFormat="1" ht="32.1" customHeight="1" x14ac:dyDescent="0.15">
      <c r="A182" s="227"/>
      <c r="B182" s="223"/>
      <c r="C182" s="228"/>
      <c r="D182" s="223"/>
      <c r="E182" s="180"/>
      <c r="F182" s="194"/>
      <c r="G182" s="206" t="s">
        <v>2962</v>
      </c>
      <c r="H182" s="179"/>
      <c r="I182" s="179"/>
      <c r="J182" s="206" t="s">
        <v>2963</v>
      </c>
      <c r="K182" s="240"/>
      <c r="L182" s="235"/>
      <c r="M182" s="274"/>
    </row>
    <row r="183" spans="1:13" s="32" customFormat="1" ht="44.1" customHeight="1" x14ac:dyDescent="0.15">
      <c r="A183" s="227"/>
      <c r="B183" s="223"/>
      <c r="C183" s="228"/>
      <c r="D183" s="223"/>
      <c r="E183" s="180"/>
      <c r="F183" s="194"/>
      <c r="G183" s="206" t="s">
        <v>2964</v>
      </c>
      <c r="H183" s="179"/>
      <c r="I183" s="179"/>
      <c r="J183" s="206" t="s">
        <v>2965</v>
      </c>
      <c r="K183" s="268"/>
      <c r="L183" s="235"/>
      <c r="M183" s="274"/>
    </row>
    <row r="184" spans="1:13" s="32" customFormat="1" ht="44.1" customHeight="1" x14ac:dyDescent="0.15">
      <c r="A184" s="227"/>
      <c r="B184" s="223"/>
      <c r="C184" s="228"/>
      <c r="D184" s="223"/>
      <c r="E184" s="180"/>
      <c r="F184" s="194"/>
      <c r="G184" s="206" t="s">
        <v>2966</v>
      </c>
      <c r="H184" s="179"/>
      <c r="I184" s="179"/>
      <c r="J184" s="206" t="s">
        <v>2967</v>
      </c>
      <c r="K184" s="269" t="s">
        <v>2968</v>
      </c>
      <c r="L184" s="235"/>
      <c r="M184" s="274"/>
    </row>
    <row r="185" spans="1:13" s="32" customFormat="1" ht="56.1" customHeight="1" x14ac:dyDescent="0.15">
      <c r="A185" s="227"/>
      <c r="B185" s="223"/>
      <c r="C185" s="228"/>
      <c r="D185" s="223"/>
      <c r="E185" s="180"/>
      <c r="F185" s="194"/>
      <c r="G185" s="206" t="s">
        <v>545</v>
      </c>
      <c r="H185" s="179"/>
      <c r="I185" s="179"/>
      <c r="J185" s="206" t="s">
        <v>2969</v>
      </c>
      <c r="K185" s="217" t="s">
        <v>2970</v>
      </c>
      <c r="L185" s="235"/>
      <c r="M185" s="274"/>
    </row>
    <row r="186" spans="1:13" s="32" customFormat="1" ht="44.1" customHeight="1" x14ac:dyDescent="0.15">
      <c r="A186" s="227"/>
      <c r="B186" s="223"/>
      <c r="C186" s="228"/>
      <c r="D186" s="223"/>
      <c r="E186" s="180"/>
      <c r="F186" s="194"/>
      <c r="G186" s="206" t="s">
        <v>2971</v>
      </c>
      <c r="H186" s="179"/>
      <c r="I186" s="179"/>
      <c r="J186" s="206" t="s">
        <v>2972</v>
      </c>
      <c r="K186" s="240"/>
      <c r="L186" s="235"/>
      <c r="M186" s="274"/>
    </row>
    <row r="187" spans="1:13" s="32" customFormat="1" ht="44.1" customHeight="1" x14ac:dyDescent="0.15">
      <c r="A187" s="227"/>
      <c r="B187" s="223"/>
      <c r="C187" s="228"/>
      <c r="D187" s="223"/>
      <c r="E187" s="180"/>
      <c r="F187" s="194"/>
      <c r="G187" s="206" t="s">
        <v>2973</v>
      </c>
      <c r="H187" s="179"/>
      <c r="I187" s="179"/>
      <c r="J187" s="206" t="s">
        <v>2974</v>
      </c>
      <c r="K187" s="240"/>
      <c r="L187" s="235"/>
      <c r="M187" s="274"/>
    </row>
    <row r="188" spans="1:13" s="32" customFormat="1" ht="44.1" customHeight="1" x14ac:dyDescent="0.15">
      <c r="A188" s="227"/>
      <c r="B188" s="223"/>
      <c r="C188" s="228"/>
      <c r="D188" s="223"/>
      <c r="E188" s="180"/>
      <c r="F188" s="194"/>
      <c r="G188" s="206" t="s">
        <v>2975</v>
      </c>
      <c r="H188" s="179"/>
      <c r="I188" s="179"/>
      <c r="J188" s="206" t="s">
        <v>2976</v>
      </c>
      <c r="K188" s="240"/>
      <c r="L188" s="235"/>
      <c r="M188" s="274"/>
    </row>
    <row r="189" spans="1:13" s="32" customFormat="1" ht="44.1" customHeight="1" x14ac:dyDescent="0.15">
      <c r="A189" s="227"/>
      <c r="B189" s="223"/>
      <c r="C189" s="228"/>
      <c r="D189" s="223"/>
      <c r="E189" s="180"/>
      <c r="F189" s="194"/>
      <c r="G189" s="206" t="s">
        <v>2977</v>
      </c>
      <c r="H189" s="179"/>
      <c r="I189" s="179"/>
      <c r="J189" s="206" t="s">
        <v>2978</v>
      </c>
      <c r="K189" s="268"/>
      <c r="L189" s="235"/>
      <c r="M189" s="274"/>
    </row>
    <row r="190" spans="1:13" s="32" customFormat="1" ht="44.1" customHeight="1" x14ac:dyDescent="0.15">
      <c r="A190" s="227"/>
      <c r="B190" s="223"/>
      <c r="C190" s="228"/>
      <c r="D190" s="223"/>
      <c r="E190" s="180"/>
      <c r="F190" s="194"/>
      <c r="G190" s="206" t="s">
        <v>2979</v>
      </c>
      <c r="H190" s="179"/>
      <c r="I190" s="179"/>
      <c r="J190" s="206" t="s">
        <v>2980</v>
      </c>
      <c r="K190" s="269" t="s">
        <v>266</v>
      </c>
      <c r="L190" s="235"/>
      <c r="M190" s="274"/>
    </row>
    <row r="191" spans="1:13" s="32" customFormat="1" ht="56.1" customHeight="1" x14ac:dyDescent="0.15">
      <c r="A191" s="227"/>
      <c r="B191" s="223"/>
      <c r="C191" s="228"/>
      <c r="D191" s="223"/>
      <c r="E191" s="180"/>
      <c r="F191" s="194"/>
      <c r="G191" s="206" t="s">
        <v>131</v>
      </c>
      <c r="H191" s="179"/>
      <c r="I191" s="179"/>
      <c r="J191" s="206" t="s">
        <v>2981</v>
      </c>
      <c r="K191" s="217" t="s">
        <v>2746</v>
      </c>
      <c r="L191" s="229"/>
      <c r="M191" s="274"/>
    </row>
    <row r="192" spans="1:13" s="32" customFormat="1" ht="44.1" customHeight="1" x14ac:dyDescent="0.15">
      <c r="A192" s="227"/>
      <c r="B192" s="223"/>
      <c r="C192" s="228"/>
      <c r="D192" s="223"/>
      <c r="E192" s="180"/>
      <c r="F192" s="194"/>
      <c r="G192" s="206" t="s">
        <v>2982</v>
      </c>
      <c r="H192" s="179"/>
      <c r="I192" s="179"/>
      <c r="J192" s="206" t="s">
        <v>2983</v>
      </c>
      <c r="K192" s="268"/>
      <c r="L192" s="229"/>
      <c r="M192" s="274"/>
    </row>
    <row r="193" spans="1:13" s="32" customFormat="1" ht="56.1" customHeight="1" x14ac:dyDescent="0.15">
      <c r="A193" s="227"/>
      <c r="B193" s="223"/>
      <c r="C193" s="228"/>
      <c r="D193" s="223"/>
      <c r="E193" s="180"/>
      <c r="F193" s="194"/>
      <c r="G193" s="206" t="s">
        <v>229</v>
      </c>
      <c r="H193" s="179"/>
      <c r="I193" s="179"/>
      <c r="J193" s="206" t="s">
        <v>2984</v>
      </c>
      <c r="K193" s="217" t="s">
        <v>2985</v>
      </c>
      <c r="L193" s="229"/>
      <c r="M193" s="274"/>
    </row>
    <row r="194" spans="1:13" s="32" customFormat="1" ht="32.1" customHeight="1" x14ac:dyDescent="0.15">
      <c r="A194" s="227"/>
      <c r="B194" s="223"/>
      <c r="C194" s="228"/>
      <c r="D194" s="223"/>
      <c r="E194" s="180"/>
      <c r="F194" s="194"/>
      <c r="G194" s="206" t="s">
        <v>2986</v>
      </c>
      <c r="H194" s="179"/>
      <c r="I194" s="179"/>
      <c r="J194" s="206" t="s">
        <v>2987</v>
      </c>
      <c r="K194" s="179"/>
      <c r="L194" s="235"/>
      <c r="M194" s="274"/>
    </row>
    <row r="195" spans="1:13" s="32" customFormat="1" ht="32.1" customHeight="1" x14ac:dyDescent="0.15">
      <c r="A195" s="227"/>
      <c r="B195" s="223"/>
      <c r="C195" s="228"/>
      <c r="D195" s="223"/>
      <c r="E195" s="180"/>
      <c r="F195" s="194"/>
      <c r="G195" s="206" t="s">
        <v>2988</v>
      </c>
      <c r="H195" s="179"/>
      <c r="I195" s="179"/>
      <c r="J195" s="206" t="s">
        <v>2989</v>
      </c>
      <c r="K195" s="179"/>
      <c r="L195" s="235"/>
      <c r="M195" s="274"/>
    </row>
    <row r="196" spans="1:13" s="32" customFormat="1" ht="32.1" customHeight="1" x14ac:dyDescent="0.15">
      <c r="A196" s="227"/>
      <c r="B196" s="223"/>
      <c r="C196" s="228"/>
      <c r="D196" s="223"/>
      <c r="E196" s="180"/>
      <c r="F196" s="194"/>
      <c r="G196" s="206" t="s">
        <v>2990</v>
      </c>
      <c r="H196" s="179"/>
      <c r="I196" s="179"/>
      <c r="J196" s="206" t="s">
        <v>2991</v>
      </c>
      <c r="K196" s="179"/>
      <c r="L196" s="235"/>
      <c r="M196" s="274"/>
    </row>
    <row r="197" spans="1:13" s="32" customFormat="1" ht="44.1" customHeight="1" x14ac:dyDescent="0.15">
      <c r="A197" s="227"/>
      <c r="B197" s="223"/>
      <c r="C197" s="228"/>
      <c r="D197" s="223"/>
      <c r="E197" s="180"/>
      <c r="F197" s="194"/>
      <c r="G197" s="206" t="s">
        <v>2992</v>
      </c>
      <c r="H197" s="179"/>
      <c r="I197" s="179"/>
      <c r="J197" s="206" t="s">
        <v>2993</v>
      </c>
      <c r="K197" s="179"/>
      <c r="L197" s="235"/>
      <c r="M197" s="274"/>
    </row>
    <row r="198" spans="1:13" s="32" customFormat="1" ht="44.1" customHeight="1" x14ac:dyDescent="0.15">
      <c r="A198" s="227"/>
      <c r="B198" s="223"/>
      <c r="C198" s="228"/>
      <c r="D198" s="223"/>
      <c r="E198" s="180"/>
      <c r="F198" s="194"/>
      <c r="G198" s="206" t="s">
        <v>2994</v>
      </c>
      <c r="H198" s="179"/>
      <c r="I198" s="179"/>
      <c r="J198" s="206" t="s">
        <v>2995</v>
      </c>
      <c r="K198" s="179"/>
      <c r="L198" s="235"/>
      <c r="M198" s="274"/>
    </row>
    <row r="199" spans="1:13" s="32" customFormat="1" ht="44.1" customHeight="1" x14ac:dyDescent="0.15">
      <c r="A199" s="227"/>
      <c r="B199" s="223"/>
      <c r="C199" s="228"/>
      <c r="D199" s="223"/>
      <c r="E199" s="180"/>
      <c r="F199" s="194"/>
      <c r="G199" s="206" t="s">
        <v>2996</v>
      </c>
      <c r="H199" s="179"/>
      <c r="I199" s="179"/>
      <c r="J199" s="206" t="s">
        <v>2997</v>
      </c>
      <c r="K199" s="179"/>
      <c r="L199" s="235"/>
      <c r="M199" s="274"/>
    </row>
    <row r="200" spans="1:13" s="32" customFormat="1" ht="32.1" customHeight="1" x14ac:dyDescent="0.15">
      <c r="A200" s="227"/>
      <c r="B200" s="223"/>
      <c r="C200" s="228"/>
      <c r="D200" s="223"/>
      <c r="E200" s="180"/>
      <c r="F200" s="194"/>
      <c r="G200" s="206" t="s">
        <v>2998</v>
      </c>
      <c r="H200" s="179"/>
      <c r="I200" s="179"/>
      <c r="J200" s="206" t="s">
        <v>2999</v>
      </c>
      <c r="K200" s="189"/>
      <c r="L200" s="235"/>
      <c r="M200" s="274"/>
    </row>
    <row r="201" spans="1:13" s="32" customFormat="1" ht="56.1" customHeight="1" x14ac:dyDescent="0.15">
      <c r="A201" s="227"/>
      <c r="B201" s="223"/>
      <c r="C201" s="228"/>
      <c r="D201" s="223"/>
      <c r="E201" s="180"/>
      <c r="F201" s="194"/>
      <c r="G201" s="206" t="s">
        <v>267</v>
      </c>
      <c r="H201" s="179"/>
      <c r="I201" s="179"/>
      <c r="J201" s="206" t="s">
        <v>268</v>
      </c>
      <c r="K201" s="173" t="s">
        <v>3000</v>
      </c>
      <c r="L201" s="235"/>
      <c r="M201" s="274"/>
    </row>
    <row r="202" spans="1:13" s="32" customFormat="1" ht="32.1" customHeight="1" x14ac:dyDescent="0.15">
      <c r="A202" s="227"/>
      <c r="B202" s="223"/>
      <c r="C202" s="228"/>
      <c r="D202" s="223"/>
      <c r="E202" s="180"/>
      <c r="F202" s="194"/>
      <c r="G202" s="206" t="s">
        <v>3001</v>
      </c>
      <c r="H202" s="179"/>
      <c r="I202" s="179"/>
      <c r="J202" s="206" t="s">
        <v>3002</v>
      </c>
      <c r="K202" s="179"/>
      <c r="L202" s="235"/>
      <c r="M202" s="274"/>
    </row>
    <row r="203" spans="1:13" s="32" customFormat="1" ht="44.1" customHeight="1" x14ac:dyDescent="0.15">
      <c r="A203" s="227"/>
      <c r="B203" s="223"/>
      <c r="C203" s="228"/>
      <c r="D203" s="223"/>
      <c r="E203" s="180"/>
      <c r="F203" s="194"/>
      <c r="G203" s="206" t="s">
        <v>3003</v>
      </c>
      <c r="H203" s="179"/>
      <c r="I203" s="179"/>
      <c r="J203" s="206" t="s">
        <v>3004</v>
      </c>
      <c r="K203" s="189"/>
      <c r="L203" s="235"/>
      <c r="M203" s="274"/>
    </row>
    <row r="204" spans="1:13" s="32" customFormat="1" ht="56.1" customHeight="1" x14ac:dyDescent="0.15">
      <c r="A204" s="227"/>
      <c r="B204" s="223"/>
      <c r="C204" s="228"/>
      <c r="D204" s="223"/>
      <c r="E204" s="180"/>
      <c r="F204" s="194"/>
      <c r="G204" s="206" t="s">
        <v>3005</v>
      </c>
      <c r="H204" s="179"/>
      <c r="I204" s="179"/>
      <c r="J204" s="206" t="s">
        <v>3006</v>
      </c>
      <c r="K204" s="173" t="s">
        <v>3007</v>
      </c>
      <c r="L204" s="235"/>
      <c r="M204" s="274"/>
    </row>
    <row r="205" spans="1:13" s="32" customFormat="1" ht="44.1" customHeight="1" x14ac:dyDescent="0.15">
      <c r="A205" s="227"/>
      <c r="B205" s="223"/>
      <c r="C205" s="228"/>
      <c r="D205" s="223"/>
      <c r="E205" s="180"/>
      <c r="F205" s="194"/>
      <c r="G205" s="206" t="s">
        <v>3008</v>
      </c>
      <c r="H205" s="179"/>
      <c r="I205" s="179"/>
      <c r="J205" s="206" t="s">
        <v>3009</v>
      </c>
      <c r="K205" s="179"/>
      <c r="L205" s="235"/>
      <c r="M205" s="274"/>
    </row>
    <row r="206" spans="1:13" s="32" customFormat="1" ht="32.1" customHeight="1" x14ac:dyDescent="0.15">
      <c r="A206" s="227"/>
      <c r="B206" s="223"/>
      <c r="C206" s="228"/>
      <c r="D206" s="223"/>
      <c r="E206" s="180"/>
      <c r="F206" s="194"/>
      <c r="G206" s="206" t="s">
        <v>3010</v>
      </c>
      <c r="H206" s="179"/>
      <c r="I206" s="179"/>
      <c r="J206" s="206" t="s">
        <v>3011</v>
      </c>
      <c r="K206" s="179"/>
      <c r="L206" s="235"/>
      <c r="M206" s="274"/>
    </row>
    <row r="207" spans="1:13" s="32" customFormat="1" ht="44.1" customHeight="1" x14ac:dyDescent="0.15">
      <c r="A207" s="227"/>
      <c r="B207" s="223"/>
      <c r="C207" s="228"/>
      <c r="D207" s="223"/>
      <c r="E207" s="180"/>
      <c r="F207" s="194"/>
      <c r="G207" s="206" t="s">
        <v>3012</v>
      </c>
      <c r="H207" s="179"/>
      <c r="I207" s="179"/>
      <c r="J207" s="206" t="s">
        <v>3013</v>
      </c>
      <c r="K207" s="179"/>
      <c r="L207" s="235"/>
      <c r="M207" s="274"/>
    </row>
    <row r="208" spans="1:13" s="32" customFormat="1" ht="32.1" customHeight="1" x14ac:dyDescent="0.15">
      <c r="A208" s="227"/>
      <c r="B208" s="223"/>
      <c r="C208" s="228"/>
      <c r="D208" s="223"/>
      <c r="E208" s="180"/>
      <c r="F208" s="194"/>
      <c r="G208" s="206" t="s">
        <v>3014</v>
      </c>
      <c r="H208" s="179"/>
      <c r="I208" s="179"/>
      <c r="J208" s="206" t="s">
        <v>3015</v>
      </c>
      <c r="K208" s="179"/>
      <c r="L208" s="235"/>
      <c r="M208" s="274"/>
    </row>
    <row r="209" spans="1:13" s="32" customFormat="1" ht="44.1" customHeight="1" x14ac:dyDescent="0.15">
      <c r="A209" s="227"/>
      <c r="B209" s="223"/>
      <c r="C209" s="228"/>
      <c r="D209" s="223"/>
      <c r="E209" s="180"/>
      <c r="F209" s="194"/>
      <c r="G209" s="206" t="s">
        <v>3016</v>
      </c>
      <c r="H209" s="179"/>
      <c r="I209" s="179"/>
      <c r="J209" s="206" t="s">
        <v>3017</v>
      </c>
      <c r="K209" s="189"/>
      <c r="L209" s="235"/>
      <c r="M209" s="274"/>
    </row>
    <row r="210" spans="1:13" s="32" customFormat="1" ht="56.1" customHeight="1" x14ac:dyDescent="0.15">
      <c r="A210" s="227"/>
      <c r="B210" s="223"/>
      <c r="C210" s="228"/>
      <c r="D210" s="223"/>
      <c r="E210" s="180"/>
      <c r="F210" s="194"/>
      <c r="G210" s="206" t="s">
        <v>3018</v>
      </c>
      <c r="H210" s="179"/>
      <c r="I210" s="179"/>
      <c r="J210" s="206" t="s">
        <v>3019</v>
      </c>
      <c r="K210" s="173" t="s">
        <v>3020</v>
      </c>
      <c r="L210" s="235"/>
      <c r="M210" s="274"/>
    </row>
    <row r="211" spans="1:13" s="32" customFormat="1" ht="44.1" customHeight="1" x14ac:dyDescent="0.15">
      <c r="A211" s="227"/>
      <c r="B211" s="223"/>
      <c r="C211" s="228"/>
      <c r="D211" s="223"/>
      <c r="E211" s="180"/>
      <c r="F211" s="194"/>
      <c r="G211" s="206" t="s">
        <v>3021</v>
      </c>
      <c r="H211" s="179"/>
      <c r="I211" s="179"/>
      <c r="J211" s="206" t="s">
        <v>3022</v>
      </c>
      <c r="K211" s="189"/>
      <c r="L211" s="235"/>
      <c r="M211" s="274"/>
    </row>
    <row r="212" spans="1:13" s="32" customFormat="1" ht="92.1" customHeight="1" x14ac:dyDescent="0.15">
      <c r="A212" s="227"/>
      <c r="B212" s="223"/>
      <c r="C212" s="228"/>
      <c r="D212" s="223"/>
      <c r="E212" s="180"/>
      <c r="F212" s="194"/>
      <c r="G212" s="206" t="s">
        <v>3023</v>
      </c>
      <c r="H212" s="179"/>
      <c r="I212" s="179"/>
      <c r="J212" s="206" t="s">
        <v>3024</v>
      </c>
      <c r="K212" s="206" t="s">
        <v>3025</v>
      </c>
      <c r="L212" s="235"/>
      <c r="M212" s="274"/>
    </row>
    <row r="213" spans="1:13" s="32" customFormat="1" ht="104.1" customHeight="1" x14ac:dyDescent="0.15">
      <c r="A213" s="227"/>
      <c r="B213" s="223"/>
      <c r="C213" s="228"/>
      <c r="D213" s="223"/>
      <c r="E213" s="180"/>
      <c r="F213" s="194"/>
      <c r="G213" s="206" t="s">
        <v>3026</v>
      </c>
      <c r="H213" s="179"/>
      <c r="I213" s="179"/>
      <c r="J213" s="206" t="s">
        <v>3027</v>
      </c>
      <c r="K213" s="206" t="s">
        <v>3028</v>
      </c>
      <c r="L213" s="235"/>
      <c r="M213" s="274"/>
    </row>
    <row r="214" spans="1:13" s="32" customFormat="1" ht="56.1" customHeight="1" x14ac:dyDescent="0.15">
      <c r="A214" s="227"/>
      <c r="B214" s="223"/>
      <c r="C214" s="228"/>
      <c r="D214" s="223"/>
      <c r="E214" s="180"/>
      <c r="F214" s="194"/>
      <c r="G214" s="206" t="s">
        <v>3029</v>
      </c>
      <c r="H214" s="179"/>
      <c r="I214" s="179"/>
      <c r="J214" s="206" t="s">
        <v>3030</v>
      </c>
      <c r="K214" s="173" t="s">
        <v>3031</v>
      </c>
      <c r="L214" s="235"/>
      <c r="M214" s="274"/>
    </row>
    <row r="215" spans="1:13" s="32" customFormat="1" ht="44.1" customHeight="1" x14ac:dyDescent="0.15">
      <c r="A215" s="227"/>
      <c r="B215" s="223"/>
      <c r="C215" s="228"/>
      <c r="D215" s="223"/>
      <c r="E215" s="180"/>
      <c r="F215" s="194"/>
      <c r="G215" s="206" t="s">
        <v>3032</v>
      </c>
      <c r="H215" s="179"/>
      <c r="I215" s="179"/>
      <c r="J215" s="206" t="s">
        <v>3033</v>
      </c>
      <c r="K215" s="179"/>
      <c r="L215" s="235"/>
      <c r="M215" s="274"/>
    </row>
    <row r="216" spans="1:13" s="32" customFormat="1" ht="44.1" customHeight="1" x14ac:dyDescent="0.15">
      <c r="A216" s="227"/>
      <c r="B216" s="223"/>
      <c r="C216" s="228"/>
      <c r="D216" s="223"/>
      <c r="E216" s="180"/>
      <c r="F216" s="194"/>
      <c r="G216" s="206" t="s">
        <v>3034</v>
      </c>
      <c r="H216" s="179"/>
      <c r="I216" s="179"/>
      <c r="J216" s="206" t="s">
        <v>3035</v>
      </c>
      <c r="K216" s="179"/>
      <c r="L216" s="235"/>
      <c r="M216" s="274"/>
    </row>
    <row r="217" spans="1:13" s="32" customFormat="1" ht="44.1" customHeight="1" x14ac:dyDescent="0.15">
      <c r="A217" s="227"/>
      <c r="B217" s="223"/>
      <c r="C217" s="276"/>
      <c r="D217" s="232"/>
      <c r="E217" s="197"/>
      <c r="F217" s="198"/>
      <c r="G217" s="206" t="s">
        <v>3036</v>
      </c>
      <c r="H217" s="179"/>
      <c r="I217" s="189"/>
      <c r="J217" s="206" t="s">
        <v>3037</v>
      </c>
      <c r="K217" s="189"/>
      <c r="L217" s="234"/>
      <c r="M217" s="277"/>
    </row>
    <row r="218" spans="1:13" s="31" customFormat="1" ht="44.1" customHeight="1" x14ac:dyDescent="0.15">
      <c r="A218" s="193"/>
      <c r="B218" s="194"/>
      <c r="C218" s="202">
        <v>7</v>
      </c>
      <c r="D218" s="191" t="s">
        <v>428</v>
      </c>
      <c r="E218" s="185" t="s">
        <v>8</v>
      </c>
      <c r="F218" s="204" t="s">
        <v>3038</v>
      </c>
      <c r="G218" s="206" t="s">
        <v>3039</v>
      </c>
      <c r="H218" s="179"/>
      <c r="I218" s="192" t="s">
        <v>428</v>
      </c>
      <c r="J218" s="203" t="s">
        <v>2706</v>
      </c>
      <c r="K218" s="212" t="s">
        <v>85</v>
      </c>
      <c r="L218" s="173" t="s">
        <v>17</v>
      </c>
      <c r="M218" s="174" t="s">
        <v>16</v>
      </c>
    </row>
    <row r="219" spans="1:13" s="31" customFormat="1" ht="32.1" customHeight="1" x14ac:dyDescent="0.15">
      <c r="A219" s="193"/>
      <c r="B219" s="194"/>
      <c r="C219" s="177"/>
      <c r="D219" s="194"/>
      <c r="E219" s="171" t="s">
        <v>9</v>
      </c>
      <c r="F219" s="191" t="s">
        <v>3040</v>
      </c>
      <c r="G219" s="206" t="s">
        <v>3041</v>
      </c>
      <c r="H219" s="179"/>
      <c r="I219" s="179"/>
      <c r="J219" s="203" t="s">
        <v>3042</v>
      </c>
      <c r="K219" s="212" t="s">
        <v>83</v>
      </c>
      <c r="L219" s="209"/>
      <c r="M219" s="178"/>
    </row>
    <row r="220" spans="1:13" s="31" customFormat="1" ht="32.1" customHeight="1" x14ac:dyDescent="0.15">
      <c r="A220" s="193"/>
      <c r="B220" s="194"/>
      <c r="C220" s="177"/>
      <c r="D220" s="194"/>
      <c r="E220" s="197"/>
      <c r="F220" s="198"/>
      <c r="G220" s="206" t="s">
        <v>3043</v>
      </c>
      <c r="H220" s="179"/>
      <c r="I220" s="179"/>
      <c r="J220" s="203" t="s">
        <v>3044</v>
      </c>
      <c r="K220" s="212" t="s">
        <v>32</v>
      </c>
      <c r="L220" s="209"/>
      <c r="M220" s="178"/>
    </row>
    <row r="221" spans="1:13" s="31" customFormat="1" ht="32.1" customHeight="1" x14ac:dyDescent="0.15">
      <c r="A221" s="193"/>
      <c r="B221" s="194"/>
      <c r="C221" s="184"/>
      <c r="D221" s="198"/>
      <c r="E221" s="171" t="s">
        <v>11</v>
      </c>
      <c r="F221" s="204" t="s">
        <v>3045</v>
      </c>
      <c r="G221" s="206" t="s">
        <v>3046</v>
      </c>
      <c r="H221" s="179"/>
      <c r="I221" s="189"/>
      <c r="J221" s="203" t="s">
        <v>3047</v>
      </c>
      <c r="K221" s="212" t="s">
        <v>379</v>
      </c>
      <c r="L221" s="211"/>
      <c r="M221" s="187"/>
    </row>
    <row r="222" spans="1:13" s="31" customFormat="1" ht="44.1" customHeight="1" x14ac:dyDescent="0.15">
      <c r="A222" s="201"/>
      <c r="B222" s="198"/>
      <c r="C222" s="242">
        <v>8</v>
      </c>
      <c r="D222" s="204" t="s">
        <v>135</v>
      </c>
      <c r="E222" s="185"/>
      <c r="F222" s="204" t="s">
        <v>3048</v>
      </c>
      <c r="G222" s="206" t="s">
        <v>3049</v>
      </c>
      <c r="H222" s="189"/>
      <c r="I222" s="203" t="s">
        <v>135</v>
      </c>
      <c r="J222" s="203" t="s">
        <v>2706</v>
      </c>
      <c r="K222" s="212" t="s">
        <v>83</v>
      </c>
      <c r="L222" s="206" t="s">
        <v>17</v>
      </c>
      <c r="M222" s="181" t="s">
        <v>16</v>
      </c>
    </row>
    <row r="223" spans="1:13" s="31" customFormat="1" ht="80.099999999999994" customHeight="1" x14ac:dyDescent="0.15">
      <c r="A223" s="190">
        <v>60</v>
      </c>
      <c r="B223" s="191" t="s">
        <v>430</v>
      </c>
      <c r="C223" s="202">
        <v>3</v>
      </c>
      <c r="D223" s="191" t="s">
        <v>3050</v>
      </c>
      <c r="E223" s="185" t="s">
        <v>5</v>
      </c>
      <c r="F223" s="204" t="s">
        <v>3051</v>
      </c>
      <c r="G223" s="206" t="s">
        <v>3052</v>
      </c>
      <c r="H223" s="173" t="s">
        <v>430</v>
      </c>
      <c r="I223" s="173" t="s">
        <v>3050</v>
      </c>
      <c r="J223" s="203" t="s">
        <v>2706</v>
      </c>
      <c r="K223" s="214" t="s">
        <v>85</v>
      </c>
      <c r="L223" s="214" t="s">
        <v>17</v>
      </c>
      <c r="M223" s="174" t="s">
        <v>3053</v>
      </c>
    </row>
    <row r="224" spans="1:13" s="31" customFormat="1" ht="32.1" customHeight="1" x14ac:dyDescent="0.15">
      <c r="A224" s="193"/>
      <c r="B224" s="194"/>
      <c r="C224" s="177"/>
      <c r="D224" s="194"/>
      <c r="E224" s="185" t="s">
        <v>6</v>
      </c>
      <c r="F224" s="204" t="s">
        <v>3054</v>
      </c>
      <c r="G224" s="206" t="s">
        <v>137</v>
      </c>
      <c r="H224" s="179"/>
      <c r="I224" s="179"/>
      <c r="J224" s="206" t="s">
        <v>3055</v>
      </c>
      <c r="K224" s="209"/>
      <c r="L224" s="209"/>
      <c r="M224" s="178"/>
    </row>
    <row r="225" spans="1:13" s="31" customFormat="1" ht="44.1" customHeight="1" x14ac:dyDescent="0.15">
      <c r="A225" s="193"/>
      <c r="B225" s="194"/>
      <c r="C225" s="177"/>
      <c r="D225" s="194"/>
      <c r="E225" s="171" t="s">
        <v>7</v>
      </c>
      <c r="F225" s="191" t="s">
        <v>3056</v>
      </c>
      <c r="G225" s="206" t="s">
        <v>138</v>
      </c>
      <c r="H225" s="179"/>
      <c r="I225" s="179"/>
      <c r="J225" s="206" t="s">
        <v>3057</v>
      </c>
      <c r="K225" s="209"/>
      <c r="L225" s="209"/>
      <c r="M225" s="178"/>
    </row>
    <row r="226" spans="1:13" s="31" customFormat="1" ht="32.1" customHeight="1" x14ac:dyDescent="0.15">
      <c r="A226" s="201"/>
      <c r="B226" s="198"/>
      <c r="C226" s="184"/>
      <c r="D226" s="198"/>
      <c r="E226" s="197"/>
      <c r="F226" s="198"/>
      <c r="G226" s="206" t="s">
        <v>139</v>
      </c>
      <c r="H226" s="189"/>
      <c r="I226" s="189"/>
      <c r="J226" s="206" t="s">
        <v>3058</v>
      </c>
      <c r="K226" s="211"/>
      <c r="L226" s="211"/>
      <c r="M226" s="187"/>
    </row>
    <row r="227" spans="1:13" s="31" customFormat="1" ht="56.1" customHeight="1" x14ac:dyDescent="0.15">
      <c r="A227" s="190">
        <v>61</v>
      </c>
      <c r="B227" s="191" t="s">
        <v>3059</v>
      </c>
      <c r="C227" s="202">
        <v>1</v>
      </c>
      <c r="D227" s="191" t="s">
        <v>3060</v>
      </c>
      <c r="E227" s="185" t="s">
        <v>5</v>
      </c>
      <c r="F227" s="204" t="s">
        <v>3061</v>
      </c>
      <c r="G227" s="206" t="s">
        <v>357</v>
      </c>
      <c r="H227" s="192" t="s">
        <v>3059</v>
      </c>
      <c r="I227" s="192" t="s">
        <v>3060</v>
      </c>
      <c r="J227" s="203" t="s">
        <v>2706</v>
      </c>
      <c r="K227" s="217" t="s">
        <v>85</v>
      </c>
      <c r="L227" s="173" t="s">
        <v>17</v>
      </c>
      <c r="M227" s="174" t="s">
        <v>16</v>
      </c>
    </row>
    <row r="228" spans="1:13" s="31" customFormat="1" ht="44.1" customHeight="1" x14ac:dyDescent="0.15">
      <c r="A228" s="193"/>
      <c r="B228" s="194"/>
      <c r="C228" s="177"/>
      <c r="D228" s="194"/>
      <c r="E228" s="171" t="s">
        <v>6</v>
      </c>
      <c r="F228" s="191" t="s">
        <v>3062</v>
      </c>
      <c r="G228" s="206" t="s">
        <v>323</v>
      </c>
      <c r="H228" s="179"/>
      <c r="I228" s="179"/>
      <c r="J228" s="203" t="s">
        <v>2706</v>
      </c>
      <c r="K228" s="268"/>
      <c r="L228" s="209"/>
      <c r="M228" s="178"/>
    </row>
    <row r="229" spans="1:13" s="31" customFormat="1" ht="44.1" customHeight="1" x14ac:dyDescent="0.15">
      <c r="A229" s="193"/>
      <c r="B229" s="194"/>
      <c r="C229" s="177"/>
      <c r="D229" s="194"/>
      <c r="E229" s="197"/>
      <c r="F229" s="198"/>
      <c r="G229" s="206" t="s">
        <v>3063</v>
      </c>
      <c r="H229" s="179"/>
      <c r="I229" s="179"/>
      <c r="J229" s="203" t="s">
        <v>2706</v>
      </c>
      <c r="K229" s="212" t="s">
        <v>83</v>
      </c>
      <c r="L229" s="209"/>
      <c r="M229" s="178"/>
    </row>
    <row r="230" spans="1:13" s="31" customFormat="1" ht="44.1" customHeight="1" x14ac:dyDescent="0.15">
      <c r="A230" s="193"/>
      <c r="B230" s="194"/>
      <c r="C230" s="177"/>
      <c r="D230" s="194"/>
      <c r="E230" s="171" t="s">
        <v>7</v>
      </c>
      <c r="F230" s="191" t="s">
        <v>269</v>
      </c>
      <c r="G230" s="206" t="s">
        <v>3064</v>
      </c>
      <c r="H230" s="179"/>
      <c r="I230" s="179"/>
      <c r="J230" s="203" t="s">
        <v>2706</v>
      </c>
      <c r="K230" s="212" t="s">
        <v>85</v>
      </c>
      <c r="L230" s="211"/>
      <c r="M230" s="189"/>
    </row>
    <row r="231" spans="1:13" s="31" customFormat="1" ht="56.1" customHeight="1" x14ac:dyDescent="0.15">
      <c r="A231" s="193"/>
      <c r="B231" s="194"/>
      <c r="C231" s="184"/>
      <c r="D231" s="198"/>
      <c r="E231" s="197"/>
      <c r="F231" s="198"/>
      <c r="G231" s="206" t="s">
        <v>3065</v>
      </c>
      <c r="H231" s="179"/>
      <c r="I231" s="189"/>
      <c r="J231" s="203" t="s">
        <v>2706</v>
      </c>
      <c r="K231" s="212" t="s">
        <v>32</v>
      </c>
      <c r="L231" s="212" t="s">
        <v>3066</v>
      </c>
      <c r="M231" s="206" t="s">
        <v>2631</v>
      </c>
    </row>
    <row r="232" spans="1:13" s="31" customFormat="1" ht="68.099999999999994" customHeight="1" x14ac:dyDescent="0.15">
      <c r="A232" s="193"/>
      <c r="B232" s="194"/>
      <c r="C232" s="202">
        <v>2</v>
      </c>
      <c r="D232" s="191" t="s">
        <v>3067</v>
      </c>
      <c r="E232" s="171" t="s">
        <v>5</v>
      </c>
      <c r="F232" s="191" t="s">
        <v>3068</v>
      </c>
      <c r="G232" s="206" t="s">
        <v>3069</v>
      </c>
      <c r="H232" s="179"/>
      <c r="I232" s="173" t="s">
        <v>3067</v>
      </c>
      <c r="J232" s="203" t="s">
        <v>2706</v>
      </c>
      <c r="K232" s="212" t="s">
        <v>85</v>
      </c>
      <c r="L232" s="173" t="s">
        <v>17</v>
      </c>
      <c r="M232" s="174" t="s">
        <v>16</v>
      </c>
    </row>
    <row r="233" spans="1:13" s="31" customFormat="1" ht="44.1" customHeight="1" x14ac:dyDescent="0.15">
      <c r="A233" s="193"/>
      <c r="B233" s="194"/>
      <c r="C233" s="177"/>
      <c r="D233" s="194"/>
      <c r="E233" s="197"/>
      <c r="F233" s="198"/>
      <c r="G233" s="206" t="s">
        <v>3070</v>
      </c>
      <c r="H233" s="179"/>
      <c r="I233" s="179"/>
      <c r="J233" s="206" t="s">
        <v>3071</v>
      </c>
      <c r="K233" s="212" t="s">
        <v>83</v>
      </c>
      <c r="L233" s="209"/>
      <c r="M233" s="178"/>
    </row>
    <row r="234" spans="1:13" s="31" customFormat="1" ht="44.1" customHeight="1" x14ac:dyDescent="0.15">
      <c r="A234" s="193"/>
      <c r="B234" s="194"/>
      <c r="C234" s="177"/>
      <c r="D234" s="194"/>
      <c r="E234" s="171" t="s">
        <v>6</v>
      </c>
      <c r="F234" s="191" t="s">
        <v>3072</v>
      </c>
      <c r="G234" s="206" t="s">
        <v>3073</v>
      </c>
      <c r="H234" s="179"/>
      <c r="I234" s="179"/>
      <c r="J234" s="203" t="s">
        <v>2706</v>
      </c>
      <c r="K234" s="212" t="s">
        <v>85</v>
      </c>
      <c r="L234" s="209"/>
      <c r="M234" s="178"/>
    </row>
    <row r="235" spans="1:13" s="31" customFormat="1" ht="44.1" customHeight="1" x14ac:dyDescent="0.15">
      <c r="A235" s="193"/>
      <c r="B235" s="194"/>
      <c r="C235" s="177"/>
      <c r="D235" s="194"/>
      <c r="E235" s="180"/>
      <c r="F235" s="194"/>
      <c r="G235" s="206" t="s">
        <v>3074</v>
      </c>
      <c r="H235" s="179"/>
      <c r="I235" s="179"/>
      <c r="J235" s="206" t="s">
        <v>3075</v>
      </c>
      <c r="K235" s="214" t="s">
        <v>83</v>
      </c>
      <c r="L235" s="209"/>
      <c r="M235" s="178"/>
    </row>
    <row r="236" spans="1:13" s="31" customFormat="1" ht="44.1" customHeight="1" x14ac:dyDescent="0.15">
      <c r="A236" s="193"/>
      <c r="B236" s="194"/>
      <c r="C236" s="177"/>
      <c r="D236" s="194"/>
      <c r="E236" s="180"/>
      <c r="F236" s="194"/>
      <c r="G236" s="206" t="s">
        <v>3076</v>
      </c>
      <c r="H236" s="179"/>
      <c r="I236" s="179"/>
      <c r="J236" s="206" t="s">
        <v>3077</v>
      </c>
      <c r="K236" s="209"/>
      <c r="L236" s="209"/>
      <c r="M236" s="178"/>
    </row>
    <row r="237" spans="1:13" s="31" customFormat="1" ht="44.1" customHeight="1" x14ac:dyDescent="0.15">
      <c r="A237" s="193"/>
      <c r="B237" s="194"/>
      <c r="C237" s="177"/>
      <c r="D237" s="194"/>
      <c r="E237" s="197"/>
      <c r="F237" s="198"/>
      <c r="G237" s="206" t="s">
        <v>3078</v>
      </c>
      <c r="H237" s="179"/>
      <c r="I237" s="179"/>
      <c r="J237" s="206" t="s">
        <v>3079</v>
      </c>
      <c r="K237" s="211"/>
      <c r="L237" s="209"/>
      <c r="M237" s="178"/>
    </row>
    <row r="238" spans="1:13" s="31" customFormat="1" ht="44.1" customHeight="1" x14ac:dyDescent="0.15">
      <c r="A238" s="193"/>
      <c r="B238" s="194"/>
      <c r="C238" s="177"/>
      <c r="D238" s="194"/>
      <c r="E238" s="171" t="s">
        <v>8</v>
      </c>
      <c r="F238" s="191" t="s">
        <v>3080</v>
      </c>
      <c r="G238" s="206" t="s">
        <v>3081</v>
      </c>
      <c r="H238" s="179"/>
      <c r="I238" s="179"/>
      <c r="J238" s="206" t="s">
        <v>3082</v>
      </c>
      <c r="K238" s="212" t="s">
        <v>379</v>
      </c>
      <c r="L238" s="209"/>
      <c r="M238" s="178"/>
    </row>
    <row r="239" spans="1:13" s="31" customFormat="1" ht="32.1" customHeight="1" x14ac:dyDescent="0.15">
      <c r="A239" s="193"/>
      <c r="B239" s="194"/>
      <c r="C239" s="177"/>
      <c r="D239" s="194"/>
      <c r="E239" s="180"/>
      <c r="F239" s="194"/>
      <c r="G239" s="206" t="s">
        <v>3083</v>
      </c>
      <c r="H239" s="179"/>
      <c r="I239" s="179"/>
      <c r="J239" s="206" t="s">
        <v>3084</v>
      </c>
      <c r="K239" s="212" t="s">
        <v>32</v>
      </c>
      <c r="L239" s="209"/>
      <c r="M239" s="178"/>
    </row>
    <row r="240" spans="1:13" s="31" customFormat="1" ht="32.1" customHeight="1" x14ac:dyDescent="0.15">
      <c r="A240" s="193"/>
      <c r="B240" s="194"/>
      <c r="C240" s="177"/>
      <c r="D240" s="194"/>
      <c r="E240" s="180"/>
      <c r="F240" s="194"/>
      <c r="G240" s="206" t="s">
        <v>3085</v>
      </c>
      <c r="H240" s="179"/>
      <c r="I240" s="179"/>
      <c r="J240" s="206" t="s">
        <v>3086</v>
      </c>
      <c r="K240" s="214" t="s">
        <v>80</v>
      </c>
      <c r="L240" s="209"/>
      <c r="M240" s="178"/>
    </row>
    <row r="241" spans="1:13" s="31" customFormat="1" ht="32.1" customHeight="1" x14ac:dyDescent="0.15">
      <c r="A241" s="193"/>
      <c r="B241" s="194"/>
      <c r="C241" s="177"/>
      <c r="D241" s="194"/>
      <c r="E241" s="180"/>
      <c r="F241" s="194"/>
      <c r="G241" s="206" t="s">
        <v>3087</v>
      </c>
      <c r="H241" s="179"/>
      <c r="I241" s="179"/>
      <c r="J241" s="206" t="s">
        <v>3088</v>
      </c>
      <c r="K241" s="209"/>
      <c r="L241" s="209"/>
      <c r="M241" s="178"/>
    </row>
    <row r="242" spans="1:13" s="31" customFormat="1" ht="32.1" customHeight="1" x14ac:dyDescent="0.15">
      <c r="A242" s="193"/>
      <c r="B242" s="194"/>
      <c r="C242" s="184"/>
      <c r="D242" s="198"/>
      <c r="E242" s="197"/>
      <c r="F242" s="198"/>
      <c r="G242" s="206" t="s">
        <v>3089</v>
      </c>
      <c r="H242" s="179"/>
      <c r="I242" s="189"/>
      <c r="J242" s="206" t="s">
        <v>3090</v>
      </c>
      <c r="K242" s="211"/>
      <c r="L242" s="211"/>
      <c r="M242" s="187"/>
    </row>
    <row r="243" spans="1:13" s="31" customFormat="1" ht="68.099999999999994" customHeight="1" x14ac:dyDescent="0.15">
      <c r="A243" s="193"/>
      <c r="B243" s="194"/>
      <c r="C243" s="242">
        <v>3</v>
      </c>
      <c r="D243" s="204" t="s">
        <v>3091</v>
      </c>
      <c r="E243" s="185" t="s">
        <v>5</v>
      </c>
      <c r="F243" s="204" t="s">
        <v>3092</v>
      </c>
      <c r="G243" s="206" t="s">
        <v>231</v>
      </c>
      <c r="H243" s="179"/>
      <c r="I243" s="206" t="s">
        <v>3091</v>
      </c>
      <c r="J243" s="206" t="s">
        <v>3093</v>
      </c>
      <c r="K243" s="212" t="s">
        <v>85</v>
      </c>
      <c r="L243" s="206" t="s">
        <v>17</v>
      </c>
      <c r="M243" s="181" t="s">
        <v>16</v>
      </c>
    </row>
    <row r="244" spans="1:13" s="31" customFormat="1" ht="32.1" customHeight="1" x14ac:dyDescent="0.15">
      <c r="A244" s="193"/>
      <c r="B244" s="194"/>
      <c r="C244" s="202">
        <v>4</v>
      </c>
      <c r="D244" s="191" t="s">
        <v>434</v>
      </c>
      <c r="E244" s="171" t="s">
        <v>5</v>
      </c>
      <c r="F244" s="191" t="s">
        <v>3094</v>
      </c>
      <c r="G244" s="181" t="s">
        <v>29</v>
      </c>
      <c r="H244" s="178"/>
      <c r="I244" s="192" t="s">
        <v>434</v>
      </c>
      <c r="J244" s="188" t="s">
        <v>435</v>
      </c>
      <c r="K244" s="212" t="s">
        <v>85</v>
      </c>
      <c r="L244" s="173" t="s">
        <v>17</v>
      </c>
      <c r="M244" s="174" t="s">
        <v>16</v>
      </c>
    </row>
    <row r="245" spans="1:13" s="31" customFormat="1" ht="44.1" customHeight="1" x14ac:dyDescent="0.15">
      <c r="A245" s="193"/>
      <c r="B245" s="194"/>
      <c r="C245" s="177"/>
      <c r="D245" s="194"/>
      <c r="E245" s="180"/>
      <c r="F245" s="194"/>
      <c r="G245" s="181" t="s">
        <v>3095</v>
      </c>
      <c r="H245" s="178"/>
      <c r="I245" s="178"/>
      <c r="J245" s="188" t="s">
        <v>3096</v>
      </c>
      <c r="K245" s="214" t="s">
        <v>3097</v>
      </c>
      <c r="L245" s="209"/>
      <c r="M245" s="178"/>
    </row>
    <row r="246" spans="1:13" s="31" customFormat="1" ht="44.1" customHeight="1" x14ac:dyDescent="0.15">
      <c r="A246" s="193"/>
      <c r="B246" s="194"/>
      <c r="C246" s="177"/>
      <c r="D246" s="194"/>
      <c r="E246" s="180"/>
      <c r="F246" s="194"/>
      <c r="G246" s="181" t="s">
        <v>3098</v>
      </c>
      <c r="H246" s="178"/>
      <c r="I246" s="178"/>
      <c r="J246" s="188" t="s">
        <v>3099</v>
      </c>
      <c r="K246" s="211"/>
      <c r="L246" s="209"/>
      <c r="M246" s="178"/>
    </row>
    <row r="247" spans="1:13" s="31" customFormat="1" ht="68.099999999999994" customHeight="1" x14ac:dyDescent="0.15">
      <c r="A247" s="193"/>
      <c r="B247" s="194"/>
      <c r="C247" s="177"/>
      <c r="D247" s="194"/>
      <c r="E247" s="197"/>
      <c r="F247" s="198"/>
      <c r="G247" s="181" t="s">
        <v>3100</v>
      </c>
      <c r="H247" s="178"/>
      <c r="I247" s="178"/>
      <c r="J247" s="188" t="s">
        <v>3101</v>
      </c>
      <c r="K247" s="269" t="s">
        <v>3102</v>
      </c>
      <c r="L247" s="209"/>
      <c r="M247" s="178"/>
    </row>
    <row r="248" spans="1:13" s="31" customFormat="1" ht="32.1" customHeight="1" x14ac:dyDescent="0.15">
      <c r="A248" s="193"/>
      <c r="B248" s="194"/>
      <c r="C248" s="177"/>
      <c r="D248" s="194"/>
      <c r="E248" s="171" t="s">
        <v>6</v>
      </c>
      <c r="F248" s="191" t="s">
        <v>3103</v>
      </c>
      <c r="G248" s="181" t="s">
        <v>436</v>
      </c>
      <c r="H248" s="178"/>
      <c r="I248" s="178"/>
      <c r="J248" s="188" t="s">
        <v>232</v>
      </c>
      <c r="K248" s="214" t="s">
        <v>85</v>
      </c>
      <c r="L248" s="209"/>
      <c r="M248" s="178"/>
    </row>
    <row r="249" spans="1:13" s="31" customFormat="1" ht="44.1" customHeight="1" x14ac:dyDescent="0.15">
      <c r="A249" s="193"/>
      <c r="B249" s="194"/>
      <c r="C249" s="177"/>
      <c r="D249" s="194"/>
      <c r="E249" s="180"/>
      <c r="F249" s="194"/>
      <c r="G249" s="181" t="s">
        <v>3104</v>
      </c>
      <c r="H249" s="178"/>
      <c r="I249" s="178"/>
      <c r="J249" s="188" t="s">
        <v>3105</v>
      </c>
      <c r="K249" s="211"/>
      <c r="L249" s="209"/>
      <c r="M249" s="178"/>
    </row>
    <row r="250" spans="1:13" s="31" customFormat="1" ht="68.099999999999994" customHeight="1" x14ac:dyDescent="0.15">
      <c r="A250" s="193"/>
      <c r="B250" s="194"/>
      <c r="C250" s="177"/>
      <c r="D250" s="194"/>
      <c r="E250" s="197"/>
      <c r="F250" s="198"/>
      <c r="G250" s="181" t="s">
        <v>144</v>
      </c>
      <c r="H250" s="178"/>
      <c r="I250" s="178"/>
      <c r="J250" s="188" t="s">
        <v>3106</v>
      </c>
      <c r="K250" s="269" t="s">
        <v>3107</v>
      </c>
      <c r="L250" s="209"/>
      <c r="M250" s="178"/>
    </row>
    <row r="251" spans="1:13" s="31" customFormat="1" ht="44.1" customHeight="1" x14ac:dyDescent="0.15">
      <c r="A251" s="193"/>
      <c r="B251" s="194"/>
      <c r="C251" s="177"/>
      <c r="D251" s="194"/>
      <c r="E251" s="171" t="s">
        <v>7</v>
      </c>
      <c r="F251" s="191" t="s">
        <v>3108</v>
      </c>
      <c r="G251" s="181" t="s">
        <v>3109</v>
      </c>
      <c r="H251" s="178"/>
      <c r="I251" s="178"/>
      <c r="J251" s="188" t="s">
        <v>298</v>
      </c>
      <c r="K251" s="214" t="s">
        <v>85</v>
      </c>
      <c r="L251" s="209"/>
      <c r="M251" s="178"/>
    </row>
    <row r="252" spans="1:13" s="31" customFormat="1" ht="44.1" customHeight="1" x14ac:dyDescent="0.15">
      <c r="A252" s="193"/>
      <c r="B252" s="194"/>
      <c r="C252" s="177"/>
      <c r="D252" s="194"/>
      <c r="E252" s="180"/>
      <c r="F252" s="194"/>
      <c r="G252" s="181" t="s">
        <v>3110</v>
      </c>
      <c r="H252" s="178"/>
      <c r="I252" s="178"/>
      <c r="J252" s="188" t="s">
        <v>3111</v>
      </c>
      <c r="K252" s="209"/>
      <c r="L252" s="209"/>
      <c r="M252" s="178"/>
    </row>
    <row r="253" spans="1:13" s="31" customFormat="1" ht="32.1" customHeight="1" x14ac:dyDescent="0.15">
      <c r="A253" s="193"/>
      <c r="B253" s="194"/>
      <c r="C253" s="177"/>
      <c r="D253" s="194"/>
      <c r="E253" s="180"/>
      <c r="F253" s="194"/>
      <c r="G253" s="181" t="s">
        <v>3112</v>
      </c>
      <c r="H253" s="178"/>
      <c r="I253" s="178"/>
      <c r="J253" s="188" t="s">
        <v>3113</v>
      </c>
      <c r="K253" s="209"/>
      <c r="L253" s="209"/>
      <c r="M253" s="178"/>
    </row>
    <row r="254" spans="1:13" s="31" customFormat="1" ht="32.1" customHeight="1" x14ac:dyDescent="0.15">
      <c r="A254" s="193"/>
      <c r="B254" s="194"/>
      <c r="C254" s="177"/>
      <c r="D254" s="194"/>
      <c r="E254" s="180"/>
      <c r="F254" s="194"/>
      <c r="G254" s="181" t="s">
        <v>3114</v>
      </c>
      <c r="H254" s="178"/>
      <c r="I254" s="178"/>
      <c r="J254" s="188" t="s">
        <v>3115</v>
      </c>
      <c r="K254" s="209"/>
      <c r="L254" s="209"/>
      <c r="M254" s="178"/>
    </row>
    <row r="255" spans="1:13" s="31" customFormat="1" ht="32.1" customHeight="1" x14ac:dyDescent="0.15">
      <c r="A255" s="193"/>
      <c r="B255" s="194"/>
      <c r="C255" s="177"/>
      <c r="D255" s="194"/>
      <c r="E255" s="180"/>
      <c r="F255" s="194"/>
      <c r="G255" s="181" t="s">
        <v>3116</v>
      </c>
      <c r="H255" s="178"/>
      <c r="I255" s="178"/>
      <c r="J255" s="188" t="s">
        <v>3117</v>
      </c>
      <c r="K255" s="211"/>
      <c r="L255" s="209"/>
      <c r="M255" s="178"/>
    </row>
    <row r="256" spans="1:13" s="31" customFormat="1" ht="44.1" customHeight="1" x14ac:dyDescent="0.15">
      <c r="A256" s="193"/>
      <c r="B256" s="194"/>
      <c r="C256" s="177"/>
      <c r="D256" s="194"/>
      <c r="E256" s="180"/>
      <c r="F256" s="194"/>
      <c r="G256" s="181" t="s">
        <v>3118</v>
      </c>
      <c r="H256" s="178"/>
      <c r="I256" s="178"/>
      <c r="J256" s="188" t="s">
        <v>3119</v>
      </c>
      <c r="K256" s="214" t="s">
        <v>83</v>
      </c>
      <c r="L256" s="209"/>
      <c r="M256" s="178"/>
    </row>
    <row r="257" spans="1:13" s="31" customFormat="1" ht="44.1" customHeight="1" x14ac:dyDescent="0.15">
      <c r="A257" s="193"/>
      <c r="B257" s="194"/>
      <c r="C257" s="177"/>
      <c r="D257" s="194"/>
      <c r="E257" s="180"/>
      <c r="F257" s="194"/>
      <c r="G257" s="181" t="s">
        <v>3120</v>
      </c>
      <c r="H257" s="178"/>
      <c r="I257" s="178"/>
      <c r="J257" s="188" t="s">
        <v>3121</v>
      </c>
      <c r="K257" s="211"/>
      <c r="L257" s="209"/>
      <c r="M257" s="178"/>
    </row>
    <row r="258" spans="1:13" s="31" customFormat="1" ht="68.099999999999994" customHeight="1" x14ac:dyDescent="0.15">
      <c r="A258" s="193"/>
      <c r="B258" s="194"/>
      <c r="C258" s="177"/>
      <c r="D258" s="194"/>
      <c r="E258" s="180"/>
      <c r="F258" s="194"/>
      <c r="G258" s="181" t="s">
        <v>3122</v>
      </c>
      <c r="H258" s="178"/>
      <c r="I258" s="178"/>
      <c r="J258" s="188" t="s">
        <v>3123</v>
      </c>
      <c r="K258" s="212" t="s">
        <v>3124</v>
      </c>
      <c r="L258" s="209"/>
      <c r="M258" s="178"/>
    </row>
    <row r="259" spans="1:13" s="31" customFormat="1" ht="56.1" customHeight="1" x14ac:dyDescent="0.15">
      <c r="A259" s="243"/>
      <c r="B259" s="244"/>
      <c r="C259" s="195"/>
      <c r="D259" s="244"/>
      <c r="E259" s="197"/>
      <c r="F259" s="198"/>
      <c r="G259" s="181" t="s">
        <v>437</v>
      </c>
      <c r="H259" s="178"/>
      <c r="I259" s="178"/>
      <c r="J259" s="188" t="s">
        <v>3125</v>
      </c>
      <c r="K259" s="206" t="s">
        <v>2746</v>
      </c>
      <c r="L259" s="179"/>
      <c r="M259" s="178"/>
    </row>
    <row r="260" spans="1:13" s="31" customFormat="1" ht="44.1" customHeight="1" x14ac:dyDescent="0.15">
      <c r="A260" s="193"/>
      <c r="B260" s="194"/>
      <c r="C260" s="177"/>
      <c r="D260" s="194"/>
      <c r="E260" s="171" t="s">
        <v>8</v>
      </c>
      <c r="F260" s="191" t="s">
        <v>3126</v>
      </c>
      <c r="G260" s="181" t="s">
        <v>145</v>
      </c>
      <c r="H260" s="178"/>
      <c r="I260" s="178"/>
      <c r="J260" s="188" t="s">
        <v>438</v>
      </c>
      <c r="K260" s="269" t="s">
        <v>85</v>
      </c>
      <c r="L260" s="209"/>
      <c r="M260" s="178"/>
    </row>
    <row r="261" spans="1:13" s="31" customFormat="1" ht="44.1" customHeight="1" x14ac:dyDescent="0.15">
      <c r="A261" s="193"/>
      <c r="B261" s="194"/>
      <c r="C261" s="177"/>
      <c r="D261" s="194"/>
      <c r="E261" s="180"/>
      <c r="F261" s="194"/>
      <c r="G261" s="206" t="s">
        <v>3127</v>
      </c>
      <c r="H261" s="179"/>
      <c r="I261" s="179"/>
      <c r="J261" s="203" t="s">
        <v>2706</v>
      </c>
      <c r="K261" s="214" t="s">
        <v>32</v>
      </c>
      <c r="L261" s="209"/>
      <c r="M261" s="178"/>
    </row>
    <row r="262" spans="1:13" s="31" customFormat="1" ht="32.1" customHeight="1" x14ac:dyDescent="0.15">
      <c r="A262" s="193"/>
      <c r="B262" s="194"/>
      <c r="C262" s="177"/>
      <c r="D262" s="194"/>
      <c r="E262" s="180"/>
      <c r="F262" s="194"/>
      <c r="G262" s="206" t="s">
        <v>233</v>
      </c>
      <c r="H262" s="179"/>
      <c r="I262" s="179"/>
      <c r="J262" s="203" t="s">
        <v>259</v>
      </c>
      <c r="K262" s="209"/>
      <c r="L262" s="209"/>
      <c r="M262" s="178"/>
    </row>
    <row r="263" spans="1:13" s="31" customFormat="1" ht="44.1" customHeight="1" x14ac:dyDescent="0.15">
      <c r="A263" s="193"/>
      <c r="B263" s="194"/>
      <c r="C263" s="177"/>
      <c r="D263" s="194"/>
      <c r="E263" s="180"/>
      <c r="F263" s="194"/>
      <c r="G263" s="206" t="s">
        <v>3128</v>
      </c>
      <c r="H263" s="179"/>
      <c r="I263" s="179"/>
      <c r="J263" s="203" t="s">
        <v>3129</v>
      </c>
      <c r="K263" s="209"/>
      <c r="L263" s="209"/>
      <c r="M263" s="178"/>
    </row>
    <row r="264" spans="1:13" s="31" customFormat="1" ht="44.1" customHeight="1" x14ac:dyDescent="0.15">
      <c r="A264" s="193"/>
      <c r="B264" s="194"/>
      <c r="C264" s="177"/>
      <c r="D264" s="194"/>
      <c r="E264" s="180"/>
      <c r="F264" s="194"/>
      <c r="G264" s="206" t="s">
        <v>3130</v>
      </c>
      <c r="H264" s="179"/>
      <c r="I264" s="179"/>
      <c r="J264" s="203" t="s">
        <v>3131</v>
      </c>
      <c r="K264" s="209"/>
      <c r="L264" s="209"/>
      <c r="M264" s="178"/>
    </row>
    <row r="265" spans="1:13" s="31" customFormat="1" ht="32.1" customHeight="1" x14ac:dyDescent="0.15">
      <c r="A265" s="193"/>
      <c r="B265" s="194"/>
      <c r="C265" s="177"/>
      <c r="D265" s="194"/>
      <c r="E265" s="180"/>
      <c r="F265" s="194"/>
      <c r="G265" s="206" t="s">
        <v>3132</v>
      </c>
      <c r="H265" s="179"/>
      <c r="I265" s="179"/>
      <c r="J265" s="203" t="s">
        <v>3133</v>
      </c>
      <c r="K265" s="211"/>
      <c r="L265" s="209"/>
      <c r="M265" s="178"/>
    </row>
    <row r="266" spans="1:13" s="31" customFormat="1" ht="80.099999999999994" customHeight="1" x14ac:dyDescent="0.15">
      <c r="A266" s="193"/>
      <c r="B266" s="194"/>
      <c r="C266" s="177"/>
      <c r="D266" s="194"/>
      <c r="E266" s="180"/>
      <c r="F266" s="194"/>
      <c r="G266" s="206" t="s">
        <v>3134</v>
      </c>
      <c r="H266" s="179"/>
      <c r="I266" s="179"/>
      <c r="J266" s="203" t="s">
        <v>3135</v>
      </c>
      <c r="K266" s="212" t="s">
        <v>3136</v>
      </c>
      <c r="L266" s="209"/>
      <c r="M266" s="178"/>
    </row>
    <row r="267" spans="1:13" s="31" customFormat="1" ht="68.099999999999994" customHeight="1" x14ac:dyDescent="0.15">
      <c r="A267" s="193"/>
      <c r="B267" s="194"/>
      <c r="C267" s="177"/>
      <c r="D267" s="194"/>
      <c r="E267" s="180"/>
      <c r="F267" s="194"/>
      <c r="G267" s="206" t="s">
        <v>3137</v>
      </c>
      <c r="H267" s="179"/>
      <c r="I267" s="179"/>
      <c r="J267" s="203" t="s">
        <v>3138</v>
      </c>
      <c r="K267" s="212" t="s">
        <v>3139</v>
      </c>
      <c r="L267" s="209"/>
      <c r="M267" s="178"/>
    </row>
    <row r="268" spans="1:13" s="31" customFormat="1" ht="44.1" customHeight="1" x14ac:dyDescent="0.15">
      <c r="A268" s="193"/>
      <c r="B268" s="194"/>
      <c r="C268" s="177"/>
      <c r="D268" s="194"/>
      <c r="E268" s="197"/>
      <c r="F268" s="198"/>
      <c r="G268" s="206" t="s">
        <v>3140</v>
      </c>
      <c r="H268" s="179"/>
      <c r="I268" s="179"/>
      <c r="J268" s="203" t="s">
        <v>3141</v>
      </c>
      <c r="K268" s="206" t="s">
        <v>440</v>
      </c>
      <c r="L268" s="179"/>
      <c r="M268" s="178"/>
    </row>
    <row r="269" spans="1:13" s="31" customFormat="1" ht="44.1" customHeight="1" x14ac:dyDescent="0.15">
      <c r="A269" s="193"/>
      <c r="B269" s="194"/>
      <c r="C269" s="177"/>
      <c r="D269" s="194"/>
      <c r="E269" s="171" t="s">
        <v>9</v>
      </c>
      <c r="F269" s="191" t="s">
        <v>3142</v>
      </c>
      <c r="G269" s="206" t="s">
        <v>3143</v>
      </c>
      <c r="H269" s="179"/>
      <c r="I269" s="179"/>
      <c r="J269" s="203" t="s">
        <v>3144</v>
      </c>
      <c r="K269" s="212" t="s">
        <v>32</v>
      </c>
      <c r="L269" s="209"/>
      <c r="M269" s="178"/>
    </row>
    <row r="270" spans="1:13" s="31" customFormat="1" ht="56.1" customHeight="1" x14ac:dyDescent="0.15">
      <c r="A270" s="193"/>
      <c r="B270" s="194"/>
      <c r="C270" s="177"/>
      <c r="D270" s="194"/>
      <c r="E270" s="180"/>
      <c r="F270" s="194"/>
      <c r="G270" s="206" t="s">
        <v>3145</v>
      </c>
      <c r="H270" s="179"/>
      <c r="I270" s="179"/>
      <c r="J270" s="203" t="s">
        <v>3146</v>
      </c>
      <c r="K270" s="212" t="s">
        <v>270</v>
      </c>
      <c r="L270" s="209"/>
      <c r="M270" s="178"/>
    </row>
    <row r="271" spans="1:13" s="31" customFormat="1" ht="56.1" customHeight="1" x14ac:dyDescent="0.15">
      <c r="A271" s="193"/>
      <c r="B271" s="194"/>
      <c r="C271" s="177"/>
      <c r="D271" s="194"/>
      <c r="E271" s="180"/>
      <c r="F271" s="194"/>
      <c r="G271" s="206" t="s">
        <v>146</v>
      </c>
      <c r="H271" s="179"/>
      <c r="I271" s="179"/>
      <c r="J271" s="203" t="s">
        <v>3147</v>
      </c>
      <c r="K271" s="214" t="s">
        <v>3148</v>
      </c>
      <c r="L271" s="209"/>
      <c r="M271" s="178"/>
    </row>
    <row r="272" spans="1:13" s="31" customFormat="1" ht="32.1" customHeight="1" x14ac:dyDescent="0.15">
      <c r="A272" s="193"/>
      <c r="B272" s="194"/>
      <c r="C272" s="177"/>
      <c r="D272" s="194"/>
      <c r="E272" s="180"/>
      <c r="F272" s="194"/>
      <c r="G272" s="206" t="s">
        <v>3149</v>
      </c>
      <c r="H272" s="179"/>
      <c r="I272" s="179"/>
      <c r="J272" s="203" t="s">
        <v>3150</v>
      </c>
      <c r="K272" s="209"/>
      <c r="L272" s="209"/>
      <c r="M272" s="178"/>
    </row>
    <row r="273" spans="1:13" s="31" customFormat="1" ht="32.1" customHeight="1" x14ac:dyDescent="0.15">
      <c r="A273" s="193"/>
      <c r="B273" s="194"/>
      <c r="C273" s="177"/>
      <c r="D273" s="194"/>
      <c r="E273" s="180"/>
      <c r="F273" s="194"/>
      <c r="G273" s="206" t="s">
        <v>3151</v>
      </c>
      <c r="H273" s="179"/>
      <c r="I273" s="179"/>
      <c r="J273" s="203" t="s">
        <v>3152</v>
      </c>
      <c r="K273" s="211"/>
      <c r="L273" s="209"/>
      <c r="M273" s="178"/>
    </row>
    <row r="274" spans="1:13" s="31" customFormat="1" ht="56.1" customHeight="1" x14ac:dyDescent="0.15">
      <c r="A274" s="193"/>
      <c r="B274" s="194"/>
      <c r="C274" s="177"/>
      <c r="D274" s="194"/>
      <c r="E274" s="180"/>
      <c r="F274" s="194"/>
      <c r="G274" s="206" t="s">
        <v>3153</v>
      </c>
      <c r="H274" s="179"/>
      <c r="I274" s="179"/>
      <c r="J274" s="203" t="s">
        <v>3154</v>
      </c>
      <c r="K274" s="214" t="s">
        <v>3155</v>
      </c>
      <c r="L274" s="209"/>
      <c r="M274" s="178"/>
    </row>
    <row r="275" spans="1:13" s="31" customFormat="1" ht="32.1" customHeight="1" x14ac:dyDescent="0.15">
      <c r="A275" s="193"/>
      <c r="B275" s="194"/>
      <c r="C275" s="177"/>
      <c r="D275" s="194"/>
      <c r="E275" s="180"/>
      <c r="F275" s="194"/>
      <c r="G275" s="206" t="s">
        <v>3156</v>
      </c>
      <c r="H275" s="179"/>
      <c r="I275" s="179"/>
      <c r="J275" s="203" t="s">
        <v>3157</v>
      </c>
      <c r="K275" s="209"/>
      <c r="L275" s="209"/>
      <c r="M275" s="178"/>
    </row>
    <row r="276" spans="1:13" s="31" customFormat="1" ht="44.1" customHeight="1" x14ac:dyDescent="0.15">
      <c r="A276" s="193"/>
      <c r="B276" s="194"/>
      <c r="C276" s="177"/>
      <c r="D276" s="194"/>
      <c r="E276" s="180"/>
      <c r="F276" s="194"/>
      <c r="G276" s="206" t="s">
        <v>3158</v>
      </c>
      <c r="H276" s="179"/>
      <c r="I276" s="179"/>
      <c r="J276" s="203" t="s">
        <v>3159</v>
      </c>
      <c r="K276" s="209"/>
      <c r="L276" s="209"/>
      <c r="M276" s="178"/>
    </row>
    <row r="277" spans="1:13" s="31" customFormat="1" ht="32.1" customHeight="1" x14ac:dyDescent="0.15">
      <c r="A277" s="193"/>
      <c r="B277" s="194"/>
      <c r="C277" s="177"/>
      <c r="D277" s="194"/>
      <c r="E277" s="197"/>
      <c r="F277" s="198"/>
      <c r="G277" s="206" t="s">
        <v>3160</v>
      </c>
      <c r="H277" s="179"/>
      <c r="I277" s="179"/>
      <c r="J277" s="203" t="s">
        <v>3161</v>
      </c>
      <c r="K277" s="211"/>
      <c r="L277" s="209"/>
      <c r="M277" s="178"/>
    </row>
    <row r="278" spans="1:13" s="31" customFormat="1" ht="44.1" customHeight="1" x14ac:dyDescent="0.15">
      <c r="A278" s="193"/>
      <c r="B278" s="194"/>
      <c r="C278" s="177"/>
      <c r="D278" s="194"/>
      <c r="E278" s="171" t="s">
        <v>13</v>
      </c>
      <c r="F278" s="191" t="s">
        <v>3162</v>
      </c>
      <c r="G278" s="206" t="s">
        <v>3163</v>
      </c>
      <c r="H278" s="179"/>
      <c r="I278" s="179"/>
      <c r="J278" s="203" t="s">
        <v>3164</v>
      </c>
      <c r="K278" s="212" t="s">
        <v>85</v>
      </c>
      <c r="L278" s="209"/>
      <c r="M278" s="178"/>
    </row>
    <row r="279" spans="1:13" s="31" customFormat="1" ht="44.1" customHeight="1" x14ac:dyDescent="0.15">
      <c r="A279" s="193"/>
      <c r="B279" s="194"/>
      <c r="C279" s="177"/>
      <c r="D279" s="194"/>
      <c r="E279" s="180"/>
      <c r="F279" s="194"/>
      <c r="G279" s="206" t="s">
        <v>3165</v>
      </c>
      <c r="H279" s="179"/>
      <c r="I279" s="179"/>
      <c r="J279" s="203" t="s">
        <v>3166</v>
      </c>
      <c r="K279" s="212" t="s">
        <v>3167</v>
      </c>
      <c r="L279" s="209"/>
      <c r="M279" s="178"/>
    </row>
    <row r="280" spans="1:13" s="31" customFormat="1" ht="32.1" customHeight="1" x14ac:dyDescent="0.15">
      <c r="A280" s="193"/>
      <c r="B280" s="194"/>
      <c r="C280" s="177"/>
      <c r="D280" s="194"/>
      <c r="E280" s="180"/>
      <c r="F280" s="194"/>
      <c r="G280" s="206" t="s">
        <v>3168</v>
      </c>
      <c r="H280" s="179"/>
      <c r="I280" s="179"/>
      <c r="J280" s="203" t="s">
        <v>3169</v>
      </c>
      <c r="K280" s="214" t="s">
        <v>83</v>
      </c>
      <c r="L280" s="209"/>
      <c r="M280" s="178"/>
    </row>
    <row r="281" spans="1:13" s="31" customFormat="1" ht="32.1" customHeight="1" x14ac:dyDescent="0.15">
      <c r="A281" s="193"/>
      <c r="B281" s="194"/>
      <c r="C281" s="177"/>
      <c r="D281" s="194"/>
      <c r="E281" s="180"/>
      <c r="F281" s="194"/>
      <c r="G281" s="206" t="s">
        <v>3170</v>
      </c>
      <c r="H281" s="179"/>
      <c r="I281" s="179"/>
      <c r="J281" s="203" t="s">
        <v>3171</v>
      </c>
      <c r="K281" s="209"/>
      <c r="L281" s="209"/>
      <c r="M281" s="178"/>
    </row>
    <row r="282" spans="1:13" s="31" customFormat="1" ht="32.1" customHeight="1" x14ac:dyDescent="0.15">
      <c r="A282" s="193"/>
      <c r="B282" s="194"/>
      <c r="C282" s="177"/>
      <c r="D282" s="194"/>
      <c r="E282" s="180"/>
      <c r="F282" s="194"/>
      <c r="G282" s="206" t="s">
        <v>3172</v>
      </c>
      <c r="H282" s="179"/>
      <c r="I282" s="179"/>
      <c r="J282" s="203" t="s">
        <v>3173</v>
      </c>
      <c r="K282" s="211"/>
      <c r="L282" s="209"/>
      <c r="M282" s="178"/>
    </row>
    <row r="283" spans="1:13" s="31" customFormat="1" ht="32.1" customHeight="1" x14ac:dyDescent="0.15">
      <c r="A283" s="193"/>
      <c r="B283" s="194"/>
      <c r="C283" s="177"/>
      <c r="D283" s="194"/>
      <c r="E283" s="180"/>
      <c r="F283" s="194"/>
      <c r="G283" s="269" t="s">
        <v>147</v>
      </c>
      <c r="H283" s="240"/>
      <c r="I283" s="240"/>
      <c r="J283" s="203" t="s">
        <v>3174</v>
      </c>
      <c r="K283" s="212" t="s">
        <v>32</v>
      </c>
      <c r="L283" s="209"/>
      <c r="M283" s="178"/>
    </row>
    <row r="284" spans="1:13" s="31" customFormat="1" ht="32.1" customHeight="1" x14ac:dyDescent="0.15">
      <c r="A284" s="193"/>
      <c r="B284" s="194"/>
      <c r="C284" s="177"/>
      <c r="D284" s="194"/>
      <c r="E284" s="197"/>
      <c r="F284" s="198"/>
      <c r="G284" s="269" t="s">
        <v>3175</v>
      </c>
      <c r="H284" s="240"/>
      <c r="I284" s="240"/>
      <c r="J284" s="203" t="s">
        <v>3176</v>
      </c>
      <c r="K284" s="212" t="s">
        <v>80</v>
      </c>
      <c r="L284" s="209"/>
      <c r="M284" s="178"/>
    </row>
    <row r="285" spans="1:13" s="31" customFormat="1" ht="32.1" customHeight="1" x14ac:dyDescent="0.15">
      <c r="A285" s="193"/>
      <c r="B285" s="194"/>
      <c r="C285" s="177"/>
      <c r="D285" s="194"/>
      <c r="E285" s="171" t="s">
        <v>14</v>
      </c>
      <c r="F285" s="191" t="s">
        <v>3177</v>
      </c>
      <c r="G285" s="206" t="s">
        <v>3178</v>
      </c>
      <c r="H285" s="179"/>
      <c r="I285" s="179"/>
      <c r="J285" s="203" t="s">
        <v>3179</v>
      </c>
      <c r="K285" s="214" t="s">
        <v>85</v>
      </c>
      <c r="L285" s="209"/>
      <c r="M285" s="178"/>
    </row>
    <row r="286" spans="1:13" s="31" customFormat="1" ht="44.1" customHeight="1" x14ac:dyDescent="0.15">
      <c r="A286" s="193"/>
      <c r="B286" s="194"/>
      <c r="C286" s="177"/>
      <c r="D286" s="194"/>
      <c r="E286" s="180"/>
      <c r="F286" s="194"/>
      <c r="G286" s="206" t="s">
        <v>3180</v>
      </c>
      <c r="H286" s="179"/>
      <c r="I286" s="179"/>
      <c r="J286" s="203" t="s">
        <v>3181</v>
      </c>
      <c r="K286" s="211"/>
      <c r="L286" s="209"/>
      <c r="M286" s="178"/>
    </row>
    <row r="287" spans="1:13" s="31" customFormat="1" ht="32.1" customHeight="1" x14ac:dyDescent="0.15">
      <c r="A287" s="193"/>
      <c r="B287" s="194"/>
      <c r="C287" s="177"/>
      <c r="D287" s="194"/>
      <c r="E287" s="197"/>
      <c r="F287" s="198"/>
      <c r="G287" s="206" t="s">
        <v>3182</v>
      </c>
      <c r="H287" s="179"/>
      <c r="I287" s="179"/>
      <c r="J287" s="203" t="s">
        <v>3183</v>
      </c>
      <c r="K287" s="212" t="s">
        <v>32</v>
      </c>
      <c r="L287" s="209"/>
      <c r="M287" s="178"/>
    </row>
    <row r="288" spans="1:13" s="31" customFormat="1" ht="44.1" customHeight="1" x14ac:dyDescent="0.15">
      <c r="A288" s="193"/>
      <c r="B288" s="194"/>
      <c r="C288" s="177"/>
      <c r="D288" s="194"/>
      <c r="E288" s="171" t="s">
        <v>20</v>
      </c>
      <c r="F288" s="191" t="s">
        <v>148</v>
      </c>
      <c r="G288" s="206" t="s">
        <v>3184</v>
      </c>
      <c r="H288" s="179"/>
      <c r="I288" s="179"/>
      <c r="J288" s="203" t="s">
        <v>3185</v>
      </c>
      <c r="K288" s="214" t="s">
        <v>85</v>
      </c>
      <c r="L288" s="209"/>
      <c r="M288" s="178"/>
    </row>
    <row r="289" spans="1:13" s="31" customFormat="1" ht="44.1" customHeight="1" x14ac:dyDescent="0.15">
      <c r="A289" s="193"/>
      <c r="B289" s="194"/>
      <c r="C289" s="177"/>
      <c r="D289" s="194"/>
      <c r="E289" s="180"/>
      <c r="F289" s="194"/>
      <c r="G289" s="206" t="s">
        <v>3186</v>
      </c>
      <c r="H289" s="179"/>
      <c r="I289" s="179"/>
      <c r="J289" s="203" t="s">
        <v>3187</v>
      </c>
      <c r="K289" s="211"/>
      <c r="L289" s="209"/>
      <c r="M289" s="178"/>
    </row>
    <row r="290" spans="1:13" s="31" customFormat="1" ht="32.1" customHeight="1" x14ac:dyDescent="0.15">
      <c r="A290" s="193"/>
      <c r="B290" s="194"/>
      <c r="C290" s="177"/>
      <c r="D290" s="194"/>
      <c r="E290" s="197"/>
      <c r="F290" s="198"/>
      <c r="G290" s="206" t="s">
        <v>3188</v>
      </c>
      <c r="H290" s="179"/>
      <c r="I290" s="179"/>
      <c r="J290" s="203" t="s">
        <v>3189</v>
      </c>
      <c r="K290" s="212" t="s">
        <v>83</v>
      </c>
      <c r="L290" s="209"/>
      <c r="M290" s="178"/>
    </row>
    <row r="291" spans="1:13" s="31" customFormat="1" ht="44.1" customHeight="1" x14ac:dyDescent="0.15">
      <c r="A291" s="193"/>
      <c r="B291" s="194"/>
      <c r="C291" s="177"/>
      <c r="D291" s="194"/>
      <c r="E291" s="171" t="s">
        <v>24</v>
      </c>
      <c r="F291" s="191" t="s">
        <v>3190</v>
      </c>
      <c r="G291" s="206" t="s">
        <v>3191</v>
      </c>
      <c r="H291" s="179"/>
      <c r="I291" s="179"/>
      <c r="J291" s="203" t="s">
        <v>3192</v>
      </c>
      <c r="K291" s="214" t="s">
        <v>85</v>
      </c>
      <c r="L291" s="209"/>
      <c r="M291" s="178"/>
    </row>
    <row r="292" spans="1:13" s="31" customFormat="1" ht="44.1" customHeight="1" x14ac:dyDescent="0.15">
      <c r="A292" s="193"/>
      <c r="B292" s="194"/>
      <c r="C292" s="177"/>
      <c r="D292" s="194"/>
      <c r="E292" s="180"/>
      <c r="F292" s="194"/>
      <c r="G292" s="206" t="s">
        <v>3193</v>
      </c>
      <c r="H292" s="179"/>
      <c r="I292" s="179"/>
      <c r="J292" s="203" t="s">
        <v>3194</v>
      </c>
      <c r="K292" s="209"/>
      <c r="L292" s="209"/>
      <c r="M292" s="178"/>
    </row>
    <row r="293" spans="1:13" s="31" customFormat="1" ht="32.1" customHeight="1" x14ac:dyDescent="0.15">
      <c r="A293" s="193"/>
      <c r="B293" s="194"/>
      <c r="C293" s="177"/>
      <c r="D293" s="194"/>
      <c r="E293" s="180"/>
      <c r="F293" s="194"/>
      <c r="G293" s="206" t="s">
        <v>3195</v>
      </c>
      <c r="H293" s="179"/>
      <c r="I293" s="179"/>
      <c r="J293" s="203" t="s">
        <v>3196</v>
      </c>
      <c r="K293" s="209"/>
      <c r="L293" s="209"/>
      <c r="M293" s="178"/>
    </row>
    <row r="294" spans="1:13" s="31" customFormat="1" ht="44.1" customHeight="1" x14ac:dyDescent="0.15">
      <c r="A294" s="193"/>
      <c r="B294" s="194"/>
      <c r="C294" s="177"/>
      <c r="D294" s="194"/>
      <c r="E294" s="180"/>
      <c r="F294" s="194"/>
      <c r="G294" s="206" t="s">
        <v>3197</v>
      </c>
      <c r="H294" s="179"/>
      <c r="I294" s="179"/>
      <c r="J294" s="203" t="s">
        <v>3198</v>
      </c>
      <c r="K294" s="209"/>
      <c r="L294" s="209"/>
      <c r="M294" s="178"/>
    </row>
    <row r="295" spans="1:13" s="31" customFormat="1" ht="44.1" customHeight="1" x14ac:dyDescent="0.15">
      <c r="A295" s="193"/>
      <c r="B295" s="194"/>
      <c r="C295" s="177"/>
      <c r="D295" s="194"/>
      <c r="E295" s="180"/>
      <c r="F295" s="194"/>
      <c r="G295" s="206" t="s">
        <v>3199</v>
      </c>
      <c r="H295" s="179"/>
      <c r="I295" s="179"/>
      <c r="J295" s="203" t="s">
        <v>3200</v>
      </c>
      <c r="K295" s="209"/>
      <c r="L295" s="209"/>
      <c r="M295" s="178"/>
    </row>
    <row r="296" spans="1:13" s="31" customFormat="1" ht="44.1" customHeight="1" x14ac:dyDescent="0.15">
      <c r="A296" s="193"/>
      <c r="B296" s="194"/>
      <c r="C296" s="177"/>
      <c r="D296" s="194"/>
      <c r="E296" s="180"/>
      <c r="F296" s="194"/>
      <c r="G296" s="206" t="s">
        <v>3201</v>
      </c>
      <c r="H296" s="179"/>
      <c r="I296" s="179"/>
      <c r="J296" s="203" t="s">
        <v>2706</v>
      </c>
      <c r="K296" s="211"/>
      <c r="L296" s="209"/>
      <c r="M296" s="178"/>
    </row>
    <row r="297" spans="1:13" s="31" customFormat="1" ht="32.1" customHeight="1" x14ac:dyDescent="0.15">
      <c r="A297" s="193"/>
      <c r="B297" s="194"/>
      <c r="C297" s="177"/>
      <c r="D297" s="194"/>
      <c r="E297" s="180"/>
      <c r="F297" s="194"/>
      <c r="G297" s="206" t="s">
        <v>3202</v>
      </c>
      <c r="H297" s="179"/>
      <c r="I297" s="179"/>
      <c r="J297" s="203" t="s">
        <v>3203</v>
      </c>
      <c r="K297" s="214" t="s">
        <v>32</v>
      </c>
      <c r="L297" s="209"/>
      <c r="M297" s="178"/>
    </row>
    <row r="298" spans="1:13" s="31" customFormat="1" ht="44.1" customHeight="1" x14ac:dyDescent="0.15">
      <c r="A298" s="193"/>
      <c r="B298" s="194"/>
      <c r="C298" s="184"/>
      <c r="D298" s="198"/>
      <c r="E298" s="197"/>
      <c r="F298" s="198"/>
      <c r="G298" s="206" t="s">
        <v>3204</v>
      </c>
      <c r="H298" s="179"/>
      <c r="I298" s="189"/>
      <c r="J298" s="203" t="s">
        <v>3205</v>
      </c>
      <c r="K298" s="211"/>
      <c r="L298" s="211"/>
      <c r="M298" s="187"/>
    </row>
    <row r="299" spans="1:13" s="31" customFormat="1" ht="80.099999999999994" customHeight="1" x14ac:dyDescent="0.15">
      <c r="A299" s="193"/>
      <c r="B299" s="194"/>
      <c r="C299" s="202">
        <v>5</v>
      </c>
      <c r="D299" s="191" t="s">
        <v>3206</v>
      </c>
      <c r="E299" s="171" t="s">
        <v>5</v>
      </c>
      <c r="F299" s="191" t="s">
        <v>149</v>
      </c>
      <c r="G299" s="206" t="s">
        <v>3207</v>
      </c>
      <c r="H299" s="179"/>
      <c r="I299" s="192" t="s">
        <v>3206</v>
      </c>
      <c r="J299" s="203" t="s">
        <v>2706</v>
      </c>
      <c r="K299" s="212" t="s">
        <v>85</v>
      </c>
      <c r="L299" s="214" t="s">
        <v>23</v>
      </c>
      <c r="M299" s="173" t="s">
        <v>3208</v>
      </c>
    </row>
    <row r="300" spans="1:13" s="31" customFormat="1" ht="44.1" customHeight="1" x14ac:dyDescent="0.15">
      <c r="A300" s="193"/>
      <c r="B300" s="194"/>
      <c r="C300" s="177"/>
      <c r="D300" s="194"/>
      <c r="E300" s="180"/>
      <c r="F300" s="194"/>
      <c r="G300" s="206" t="s">
        <v>3209</v>
      </c>
      <c r="H300" s="179"/>
      <c r="I300" s="179"/>
      <c r="J300" s="203" t="s">
        <v>3210</v>
      </c>
      <c r="K300" s="214" t="s">
        <v>32</v>
      </c>
      <c r="L300" s="209"/>
      <c r="M300" s="179"/>
    </row>
    <row r="301" spans="1:13" s="31" customFormat="1" ht="44.1" customHeight="1" x14ac:dyDescent="0.15">
      <c r="A301" s="193"/>
      <c r="B301" s="194"/>
      <c r="C301" s="177"/>
      <c r="D301" s="194"/>
      <c r="E301" s="180"/>
      <c r="F301" s="194"/>
      <c r="G301" s="206" t="s">
        <v>3211</v>
      </c>
      <c r="H301" s="179"/>
      <c r="I301" s="179"/>
      <c r="J301" s="203" t="s">
        <v>3212</v>
      </c>
      <c r="K301" s="209"/>
      <c r="L301" s="209"/>
      <c r="M301" s="179"/>
    </row>
    <row r="302" spans="1:13" s="31" customFormat="1" ht="44.1" customHeight="1" x14ac:dyDescent="0.15">
      <c r="A302" s="193"/>
      <c r="B302" s="194"/>
      <c r="C302" s="177"/>
      <c r="D302" s="194"/>
      <c r="E302" s="180"/>
      <c r="F302" s="194"/>
      <c r="G302" s="206" t="s">
        <v>3213</v>
      </c>
      <c r="H302" s="179"/>
      <c r="I302" s="179"/>
      <c r="J302" s="203" t="s">
        <v>3214</v>
      </c>
      <c r="K302" s="209"/>
      <c r="L302" s="209"/>
      <c r="M302" s="179"/>
    </row>
    <row r="303" spans="1:13" s="31" customFormat="1" ht="44.1" customHeight="1" x14ac:dyDescent="0.15">
      <c r="A303" s="193"/>
      <c r="B303" s="194"/>
      <c r="C303" s="177"/>
      <c r="D303" s="194"/>
      <c r="E303" s="197"/>
      <c r="F303" s="198"/>
      <c r="G303" s="206" t="s">
        <v>3215</v>
      </c>
      <c r="H303" s="179"/>
      <c r="I303" s="179"/>
      <c r="J303" s="203" t="s">
        <v>3216</v>
      </c>
      <c r="K303" s="211"/>
      <c r="L303" s="209"/>
      <c r="M303" s="189"/>
    </row>
    <row r="304" spans="1:13" s="31" customFormat="1" ht="68.099999999999994" customHeight="1" x14ac:dyDescent="0.15">
      <c r="A304" s="193"/>
      <c r="B304" s="194"/>
      <c r="C304" s="177"/>
      <c r="D304" s="194"/>
      <c r="E304" s="171" t="s">
        <v>6</v>
      </c>
      <c r="F304" s="191" t="s">
        <v>3217</v>
      </c>
      <c r="G304" s="206" t="s">
        <v>3218</v>
      </c>
      <c r="H304" s="179"/>
      <c r="I304" s="179"/>
      <c r="J304" s="203" t="s">
        <v>2706</v>
      </c>
      <c r="K304" s="212" t="s">
        <v>85</v>
      </c>
      <c r="L304" s="209"/>
      <c r="M304" s="173" t="s">
        <v>3219</v>
      </c>
    </row>
    <row r="305" spans="1:13" s="31" customFormat="1" ht="44.1" customHeight="1" x14ac:dyDescent="0.15">
      <c r="A305" s="193"/>
      <c r="B305" s="194"/>
      <c r="C305" s="177"/>
      <c r="D305" s="194"/>
      <c r="E305" s="180"/>
      <c r="F305" s="194"/>
      <c r="G305" s="206" t="s">
        <v>3220</v>
      </c>
      <c r="H305" s="179"/>
      <c r="I305" s="179"/>
      <c r="J305" s="203" t="s">
        <v>3221</v>
      </c>
      <c r="K305" s="214" t="s">
        <v>32</v>
      </c>
      <c r="L305" s="209"/>
      <c r="M305" s="179"/>
    </row>
    <row r="306" spans="1:13" s="31" customFormat="1" ht="44.1" customHeight="1" x14ac:dyDescent="0.15">
      <c r="A306" s="193"/>
      <c r="B306" s="194"/>
      <c r="C306" s="184"/>
      <c r="D306" s="198"/>
      <c r="E306" s="197"/>
      <c r="F306" s="198"/>
      <c r="G306" s="206" t="s">
        <v>3215</v>
      </c>
      <c r="H306" s="179"/>
      <c r="I306" s="189"/>
      <c r="J306" s="203" t="s">
        <v>3216</v>
      </c>
      <c r="K306" s="211"/>
      <c r="L306" s="211"/>
      <c r="M306" s="189"/>
    </row>
    <row r="307" spans="1:13" ht="44.1" customHeight="1" x14ac:dyDescent="0.15">
      <c r="A307" s="193"/>
      <c r="B307" s="194"/>
      <c r="C307" s="202">
        <v>9</v>
      </c>
      <c r="D307" s="191" t="s">
        <v>3222</v>
      </c>
      <c r="E307" s="185" t="s">
        <v>5</v>
      </c>
      <c r="F307" s="204" t="s">
        <v>3223</v>
      </c>
      <c r="G307" s="206" t="s">
        <v>3224</v>
      </c>
      <c r="H307" s="179"/>
      <c r="I307" s="173" t="s">
        <v>3222</v>
      </c>
      <c r="J307" s="203" t="s">
        <v>3225</v>
      </c>
      <c r="K307" s="214" t="s">
        <v>85</v>
      </c>
      <c r="L307" s="214" t="s">
        <v>17</v>
      </c>
      <c r="M307" s="174" t="s">
        <v>16</v>
      </c>
    </row>
    <row r="308" spans="1:13" ht="44.1" customHeight="1" x14ac:dyDescent="0.15">
      <c r="A308" s="201"/>
      <c r="B308" s="198"/>
      <c r="C308" s="184"/>
      <c r="D308" s="198"/>
      <c r="E308" s="185" t="s">
        <v>6</v>
      </c>
      <c r="F308" s="204" t="s">
        <v>3226</v>
      </c>
      <c r="G308" s="206" t="s">
        <v>3227</v>
      </c>
      <c r="H308" s="189"/>
      <c r="I308" s="189"/>
      <c r="J308" s="203" t="s">
        <v>3228</v>
      </c>
      <c r="K308" s="211"/>
      <c r="L308" s="211"/>
      <c r="M308" s="187"/>
    </row>
    <row r="309" spans="1:13" s="31" customFormat="1" ht="32.1" customHeight="1" x14ac:dyDescent="0.15">
      <c r="A309" s="190">
        <v>63</v>
      </c>
      <c r="B309" s="191" t="s">
        <v>445</v>
      </c>
      <c r="C309" s="202">
        <v>3</v>
      </c>
      <c r="D309" s="191" t="s">
        <v>447</v>
      </c>
      <c r="E309" s="185" t="s">
        <v>5</v>
      </c>
      <c r="F309" s="204" t="s">
        <v>3229</v>
      </c>
      <c r="G309" s="206" t="s">
        <v>3230</v>
      </c>
      <c r="H309" s="173" t="s">
        <v>445</v>
      </c>
      <c r="I309" s="173" t="s">
        <v>447</v>
      </c>
      <c r="J309" s="203" t="s">
        <v>3231</v>
      </c>
      <c r="K309" s="214" t="s">
        <v>85</v>
      </c>
      <c r="L309" s="173" t="s">
        <v>17</v>
      </c>
      <c r="M309" s="174" t="s">
        <v>16</v>
      </c>
    </row>
    <row r="310" spans="1:13" s="31" customFormat="1" ht="44.1" customHeight="1" x14ac:dyDescent="0.15">
      <c r="A310" s="193"/>
      <c r="B310" s="194"/>
      <c r="C310" s="177"/>
      <c r="D310" s="194"/>
      <c r="E310" s="171" t="s">
        <v>6</v>
      </c>
      <c r="F310" s="169" t="s">
        <v>3232</v>
      </c>
      <c r="G310" s="206" t="s">
        <v>3233</v>
      </c>
      <c r="H310" s="179"/>
      <c r="I310" s="179"/>
      <c r="J310" s="203" t="s">
        <v>2706</v>
      </c>
      <c r="K310" s="211"/>
      <c r="L310" s="209"/>
      <c r="M310" s="178"/>
    </row>
    <row r="311" spans="1:13" s="31" customFormat="1" ht="44.1" customHeight="1" x14ac:dyDescent="0.15">
      <c r="A311" s="193"/>
      <c r="B311" s="194"/>
      <c r="C311" s="177"/>
      <c r="D311" s="194"/>
      <c r="E311" s="180"/>
      <c r="F311" s="176"/>
      <c r="G311" s="206" t="s">
        <v>3234</v>
      </c>
      <c r="H311" s="179"/>
      <c r="I311" s="179"/>
      <c r="J311" s="203" t="s">
        <v>2706</v>
      </c>
      <c r="K311" s="214" t="s">
        <v>32</v>
      </c>
      <c r="L311" s="209"/>
      <c r="M311" s="178"/>
    </row>
    <row r="312" spans="1:13" s="31" customFormat="1" ht="44.1" customHeight="1" x14ac:dyDescent="0.15">
      <c r="A312" s="193"/>
      <c r="B312" s="194"/>
      <c r="C312" s="177"/>
      <c r="D312" s="194"/>
      <c r="E312" s="180"/>
      <c r="F312" s="176"/>
      <c r="G312" s="206" t="s">
        <v>3235</v>
      </c>
      <c r="H312" s="179"/>
      <c r="I312" s="179"/>
      <c r="J312" s="203" t="s">
        <v>2706</v>
      </c>
      <c r="K312" s="240"/>
      <c r="L312" s="209"/>
      <c r="M312" s="178"/>
    </row>
    <row r="313" spans="1:13" s="31" customFormat="1" ht="44.1" customHeight="1" x14ac:dyDescent="0.15">
      <c r="A313" s="193"/>
      <c r="B313" s="194"/>
      <c r="C313" s="177"/>
      <c r="D313" s="194"/>
      <c r="E313" s="180"/>
      <c r="F313" s="176"/>
      <c r="G313" s="206" t="s">
        <v>3236</v>
      </c>
      <c r="H313" s="179"/>
      <c r="I313" s="179"/>
      <c r="J313" s="203" t="s">
        <v>3237</v>
      </c>
      <c r="K313" s="240"/>
      <c r="L313" s="209"/>
      <c r="M313" s="178"/>
    </row>
    <row r="314" spans="1:13" s="31" customFormat="1" ht="44.1" customHeight="1" x14ac:dyDescent="0.15">
      <c r="A314" s="193"/>
      <c r="B314" s="194"/>
      <c r="C314" s="177"/>
      <c r="D314" s="194"/>
      <c r="E314" s="180"/>
      <c r="F314" s="176"/>
      <c r="G314" s="206" t="s">
        <v>3238</v>
      </c>
      <c r="H314" s="179"/>
      <c r="I314" s="179"/>
      <c r="J314" s="203" t="s">
        <v>3239</v>
      </c>
      <c r="K314" s="240"/>
      <c r="L314" s="209"/>
      <c r="M314" s="178"/>
    </row>
    <row r="315" spans="1:13" s="31" customFormat="1" ht="44.1" customHeight="1" x14ac:dyDescent="0.15">
      <c r="A315" s="193"/>
      <c r="B315" s="194"/>
      <c r="C315" s="177"/>
      <c r="D315" s="194"/>
      <c r="E315" s="180"/>
      <c r="F315" s="176"/>
      <c r="G315" s="206" t="s">
        <v>3240</v>
      </c>
      <c r="H315" s="179"/>
      <c r="I315" s="179"/>
      <c r="J315" s="203" t="s">
        <v>3239</v>
      </c>
      <c r="K315" s="240"/>
      <c r="L315" s="209"/>
      <c r="M315" s="178"/>
    </row>
    <row r="316" spans="1:13" s="31" customFormat="1" ht="44.1" customHeight="1" x14ac:dyDescent="0.15">
      <c r="A316" s="193"/>
      <c r="B316" s="194"/>
      <c r="C316" s="177"/>
      <c r="D316" s="194"/>
      <c r="E316" s="180"/>
      <c r="F316" s="176"/>
      <c r="G316" s="206" t="s">
        <v>3241</v>
      </c>
      <c r="H316" s="179"/>
      <c r="I316" s="179"/>
      <c r="J316" s="203" t="s">
        <v>2706</v>
      </c>
      <c r="K316" s="240"/>
      <c r="L316" s="209"/>
      <c r="M316" s="178"/>
    </row>
    <row r="317" spans="1:13" s="31" customFormat="1" ht="44.1" customHeight="1" x14ac:dyDescent="0.15">
      <c r="A317" s="193"/>
      <c r="B317" s="194"/>
      <c r="C317" s="177"/>
      <c r="D317" s="194"/>
      <c r="E317" s="180"/>
      <c r="F317" s="176"/>
      <c r="G317" s="206" t="s">
        <v>3242</v>
      </c>
      <c r="H317" s="179"/>
      <c r="I317" s="179"/>
      <c r="J317" s="203" t="s">
        <v>2706</v>
      </c>
      <c r="K317" s="240"/>
      <c r="L317" s="209"/>
      <c r="M317" s="178"/>
    </row>
    <row r="318" spans="1:13" s="31" customFormat="1" ht="44.1" customHeight="1" x14ac:dyDescent="0.15">
      <c r="A318" s="193"/>
      <c r="B318" s="194"/>
      <c r="C318" s="177"/>
      <c r="D318" s="194"/>
      <c r="E318" s="180"/>
      <c r="F318" s="176"/>
      <c r="G318" s="206" t="s">
        <v>3243</v>
      </c>
      <c r="H318" s="179"/>
      <c r="I318" s="179"/>
      <c r="J318" s="203" t="s">
        <v>3244</v>
      </c>
      <c r="K318" s="268"/>
      <c r="L318" s="209"/>
      <c r="M318" s="178"/>
    </row>
    <row r="319" spans="1:13" s="31" customFormat="1" ht="56.1" customHeight="1" x14ac:dyDescent="0.15">
      <c r="A319" s="193"/>
      <c r="B319" s="194"/>
      <c r="C319" s="177"/>
      <c r="D319" s="194"/>
      <c r="E319" s="197"/>
      <c r="F319" s="183"/>
      <c r="G319" s="206" t="s">
        <v>3245</v>
      </c>
      <c r="H319" s="179"/>
      <c r="I319" s="179"/>
      <c r="J319" s="203" t="s">
        <v>2706</v>
      </c>
      <c r="K319" s="269" t="s">
        <v>3246</v>
      </c>
      <c r="L319" s="209"/>
      <c r="M319" s="178"/>
    </row>
    <row r="320" spans="1:13" s="31" customFormat="1" ht="44.1" customHeight="1" x14ac:dyDescent="0.15">
      <c r="A320" s="193"/>
      <c r="B320" s="194"/>
      <c r="C320" s="177"/>
      <c r="D320" s="194"/>
      <c r="E320" s="185" t="s">
        <v>7</v>
      </c>
      <c r="F320" s="186" t="s">
        <v>3247</v>
      </c>
      <c r="G320" s="206" t="s">
        <v>564</v>
      </c>
      <c r="H320" s="179"/>
      <c r="I320" s="179"/>
      <c r="J320" s="206" t="s">
        <v>564</v>
      </c>
      <c r="K320" s="269" t="s">
        <v>3248</v>
      </c>
      <c r="L320" s="209"/>
      <c r="M320" s="178"/>
    </row>
    <row r="321" spans="1:13" s="31" customFormat="1" ht="44.1" customHeight="1" x14ac:dyDescent="0.15">
      <c r="A321" s="193"/>
      <c r="B321" s="194"/>
      <c r="C321" s="180"/>
      <c r="D321" s="176"/>
      <c r="E321" s="171" t="s">
        <v>14</v>
      </c>
      <c r="F321" s="191" t="s">
        <v>3249</v>
      </c>
      <c r="G321" s="181" t="s">
        <v>450</v>
      </c>
      <c r="H321" s="178"/>
      <c r="I321" s="178"/>
      <c r="J321" s="181" t="s">
        <v>450</v>
      </c>
      <c r="K321" s="181" t="s">
        <v>3250</v>
      </c>
      <c r="L321" s="245"/>
      <c r="M321" s="278"/>
    </row>
    <row r="322" spans="1:13" s="31" customFormat="1" ht="56.1" customHeight="1" x14ac:dyDescent="0.15">
      <c r="A322" s="201"/>
      <c r="B322" s="198"/>
      <c r="C322" s="184"/>
      <c r="D322" s="198"/>
      <c r="E322" s="197"/>
      <c r="F322" s="198"/>
      <c r="G322" s="206" t="s">
        <v>566</v>
      </c>
      <c r="H322" s="189"/>
      <c r="I322" s="189"/>
      <c r="J322" s="206" t="s">
        <v>566</v>
      </c>
      <c r="K322" s="212" t="s">
        <v>379</v>
      </c>
      <c r="L322" s="211"/>
      <c r="M322" s="187"/>
    </row>
    <row r="323" spans="1:13" s="31" customFormat="1" ht="44.1" customHeight="1" x14ac:dyDescent="0.15">
      <c r="A323" s="190">
        <v>64</v>
      </c>
      <c r="B323" s="191" t="s">
        <v>364</v>
      </c>
      <c r="C323" s="202">
        <v>1</v>
      </c>
      <c r="D323" s="191" t="s">
        <v>364</v>
      </c>
      <c r="E323" s="185" t="s">
        <v>5</v>
      </c>
      <c r="F323" s="204" t="s">
        <v>3251</v>
      </c>
      <c r="G323" s="206" t="s">
        <v>3252</v>
      </c>
      <c r="H323" s="173" t="s">
        <v>364</v>
      </c>
      <c r="I323" s="173" t="s">
        <v>364</v>
      </c>
      <c r="J323" s="203" t="s">
        <v>2706</v>
      </c>
      <c r="K323" s="212" t="s">
        <v>85</v>
      </c>
      <c r="L323" s="173" t="s">
        <v>17</v>
      </c>
      <c r="M323" s="174" t="s">
        <v>16</v>
      </c>
    </row>
    <row r="324" spans="1:13" s="31" customFormat="1" ht="44.1" customHeight="1" x14ac:dyDescent="0.15">
      <c r="A324" s="193"/>
      <c r="B324" s="194"/>
      <c r="C324" s="180"/>
      <c r="D324" s="176"/>
      <c r="E324" s="185" t="s">
        <v>6</v>
      </c>
      <c r="F324" s="186" t="s">
        <v>3253</v>
      </c>
      <c r="G324" s="206" t="s">
        <v>157</v>
      </c>
      <c r="H324" s="179"/>
      <c r="I324" s="179"/>
      <c r="J324" s="203" t="s">
        <v>2706</v>
      </c>
      <c r="K324" s="212" t="s">
        <v>32</v>
      </c>
      <c r="L324" s="209"/>
      <c r="M324" s="178"/>
    </row>
    <row r="325" spans="1:13" s="31" customFormat="1" ht="56.1" customHeight="1" x14ac:dyDescent="0.15">
      <c r="A325" s="193"/>
      <c r="B325" s="194"/>
      <c r="C325" s="177"/>
      <c r="D325" s="194"/>
      <c r="E325" s="171" t="s">
        <v>8</v>
      </c>
      <c r="F325" s="191" t="s">
        <v>3254</v>
      </c>
      <c r="G325" s="206" t="s">
        <v>3255</v>
      </c>
      <c r="H325" s="179"/>
      <c r="I325" s="179"/>
      <c r="J325" s="203" t="s">
        <v>2706</v>
      </c>
      <c r="K325" s="214" t="s">
        <v>3256</v>
      </c>
      <c r="L325" s="209"/>
      <c r="M325" s="178"/>
    </row>
    <row r="326" spans="1:13" s="31" customFormat="1" ht="32.1" customHeight="1" x14ac:dyDescent="0.15">
      <c r="A326" s="193"/>
      <c r="B326" s="194"/>
      <c r="C326" s="184"/>
      <c r="D326" s="198"/>
      <c r="E326" s="197"/>
      <c r="F326" s="198"/>
      <c r="G326" s="206" t="s">
        <v>3257</v>
      </c>
      <c r="H326" s="179"/>
      <c r="I326" s="189"/>
      <c r="J326" s="203" t="s">
        <v>3258</v>
      </c>
      <c r="K326" s="181" t="s">
        <v>32</v>
      </c>
      <c r="L326" s="189"/>
      <c r="M326" s="187"/>
    </row>
    <row r="327" spans="1:13" s="31" customFormat="1" ht="44.1" customHeight="1" x14ac:dyDescent="0.15">
      <c r="A327" s="193"/>
      <c r="B327" s="194"/>
      <c r="C327" s="202">
        <v>2</v>
      </c>
      <c r="D327" s="191" t="s">
        <v>3259</v>
      </c>
      <c r="E327" s="171" t="s">
        <v>5</v>
      </c>
      <c r="F327" s="191" t="s">
        <v>3260</v>
      </c>
      <c r="G327" s="206" t="s">
        <v>162</v>
      </c>
      <c r="H327" s="179"/>
      <c r="I327" s="173" t="s">
        <v>3259</v>
      </c>
      <c r="J327" s="203" t="s">
        <v>3261</v>
      </c>
      <c r="K327" s="217" t="s">
        <v>85</v>
      </c>
      <c r="L327" s="173" t="s">
        <v>17</v>
      </c>
      <c r="M327" s="174" t="s">
        <v>16</v>
      </c>
    </row>
    <row r="328" spans="1:13" s="31" customFormat="1" ht="44.1" customHeight="1" x14ac:dyDescent="0.15">
      <c r="A328" s="193"/>
      <c r="B328" s="194"/>
      <c r="C328" s="177"/>
      <c r="D328" s="194"/>
      <c r="E328" s="180"/>
      <c r="F328" s="194"/>
      <c r="G328" s="206" t="s">
        <v>3262</v>
      </c>
      <c r="H328" s="179"/>
      <c r="I328" s="179"/>
      <c r="J328" s="203" t="s">
        <v>2706</v>
      </c>
      <c r="K328" s="268"/>
      <c r="L328" s="179"/>
      <c r="M328" s="178"/>
    </row>
    <row r="329" spans="1:13" s="31" customFormat="1" ht="32.1" customHeight="1" x14ac:dyDescent="0.15">
      <c r="A329" s="193"/>
      <c r="B329" s="194"/>
      <c r="C329" s="177"/>
      <c r="D329" s="194"/>
      <c r="E329" s="180"/>
      <c r="F329" s="194"/>
      <c r="G329" s="206" t="s">
        <v>487</v>
      </c>
      <c r="H329" s="179"/>
      <c r="I329" s="179"/>
      <c r="J329" s="203" t="s">
        <v>3044</v>
      </c>
      <c r="K329" s="214" t="s">
        <v>32</v>
      </c>
      <c r="L329" s="209"/>
      <c r="M329" s="178"/>
    </row>
    <row r="330" spans="1:13" s="31" customFormat="1" ht="32.1" customHeight="1" x14ac:dyDescent="0.15">
      <c r="A330" s="193"/>
      <c r="B330" s="194"/>
      <c r="C330" s="177"/>
      <c r="D330" s="194"/>
      <c r="E330" s="180"/>
      <c r="F330" s="194"/>
      <c r="G330" s="206" t="s">
        <v>3263</v>
      </c>
      <c r="H330" s="179"/>
      <c r="I330" s="179"/>
      <c r="J330" s="203" t="s">
        <v>3264</v>
      </c>
      <c r="K330" s="209"/>
      <c r="L330" s="209"/>
      <c r="M330" s="178"/>
    </row>
    <row r="331" spans="1:13" s="31" customFormat="1" ht="32.1" customHeight="1" x14ac:dyDescent="0.15">
      <c r="A331" s="193"/>
      <c r="B331" s="194"/>
      <c r="C331" s="177"/>
      <c r="D331" s="194"/>
      <c r="E331" s="180"/>
      <c r="F331" s="194"/>
      <c r="G331" s="206" t="s">
        <v>3265</v>
      </c>
      <c r="H331" s="179"/>
      <c r="I331" s="179"/>
      <c r="J331" s="203" t="s">
        <v>3266</v>
      </c>
      <c r="K331" s="211"/>
      <c r="L331" s="209"/>
      <c r="M331" s="178"/>
    </row>
    <row r="332" spans="1:13" s="31" customFormat="1" ht="44.1" customHeight="1" x14ac:dyDescent="0.15">
      <c r="A332" s="193"/>
      <c r="B332" s="194"/>
      <c r="C332" s="184"/>
      <c r="D332" s="198"/>
      <c r="E332" s="197"/>
      <c r="F332" s="198"/>
      <c r="G332" s="206" t="s">
        <v>3267</v>
      </c>
      <c r="H332" s="179"/>
      <c r="I332" s="189"/>
      <c r="J332" s="203" t="s">
        <v>3268</v>
      </c>
      <c r="K332" s="212" t="s">
        <v>3269</v>
      </c>
      <c r="L332" s="209"/>
      <c r="M332" s="178"/>
    </row>
    <row r="333" spans="1:13" s="31" customFormat="1" ht="44.1" customHeight="1" x14ac:dyDescent="0.15">
      <c r="A333" s="193"/>
      <c r="B333" s="194"/>
      <c r="C333" s="202">
        <v>3</v>
      </c>
      <c r="D333" s="191" t="s">
        <v>3270</v>
      </c>
      <c r="E333" s="171" t="s">
        <v>5</v>
      </c>
      <c r="F333" s="191" t="s">
        <v>3271</v>
      </c>
      <c r="G333" s="206" t="s">
        <v>162</v>
      </c>
      <c r="H333" s="179"/>
      <c r="I333" s="173" t="s">
        <v>3270</v>
      </c>
      <c r="J333" s="203" t="s">
        <v>3261</v>
      </c>
      <c r="K333" s="212" t="s">
        <v>85</v>
      </c>
      <c r="L333" s="179"/>
      <c r="M333" s="178"/>
    </row>
    <row r="334" spans="1:13" s="31" customFormat="1" ht="32.1" customHeight="1" x14ac:dyDescent="0.15">
      <c r="A334" s="193"/>
      <c r="B334" s="194"/>
      <c r="C334" s="177"/>
      <c r="D334" s="194"/>
      <c r="E334" s="180"/>
      <c r="F334" s="194"/>
      <c r="G334" s="206" t="s">
        <v>487</v>
      </c>
      <c r="H334" s="179"/>
      <c r="I334" s="179"/>
      <c r="J334" s="203" t="s">
        <v>3044</v>
      </c>
      <c r="K334" s="214" t="s">
        <v>32</v>
      </c>
      <c r="L334" s="209"/>
      <c r="M334" s="178"/>
    </row>
    <row r="335" spans="1:13" s="31" customFormat="1" ht="32.1" customHeight="1" x14ac:dyDescent="0.15">
      <c r="A335" s="193"/>
      <c r="B335" s="194"/>
      <c r="C335" s="177"/>
      <c r="D335" s="194"/>
      <c r="E335" s="180"/>
      <c r="F335" s="194"/>
      <c r="G335" s="206" t="s">
        <v>3265</v>
      </c>
      <c r="H335" s="179"/>
      <c r="I335" s="179"/>
      <c r="J335" s="203" t="s">
        <v>3266</v>
      </c>
      <c r="K335" s="209"/>
      <c r="L335" s="209"/>
      <c r="M335" s="178"/>
    </row>
    <row r="336" spans="1:13" s="31" customFormat="1" ht="32.1" customHeight="1" x14ac:dyDescent="0.15">
      <c r="A336" s="193"/>
      <c r="B336" s="194"/>
      <c r="C336" s="177"/>
      <c r="D336" s="194"/>
      <c r="E336" s="180"/>
      <c r="F336" s="194"/>
      <c r="G336" s="206" t="s">
        <v>3263</v>
      </c>
      <c r="H336" s="179"/>
      <c r="I336" s="179"/>
      <c r="J336" s="203" t="s">
        <v>3264</v>
      </c>
      <c r="K336" s="209"/>
      <c r="L336" s="209"/>
      <c r="M336" s="178"/>
    </row>
    <row r="337" spans="1:13" s="31" customFormat="1" ht="32.1" customHeight="1" x14ac:dyDescent="0.15">
      <c r="A337" s="193"/>
      <c r="B337" s="194"/>
      <c r="C337" s="177"/>
      <c r="D337" s="194"/>
      <c r="E337" s="180"/>
      <c r="F337" s="194"/>
      <c r="G337" s="206" t="s">
        <v>3272</v>
      </c>
      <c r="H337" s="179"/>
      <c r="I337" s="179"/>
      <c r="J337" s="203" t="s">
        <v>3273</v>
      </c>
      <c r="K337" s="211"/>
      <c r="L337" s="209"/>
      <c r="M337" s="178"/>
    </row>
    <row r="338" spans="1:13" s="31" customFormat="1" ht="68.099999999999994" customHeight="1" x14ac:dyDescent="0.15">
      <c r="A338" s="193"/>
      <c r="B338" s="194"/>
      <c r="C338" s="184"/>
      <c r="D338" s="198"/>
      <c r="E338" s="197"/>
      <c r="F338" s="198"/>
      <c r="G338" s="206" t="s">
        <v>3274</v>
      </c>
      <c r="H338" s="179"/>
      <c r="I338" s="189"/>
      <c r="J338" s="206" t="s">
        <v>3274</v>
      </c>
      <c r="K338" s="212" t="s">
        <v>3275</v>
      </c>
      <c r="L338" s="211"/>
      <c r="M338" s="187"/>
    </row>
    <row r="339" spans="1:13" s="31" customFormat="1" ht="32.1" customHeight="1" x14ac:dyDescent="0.15">
      <c r="A339" s="193"/>
      <c r="B339" s="194"/>
      <c r="C339" s="202">
        <v>5</v>
      </c>
      <c r="D339" s="191" t="s">
        <v>451</v>
      </c>
      <c r="E339" s="171" t="s">
        <v>5</v>
      </c>
      <c r="F339" s="191" t="s">
        <v>3276</v>
      </c>
      <c r="G339" s="206" t="s">
        <v>3277</v>
      </c>
      <c r="H339" s="179"/>
      <c r="I339" s="173" t="s">
        <v>451</v>
      </c>
      <c r="J339" s="203" t="s">
        <v>3278</v>
      </c>
      <c r="K339" s="214" t="s">
        <v>85</v>
      </c>
      <c r="L339" s="173" t="s">
        <v>17</v>
      </c>
      <c r="M339" s="174" t="s">
        <v>16</v>
      </c>
    </row>
    <row r="340" spans="1:13" s="31" customFormat="1" ht="32.1" customHeight="1" x14ac:dyDescent="0.15">
      <c r="A340" s="193"/>
      <c r="B340" s="194"/>
      <c r="C340" s="177"/>
      <c r="D340" s="194"/>
      <c r="E340" s="180"/>
      <c r="F340" s="194"/>
      <c r="G340" s="206" t="s">
        <v>3279</v>
      </c>
      <c r="H340" s="179"/>
      <c r="I340" s="179"/>
      <c r="J340" s="203" t="s">
        <v>3280</v>
      </c>
      <c r="K340" s="209"/>
      <c r="L340" s="179"/>
      <c r="M340" s="178"/>
    </row>
    <row r="341" spans="1:13" s="31" customFormat="1" ht="32.1" customHeight="1" x14ac:dyDescent="0.15">
      <c r="A341" s="193"/>
      <c r="B341" s="194"/>
      <c r="C341" s="177"/>
      <c r="D341" s="194"/>
      <c r="E341" s="180"/>
      <c r="F341" s="194"/>
      <c r="G341" s="206" t="s">
        <v>3281</v>
      </c>
      <c r="H341" s="179"/>
      <c r="I341" s="179"/>
      <c r="J341" s="203" t="s">
        <v>3282</v>
      </c>
      <c r="K341" s="209"/>
      <c r="L341" s="179"/>
      <c r="M341" s="178"/>
    </row>
    <row r="342" spans="1:13" s="31" customFormat="1" ht="32.1" customHeight="1" x14ac:dyDescent="0.15">
      <c r="A342" s="193"/>
      <c r="B342" s="194"/>
      <c r="C342" s="177"/>
      <c r="D342" s="194"/>
      <c r="E342" s="180"/>
      <c r="F342" s="194"/>
      <c r="G342" s="206" t="s">
        <v>3283</v>
      </c>
      <c r="H342" s="179"/>
      <c r="I342" s="179"/>
      <c r="J342" s="203" t="s">
        <v>3284</v>
      </c>
      <c r="K342" s="209"/>
      <c r="L342" s="179"/>
      <c r="M342" s="178"/>
    </row>
    <row r="343" spans="1:13" s="31" customFormat="1" ht="32.1" customHeight="1" x14ac:dyDescent="0.15">
      <c r="A343" s="193"/>
      <c r="B343" s="194"/>
      <c r="C343" s="177"/>
      <c r="D343" s="194"/>
      <c r="E343" s="180"/>
      <c r="F343" s="194"/>
      <c r="G343" s="206" t="s">
        <v>3285</v>
      </c>
      <c r="H343" s="179"/>
      <c r="I343" s="179"/>
      <c r="J343" s="203" t="s">
        <v>3286</v>
      </c>
      <c r="K343" s="211"/>
      <c r="L343" s="179"/>
      <c r="M343" s="178"/>
    </row>
    <row r="344" spans="1:13" s="31" customFormat="1" ht="32.1" customHeight="1" x14ac:dyDescent="0.15">
      <c r="A344" s="193"/>
      <c r="B344" s="194"/>
      <c r="C344" s="177"/>
      <c r="D344" s="194"/>
      <c r="E344" s="180"/>
      <c r="F344" s="194"/>
      <c r="G344" s="206" t="s">
        <v>487</v>
      </c>
      <c r="H344" s="179"/>
      <c r="I344" s="179"/>
      <c r="J344" s="203" t="s">
        <v>3287</v>
      </c>
      <c r="K344" s="214" t="s">
        <v>32</v>
      </c>
      <c r="L344" s="209"/>
      <c r="M344" s="178"/>
    </row>
    <row r="345" spans="1:13" s="31" customFormat="1" ht="32.1" customHeight="1" x14ac:dyDescent="0.15">
      <c r="A345" s="193"/>
      <c r="B345" s="194"/>
      <c r="C345" s="177"/>
      <c r="D345" s="194"/>
      <c r="E345" s="180"/>
      <c r="F345" s="194"/>
      <c r="G345" s="206" t="s">
        <v>3263</v>
      </c>
      <c r="H345" s="179"/>
      <c r="I345" s="179"/>
      <c r="J345" s="203" t="s">
        <v>3288</v>
      </c>
      <c r="K345" s="209"/>
      <c r="L345" s="209"/>
      <c r="M345" s="178"/>
    </row>
    <row r="346" spans="1:13" s="31" customFormat="1" ht="32.1" customHeight="1" x14ac:dyDescent="0.15">
      <c r="A346" s="193"/>
      <c r="B346" s="194"/>
      <c r="C346" s="177"/>
      <c r="D346" s="194"/>
      <c r="E346" s="197"/>
      <c r="F346" s="198"/>
      <c r="G346" s="206" t="s">
        <v>3265</v>
      </c>
      <c r="H346" s="179"/>
      <c r="I346" s="179"/>
      <c r="J346" s="203" t="s">
        <v>3289</v>
      </c>
      <c r="K346" s="211"/>
      <c r="L346" s="209"/>
      <c r="M346" s="178"/>
    </row>
    <row r="347" spans="1:13" s="31" customFormat="1" ht="32.1" customHeight="1" x14ac:dyDescent="0.15">
      <c r="A347" s="193"/>
      <c r="B347" s="194"/>
      <c r="C347" s="177"/>
      <c r="D347" s="194"/>
      <c r="E347" s="171" t="s">
        <v>6</v>
      </c>
      <c r="F347" s="191" t="s">
        <v>3290</v>
      </c>
      <c r="G347" s="206" t="s">
        <v>3291</v>
      </c>
      <c r="H347" s="179"/>
      <c r="I347" s="179"/>
      <c r="J347" s="203" t="s">
        <v>3292</v>
      </c>
      <c r="K347" s="212" t="s">
        <v>85</v>
      </c>
      <c r="L347" s="209"/>
      <c r="M347" s="178"/>
    </row>
    <row r="348" spans="1:13" s="31" customFormat="1" ht="32.1" customHeight="1" x14ac:dyDescent="0.15">
      <c r="A348" s="193"/>
      <c r="B348" s="194"/>
      <c r="C348" s="177"/>
      <c r="D348" s="194"/>
      <c r="E348" s="197"/>
      <c r="F348" s="198"/>
      <c r="G348" s="206" t="s">
        <v>3293</v>
      </c>
      <c r="H348" s="179"/>
      <c r="I348" s="179"/>
      <c r="J348" s="203" t="s">
        <v>3294</v>
      </c>
      <c r="K348" s="212" t="s">
        <v>32</v>
      </c>
      <c r="L348" s="209"/>
      <c r="M348" s="178"/>
    </row>
    <row r="349" spans="1:13" s="31" customFormat="1" ht="44.1" customHeight="1" x14ac:dyDescent="0.15">
      <c r="A349" s="193"/>
      <c r="B349" s="194"/>
      <c r="C349" s="177"/>
      <c r="D349" s="194"/>
      <c r="E349" s="185" t="s">
        <v>9</v>
      </c>
      <c r="F349" s="204" t="s">
        <v>3295</v>
      </c>
      <c r="G349" s="206" t="s">
        <v>3296</v>
      </c>
      <c r="H349" s="179"/>
      <c r="I349" s="179"/>
      <c r="J349" s="203" t="s">
        <v>3297</v>
      </c>
      <c r="K349" s="212" t="s">
        <v>85</v>
      </c>
      <c r="L349" s="209"/>
      <c r="M349" s="178"/>
    </row>
    <row r="350" spans="1:13" s="31" customFormat="1" ht="44.1" customHeight="1" x14ac:dyDescent="0.15">
      <c r="A350" s="193"/>
      <c r="B350" s="194"/>
      <c r="C350" s="177"/>
      <c r="D350" s="194"/>
      <c r="E350" s="185" t="s">
        <v>11</v>
      </c>
      <c r="F350" s="204" t="s">
        <v>160</v>
      </c>
      <c r="G350" s="206" t="s">
        <v>161</v>
      </c>
      <c r="H350" s="179"/>
      <c r="I350" s="179"/>
      <c r="J350" s="203" t="s">
        <v>3298</v>
      </c>
      <c r="K350" s="212" t="s">
        <v>83</v>
      </c>
      <c r="L350" s="209"/>
      <c r="M350" s="178"/>
    </row>
    <row r="351" spans="1:13" s="31" customFormat="1" ht="32.1" customHeight="1" x14ac:dyDescent="0.15">
      <c r="A351" s="193"/>
      <c r="B351" s="194"/>
      <c r="C351" s="184"/>
      <c r="D351" s="198"/>
      <c r="E351" s="185" t="s">
        <v>12</v>
      </c>
      <c r="F351" s="204" t="s">
        <v>3299</v>
      </c>
      <c r="G351" s="206" t="s">
        <v>3300</v>
      </c>
      <c r="H351" s="179"/>
      <c r="I351" s="189"/>
      <c r="J351" s="203" t="s">
        <v>3301</v>
      </c>
      <c r="K351" s="212" t="s">
        <v>85</v>
      </c>
      <c r="L351" s="211"/>
      <c r="M351" s="187"/>
    </row>
    <row r="352" spans="1:13" s="31" customFormat="1" ht="44.1" customHeight="1" x14ac:dyDescent="0.15">
      <c r="A352" s="193"/>
      <c r="B352" s="194"/>
      <c r="C352" s="202">
        <v>6</v>
      </c>
      <c r="D352" s="191" t="s">
        <v>3302</v>
      </c>
      <c r="E352" s="171" t="s">
        <v>5</v>
      </c>
      <c r="F352" s="191" t="s">
        <v>3303</v>
      </c>
      <c r="G352" s="206" t="s">
        <v>162</v>
      </c>
      <c r="H352" s="179"/>
      <c r="I352" s="173" t="s">
        <v>3302</v>
      </c>
      <c r="J352" s="203" t="s">
        <v>3304</v>
      </c>
      <c r="K352" s="214" t="s">
        <v>85</v>
      </c>
      <c r="L352" s="173" t="s">
        <v>17</v>
      </c>
      <c r="M352" s="174" t="s">
        <v>16</v>
      </c>
    </row>
    <row r="353" spans="1:13" s="31" customFormat="1" ht="44.1" customHeight="1" x14ac:dyDescent="0.15">
      <c r="A353" s="193"/>
      <c r="B353" s="194"/>
      <c r="C353" s="177"/>
      <c r="D353" s="194"/>
      <c r="E353" s="180"/>
      <c r="F353" s="194"/>
      <c r="G353" s="206" t="s">
        <v>3305</v>
      </c>
      <c r="H353" s="179"/>
      <c r="I353" s="179"/>
      <c r="J353" s="203" t="s">
        <v>3306</v>
      </c>
      <c r="K353" s="209"/>
      <c r="L353" s="179"/>
      <c r="M353" s="178"/>
    </row>
    <row r="354" spans="1:13" s="31" customFormat="1" ht="44.1" customHeight="1" x14ac:dyDescent="0.15">
      <c r="A354" s="193"/>
      <c r="B354" s="194"/>
      <c r="C354" s="177"/>
      <c r="D354" s="194"/>
      <c r="E354" s="180"/>
      <c r="F354" s="194"/>
      <c r="G354" s="206" t="s">
        <v>3307</v>
      </c>
      <c r="H354" s="179"/>
      <c r="I354" s="179"/>
      <c r="J354" s="203" t="s">
        <v>3308</v>
      </c>
      <c r="K354" s="211"/>
      <c r="L354" s="179"/>
      <c r="M354" s="178"/>
    </row>
    <row r="355" spans="1:13" s="31" customFormat="1" ht="32.1" customHeight="1" x14ac:dyDescent="0.15">
      <c r="A355" s="193"/>
      <c r="B355" s="194"/>
      <c r="C355" s="177"/>
      <c r="D355" s="194"/>
      <c r="E355" s="180"/>
      <c r="F355" s="194"/>
      <c r="G355" s="206" t="s">
        <v>487</v>
      </c>
      <c r="H355" s="179"/>
      <c r="I355" s="179"/>
      <c r="J355" s="203" t="s">
        <v>3287</v>
      </c>
      <c r="K355" s="214" t="s">
        <v>32</v>
      </c>
      <c r="L355" s="209"/>
      <c r="M355" s="178"/>
    </row>
    <row r="356" spans="1:13" s="31" customFormat="1" ht="32.1" customHeight="1" x14ac:dyDescent="0.15">
      <c r="A356" s="193"/>
      <c r="B356" s="194"/>
      <c r="C356" s="177"/>
      <c r="D356" s="194"/>
      <c r="E356" s="180"/>
      <c r="F356" s="194"/>
      <c r="G356" s="206" t="s">
        <v>3265</v>
      </c>
      <c r="H356" s="179"/>
      <c r="I356" s="179"/>
      <c r="J356" s="203" t="s">
        <v>3289</v>
      </c>
      <c r="K356" s="209"/>
      <c r="L356" s="209"/>
      <c r="M356" s="178"/>
    </row>
    <row r="357" spans="1:13" s="31" customFormat="1" ht="32.1" customHeight="1" x14ac:dyDescent="0.15">
      <c r="A357" s="193"/>
      <c r="B357" s="194"/>
      <c r="C357" s="177"/>
      <c r="D357" s="194"/>
      <c r="E357" s="180"/>
      <c r="F357" s="194"/>
      <c r="G357" s="206" t="s">
        <v>3309</v>
      </c>
      <c r="H357" s="179"/>
      <c r="I357" s="179"/>
      <c r="J357" s="203" t="s">
        <v>3310</v>
      </c>
      <c r="K357" s="209"/>
      <c r="L357" s="209"/>
      <c r="M357" s="178"/>
    </row>
    <row r="358" spans="1:13" s="31" customFormat="1" ht="32.1" customHeight="1" x14ac:dyDescent="0.15">
      <c r="A358" s="193"/>
      <c r="B358" s="194"/>
      <c r="C358" s="177"/>
      <c r="D358" s="194"/>
      <c r="E358" s="180"/>
      <c r="F358" s="194"/>
      <c r="G358" s="206" t="s">
        <v>3272</v>
      </c>
      <c r="H358" s="179"/>
      <c r="I358" s="179"/>
      <c r="J358" s="203" t="s">
        <v>3311</v>
      </c>
      <c r="K358" s="209"/>
      <c r="L358" s="209"/>
      <c r="M358" s="178"/>
    </row>
    <row r="359" spans="1:13" s="31" customFormat="1" ht="32.1" customHeight="1" x14ac:dyDescent="0.15">
      <c r="A359" s="193"/>
      <c r="B359" s="194"/>
      <c r="C359" s="177"/>
      <c r="D359" s="194"/>
      <c r="E359" s="180"/>
      <c r="F359" s="194"/>
      <c r="G359" s="206" t="s">
        <v>3283</v>
      </c>
      <c r="H359" s="179"/>
      <c r="I359" s="179"/>
      <c r="J359" s="203" t="s">
        <v>3284</v>
      </c>
      <c r="K359" s="211"/>
      <c r="L359" s="209"/>
      <c r="M359" s="178"/>
    </row>
    <row r="360" spans="1:13" s="31" customFormat="1" ht="44.1" customHeight="1" x14ac:dyDescent="0.15">
      <c r="A360" s="193"/>
      <c r="B360" s="194"/>
      <c r="C360" s="177"/>
      <c r="D360" s="194"/>
      <c r="E360" s="197"/>
      <c r="F360" s="198"/>
      <c r="G360" s="206" t="s">
        <v>332</v>
      </c>
      <c r="H360" s="179"/>
      <c r="I360" s="179"/>
      <c r="J360" s="203" t="s">
        <v>3312</v>
      </c>
      <c r="K360" s="212" t="s">
        <v>3313</v>
      </c>
      <c r="L360" s="209"/>
      <c r="M360" s="178"/>
    </row>
    <row r="361" spans="1:13" s="31" customFormat="1" ht="44.1" customHeight="1" x14ac:dyDescent="0.15">
      <c r="A361" s="201"/>
      <c r="B361" s="198"/>
      <c r="C361" s="184"/>
      <c r="D361" s="198"/>
      <c r="E361" s="185" t="s">
        <v>6</v>
      </c>
      <c r="F361" s="204" t="s">
        <v>3314</v>
      </c>
      <c r="G361" s="206" t="s">
        <v>3315</v>
      </c>
      <c r="H361" s="189"/>
      <c r="I361" s="189"/>
      <c r="J361" s="203" t="s">
        <v>3316</v>
      </c>
      <c r="K361" s="212" t="s">
        <v>85</v>
      </c>
      <c r="L361" s="211"/>
      <c r="M361" s="187"/>
    </row>
    <row r="362" spans="1:13" s="31" customFormat="1" ht="44.1" customHeight="1" x14ac:dyDescent="0.15">
      <c r="A362" s="190">
        <v>65</v>
      </c>
      <c r="B362" s="191" t="s">
        <v>3317</v>
      </c>
      <c r="C362" s="202">
        <v>1</v>
      </c>
      <c r="D362" s="191" t="s">
        <v>3317</v>
      </c>
      <c r="E362" s="242" t="s">
        <v>5</v>
      </c>
      <c r="F362" s="204" t="s">
        <v>3318</v>
      </c>
      <c r="G362" s="206" t="s">
        <v>3319</v>
      </c>
      <c r="H362" s="173" t="s">
        <v>3317</v>
      </c>
      <c r="I362" s="173" t="s">
        <v>3317</v>
      </c>
      <c r="J362" s="203" t="s">
        <v>2667</v>
      </c>
      <c r="K362" s="214" t="s">
        <v>85</v>
      </c>
      <c r="L362" s="173" t="s">
        <v>17</v>
      </c>
      <c r="M362" s="174" t="s">
        <v>16</v>
      </c>
    </row>
    <row r="363" spans="1:13" s="31" customFormat="1" ht="44.1" customHeight="1" x14ac:dyDescent="0.15">
      <c r="A363" s="193"/>
      <c r="B363" s="194"/>
      <c r="C363" s="177"/>
      <c r="D363" s="194"/>
      <c r="E363" s="202" t="s">
        <v>6</v>
      </c>
      <c r="F363" s="191" t="s">
        <v>3320</v>
      </c>
      <c r="G363" s="206" t="s">
        <v>162</v>
      </c>
      <c r="H363" s="179"/>
      <c r="I363" s="179"/>
      <c r="J363" s="203" t="s">
        <v>3304</v>
      </c>
      <c r="K363" s="211"/>
      <c r="L363" s="179"/>
      <c r="M363" s="178"/>
    </row>
    <row r="364" spans="1:13" s="31" customFormat="1" ht="32.1" customHeight="1" x14ac:dyDescent="0.15">
      <c r="A364" s="193"/>
      <c r="B364" s="194"/>
      <c r="C364" s="177"/>
      <c r="D364" s="194"/>
      <c r="E364" s="177"/>
      <c r="F364" s="194"/>
      <c r="G364" s="206" t="s">
        <v>3321</v>
      </c>
      <c r="H364" s="179"/>
      <c r="I364" s="179"/>
      <c r="J364" s="203" t="s">
        <v>3322</v>
      </c>
      <c r="K364" s="214" t="s">
        <v>32</v>
      </c>
      <c r="L364" s="209"/>
      <c r="M364" s="178"/>
    </row>
    <row r="365" spans="1:13" s="31" customFormat="1" ht="32.1" customHeight="1" x14ac:dyDescent="0.15">
      <c r="A365" s="193"/>
      <c r="B365" s="194"/>
      <c r="C365" s="177"/>
      <c r="D365" s="194"/>
      <c r="E365" s="177"/>
      <c r="F365" s="194"/>
      <c r="G365" s="206" t="s">
        <v>487</v>
      </c>
      <c r="H365" s="179"/>
      <c r="I365" s="179"/>
      <c r="J365" s="203" t="s">
        <v>3287</v>
      </c>
      <c r="K365" s="209"/>
      <c r="L365" s="209"/>
      <c r="M365" s="178"/>
    </row>
    <row r="366" spans="1:13" s="31" customFormat="1" ht="32.1" customHeight="1" x14ac:dyDescent="0.15">
      <c r="A366" s="193"/>
      <c r="B366" s="194"/>
      <c r="C366" s="177"/>
      <c r="D366" s="194"/>
      <c r="E366" s="184"/>
      <c r="F366" s="198"/>
      <c r="G366" s="206" t="s">
        <v>3263</v>
      </c>
      <c r="H366" s="179"/>
      <c r="I366" s="179"/>
      <c r="J366" s="203" t="s">
        <v>3288</v>
      </c>
      <c r="K366" s="211"/>
      <c r="L366" s="209"/>
      <c r="M366" s="178"/>
    </row>
    <row r="367" spans="1:13" s="31" customFormat="1" ht="32.1" customHeight="1" x14ac:dyDescent="0.15">
      <c r="A367" s="193"/>
      <c r="B367" s="194"/>
      <c r="C367" s="177"/>
      <c r="D367" s="194"/>
      <c r="E367" s="185" t="s">
        <v>7</v>
      </c>
      <c r="F367" s="204" t="s">
        <v>3323</v>
      </c>
      <c r="G367" s="206" t="s">
        <v>158</v>
      </c>
      <c r="H367" s="179"/>
      <c r="I367" s="179"/>
      <c r="J367" s="203" t="s">
        <v>3324</v>
      </c>
      <c r="K367" s="214" t="s">
        <v>85</v>
      </c>
      <c r="L367" s="209"/>
      <c r="M367" s="178"/>
    </row>
    <row r="368" spans="1:13" s="31" customFormat="1" ht="32.1" customHeight="1" x14ac:dyDescent="0.15">
      <c r="A368" s="193"/>
      <c r="B368" s="194"/>
      <c r="C368" s="177"/>
      <c r="D368" s="194"/>
      <c r="E368" s="242" t="s">
        <v>8</v>
      </c>
      <c r="F368" s="204" t="s">
        <v>3325</v>
      </c>
      <c r="G368" s="206" t="s">
        <v>163</v>
      </c>
      <c r="H368" s="179"/>
      <c r="I368" s="179"/>
      <c r="J368" s="203" t="s">
        <v>3326</v>
      </c>
      <c r="K368" s="209"/>
      <c r="L368" s="209"/>
      <c r="M368" s="178"/>
    </row>
    <row r="369" spans="1:13" s="31" customFormat="1" ht="32.1" customHeight="1" x14ac:dyDescent="0.15">
      <c r="A369" s="193"/>
      <c r="B369" s="194"/>
      <c r="C369" s="177"/>
      <c r="D369" s="194"/>
      <c r="E369" s="242" t="s">
        <v>9</v>
      </c>
      <c r="F369" s="204" t="s">
        <v>3327</v>
      </c>
      <c r="G369" s="206" t="s">
        <v>164</v>
      </c>
      <c r="H369" s="179"/>
      <c r="I369" s="179"/>
      <c r="J369" s="203" t="s">
        <v>3328</v>
      </c>
      <c r="K369" s="209"/>
      <c r="L369" s="209"/>
      <c r="M369" s="178"/>
    </row>
    <row r="370" spans="1:13" s="31" customFormat="1" ht="44.1" customHeight="1" x14ac:dyDescent="0.15">
      <c r="A370" s="193"/>
      <c r="B370" s="194"/>
      <c r="C370" s="184"/>
      <c r="D370" s="198"/>
      <c r="E370" s="242" t="s">
        <v>11</v>
      </c>
      <c r="F370" s="204" t="s">
        <v>3329</v>
      </c>
      <c r="G370" s="206" t="s">
        <v>165</v>
      </c>
      <c r="H370" s="179"/>
      <c r="I370" s="189"/>
      <c r="J370" s="203" t="s">
        <v>3330</v>
      </c>
      <c r="K370" s="211"/>
      <c r="L370" s="211"/>
      <c r="M370" s="187"/>
    </row>
    <row r="371" spans="1:13" s="31" customFormat="1" ht="44.1" customHeight="1" x14ac:dyDescent="0.15">
      <c r="A371" s="193"/>
      <c r="B371" s="194"/>
      <c r="C371" s="202">
        <v>2</v>
      </c>
      <c r="D371" s="191" t="s">
        <v>3331</v>
      </c>
      <c r="E371" s="242" t="s">
        <v>5</v>
      </c>
      <c r="F371" s="204" t="s">
        <v>3332</v>
      </c>
      <c r="G371" s="206" t="s">
        <v>3333</v>
      </c>
      <c r="H371" s="179"/>
      <c r="I371" s="173" t="s">
        <v>3331</v>
      </c>
      <c r="J371" s="203" t="s">
        <v>2667</v>
      </c>
      <c r="K371" s="214" t="s">
        <v>85</v>
      </c>
      <c r="L371" s="173" t="s">
        <v>17</v>
      </c>
      <c r="M371" s="174" t="s">
        <v>16</v>
      </c>
    </row>
    <row r="372" spans="1:13" s="31" customFormat="1" ht="44.1" customHeight="1" x14ac:dyDescent="0.15">
      <c r="A372" s="193"/>
      <c r="B372" s="194"/>
      <c r="C372" s="177"/>
      <c r="D372" s="194"/>
      <c r="E372" s="171" t="s">
        <v>6</v>
      </c>
      <c r="F372" s="191" t="s">
        <v>3334</v>
      </c>
      <c r="G372" s="206" t="s">
        <v>162</v>
      </c>
      <c r="H372" s="179"/>
      <c r="I372" s="179"/>
      <c r="J372" s="203" t="s">
        <v>3304</v>
      </c>
      <c r="K372" s="211"/>
      <c r="L372" s="209"/>
      <c r="M372" s="178"/>
    </row>
    <row r="373" spans="1:13" s="31" customFormat="1" ht="32.1" customHeight="1" x14ac:dyDescent="0.15">
      <c r="A373" s="193"/>
      <c r="B373" s="194"/>
      <c r="C373" s="177"/>
      <c r="D373" s="194"/>
      <c r="E373" s="180"/>
      <c r="F373" s="194"/>
      <c r="G373" s="206" t="s">
        <v>3335</v>
      </c>
      <c r="H373" s="179"/>
      <c r="I373" s="179"/>
      <c r="J373" s="203" t="s">
        <v>3336</v>
      </c>
      <c r="K373" s="212" t="s">
        <v>83</v>
      </c>
      <c r="L373" s="209"/>
      <c r="M373" s="178"/>
    </row>
    <row r="374" spans="1:13" s="31" customFormat="1" ht="32.1" customHeight="1" x14ac:dyDescent="0.15">
      <c r="A374" s="193"/>
      <c r="B374" s="194"/>
      <c r="C374" s="177"/>
      <c r="D374" s="194"/>
      <c r="E374" s="177"/>
      <c r="F374" s="194"/>
      <c r="G374" s="206" t="s">
        <v>3337</v>
      </c>
      <c r="H374" s="179"/>
      <c r="I374" s="179"/>
      <c r="J374" s="203" t="s">
        <v>3338</v>
      </c>
      <c r="K374" s="214" t="s">
        <v>32</v>
      </c>
      <c r="L374" s="209"/>
      <c r="M374" s="178"/>
    </row>
    <row r="375" spans="1:13" s="31" customFormat="1" ht="32.1" customHeight="1" x14ac:dyDescent="0.15">
      <c r="A375" s="193"/>
      <c r="B375" s="194"/>
      <c r="C375" s="177"/>
      <c r="D375" s="194"/>
      <c r="E375" s="177"/>
      <c r="F375" s="194"/>
      <c r="G375" s="206" t="s">
        <v>487</v>
      </c>
      <c r="H375" s="179"/>
      <c r="I375" s="179"/>
      <c r="J375" s="203" t="s">
        <v>3287</v>
      </c>
      <c r="K375" s="209"/>
      <c r="L375" s="209"/>
      <c r="M375" s="178"/>
    </row>
    <row r="376" spans="1:13" s="31" customFormat="1" ht="32.1" customHeight="1" x14ac:dyDescent="0.15">
      <c r="A376" s="193"/>
      <c r="B376" s="194"/>
      <c r="C376" s="177"/>
      <c r="D376" s="194"/>
      <c r="E376" s="177"/>
      <c r="F376" s="194"/>
      <c r="G376" s="206" t="s">
        <v>3265</v>
      </c>
      <c r="H376" s="179"/>
      <c r="I376" s="179"/>
      <c r="J376" s="203" t="s">
        <v>3289</v>
      </c>
      <c r="K376" s="209"/>
      <c r="L376" s="209"/>
      <c r="M376" s="178"/>
    </row>
    <row r="377" spans="1:13" s="31" customFormat="1" ht="32.1" customHeight="1" x14ac:dyDescent="0.15">
      <c r="A377" s="193"/>
      <c r="B377" s="194"/>
      <c r="C377" s="177"/>
      <c r="D377" s="194"/>
      <c r="E377" s="184"/>
      <c r="F377" s="198"/>
      <c r="G377" s="206" t="s">
        <v>3263</v>
      </c>
      <c r="H377" s="179"/>
      <c r="I377" s="179"/>
      <c r="J377" s="203" t="s">
        <v>3288</v>
      </c>
      <c r="K377" s="211"/>
      <c r="L377" s="209"/>
      <c r="M377" s="178"/>
    </row>
    <row r="378" spans="1:13" s="31" customFormat="1" ht="32.1" customHeight="1" x14ac:dyDescent="0.15">
      <c r="A378" s="193"/>
      <c r="B378" s="194"/>
      <c r="C378" s="177"/>
      <c r="D378" s="194"/>
      <c r="E378" s="242" t="s">
        <v>7</v>
      </c>
      <c r="F378" s="204" t="s">
        <v>3339</v>
      </c>
      <c r="G378" s="206" t="s">
        <v>3340</v>
      </c>
      <c r="H378" s="179"/>
      <c r="I378" s="179"/>
      <c r="J378" s="203" t="s">
        <v>3341</v>
      </c>
      <c r="K378" s="214" t="s">
        <v>83</v>
      </c>
      <c r="L378" s="209"/>
      <c r="M378" s="178"/>
    </row>
    <row r="379" spans="1:13" s="31" customFormat="1" ht="32.1" customHeight="1" x14ac:dyDescent="0.15">
      <c r="A379" s="193"/>
      <c r="B379" s="194"/>
      <c r="C379" s="177"/>
      <c r="D379" s="194"/>
      <c r="E379" s="242" t="s">
        <v>8</v>
      </c>
      <c r="F379" s="204" t="s">
        <v>3342</v>
      </c>
      <c r="G379" s="206" t="s">
        <v>3343</v>
      </c>
      <c r="H379" s="179"/>
      <c r="I379" s="179"/>
      <c r="J379" s="203" t="s">
        <v>3344</v>
      </c>
      <c r="K379" s="211"/>
      <c r="L379" s="209"/>
      <c r="M379" s="178"/>
    </row>
    <row r="380" spans="1:13" s="31" customFormat="1" ht="32.1" customHeight="1" x14ac:dyDescent="0.15">
      <c r="A380" s="193"/>
      <c r="B380" s="194"/>
      <c r="C380" s="177"/>
      <c r="D380" s="194"/>
      <c r="E380" s="202" t="s">
        <v>9</v>
      </c>
      <c r="F380" s="191" t="s">
        <v>3345</v>
      </c>
      <c r="G380" s="206" t="s">
        <v>166</v>
      </c>
      <c r="H380" s="179"/>
      <c r="I380" s="179"/>
      <c r="J380" s="203" t="s">
        <v>3346</v>
      </c>
      <c r="K380" s="212" t="s">
        <v>85</v>
      </c>
      <c r="L380" s="209"/>
      <c r="M380" s="178"/>
    </row>
    <row r="381" spans="1:13" s="31" customFormat="1" ht="32.1" customHeight="1" x14ac:dyDescent="0.15">
      <c r="A381" s="193"/>
      <c r="B381" s="194"/>
      <c r="C381" s="177"/>
      <c r="D381" s="194"/>
      <c r="E381" s="177"/>
      <c r="F381" s="194"/>
      <c r="G381" s="206" t="s">
        <v>3347</v>
      </c>
      <c r="H381" s="179"/>
      <c r="I381" s="179"/>
      <c r="J381" s="203" t="s">
        <v>3348</v>
      </c>
      <c r="K381" s="212" t="s">
        <v>83</v>
      </c>
      <c r="L381" s="209"/>
      <c r="M381" s="178"/>
    </row>
    <row r="382" spans="1:13" s="31" customFormat="1" ht="32.1" customHeight="1" x14ac:dyDescent="0.15">
      <c r="A382" s="193"/>
      <c r="B382" s="194"/>
      <c r="C382" s="177"/>
      <c r="D382" s="194"/>
      <c r="E382" s="184"/>
      <c r="F382" s="198"/>
      <c r="G382" s="206" t="s">
        <v>3349</v>
      </c>
      <c r="H382" s="179"/>
      <c r="I382" s="179"/>
      <c r="J382" s="203" t="s">
        <v>3350</v>
      </c>
      <c r="K382" s="214" t="s">
        <v>32</v>
      </c>
      <c r="L382" s="209"/>
      <c r="M382" s="178"/>
    </row>
    <row r="383" spans="1:13" s="31" customFormat="1" ht="32.1" customHeight="1" x14ac:dyDescent="0.15">
      <c r="A383" s="193"/>
      <c r="B383" s="194"/>
      <c r="C383" s="184"/>
      <c r="D383" s="198"/>
      <c r="E383" s="242" t="s">
        <v>11</v>
      </c>
      <c r="F383" s="204" t="s">
        <v>3351</v>
      </c>
      <c r="G383" s="206" t="s">
        <v>3352</v>
      </c>
      <c r="H383" s="179"/>
      <c r="I383" s="189"/>
      <c r="J383" s="203" t="s">
        <v>3353</v>
      </c>
      <c r="K383" s="211"/>
      <c r="L383" s="211"/>
      <c r="M383" s="187"/>
    </row>
    <row r="384" spans="1:13" s="31" customFormat="1" ht="44.1" customHeight="1" x14ac:dyDescent="0.15">
      <c r="A384" s="193"/>
      <c r="B384" s="194"/>
      <c r="C384" s="202">
        <v>3</v>
      </c>
      <c r="D384" s="191" t="s">
        <v>3354</v>
      </c>
      <c r="E384" s="242" t="s">
        <v>5</v>
      </c>
      <c r="F384" s="204" t="s">
        <v>3355</v>
      </c>
      <c r="G384" s="206" t="s">
        <v>3356</v>
      </c>
      <c r="H384" s="179"/>
      <c r="I384" s="173" t="s">
        <v>3354</v>
      </c>
      <c r="J384" s="203" t="s">
        <v>2667</v>
      </c>
      <c r="K384" s="214" t="s">
        <v>85</v>
      </c>
      <c r="L384" s="173" t="s">
        <v>17</v>
      </c>
      <c r="M384" s="174" t="s">
        <v>16</v>
      </c>
    </row>
    <row r="385" spans="1:13" s="31" customFormat="1" ht="44.1" customHeight="1" x14ac:dyDescent="0.15">
      <c r="A385" s="193"/>
      <c r="B385" s="194"/>
      <c r="C385" s="177"/>
      <c r="D385" s="194"/>
      <c r="E385" s="202" t="s">
        <v>6</v>
      </c>
      <c r="F385" s="191" t="s">
        <v>3357</v>
      </c>
      <c r="G385" s="206" t="s">
        <v>162</v>
      </c>
      <c r="H385" s="179"/>
      <c r="I385" s="179"/>
      <c r="J385" s="203" t="s">
        <v>3304</v>
      </c>
      <c r="K385" s="211"/>
      <c r="L385" s="209"/>
      <c r="M385" s="178"/>
    </row>
    <row r="386" spans="1:13" s="31" customFormat="1" ht="32.1" customHeight="1" x14ac:dyDescent="0.15">
      <c r="A386" s="193"/>
      <c r="B386" s="194"/>
      <c r="C386" s="177"/>
      <c r="D386" s="194"/>
      <c r="E386" s="177"/>
      <c r="F386" s="194"/>
      <c r="G386" s="206" t="s">
        <v>3335</v>
      </c>
      <c r="H386" s="179"/>
      <c r="I386" s="179"/>
      <c r="J386" s="203" t="s">
        <v>3336</v>
      </c>
      <c r="K386" s="212" t="s">
        <v>83</v>
      </c>
      <c r="L386" s="209"/>
      <c r="M386" s="178"/>
    </row>
    <row r="387" spans="1:13" s="31" customFormat="1" ht="32.1" customHeight="1" x14ac:dyDescent="0.15">
      <c r="A387" s="193"/>
      <c r="B387" s="194"/>
      <c r="C387" s="177"/>
      <c r="D387" s="194"/>
      <c r="E387" s="177"/>
      <c r="F387" s="194"/>
      <c r="G387" s="206" t="s">
        <v>3358</v>
      </c>
      <c r="H387" s="179"/>
      <c r="I387" s="179"/>
      <c r="J387" s="203" t="s">
        <v>3359</v>
      </c>
      <c r="K387" s="214" t="s">
        <v>32</v>
      </c>
      <c r="L387" s="209"/>
      <c r="M387" s="178"/>
    </row>
    <row r="388" spans="1:13" s="31" customFormat="1" ht="32.1" customHeight="1" x14ac:dyDescent="0.15">
      <c r="A388" s="193"/>
      <c r="B388" s="194"/>
      <c r="C388" s="177"/>
      <c r="D388" s="194"/>
      <c r="E388" s="177"/>
      <c r="F388" s="194"/>
      <c r="G388" s="206" t="s">
        <v>487</v>
      </c>
      <c r="H388" s="179"/>
      <c r="I388" s="179"/>
      <c r="J388" s="203" t="s">
        <v>3287</v>
      </c>
      <c r="K388" s="209"/>
      <c r="L388" s="209"/>
      <c r="M388" s="178"/>
    </row>
    <row r="389" spans="1:13" s="31" customFormat="1" ht="32.1" customHeight="1" x14ac:dyDescent="0.15">
      <c r="A389" s="193"/>
      <c r="B389" s="194"/>
      <c r="C389" s="177"/>
      <c r="D389" s="194"/>
      <c r="E389" s="177"/>
      <c r="F389" s="194"/>
      <c r="G389" s="206" t="s">
        <v>3265</v>
      </c>
      <c r="H389" s="179"/>
      <c r="I389" s="179"/>
      <c r="J389" s="203" t="s">
        <v>3289</v>
      </c>
      <c r="K389" s="209"/>
      <c r="L389" s="209"/>
      <c r="M389" s="178"/>
    </row>
    <row r="390" spans="1:13" s="31" customFormat="1" ht="32.1" customHeight="1" x14ac:dyDescent="0.15">
      <c r="A390" s="193"/>
      <c r="B390" s="194"/>
      <c r="C390" s="177"/>
      <c r="D390" s="194"/>
      <c r="E390" s="184"/>
      <c r="F390" s="198"/>
      <c r="G390" s="206" t="s">
        <v>3263</v>
      </c>
      <c r="H390" s="179"/>
      <c r="I390" s="179"/>
      <c r="J390" s="203" t="s">
        <v>3288</v>
      </c>
      <c r="K390" s="209"/>
      <c r="L390" s="209"/>
      <c r="M390" s="178"/>
    </row>
    <row r="391" spans="1:13" s="31" customFormat="1" ht="32.1" customHeight="1" x14ac:dyDescent="0.15">
      <c r="A391" s="193"/>
      <c r="B391" s="194"/>
      <c r="C391" s="177"/>
      <c r="D391" s="194"/>
      <c r="E391" s="242" t="s">
        <v>7</v>
      </c>
      <c r="F391" s="204" t="s">
        <v>3360</v>
      </c>
      <c r="G391" s="206" t="s">
        <v>3343</v>
      </c>
      <c r="H391" s="179"/>
      <c r="I391" s="179"/>
      <c r="J391" s="203" t="s">
        <v>3344</v>
      </c>
      <c r="K391" s="212" t="s">
        <v>83</v>
      </c>
      <c r="L391" s="209"/>
      <c r="M391" s="178"/>
    </row>
    <row r="392" spans="1:13" s="31" customFormat="1" ht="32.1" customHeight="1" x14ac:dyDescent="0.15">
      <c r="A392" s="193"/>
      <c r="B392" s="194"/>
      <c r="C392" s="177"/>
      <c r="D392" s="194"/>
      <c r="E392" s="202" t="s">
        <v>8</v>
      </c>
      <c r="F392" s="191" t="s">
        <v>3361</v>
      </c>
      <c r="G392" s="206" t="s">
        <v>166</v>
      </c>
      <c r="H392" s="179"/>
      <c r="I392" s="179"/>
      <c r="J392" s="203" t="s">
        <v>3346</v>
      </c>
      <c r="K392" s="212" t="s">
        <v>85</v>
      </c>
      <c r="L392" s="209"/>
      <c r="M392" s="178"/>
    </row>
    <row r="393" spans="1:13" s="31" customFormat="1" ht="32.1" customHeight="1" x14ac:dyDescent="0.15">
      <c r="A393" s="193"/>
      <c r="B393" s="194"/>
      <c r="C393" s="177"/>
      <c r="D393" s="194"/>
      <c r="E393" s="177"/>
      <c r="F393" s="194"/>
      <c r="G393" s="206" t="s">
        <v>3347</v>
      </c>
      <c r="H393" s="179"/>
      <c r="I393" s="179"/>
      <c r="J393" s="203" t="s">
        <v>3348</v>
      </c>
      <c r="K393" s="212" t="s">
        <v>83</v>
      </c>
      <c r="L393" s="209"/>
      <c r="M393" s="178"/>
    </row>
    <row r="394" spans="1:13" s="31" customFormat="1" ht="32.1" customHeight="1" x14ac:dyDescent="0.15">
      <c r="A394" s="193"/>
      <c r="B394" s="194"/>
      <c r="C394" s="177"/>
      <c r="D394" s="194"/>
      <c r="E394" s="184"/>
      <c r="F394" s="198"/>
      <c r="G394" s="206" t="s">
        <v>3362</v>
      </c>
      <c r="H394" s="179"/>
      <c r="I394" s="179"/>
      <c r="J394" s="203" t="s">
        <v>3363</v>
      </c>
      <c r="K394" s="214" t="s">
        <v>32</v>
      </c>
      <c r="L394" s="209"/>
      <c r="M394" s="178"/>
    </row>
    <row r="395" spans="1:13" s="31" customFormat="1" ht="32.1" customHeight="1" x14ac:dyDescent="0.15">
      <c r="A395" s="193"/>
      <c r="B395" s="194"/>
      <c r="C395" s="177"/>
      <c r="D395" s="194"/>
      <c r="E395" s="242" t="s">
        <v>9</v>
      </c>
      <c r="F395" s="204" t="s">
        <v>3364</v>
      </c>
      <c r="G395" s="206" t="s">
        <v>3365</v>
      </c>
      <c r="H395" s="179"/>
      <c r="I395" s="179"/>
      <c r="J395" s="203" t="s">
        <v>3366</v>
      </c>
      <c r="K395" s="209"/>
      <c r="L395" s="209"/>
      <c r="M395" s="178"/>
    </row>
    <row r="396" spans="1:13" s="31" customFormat="1" ht="32.1" customHeight="1" x14ac:dyDescent="0.15">
      <c r="A396" s="201"/>
      <c r="B396" s="198"/>
      <c r="C396" s="184"/>
      <c r="D396" s="198"/>
      <c r="E396" s="242" t="s">
        <v>11</v>
      </c>
      <c r="F396" s="204" t="s">
        <v>3367</v>
      </c>
      <c r="G396" s="206" t="s">
        <v>3368</v>
      </c>
      <c r="H396" s="189"/>
      <c r="I396" s="189"/>
      <c r="J396" s="203" t="s">
        <v>3369</v>
      </c>
      <c r="K396" s="211"/>
      <c r="L396" s="211"/>
      <c r="M396" s="187"/>
    </row>
    <row r="397" spans="1:13" s="31" customFormat="1" ht="44.1" customHeight="1" x14ac:dyDescent="0.15">
      <c r="A397" s="190">
        <v>66</v>
      </c>
      <c r="B397" s="191" t="s">
        <v>452</v>
      </c>
      <c r="C397" s="202">
        <v>1</v>
      </c>
      <c r="D397" s="191" t="s">
        <v>452</v>
      </c>
      <c r="E397" s="171" t="s">
        <v>6</v>
      </c>
      <c r="F397" s="191" t="s">
        <v>3370</v>
      </c>
      <c r="G397" s="206" t="s">
        <v>3371</v>
      </c>
      <c r="H397" s="173" t="s">
        <v>452</v>
      </c>
      <c r="I397" s="173" t="s">
        <v>452</v>
      </c>
      <c r="J397" s="203" t="s">
        <v>3372</v>
      </c>
      <c r="K397" s="214" t="s">
        <v>32</v>
      </c>
      <c r="L397" s="173" t="s">
        <v>17</v>
      </c>
      <c r="M397" s="174" t="s">
        <v>16</v>
      </c>
    </row>
    <row r="398" spans="1:13" s="31" customFormat="1" ht="32.1" customHeight="1" x14ac:dyDescent="0.15">
      <c r="A398" s="193"/>
      <c r="B398" s="194"/>
      <c r="C398" s="177"/>
      <c r="D398" s="194"/>
      <c r="E398" s="180"/>
      <c r="F398" s="194"/>
      <c r="G398" s="206" t="s">
        <v>3373</v>
      </c>
      <c r="H398" s="179"/>
      <c r="I398" s="179"/>
      <c r="J398" s="203" t="s">
        <v>3374</v>
      </c>
      <c r="K398" s="209"/>
      <c r="L398" s="209"/>
      <c r="M398" s="178"/>
    </row>
    <row r="399" spans="1:13" s="31" customFormat="1" ht="32.1" customHeight="1" x14ac:dyDescent="0.15">
      <c r="A399" s="193"/>
      <c r="B399" s="194"/>
      <c r="C399" s="177"/>
      <c r="D399" s="194"/>
      <c r="E399" s="180"/>
      <c r="F399" s="194"/>
      <c r="G399" s="206" t="s">
        <v>3375</v>
      </c>
      <c r="H399" s="179"/>
      <c r="I399" s="179"/>
      <c r="J399" s="203" t="s">
        <v>3376</v>
      </c>
      <c r="K399" s="209"/>
      <c r="L399" s="209"/>
      <c r="M399" s="178"/>
    </row>
    <row r="400" spans="1:13" s="31" customFormat="1" ht="32.1" customHeight="1" x14ac:dyDescent="0.15">
      <c r="A400" s="193"/>
      <c r="B400" s="194"/>
      <c r="C400" s="184"/>
      <c r="D400" s="198"/>
      <c r="E400" s="197"/>
      <c r="F400" s="198"/>
      <c r="G400" s="206" t="s">
        <v>3377</v>
      </c>
      <c r="H400" s="179"/>
      <c r="I400" s="189"/>
      <c r="J400" s="203" t="s">
        <v>3378</v>
      </c>
      <c r="K400" s="211"/>
      <c r="L400" s="211"/>
      <c r="M400" s="187"/>
    </row>
    <row r="401" spans="1:13" s="31" customFormat="1" ht="44.1" customHeight="1" x14ac:dyDescent="0.15">
      <c r="A401" s="193"/>
      <c r="B401" s="194"/>
      <c r="C401" s="202">
        <v>2</v>
      </c>
      <c r="D401" s="191" t="s">
        <v>454</v>
      </c>
      <c r="E401" s="171" t="s">
        <v>5</v>
      </c>
      <c r="F401" s="191" t="s">
        <v>3379</v>
      </c>
      <c r="G401" s="206" t="s">
        <v>3380</v>
      </c>
      <c r="H401" s="179"/>
      <c r="I401" s="173" t="s">
        <v>454</v>
      </c>
      <c r="J401" s="203" t="s">
        <v>3381</v>
      </c>
      <c r="K401" s="214" t="s">
        <v>85</v>
      </c>
      <c r="L401" s="173" t="s">
        <v>17</v>
      </c>
      <c r="M401" s="174" t="s">
        <v>16</v>
      </c>
    </row>
    <row r="402" spans="1:13" s="31" customFormat="1" ht="32.1" customHeight="1" x14ac:dyDescent="0.15">
      <c r="A402" s="193"/>
      <c r="B402" s="194"/>
      <c r="C402" s="177"/>
      <c r="D402" s="194"/>
      <c r="E402" s="180"/>
      <c r="F402" s="194"/>
      <c r="G402" s="206" t="s">
        <v>3382</v>
      </c>
      <c r="H402" s="179"/>
      <c r="I402" s="179"/>
      <c r="J402" s="203" t="s">
        <v>3383</v>
      </c>
      <c r="K402" s="209"/>
      <c r="L402" s="179"/>
      <c r="M402" s="178"/>
    </row>
    <row r="403" spans="1:13" s="31" customFormat="1" ht="32.1" customHeight="1" x14ac:dyDescent="0.15">
      <c r="A403" s="193"/>
      <c r="B403" s="194"/>
      <c r="C403" s="177"/>
      <c r="D403" s="194"/>
      <c r="E403" s="197"/>
      <c r="F403" s="198"/>
      <c r="G403" s="206" t="s">
        <v>3384</v>
      </c>
      <c r="H403" s="179"/>
      <c r="I403" s="179"/>
      <c r="J403" s="203" t="s">
        <v>3378</v>
      </c>
      <c r="K403" s="211"/>
      <c r="L403" s="189"/>
      <c r="M403" s="187"/>
    </row>
    <row r="404" spans="1:13" s="31" customFormat="1" ht="56.1" customHeight="1" x14ac:dyDescent="0.15">
      <c r="A404" s="193"/>
      <c r="B404" s="194"/>
      <c r="C404" s="177"/>
      <c r="D404" s="194"/>
      <c r="E404" s="171" t="s">
        <v>6</v>
      </c>
      <c r="F404" s="191" t="s">
        <v>3385</v>
      </c>
      <c r="G404" s="206" t="s">
        <v>3386</v>
      </c>
      <c r="H404" s="179"/>
      <c r="I404" s="179"/>
      <c r="J404" s="203" t="s">
        <v>3387</v>
      </c>
      <c r="K404" s="212" t="s">
        <v>83</v>
      </c>
      <c r="L404" s="214" t="s">
        <v>3388</v>
      </c>
      <c r="M404" s="174" t="s">
        <v>33</v>
      </c>
    </row>
    <row r="405" spans="1:13" s="31" customFormat="1" ht="32.1" customHeight="1" x14ac:dyDescent="0.15">
      <c r="A405" s="193"/>
      <c r="B405" s="194"/>
      <c r="C405" s="177"/>
      <c r="D405" s="194"/>
      <c r="E405" s="180"/>
      <c r="F405" s="194"/>
      <c r="G405" s="206" t="s">
        <v>3389</v>
      </c>
      <c r="H405" s="179"/>
      <c r="I405" s="179"/>
      <c r="J405" s="203" t="s">
        <v>3390</v>
      </c>
      <c r="K405" s="212" t="s">
        <v>32</v>
      </c>
      <c r="L405" s="209"/>
      <c r="M405" s="178"/>
    </row>
    <row r="406" spans="1:13" s="31" customFormat="1" ht="32.1" customHeight="1" x14ac:dyDescent="0.15">
      <c r="A406" s="201"/>
      <c r="B406" s="198"/>
      <c r="C406" s="184"/>
      <c r="D406" s="198"/>
      <c r="E406" s="197"/>
      <c r="F406" s="198"/>
      <c r="G406" s="206" t="s">
        <v>3391</v>
      </c>
      <c r="H406" s="189"/>
      <c r="I406" s="189"/>
      <c r="J406" s="203" t="s">
        <v>3392</v>
      </c>
      <c r="K406" s="212" t="s">
        <v>80</v>
      </c>
      <c r="L406" s="211"/>
      <c r="M406" s="187"/>
    </row>
    <row r="407" spans="1:13" s="31" customFormat="1" ht="44.1" customHeight="1" x14ac:dyDescent="0.15">
      <c r="A407" s="190">
        <v>67</v>
      </c>
      <c r="B407" s="191" t="s">
        <v>455</v>
      </c>
      <c r="C407" s="202">
        <v>1</v>
      </c>
      <c r="D407" s="191" t="s">
        <v>455</v>
      </c>
      <c r="E407" s="171" t="s">
        <v>5</v>
      </c>
      <c r="F407" s="191" t="s">
        <v>3393</v>
      </c>
      <c r="G407" s="206" t="s">
        <v>162</v>
      </c>
      <c r="H407" s="173" t="s">
        <v>455</v>
      </c>
      <c r="I407" s="173" t="s">
        <v>455</v>
      </c>
      <c r="J407" s="203" t="s">
        <v>3304</v>
      </c>
      <c r="K407" s="212" t="s">
        <v>85</v>
      </c>
      <c r="L407" s="173" t="s">
        <v>17</v>
      </c>
      <c r="M407" s="174" t="s">
        <v>16</v>
      </c>
    </row>
    <row r="408" spans="1:13" s="31" customFormat="1" ht="32.1" customHeight="1" x14ac:dyDescent="0.15">
      <c r="A408" s="193"/>
      <c r="B408" s="194"/>
      <c r="C408" s="177"/>
      <c r="D408" s="194"/>
      <c r="E408" s="180"/>
      <c r="F408" s="194"/>
      <c r="G408" s="206" t="s">
        <v>487</v>
      </c>
      <c r="H408" s="179"/>
      <c r="I408" s="179"/>
      <c r="J408" s="203" t="s">
        <v>3287</v>
      </c>
      <c r="K408" s="214" t="s">
        <v>32</v>
      </c>
      <c r="L408" s="209"/>
      <c r="M408" s="178"/>
    </row>
    <row r="409" spans="1:13" s="31" customFormat="1" ht="32.1" customHeight="1" x14ac:dyDescent="0.15">
      <c r="A409" s="193"/>
      <c r="B409" s="194"/>
      <c r="C409" s="177"/>
      <c r="D409" s="194"/>
      <c r="E409" s="197"/>
      <c r="F409" s="198"/>
      <c r="G409" s="206" t="s">
        <v>3263</v>
      </c>
      <c r="H409" s="179"/>
      <c r="I409" s="179"/>
      <c r="J409" s="203" t="s">
        <v>3288</v>
      </c>
      <c r="K409" s="211"/>
      <c r="L409" s="209"/>
      <c r="M409" s="178"/>
    </row>
    <row r="410" spans="1:13" s="31" customFormat="1" ht="32.1" customHeight="1" x14ac:dyDescent="0.15">
      <c r="A410" s="193"/>
      <c r="B410" s="194"/>
      <c r="C410" s="177"/>
      <c r="D410" s="194"/>
      <c r="E410" s="185" t="s">
        <v>6</v>
      </c>
      <c r="F410" s="204" t="s">
        <v>3394</v>
      </c>
      <c r="G410" s="206" t="s">
        <v>3395</v>
      </c>
      <c r="H410" s="179"/>
      <c r="I410" s="179"/>
      <c r="J410" s="203" t="s">
        <v>3396</v>
      </c>
      <c r="K410" s="214" t="s">
        <v>85</v>
      </c>
      <c r="L410" s="209"/>
      <c r="M410" s="178"/>
    </row>
    <row r="411" spans="1:13" s="31" customFormat="1" ht="44.1" customHeight="1" x14ac:dyDescent="0.15">
      <c r="A411" s="193"/>
      <c r="B411" s="194"/>
      <c r="C411" s="177"/>
      <c r="D411" s="194"/>
      <c r="E411" s="185" t="s">
        <v>7</v>
      </c>
      <c r="F411" s="204" t="s">
        <v>3397</v>
      </c>
      <c r="G411" s="206" t="s">
        <v>3398</v>
      </c>
      <c r="H411" s="179"/>
      <c r="I411" s="179"/>
      <c r="J411" s="203" t="s">
        <v>3399</v>
      </c>
      <c r="K411" s="211"/>
      <c r="L411" s="209"/>
      <c r="M411" s="178"/>
    </row>
    <row r="412" spans="1:13" s="31" customFormat="1" ht="32.1" customHeight="1" x14ac:dyDescent="0.15">
      <c r="A412" s="193"/>
      <c r="B412" s="194"/>
      <c r="C412" s="184"/>
      <c r="D412" s="198"/>
      <c r="E412" s="185" t="s">
        <v>8</v>
      </c>
      <c r="F412" s="204" t="s">
        <v>3400</v>
      </c>
      <c r="G412" s="206" t="s">
        <v>3401</v>
      </c>
      <c r="H412" s="179"/>
      <c r="I412" s="189"/>
      <c r="J412" s="203" t="s">
        <v>3402</v>
      </c>
      <c r="K412" s="212" t="s">
        <v>83</v>
      </c>
      <c r="L412" s="211"/>
      <c r="M412" s="187"/>
    </row>
    <row r="413" spans="1:13" s="31" customFormat="1" ht="44.1" customHeight="1" x14ac:dyDescent="0.15">
      <c r="A413" s="193"/>
      <c r="B413" s="194"/>
      <c r="C413" s="202">
        <v>2</v>
      </c>
      <c r="D413" s="191" t="s">
        <v>456</v>
      </c>
      <c r="E413" s="171" t="s">
        <v>5</v>
      </c>
      <c r="F413" s="191" t="s">
        <v>3403</v>
      </c>
      <c r="G413" s="206" t="s">
        <v>162</v>
      </c>
      <c r="H413" s="179"/>
      <c r="I413" s="173" t="s">
        <v>456</v>
      </c>
      <c r="J413" s="203" t="s">
        <v>3304</v>
      </c>
      <c r="K413" s="214" t="s">
        <v>85</v>
      </c>
      <c r="L413" s="173" t="s">
        <v>17</v>
      </c>
      <c r="M413" s="174" t="s">
        <v>16</v>
      </c>
    </row>
    <row r="414" spans="1:13" s="31" customFormat="1" ht="32.1" customHeight="1" x14ac:dyDescent="0.15">
      <c r="A414" s="193"/>
      <c r="B414" s="194"/>
      <c r="C414" s="177"/>
      <c r="D414" s="194"/>
      <c r="E414" s="180"/>
      <c r="F414" s="194"/>
      <c r="G414" s="206" t="s">
        <v>3404</v>
      </c>
      <c r="H414" s="179"/>
      <c r="I414" s="179"/>
      <c r="J414" s="203" t="s">
        <v>3402</v>
      </c>
      <c r="K414" s="211"/>
      <c r="L414" s="179"/>
      <c r="M414" s="178"/>
    </row>
    <row r="415" spans="1:13" s="31" customFormat="1" ht="32.1" customHeight="1" x14ac:dyDescent="0.15">
      <c r="A415" s="193"/>
      <c r="B415" s="194"/>
      <c r="C415" s="177"/>
      <c r="D415" s="194"/>
      <c r="E415" s="180"/>
      <c r="F415" s="194"/>
      <c r="G415" s="206" t="s">
        <v>487</v>
      </c>
      <c r="H415" s="179"/>
      <c r="I415" s="179"/>
      <c r="J415" s="203" t="s">
        <v>3287</v>
      </c>
      <c r="K415" s="214" t="s">
        <v>32</v>
      </c>
      <c r="L415" s="209"/>
      <c r="M415" s="178"/>
    </row>
    <row r="416" spans="1:13" s="31" customFormat="1" ht="32.1" customHeight="1" x14ac:dyDescent="0.15">
      <c r="A416" s="193"/>
      <c r="B416" s="194"/>
      <c r="C416" s="177"/>
      <c r="D416" s="194"/>
      <c r="E416" s="197"/>
      <c r="F416" s="198"/>
      <c r="G416" s="206" t="s">
        <v>3405</v>
      </c>
      <c r="H416" s="179"/>
      <c r="I416" s="179"/>
      <c r="J416" s="203" t="s">
        <v>3288</v>
      </c>
      <c r="K416" s="211"/>
      <c r="L416" s="209"/>
      <c r="M416" s="178"/>
    </row>
    <row r="417" spans="1:13" s="31" customFormat="1" ht="32.1" customHeight="1" x14ac:dyDescent="0.15">
      <c r="A417" s="193"/>
      <c r="B417" s="194"/>
      <c r="C417" s="177"/>
      <c r="D417" s="194"/>
      <c r="E417" s="171" t="s">
        <v>7</v>
      </c>
      <c r="F417" s="191" t="s">
        <v>3406</v>
      </c>
      <c r="G417" s="206" t="s">
        <v>3407</v>
      </c>
      <c r="H417" s="179"/>
      <c r="I417" s="179"/>
      <c r="J417" s="203" t="s">
        <v>3408</v>
      </c>
      <c r="K417" s="214" t="s">
        <v>85</v>
      </c>
      <c r="L417" s="209"/>
      <c r="M417" s="178"/>
    </row>
    <row r="418" spans="1:13" s="31" customFormat="1" ht="32.1" customHeight="1" x14ac:dyDescent="0.15">
      <c r="A418" s="193"/>
      <c r="B418" s="194"/>
      <c r="C418" s="177"/>
      <c r="D418" s="194"/>
      <c r="E418" s="197"/>
      <c r="F418" s="198"/>
      <c r="G418" s="206" t="s">
        <v>3409</v>
      </c>
      <c r="H418" s="179"/>
      <c r="I418" s="179"/>
      <c r="J418" s="203" t="s">
        <v>3410</v>
      </c>
      <c r="K418" s="209"/>
      <c r="L418" s="209"/>
      <c r="M418" s="178"/>
    </row>
    <row r="419" spans="1:13" s="31" customFormat="1" ht="32.1" customHeight="1" x14ac:dyDescent="0.15">
      <c r="A419" s="193"/>
      <c r="B419" s="194"/>
      <c r="C419" s="177"/>
      <c r="D419" s="194"/>
      <c r="E419" s="171" t="s">
        <v>8</v>
      </c>
      <c r="F419" s="191" t="s">
        <v>3411</v>
      </c>
      <c r="G419" s="206" t="s">
        <v>3412</v>
      </c>
      <c r="H419" s="179"/>
      <c r="I419" s="179"/>
      <c r="J419" s="203" t="s">
        <v>3413</v>
      </c>
      <c r="K419" s="209"/>
      <c r="L419" s="209"/>
      <c r="M419" s="178"/>
    </row>
    <row r="420" spans="1:13" s="31" customFormat="1" ht="32.1" customHeight="1" x14ac:dyDescent="0.15">
      <c r="A420" s="193"/>
      <c r="B420" s="194"/>
      <c r="C420" s="177"/>
      <c r="D420" s="194"/>
      <c r="E420" s="197"/>
      <c r="F420" s="198"/>
      <c r="G420" s="206" t="s">
        <v>3414</v>
      </c>
      <c r="H420" s="179"/>
      <c r="I420" s="179"/>
      <c r="J420" s="203" t="s">
        <v>3415</v>
      </c>
      <c r="K420" s="209"/>
      <c r="L420" s="209"/>
      <c r="M420" s="178"/>
    </row>
    <row r="421" spans="1:13" s="31" customFormat="1" ht="32.1" customHeight="1" x14ac:dyDescent="0.15">
      <c r="A421" s="193"/>
      <c r="B421" s="194"/>
      <c r="C421" s="177"/>
      <c r="D421" s="194"/>
      <c r="E421" s="185" t="s">
        <v>9</v>
      </c>
      <c r="F421" s="204" t="s">
        <v>3416</v>
      </c>
      <c r="G421" s="206" t="s">
        <v>3417</v>
      </c>
      <c r="H421" s="179"/>
      <c r="I421" s="179"/>
      <c r="J421" s="203" t="s">
        <v>3418</v>
      </c>
      <c r="K421" s="209"/>
      <c r="L421" s="209"/>
      <c r="M421" s="178"/>
    </row>
    <row r="422" spans="1:13" s="31" customFormat="1" ht="32.1" customHeight="1" x14ac:dyDescent="0.15">
      <c r="A422" s="193"/>
      <c r="B422" s="194"/>
      <c r="C422" s="177"/>
      <c r="D422" s="194"/>
      <c r="E422" s="185" t="s">
        <v>11</v>
      </c>
      <c r="F422" s="204" t="s">
        <v>3419</v>
      </c>
      <c r="G422" s="206" t="s">
        <v>167</v>
      </c>
      <c r="H422" s="179"/>
      <c r="I422" s="179"/>
      <c r="J422" s="203" t="s">
        <v>3420</v>
      </c>
      <c r="K422" s="211"/>
      <c r="L422" s="209"/>
      <c r="M422" s="178"/>
    </row>
    <row r="423" spans="1:13" s="31" customFormat="1" ht="44.1" customHeight="1" x14ac:dyDescent="0.15">
      <c r="A423" s="193"/>
      <c r="B423" s="194"/>
      <c r="C423" s="177"/>
      <c r="D423" s="194"/>
      <c r="E423" s="171" t="s">
        <v>12</v>
      </c>
      <c r="F423" s="191" t="s">
        <v>3421</v>
      </c>
      <c r="G423" s="206" t="s">
        <v>3422</v>
      </c>
      <c r="H423" s="179"/>
      <c r="I423" s="179"/>
      <c r="J423" s="203" t="s">
        <v>3423</v>
      </c>
      <c r="K423" s="214" t="s">
        <v>83</v>
      </c>
      <c r="L423" s="209"/>
      <c r="M423" s="178"/>
    </row>
    <row r="424" spans="1:13" s="31" customFormat="1" ht="44.1" customHeight="1" x14ac:dyDescent="0.15">
      <c r="A424" s="193"/>
      <c r="B424" s="194"/>
      <c r="C424" s="177"/>
      <c r="D424" s="194"/>
      <c r="E424" s="197"/>
      <c r="F424" s="198"/>
      <c r="G424" s="206" t="s">
        <v>3424</v>
      </c>
      <c r="H424" s="179"/>
      <c r="I424" s="179"/>
      <c r="J424" s="203" t="s">
        <v>3425</v>
      </c>
      <c r="K424" s="211"/>
      <c r="L424" s="209"/>
      <c r="M424" s="178"/>
    </row>
    <row r="425" spans="1:13" s="31" customFormat="1" ht="44.1" customHeight="1" x14ac:dyDescent="0.15">
      <c r="A425" s="193"/>
      <c r="B425" s="194"/>
      <c r="C425" s="177"/>
      <c r="D425" s="194"/>
      <c r="E425" s="171" t="s">
        <v>20</v>
      </c>
      <c r="F425" s="191" t="s">
        <v>3426</v>
      </c>
      <c r="G425" s="249" t="s">
        <v>3427</v>
      </c>
      <c r="H425" s="248"/>
      <c r="I425" s="248"/>
      <c r="J425" s="249" t="s">
        <v>3427</v>
      </c>
      <c r="K425" s="173" t="s">
        <v>2840</v>
      </c>
      <c r="L425" s="179"/>
      <c r="M425" s="178"/>
    </row>
    <row r="426" spans="1:13" s="31" customFormat="1" ht="32.1" customHeight="1" x14ac:dyDescent="0.15">
      <c r="A426" s="193"/>
      <c r="B426" s="194"/>
      <c r="C426" s="177"/>
      <c r="D426" s="194"/>
      <c r="E426" s="180"/>
      <c r="F426" s="194"/>
      <c r="G426" s="249" t="s">
        <v>3428</v>
      </c>
      <c r="H426" s="248"/>
      <c r="I426" s="248"/>
      <c r="J426" s="249" t="s">
        <v>3428</v>
      </c>
      <c r="K426" s="179"/>
      <c r="L426" s="179"/>
      <c r="M426" s="178"/>
    </row>
    <row r="427" spans="1:13" s="31" customFormat="1" ht="32.1" customHeight="1" x14ac:dyDescent="0.15">
      <c r="A427" s="193"/>
      <c r="B427" s="194"/>
      <c r="C427" s="177"/>
      <c r="D427" s="194"/>
      <c r="E427" s="180"/>
      <c r="F427" s="194"/>
      <c r="G427" s="249" t="s">
        <v>326</v>
      </c>
      <c r="H427" s="248"/>
      <c r="I427" s="248"/>
      <c r="J427" s="249" t="s">
        <v>326</v>
      </c>
      <c r="K427" s="179"/>
      <c r="L427" s="179"/>
      <c r="M427" s="178"/>
    </row>
    <row r="428" spans="1:13" s="31" customFormat="1" ht="32.1" customHeight="1" x14ac:dyDescent="0.15">
      <c r="A428" s="193"/>
      <c r="B428" s="194"/>
      <c r="C428" s="184"/>
      <c r="D428" s="198"/>
      <c r="E428" s="197"/>
      <c r="F428" s="198"/>
      <c r="G428" s="249" t="s">
        <v>3429</v>
      </c>
      <c r="H428" s="248"/>
      <c r="I428" s="279"/>
      <c r="J428" s="249" t="s">
        <v>3429</v>
      </c>
      <c r="K428" s="189"/>
      <c r="L428" s="189"/>
      <c r="M428" s="187"/>
    </row>
    <row r="429" spans="1:13" ht="44.1" customHeight="1" x14ac:dyDescent="0.15">
      <c r="A429" s="193"/>
      <c r="B429" s="194"/>
      <c r="C429" s="202">
        <v>3</v>
      </c>
      <c r="D429" s="191" t="s">
        <v>457</v>
      </c>
      <c r="E429" s="171" t="s">
        <v>7</v>
      </c>
      <c r="F429" s="191" t="s">
        <v>3430</v>
      </c>
      <c r="G429" s="206" t="s">
        <v>170</v>
      </c>
      <c r="H429" s="179"/>
      <c r="I429" s="173" t="s">
        <v>457</v>
      </c>
      <c r="J429" s="203" t="s">
        <v>3425</v>
      </c>
      <c r="K429" s="212" t="s">
        <v>85</v>
      </c>
      <c r="L429" s="173" t="s">
        <v>17</v>
      </c>
      <c r="M429" s="174" t="s">
        <v>16</v>
      </c>
    </row>
    <row r="430" spans="1:13" ht="32.1" customHeight="1" x14ac:dyDescent="0.15">
      <c r="A430" s="193"/>
      <c r="B430" s="194"/>
      <c r="C430" s="177"/>
      <c r="D430" s="194"/>
      <c r="E430" s="197"/>
      <c r="F430" s="198"/>
      <c r="G430" s="206" t="s">
        <v>3431</v>
      </c>
      <c r="H430" s="179"/>
      <c r="I430" s="179"/>
      <c r="J430" s="203" t="s">
        <v>3432</v>
      </c>
      <c r="K430" s="214" t="s">
        <v>83</v>
      </c>
      <c r="L430" s="209"/>
      <c r="M430" s="178"/>
    </row>
    <row r="431" spans="1:13" ht="32.1" customHeight="1" x14ac:dyDescent="0.15">
      <c r="A431" s="193"/>
      <c r="B431" s="194"/>
      <c r="C431" s="250"/>
      <c r="D431" s="246"/>
      <c r="E431" s="171" t="s">
        <v>8</v>
      </c>
      <c r="F431" s="251" t="s">
        <v>3433</v>
      </c>
      <c r="G431" s="206" t="s">
        <v>171</v>
      </c>
      <c r="H431" s="179"/>
      <c r="I431" s="179"/>
      <c r="J431" s="203" t="s">
        <v>3434</v>
      </c>
      <c r="K431" s="211"/>
      <c r="L431" s="209"/>
      <c r="M431" s="178"/>
    </row>
    <row r="432" spans="1:13" ht="32.1" customHeight="1" x14ac:dyDescent="0.15">
      <c r="A432" s="193"/>
      <c r="B432" s="194"/>
      <c r="C432" s="184"/>
      <c r="D432" s="198"/>
      <c r="E432" s="197"/>
      <c r="F432" s="198"/>
      <c r="G432" s="206" t="s">
        <v>3435</v>
      </c>
      <c r="H432" s="179"/>
      <c r="I432" s="189"/>
      <c r="J432" s="203" t="s">
        <v>3436</v>
      </c>
      <c r="K432" s="212" t="s">
        <v>140</v>
      </c>
      <c r="L432" s="211"/>
      <c r="M432" s="187"/>
    </row>
    <row r="433" spans="1:13" ht="32.1" customHeight="1" x14ac:dyDescent="0.15">
      <c r="A433" s="193"/>
      <c r="B433" s="194"/>
      <c r="C433" s="202">
        <v>4</v>
      </c>
      <c r="D433" s="191" t="s">
        <v>458</v>
      </c>
      <c r="E433" s="171" t="s">
        <v>5</v>
      </c>
      <c r="F433" s="191" t="s">
        <v>3437</v>
      </c>
      <c r="G433" s="206" t="s">
        <v>3438</v>
      </c>
      <c r="H433" s="179"/>
      <c r="I433" s="173" t="s">
        <v>458</v>
      </c>
      <c r="J433" s="203" t="s">
        <v>3439</v>
      </c>
      <c r="K433" s="214" t="s">
        <v>85</v>
      </c>
      <c r="L433" s="173" t="s">
        <v>17</v>
      </c>
      <c r="M433" s="174" t="s">
        <v>16</v>
      </c>
    </row>
    <row r="434" spans="1:13" ht="32.1" customHeight="1" x14ac:dyDescent="0.15">
      <c r="A434" s="193"/>
      <c r="B434" s="194"/>
      <c r="C434" s="177"/>
      <c r="D434" s="194"/>
      <c r="E434" s="180"/>
      <c r="F434" s="194"/>
      <c r="G434" s="206" t="s">
        <v>329</v>
      </c>
      <c r="H434" s="179"/>
      <c r="I434" s="179"/>
      <c r="J434" s="203" t="s">
        <v>3440</v>
      </c>
      <c r="K434" s="209"/>
      <c r="L434" s="179"/>
      <c r="M434" s="178"/>
    </row>
    <row r="435" spans="1:13" ht="32.1" customHeight="1" x14ac:dyDescent="0.15">
      <c r="A435" s="193"/>
      <c r="B435" s="194"/>
      <c r="C435" s="177"/>
      <c r="D435" s="194"/>
      <c r="E435" s="180"/>
      <c r="F435" s="194"/>
      <c r="G435" s="206" t="s">
        <v>328</v>
      </c>
      <c r="H435" s="179"/>
      <c r="I435" s="179"/>
      <c r="J435" s="203" t="s">
        <v>3441</v>
      </c>
      <c r="K435" s="209"/>
      <c r="L435" s="179"/>
      <c r="M435" s="178"/>
    </row>
    <row r="436" spans="1:13" ht="32.1" customHeight="1" x14ac:dyDescent="0.15">
      <c r="A436" s="193"/>
      <c r="B436" s="194"/>
      <c r="C436" s="177"/>
      <c r="D436" s="194"/>
      <c r="E436" s="180"/>
      <c r="F436" s="194"/>
      <c r="G436" s="206" t="s">
        <v>327</v>
      </c>
      <c r="H436" s="179"/>
      <c r="I436" s="179"/>
      <c r="J436" s="203" t="s">
        <v>3442</v>
      </c>
      <c r="K436" s="211"/>
      <c r="L436" s="179"/>
      <c r="M436" s="178"/>
    </row>
    <row r="437" spans="1:13" s="31" customFormat="1" ht="32.1" customHeight="1" x14ac:dyDescent="0.15">
      <c r="A437" s="193"/>
      <c r="B437" s="194"/>
      <c r="C437" s="177"/>
      <c r="D437" s="194"/>
      <c r="E437" s="180"/>
      <c r="F437" s="194"/>
      <c r="G437" s="206" t="s">
        <v>3443</v>
      </c>
      <c r="H437" s="179"/>
      <c r="I437" s="179"/>
      <c r="J437" s="203" t="s">
        <v>3444</v>
      </c>
      <c r="K437" s="214" t="s">
        <v>32</v>
      </c>
      <c r="L437" s="209"/>
      <c r="M437" s="178"/>
    </row>
    <row r="438" spans="1:13" s="31" customFormat="1" ht="32.1" customHeight="1" x14ac:dyDescent="0.15">
      <c r="A438" s="201"/>
      <c r="B438" s="198"/>
      <c r="C438" s="184"/>
      <c r="D438" s="198"/>
      <c r="E438" s="197"/>
      <c r="F438" s="198"/>
      <c r="G438" s="206" t="s">
        <v>459</v>
      </c>
      <c r="H438" s="189"/>
      <c r="I438" s="189"/>
      <c r="J438" s="203" t="s">
        <v>3445</v>
      </c>
      <c r="K438" s="211"/>
      <c r="L438" s="211"/>
      <c r="M438" s="187"/>
    </row>
    <row r="439" spans="1:13" s="31" customFormat="1" ht="44.1" customHeight="1" x14ac:dyDescent="0.15">
      <c r="A439" s="190">
        <v>68</v>
      </c>
      <c r="B439" s="191" t="s">
        <v>461</v>
      </c>
      <c r="C439" s="242">
        <v>4</v>
      </c>
      <c r="D439" s="204" t="s">
        <v>463</v>
      </c>
      <c r="E439" s="185" t="s">
        <v>5</v>
      </c>
      <c r="F439" s="204" t="s">
        <v>3446</v>
      </c>
      <c r="G439" s="206" t="s">
        <v>3447</v>
      </c>
      <c r="H439" s="173" t="s">
        <v>461</v>
      </c>
      <c r="I439" s="206" t="s">
        <v>463</v>
      </c>
      <c r="J439" s="203" t="s">
        <v>2706</v>
      </c>
      <c r="K439" s="212" t="s">
        <v>85</v>
      </c>
      <c r="L439" s="206" t="s">
        <v>17</v>
      </c>
      <c r="M439" s="181" t="s">
        <v>16</v>
      </c>
    </row>
    <row r="440" spans="1:13" s="31" customFormat="1" ht="44.1" customHeight="1" x14ac:dyDescent="0.15">
      <c r="A440" s="193"/>
      <c r="B440" s="194"/>
      <c r="C440" s="202">
        <v>5</v>
      </c>
      <c r="D440" s="191" t="s">
        <v>3448</v>
      </c>
      <c r="E440" s="171" t="s">
        <v>5</v>
      </c>
      <c r="F440" s="191" t="s">
        <v>3449</v>
      </c>
      <c r="G440" s="206" t="s">
        <v>3277</v>
      </c>
      <c r="H440" s="179"/>
      <c r="I440" s="173" t="s">
        <v>3448</v>
      </c>
      <c r="J440" s="203" t="s">
        <v>572</v>
      </c>
      <c r="K440" s="214" t="s">
        <v>85</v>
      </c>
      <c r="L440" s="173" t="s">
        <v>17</v>
      </c>
      <c r="M440" s="174" t="s">
        <v>16</v>
      </c>
    </row>
    <row r="441" spans="1:13" s="31" customFormat="1" ht="32.1" customHeight="1" x14ac:dyDescent="0.15">
      <c r="A441" s="193"/>
      <c r="B441" s="194"/>
      <c r="C441" s="177"/>
      <c r="D441" s="194"/>
      <c r="E441" s="180"/>
      <c r="F441" s="194"/>
      <c r="G441" s="206" t="s">
        <v>162</v>
      </c>
      <c r="H441" s="179"/>
      <c r="I441" s="179"/>
      <c r="J441" s="203" t="s">
        <v>3261</v>
      </c>
      <c r="K441" s="211"/>
      <c r="L441" s="179"/>
      <c r="M441" s="178"/>
    </row>
    <row r="442" spans="1:13" s="31" customFormat="1" ht="32.1" customHeight="1" x14ac:dyDescent="0.15">
      <c r="A442" s="193"/>
      <c r="B442" s="194"/>
      <c r="C442" s="177"/>
      <c r="D442" s="194"/>
      <c r="E442" s="180"/>
      <c r="F442" s="194"/>
      <c r="G442" s="206" t="s">
        <v>487</v>
      </c>
      <c r="H442" s="179"/>
      <c r="I442" s="179"/>
      <c r="J442" s="203" t="s">
        <v>3044</v>
      </c>
      <c r="K442" s="214" t="s">
        <v>32</v>
      </c>
      <c r="L442" s="209"/>
      <c r="M442" s="178"/>
    </row>
    <row r="443" spans="1:13" s="31" customFormat="1" ht="32.1" customHeight="1" x14ac:dyDescent="0.15">
      <c r="A443" s="201"/>
      <c r="B443" s="198"/>
      <c r="C443" s="184"/>
      <c r="D443" s="198"/>
      <c r="E443" s="197"/>
      <c r="F443" s="198"/>
      <c r="G443" s="206" t="s">
        <v>3263</v>
      </c>
      <c r="H443" s="189"/>
      <c r="I443" s="189"/>
      <c r="J443" s="203" t="s">
        <v>3264</v>
      </c>
      <c r="K443" s="211"/>
      <c r="L443" s="211"/>
      <c r="M443" s="187"/>
    </row>
    <row r="444" spans="1:13" s="31" customFormat="1" ht="44.1" customHeight="1" x14ac:dyDescent="0.15">
      <c r="A444" s="190">
        <v>69</v>
      </c>
      <c r="B444" s="191" t="s">
        <v>3450</v>
      </c>
      <c r="C444" s="202">
        <v>1</v>
      </c>
      <c r="D444" s="191" t="s">
        <v>3450</v>
      </c>
      <c r="E444" s="185" t="s">
        <v>7</v>
      </c>
      <c r="F444" s="204" t="s">
        <v>3451</v>
      </c>
      <c r="G444" s="206" t="s">
        <v>3452</v>
      </c>
      <c r="H444" s="173" t="s">
        <v>3450</v>
      </c>
      <c r="I444" s="173" t="s">
        <v>3450</v>
      </c>
      <c r="J444" s="203" t="s">
        <v>3453</v>
      </c>
      <c r="K444" s="214" t="s">
        <v>85</v>
      </c>
      <c r="L444" s="173" t="s">
        <v>17</v>
      </c>
      <c r="M444" s="174" t="s">
        <v>16</v>
      </c>
    </row>
    <row r="445" spans="1:13" s="31" customFormat="1" ht="44.1" customHeight="1" x14ac:dyDescent="0.15">
      <c r="A445" s="193"/>
      <c r="B445" s="194"/>
      <c r="C445" s="177"/>
      <c r="D445" s="194"/>
      <c r="E445" s="171" t="s">
        <v>8</v>
      </c>
      <c r="F445" s="191" t="s">
        <v>3454</v>
      </c>
      <c r="G445" s="206" t="s">
        <v>3455</v>
      </c>
      <c r="H445" s="179"/>
      <c r="I445" s="179"/>
      <c r="J445" s="203" t="s">
        <v>3456</v>
      </c>
      <c r="K445" s="211"/>
      <c r="L445" s="209"/>
      <c r="M445" s="178"/>
    </row>
    <row r="446" spans="1:13" s="31" customFormat="1" ht="32.1" customHeight="1" x14ac:dyDescent="0.15">
      <c r="A446" s="193"/>
      <c r="B446" s="194"/>
      <c r="C446" s="177"/>
      <c r="D446" s="194"/>
      <c r="E446" s="180"/>
      <c r="F446" s="194"/>
      <c r="G446" s="206" t="s">
        <v>3457</v>
      </c>
      <c r="H446" s="179"/>
      <c r="I446" s="179"/>
      <c r="J446" s="203" t="s">
        <v>3458</v>
      </c>
      <c r="K446" s="212" t="s">
        <v>83</v>
      </c>
      <c r="L446" s="209"/>
      <c r="M446" s="178"/>
    </row>
    <row r="447" spans="1:13" s="31" customFormat="1" ht="44.1" customHeight="1" x14ac:dyDescent="0.15">
      <c r="A447" s="193"/>
      <c r="B447" s="194"/>
      <c r="C447" s="184"/>
      <c r="D447" s="198"/>
      <c r="E447" s="197"/>
      <c r="F447" s="198"/>
      <c r="G447" s="206" t="s">
        <v>174</v>
      </c>
      <c r="H447" s="179"/>
      <c r="I447" s="189"/>
      <c r="J447" s="203" t="s">
        <v>3459</v>
      </c>
      <c r="K447" s="212" t="s">
        <v>32</v>
      </c>
      <c r="L447" s="211"/>
      <c r="M447" s="187"/>
    </row>
    <row r="448" spans="1:13" s="31" customFormat="1" ht="32.1" customHeight="1" x14ac:dyDescent="0.15">
      <c r="A448" s="193"/>
      <c r="B448" s="194"/>
      <c r="C448" s="202">
        <v>2</v>
      </c>
      <c r="D448" s="191" t="s">
        <v>3460</v>
      </c>
      <c r="E448" s="185" t="s">
        <v>9</v>
      </c>
      <c r="F448" s="204" t="s">
        <v>3461</v>
      </c>
      <c r="G448" s="181" t="s">
        <v>175</v>
      </c>
      <c r="H448" s="178"/>
      <c r="I448" s="173" t="s">
        <v>3460</v>
      </c>
      <c r="J448" s="203" t="s">
        <v>3462</v>
      </c>
      <c r="K448" s="212" t="s">
        <v>32</v>
      </c>
      <c r="L448" s="173" t="s">
        <v>17</v>
      </c>
      <c r="M448" s="174" t="s">
        <v>16</v>
      </c>
    </row>
    <row r="449" spans="1:13" s="31" customFormat="1" ht="32.1" customHeight="1" x14ac:dyDescent="0.15">
      <c r="A449" s="193"/>
      <c r="B449" s="194"/>
      <c r="C449" s="177"/>
      <c r="D449" s="194"/>
      <c r="E449" s="171" t="s">
        <v>11</v>
      </c>
      <c r="F449" s="191" t="s">
        <v>176</v>
      </c>
      <c r="G449" s="206" t="s">
        <v>3463</v>
      </c>
      <c r="H449" s="179"/>
      <c r="I449" s="179"/>
      <c r="J449" s="203" t="s">
        <v>373</v>
      </c>
      <c r="K449" s="212" t="s">
        <v>85</v>
      </c>
      <c r="L449" s="209"/>
      <c r="M449" s="178"/>
    </row>
    <row r="450" spans="1:13" s="31" customFormat="1" ht="32.1" customHeight="1" x14ac:dyDescent="0.15">
      <c r="A450" s="193"/>
      <c r="B450" s="194"/>
      <c r="C450" s="184"/>
      <c r="D450" s="198"/>
      <c r="E450" s="197"/>
      <c r="F450" s="198"/>
      <c r="G450" s="206" t="s">
        <v>3464</v>
      </c>
      <c r="H450" s="179"/>
      <c r="I450" s="189"/>
      <c r="J450" s="203" t="s">
        <v>374</v>
      </c>
      <c r="K450" s="212" t="s">
        <v>83</v>
      </c>
      <c r="L450" s="211"/>
      <c r="M450" s="187"/>
    </row>
    <row r="451" spans="1:13" s="31" customFormat="1" ht="32.1" customHeight="1" x14ac:dyDescent="0.15">
      <c r="A451" s="193"/>
      <c r="B451" s="194"/>
      <c r="C451" s="202">
        <v>3</v>
      </c>
      <c r="D451" s="191" t="s">
        <v>465</v>
      </c>
      <c r="E451" s="171" t="s">
        <v>11</v>
      </c>
      <c r="F451" s="191" t="s">
        <v>177</v>
      </c>
      <c r="G451" s="206" t="s">
        <v>3465</v>
      </c>
      <c r="H451" s="179"/>
      <c r="I451" s="173" t="s">
        <v>465</v>
      </c>
      <c r="J451" s="203" t="s">
        <v>3466</v>
      </c>
      <c r="K451" s="214" t="s">
        <v>85</v>
      </c>
      <c r="L451" s="173" t="s">
        <v>17</v>
      </c>
      <c r="M451" s="174" t="s">
        <v>16</v>
      </c>
    </row>
    <row r="452" spans="1:13" s="31" customFormat="1" ht="32.1" customHeight="1" x14ac:dyDescent="0.15">
      <c r="A452" s="193"/>
      <c r="B452" s="194"/>
      <c r="C452" s="177"/>
      <c r="D452" s="194"/>
      <c r="E452" s="180"/>
      <c r="F452" s="194"/>
      <c r="G452" s="206" t="s">
        <v>3467</v>
      </c>
      <c r="H452" s="179"/>
      <c r="I452" s="179"/>
      <c r="J452" s="203" t="s">
        <v>3468</v>
      </c>
      <c r="K452" s="209"/>
      <c r="L452" s="209"/>
      <c r="M452" s="178"/>
    </row>
    <row r="453" spans="1:13" s="31" customFormat="1" ht="32.1" customHeight="1" x14ac:dyDescent="0.15">
      <c r="A453" s="193"/>
      <c r="B453" s="194"/>
      <c r="C453" s="177"/>
      <c r="D453" s="194"/>
      <c r="E453" s="180"/>
      <c r="F453" s="194"/>
      <c r="G453" s="206" t="s">
        <v>3469</v>
      </c>
      <c r="H453" s="179"/>
      <c r="I453" s="179"/>
      <c r="J453" s="203" t="s">
        <v>3470</v>
      </c>
      <c r="K453" s="209"/>
      <c r="L453" s="209"/>
      <c r="M453" s="178"/>
    </row>
    <row r="454" spans="1:13" s="31" customFormat="1" ht="44.1" customHeight="1" x14ac:dyDescent="0.15">
      <c r="A454" s="193"/>
      <c r="B454" s="194"/>
      <c r="C454" s="177"/>
      <c r="D454" s="194"/>
      <c r="E454" s="180"/>
      <c r="F454" s="194"/>
      <c r="G454" s="206" t="s">
        <v>3471</v>
      </c>
      <c r="H454" s="179"/>
      <c r="I454" s="179"/>
      <c r="J454" s="203" t="s">
        <v>3472</v>
      </c>
      <c r="K454" s="209"/>
      <c r="L454" s="209"/>
      <c r="M454" s="178"/>
    </row>
    <row r="455" spans="1:13" s="31" customFormat="1" ht="32.1" customHeight="1" x14ac:dyDescent="0.15">
      <c r="A455" s="193"/>
      <c r="B455" s="194"/>
      <c r="C455" s="177"/>
      <c r="D455" s="194"/>
      <c r="E455" s="180"/>
      <c r="F455" s="194"/>
      <c r="G455" s="206" t="s">
        <v>3473</v>
      </c>
      <c r="H455" s="179"/>
      <c r="I455" s="179"/>
      <c r="J455" s="203" t="s">
        <v>3474</v>
      </c>
      <c r="K455" s="209"/>
      <c r="L455" s="209"/>
      <c r="M455" s="178"/>
    </row>
    <row r="456" spans="1:13" s="31" customFormat="1" ht="44.1" customHeight="1" x14ac:dyDescent="0.15">
      <c r="A456" s="193"/>
      <c r="B456" s="194"/>
      <c r="C456" s="177"/>
      <c r="D456" s="194"/>
      <c r="E456" s="180"/>
      <c r="F456" s="194"/>
      <c r="G456" s="206" t="s">
        <v>3475</v>
      </c>
      <c r="H456" s="179"/>
      <c r="I456" s="179"/>
      <c r="J456" s="203" t="s">
        <v>3476</v>
      </c>
      <c r="K456" s="209"/>
      <c r="L456" s="209"/>
      <c r="M456" s="178"/>
    </row>
    <row r="457" spans="1:13" s="31" customFormat="1" ht="44.1" customHeight="1" x14ac:dyDescent="0.15">
      <c r="A457" s="193"/>
      <c r="B457" s="194"/>
      <c r="C457" s="177"/>
      <c r="D457" s="194"/>
      <c r="E457" s="180"/>
      <c r="F457" s="194"/>
      <c r="G457" s="206" t="s">
        <v>3477</v>
      </c>
      <c r="H457" s="179"/>
      <c r="I457" s="179"/>
      <c r="J457" s="203" t="s">
        <v>3478</v>
      </c>
      <c r="K457" s="211"/>
      <c r="L457" s="209"/>
      <c r="M457" s="178"/>
    </row>
    <row r="458" spans="1:13" s="31" customFormat="1" ht="32.1" customHeight="1" x14ac:dyDescent="0.15">
      <c r="A458" s="193"/>
      <c r="B458" s="194"/>
      <c r="C458" s="177"/>
      <c r="D458" s="194"/>
      <c r="E458" s="180"/>
      <c r="F458" s="194"/>
      <c r="G458" s="206" t="s">
        <v>31</v>
      </c>
      <c r="H458" s="179"/>
      <c r="I458" s="179"/>
      <c r="J458" s="203" t="s">
        <v>3479</v>
      </c>
      <c r="K458" s="212" t="s">
        <v>83</v>
      </c>
      <c r="L458" s="209"/>
      <c r="M458" s="178"/>
    </row>
    <row r="459" spans="1:13" s="31" customFormat="1" ht="32.1" customHeight="1" x14ac:dyDescent="0.15">
      <c r="A459" s="193"/>
      <c r="B459" s="194"/>
      <c r="C459" s="177"/>
      <c r="D459" s="194"/>
      <c r="E459" s="180"/>
      <c r="F459" s="194"/>
      <c r="G459" s="206" t="s">
        <v>3480</v>
      </c>
      <c r="H459" s="179"/>
      <c r="I459" s="179"/>
      <c r="J459" s="203" t="s">
        <v>3481</v>
      </c>
      <c r="K459" s="212" t="s">
        <v>32</v>
      </c>
      <c r="L459" s="209"/>
      <c r="M459" s="178"/>
    </row>
    <row r="460" spans="1:13" s="31" customFormat="1" ht="44.1" customHeight="1" x14ac:dyDescent="0.15">
      <c r="A460" s="201"/>
      <c r="B460" s="198"/>
      <c r="C460" s="184"/>
      <c r="D460" s="198"/>
      <c r="E460" s="197"/>
      <c r="F460" s="198"/>
      <c r="G460" s="206" t="s">
        <v>3482</v>
      </c>
      <c r="H460" s="179"/>
      <c r="I460" s="189"/>
      <c r="J460" s="203" t="s">
        <v>3482</v>
      </c>
      <c r="K460" s="212" t="s">
        <v>2840</v>
      </c>
      <c r="L460" s="211"/>
      <c r="M460" s="187"/>
    </row>
    <row r="461" spans="1:13" s="31" customFormat="1" ht="44.1" customHeight="1" x14ac:dyDescent="0.15">
      <c r="A461" s="190">
        <v>71</v>
      </c>
      <c r="B461" s="191" t="s">
        <v>467</v>
      </c>
      <c r="C461" s="202">
        <v>1</v>
      </c>
      <c r="D461" s="191" t="s">
        <v>468</v>
      </c>
      <c r="E461" s="185" t="s">
        <v>5</v>
      </c>
      <c r="F461" s="204" t="s">
        <v>3483</v>
      </c>
      <c r="G461" s="206" t="s">
        <v>3484</v>
      </c>
      <c r="H461" s="191" t="s">
        <v>467</v>
      </c>
      <c r="I461" s="173" t="s">
        <v>468</v>
      </c>
      <c r="J461" s="203" t="s">
        <v>2706</v>
      </c>
      <c r="K461" s="206" t="s">
        <v>85</v>
      </c>
      <c r="L461" s="206" t="s">
        <v>17</v>
      </c>
      <c r="M461" s="174" t="s">
        <v>16</v>
      </c>
    </row>
    <row r="462" spans="1:13" s="31" customFormat="1" ht="56.1" customHeight="1" x14ac:dyDescent="0.15">
      <c r="A462" s="193"/>
      <c r="B462" s="280"/>
      <c r="C462" s="177"/>
      <c r="D462" s="194"/>
      <c r="E462" s="185" t="s">
        <v>6</v>
      </c>
      <c r="F462" s="204" t="s">
        <v>3485</v>
      </c>
      <c r="G462" s="181" t="s">
        <v>3486</v>
      </c>
      <c r="H462" s="178"/>
      <c r="I462" s="178"/>
      <c r="J462" s="203" t="s">
        <v>2706</v>
      </c>
      <c r="K462" s="206" t="s">
        <v>83</v>
      </c>
      <c r="L462" s="206" t="s">
        <v>22</v>
      </c>
      <c r="M462" s="181" t="s">
        <v>33</v>
      </c>
    </row>
    <row r="463" spans="1:13" s="31" customFormat="1" ht="44.1" customHeight="1" x14ac:dyDescent="0.15">
      <c r="A463" s="193"/>
      <c r="B463" s="194"/>
      <c r="C463" s="177"/>
      <c r="D463" s="194"/>
      <c r="E463" s="171" t="s">
        <v>8</v>
      </c>
      <c r="F463" s="191" t="s">
        <v>3487</v>
      </c>
      <c r="G463" s="206" t="s">
        <v>182</v>
      </c>
      <c r="H463" s="179"/>
      <c r="I463" s="179"/>
      <c r="J463" s="203" t="s">
        <v>469</v>
      </c>
      <c r="K463" s="206" t="s">
        <v>85</v>
      </c>
      <c r="L463" s="173" t="s">
        <v>17</v>
      </c>
      <c r="M463" s="174" t="s">
        <v>16</v>
      </c>
    </row>
    <row r="464" spans="1:13" s="31" customFormat="1" ht="32.1" customHeight="1" x14ac:dyDescent="0.15">
      <c r="A464" s="193"/>
      <c r="B464" s="194"/>
      <c r="C464" s="177"/>
      <c r="D464" s="194"/>
      <c r="E464" s="180"/>
      <c r="F464" s="194"/>
      <c r="G464" s="206" t="s">
        <v>183</v>
      </c>
      <c r="H464" s="179"/>
      <c r="I464" s="179"/>
      <c r="J464" s="203" t="s">
        <v>3488</v>
      </c>
      <c r="K464" s="206" t="s">
        <v>83</v>
      </c>
      <c r="L464" s="179"/>
      <c r="M464" s="178"/>
    </row>
    <row r="465" spans="1:13" s="31" customFormat="1" ht="44.1" customHeight="1" x14ac:dyDescent="0.15">
      <c r="A465" s="193"/>
      <c r="B465" s="194"/>
      <c r="C465" s="177"/>
      <c r="D465" s="194"/>
      <c r="E465" s="180"/>
      <c r="F465" s="194"/>
      <c r="G465" s="206" t="s">
        <v>184</v>
      </c>
      <c r="H465" s="179"/>
      <c r="I465" s="179"/>
      <c r="J465" s="203" t="s">
        <v>3489</v>
      </c>
      <c r="K465" s="206" t="s">
        <v>32</v>
      </c>
      <c r="L465" s="179"/>
      <c r="M465" s="178"/>
    </row>
    <row r="466" spans="1:13" s="31" customFormat="1" ht="32.1" customHeight="1" x14ac:dyDescent="0.15">
      <c r="A466" s="193"/>
      <c r="B466" s="194"/>
      <c r="C466" s="184"/>
      <c r="D466" s="198"/>
      <c r="E466" s="197"/>
      <c r="F466" s="198"/>
      <c r="G466" s="206" t="s">
        <v>185</v>
      </c>
      <c r="H466" s="179"/>
      <c r="I466" s="189"/>
      <c r="J466" s="203" t="s">
        <v>3490</v>
      </c>
      <c r="K466" s="206" t="s">
        <v>80</v>
      </c>
      <c r="L466" s="189"/>
      <c r="M466" s="187"/>
    </row>
    <row r="467" spans="1:13" s="31" customFormat="1" ht="44.1" customHeight="1" x14ac:dyDescent="0.15">
      <c r="A467" s="193"/>
      <c r="B467" s="194"/>
      <c r="C467" s="202">
        <v>2</v>
      </c>
      <c r="D467" s="191" t="s">
        <v>467</v>
      </c>
      <c r="E467" s="171" t="s">
        <v>5</v>
      </c>
      <c r="F467" s="191" t="s">
        <v>3491</v>
      </c>
      <c r="G467" s="181" t="s">
        <v>3492</v>
      </c>
      <c r="H467" s="178"/>
      <c r="I467" s="174" t="s">
        <v>467</v>
      </c>
      <c r="J467" s="203" t="s">
        <v>3493</v>
      </c>
      <c r="K467" s="173" t="s">
        <v>85</v>
      </c>
      <c r="L467" s="173" t="s">
        <v>17</v>
      </c>
      <c r="M467" s="174" t="s">
        <v>16</v>
      </c>
    </row>
    <row r="468" spans="1:13" s="31" customFormat="1" ht="44.1" customHeight="1" x14ac:dyDescent="0.15">
      <c r="A468" s="193"/>
      <c r="B468" s="194"/>
      <c r="C468" s="177"/>
      <c r="D468" s="194"/>
      <c r="E468" s="197"/>
      <c r="F468" s="198"/>
      <c r="G468" s="181" t="s">
        <v>3494</v>
      </c>
      <c r="H468" s="178"/>
      <c r="I468" s="178"/>
      <c r="J468" s="188" t="s">
        <v>2706</v>
      </c>
      <c r="K468" s="179"/>
      <c r="L468" s="179"/>
      <c r="M468" s="178"/>
    </row>
    <row r="469" spans="1:13" s="31" customFormat="1" ht="32.1" customHeight="1" x14ac:dyDescent="0.15">
      <c r="A469" s="193"/>
      <c r="B469" s="194"/>
      <c r="C469" s="177"/>
      <c r="D469" s="194"/>
      <c r="E469" s="185" t="s">
        <v>6</v>
      </c>
      <c r="F469" s="204" t="s">
        <v>3495</v>
      </c>
      <c r="G469" s="206" t="s">
        <v>3496</v>
      </c>
      <c r="H469" s="179"/>
      <c r="I469" s="179"/>
      <c r="J469" s="203" t="s">
        <v>3497</v>
      </c>
      <c r="K469" s="179"/>
      <c r="L469" s="179"/>
      <c r="M469" s="178"/>
    </row>
    <row r="470" spans="1:13" s="31" customFormat="1" ht="32.1" customHeight="1" x14ac:dyDescent="0.15">
      <c r="A470" s="193"/>
      <c r="B470" s="194"/>
      <c r="C470" s="177"/>
      <c r="D470" s="194"/>
      <c r="E470" s="185" t="s">
        <v>7</v>
      </c>
      <c r="F470" s="204" t="s">
        <v>3498</v>
      </c>
      <c r="G470" s="206" t="s">
        <v>186</v>
      </c>
      <c r="H470" s="179"/>
      <c r="I470" s="179"/>
      <c r="J470" s="203" t="s">
        <v>3499</v>
      </c>
      <c r="K470" s="179"/>
      <c r="L470" s="179"/>
      <c r="M470" s="178"/>
    </row>
    <row r="471" spans="1:13" s="31" customFormat="1" ht="32.1" customHeight="1" x14ac:dyDescent="0.15">
      <c r="A471" s="193"/>
      <c r="B471" s="194"/>
      <c r="C471" s="184"/>
      <c r="D471" s="198"/>
      <c r="E471" s="185" t="s">
        <v>8</v>
      </c>
      <c r="F471" s="204" t="s">
        <v>3500</v>
      </c>
      <c r="G471" s="206" t="s">
        <v>187</v>
      </c>
      <c r="H471" s="179"/>
      <c r="I471" s="189"/>
      <c r="J471" s="203" t="s">
        <v>3501</v>
      </c>
      <c r="K471" s="189"/>
      <c r="L471" s="189"/>
      <c r="M471" s="187"/>
    </row>
    <row r="472" spans="1:13" s="31" customFormat="1" ht="44.1" customHeight="1" x14ac:dyDescent="0.15">
      <c r="A472" s="193"/>
      <c r="B472" s="194"/>
      <c r="C472" s="202">
        <v>5</v>
      </c>
      <c r="D472" s="191" t="s">
        <v>472</v>
      </c>
      <c r="E472" s="171" t="s">
        <v>5</v>
      </c>
      <c r="F472" s="191" t="s">
        <v>3502</v>
      </c>
      <c r="G472" s="206" t="s">
        <v>3503</v>
      </c>
      <c r="H472" s="179"/>
      <c r="I472" s="173" t="s">
        <v>472</v>
      </c>
      <c r="J472" s="203" t="s">
        <v>3504</v>
      </c>
      <c r="K472" s="214" t="s">
        <v>85</v>
      </c>
      <c r="L472" s="173" t="s">
        <v>17</v>
      </c>
      <c r="M472" s="174" t="s">
        <v>16</v>
      </c>
    </row>
    <row r="473" spans="1:13" s="31" customFormat="1" ht="32.1" customHeight="1" x14ac:dyDescent="0.15">
      <c r="A473" s="193"/>
      <c r="B473" s="194"/>
      <c r="C473" s="177"/>
      <c r="D473" s="194"/>
      <c r="E473" s="180"/>
      <c r="F473" s="194"/>
      <c r="G473" s="206" t="s">
        <v>471</v>
      </c>
      <c r="H473" s="179"/>
      <c r="I473" s="179"/>
      <c r="J473" s="203" t="s">
        <v>306</v>
      </c>
      <c r="K473" s="209"/>
      <c r="L473" s="179"/>
      <c r="M473" s="178"/>
    </row>
    <row r="474" spans="1:13" s="31" customFormat="1" ht="32.1" customHeight="1" x14ac:dyDescent="0.15">
      <c r="A474" s="193"/>
      <c r="B474" s="194"/>
      <c r="C474" s="177"/>
      <c r="D474" s="194"/>
      <c r="E474" s="197"/>
      <c r="F474" s="198"/>
      <c r="G474" s="206" t="s">
        <v>3505</v>
      </c>
      <c r="H474" s="179"/>
      <c r="I474" s="179"/>
      <c r="J474" s="203" t="s">
        <v>307</v>
      </c>
      <c r="K474" s="209"/>
      <c r="L474" s="179"/>
      <c r="M474" s="178"/>
    </row>
    <row r="475" spans="1:13" s="31" customFormat="1" ht="44.1" customHeight="1" x14ac:dyDescent="0.15">
      <c r="A475" s="201"/>
      <c r="B475" s="198"/>
      <c r="C475" s="184"/>
      <c r="D475" s="198"/>
      <c r="E475" s="185" t="s">
        <v>6</v>
      </c>
      <c r="F475" s="204" t="s">
        <v>3506</v>
      </c>
      <c r="G475" s="206" t="s">
        <v>3507</v>
      </c>
      <c r="H475" s="189"/>
      <c r="I475" s="189"/>
      <c r="J475" s="203" t="s">
        <v>3508</v>
      </c>
      <c r="K475" s="211"/>
      <c r="L475" s="211"/>
      <c r="M475" s="187"/>
    </row>
    <row r="476" spans="1:13" s="31" customFormat="1" ht="44.1" customHeight="1" x14ac:dyDescent="0.15">
      <c r="A476" s="190">
        <v>72</v>
      </c>
      <c r="B476" s="191" t="s">
        <v>473</v>
      </c>
      <c r="C476" s="202">
        <v>1</v>
      </c>
      <c r="D476" s="191" t="s">
        <v>473</v>
      </c>
      <c r="E476" s="185" t="s">
        <v>5</v>
      </c>
      <c r="F476" s="204" t="s">
        <v>3509</v>
      </c>
      <c r="G476" s="206" t="s">
        <v>3510</v>
      </c>
      <c r="H476" s="173" t="s">
        <v>473</v>
      </c>
      <c r="I476" s="173" t="s">
        <v>473</v>
      </c>
      <c r="J476" s="203" t="s">
        <v>2706</v>
      </c>
      <c r="K476" s="173" t="s">
        <v>85</v>
      </c>
      <c r="L476" s="173" t="s">
        <v>17</v>
      </c>
      <c r="M476" s="174" t="s">
        <v>16</v>
      </c>
    </row>
    <row r="477" spans="1:13" s="31" customFormat="1" ht="32.1" customHeight="1" x14ac:dyDescent="0.15">
      <c r="A477" s="193"/>
      <c r="B477" s="194"/>
      <c r="C477" s="177"/>
      <c r="D477" s="194"/>
      <c r="E477" s="171" t="s">
        <v>6</v>
      </c>
      <c r="F477" s="191" t="s">
        <v>189</v>
      </c>
      <c r="G477" s="206" t="s">
        <v>3511</v>
      </c>
      <c r="H477" s="179"/>
      <c r="I477" s="179"/>
      <c r="J477" s="203" t="s">
        <v>3512</v>
      </c>
      <c r="K477" s="189"/>
      <c r="L477" s="179"/>
      <c r="M477" s="178"/>
    </row>
    <row r="478" spans="1:13" s="31" customFormat="1" ht="32.1" customHeight="1" x14ac:dyDescent="0.15">
      <c r="A478" s="193"/>
      <c r="B478" s="194"/>
      <c r="C478" s="177"/>
      <c r="D478" s="194"/>
      <c r="E478" s="180"/>
      <c r="F478" s="194"/>
      <c r="G478" s="206" t="s">
        <v>3513</v>
      </c>
      <c r="H478" s="179"/>
      <c r="I478" s="179"/>
      <c r="J478" s="203" t="s">
        <v>3514</v>
      </c>
      <c r="K478" s="173" t="s">
        <v>83</v>
      </c>
      <c r="L478" s="179"/>
      <c r="M478" s="178"/>
    </row>
    <row r="479" spans="1:13" s="31" customFormat="1" ht="32.1" customHeight="1" x14ac:dyDescent="0.15">
      <c r="A479" s="193"/>
      <c r="B479" s="194"/>
      <c r="C479" s="177"/>
      <c r="D479" s="194"/>
      <c r="E479" s="180"/>
      <c r="F479" s="194"/>
      <c r="G479" s="206" t="s">
        <v>3515</v>
      </c>
      <c r="H479" s="179"/>
      <c r="I479" s="179"/>
      <c r="J479" s="203" t="s">
        <v>3516</v>
      </c>
      <c r="K479" s="179"/>
      <c r="L479" s="179"/>
      <c r="M479" s="178"/>
    </row>
    <row r="480" spans="1:13" s="31" customFormat="1" ht="32.1" customHeight="1" x14ac:dyDescent="0.15">
      <c r="A480" s="193"/>
      <c r="B480" s="194"/>
      <c r="C480" s="177"/>
      <c r="D480" s="194"/>
      <c r="E480" s="197"/>
      <c r="F480" s="198"/>
      <c r="G480" s="206" t="s">
        <v>3517</v>
      </c>
      <c r="H480" s="179"/>
      <c r="I480" s="179"/>
      <c r="J480" s="203" t="s">
        <v>3518</v>
      </c>
      <c r="K480" s="179"/>
      <c r="L480" s="179"/>
      <c r="M480" s="178"/>
    </row>
    <row r="481" spans="1:13" s="31" customFormat="1" ht="32.1" customHeight="1" x14ac:dyDescent="0.15">
      <c r="A481" s="193"/>
      <c r="B481" s="194"/>
      <c r="C481" s="177"/>
      <c r="D481" s="194"/>
      <c r="E481" s="171" t="s">
        <v>7</v>
      </c>
      <c r="F481" s="191" t="s">
        <v>3519</v>
      </c>
      <c r="G481" s="206" t="s">
        <v>3520</v>
      </c>
      <c r="H481" s="179"/>
      <c r="I481" s="179"/>
      <c r="J481" s="203" t="s">
        <v>474</v>
      </c>
      <c r="K481" s="189"/>
      <c r="L481" s="179"/>
      <c r="M481" s="178"/>
    </row>
    <row r="482" spans="1:13" s="31" customFormat="1" ht="44.1" customHeight="1" x14ac:dyDescent="0.15">
      <c r="A482" s="193"/>
      <c r="B482" s="194"/>
      <c r="C482" s="177"/>
      <c r="D482" s="194"/>
      <c r="E482" s="197"/>
      <c r="F482" s="198"/>
      <c r="G482" s="206" t="s">
        <v>3521</v>
      </c>
      <c r="H482" s="179"/>
      <c r="I482" s="179"/>
      <c r="J482" s="203" t="s">
        <v>3522</v>
      </c>
      <c r="K482" s="206" t="s">
        <v>80</v>
      </c>
      <c r="L482" s="179"/>
      <c r="M482" s="178"/>
    </row>
    <row r="483" spans="1:13" s="31" customFormat="1" ht="44.1" customHeight="1" x14ac:dyDescent="0.15">
      <c r="A483" s="193"/>
      <c r="B483" s="194"/>
      <c r="C483" s="177"/>
      <c r="D483" s="194"/>
      <c r="E483" s="171" t="s">
        <v>8</v>
      </c>
      <c r="F483" s="191" t="s">
        <v>3523</v>
      </c>
      <c r="G483" s="206" t="s">
        <v>3524</v>
      </c>
      <c r="H483" s="179"/>
      <c r="I483" s="179"/>
      <c r="J483" s="203" t="s">
        <v>2706</v>
      </c>
      <c r="K483" s="206" t="s">
        <v>32</v>
      </c>
      <c r="L483" s="179"/>
      <c r="M483" s="178"/>
    </row>
    <row r="484" spans="1:13" s="31" customFormat="1" ht="32.1" customHeight="1" x14ac:dyDescent="0.15">
      <c r="A484" s="193"/>
      <c r="B484" s="194"/>
      <c r="C484" s="177"/>
      <c r="D484" s="194"/>
      <c r="E484" s="197"/>
      <c r="F484" s="198"/>
      <c r="G484" s="206" t="s">
        <v>3525</v>
      </c>
      <c r="H484" s="179"/>
      <c r="I484" s="179"/>
      <c r="J484" s="203" t="s">
        <v>475</v>
      </c>
      <c r="K484" s="206" t="s">
        <v>85</v>
      </c>
      <c r="L484" s="189"/>
      <c r="M484" s="187"/>
    </row>
    <row r="485" spans="1:13" s="31" customFormat="1" ht="32.1" customHeight="1" x14ac:dyDescent="0.15">
      <c r="A485" s="193"/>
      <c r="B485" s="194"/>
      <c r="C485" s="177"/>
      <c r="D485" s="194"/>
      <c r="E485" s="185" t="s">
        <v>12</v>
      </c>
      <c r="F485" s="204" t="s">
        <v>3526</v>
      </c>
      <c r="G485" s="206" t="s">
        <v>191</v>
      </c>
      <c r="H485" s="179"/>
      <c r="I485" s="179"/>
      <c r="J485" s="203" t="s">
        <v>3527</v>
      </c>
      <c r="K485" s="173" t="s">
        <v>83</v>
      </c>
      <c r="L485" s="173" t="s">
        <v>17</v>
      </c>
      <c r="M485" s="174" t="s">
        <v>16</v>
      </c>
    </row>
    <row r="486" spans="1:13" s="31" customFormat="1" ht="32.1" customHeight="1" x14ac:dyDescent="0.15">
      <c r="A486" s="193"/>
      <c r="B486" s="194"/>
      <c r="C486" s="177"/>
      <c r="D486" s="194"/>
      <c r="E486" s="185" t="s">
        <v>13</v>
      </c>
      <c r="F486" s="204" t="s">
        <v>3528</v>
      </c>
      <c r="G486" s="206" t="s">
        <v>192</v>
      </c>
      <c r="H486" s="179"/>
      <c r="I486" s="179"/>
      <c r="J486" s="203" t="s">
        <v>3529</v>
      </c>
      <c r="K486" s="189"/>
      <c r="L486" s="179"/>
      <c r="M486" s="178"/>
    </row>
    <row r="487" spans="1:13" s="31" customFormat="1" ht="32.1" customHeight="1" x14ac:dyDescent="0.15">
      <c r="A487" s="193"/>
      <c r="B487" s="194"/>
      <c r="C487" s="184"/>
      <c r="D487" s="198"/>
      <c r="E487" s="185" t="s">
        <v>14</v>
      </c>
      <c r="F487" s="204" t="s">
        <v>3530</v>
      </c>
      <c r="G487" s="206" t="s">
        <v>3531</v>
      </c>
      <c r="H487" s="179"/>
      <c r="I487" s="189"/>
      <c r="J487" s="203" t="s">
        <v>603</v>
      </c>
      <c r="K487" s="206" t="s">
        <v>32</v>
      </c>
      <c r="L487" s="189"/>
      <c r="M487" s="187"/>
    </row>
    <row r="488" spans="1:13" s="31" customFormat="1" ht="56.1" customHeight="1" x14ac:dyDescent="0.15">
      <c r="A488" s="193"/>
      <c r="B488" s="194"/>
      <c r="C488" s="202">
        <v>2</v>
      </c>
      <c r="D488" s="191" t="s">
        <v>3532</v>
      </c>
      <c r="E488" s="185" t="s">
        <v>5</v>
      </c>
      <c r="F488" s="204" t="s">
        <v>3533</v>
      </c>
      <c r="G488" s="206" t="s">
        <v>3534</v>
      </c>
      <c r="H488" s="179"/>
      <c r="I488" s="173" t="s">
        <v>3532</v>
      </c>
      <c r="J488" s="203" t="s">
        <v>2706</v>
      </c>
      <c r="K488" s="206" t="s">
        <v>85</v>
      </c>
      <c r="L488" s="173" t="s">
        <v>17</v>
      </c>
      <c r="M488" s="174" t="s">
        <v>16</v>
      </c>
    </row>
    <row r="489" spans="1:13" s="31" customFormat="1" ht="44.1" customHeight="1" x14ac:dyDescent="0.15">
      <c r="A489" s="193"/>
      <c r="B489" s="194"/>
      <c r="C489" s="177"/>
      <c r="D489" s="194"/>
      <c r="E489" s="185" t="s">
        <v>6</v>
      </c>
      <c r="F489" s="204" t="s">
        <v>3535</v>
      </c>
      <c r="G489" s="206" t="s">
        <v>3536</v>
      </c>
      <c r="H489" s="179"/>
      <c r="I489" s="179"/>
      <c r="J489" s="203" t="s">
        <v>2706</v>
      </c>
      <c r="K489" s="173" t="s">
        <v>83</v>
      </c>
      <c r="L489" s="179"/>
      <c r="M489" s="179"/>
    </row>
    <row r="490" spans="1:13" s="31" customFormat="1" ht="44.1" customHeight="1" x14ac:dyDescent="0.15">
      <c r="A490" s="193"/>
      <c r="B490" s="194"/>
      <c r="C490" s="177"/>
      <c r="D490" s="194"/>
      <c r="E490" s="185" t="s">
        <v>7</v>
      </c>
      <c r="F490" s="204" t="s">
        <v>3537</v>
      </c>
      <c r="G490" s="206" t="s">
        <v>193</v>
      </c>
      <c r="H490" s="179"/>
      <c r="I490" s="179"/>
      <c r="J490" s="203" t="s">
        <v>3538</v>
      </c>
      <c r="K490" s="179"/>
      <c r="L490" s="179"/>
      <c r="M490" s="179"/>
    </row>
    <row r="491" spans="1:13" s="31" customFormat="1" ht="32.1" customHeight="1" x14ac:dyDescent="0.15">
      <c r="A491" s="193"/>
      <c r="B491" s="194"/>
      <c r="C491" s="177"/>
      <c r="D491" s="194"/>
      <c r="E491" s="185" t="s">
        <v>8</v>
      </c>
      <c r="F491" s="204" t="s">
        <v>3539</v>
      </c>
      <c r="G491" s="206" t="s">
        <v>194</v>
      </c>
      <c r="H491" s="179"/>
      <c r="I491" s="179"/>
      <c r="J491" s="203" t="s">
        <v>3540</v>
      </c>
      <c r="K491" s="179"/>
      <c r="L491" s="179"/>
      <c r="M491" s="179"/>
    </row>
    <row r="492" spans="1:13" s="31" customFormat="1" ht="32.1" customHeight="1" x14ac:dyDescent="0.15">
      <c r="A492" s="193"/>
      <c r="B492" s="194"/>
      <c r="C492" s="177"/>
      <c r="D492" s="194"/>
      <c r="E492" s="185" t="s">
        <v>9</v>
      </c>
      <c r="F492" s="204" t="s">
        <v>3541</v>
      </c>
      <c r="G492" s="206" t="s">
        <v>3542</v>
      </c>
      <c r="H492" s="179"/>
      <c r="I492" s="179"/>
      <c r="J492" s="203" t="s">
        <v>3543</v>
      </c>
      <c r="K492" s="179"/>
      <c r="L492" s="179"/>
      <c r="M492" s="179"/>
    </row>
    <row r="493" spans="1:13" s="31" customFormat="1" ht="32.1" customHeight="1" x14ac:dyDescent="0.15">
      <c r="A493" s="193"/>
      <c r="B493" s="194"/>
      <c r="C493" s="177"/>
      <c r="D493" s="194"/>
      <c r="E493" s="185" t="s">
        <v>11</v>
      </c>
      <c r="F493" s="204" t="s">
        <v>3544</v>
      </c>
      <c r="G493" s="206" t="s">
        <v>3545</v>
      </c>
      <c r="H493" s="179"/>
      <c r="I493" s="179"/>
      <c r="J493" s="203" t="s">
        <v>3546</v>
      </c>
      <c r="K493" s="179"/>
      <c r="L493" s="179"/>
      <c r="M493" s="179"/>
    </row>
    <row r="494" spans="1:13" s="31" customFormat="1" ht="44.1" customHeight="1" x14ac:dyDescent="0.15">
      <c r="A494" s="193"/>
      <c r="B494" s="194"/>
      <c r="C494" s="177"/>
      <c r="D494" s="194"/>
      <c r="E494" s="185" t="s">
        <v>12</v>
      </c>
      <c r="F494" s="204" t="s">
        <v>3547</v>
      </c>
      <c r="G494" s="206" t="s">
        <v>3548</v>
      </c>
      <c r="H494" s="179"/>
      <c r="I494" s="179"/>
      <c r="J494" s="203" t="s">
        <v>3549</v>
      </c>
      <c r="K494" s="189"/>
      <c r="L494" s="179"/>
      <c r="M494" s="179"/>
    </row>
    <row r="495" spans="1:13" s="31" customFormat="1" ht="44.1" customHeight="1" x14ac:dyDescent="0.15">
      <c r="A495" s="193"/>
      <c r="B495" s="194"/>
      <c r="C495" s="184"/>
      <c r="D495" s="198"/>
      <c r="E495" s="185" t="s">
        <v>13</v>
      </c>
      <c r="F495" s="204" t="s">
        <v>3550</v>
      </c>
      <c r="G495" s="206" t="s">
        <v>3551</v>
      </c>
      <c r="H495" s="179"/>
      <c r="I495" s="189"/>
      <c r="J495" s="203" t="s">
        <v>2706</v>
      </c>
      <c r="K495" s="206" t="s">
        <v>85</v>
      </c>
      <c r="L495" s="189"/>
      <c r="M495" s="189"/>
    </row>
    <row r="496" spans="1:13" s="31" customFormat="1" ht="44.1" customHeight="1" x14ac:dyDescent="0.15">
      <c r="A496" s="193"/>
      <c r="B496" s="194"/>
      <c r="C496" s="202">
        <v>3</v>
      </c>
      <c r="D496" s="191" t="s">
        <v>478</v>
      </c>
      <c r="E496" s="185" t="s">
        <v>5</v>
      </c>
      <c r="F496" s="204" t="s">
        <v>3552</v>
      </c>
      <c r="G496" s="206" t="s">
        <v>3553</v>
      </c>
      <c r="H496" s="179"/>
      <c r="I496" s="173" t="s">
        <v>478</v>
      </c>
      <c r="J496" s="203" t="s">
        <v>2706</v>
      </c>
      <c r="K496" s="173" t="s">
        <v>85</v>
      </c>
      <c r="L496" s="173" t="s">
        <v>17</v>
      </c>
      <c r="M496" s="174" t="s">
        <v>16</v>
      </c>
    </row>
    <row r="497" spans="1:13" s="31" customFormat="1" ht="32.1" customHeight="1" x14ac:dyDescent="0.15">
      <c r="A497" s="193"/>
      <c r="B497" s="194"/>
      <c r="C497" s="177"/>
      <c r="D497" s="194"/>
      <c r="E497" s="171" t="s">
        <v>6</v>
      </c>
      <c r="F497" s="191" t="s">
        <v>3554</v>
      </c>
      <c r="G497" s="206" t="s">
        <v>3555</v>
      </c>
      <c r="H497" s="179"/>
      <c r="I497" s="179"/>
      <c r="J497" s="203" t="s">
        <v>3556</v>
      </c>
      <c r="K497" s="189"/>
      <c r="L497" s="179"/>
      <c r="M497" s="178"/>
    </row>
    <row r="498" spans="1:13" s="31" customFormat="1" ht="32.1" customHeight="1" x14ac:dyDescent="0.15">
      <c r="A498" s="193"/>
      <c r="B498" s="194"/>
      <c r="C498" s="177"/>
      <c r="D498" s="194"/>
      <c r="E498" s="180"/>
      <c r="F498" s="194"/>
      <c r="G498" s="206" t="s">
        <v>3557</v>
      </c>
      <c r="H498" s="179"/>
      <c r="I498" s="179"/>
      <c r="J498" s="203" t="s">
        <v>3558</v>
      </c>
      <c r="K498" s="173" t="s">
        <v>83</v>
      </c>
      <c r="L498" s="179"/>
      <c r="M498" s="178"/>
    </row>
    <row r="499" spans="1:13" s="31" customFormat="1" ht="32.1" customHeight="1" x14ac:dyDescent="0.15">
      <c r="A499" s="193"/>
      <c r="B499" s="194"/>
      <c r="C499" s="177"/>
      <c r="D499" s="194"/>
      <c r="E499" s="197"/>
      <c r="F499" s="198"/>
      <c r="G499" s="206" t="s">
        <v>3559</v>
      </c>
      <c r="H499" s="179"/>
      <c r="I499" s="179"/>
      <c r="J499" s="203" t="s">
        <v>3560</v>
      </c>
      <c r="K499" s="179"/>
      <c r="L499" s="179"/>
      <c r="M499" s="178"/>
    </row>
    <row r="500" spans="1:13" s="31" customFormat="1" ht="44.1" customHeight="1" x14ac:dyDescent="0.15">
      <c r="A500" s="193"/>
      <c r="B500" s="194"/>
      <c r="C500" s="177"/>
      <c r="D500" s="194"/>
      <c r="E500" s="171" t="s">
        <v>7</v>
      </c>
      <c r="F500" s="191" t="s">
        <v>3561</v>
      </c>
      <c r="G500" s="206" t="s">
        <v>3562</v>
      </c>
      <c r="H500" s="179"/>
      <c r="I500" s="179"/>
      <c r="J500" s="203" t="s">
        <v>3563</v>
      </c>
      <c r="K500" s="179"/>
      <c r="L500" s="179"/>
      <c r="M500" s="178"/>
    </row>
    <row r="501" spans="1:13" s="31" customFormat="1" ht="32.1" customHeight="1" x14ac:dyDescent="0.15">
      <c r="A501" s="193"/>
      <c r="B501" s="194"/>
      <c r="C501" s="177"/>
      <c r="D501" s="194"/>
      <c r="E501" s="180"/>
      <c r="F501" s="194"/>
      <c r="G501" s="206" t="s">
        <v>3564</v>
      </c>
      <c r="H501" s="179"/>
      <c r="I501" s="179"/>
      <c r="J501" s="203" t="s">
        <v>3565</v>
      </c>
      <c r="K501" s="189"/>
      <c r="L501" s="179"/>
      <c r="M501" s="178"/>
    </row>
    <row r="502" spans="1:13" s="31" customFormat="1" ht="44.1" customHeight="1" x14ac:dyDescent="0.15">
      <c r="A502" s="193"/>
      <c r="B502" s="194"/>
      <c r="C502" s="177"/>
      <c r="D502" s="194"/>
      <c r="E502" s="197"/>
      <c r="F502" s="198"/>
      <c r="G502" s="206" t="s">
        <v>607</v>
      </c>
      <c r="H502" s="179"/>
      <c r="I502" s="179"/>
      <c r="J502" s="206" t="s">
        <v>607</v>
      </c>
      <c r="K502" s="206" t="s">
        <v>2840</v>
      </c>
      <c r="L502" s="179"/>
      <c r="M502" s="178"/>
    </row>
    <row r="503" spans="1:13" s="31" customFormat="1" ht="32.1" customHeight="1" x14ac:dyDescent="0.15">
      <c r="A503" s="193"/>
      <c r="B503" s="194"/>
      <c r="C503" s="184"/>
      <c r="D503" s="198"/>
      <c r="E503" s="185" t="s">
        <v>8</v>
      </c>
      <c r="F503" s="204" t="s">
        <v>3566</v>
      </c>
      <c r="G503" s="206" t="s">
        <v>195</v>
      </c>
      <c r="H503" s="179"/>
      <c r="I503" s="189"/>
      <c r="J503" s="203" t="s">
        <v>3567</v>
      </c>
      <c r="K503" s="206" t="s">
        <v>83</v>
      </c>
      <c r="L503" s="189"/>
      <c r="M503" s="187"/>
    </row>
    <row r="504" spans="1:13" s="31" customFormat="1" ht="44.1" customHeight="1" x14ac:dyDescent="0.15">
      <c r="A504" s="193"/>
      <c r="B504" s="194"/>
      <c r="C504" s="202">
        <v>4</v>
      </c>
      <c r="D504" s="191" t="s">
        <v>479</v>
      </c>
      <c r="E504" s="185" t="s">
        <v>5</v>
      </c>
      <c r="F504" s="204" t="s">
        <v>3568</v>
      </c>
      <c r="G504" s="206" t="s">
        <v>3569</v>
      </c>
      <c r="H504" s="179"/>
      <c r="I504" s="173" t="s">
        <v>479</v>
      </c>
      <c r="J504" s="203" t="s">
        <v>2667</v>
      </c>
      <c r="K504" s="173" t="s">
        <v>85</v>
      </c>
      <c r="L504" s="173" t="s">
        <v>17</v>
      </c>
      <c r="M504" s="174" t="s">
        <v>16</v>
      </c>
    </row>
    <row r="505" spans="1:13" s="31" customFormat="1" ht="44.1" customHeight="1" x14ac:dyDescent="0.15">
      <c r="A505" s="193"/>
      <c r="B505" s="194"/>
      <c r="C505" s="177"/>
      <c r="D505" s="194"/>
      <c r="E505" s="171" t="s">
        <v>6</v>
      </c>
      <c r="F505" s="191" t="s">
        <v>3570</v>
      </c>
      <c r="G505" s="206" t="s">
        <v>3571</v>
      </c>
      <c r="H505" s="179"/>
      <c r="I505" s="179"/>
      <c r="J505" s="203" t="s">
        <v>2667</v>
      </c>
      <c r="K505" s="189"/>
      <c r="L505" s="179"/>
      <c r="M505" s="178"/>
    </row>
    <row r="506" spans="1:13" s="31" customFormat="1" ht="32.1" customHeight="1" x14ac:dyDescent="0.15">
      <c r="A506" s="193"/>
      <c r="B506" s="194"/>
      <c r="C506" s="177"/>
      <c r="D506" s="194"/>
      <c r="E506" s="180"/>
      <c r="F506" s="194"/>
      <c r="G506" s="206" t="s">
        <v>252</v>
      </c>
      <c r="H506" s="179"/>
      <c r="I506" s="179"/>
      <c r="J506" s="203" t="s">
        <v>3572</v>
      </c>
      <c r="K506" s="173" t="s">
        <v>32</v>
      </c>
      <c r="L506" s="179"/>
      <c r="M506" s="178"/>
    </row>
    <row r="507" spans="1:13" s="31" customFormat="1" ht="44.1" customHeight="1" x14ac:dyDescent="0.15">
      <c r="A507" s="193"/>
      <c r="B507" s="194"/>
      <c r="C507" s="177"/>
      <c r="D507" s="194"/>
      <c r="E507" s="180"/>
      <c r="F507" s="194"/>
      <c r="G507" s="206" t="s">
        <v>3573</v>
      </c>
      <c r="H507" s="179"/>
      <c r="I507" s="179"/>
      <c r="J507" s="203" t="s">
        <v>3574</v>
      </c>
      <c r="K507" s="179"/>
      <c r="L507" s="179"/>
      <c r="M507" s="178"/>
    </row>
    <row r="508" spans="1:13" s="31" customFormat="1" ht="44.1" customHeight="1" x14ac:dyDescent="0.15">
      <c r="A508" s="193"/>
      <c r="B508" s="194"/>
      <c r="C508" s="177"/>
      <c r="D508" s="194"/>
      <c r="E508" s="180"/>
      <c r="F508" s="194"/>
      <c r="G508" s="206" t="s">
        <v>3575</v>
      </c>
      <c r="H508" s="179"/>
      <c r="I508" s="179"/>
      <c r="J508" s="203" t="s">
        <v>3576</v>
      </c>
      <c r="K508" s="189"/>
      <c r="L508" s="179"/>
      <c r="M508" s="178"/>
    </row>
    <row r="509" spans="1:13" s="31" customFormat="1" ht="44.1" customHeight="1" x14ac:dyDescent="0.15">
      <c r="A509" s="193"/>
      <c r="B509" s="194"/>
      <c r="C509" s="177"/>
      <c r="D509" s="194"/>
      <c r="E509" s="197"/>
      <c r="F509" s="198"/>
      <c r="G509" s="206" t="s">
        <v>3577</v>
      </c>
      <c r="H509" s="179"/>
      <c r="I509" s="179"/>
      <c r="J509" s="206" t="s">
        <v>3577</v>
      </c>
      <c r="K509" s="212" t="s">
        <v>379</v>
      </c>
      <c r="L509" s="179"/>
      <c r="M509" s="178"/>
    </row>
    <row r="510" spans="1:13" s="31" customFormat="1" ht="44.1" customHeight="1" x14ac:dyDescent="0.15">
      <c r="A510" s="193"/>
      <c r="B510" s="194"/>
      <c r="C510" s="177"/>
      <c r="D510" s="194"/>
      <c r="E510" s="171" t="s">
        <v>7</v>
      </c>
      <c r="F510" s="191" t="s">
        <v>3578</v>
      </c>
      <c r="G510" s="206" t="s">
        <v>3579</v>
      </c>
      <c r="H510" s="179"/>
      <c r="I510" s="179"/>
      <c r="J510" s="203" t="s">
        <v>3580</v>
      </c>
      <c r="K510" s="181" t="s">
        <v>80</v>
      </c>
      <c r="L510" s="179"/>
      <c r="M510" s="178"/>
    </row>
    <row r="511" spans="1:13" s="31" customFormat="1" ht="56.1" customHeight="1" x14ac:dyDescent="0.15">
      <c r="A511" s="193"/>
      <c r="B511" s="194"/>
      <c r="C511" s="177"/>
      <c r="D511" s="194"/>
      <c r="E511" s="180"/>
      <c r="F511" s="194"/>
      <c r="G511" s="206" t="s">
        <v>609</v>
      </c>
      <c r="H511" s="179"/>
      <c r="I511" s="179"/>
      <c r="J511" s="203" t="s">
        <v>3581</v>
      </c>
      <c r="K511" s="173" t="s">
        <v>3582</v>
      </c>
      <c r="L511" s="179"/>
      <c r="M511" s="178"/>
    </row>
    <row r="512" spans="1:13" s="31" customFormat="1" ht="44.1" customHeight="1" x14ac:dyDescent="0.15">
      <c r="A512" s="193"/>
      <c r="B512" s="194"/>
      <c r="C512" s="177"/>
      <c r="D512" s="194"/>
      <c r="E512" s="180"/>
      <c r="F512" s="194"/>
      <c r="G512" s="206" t="s">
        <v>3583</v>
      </c>
      <c r="H512" s="179"/>
      <c r="I512" s="179"/>
      <c r="J512" s="203" t="s">
        <v>3584</v>
      </c>
      <c r="K512" s="179"/>
      <c r="L512" s="179"/>
      <c r="M512" s="178"/>
    </row>
    <row r="513" spans="1:13" s="31" customFormat="1" ht="44.1" customHeight="1" x14ac:dyDescent="0.15">
      <c r="A513" s="193"/>
      <c r="B513" s="194"/>
      <c r="C513" s="177"/>
      <c r="D513" s="194"/>
      <c r="E513" s="180"/>
      <c r="F513" s="194"/>
      <c r="G513" s="206" t="s">
        <v>3585</v>
      </c>
      <c r="H513" s="179"/>
      <c r="I513" s="179"/>
      <c r="J513" s="203" t="s">
        <v>3586</v>
      </c>
      <c r="K513" s="179"/>
      <c r="L513" s="179"/>
      <c r="M513" s="178"/>
    </row>
    <row r="514" spans="1:13" s="31" customFormat="1" ht="44.1" customHeight="1" x14ac:dyDescent="0.15">
      <c r="A514" s="193"/>
      <c r="B514" s="194"/>
      <c r="C514" s="177"/>
      <c r="D514" s="194"/>
      <c r="E514" s="180"/>
      <c r="F514" s="194"/>
      <c r="G514" s="206" t="s">
        <v>3587</v>
      </c>
      <c r="H514" s="179"/>
      <c r="I514" s="179"/>
      <c r="J514" s="203" t="s">
        <v>3588</v>
      </c>
      <c r="K514" s="189"/>
      <c r="L514" s="179"/>
      <c r="M514" s="178"/>
    </row>
    <row r="515" spans="1:13" s="31" customFormat="1" ht="44.1" customHeight="1" x14ac:dyDescent="0.15">
      <c r="A515" s="193"/>
      <c r="B515" s="194"/>
      <c r="C515" s="177"/>
      <c r="D515" s="194"/>
      <c r="E515" s="197"/>
      <c r="F515" s="198"/>
      <c r="G515" s="206" t="s">
        <v>3589</v>
      </c>
      <c r="H515" s="179"/>
      <c r="I515" s="179"/>
      <c r="J515" s="203" t="s">
        <v>3590</v>
      </c>
      <c r="K515" s="206" t="s">
        <v>2968</v>
      </c>
      <c r="L515" s="179"/>
      <c r="M515" s="178"/>
    </row>
    <row r="516" spans="1:13" s="31" customFormat="1" ht="32.1" customHeight="1" x14ac:dyDescent="0.15">
      <c r="A516" s="193"/>
      <c r="B516" s="194"/>
      <c r="C516" s="177"/>
      <c r="D516" s="194"/>
      <c r="E516" s="185" t="s">
        <v>8</v>
      </c>
      <c r="F516" s="204" t="s">
        <v>3591</v>
      </c>
      <c r="G516" s="206" t="s">
        <v>196</v>
      </c>
      <c r="H516" s="179"/>
      <c r="I516" s="179"/>
      <c r="J516" s="203" t="s">
        <v>3592</v>
      </c>
      <c r="K516" s="173" t="s">
        <v>85</v>
      </c>
      <c r="L516" s="179"/>
      <c r="M516" s="178"/>
    </row>
    <row r="517" spans="1:13" s="31" customFormat="1" ht="56.1" customHeight="1" x14ac:dyDescent="0.15">
      <c r="A517" s="193"/>
      <c r="B517" s="194"/>
      <c r="C517" s="177"/>
      <c r="D517" s="194"/>
      <c r="E517" s="171" t="s">
        <v>9</v>
      </c>
      <c r="F517" s="191" t="s">
        <v>3593</v>
      </c>
      <c r="G517" s="173" t="s">
        <v>3594</v>
      </c>
      <c r="H517" s="179"/>
      <c r="I517" s="179"/>
      <c r="J517" s="203" t="s">
        <v>3595</v>
      </c>
      <c r="K517" s="179"/>
      <c r="L517" s="179"/>
      <c r="M517" s="178"/>
    </row>
    <row r="518" spans="1:13" s="31" customFormat="1" ht="44.1" customHeight="1" x14ac:dyDescent="0.15">
      <c r="A518" s="201"/>
      <c r="B518" s="198"/>
      <c r="C518" s="184"/>
      <c r="D518" s="198"/>
      <c r="E518" s="197"/>
      <c r="F518" s="198"/>
      <c r="G518" s="206" t="s">
        <v>3596</v>
      </c>
      <c r="H518" s="189"/>
      <c r="I518" s="189"/>
      <c r="J518" s="203" t="s">
        <v>3597</v>
      </c>
      <c r="K518" s="189"/>
      <c r="L518" s="189"/>
      <c r="M518" s="187"/>
    </row>
    <row r="519" spans="1:13" s="31" customFormat="1" ht="44.1" customHeight="1" x14ac:dyDescent="0.15">
      <c r="A519" s="190">
        <v>73</v>
      </c>
      <c r="B519" s="191" t="s">
        <v>481</v>
      </c>
      <c r="C519" s="202">
        <v>1</v>
      </c>
      <c r="D519" s="191" t="s">
        <v>481</v>
      </c>
      <c r="E519" s="171" t="s">
        <v>8</v>
      </c>
      <c r="F519" s="191" t="s">
        <v>3598</v>
      </c>
      <c r="G519" s="206" t="s">
        <v>3599</v>
      </c>
      <c r="H519" s="173" t="s">
        <v>481</v>
      </c>
      <c r="I519" s="173" t="s">
        <v>481</v>
      </c>
      <c r="J519" s="203" t="s">
        <v>3600</v>
      </c>
      <c r="K519" s="214" t="s">
        <v>85</v>
      </c>
      <c r="L519" s="173" t="s">
        <v>17</v>
      </c>
      <c r="M519" s="174" t="s">
        <v>16</v>
      </c>
    </row>
    <row r="520" spans="1:13" s="31" customFormat="1" ht="32.1" customHeight="1" x14ac:dyDescent="0.15">
      <c r="A520" s="193"/>
      <c r="B520" s="194"/>
      <c r="C520" s="177"/>
      <c r="D520" s="194"/>
      <c r="E520" s="197"/>
      <c r="F520" s="198"/>
      <c r="G520" s="206" t="s">
        <v>3601</v>
      </c>
      <c r="H520" s="179"/>
      <c r="I520" s="179"/>
      <c r="J520" s="203" t="s">
        <v>3602</v>
      </c>
      <c r="K520" s="209"/>
      <c r="L520" s="209"/>
      <c r="M520" s="178"/>
    </row>
    <row r="521" spans="1:13" s="31" customFormat="1" ht="32.1" customHeight="1" x14ac:dyDescent="0.15">
      <c r="A521" s="193"/>
      <c r="B521" s="194"/>
      <c r="C521" s="177"/>
      <c r="D521" s="194"/>
      <c r="E521" s="185" t="s">
        <v>9</v>
      </c>
      <c r="F521" s="204" t="s">
        <v>3603</v>
      </c>
      <c r="G521" s="206" t="s">
        <v>3604</v>
      </c>
      <c r="H521" s="179"/>
      <c r="I521" s="179"/>
      <c r="J521" s="206" t="s">
        <v>3604</v>
      </c>
      <c r="K521" s="209"/>
      <c r="L521" s="209"/>
      <c r="M521" s="178"/>
    </row>
    <row r="522" spans="1:13" s="31" customFormat="1" ht="32.1" customHeight="1" x14ac:dyDescent="0.15">
      <c r="A522" s="193"/>
      <c r="B522" s="194"/>
      <c r="C522" s="177"/>
      <c r="D522" s="194"/>
      <c r="E522" s="171" t="s">
        <v>11</v>
      </c>
      <c r="F522" s="191" t="s">
        <v>3605</v>
      </c>
      <c r="G522" s="206" t="s">
        <v>162</v>
      </c>
      <c r="H522" s="179"/>
      <c r="I522" s="179"/>
      <c r="J522" s="203" t="s">
        <v>3304</v>
      </c>
      <c r="K522" s="211"/>
      <c r="L522" s="209"/>
      <c r="M522" s="178"/>
    </row>
    <row r="523" spans="1:13" s="31" customFormat="1" ht="44.1" customHeight="1" x14ac:dyDescent="0.15">
      <c r="A523" s="193"/>
      <c r="B523" s="194"/>
      <c r="C523" s="177"/>
      <c r="D523" s="194"/>
      <c r="E523" s="180"/>
      <c r="F523" s="194"/>
      <c r="G523" s="206" t="s">
        <v>3606</v>
      </c>
      <c r="H523" s="179"/>
      <c r="I523" s="179"/>
      <c r="J523" s="203" t="s">
        <v>2667</v>
      </c>
      <c r="K523" s="214" t="s">
        <v>32</v>
      </c>
      <c r="L523" s="209"/>
      <c r="M523" s="178"/>
    </row>
    <row r="524" spans="1:13" s="31" customFormat="1" ht="32.1" customHeight="1" x14ac:dyDescent="0.15">
      <c r="A524" s="193"/>
      <c r="B524" s="194"/>
      <c r="C524" s="177"/>
      <c r="D524" s="194"/>
      <c r="E524" s="180"/>
      <c r="F524" s="194"/>
      <c r="G524" s="206" t="s">
        <v>487</v>
      </c>
      <c r="H524" s="179"/>
      <c r="I524" s="179"/>
      <c r="J524" s="203" t="s">
        <v>3287</v>
      </c>
      <c r="K524" s="209"/>
      <c r="L524" s="209"/>
      <c r="M524" s="178"/>
    </row>
    <row r="525" spans="1:13" s="31" customFormat="1" ht="32.1" customHeight="1" x14ac:dyDescent="0.15">
      <c r="A525" s="193"/>
      <c r="B525" s="194"/>
      <c r="C525" s="177"/>
      <c r="D525" s="194"/>
      <c r="E525" s="180"/>
      <c r="F525" s="194"/>
      <c r="G525" s="206" t="s">
        <v>3263</v>
      </c>
      <c r="H525" s="179"/>
      <c r="I525" s="179"/>
      <c r="J525" s="203" t="s">
        <v>3288</v>
      </c>
      <c r="K525" s="211"/>
      <c r="L525" s="209"/>
      <c r="M525" s="178"/>
    </row>
    <row r="526" spans="1:13" s="31" customFormat="1" ht="56.1" customHeight="1" x14ac:dyDescent="0.15">
      <c r="A526" s="193"/>
      <c r="B526" s="194"/>
      <c r="C526" s="177"/>
      <c r="D526" s="194"/>
      <c r="E526" s="197"/>
      <c r="F526" s="198"/>
      <c r="G526" s="206" t="s">
        <v>3607</v>
      </c>
      <c r="H526" s="179"/>
      <c r="I526" s="179"/>
      <c r="J526" s="203" t="s">
        <v>3608</v>
      </c>
      <c r="K526" s="212" t="s">
        <v>483</v>
      </c>
      <c r="L526" s="209"/>
      <c r="M526" s="178"/>
    </row>
    <row r="527" spans="1:13" s="31" customFormat="1" ht="32.1" customHeight="1" x14ac:dyDescent="0.15">
      <c r="A527" s="193"/>
      <c r="B527" s="194"/>
      <c r="C527" s="177"/>
      <c r="D527" s="194"/>
      <c r="E527" s="185" t="s">
        <v>12</v>
      </c>
      <c r="F527" s="204" t="s">
        <v>3609</v>
      </c>
      <c r="G527" s="206" t="s">
        <v>3610</v>
      </c>
      <c r="H527" s="179"/>
      <c r="I527" s="179"/>
      <c r="J527" s="203" t="s">
        <v>3611</v>
      </c>
      <c r="K527" s="212" t="s">
        <v>85</v>
      </c>
      <c r="L527" s="209"/>
      <c r="M527" s="178"/>
    </row>
    <row r="528" spans="1:13" s="31" customFormat="1" ht="44.1" customHeight="1" x14ac:dyDescent="0.15">
      <c r="A528" s="193"/>
      <c r="B528" s="194"/>
      <c r="C528" s="177"/>
      <c r="D528" s="194"/>
      <c r="E528" s="171" t="s">
        <v>13</v>
      </c>
      <c r="F528" s="191" t="s">
        <v>3612</v>
      </c>
      <c r="G528" s="206" t="s">
        <v>197</v>
      </c>
      <c r="H528" s="179"/>
      <c r="I528" s="179"/>
      <c r="J528" s="205" t="s">
        <v>197</v>
      </c>
      <c r="K528" s="213" t="s">
        <v>3613</v>
      </c>
      <c r="L528" s="209"/>
      <c r="M528" s="178"/>
    </row>
    <row r="529" spans="1:13" s="31" customFormat="1" ht="32.1" customHeight="1" x14ac:dyDescent="0.15">
      <c r="A529" s="193"/>
      <c r="B529" s="194"/>
      <c r="C529" s="184"/>
      <c r="D529" s="198"/>
      <c r="E529" s="197"/>
      <c r="F529" s="198"/>
      <c r="G529" s="206" t="s">
        <v>198</v>
      </c>
      <c r="H529" s="179"/>
      <c r="I529" s="189"/>
      <c r="J529" s="206" t="s">
        <v>198</v>
      </c>
      <c r="K529" s="212" t="s">
        <v>32</v>
      </c>
      <c r="L529" s="211"/>
      <c r="M529" s="187"/>
    </row>
    <row r="530" spans="1:13" s="31" customFormat="1" ht="44.1" customHeight="1" x14ac:dyDescent="0.15">
      <c r="A530" s="193"/>
      <c r="B530" s="194"/>
      <c r="C530" s="202">
        <v>2</v>
      </c>
      <c r="D530" s="191" t="s">
        <v>484</v>
      </c>
      <c r="E530" s="185" t="s">
        <v>5</v>
      </c>
      <c r="F530" s="204" t="s">
        <v>3614</v>
      </c>
      <c r="G530" s="206" t="s">
        <v>3615</v>
      </c>
      <c r="H530" s="179"/>
      <c r="I530" s="173" t="s">
        <v>484</v>
      </c>
      <c r="J530" s="203" t="s">
        <v>2667</v>
      </c>
      <c r="K530" s="206" t="s">
        <v>85</v>
      </c>
      <c r="L530" s="173" t="s">
        <v>17</v>
      </c>
      <c r="M530" s="174" t="s">
        <v>16</v>
      </c>
    </row>
    <row r="531" spans="1:13" s="31" customFormat="1" ht="32.1" customHeight="1" x14ac:dyDescent="0.15">
      <c r="A531" s="193"/>
      <c r="B531" s="194"/>
      <c r="C531" s="177"/>
      <c r="D531" s="194"/>
      <c r="E531" s="171" t="s">
        <v>8</v>
      </c>
      <c r="F531" s="191" t="s">
        <v>3616</v>
      </c>
      <c r="G531" s="206" t="s">
        <v>3617</v>
      </c>
      <c r="H531" s="179"/>
      <c r="I531" s="179"/>
      <c r="J531" s="203" t="s">
        <v>3618</v>
      </c>
      <c r="K531" s="212" t="s">
        <v>85</v>
      </c>
      <c r="L531" s="209"/>
      <c r="M531" s="178"/>
    </row>
    <row r="532" spans="1:13" s="31" customFormat="1" ht="32.1" customHeight="1" x14ac:dyDescent="0.15">
      <c r="A532" s="193"/>
      <c r="B532" s="194"/>
      <c r="C532" s="177"/>
      <c r="D532" s="194"/>
      <c r="E532" s="197"/>
      <c r="F532" s="198"/>
      <c r="G532" s="206" t="s">
        <v>3619</v>
      </c>
      <c r="H532" s="179"/>
      <c r="I532" s="179"/>
      <c r="J532" s="203" t="s">
        <v>3620</v>
      </c>
      <c r="K532" s="212" t="s">
        <v>32</v>
      </c>
      <c r="L532" s="209"/>
      <c r="M532" s="178"/>
    </row>
    <row r="533" spans="1:13" s="31" customFormat="1" ht="32.1" customHeight="1" x14ac:dyDescent="0.15">
      <c r="A533" s="193"/>
      <c r="B533" s="194"/>
      <c r="C533" s="177"/>
      <c r="D533" s="194"/>
      <c r="E533" s="171" t="s">
        <v>9</v>
      </c>
      <c r="F533" s="191" t="s">
        <v>3621</v>
      </c>
      <c r="G533" s="181" t="s">
        <v>200</v>
      </c>
      <c r="H533" s="178"/>
      <c r="I533" s="178"/>
      <c r="J533" s="203" t="s">
        <v>3622</v>
      </c>
      <c r="K533" s="212" t="s">
        <v>85</v>
      </c>
      <c r="L533" s="209"/>
      <c r="M533" s="178"/>
    </row>
    <row r="534" spans="1:13" s="31" customFormat="1" ht="32.1" customHeight="1" x14ac:dyDescent="0.15">
      <c r="A534" s="193"/>
      <c r="B534" s="194"/>
      <c r="C534" s="177"/>
      <c r="D534" s="194"/>
      <c r="E534" s="180"/>
      <c r="F534" s="194"/>
      <c r="G534" s="181" t="s">
        <v>3623</v>
      </c>
      <c r="H534" s="178"/>
      <c r="I534" s="178"/>
      <c r="J534" s="203" t="s">
        <v>3624</v>
      </c>
      <c r="K534" s="212" t="s">
        <v>83</v>
      </c>
      <c r="L534" s="209"/>
      <c r="M534" s="178"/>
    </row>
    <row r="535" spans="1:13" s="31" customFormat="1" ht="44.1" customHeight="1" x14ac:dyDescent="0.15">
      <c r="A535" s="193"/>
      <c r="B535" s="194"/>
      <c r="C535" s="177"/>
      <c r="D535" s="194"/>
      <c r="E535" s="197"/>
      <c r="F535" s="198"/>
      <c r="G535" s="181" t="s">
        <v>3625</v>
      </c>
      <c r="H535" s="178"/>
      <c r="I535" s="178"/>
      <c r="J535" s="203" t="s">
        <v>2667</v>
      </c>
      <c r="K535" s="206" t="s">
        <v>32</v>
      </c>
      <c r="L535" s="179"/>
      <c r="M535" s="178"/>
    </row>
    <row r="536" spans="1:13" s="31" customFormat="1" ht="44.1" customHeight="1" x14ac:dyDescent="0.15">
      <c r="A536" s="193"/>
      <c r="B536" s="194"/>
      <c r="C536" s="177"/>
      <c r="D536" s="194"/>
      <c r="E536" s="185" t="s">
        <v>11</v>
      </c>
      <c r="F536" s="204" t="s">
        <v>3626</v>
      </c>
      <c r="G536" s="206" t="s">
        <v>3627</v>
      </c>
      <c r="H536" s="179"/>
      <c r="I536" s="179"/>
      <c r="J536" s="203" t="s">
        <v>2667</v>
      </c>
      <c r="K536" s="214" t="s">
        <v>83</v>
      </c>
      <c r="L536" s="209"/>
      <c r="M536" s="178"/>
    </row>
    <row r="537" spans="1:13" s="31" customFormat="1" ht="32.1" customHeight="1" x14ac:dyDescent="0.15">
      <c r="A537" s="193"/>
      <c r="B537" s="194"/>
      <c r="C537" s="177"/>
      <c r="D537" s="194"/>
      <c r="E537" s="171" t="s">
        <v>12</v>
      </c>
      <c r="F537" s="191" t="s">
        <v>3628</v>
      </c>
      <c r="G537" s="212" t="s">
        <v>3629</v>
      </c>
      <c r="H537" s="209"/>
      <c r="I537" s="209"/>
      <c r="J537" s="203" t="s">
        <v>3630</v>
      </c>
      <c r="K537" s="211"/>
      <c r="L537" s="209"/>
      <c r="M537" s="178"/>
    </row>
    <row r="538" spans="1:13" s="31" customFormat="1" ht="32.1" customHeight="1" x14ac:dyDescent="0.15">
      <c r="A538" s="193"/>
      <c r="B538" s="194"/>
      <c r="C538" s="184"/>
      <c r="D538" s="198"/>
      <c r="E538" s="197"/>
      <c r="F538" s="198"/>
      <c r="G538" s="206" t="s">
        <v>3631</v>
      </c>
      <c r="H538" s="179"/>
      <c r="I538" s="189"/>
      <c r="J538" s="203" t="s">
        <v>3632</v>
      </c>
      <c r="K538" s="212" t="s">
        <v>80</v>
      </c>
      <c r="L538" s="211"/>
      <c r="M538" s="187"/>
    </row>
    <row r="539" spans="1:13" ht="44.1" customHeight="1" x14ac:dyDescent="0.15">
      <c r="A539" s="193"/>
      <c r="B539" s="194"/>
      <c r="C539" s="202">
        <v>3</v>
      </c>
      <c r="D539" s="191" t="s">
        <v>485</v>
      </c>
      <c r="E539" s="185" t="s">
        <v>5</v>
      </c>
      <c r="F539" s="204" t="s">
        <v>3612</v>
      </c>
      <c r="G539" s="206" t="s">
        <v>3633</v>
      </c>
      <c r="H539" s="179"/>
      <c r="I539" s="173" t="s">
        <v>485</v>
      </c>
      <c r="J539" s="206" t="s">
        <v>2667</v>
      </c>
      <c r="K539" s="214" t="s">
        <v>85</v>
      </c>
      <c r="L539" s="173" t="s">
        <v>17</v>
      </c>
      <c r="M539" s="174" t="s">
        <v>16</v>
      </c>
    </row>
    <row r="540" spans="1:13" s="31" customFormat="1" ht="44.1" customHeight="1" x14ac:dyDescent="0.15">
      <c r="A540" s="193"/>
      <c r="B540" s="194"/>
      <c r="C540" s="177"/>
      <c r="D540" s="194"/>
      <c r="E540" s="171" t="s">
        <v>11</v>
      </c>
      <c r="F540" s="191" t="s">
        <v>3634</v>
      </c>
      <c r="G540" s="206" t="s">
        <v>3635</v>
      </c>
      <c r="H540" s="179"/>
      <c r="I540" s="179"/>
      <c r="J540" s="206" t="s">
        <v>2667</v>
      </c>
      <c r="K540" s="211"/>
      <c r="L540" s="209"/>
      <c r="M540" s="178"/>
    </row>
    <row r="541" spans="1:13" s="31" customFormat="1" ht="32.1" customHeight="1" x14ac:dyDescent="0.15">
      <c r="A541" s="193"/>
      <c r="B541" s="194"/>
      <c r="C541" s="177"/>
      <c r="D541" s="194"/>
      <c r="E541" s="180"/>
      <c r="F541" s="194"/>
      <c r="G541" s="206" t="s">
        <v>3636</v>
      </c>
      <c r="H541" s="179"/>
      <c r="I541" s="179"/>
      <c r="J541" s="206" t="s">
        <v>3637</v>
      </c>
      <c r="K541" s="214" t="s">
        <v>32</v>
      </c>
      <c r="L541" s="209"/>
      <c r="M541" s="178"/>
    </row>
    <row r="542" spans="1:13" s="31" customFormat="1" ht="44.1" customHeight="1" x14ac:dyDescent="0.15">
      <c r="A542" s="193"/>
      <c r="B542" s="194"/>
      <c r="C542" s="177"/>
      <c r="D542" s="194"/>
      <c r="E542" s="180"/>
      <c r="F542" s="194"/>
      <c r="G542" s="206" t="s">
        <v>3638</v>
      </c>
      <c r="H542" s="179"/>
      <c r="I542" s="179"/>
      <c r="J542" s="206" t="s">
        <v>3639</v>
      </c>
      <c r="K542" s="211"/>
      <c r="L542" s="209"/>
      <c r="M542" s="178"/>
    </row>
    <row r="543" spans="1:13" s="31" customFormat="1" ht="68.099999999999994" customHeight="1" x14ac:dyDescent="0.15">
      <c r="A543" s="193"/>
      <c r="B543" s="194"/>
      <c r="C543" s="177"/>
      <c r="D543" s="194"/>
      <c r="E543" s="180"/>
      <c r="F543" s="194"/>
      <c r="G543" s="206" t="s">
        <v>3640</v>
      </c>
      <c r="H543" s="179"/>
      <c r="I543" s="179"/>
      <c r="J543" s="206" t="s">
        <v>3640</v>
      </c>
      <c r="K543" s="212" t="s">
        <v>3641</v>
      </c>
      <c r="L543" s="209"/>
      <c r="M543" s="178"/>
    </row>
    <row r="544" spans="1:13" s="31" customFormat="1" ht="56.1" customHeight="1" x14ac:dyDescent="0.15">
      <c r="A544" s="201"/>
      <c r="B544" s="198"/>
      <c r="C544" s="184"/>
      <c r="D544" s="198"/>
      <c r="E544" s="180"/>
      <c r="F544" s="198"/>
      <c r="G544" s="206" t="s">
        <v>3642</v>
      </c>
      <c r="H544" s="189"/>
      <c r="I544" s="189"/>
      <c r="J544" s="206" t="s">
        <v>3642</v>
      </c>
      <c r="K544" s="212" t="s">
        <v>3643</v>
      </c>
      <c r="L544" s="211"/>
      <c r="M544" s="187"/>
    </row>
    <row r="545" spans="1:13" s="31" customFormat="1" ht="68.099999999999994" customHeight="1" x14ac:dyDescent="0.15">
      <c r="A545" s="190">
        <v>75</v>
      </c>
      <c r="B545" s="191" t="s">
        <v>488</v>
      </c>
      <c r="C545" s="242">
        <v>1</v>
      </c>
      <c r="D545" s="204" t="s">
        <v>3644</v>
      </c>
      <c r="E545" s="171"/>
      <c r="F545" s="204" t="s">
        <v>3645</v>
      </c>
      <c r="G545" s="206" t="s">
        <v>3646</v>
      </c>
      <c r="H545" s="173" t="s">
        <v>488</v>
      </c>
      <c r="I545" s="206" t="s">
        <v>3644</v>
      </c>
      <c r="J545" s="206" t="s">
        <v>3646</v>
      </c>
      <c r="K545" s="206" t="s">
        <v>85</v>
      </c>
      <c r="L545" s="173" t="s">
        <v>17</v>
      </c>
      <c r="M545" s="173" t="s">
        <v>16</v>
      </c>
    </row>
    <row r="546" spans="1:13" s="31" customFormat="1" ht="56.1" customHeight="1" x14ac:dyDescent="0.15">
      <c r="A546" s="193"/>
      <c r="B546" s="194"/>
      <c r="C546" s="202">
        <v>2</v>
      </c>
      <c r="D546" s="169" t="s">
        <v>490</v>
      </c>
      <c r="E546" s="171"/>
      <c r="F546" s="169" t="s">
        <v>3647</v>
      </c>
      <c r="G546" s="206" t="s">
        <v>489</v>
      </c>
      <c r="H546" s="179"/>
      <c r="I546" s="174" t="s">
        <v>490</v>
      </c>
      <c r="J546" s="206" t="s">
        <v>489</v>
      </c>
      <c r="K546" s="206" t="s">
        <v>3648</v>
      </c>
      <c r="L546" s="179"/>
      <c r="M546" s="179"/>
    </row>
    <row r="547" spans="1:13" ht="56.1" customHeight="1" x14ac:dyDescent="0.15">
      <c r="A547" s="201"/>
      <c r="B547" s="198"/>
      <c r="C547" s="184"/>
      <c r="D547" s="183"/>
      <c r="E547" s="197"/>
      <c r="F547" s="183"/>
      <c r="G547" s="206" t="s">
        <v>3649</v>
      </c>
      <c r="H547" s="189"/>
      <c r="I547" s="189"/>
      <c r="J547" s="206" t="s">
        <v>3649</v>
      </c>
      <c r="K547" s="206" t="s">
        <v>492</v>
      </c>
      <c r="L547" s="189"/>
      <c r="M547" s="189"/>
    </row>
    <row r="548" spans="1:13" ht="13.5" x14ac:dyDescent="0.15">
      <c r="A548" s="252" t="s">
        <v>35</v>
      </c>
      <c r="B548" s="253"/>
      <c r="C548" s="254"/>
      <c r="D548" s="253"/>
      <c r="E548" s="254"/>
      <c r="F548" s="253"/>
      <c r="G548" s="253"/>
      <c r="H548" s="253"/>
      <c r="I548" s="253"/>
      <c r="J548" s="253"/>
      <c r="K548" s="253"/>
      <c r="L548" s="253"/>
      <c r="M548" s="255"/>
    </row>
    <row r="549" spans="1:13" ht="13.5" x14ac:dyDescent="0.15">
      <c r="A549" s="256" t="s">
        <v>36</v>
      </c>
      <c r="B549" s="257"/>
      <c r="C549" s="258"/>
      <c r="D549" s="257"/>
      <c r="E549" s="258"/>
      <c r="F549" s="257"/>
      <c r="G549" s="257"/>
      <c r="H549" s="257"/>
      <c r="I549" s="257"/>
      <c r="J549" s="257"/>
      <c r="K549" s="257"/>
      <c r="L549" s="257"/>
      <c r="M549" s="259"/>
    </row>
    <row r="550" spans="1:13" ht="13.5" x14ac:dyDescent="0.15">
      <c r="A550" s="256" t="s">
        <v>3650</v>
      </c>
      <c r="B550" s="257"/>
      <c r="C550" s="258"/>
      <c r="D550" s="257"/>
      <c r="E550" s="258"/>
      <c r="F550" s="257"/>
      <c r="G550" s="257"/>
      <c r="H550" s="257"/>
      <c r="I550" s="257"/>
      <c r="J550" s="257"/>
      <c r="K550" s="257"/>
      <c r="L550" s="257"/>
      <c r="M550" s="259"/>
    </row>
    <row r="551" spans="1:13" ht="13.5" x14ac:dyDescent="0.15">
      <c r="A551" s="256" t="s">
        <v>37</v>
      </c>
      <c r="B551" s="257"/>
      <c r="C551" s="258"/>
      <c r="D551" s="257"/>
      <c r="E551" s="258"/>
      <c r="F551" s="257"/>
      <c r="G551" s="257"/>
      <c r="H551" s="257"/>
      <c r="I551" s="257"/>
      <c r="J551" s="257"/>
      <c r="K551" s="257"/>
      <c r="L551" s="257"/>
      <c r="M551" s="259"/>
    </row>
    <row r="552" spans="1:13" ht="13.5" x14ac:dyDescent="0.15">
      <c r="A552" s="256" t="s">
        <v>38</v>
      </c>
      <c r="B552" s="257"/>
      <c r="C552" s="258"/>
      <c r="D552" s="257"/>
      <c r="E552" s="258"/>
      <c r="F552" s="257"/>
      <c r="G552" s="257"/>
      <c r="H552" s="257"/>
      <c r="I552" s="257"/>
      <c r="J552" s="257"/>
      <c r="K552" s="257"/>
      <c r="L552" s="257"/>
      <c r="M552" s="259"/>
    </row>
    <row r="553" spans="1:13" ht="13.5" x14ac:dyDescent="0.15">
      <c r="A553" s="256" t="s">
        <v>39</v>
      </c>
      <c r="B553" s="257"/>
      <c r="C553" s="258"/>
      <c r="D553" s="257"/>
      <c r="E553" s="258"/>
      <c r="F553" s="257"/>
      <c r="G553" s="257"/>
      <c r="H553" s="257"/>
      <c r="I553" s="257"/>
      <c r="J553" s="257"/>
      <c r="K553" s="257"/>
      <c r="L553" s="257"/>
      <c r="M553" s="259"/>
    </row>
    <row r="554" spans="1:13" ht="13.5" x14ac:dyDescent="0.15">
      <c r="A554" s="256" t="s">
        <v>271</v>
      </c>
      <c r="B554" s="257"/>
      <c r="C554" s="258"/>
      <c r="D554" s="257"/>
      <c r="E554" s="258"/>
      <c r="F554" s="257"/>
      <c r="G554" s="257"/>
      <c r="H554" s="257"/>
      <c r="I554" s="257"/>
      <c r="J554" s="257"/>
      <c r="K554" s="257"/>
      <c r="L554" s="257"/>
      <c r="M554" s="259"/>
    </row>
    <row r="555" spans="1:13" ht="13.5" x14ac:dyDescent="0.15">
      <c r="A555" s="256" t="s">
        <v>272</v>
      </c>
      <c r="B555" s="257"/>
      <c r="C555" s="258"/>
      <c r="D555" s="257"/>
      <c r="E555" s="258"/>
      <c r="F555" s="257"/>
      <c r="G555" s="257"/>
      <c r="H555" s="257"/>
      <c r="I555" s="257"/>
      <c r="J555" s="257"/>
      <c r="K555" s="257"/>
      <c r="L555" s="257"/>
      <c r="M555" s="259"/>
    </row>
    <row r="556" spans="1:13" ht="13.5" x14ac:dyDescent="0.15">
      <c r="A556" s="256" t="s">
        <v>40</v>
      </c>
      <c r="B556" s="257"/>
      <c r="C556" s="258"/>
      <c r="D556" s="257"/>
      <c r="E556" s="258"/>
      <c r="F556" s="257"/>
      <c r="G556" s="257"/>
      <c r="H556" s="257"/>
      <c r="I556" s="257"/>
      <c r="J556" s="257"/>
      <c r="K556" s="257"/>
      <c r="L556" s="257"/>
      <c r="M556" s="259"/>
    </row>
    <row r="557" spans="1:13" ht="13.5" x14ac:dyDescent="0.15">
      <c r="A557" s="256" t="s">
        <v>41</v>
      </c>
      <c r="B557" s="257"/>
      <c r="C557" s="258"/>
      <c r="D557" s="257"/>
      <c r="E557" s="258"/>
      <c r="F557" s="257"/>
      <c r="G557" s="257"/>
      <c r="H557" s="257"/>
      <c r="I557" s="257"/>
      <c r="J557" s="257"/>
      <c r="K557" s="257"/>
      <c r="L557" s="257"/>
      <c r="M557" s="259"/>
    </row>
    <row r="558" spans="1:13" ht="13.5" x14ac:dyDescent="0.15">
      <c r="A558" s="256" t="s">
        <v>42</v>
      </c>
      <c r="B558" s="257"/>
      <c r="C558" s="258"/>
      <c r="D558" s="257"/>
      <c r="E558" s="258"/>
      <c r="F558" s="257"/>
      <c r="G558" s="257"/>
      <c r="H558" s="257"/>
      <c r="I558" s="257"/>
      <c r="J558" s="257"/>
      <c r="K558" s="257"/>
      <c r="L558" s="257"/>
      <c r="M558" s="259"/>
    </row>
    <row r="559" spans="1:13" ht="13.5" x14ac:dyDescent="0.15">
      <c r="A559" s="256" t="s">
        <v>43</v>
      </c>
      <c r="B559" s="257"/>
      <c r="C559" s="258"/>
      <c r="D559" s="257"/>
      <c r="E559" s="258"/>
      <c r="F559" s="257"/>
      <c r="G559" s="257"/>
      <c r="H559" s="257"/>
      <c r="I559" s="257"/>
      <c r="J559" s="257"/>
      <c r="K559" s="257"/>
      <c r="L559" s="257"/>
      <c r="M559" s="259"/>
    </row>
    <row r="560" spans="1:13" ht="13.5" x14ac:dyDescent="0.15">
      <c r="A560" s="256" t="s">
        <v>44</v>
      </c>
      <c r="B560" s="257"/>
      <c r="C560" s="258"/>
      <c r="D560" s="257"/>
      <c r="E560" s="258"/>
      <c r="F560" s="257"/>
      <c r="G560" s="257"/>
      <c r="H560" s="257"/>
      <c r="I560" s="257"/>
      <c r="J560" s="257"/>
      <c r="K560" s="257"/>
      <c r="L560" s="257"/>
      <c r="M560" s="259"/>
    </row>
    <row r="561" spans="1:13" ht="13.5" x14ac:dyDescent="0.15">
      <c r="A561" s="256" t="s">
        <v>45</v>
      </c>
      <c r="B561" s="257"/>
      <c r="C561" s="258"/>
      <c r="D561" s="257"/>
      <c r="E561" s="258"/>
      <c r="F561" s="257"/>
      <c r="G561" s="257"/>
      <c r="H561" s="257"/>
      <c r="I561" s="257"/>
      <c r="J561" s="257"/>
      <c r="K561" s="257"/>
      <c r="L561" s="257"/>
      <c r="M561" s="259"/>
    </row>
    <row r="562" spans="1:13" ht="13.5" x14ac:dyDescent="0.15">
      <c r="A562" s="256" t="s">
        <v>46</v>
      </c>
      <c r="B562" s="257"/>
      <c r="C562" s="258"/>
      <c r="D562" s="257"/>
      <c r="E562" s="258"/>
      <c r="F562" s="257"/>
      <c r="G562" s="257"/>
      <c r="H562" s="257"/>
      <c r="I562" s="257"/>
      <c r="J562" s="257"/>
      <c r="K562" s="257"/>
      <c r="L562" s="257"/>
      <c r="M562" s="259"/>
    </row>
    <row r="563" spans="1:13" ht="13.5" x14ac:dyDescent="0.15">
      <c r="A563" s="256" t="s">
        <v>47</v>
      </c>
      <c r="B563" s="257"/>
      <c r="C563" s="258"/>
      <c r="D563" s="257"/>
      <c r="E563" s="258"/>
      <c r="F563" s="257"/>
      <c r="G563" s="257"/>
      <c r="H563" s="257"/>
      <c r="I563" s="257"/>
      <c r="J563" s="257"/>
      <c r="K563" s="257"/>
      <c r="L563" s="257"/>
      <c r="M563" s="259"/>
    </row>
    <row r="564" spans="1:13" ht="13.5" x14ac:dyDescent="0.15">
      <c r="A564" s="256" t="s">
        <v>48</v>
      </c>
      <c r="B564" s="257"/>
      <c r="C564" s="258"/>
      <c r="D564" s="257"/>
      <c r="E564" s="258"/>
      <c r="F564" s="257"/>
      <c r="G564" s="257"/>
      <c r="H564" s="257"/>
      <c r="I564" s="257"/>
      <c r="J564" s="257"/>
      <c r="K564" s="257"/>
      <c r="L564" s="257"/>
      <c r="M564" s="259"/>
    </row>
    <row r="565" spans="1:13" ht="13.5" x14ac:dyDescent="0.15">
      <c r="A565" s="256" t="s">
        <v>49</v>
      </c>
      <c r="B565" s="257"/>
      <c r="C565" s="258"/>
      <c r="D565" s="257"/>
      <c r="E565" s="258"/>
      <c r="F565" s="257"/>
      <c r="G565" s="257"/>
      <c r="H565" s="257"/>
      <c r="I565" s="257"/>
      <c r="J565" s="257"/>
      <c r="K565" s="257"/>
      <c r="L565" s="257"/>
      <c r="M565" s="259"/>
    </row>
    <row r="566" spans="1:13" ht="13.5" x14ac:dyDescent="0.15">
      <c r="A566" s="256" t="s">
        <v>50</v>
      </c>
      <c r="B566" s="257"/>
      <c r="C566" s="258"/>
      <c r="D566" s="257"/>
      <c r="E566" s="258"/>
      <c r="F566" s="257"/>
      <c r="G566" s="257"/>
      <c r="H566" s="257"/>
      <c r="I566" s="257"/>
      <c r="J566" s="257"/>
      <c r="K566" s="257"/>
      <c r="L566" s="257"/>
      <c r="M566" s="259"/>
    </row>
    <row r="567" spans="1:13" ht="13.5" x14ac:dyDescent="0.15">
      <c r="A567" s="256" t="s">
        <v>51</v>
      </c>
      <c r="B567" s="257"/>
      <c r="C567" s="258"/>
      <c r="D567" s="257"/>
      <c r="E567" s="258"/>
      <c r="F567" s="257"/>
      <c r="G567" s="257"/>
      <c r="H567" s="257"/>
      <c r="I567" s="257"/>
      <c r="J567" s="257"/>
      <c r="K567" s="257"/>
      <c r="L567" s="257"/>
      <c r="M567" s="259"/>
    </row>
    <row r="568" spans="1:13" ht="13.5" x14ac:dyDescent="0.15">
      <c r="A568" s="256" t="s">
        <v>52</v>
      </c>
      <c r="B568" s="257"/>
      <c r="C568" s="258"/>
      <c r="D568" s="257"/>
      <c r="E568" s="258"/>
      <c r="F568" s="257"/>
      <c r="G568" s="257"/>
      <c r="H568" s="257"/>
      <c r="I568" s="257"/>
      <c r="J568" s="257"/>
      <c r="K568" s="257"/>
      <c r="L568" s="257"/>
      <c r="M568" s="259"/>
    </row>
    <row r="569" spans="1:13" ht="13.5" x14ac:dyDescent="0.15">
      <c r="A569" s="256" t="s">
        <v>53</v>
      </c>
      <c r="B569" s="257"/>
      <c r="C569" s="258"/>
      <c r="D569" s="257"/>
      <c r="E569" s="258"/>
      <c r="F569" s="257"/>
      <c r="G569" s="257"/>
      <c r="H569" s="257"/>
      <c r="I569" s="257"/>
      <c r="J569" s="257"/>
      <c r="K569" s="257"/>
      <c r="L569" s="257"/>
      <c r="M569" s="259"/>
    </row>
    <row r="570" spans="1:13" ht="13.5" x14ac:dyDescent="0.15">
      <c r="A570" s="256" t="s">
        <v>54</v>
      </c>
      <c r="B570" s="257"/>
      <c r="C570" s="258"/>
      <c r="D570" s="257"/>
      <c r="E570" s="258"/>
      <c r="F570" s="257"/>
      <c r="G570" s="257"/>
      <c r="H570" s="257"/>
      <c r="I570" s="257"/>
      <c r="J570" s="257"/>
      <c r="K570" s="257"/>
      <c r="L570" s="257"/>
      <c r="M570" s="259"/>
    </row>
    <row r="571" spans="1:13" ht="13.5" x14ac:dyDescent="0.15">
      <c r="A571" s="256" t="s">
        <v>55</v>
      </c>
      <c r="B571" s="257"/>
      <c r="C571" s="258"/>
      <c r="D571" s="257"/>
      <c r="E571" s="258"/>
      <c r="F571" s="257"/>
      <c r="G571" s="257"/>
      <c r="H571" s="257"/>
      <c r="I571" s="257"/>
      <c r="J571" s="257"/>
      <c r="K571" s="257"/>
      <c r="L571" s="257"/>
      <c r="M571" s="259"/>
    </row>
    <row r="572" spans="1:13" ht="13.5" x14ac:dyDescent="0.15">
      <c r="A572" s="256" t="s">
        <v>56</v>
      </c>
      <c r="B572" s="257"/>
      <c r="C572" s="258"/>
      <c r="D572" s="257"/>
      <c r="E572" s="258"/>
      <c r="F572" s="257"/>
      <c r="G572" s="257"/>
      <c r="H572" s="257"/>
      <c r="I572" s="257"/>
      <c r="J572" s="257"/>
      <c r="K572" s="257"/>
      <c r="L572" s="257"/>
      <c r="M572" s="259"/>
    </row>
    <row r="573" spans="1:13" ht="13.5" x14ac:dyDescent="0.15">
      <c r="A573" s="256" t="s">
        <v>57</v>
      </c>
      <c r="B573" s="257"/>
      <c r="C573" s="258"/>
      <c r="D573" s="257"/>
      <c r="E573" s="258"/>
      <c r="F573" s="257"/>
      <c r="G573" s="257"/>
      <c r="H573" s="257"/>
      <c r="I573" s="257"/>
      <c r="J573" s="257"/>
      <c r="K573" s="257"/>
      <c r="L573" s="257"/>
      <c r="M573" s="259"/>
    </row>
    <row r="574" spans="1:13" ht="13.5" x14ac:dyDescent="0.15">
      <c r="A574" s="256" t="s">
        <v>58</v>
      </c>
      <c r="B574" s="257"/>
      <c r="C574" s="258"/>
      <c r="D574" s="257"/>
      <c r="E574" s="258"/>
      <c r="F574" s="257"/>
      <c r="G574" s="257"/>
      <c r="H574" s="257"/>
      <c r="I574" s="257"/>
      <c r="J574" s="257"/>
      <c r="K574" s="257"/>
      <c r="L574" s="257"/>
      <c r="M574" s="259"/>
    </row>
    <row r="575" spans="1:13" ht="13.5" x14ac:dyDescent="0.15">
      <c r="A575" s="256" t="s">
        <v>256</v>
      </c>
      <c r="B575" s="257"/>
      <c r="C575" s="258"/>
      <c r="D575" s="257"/>
      <c r="E575" s="258"/>
      <c r="F575" s="257"/>
      <c r="G575" s="257"/>
      <c r="H575" s="257"/>
      <c r="I575" s="257"/>
      <c r="J575" s="257"/>
      <c r="K575" s="257"/>
      <c r="L575" s="257"/>
      <c r="M575" s="259"/>
    </row>
    <row r="576" spans="1:13" ht="13.5" x14ac:dyDescent="0.15">
      <c r="A576" s="256" t="s">
        <v>59</v>
      </c>
      <c r="B576" s="257"/>
      <c r="C576" s="258"/>
      <c r="D576" s="257"/>
      <c r="E576" s="258"/>
      <c r="F576" s="257"/>
      <c r="G576" s="257"/>
      <c r="H576" s="257"/>
      <c r="I576" s="257"/>
      <c r="J576" s="257"/>
      <c r="K576" s="257"/>
      <c r="L576" s="257"/>
      <c r="M576" s="259"/>
    </row>
    <row r="577" spans="1:13" ht="13.5" x14ac:dyDescent="0.15">
      <c r="A577" s="256" t="s">
        <v>60</v>
      </c>
      <c r="B577" s="257"/>
      <c r="C577" s="258"/>
      <c r="D577" s="257"/>
      <c r="E577" s="258"/>
      <c r="F577" s="257"/>
      <c r="G577" s="257"/>
      <c r="H577" s="257"/>
      <c r="I577" s="257"/>
      <c r="J577" s="257"/>
      <c r="K577" s="257"/>
      <c r="L577" s="257"/>
      <c r="M577" s="259"/>
    </row>
    <row r="578" spans="1:13" ht="13.5" x14ac:dyDescent="0.15">
      <c r="A578" s="256" t="s">
        <v>61</v>
      </c>
      <c r="B578" s="257"/>
      <c r="C578" s="258"/>
      <c r="D578" s="257"/>
      <c r="E578" s="258"/>
      <c r="F578" s="257"/>
      <c r="G578" s="257"/>
      <c r="H578" s="257"/>
      <c r="I578" s="257"/>
      <c r="J578" s="257"/>
      <c r="K578" s="257"/>
      <c r="L578" s="257"/>
      <c r="M578" s="259"/>
    </row>
    <row r="579" spans="1:13" ht="13.5" x14ac:dyDescent="0.15">
      <c r="A579" s="256" t="s">
        <v>62</v>
      </c>
      <c r="B579" s="257"/>
      <c r="C579" s="258"/>
      <c r="D579" s="257"/>
      <c r="E579" s="258"/>
      <c r="F579" s="257"/>
      <c r="G579" s="257"/>
      <c r="H579" s="257"/>
      <c r="I579" s="257"/>
      <c r="J579" s="257"/>
      <c r="K579" s="257"/>
      <c r="L579" s="257"/>
      <c r="M579" s="259"/>
    </row>
    <row r="580" spans="1:13" ht="13.5" x14ac:dyDescent="0.15">
      <c r="A580" s="256" t="s">
        <v>63</v>
      </c>
      <c r="B580" s="257"/>
      <c r="C580" s="258"/>
      <c r="D580" s="257"/>
      <c r="E580" s="258"/>
      <c r="F580" s="257"/>
      <c r="G580" s="257"/>
      <c r="H580" s="257"/>
      <c r="I580" s="257"/>
      <c r="J580" s="257"/>
      <c r="K580" s="257"/>
      <c r="L580" s="257"/>
      <c r="M580" s="259"/>
    </row>
    <row r="581" spans="1:13" ht="13.5" x14ac:dyDescent="0.15">
      <c r="A581" s="256" t="s">
        <v>64</v>
      </c>
      <c r="B581" s="257"/>
      <c r="C581" s="258"/>
      <c r="D581" s="257"/>
      <c r="E581" s="258"/>
      <c r="F581" s="257"/>
      <c r="G581" s="257"/>
      <c r="H581" s="257"/>
      <c r="I581" s="257"/>
      <c r="J581" s="257"/>
      <c r="K581" s="257"/>
      <c r="L581" s="257"/>
      <c r="M581" s="259"/>
    </row>
    <row r="582" spans="1:13" ht="13.5" x14ac:dyDescent="0.15">
      <c r="A582" s="256" t="s">
        <v>65</v>
      </c>
      <c r="B582" s="257"/>
      <c r="C582" s="258"/>
      <c r="D582" s="257"/>
      <c r="E582" s="258"/>
      <c r="F582" s="257"/>
      <c r="G582" s="257"/>
      <c r="H582" s="257"/>
      <c r="I582" s="257"/>
      <c r="J582" s="257"/>
      <c r="K582" s="257"/>
      <c r="L582" s="257"/>
      <c r="M582" s="259"/>
    </row>
    <row r="583" spans="1:13" ht="13.5" x14ac:dyDescent="0.15">
      <c r="A583" s="256" t="s">
        <v>66</v>
      </c>
      <c r="B583" s="257"/>
      <c r="C583" s="258"/>
      <c r="D583" s="257"/>
      <c r="E583" s="258"/>
      <c r="F583" s="257"/>
      <c r="G583" s="257"/>
      <c r="H583" s="257"/>
      <c r="I583" s="257"/>
      <c r="J583" s="257"/>
      <c r="K583" s="257"/>
      <c r="L583" s="257"/>
      <c r="M583" s="259"/>
    </row>
    <row r="584" spans="1:13" ht="13.5" x14ac:dyDescent="0.15">
      <c r="A584" s="256" t="s">
        <v>67</v>
      </c>
      <c r="B584" s="257"/>
      <c r="C584" s="258"/>
      <c r="D584" s="257"/>
      <c r="E584" s="258"/>
      <c r="F584" s="257"/>
      <c r="G584" s="257"/>
      <c r="H584" s="257"/>
      <c r="I584" s="257"/>
      <c r="J584" s="257"/>
      <c r="K584" s="257"/>
      <c r="L584" s="257"/>
      <c r="M584" s="259"/>
    </row>
    <row r="585" spans="1:13" ht="13.5" x14ac:dyDescent="0.15">
      <c r="A585" s="256" t="s">
        <v>68</v>
      </c>
      <c r="B585" s="257"/>
      <c r="C585" s="258"/>
      <c r="D585" s="257"/>
      <c r="E585" s="258"/>
      <c r="F585" s="257"/>
      <c r="G585" s="257"/>
      <c r="H585" s="257"/>
      <c r="I585" s="257"/>
      <c r="J585" s="257"/>
      <c r="K585" s="257"/>
      <c r="L585" s="257"/>
      <c r="M585" s="259"/>
    </row>
    <row r="586" spans="1:13" ht="13.5" x14ac:dyDescent="0.15">
      <c r="A586" s="256" t="s">
        <v>69</v>
      </c>
      <c r="B586" s="257"/>
      <c r="C586" s="258"/>
      <c r="D586" s="257"/>
      <c r="E586" s="258"/>
      <c r="F586" s="257"/>
      <c r="G586" s="257"/>
      <c r="H586" s="257"/>
      <c r="I586" s="257"/>
      <c r="J586" s="257"/>
      <c r="K586" s="257"/>
      <c r="L586" s="257"/>
      <c r="M586" s="259"/>
    </row>
    <row r="587" spans="1:13" ht="13.5" x14ac:dyDescent="0.15">
      <c r="A587" s="260"/>
      <c r="B587" s="261"/>
      <c r="C587" s="262"/>
      <c r="D587" s="261"/>
      <c r="E587" s="262"/>
      <c r="F587" s="261"/>
      <c r="G587" s="261"/>
      <c r="H587" s="261"/>
      <c r="I587" s="261"/>
      <c r="J587" s="261"/>
      <c r="K587" s="261"/>
      <c r="L587" s="261"/>
      <c r="M587" s="263"/>
    </row>
    <row r="588" spans="1:13" x14ac:dyDescent="0.15">
      <c r="A588" s="264"/>
      <c r="B588" s="265"/>
      <c r="C588" s="264"/>
      <c r="D588" s="265"/>
      <c r="E588" s="264"/>
      <c r="F588" s="265"/>
      <c r="G588" s="264"/>
      <c r="H588" s="264"/>
      <c r="I588" s="264"/>
      <c r="J588" s="264"/>
      <c r="K588" s="264"/>
      <c r="L588" s="264"/>
      <c r="M588" s="265"/>
    </row>
    <row r="589" spans="1:13" x14ac:dyDescent="0.15">
      <c r="A589" s="264"/>
      <c r="B589" s="265"/>
      <c r="C589" s="264"/>
      <c r="D589" s="265"/>
      <c r="E589" s="264"/>
      <c r="F589" s="265"/>
      <c r="G589" s="264"/>
      <c r="H589" s="264"/>
      <c r="I589" s="264"/>
      <c r="J589" s="264"/>
      <c r="K589" s="264"/>
      <c r="L589" s="264"/>
      <c r="M589" s="265"/>
    </row>
    <row r="590" spans="1:13" x14ac:dyDescent="0.15">
      <c r="A590" s="264"/>
      <c r="B590" s="265"/>
      <c r="C590" s="264"/>
      <c r="D590" s="265"/>
      <c r="E590" s="264"/>
      <c r="F590" s="265"/>
      <c r="G590" s="264"/>
      <c r="H590" s="264"/>
      <c r="I590" s="264"/>
      <c r="J590" s="264"/>
      <c r="K590" s="264"/>
      <c r="L590" s="264"/>
      <c r="M590" s="265"/>
    </row>
    <row r="591" spans="1:13" x14ac:dyDescent="0.15">
      <c r="A591" s="264"/>
      <c r="B591" s="265"/>
      <c r="C591" s="264"/>
      <c r="D591" s="265"/>
      <c r="E591" s="264"/>
      <c r="F591" s="265"/>
      <c r="G591" s="264"/>
      <c r="H591" s="264"/>
      <c r="I591" s="264"/>
      <c r="J591" s="264"/>
      <c r="K591" s="264"/>
      <c r="L591" s="264"/>
      <c r="M591" s="265"/>
    </row>
    <row r="592" spans="1:13" s="34" customFormat="1" x14ac:dyDescent="0.15">
      <c r="A592" s="264"/>
      <c r="B592" s="265"/>
      <c r="C592" s="264"/>
      <c r="D592" s="265"/>
      <c r="E592" s="264"/>
      <c r="F592" s="265"/>
      <c r="G592" s="264"/>
      <c r="H592" s="264"/>
      <c r="I592" s="264"/>
      <c r="J592" s="264"/>
      <c r="K592" s="264"/>
      <c r="L592" s="264"/>
      <c r="M592" s="265"/>
    </row>
    <row r="593" spans="1:13" s="34" customFormat="1" x14ac:dyDescent="0.15">
      <c r="A593" s="264"/>
      <c r="B593" s="265"/>
      <c r="C593" s="264"/>
      <c r="D593" s="265"/>
      <c r="E593" s="264"/>
      <c r="F593" s="265"/>
      <c r="G593" s="264"/>
      <c r="H593" s="264"/>
      <c r="I593" s="264"/>
      <c r="J593" s="264"/>
      <c r="K593" s="264"/>
      <c r="L593" s="264"/>
      <c r="M593" s="265"/>
    </row>
    <row r="594" spans="1:13" s="34" customFormat="1" x14ac:dyDescent="0.15">
      <c r="A594" s="264"/>
      <c r="B594" s="265"/>
      <c r="C594" s="264"/>
      <c r="D594" s="265"/>
      <c r="E594" s="264"/>
      <c r="F594" s="265"/>
      <c r="G594" s="264"/>
      <c r="H594" s="264"/>
      <c r="I594" s="264"/>
      <c r="J594" s="264"/>
      <c r="K594" s="264"/>
      <c r="L594" s="264"/>
      <c r="M594" s="265"/>
    </row>
    <row r="595" spans="1:13" s="34" customFormat="1" x14ac:dyDescent="0.15">
      <c r="A595" s="264"/>
      <c r="B595" s="265"/>
      <c r="C595" s="264"/>
      <c r="D595" s="265"/>
      <c r="E595" s="264"/>
      <c r="F595" s="265"/>
      <c r="G595" s="264"/>
      <c r="H595" s="264"/>
      <c r="I595" s="264"/>
      <c r="J595" s="264"/>
      <c r="K595" s="264"/>
      <c r="L595" s="264"/>
      <c r="M595" s="265"/>
    </row>
    <row r="596" spans="1:13" s="34" customFormat="1" x14ac:dyDescent="0.15">
      <c r="A596" s="264"/>
      <c r="B596" s="265"/>
      <c r="C596" s="264"/>
      <c r="D596" s="265"/>
      <c r="E596" s="264"/>
      <c r="F596" s="265"/>
      <c r="G596" s="264"/>
      <c r="H596" s="264"/>
      <c r="I596" s="264"/>
      <c r="J596" s="264"/>
      <c r="K596" s="264"/>
      <c r="L596" s="264"/>
      <c r="M596" s="265"/>
    </row>
    <row r="597" spans="1:13" s="34" customFormat="1" x14ac:dyDescent="0.15">
      <c r="A597" s="264"/>
      <c r="B597" s="265"/>
      <c r="C597" s="264"/>
      <c r="D597" s="265"/>
      <c r="E597" s="264"/>
      <c r="F597" s="265"/>
      <c r="G597" s="264"/>
      <c r="H597" s="264"/>
      <c r="I597" s="264"/>
      <c r="J597" s="264"/>
      <c r="K597" s="264"/>
      <c r="L597" s="264"/>
      <c r="M597" s="265"/>
    </row>
    <row r="598" spans="1:13" s="34" customFormat="1" x14ac:dyDescent="0.15">
      <c r="A598" s="264"/>
      <c r="B598" s="265"/>
      <c r="C598" s="264"/>
      <c r="D598" s="265"/>
      <c r="E598" s="264"/>
      <c r="F598" s="265"/>
      <c r="G598" s="264"/>
      <c r="H598" s="264"/>
      <c r="I598" s="264"/>
      <c r="J598" s="264"/>
      <c r="K598" s="264"/>
      <c r="L598" s="264"/>
      <c r="M598" s="265"/>
    </row>
    <row r="599" spans="1:13" s="34" customFormat="1" x14ac:dyDescent="0.15">
      <c r="A599" s="264"/>
      <c r="B599" s="265"/>
      <c r="C599" s="264"/>
      <c r="D599" s="265"/>
      <c r="E599" s="264"/>
      <c r="F599" s="265"/>
      <c r="G599" s="264"/>
      <c r="H599" s="264"/>
      <c r="I599" s="264"/>
      <c r="J599" s="264"/>
      <c r="K599" s="264"/>
      <c r="L599" s="264"/>
      <c r="M599" s="265"/>
    </row>
    <row r="600" spans="1:13" s="34" customFormat="1" x14ac:dyDescent="0.15">
      <c r="A600" s="264"/>
      <c r="B600" s="265"/>
      <c r="C600" s="264"/>
      <c r="D600" s="265"/>
      <c r="E600" s="264"/>
      <c r="F600" s="265"/>
      <c r="G600" s="264"/>
      <c r="H600" s="264"/>
      <c r="I600" s="264"/>
      <c r="J600" s="264"/>
      <c r="K600" s="264"/>
      <c r="L600" s="264"/>
      <c r="M600" s="265"/>
    </row>
    <row r="601" spans="1:13" s="34" customFormat="1" x14ac:dyDescent="0.15">
      <c r="A601" s="264"/>
      <c r="B601" s="265"/>
      <c r="C601" s="264"/>
      <c r="D601" s="265"/>
      <c r="E601" s="264"/>
      <c r="F601" s="265"/>
      <c r="G601" s="264"/>
      <c r="H601" s="264"/>
      <c r="I601" s="264"/>
      <c r="J601" s="264"/>
      <c r="K601" s="264"/>
      <c r="L601" s="264"/>
      <c r="M601" s="265"/>
    </row>
    <row r="602" spans="1:13" s="34" customFormat="1" x14ac:dyDescent="0.15">
      <c r="A602" s="264"/>
      <c r="B602" s="265"/>
      <c r="C602" s="264"/>
      <c r="D602" s="265"/>
      <c r="E602" s="264"/>
      <c r="F602" s="265"/>
      <c r="G602" s="264"/>
      <c r="H602" s="264"/>
      <c r="I602" s="264"/>
      <c r="J602" s="264"/>
      <c r="K602" s="264"/>
      <c r="L602" s="264"/>
      <c r="M602" s="265"/>
    </row>
    <row r="603" spans="1:13" s="34" customFormat="1" x14ac:dyDescent="0.15">
      <c r="A603" s="264"/>
      <c r="B603" s="265"/>
      <c r="C603" s="264"/>
      <c r="D603" s="265"/>
      <c r="E603" s="264"/>
      <c r="F603" s="265"/>
      <c r="G603" s="264"/>
      <c r="H603" s="264"/>
      <c r="I603" s="264"/>
      <c r="J603" s="264"/>
      <c r="K603" s="264"/>
      <c r="L603" s="264"/>
      <c r="M603" s="265"/>
    </row>
    <row r="604" spans="1:13" s="34" customFormat="1" x14ac:dyDescent="0.15">
      <c r="A604" s="264"/>
      <c r="B604" s="265"/>
      <c r="C604" s="264"/>
      <c r="D604" s="265"/>
      <c r="E604" s="264"/>
      <c r="F604" s="265"/>
      <c r="G604" s="264"/>
      <c r="H604" s="264"/>
      <c r="I604" s="264"/>
      <c r="J604" s="264"/>
      <c r="K604" s="264"/>
      <c r="L604" s="264"/>
      <c r="M604" s="265"/>
    </row>
  </sheetData>
  <sheetProtection algorithmName="SHA-512" hashValue="lkXZc8KnD6dKl8muBZAPqRl0OU8YrPCqig0vFkg9VLn3SACBZ1bMY4SsiiBot5qAvqE/yWTiVYYFRfRb0KJCUw==" saltValue="DDK6U2ApGE/f/yJMlxfWQQ==" spinCount="100000" sheet="1" objects="1" scenarios="1" selectLockedCells="1" selectUnlockedCells="1"/>
  <mergeCells count="4">
    <mergeCell ref="A1:M1"/>
    <mergeCell ref="A3:B3"/>
    <mergeCell ref="C3:D3"/>
    <mergeCell ref="E3:F3"/>
  </mergeCells>
  <phoneticPr fontId="9"/>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1B20CA-D026-44EA-8101-AAEA337C3E3C}">
  <dimension ref="A1:M923"/>
  <sheetViews>
    <sheetView showGridLines="0" zoomScale="85" zoomScaleNormal="85" workbookViewId="0">
      <selection sqref="A1:M1"/>
    </sheetView>
  </sheetViews>
  <sheetFormatPr defaultColWidth="9" defaultRowHeight="10.5" x14ac:dyDescent="0.15"/>
  <cols>
    <col min="1" max="1" width="3.125" style="33" customWidth="1"/>
    <col min="2" max="2" width="18.75" style="30" customWidth="1"/>
    <col min="3" max="3" width="4.5" style="33" customWidth="1"/>
    <col min="4" max="4" width="24.75" style="30" customWidth="1"/>
    <col min="5" max="5" width="2.75" style="33" customWidth="1"/>
    <col min="6" max="6" width="31.875" style="30" customWidth="1"/>
    <col min="7" max="7" width="42" style="33" customWidth="1"/>
    <col min="8" max="9" width="13.875" style="33" customWidth="1"/>
    <col min="10" max="10" width="60.625" style="33" customWidth="1"/>
    <col min="11" max="11" width="21.625" style="33" customWidth="1"/>
    <col min="12" max="12" width="11.375" style="33" customWidth="1"/>
    <col min="13" max="13" width="31.125" style="30" customWidth="1"/>
    <col min="14" max="16384" width="9" style="30"/>
  </cols>
  <sheetData>
    <row r="1" spans="1:13" ht="18.75" x14ac:dyDescent="0.15">
      <c r="A1" s="154" t="s">
        <v>3651</v>
      </c>
      <c r="B1" s="154"/>
      <c r="C1" s="154"/>
      <c r="D1" s="154"/>
      <c r="E1" s="154"/>
      <c r="F1" s="154"/>
      <c r="G1" s="154"/>
      <c r="H1" s="154"/>
      <c r="I1" s="154"/>
      <c r="J1" s="154"/>
      <c r="K1" s="154"/>
      <c r="L1" s="154"/>
      <c r="M1" s="154"/>
    </row>
    <row r="2" spans="1:13" ht="18.75" x14ac:dyDescent="0.15">
      <c r="A2" s="155" t="s">
        <v>2618</v>
      </c>
      <c r="B2" s="156"/>
      <c r="C2" s="156"/>
      <c r="D2" s="156"/>
      <c r="E2" s="156"/>
      <c r="F2" s="156"/>
      <c r="G2" s="156"/>
      <c r="H2" s="157"/>
      <c r="I2" s="157"/>
      <c r="J2" s="157"/>
      <c r="K2" s="156"/>
      <c r="L2" s="156"/>
      <c r="M2" s="158" t="s">
        <v>3652</v>
      </c>
    </row>
    <row r="3" spans="1:13" ht="24" customHeight="1" x14ac:dyDescent="0.15">
      <c r="A3" s="266" t="s">
        <v>0</v>
      </c>
      <c r="B3" s="281"/>
      <c r="C3" s="159" t="s">
        <v>1</v>
      </c>
      <c r="D3" s="160"/>
      <c r="E3" s="266" t="s">
        <v>2</v>
      </c>
      <c r="F3" s="160"/>
      <c r="G3" s="282" t="s">
        <v>2620</v>
      </c>
      <c r="H3" s="162" t="s">
        <v>2621</v>
      </c>
      <c r="I3" s="162" t="s">
        <v>2622</v>
      </c>
      <c r="J3" s="162" t="s">
        <v>2623</v>
      </c>
      <c r="K3" s="283" t="s">
        <v>3</v>
      </c>
      <c r="L3" s="283" t="s">
        <v>4</v>
      </c>
      <c r="M3" s="282" t="s">
        <v>2624</v>
      </c>
    </row>
    <row r="4" spans="1:13" ht="80.099999999999994" customHeight="1" x14ac:dyDescent="0.15">
      <c r="A4" s="241">
        <v>13</v>
      </c>
      <c r="B4" s="191" t="s">
        <v>273</v>
      </c>
      <c r="C4" s="202">
        <v>3</v>
      </c>
      <c r="D4" s="169" t="s">
        <v>10</v>
      </c>
      <c r="E4" s="171"/>
      <c r="F4" s="169" t="s">
        <v>3653</v>
      </c>
      <c r="G4" s="181" t="s">
        <v>3654</v>
      </c>
      <c r="H4" s="174" t="s">
        <v>3655</v>
      </c>
      <c r="I4" s="174" t="s">
        <v>3656</v>
      </c>
      <c r="J4" s="181" t="s">
        <v>3657</v>
      </c>
      <c r="K4" s="174" t="s">
        <v>83</v>
      </c>
      <c r="L4" s="173" t="s">
        <v>3658</v>
      </c>
      <c r="M4" s="173" t="s">
        <v>274</v>
      </c>
    </row>
    <row r="5" spans="1:13" ht="44.1" customHeight="1" x14ac:dyDescent="0.15">
      <c r="A5" s="182"/>
      <c r="B5" s="183"/>
      <c r="C5" s="177"/>
      <c r="D5" s="183"/>
      <c r="E5" s="197"/>
      <c r="F5" s="183"/>
      <c r="G5" s="181" t="s">
        <v>3659</v>
      </c>
      <c r="H5" s="187"/>
      <c r="I5" s="187"/>
      <c r="J5" s="181" t="s">
        <v>3657</v>
      </c>
      <c r="K5" s="187"/>
      <c r="L5" s="189"/>
      <c r="M5" s="187"/>
    </row>
    <row r="6" spans="1:13" ht="56.1" customHeight="1" x14ac:dyDescent="0.15">
      <c r="A6" s="168">
        <v>22</v>
      </c>
      <c r="B6" s="169" t="s">
        <v>15</v>
      </c>
      <c r="C6" s="202"/>
      <c r="D6" s="169" t="s">
        <v>377</v>
      </c>
      <c r="E6" s="185" t="s">
        <v>5</v>
      </c>
      <c r="F6" s="186" t="s">
        <v>72</v>
      </c>
      <c r="G6" s="181" t="s">
        <v>378</v>
      </c>
      <c r="H6" s="174" t="s">
        <v>3660</v>
      </c>
      <c r="I6" s="174" t="s">
        <v>377</v>
      </c>
      <c r="J6" s="181" t="s">
        <v>378</v>
      </c>
      <c r="K6" s="212" t="s">
        <v>379</v>
      </c>
      <c r="L6" s="173" t="s">
        <v>2625</v>
      </c>
      <c r="M6" s="174" t="s">
        <v>16</v>
      </c>
    </row>
    <row r="7" spans="1:13" ht="44.1" customHeight="1" x14ac:dyDescent="0.15">
      <c r="A7" s="175"/>
      <c r="B7" s="176"/>
      <c r="C7" s="177"/>
      <c r="D7" s="176"/>
      <c r="E7" s="171" t="s">
        <v>6</v>
      </c>
      <c r="F7" s="169" t="s">
        <v>73</v>
      </c>
      <c r="G7" s="181" t="s">
        <v>2626</v>
      </c>
      <c r="H7" s="178"/>
      <c r="I7" s="178"/>
      <c r="J7" s="181" t="s">
        <v>3661</v>
      </c>
      <c r="K7" s="174" t="s">
        <v>32</v>
      </c>
      <c r="L7" s="179"/>
      <c r="M7" s="178"/>
    </row>
    <row r="8" spans="1:13" ht="32.1" customHeight="1" x14ac:dyDescent="0.15">
      <c r="A8" s="175"/>
      <c r="B8" s="176"/>
      <c r="C8" s="177"/>
      <c r="D8" s="176"/>
      <c r="E8" s="180"/>
      <c r="F8" s="176"/>
      <c r="G8" s="181" t="s">
        <v>201</v>
      </c>
      <c r="H8" s="178"/>
      <c r="I8" s="178"/>
      <c r="J8" s="181" t="s">
        <v>3662</v>
      </c>
      <c r="K8" s="178"/>
      <c r="L8" s="179"/>
      <c r="M8" s="178"/>
    </row>
    <row r="9" spans="1:13" ht="56.1" customHeight="1" x14ac:dyDescent="0.15">
      <c r="A9" s="175"/>
      <c r="B9" s="176"/>
      <c r="C9" s="177"/>
      <c r="D9" s="176"/>
      <c r="E9" s="197"/>
      <c r="F9" s="183"/>
      <c r="G9" s="181" t="s">
        <v>493</v>
      </c>
      <c r="H9" s="178"/>
      <c r="I9" s="178"/>
      <c r="J9" s="181" t="s">
        <v>3663</v>
      </c>
      <c r="K9" s="187"/>
      <c r="L9" s="179"/>
      <c r="M9" s="178"/>
    </row>
    <row r="10" spans="1:13" ht="44.1" customHeight="1" x14ac:dyDescent="0.15">
      <c r="A10" s="175"/>
      <c r="B10" s="176"/>
      <c r="C10" s="177"/>
      <c r="D10" s="176"/>
      <c r="E10" s="171" t="s">
        <v>7</v>
      </c>
      <c r="F10" s="169" t="s">
        <v>74</v>
      </c>
      <c r="G10" s="181" t="s">
        <v>216</v>
      </c>
      <c r="H10" s="178"/>
      <c r="I10" s="178"/>
      <c r="J10" s="181" t="s">
        <v>3664</v>
      </c>
      <c r="K10" s="174" t="s">
        <v>140</v>
      </c>
      <c r="L10" s="179"/>
      <c r="M10" s="178"/>
    </row>
    <row r="11" spans="1:13" ht="32.1" customHeight="1" x14ac:dyDescent="0.15">
      <c r="A11" s="175"/>
      <c r="B11" s="176"/>
      <c r="C11" s="177"/>
      <c r="D11" s="176"/>
      <c r="E11" s="197"/>
      <c r="F11" s="183"/>
      <c r="G11" s="181" t="s">
        <v>2627</v>
      </c>
      <c r="H11" s="178"/>
      <c r="I11" s="178"/>
      <c r="J11" s="181" t="s">
        <v>3664</v>
      </c>
      <c r="K11" s="187"/>
      <c r="L11" s="179"/>
      <c r="M11" s="187"/>
    </row>
    <row r="12" spans="1:13" ht="56.1" customHeight="1" x14ac:dyDescent="0.15">
      <c r="A12" s="182"/>
      <c r="B12" s="183"/>
      <c r="C12" s="177"/>
      <c r="D12" s="183"/>
      <c r="E12" s="185" t="s">
        <v>8</v>
      </c>
      <c r="F12" s="186" t="s">
        <v>75</v>
      </c>
      <c r="G12" s="181" t="s">
        <v>202</v>
      </c>
      <c r="H12" s="187"/>
      <c r="I12" s="187"/>
      <c r="J12" s="181" t="s">
        <v>3665</v>
      </c>
      <c r="K12" s="181" t="s">
        <v>382</v>
      </c>
      <c r="L12" s="189"/>
      <c r="M12" s="181" t="s">
        <v>2628</v>
      </c>
    </row>
    <row r="13" spans="1:13" ht="104.1" customHeight="1" x14ac:dyDescent="0.15">
      <c r="A13" s="190">
        <v>25</v>
      </c>
      <c r="B13" s="191" t="s">
        <v>77</v>
      </c>
      <c r="C13" s="202"/>
      <c r="D13" s="191" t="s">
        <v>78</v>
      </c>
      <c r="E13" s="171" t="s">
        <v>5</v>
      </c>
      <c r="F13" s="191" t="s">
        <v>2629</v>
      </c>
      <c r="G13" s="181" t="s">
        <v>3666</v>
      </c>
      <c r="H13" s="174" t="s">
        <v>3667</v>
      </c>
      <c r="I13" s="174" t="s">
        <v>3668</v>
      </c>
      <c r="J13" s="181" t="s">
        <v>3669</v>
      </c>
      <c r="K13" s="174" t="s">
        <v>382</v>
      </c>
      <c r="L13" s="173" t="s">
        <v>282</v>
      </c>
      <c r="M13" s="174" t="s">
        <v>2631</v>
      </c>
    </row>
    <row r="14" spans="1:13" ht="56.1" customHeight="1" x14ac:dyDescent="0.15">
      <c r="A14" s="193"/>
      <c r="B14" s="194"/>
      <c r="C14" s="177"/>
      <c r="D14" s="194"/>
      <c r="E14" s="180"/>
      <c r="F14" s="194"/>
      <c r="G14" s="181" t="s">
        <v>3670</v>
      </c>
      <c r="H14" s="178"/>
      <c r="I14" s="178"/>
      <c r="J14" s="181" t="s">
        <v>3671</v>
      </c>
      <c r="K14" s="178"/>
      <c r="L14" s="179"/>
      <c r="M14" s="178"/>
    </row>
    <row r="15" spans="1:13" ht="56.1" customHeight="1" x14ac:dyDescent="0.15">
      <c r="A15" s="193"/>
      <c r="B15" s="194"/>
      <c r="C15" s="177"/>
      <c r="D15" s="194"/>
      <c r="E15" s="180"/>
      <c r="F15" s="194"/>
      <c r="G15" s="181" t="s">
        <v>275</v>
      </c>
      <c r="H15" s="178"/>
      <c r="I15" s="178"/>
      <c r="J15" s="181" t="s">
        <v>3672</v>
      </c>
      <c r="K15" s="178"/>
      <c r="L15" s="179"/>
      <c r="M15" s="178"/>
    </row>
    <row r="16" spans="1:13" ht="56.1" customHeight="1" x14ac:dyDescent="0.15">
      <c r="A16" s="193"/>
      <c r="B16" s="194"/>
      <c r="C16" s="177"/>
      <c r="D16" s="194"/>
      <c r="E16" s="197"/>
      <c r="F16" s="198"/>
      <c r="G16" s="181" t="s">
        <v>276</v>
      </c>
      <c r="H16" s="178"/>
      <c r="I16" s="178"/>
      <c r="J16" s="181" t="s">
        <v>3673</v>
      </c>
      <c r="K16" s="187"/>
      <c r="L16" s="179"/>
      <c r="M16" s="178"/>
    </row>
    <row r="17" spans="1:13" ht="56.1" customHeight="1" x14ac:dyDescent="0.15">
      <c r="A17" s="193"/>
      <c r="B17" s="194"/>
      <c r="C17" s="177"/>
      <c r="D17" s="194"/>
      <c r="E17" s="171" t="s">
        <v>6</v>
      </c>
      <c r="F17" s="191" t="s">
        <v>79</v>
      </c>
      <c r="G17" s="181" t="s">
        <v>3674</v>
      </c>
      <c r="H17" s="178"/>
      <c r="I17" s="178"/>
      <c r="J17" s="181" t="s">
        <v>3675</v>
      </c>
      <c r="K17" s="174" t="s">
        <v>80</v>
      </c>
      <c r="L17" s="179"/>
      <c r="M17" s="178"/>
    </row>
    <row r="18" spans="1:13" ht="56.1" customHeight="1" x14ac:dyDescent="0.15">
      <c r="A18" s="193"/>
      <c r="B18" s="194"/>
      <c r="C18" s="177"/>
      <c r="D18" s="194"/>
      <c r="E18" s="180"/>
      <c r="F18" s="194"/>
      <c r="G18" s="181" t="s">
        <v>3676</v>
      </c>
      <c r="H18" s="178"/>
      <c r="I18" s="178"/>
      <c r="J18" s="181" t="s">
        <v>3677</v>
      </c>
      <c r="K18" s="178"/>
      <c r="L18" s="179"/>
      <c r="M18" s="178"/>
    </row>
    <row r="19" spans="1:13" ht="32.1" customHeight="1" x14ac:dyDescent="0.15">
      <c r="A19" s="193"/>
      <c r="B19" s="194"/>
      <c r="C19" s="177"/>
      <c r="D19" s="194"/>
      <c r="E19" s="180"/>
      <c r="F19" s="194"/>
      <c r="G19" s="181" t="s">
        <v>275</v>
      </c>
      <c r="H19" s="178"/>
      <c r="I19" s="178"/>
      <c r="J19" s="181" t="s">
        <v>3678</v>
      </c>
      <c r="K19" s="178"/>
      <c r="L19" s="179"/>
      <c r="M19" s="178"/>
    </row>
    <row r="20" spans="1:13" ht="44.1" customHeight="1" x14ac:dyDescent="0.15">
      <c r="A20" s="193"/>
      <c r="B20" s="194"/>
      <c r="C20" s="177"/>
      <c r="D20" s="194"/>
      <c r="E20" s="197"/>
      <c r="F20" s="198"/>
      <c r="G20" s="181" t="s">
        <v>276</v>
      </c>
      <c r="H20" s="178"/>
      <c r="I20" s="178"/>
      <c r="J20" s="181" t="s">
        <v>3679</v>
      </c>
      <c r="K20" s="187"/>
      <c r="L20" s="179"/>
      <c r="M20" s="178"/>
    </row>
    <row r="21" spans="1:13" ht="92.1" customHeight="1" x14ac:dyDescent="0.15">
      <c r="A21" s="193"/>
      <c r="B21" s="194"/>
      <c r="C21" s="177"/>
      <c r="D21" s="194"/>
      <c r="E21" s="171" t="s">
        <v>7</v>
      </c>
      <c r="F21" s="191" t="s">
        <v>2634</v>
      </c>
      <c r="G21" s="181" t="s">
        <v>2635</v>
      </c>
      <c r="H21" s="178"/>
      <c r="I21" s="178"/>
      <c r="J21" s="181" t="s">
        <v>3680</v>
      </c>
      <c r="K21" s="174" t="s">
        <v>382</v>
      </c>
      <c r="L21" s="179"/>
      <c r="M21" s="178"/>
    </row>
    <row r="22" spans="1:13" ht="56.1" customHeight="1" x14ac:dyDescent="0.15">
      <c r="A22" s="193"/>
      <c r="B22" s="194"/>
      <c r="C22" s="177"/>
      <c r="D22" s="194"/>
      <c r="E22" s="197"/>
      <c r="F22" s="198"/>
      <c r="G22" s="181" t="s">
        <v>2637</v>
      </c>
      <c r="H22" s="178"/>
      <c r="I22" s="178"/>
      <c r="J22" s="181" t="s">
        <v>3681</v>
      </c>
      <c r="K22" s="187"/>
      <c r="L22" s="179"/>
      <c r="M22" s="178"/>
    </row>
    <row r="23" spans="1:13" ht="80.099999999999994" customHeight="1" x14ac:dyDescent="0.15">
      <c r="A23" s="193"/>
      <c r="B23" s="194"/>
      <c r="C23" s="177"/>
      <c r="D23" s="194"/>
      <c r="E23" s="171" t="s">
        <v>8</v>
      </c>
      <c r="F23" s="191" t="s">
        <v>81</v>
      </c>
      <c r="G23" s="181" t="s">
        <v>2635</v>
      </c>
      <c r="H23" s="178"/>
      <c r="I23" s="178"/>
      <c r="J23" s="181" t="s">
        <v>3682</v>
      </c>
      <c r="K23" s="174" t="s">
        <v>80</v>
      </c>
      <c r="L23" s="179"/>
      <c r="M23" s="178"/>
    </row>
    <row r="24" spans="1:13" ht="44.1" customHeight="1" x14ac:dyDescent="0.15">
      <c r="A24" s="193"/>
      <c r="B24" s="194"/>
      <c r="C24" s="177"/>
      <c r="D24" s="194"/>
      <c r="E24" s="197"/>
      <c r="F24" s="198"/>
      <c r="G24" s="181" t="s">
        <v>2637</v>
      </c>
      <c r="H24" s="178"/>
      <c r="I24" s="178"/>
      <c r="J24" s="181" t="s">
        <v>3683</v>
      </c>
      <c r="K24" s="178"/>
      <c r="L24" s="179"/>
      <c r="M24" s="178"/>
    </row>
    <row r="25" spans="1:13" ht="68.099999999999994" customHeight="1" x14ac:dyDescent="0.15">
      <c r="A25" s="193"/>
      <c r="B25" s="194"/>
      <c r="C25" s="177"/>
      <c r="D25" s="194"/>
      <c r="E25" s="171" t="s">
        <v>9</v>
      </c>
      <c r="F25" s="191" t="s">
        <v>2639</v>
      </c>
      <c r="G25" s="181" t="s">
        <v>2640</v>
      </c>
      <c r="H25" s="178"/>
      <c r="I25" s="178"/>
      <c r="J25" s="181" t="s">
        <v>3684</v>
      </c>
      <c r="K25" s="178"/>
      <c r="L25" s="179"/>
      <c r="M25" s="179"/>
    </row>
    <row r="26" spans="1:13" ht="56.1" customHeight="1" x14ac:dyDescent="0.15">
      <c r="A26" s="193"/>
      <c r="B26" s="194"/>
      <c r="C26" s="177"/>
      <c r="D26" s="194"/>
      <c r="E26" s="197"/>
      <c r="F26" s="198"/>
      <c r="G26" s="181" t="s">
        <v>2642</v>
      </c>
      <c r="H26" s="178"/>
      <c r="I26" s="178"/>
      <c r="J26" s="181" t="s">
        <v>3685</v>
      </c>
      <c r="K26" s="187"/>
      <c r="L26" s="179"/>
      <c r="M26" s="179"/>
    </row>
    <row r="27" spans="1:13" ht="80.099999999999994" customHeight="1" x14ac:dyDescent="0.15">
      <c r="A27" s="201"/>
      <c r="B27" s="198"/>
      <c r="C27" s="177"/>
      <c r="D27" s="198"/>
      <c r="E27" s="171" t="s">
        <v>11</v>
      </c>
      <c r="F27" s="204" t="s">
        <v>2644</v>
      </c>
      <c r="G27" s="181" t="s">
        <v>2645</v>
      </c>
      <c r="H27" s="187"/>
      <c r="I27" s="187"/>
      <c r="J27" s="181" t="s">
        <v>3686</v>
      </c>
      <c r="K27" s="181" t="s">
        <v>83</v>
      </c>
      <c r="L27" s="189"/>
      <c r="M27" s="187"/>
    </row>
    <row r="28" spans="1:13" ht="80.099999999999994" customHeight="1" x14ac:dyDescent="0.15">
      <c r="A28" s="219">
        <v>29</v>
      </c>
      <c r="B28" s="226" t="s">
        <v>3687</v>
      </c>
      <c r="C28" s="220"/>
      <c r="D28" s="226" t="s">
        <v>3688</v>
      </c>
      <c r="E28" s="236"/>
      <c r="F28" s="226" t="s">
        <v>3689</v>
      </c>
      <c r="G28" s="206" t="s">
        <v>3690</v>
      </c>
      <c r="H28" s="173" t="s">
        <v>3691</v>
      </c>
      <c r="I28" s="173" t="s">
        <v>3688</v>
      </c>
      <c r="J28" s="206" t="s">
        <v>3692</v>
      </c>
      <c r="K28" s="273" t="s">
        <v>3693</v>
      </c>
      <c r="L28" s="173" t="s">
        <v>277</v>
      </c>
      <c r="M28" s="174" t="s">
        <v>16</v>
      </c>
    </row>
    <row r="29" spans="1:13" ht="44.1" customHeight="1" x14ac:dyDescent="0.15">
      <c r="A29" s="227"/>
      <c r="B29" s="230"/>
      <c r="C29" s="228"/>
      <c r="D29" s="230"/>
      <c r="E29" s="222"/>
      <c r="F29" s="230"/>
      <c r="G29" s="206" t="s">
        <v>3694</v>
      </c>
      <c r="H29" s="179"/>
      <c r="I29" s="179"/>
      <c r="J29" s="206" t="s">
        <v>3695</v>
      </c>
      <c r="K29" s="277"/>
      <c r="L29" s="179"/>
      <c r="M29" s="178"/>
    </row>
    <row r="30" spans="1:13" ht="44.1" customHeight="1" x14ac:dyDescent="0.15">
      <c r="A30" s="227"/>
      <c r="B30" s="230"/>
      <c r="C30" s="228"/>
      <c r="D30" s="230"/>
      <c r="E30" s="222"/>
      <c r="F30" s="230"/>
      <c r="G30" s="206" t="s">
        <v>3696</v>
      </c>
      <c r="H30" s="179"/>
      <c r="I30" s="179"/>
      <c r="J30" s="206" t="s">
        <v>3697</v>
      </c>
      <c r="K30" s="273" t="s">
        <v>83</v>
      </c>
      <c r="L30" s="179"/>
      <c r="M30" s="178"/>
    </row>
    <row r="31" spans="1:13" ht="44.1" customHeight="1" x14ac:dyDescent="0.15">
      <c r="A31" s="227"/>
      <c r="B31" s="230"/>
      <c r="C31" s="228"/>
      <c r="D31" s="230"/>
      <c r="E31" s="222"/>
      <c r="F31" s="230"/>
      <c r="G31" s="206" t="s">
        <v>3698</v>
      </c>
      <c r="H31" s="179"/>
      <c r="I31" s="179"/>
      <c r="J31" s="206" t="s">
        <v>3697</v>
      </c>
      <c r="K31" s="274"/>
      <c r="L31" s="179"/>
      <c r="M31" s="178"/>
    </row>
    <row r="32" spans="1:13" ht="44.1" customHeight="1" x14ac:dyDescent="0.15">
      <c r="A32" s="227"/>
      <c r="B32" s="230"/>
      <c r="C32" s="228"/>
      <c r="D32" s="230"/>
      <c r="E32" s="222"/>
      <c r="F32" s="230"/>
      <c r="G32" s="206" t="s">
        <v>3699</v>
      </c>
      <c r="H32" s="179"/>
      <c r="I32" s="179"/>
      <c r="J32" s="206" t="s">
        <v>3700</v>
      </c>
      <c r="K32" s="274"/>
      <c r="L32" s="179"/>
      <c r="M32" s="178"/>
    </row>
    <row r="33" spans="1:13" ht="44.1" customHeight="1" x14ac:dyDescent="0.15">
      <c r="A33" s="227"/>
      <c r="B33" s="230"/>
      <c r="C33" s="228"/>
      <c r="D33" s="230"/>
      <c r="E33" s="222"/>
      <c r="F33" s="230"/>
      <c r="G33" s="206" t="s">
        <v>3701</v>
      </c>
      <c r="H33" s="179"/>
      <c r="I33" s="179"/>
      <c r="J33" s="206" t="s">
        <v>3702</v>
      </c>
      <c r="K33" s="274"/>
      <c r="L33" s="179"/>
      <c r="M33" s="178"/>
    </row>
    <row r="34" spans="1:13" ht="44.1" customHeight="1" x14ac:dyDescent="0.15">
      <c r="A34" s="227"/>
      <c r="B34" s="230"/>
      <c r="C34" s="228"/>
      <c r="D34" s="230"/>
      <c r="E34" s="222"/>
      <c r="F34" s="230"/>
      <c r="G34" s="206" t="s">
        <v>278</v>
      </c>
      <c r="H34" s="179"/>
      <c r="I34" s="179"/>
      <c r="J34" s="206" t="s">
        <v>3702</v>
      </c>
      <c r="K34" s="274"/>
      <c r="L34" s="179"/>
      <c r="M34" s="178"/>
    </row>
    <row r="35" spans="1:13" ht="44.1" customHeight="1" x14ac:dyDescent="0.15">
      <c r="A35" s="297"/>
      <c r="B35" s="298"/>
      <c r="C35" s="228"/>
      <c r="D35" s="298"/>
      <c r="E35" s="222"/>
      <c r="F35" s="298"/>
      <c r="G35" s="206" t="s">
        <v>279</v>
      </c>
      <c r="H35" s="189"/>
      <c r="I35" s="189"/>
      <c r="J35" s="206" t="s">
        <v>3702</v>
      </c>
      <c r="K35" s="277"/>
      <c r="L35" s="189"/>
      <c r="M35" s="187"/>
    </row>
    <row r="36" spans="1:13" ht="128.1" customHeight="1" x14ac:dyDescent="0.15">
      <c r="A36" s="299">
        <v>30</v>
      </c>
      <c r="B36" s="300" t="s">
        <v>3703</v>
      </c>
      <c r="C36" s="301"/>
      <c r="D36" s="300" t="s">
        <v>3704</v>
      </c>
      <c r="E36" s="238"/>
      <c r="F36" s="300" t="s">
        <v>3705</v>
      </c>
      <c r="G36" s="206" t="s">
        <v>3706</v>
      </c>
      <c r="H36" s="206" t="s">
        <v>3707</v>
      </c>
      <c r="I36" s="206" t="s">
        <v>3708</v>
      </c>
      <c r="J36" s="206" t="s">
        <v>3709</v>
      </c>
      <c r="K36" s="284" t="s">
        <v>3710</v>
      </c>
      <c r="L36" s="206" t="s">
        <v>17</v>
      </c>
      <c r="M36" s="181" t="s">
        <v>16</v>
      </c>
    </row>
    <row r="37" spans="1:13" ht="44.1" customHeight="1" x14ac:dyDescent="0.15">
      <c r="A37" s="190">
        <v>50</v>
      </c>
      <c r="B37" s="191" t="s">
        <v>383</v>
      </c>
      <c r="C37" s="202">
        <v>1</v>
      </c>
      <c r="D37" s="191" t="s">
        <v>384</v>
      </c>
      <c r="E37" s="171" t="s">
        <v>5</v>
      </c>
      <c r="F37" s="169" t="s">
        <v>2656</v>
      </c>
      <c r="G37" s="206" t="s">
        <v>2657</v>
      </c>
      <c r="H37" s="173" t="s">
        <v>3711</v>
      </c>
      <c r="I37" s="173" t="s">
        <v>3712</v>
      </c>
      <c r="J37" s="206" t="s">
        <v>3713</v>
      </c>
      <c r="K37" s="174" t="s">
        <v>85</v>
      </c>
      <c r="L37" s="173" t="s">
        <v>17</v>
      </c>
      <c r="M37" s="174" t="s">
        <v>16</v>
      </c>
    </row>
    <row r="38" spans="1:13" ht="32.1" customHeight="1" x14ac:dyDescent="0.15">
      <c r="A38" s="193"/>
      <c r="B38" s="194"/>
      <c r="C38" s="177"/>
      <c r="D38" s="194"/>
      <c r="E38" s="180"/>
      <c r="F38" s="176"/>
      <c r="G38" s="206" t="s">
        <v>3714</v>
      </c>
      <c r="H38" s="179"/>
      <c r="I38" s="179"/>
      <c r="J38" s="206" t="s">
        <v>3713</v>
      </c>
      <c r="K38" s="178"/>
      <c r="L38" s="179"/>
      <c r="M38" s="178"/>
    </row>
    <row r="39" spans="1:13" ht="32.1" customHeight="1" x14ac:dyDescent="0.15">
      <c r="A39" s="193"/>
      <c r="B39" s="194"/>
      <c r="C39" s="177"/>
      <c r="D39" s="194"/>
      <c r="E39" s="180"/>
      <c r="F39" s="176"/>
      <c r="G39" s="206" t="s">
        <v>3715</v>
      </c>
      <c r="H39" s="179"/>
      <c r="I39" s="179"/>
      <c r="J39" s="206" t="s">
        <v>3713</v>
      </c>
      <c r="K39" s="178"/>
      <c r="L39" s="179"/>
      <c r="M39" s="178"/>
    </row>
    <row r="40" spans="1:13" ht="32.1" customHeight="1" x14ac:dyDescent="0.15">
      <c r="A40" s="193"/>
      <c r="B40" s="194"/>
      <c r="C40" s="177"/>
      <c r="D40" s="194"/>
      <c r="E40" s="180"/>
      <c r="F40" s="176"/>
      <c r="G40" s="206" t="s">
        <v>3716</v>
      </c>
      <c r="H40" s="179"/>
      <c r="I40" s="179"/>
      <c r="J40" s="206" t="s">
        <v>3717</v>
      </c>
      <c r="K40" s="178"/>
      <c r="L40" s="179"/>
      <c r="M40" s="178"/>
    </row>
    <row r="41" spans="1:13" ht="44.1" customHeight="1" x14ac:dyDescent="0.15">
      <c r="A41" s="193"/>
      <c r="B41" s="194"/>
      <c r="C41" s="177"/>
      <c r="D41" s="194"/>
      <c r="E41" s="180"/>
      <c r="F41" s="176"/>
      <c r="G41" s="206" t="s">
        <v>3718</v>
      </c>
      <c r="H41" s="179"/>
      <c r="I41" s="179"/>
      <c r="J41" s="206" t="s">
        <v>3719</v>
      </c>
      <c r="K41" s="178"/>
      <c r="L41" s="179"/>
      <c r="M41" s="178"/>
    </row>
    <row r="42" spans="1:13" ht="44.1" customHeight="1" x14ac:dyDescent="0.15">
      <c r="A42" s="193"/>
      <c r="B42" s="194"/>
      <c r="C42" s="177"/>
      <c r="D42" s="194"/>
      <c r="E42" s="180"/>
      <c r="F42" s="176"/>
      <c r="G42" s="206" t="s">
        <v>2659</v>
      </c>
      <c r="H42" s="179"/>
      <c r="I42" s="179"/>
      <c r="J42" s="206" t="s">
        <v>3720</v>
      </c>
      <c r="K42" s="178"/>
      <c r="L42" s="179"/>
      <c r="M42" s="178"/>
    </row>
    <row r="43" spans="1:13" ht="44.1" customHeight="1" x14ac:dyDescent="0.15">
      <c r="A43" s="193"/>
      <c r="B43" s="194"/>
      <c r="C43" s="177"/>
      <c r="D43" s="194"/>
      <c r="E43" s="180"/>
      <c r="F43" s="176"/>
      <c r="G43" s="206" t="s">
        <v>3721</v>
      </c>
      <c r="H43" s="179"/>
      <c r="I43" s="179"/>
      <c r="J43" s="206" t="s">
        <v>3720</v>
      </c>
      <c r="K43" s="178"/>
      <c r="L43" s="179"/>
      <c r="M43" s="178"/>
    </row>
    <row r="44" spans="1:13" ht="44.1" customHeight="1" x14ac:dyDescent="0.15">
      <c r="A44" s="193"/>
      <c r="B44" s="194"/>
      <c r="C44" s="177"/>
      <c r="D44" s="194"/>
      <c r="E44" s="180"/>
      <c r="F44" s="176"/>
      <c r="G44" s="206" t="s">
        <v>3722</v>
      </c>
      <c r="H44" s="179"/>
      <c r="I44" s="179"/>
      <c r="J44" s="206" t="s">
        <v>3720</v>
      </c>
      <c r="K44" s="178"/>
      <c r="L44" s="179"/>
      <c r="M44" s="178"/>
    </row>
    <row r="45" spans="1:13" ht="44.1" customHeight="1" x14ac:dyDescent="0.15">
      <c r="A45" s="193"/>
      <c r="B45" s="194"/>
      <c r="C45" s="177"/>
      <c r="D45" s="194"/>
      <c r="E45" s="180"/>
      <c r="F45" s="176"/>
      <c r="G45" s="206" t="s">
        <v>3723</v>
      </c>
      <c r="H45" s="179"/>
      <c r="I45" s="179"/>
      <c r="J45" s="206" t="s">
        <v>3720</v>
      </c>
      <c r="K45" s="178"/>
      <c r="L45" s="179"/>
      <c r="M45" s="178"/>
    </row>
    <row r="46" spans="1:13" ht="44.1" customHeight="1" x14ac:dyDescent="0.15">
      <c r="A46" s="193"/>
      <c r="B46" s="194"/>
      <c r="C46" s="177"/>
      <c r="D46" s="194"/>
      <c r="E46" s="180"/>
      <c r="F46" s="176"/>
      <c r="G46" s="206" t="s">
        <v>3724</v>
      </c>
      <c r="H46" s="179"/>
      <c r="I46" s="179"/>
      <c r="J46" s="206" t="s">
        <v>3720</v>
      </c>
      <c r="K46" s="178"/>
      <c r="L46" s="179"/>
      <c r="M46" s="178"/>
    </row>
    <row r="47" spans="1:13" ht="44.1" customHeight="1" x14ac:dyDescent="0.15">
      <c r="A47" s="193"/>
      <c r="B47" s="194"/>
      <c r="C47" s="177"/>
      <c r="D47" s="194"/>
      <c r="E47" s="180"/>
      <c r="F47" s="176"/>
      <c r="G47" s="206" t="s">
        <v>3725</v>
      </c>
      <c r="H47" s="179"/>
      <c r="I47" s="179"/>
      <c r="J47" s="206" t="s">
        <v>3720</v>
      </c>
      <c r="K47" s="178"/>
      <c r="L47" s="179"/>
      <c r="M47" s="178"/>
    </row>
    <row r="48" spans="1:13" ht="44.1" customHeight="1" x14ac:dyDescent="0.15">
      <c r="A48" s="193"/>
      <c r="B48" s="194"/>
      <c r="C48" s="177"/>
      <c r="D48" s="194"/>
      <c r="E48" s="180"/>
      <c r="F48" s="176"/>
      <c r="G48" s="206" t="s">
        <v>3726</v>
      </c>
      <c r="H48" s="179"/>
      <c r="I48" s="179"/>
      <c r="J48" s="206" t="s">
        <v>3720</v>
      </c>
      <c r="K48" s="178"/>
      <c r="L48" s="179"/>
      <c r="M48" s="178"/>
    </row>
    <row r="49" spans="1:13" ht="44.1" customHeight="1" x14ac:dyDescent="0.15">
      <c r="A49" s="193"/>
      <c r="B49" s="194"/>
      <c r="C49" s="177"/>
      <c r="D49" s="194"/>
      <c r="E49" s="180"/>
      <c r="F49" s="176"/>
      <c r="G49" s="206" t="s">
        <v>3727</v>
      </c>
      <c r="H49" s="179"/>
      <c r="I49" s="179"/>
      <c r="J49" s="206" t="s">
        <v>3720</v>
      </c>
      <c r="K49" s="178"/>
      <c r="L49" s="179"/>
      <c r="M49" s="178"/>
    </row>
    <row r="50" spans="1:13" ht="44.1" customHeight="1" x14ac:dyDescent="0.15">
      <c r="A50" s="193"/>
      <c r="B50" s="194"/>
      <c r="C50" s="177"/>
      <c r="D50" s="194"/>
      <c r="E50" s="180"/>
      <c r="F50" s="176"/>
      <c r="G50" s="206" t="s">
        <v>3728</v>
      </c>
      <c r="H50" s="179"/>
      <c r="I50" s="179"/>
      <c r="J50" s="206" t="s">
        <v>3720</v>
      </c>
      <c r="K50" s="178"/>
      <c r="L50" s="179"/>
      <c r="M50" s="178"/>
    </row>
    <row r="51" spans="1:13" ht="44.1" customHeight="1" x14ac:dyDescent="0.15">
      <c r="A51" s="193"/>
      <c r="B51" s="194"/>
      <c r="C51" s="177"/>
      <c r="D51" s="194"/>
      <c r="E51" s="180"/>
      <c r="F51" s="176"/>
      <c r="G51" s="206" t="s">
        <v>3729</v>
      </c>
      <c r="H51" s="179"/>
      <c r="I51" s="179"/>
      <c r="J51" s="206" t="s">
        <v>3720</v>
      </c>
      <c r="K51" s="178"/>
      <c r="L51" s="179"/>
      <c r="M51" s="178"/>
    </row>
    <row r="52" spans="1:13" ht="44.1" customHeight="1" x14ac:dyDescent="0.15">
      <c r="A52" s="193"/>
      <c r="B52" s="194"/>
      <c r="C52" s="177"/>
      <c r="D52" s="194"/>
      <c r="E52" s="180"/>
      <c r="F52" s="176"/>
      <c r="G52" s="206" t="s">
        <v>3730</v>
      </c>
      <c r="H52" s="179"/>
      <c r="I52" s="179"/>
      <c r="J52" s="206" t="s">
        <v>3731</v>
      </c>
      <c r="K52" s="178"/>
      <c r="L52" s="179"/>
      <c r="M52" s="178"/>
    </row>
    <row r="53" spans="1:13" ht="44.1" customHeight="1" x14ac:dyDescent="0.15">
      <c r="A53" s="193"/>
      <c r="B53" s="194"/>
      <c r="C53" s="177"/>
      <c r="D53" s="194"/>
      <c r="E53" s="180"/>
      <c r="F53" s="176"/>
      <c r="G53" s="206" t="s">
        <v>3732</v>
      </c>
      <c r="H53" s="179"/>
      <c r="I53" s="179"/>
      <c r="J53" s="206" t="s">
        <v>3733</v>
      </c>
      <c r="K53" s="178"/>
      <c r="L53" s="179"/>
      <c r="M53" s="178"/>
    </row>
    <row r="54" spans="1:13" ht="44.1" customHeight="1" x14ac:dyDescent="0.15">
      <c r="A54" s="193"/>
      <c r="B54" s="194"/>
      <c r="C54" s="177"/>
      <c r="D54" s="194"/>
      <c r="E54" s="180"/>
      <c r="F54" s="176"/>
      <c r="G54" s="206" t="s">
        <v>3734</v>
      </c>
      <c r="H54" s="179"/>
      <c r="I54" s="179"/>
      <c r="J54" s="206" t="s">
        <v>3735</v>
      </c>
      <c r="K54" s="178"/>
      <c r="L54" s="179"/>
      <c r="M54" s="178"/>
    </row>
    <row r="55" spans="1:13" ht="32.1" customHeight="1" x14ac:dyDescent="0.15">
      <c r="A55" s="193"/>
      <c r="B55" s="194"/>
      <c r="C55" s="177"/>
      <c r="D55" s="194"/>
      <c r="E55" s="180"/>
      <c r="F55" s="176"/>
      <c r="G55" s="206" t="s">
        <v>3736</v>
      </c>
      <c r="H55" s="179"/>
      <c r="I55" s="179"/>
      <c r="J55" s="206" t="s">
        <v>3737</v>
      </c>
      <c r="K55" s="178"/>
      <c r="L55" s="179"/>
      <c r="M55" s="178"/>
    </row>
    <row r="56" spans="1:13" ht="32.1" customHeight="1" x14ac:dyDescent="0.15">
      <c r="A56" s="193"/>
      <c r="B56" s="194"/>
      <c r="C56" s="177"/>
      <c r="D56" s="194"/>
      <c r="E56" s="180"/>
      <c r="F56" s="176"/>
      <c r="G56" s="206" t="s">
        <v>3738</v>
      </c>
      <c r="H56" s="179"/>
      <c r="I56" s="179"/>
      <c r="J56" s="206" t="s">
        <v>3739</v>
      </c>
      <c r="K56" s="178"/>
      <c r="L56" s="179"/>
      <c r="M56" s="178"/>
    </row>
    <row r="57" spans="1:13" ht="32.1" customHeight="1" x14ac:dyDescent="0.15">
      <c r="A57" s="193"/>
      <c r="B57" s="194"/>
      <c r="C57" s="177"/>
      <c r="D57" s="194"/>
      <c r="E57" s="180"/>
      <c r="F57" s="176"/>
      <c r="G57" s="206" t="s">
        <v>3740</v>
      </c>
      <c r="H57" s="179"/>
      <c r="I57" s="179"/>
      <c r="J57" s="206" t="s">
        <v>3741</v>
      </c>
      <c r="K57" s="178"/>
      <c r="L57" s="179"/>
      <c r="M57" s="178"/>
    </row>
    <row r="58" spans="1:13" ht="32.1" customHeight="1" x14ac:dyDescent="0.15">
      <c r="A58" s="193"/>
      <c r="B58" s="194"/>
      <c r="C58" s="177"/>
      <c r="D58" s="194"/>
      <c r="E58" s="180"/>
      <c r="F58" s="176"/>
      <c r="G58" s="206" t="s">
        <v>3742</v>
      </c>
      <c r="H58" s="179"/>
      <c r="I58" s="179"/>
      <c r="J58" s="206" t="s">
        <v>3743</v>
      </c>
      <c r="K58" s="178"/>
      <c r="L58" s="179"/>
      <c r="M58" s="178"/>
    </row>
    <row r="59" spans="1:13" ht="32.1" customHeight="1" x14ac:dyDescent="0.15">
      <c r="A59" s="193"/>
      <c r="B59" s="194"/>
      <c r="C59" s="177"/>
      <c r="D59" s="194"/>
      <c r="E59" s="180"/>
      <c r="F59" s="176"/>
      <c r="G59" s="206" t="s">
        <v>3744</v>
      </c>
      <c r="H59" s="179"/>
      <c r="I59" s="179"/>
      <c r="J59" s="206" t="s">
        <v>3745</v>
      </c>
      <c r="K59" s="178"/>
      <c r="L59" s="179"/>
      <c r="M59" s="178"/>
    </row>
    <row r="60" spans="1:13" ht="32.1" customHeight="1" x14ac:dyDescent="0.15">
      <c r="A60" s="193"/>
      <c r="B60" s="194"/>
      <c r="C60" s="177"/>
      <c r="D60" s="194"/>
      <c r="E60" s="180"/>
      <c r="F60" s="176"/>
      <c r="G60" s="206" t="s">
        <v>3746</v>
      </c>
      <c r="H60" s="179"/>
      <c r="I60" s="179"/>
      <c r="J60" s="206" t="s">
        <v>3747</v>
      </c>
      <c r="K60" s="178"/>
      <c r="L60" s="189"/>
      <c r="M60" s="187"/>
    </row>
    <row r="61" spans="1:13" ht="56.1" customHeight="1" x14ac:dyDescent="0.15">
      <c r="A61" s="193"/>
      <c r="B61" s="194"/>
      <c r="C61" s="177"/>
      <c r="D61" s="194"/>
      <c r="E61" s="180"/>
      <c r="F61" s="176"/>
      <c r="G61" s="206" t="s">
        <v>3748</v>
      </c>
      <c r="H61" s="179"/>
      <c r="I61" s="179"/>
      <c r="J61" s="206" t="s">
        <v>3749</v>
      </c>
      <c r="K61" s="178"/>
      <c r="L61" s="173" t="s">
        <v>17</v>
      </c>
      <c r="M61" s="174" t="s">
        <v>3750</v>
      </c>
    </row>
    <row r="62" spans="1:13" ht="44.1" customHeight="1" x14ac:dyDescent="0.15">
      <c r="A62" s="193"/>
      <c r="B62" s="194"/>
      <c r="C62" s="177"/>
      <c r="D62" s="194"/>
      <c r="E62" s="197"/>
      <c r="F62" s="183"/>
      <c r="G62" s="206" t="s">
        <v>3751</v>
      </c>
      <c r="H62" s="179"/>
      <c r="I62" s="179"/>
      <c r="J62" s="206" t="s">
        <v>3749</v>
      </c>
      <c r="K62" s="178"/>
      <c r="L62" s="189"/>
      <c r="M62" s="187"/>
    </row>
    <row r="63" spans="1:13" ht="32.1" customHeight="1" x14ac:dyDescent="0.15">
      <c r="A63" s="193"/>
      <c r="B63" s="194"/>
      <c r="C63" s="177"/>
      <c r="D63" s="194"/>
      <c r="E63" s="171" t="s">
        <v>18</v>
      </c>
      <c r="F63" s="191" t="s">
        <v>3752</v>
      </c>
      <c r="G63" s="206" t="s">
        <v>3753</v>
      </c>
      <c r="H63" s="179"/>
      <c r="I63" s="179"/>
      <c r="J63" s="206" t="s">
        <v>3754</v>
      </c>
      <c r="K63" s="187"/>
      <c r="L63" s="173" t="s">
        <v>17</v>
      </c>
      <c r="M63" s="174" t="s">
        <v>16</v>
      </c>
    </row>
    <row r="64" spans="1:13" ht="56.1" customHeight="1" x14ac:dyDescent="0.15">
      <c r="A64" s="193"/>
      <c r="B64" s="194"/>
      <c r="C64" s="177"/>
      <c r="D64" s="194"/>
      <c r="E64" s="197"/>
      <c r="F64" s="198"/>
      <c r="G64" s="206" t="s">
        <v>3755</v>
      </c>
      <c r="H64" s="179"/>
      <c r="I64" s="179"/>
      <c r="J64" s="206" t="s">
        <v>3756</v>
      </c>
      <c r="K64" s="181" t="s">
        <v>3757</v>
      </c>
      <c r="L64" s="179"/>
      <c r="M64" s="178"/>
    </row>
    <row r="65" spans="1:13" ht="32.1" customHeight="1" x14ac:dyDescent="0.15">
      <c r="A65" s="193"/>
      <c r="B65" s="194"/>
      <c r="C65" s="177"/>
      <c r="D65" s="194"/>
      <c r="E65" s="171" t="s">
        <v>7</v>
      </c>
      <c r="F65" s="191" t="s">
        <v>3758</v>
      </c>
      <c r="G65" s="206" t="s">
        <v>3759</v>
      </c>
      <c r="H65" s="179"/>
      <c r="I65" s="179"/>
      <c r="J65" s="206" t="s">
        <v>3760</v>
      </c>
      <c r="K65" s="174" t="s">
        <v>32</v>
      </c>
      <c r="L65" s="179"/>
      <c r="M65" s="178"/>
    </row>
    <row r="66" spans="1:13" ht="32.1" customHeight="1" x14ac:dyDescent="0.15">
      <c r="A66" s="193"/>
      <c r="B66" s="194"/>
      <c r="C66" s="177"/>
      <c r="D66" s="194"/>
      <c r="E66" s="180"/>
      <c r="F66" s="194"/>
      <c r="G66" s="206" t="s">
        <v>3761</v>
      </c>
      <c r="H66" s="179"/>
      <c r="I66" s="179"/>
      <c r="J66" s="206" t="s">
        <v>3762</v>
      </c>
      <c r="K66" s="178"/>
      <c r="L66" s="179"/>
      <c r="M66" s="178"/>
    </row>
    <row r="67" spans="1:13" ht="32.1" customHeight="1" x14ac:dyDescent="0.15">
      <c r="A67" s="193"/>
      <c r="B67" s="194"/>
      <c r="C67" s="177"/>
      <c r="D67" s="194"/>
      <c r="E67" s="180"/>
      <c r="F67" s="194"/>
      <c r="G67" s="206" t="s">
        <v>3763</v>
      </c>
      <c r="H67" s="179"/>
      <c r="I67" s="179"/>
      <c r="J67" s="206" t="s">
        <v>3764</v>
      </c>
      <c r="K67" s="178"/>
      <c r="L67" s="179"/>
      <c r="M67" s="178"/>
    </row>
    <row r="68" spans="1:13" ht="32.1" customHeight="1" x14ac:dyDescent="0.15">
      <c r="A68" s="193"/>
      <c r="B68" s="194"/>
      <c r="C68" s="177"/>
      <c r="D68" s="194"/>
      <c r="E68" s="197"/>
      <c r="F68" s="198"/>
      <c r="G68" s="206" t="s">
        <v>3765</v>
      </c>
      <c r="H68" s="179"/>
      <c r="I68" s="179"/>
      <c r="J68" s="206" t="s">
        <v>3766</v>
      </c>
      <c r="K68" s="187"/>
      <c r="L68" s="179"/>
      <c r="M68" s="178"/>
    </row>
    <row r="69" spans="1:13" ht="44.1" customHeight="1" x14ac:dyDescent="0.15">
      <c r="A69" s="193"/>
      <c r="B69" s="194"/>
      <c r="C69" s="177"/>
      <c r="D69" s="194"/>
      <c r="E69" s="185" t="s">
        <v>8</v>
      </c>
      <c r="F69" s="204" t="s">
        <v>2662</v>
      </c>
      <c r="G69" s="181" t="s">
        <v>3767</v>
      </c>
      <c r="H69" s="178"/>
      <c r="I69" s="178"/>
      <c r="J69" s="181" t="s">
        <v>3768</v>
      </c>
      <c r="K69" s="174" t="s">
        <v>85</v>
      </c>
      <c r="L69" s="179"/>
      <c r="M69" s="178"/>
    </row>
    <row r="70" spans="1:13" ht="32.1" customHeight="1" x14ac:dyDescent="0.15">
      <c r="A70" s="193"/>
      <c r="B70" s="194"/>
      <c r="C70" s="177"/>
      <c r="D70" s="194"/>
      <c r="E70" s="185" t="s">
        <v>9</v>
      </c>
      <c r="F70" s="204" t="s">
        <v>2665</v>
      </c>
      <c r="G70" s="206" t="s">
        <v>2666</v>
      </c>
      <c r="H70" s="179"/>
      <c r="I70" s="179"/>
      <c r="J70" s="206" t="s">
        <v>3769</v>
      </c>
      <c r="K70" s="178"/>
      <c r="L70" s="179"/>
      <c r="M70" s="178"/>
    </row>
    <row r="71" spans="1:13" ht="32.1" customHeight="1" x14ac:dyDescent="0.15">
      <c r="A71" s="193"/>
      <c r="B71" s="194"/>
      <c r="C71" s="177"/>
      <c r="D71" s="194"/>
      <c r="E71" s="171" t="s">
        <v>11</v>
      </c>
      <c r="F71" s="191" t="s">
        <v>2668</v>
      </c>
      <c r="G71" s="206" t="s">
        <v>3770</v>
      </c>
      <c r="H71" s="179"/>
      <c r="I71" s="179"/>
      <c r="J71" s="206" t="s">
        <v>3771</v>
      </c>
      <c r="K71" s="178"/>
      <c r="L71" s="179"/>
      <c r="M71" s="178"/>
    </row>
    <row r="72" spans="1:13" ht="32.1" customHeight="1" x14ac:dyDescent="0.15">
      <c r="A72" s="193"/>
      <c r="B72" s="194"/>
      <c r="C72" s="177"/>
      <c r="D72" s="194"/>
      <c r="E72" s="180"/>
      <c r="F72" s="194"/>
      <c r="G72" s="206" t="s">
        <v>3772</v>
      </c>
      <c r="H72" s="179"/>
      <c r="I72" s="179"/>
      <c r="J72" s="206" t="s">
        <v>3771</v>
      </c>
      <c r="K72" s="178"/>
      <c r="L72" s="179"/>
      <c r="M72" s="178"/>
    </row>
    <row r="73" spans="1:13" ht="32.1" customHeight="1" x14ac:dyDescent="0.15">
      <c r="A73" s="193"/>
      <c r="B73" s="194"/>
      <c r="C73" s="177"/>
      <c r="D73" s="194"/>
      <c r="E73" s="180"/>
      <c r="F73" s="194"/>
      <c r="G73" s="206" t="s">
        <v>3773</v>
      </c>
      <c r="H73" s="179"/>
      <c r="I73" s="179"/>
      <c r="J73" s="206" t="s">
        <v>3774</v>
      </c>
      <c r="K73" s="178"/>
      <c r="L73" s="179"/>
      <c r="M73" s="178"/>
    </row>
    <row r="74" spans="1:13" ht="32.1" customHeight="1" x14ac:dyDescent="0.15">
      <c r="A74" s="193"/>
      <c r="B74" s="194"/>
      <c r="C74" s="177"/>
      <c r="D74" s="194"/>
      <c r="E74" s="180"/>
      <c r="F74" s="194"/>
      <c r="G74" s="206" t="s">
        <v>3775</v>
      </c>
      <c r="H74" s="179"/>
      <c r="I74" s="179"/>
      <c r="J74" s="206" t="s">
        <v>3774</v>
      </c>
      <c r="K74" s="178"/>
      <c r="L74" s="179"/>
      <c r="M74" s="178"/>
    </row>
    <row r="75" spans="1:13" ht="32.1" customHeight="1" x14ac:dyDescent="0.15">
      <c r="A75" s="193"/>
      <c r="B75" s="194"/>
      <c r="C75" s="177"/>
      <c r="D75" s="194"/>
      <c r="E75" s="180"/>
      <c r="F75" s="194"/>
      <c r="G75" s="206" t="s">
        <v>3776</v>
      </c>
      <c r="H75" s="179"/>
      <c r="I75" s="179"/>
      <c r="J75" s="206" t="s">
        <v>3774</v>
      </c>
      <c r="K75" s="178"/>
      <c r="L75" s="179"/>
      <c r="M75" s="178"/>
    </row>
    <row r="76" spans="1:13" ht="32.1" customHeight="1" x14ac:dyDescent="0.15">
      <c r="A76" s="193"/>
      <c r="B76" s="194"/>
      <c r="C76" s="177"/>
      <c r="D76" s="194"/>
      <c r="E76" s="180"/>
      <c r="F76" s="194"/>
      <c r="G76" s="206" t="s">
        <v>3777</v>
      </c>
      <c r="H76" s="179"/>
      <c r="I76" s="179"/>
      <c r="J76" s="206" t="s">
        <v>3774</v>
      </c>
      <c r="K76" s="178"/>
      <c r="L76" s="179"/>
      <c r="M76" s="178"/>
    </row>
    <row r="77" spans="1:13" ht="44.1" customHeight="1" x14ac:dyDescent="0.15">
      <c r="A77" s="193"/>
      <c r="B77" s="194"/>
      <c r="C77" s="177"/>
      <c r="D77" s="194"/>
      <c r="E77" s="180"/>
      <c r="F77" s="194"/>
      <c r="G77" s="206" t="s">
        <v>3778</v>
      </c>
      <c r="H77" s="179"/>
      <c r="I77" s="179"/>
      <c r="J77" s="206" t="s">
        <v>3779</v>
      </c>
      <c r="K77" s="178"/>
      <c r="L77" s="179"/>
      <c r="M77" s="178"/>
    </row>
    <row r="78" spans="1:13" ht="44.1" customHeight="1" x14ac:dyDescent="0.15">
      <c r="A78" s="193"/>
      <c r="B78" s="194"/>
      <c r="C78" s="177"/>
      <c r="D78" s="194"/>
      <c r="E78" s="180"/>
      <c r="F78" s="194"/>
      <c r="G78" s="206" t="s">
        <v>3780</v>
      </c>
      <c r="H78" s="179"/>
      <c r="I78" s="179"/>
      <c r="J78" s="206" t="s">
        <v>3779</v>
      </c>
      <c r="K78" s="178"/>
      <c r="L78" s="179"/>
      <c r="M78" s="178"/>
    </row>
    <row r="79" spans="1:13" ht="32.1" customHeight="1" x14ac:dyDescent="0.15">
      <c r="A79" s="193"/>
      <c r="B79" s="194"/>
      <c r="C79" s="177"/>
      <c r="D79" s="194"/>
      <c r="E79" s="180"/>
      <c r="F79" s="194"/>
      <c r="G79" s="206" t="s">
        <v>3781</v>
      </c>
      <c r="H79" s="179"/>
      <c r="I79" s="179"/>
      <c r="J79" s="206" t="s">
        <v>3782</v>
      </c>
      <c r="K79" s="187"/>
      <c r="L79" s="189"/>
      <c r="M79" s="187"/>
    </row>
    <row r="80" spans="1:13" ht="56.1" customHeight="1" x14ac:dyDescent="0.15">
      <c r="A80" s="193"/>
      <c r="B80" s="194"/>
      <c r="C80" s="177"/>
      <c r="D80" s="194"/>
      <c r="E80" s="197"/>
      <c r="F80" s="198"/>
      <c r="G80" s="206" t="s">
        <v>3783</v>
      </c>
      <c r="H80" s="179"/>
      <c r="I80" s="179"/>
      <c r="J80" s="206" t="s">
        <v>3784</v>
      </c>
      <c r="K80" s="181" t="s">
        <v>83</v>
      </c>
      <c r="L80" s="206" t="s">
        <v>19</v>
      </c>
      <c r="M80" s="181" t="s">
        <v>3785</v>
      </c>
    </row>
    <row r="81" spans="1:13" s="31" customFormat="1" ht="44.1" customHeight="1" x14ac:dyDescent="0.15">
      <c r="A81" s="193"/>
      <c r="B81" s="194"/>
      <c r="C81" s="177"/>
      <c r="D81" s="194"/>
      <c r="E81" s="171" t="s">
        <v>12</v>
      </c>
      <c r="F81" s="191" t="s">
        <v>2673</v>
      </c>
      <c r="G81" s="206" t="s">
        <v>2674</v>
      </c>
      <c r="H81" s="179"/>
      <c r="I81" s="179"/>
      <c r="J81" s="206" t="s">
        <v>3786</v>
      </c>
      <c r="K81" s="174" t="s">
        <v>85</v>
      </c>
      <c r="L81" s="173" t="s">
        <v>17</v>
      </c>
      <c r="M81" s="174" t="s">
        <v>16</v>
      </c>
    </row>
    <row r="82" spans="1:13" s="31" customFormat="1" ht="32.1" customHeight="1" x14ac:dyDescent="0.15">
      <c r="A82" s="193"/>
      <c r="B82" s="194"/>
      <c r="C82" s="177"/>
      <c r="D82" s="194"/>
      <c r="E82" s="180"/>
      <c r="F82" s="194"/>
      <c r="G82" s="206" t="s">
        <v>2675</v>
      </c>
      <c r="H82" s="179"/>
      <c r="I82" s="179"/>
      <c r="J82" s="206" t="s">
        <v>3787</v>
      </c>
      <c r="K82" s="178"/>
      <c r="L82" s="179"/>
      <c r="M82" s="178"/>
    </row>
    <row r="83" spans="1:13" s="31" customFormat="1" ht="44.1" customHeight="1" x14ac:dyDescent="0.15">
      <c r="A83" s="193"/>
      <c r="B83" s="194"/>
      <c r="C83" s="177"/>
      <c r="D83" s="194"/>
      <c r="E83" s="180"/>
      <c r="F83" s="194"/>
      <c r="G83" s="206" t="s">
        <v>2677</v>
      </c>
      <c r="H83" s="179"/>
      <c r="I83" s="179"/>
      <c r="J83" s="206" t="s">
        <v>3788</v>
      </c>
      <c r="K83" s="178"/>
      <c r="L83" s="179"/>
      <c r="M83" s="178"/>
    </row>
    <row r="84" spans="1:13" s="31" customFormat="1" ht="44.1" customHeight="1" x14ac:dyDescent="0.15">
      <c r="A84" s="193"/>
      <c r="B84" s="194"/>
      <c r="C84" s="177"/>
      <c r="D84" s="194"/>
      <c r="E84" s="180"/>
      <c r="F84" s="194"/>
      <c r="G84" s="206" t="s">
        <v>2679</v>
      </c>
      <c r="H84" s="179"/>
      <c r="I84" s="179"/>
      <c r="J84" s="206" t="s">
        <v>3789</v>
      </c>
      <c r="K84" s="187"/>
      <c r="L84" s="179"/>
      <c r="M84" s="178"/>
    </row>
    <row r="85" spans="1:13" s="31" customFormat="1" ht="32.1" customHeight="1" x14ac:dyDescent="0.15">
      <c r="A85" s="193"/>
      <c r="B85" s="194"/>
      <c r="C85" s="177"/>
      <c r="D85" s="194"/>
      <c r="E85" s="180"/>
      <c r="F85" s="194"/>
      <c r="G85" s="206" t="s">
        <v>2680</v>
      </c>
      <c r="H85" s="179"/>
      <c r="I85" s="179"/>
      <c r="J85" s="206" t="s">
        <v>2680</v>
      </c>
      <c r="K85" s="181" t="s">
        <v>140</v>
      </c>
      <c r="L85" s="179"/>
      <c r="M85" s="178"/>
    </row>
    <row r="86" spans="1:13" s="31" customFormat="1" ht="80.099999999999994" customHeight="1" x14ac:dyDescent="0.15">
      <c r="A86" s="193"/>
      <c r="B86" s="194"/>
      <c r="C86" s="177"/>
      <c r="D86" s="194"/>
      <c r="E86" s="180"/>
      <c r="F86" s="194"/>
      <c r="G86" s="206" t="s">
        <v>2682</v>
      </c>
      <c r="H86" s="179"/>
      <c r="I86" s="179"/>
      <c r="J86" s="206" t="s">
        <v>3790</v>
      </c>
      <c r="K86" s="181" t="s">
        <v>2684</v>
      </c>
      <c r="L86" s="179"/>
      <c r="M86" s="178"/>
    </row>
    <row r="87" spans="1:13" s="31" customFormat="1" ht="44.1" customHeight="1" x14ac:dyDescent="0.15">
      <c r="A87" s="193"/>
      <c r="B87" s="194"/>
      <c r="C87" s="177"/>
      <c r="D87" s="194"/>
      <c r="E87" s="197"/>
      <c r="F87" s="198"/>
      <c r="G87" s="206" t="s">
        <v>2685</v>
      </c>
      <c r="H87" s="179"/>
      <c r="I87" s="179"/>
      <c r="J87" s="206" t="s">
        <v>2685</v>
      </c>
      <c r="K87" s="181" t="s">
        <v>379</v>
      </c>
      <c r="L87" s="179"/>
      <c r="M87" s="178"/>
    </row>
    <row r="88" spans="1:13" ht="32.1" customHeight="1" x14ac:dyDescent="0.15">
      <c r="A88" s="193"/>
      <c r="B88" s="194"/>
      <c r="C88" s="177"/>
      <c r="D88" s="194"/>
      <c r="E88" s="185" t="s">
        <v>13</v>
      </c>
      <c r="F88" s="204" t="s">
        <v>3791</v>
      </c>
      <c r="G88" s="206" t="s">
        <v>3792</v>
      </c>
      <c r="H88" s="179"/>
      <c r="I88" s="179"/>
      <c r="J88" s="206" t="s">
        <v>3793</v>
      </c>
      <c r="K88" s="181" t="s">
        <v>83</v>
      </c>
      <c r="L88" s="179"/>
      <c r="M88" s="178"/>
    </row>
    <row r="89" spans="1:13" ht="44.1" customHeight="1" x14ac:dyDescent="0.15">
      <c r="A89" s="193"/>
      <c r="B89" s="194"/>
      <c r="C89" s="177"/>
      <c r="D89" s="194"/>
      <c r="E89" s="171" t="s">
        <v>14</v>
      </c>
      <c r="F89" s="191" t="s">
        <v>3794</v>
      </c>
      <c r="G89" s="206" t="s">
        <v>3795</v>
      </c>
      <c r="H89" s="179"/>
      <c r="I89" s="179"/>
      <c r="J89" s="206" t="s">
        <v>3796</v>
      </c>
      <c r="K89" s="181" t="s">
        <v>85</v>
      </c>
      <c r="L89" s="179"/>
      <c r="M89" s="178"/>
    </row>
    <row r="90" spans="1:13" ht="56.1" customHeight="1" x14ac:dyDescent="0.15">
      <c r="A90" s="193"/>
      <c r="B90" s="194"/>
      <c r="C90" s="177"/>
      <c r="D90" s="194"/>
      <c r="E90" s="197"/>
      <c r="F90" s="198"/>
      <c r="G90" s="206" t="s">
        <v>3797</v>
      </c>
      <c r="H90" s="179"/>
      <c r="I90" s="179"/>
      <c r="J90" s="206" t="s">
        <v>3798</v>
      </c>
      <c r="K90" s="181" t="s">
        <v>3799</v>
      </c>
      <c r="L90" s="179"/>
      <c r="M90" s="178"/>
    </row>
    <row r="91" spans="1:13" s="31" customFormat="1" ht="32.1" customHeight="1" x14ac:dyDescent="0.15">
      <c r="A91" s="193"/>
      <c r="B91" s="194"/>
      <c r="C91" s="184"/>
      <c r="D91" s="198"/>
      <c r="E91" s="185" t="s">
        <v>20</v>
      </c>
      <c r="F91" s="204" t="s">
        <v>2687</v>
      </c>
      <c r="G91" s="206" t="s">
        <v>3800</v>
      </c>
      <c r="H91" s="179"/>
      <c r="I91" s="189"/>
      <c r="J91" s="206" t="s">
        <v>3801</v>
      </c>
      <c r="K91" s="181" t="s">
        <v>85</v>
      </c>
      <c r="L91" s="189"/>
      <c r="M91" s="187"/>
    </row>
    <row r="92" spans="1:13" s="31" customFormat="1" ht="32.1" customHeight="1" x14ac:dyDescent="0.15">
      <c r="A92" s="193"/>
      <c r="B92" s="194"/>
      <c r="C92" s="202">
        <v>2</v>
      </c>
      <c r="D92" s="191" t="s">
        <v>339</v>
      </c>
      <c r="E92" s="171" t="s">
        <v>5</v>
      </c>
      <c r="F92" s="191" t="s">
        <v>3802</v>
      </c>
      <c r="G92" s="206" t="s">
        <v>84</v>
      </c>
      <c r="H92" s="179"/>
      <c r="I92" s="173" t="s">
        <v>3803</v>
      </c>
      <c r="J92" s="206" t="s">
        <v>3804</v>
      </c>
      <c r="K92" s="174" t="s">
        <v>85</v>
      </c>
      <c r="L92" s="173" t="s">
        <v>17</v>
      </c>
      <c r="M92" s="174" t="s">
        <v>16</v>
      </c>
    </row>
    <row r="93" spans="1:13" s="31" customFormat="1" ht="32.1" customHeight="1" x14ac:dyDescent="0.15">
      <c r="A93" s="193"/>
      <c r="B93" s="194"/>
      <c r="C93" s="184"/>
      <c r="D93" s="198"/>
      <c r="E93" s="197"/>
      <c r="F93" s="198"/>
      <c r="G93" s="206" t="s">
        <v>3805</v>
      </c>
      <c r="H93" s="179"/>
      <c r="I93" s="189"/>
      <c r="J93" s="206" t="s">
        <v>3804</v>
      </c>
      <c r="K93" s="187"/>
      <c r="L93" s="189"/>
      <c r="M93" s="187"/>
    </row>
    <row r="94" spans="1:13" s="31" customFormat="1" ht="44.1" customHeight="1" x14ac:dyDescent="0.15">
      <c r="A94" s="193"/>
      <c r="B94" s="194"/>
      <c r="C94" s="202">
        <v>3</v>
      </c>
      <c r="D94" s="191" t="s">
        <v>386</v>
      </c>
      <c r="E94" s="171" t="s">
        <v>5</v>
      </c>
      <c r="F94" s="191" t="s">
        <v>2691</v>
      </c>
      <c r="G94" s="206" t="s">
        <v>2692</v>
      </c>
      <c r="H94" s="179"/>
      <c r="I94" s="173" t="s">
        <v>3806</v>
      </c>
      <c r="J94" s="206" t="s">
        <v>3807</v>
      </c>
      <c r="K94" s="214" t="s">
        <v>83</v>
      </c>
      <c r="L94" s="214" t="s">
        <v>21</v>
      </c>
      <c r="M94" s="174" t="s">
        <v>16</v>
      </c>
    </row>
    <row r="95" spans="1:13" s="31" customFormat="1" ht="32.1" customHeight="1" x14ac:dyDescent="0.15">
      <c r="A95" s="193"/>
      <c r="B95" s="194"/>
      <c r="C95" s="177"/>
      <c r="D95" s="194"/>
      <c r="E95" s="180"/>
      <c r="F95" s="194"/>
      <c r="G95" s="206" t="s">
        <v>3808</v>
      </c>
      <c r="H95" s="179"/>
      <c r="I95" s="179"/>
      <c r="J95" s="206" t="s">
        <v>3807</v>
      </c>
      <c r="K95" s="209"/>
      <c r="L95" s="211"/>
      <c r="M95" s="178"/>
    </row>
    <row r="96" spans="1:13" s="31" customFormat="1" ht="44.1" customHeight="1" x14ac:dyDescent="0.15">
      <c r="A96" s="193"/>
      <c r="B96" s="194"/>
      <c r="C96" s="177"/>
      <c r="D96" s="194"/>
      <c r="E96" s="180"/>
      <c r="F96" s="194"/>
      <c r="G96" s="206" t="s">
        <v>3809</v>
      </c>
      <c r="H96" s="179"/>
      <c r="I96" s="179"/>
      <c r="J96" s="206" t="s">
        <v>3807</v>
      </c>
      <c r="K96" s="209"/>
      <c r="L96" s="214" t="s">
        <v>17</v>
      </c>
      <c r="M96" s="178"/>
    </row>
    <row r="97" spans="1:13" s="31" customFormat="1" ht="32.1" customHeight="1" x14ac:dyDescent="0.15">
      <c r="A97" s="193"/>
      <c r="B97" s="194"/>
      <c r="C97" s="177"/>
      <c r="D97" s="194"/>
      <c r="E97" s="180"/>
      <c r="F97" s="194"/>
      <c r="G97" s="206" t="s">
        <v>3810</v>
      </c>
      <c r="H97" s="179"/>
      <c r="I97" s="179"/>
      <c r="J97" s="206" t="s">
        <v>3807</v>
      </c>
      <c r="K97" s="209"/>
      <c r="L97" s="209"/>
      <c r="M97" s="178"/>
    </row>
    <row r="98" spans="1:13" s="31" customFormat="1" ht="32.1" customHeight="1" x14ac:dyDescent="0.15">
      <c r="A98" s="193"/>
      <c r="B98" s="194"/>
      <c r="C98" s="177"/>
      <c r="D98" s="194"/>
      <c r="E98" s="180"/>
      <c r="F98" s="194"/>
      <c r="G98" s="206" t="s">
        <v>3811</v>
      </c>
      <c r="H98" s="179"/>
      <c r="I98" s="179"/>
      <c r="J98" s="206" t="s">
        <v>3807</v>
      </c>
      <c r="K98" s="211"/>
      <c r="L98" s="209"/>
      <c r="M98" s="178"/>
    </row>
    <row r="99" spans="1:13" s="31" customFormat="1" ht="32.1" customHeight="1" x14ac:dyDescent="0.15">
      <c r="A99" s="193"/>
      <c r="B99" s="194"/>
      <c r="C99" s="177"/>
      <c r="D99" s="194"/>
      <c r="E99" s="197"/>
      <c r="F99" s="198"/>
      <c r="G99" s="206" t="s">
        <v>3812</v>
      </c>
      <c r="H99" s="179"/>
      <c r="I99" s="179"/>
      <c r="J99" s="206" t="s">
        <v>3813</v>
      </c>
      <c r="K99" s="212" t="s">
        <v>85</v>
      </c>
      <c r="L99" s="209"/>
      <c r="M99" s="178"/>
    </row>
    <row r="100" spans="1:13" s="31" customFormat="1" ht="44.1" customHeight="1" x14ac:dyDescent="0.15">
      <c r="A100" s="193"/>
      <c r="B100" s="194"/>
      <c r="C100" s="177"/>
      <c r="D100" s="194"/>
      <c r="E100" s="171" t="s">
        <v>6</v>
      </c>
      <c r="F100" s="191" t="s">
        <v>2694</v>
      </c>
      <c r="G100" s="206" t="s">
        <v>3814</v>
      </c>
      <c r="H100" s="179"/>
      <c r="I100" s="179"/>
      <c r="J100" s="206" t="s">
        <v>3815</v>
      </c>
      <c r="K100" s="269" t="s">
        <v>85</v>
      </c>
      <c r="L100" s="209"/>
      <c r="M100" s="178"/>
    </row>
    <row r="101" spans="1:13" s="31" customFormat="1" ht="32.1" customHeight="1" x14ac:dyDescent="0.15">
      <c r="A101" s="193"/>
      <c r="B101" s="194"/>
      <c r="C101" s="177"/>
      <c r="D101" s="194"/>
      <c r="E101" s="180"/>
      <c r="F101" s="194"/>
      <c r="G101" s="206" t="s">
        <v>387</v>
      </c>
      <c r="H101" s="179"/>
      <c r="I101" s="179"/>
      <c r="J101" s="206" t="s">
        <v>3816</v>
      </c>
      <c r="K101" s="217" t="s">
        <v>32</v>
      </c>
      <c r="L101" s="209"/>
      <c r="M101" s="178"/>
    </row>
    <row r="102" spans="1:13" s="31" customFormat="1" ht="56.1" customHeight="1" x14ac:dyDescent="0.15">
      <c r="A102" s="193"/>
      <c r="B102" s="194"/>
      <c r="C102" s="177"/>
      <c r="D102" s="194"/>
      <c r="E102" s="180"/>
      <c r="F102" s="194"/>
      <c r="G102" s="206" t="s">
        <v>2696</v>
      </c>
      <c r="H102" s="179"/>
      <c r="I102" s="179"/>
      <c r="J102" s="206" t="s">
        <v>3817</v>
      </c>
      <c r="K102" s="268"/>
      <c r="L102" s="209"/>
      <c r="M102" s="178"/>
    </row>
    <row r="103" spans="1:13" s="31" customFormat="1" ht="68.099999999999994" customHeight="1" x14ac:dyDescent="0.15">
      <c r="A103" s="193"/>
      <c r="B103" s="194"/>
      <c r="C103" s="177"/>
      <c r="D103" s="194"/>
      <c r="E103" s="180"/>
      <c r="F103" s="194"/>
      <c r="G103" s="206" t="s">
        <v>2697</v>
      </c>
      <c r="H103" s="179"/>
      <c r="I103" s="179"/>
      <c r="J103" s="206" t="s">
        <v>2697</v>
      </c>
      <c r="K103" s="212" t="s">
        <v>261</v>
      </c>
      <c r="L103" s="209"/>
      <c r="M103" s="178"/>
    </row>
    <row r="104" spans="1:13" s="31" customFormat="1" ht="68.099999999999994" customHeight="1" x14ac:dyDescent="0.15">
      <c r="A104" s="193"/>
      <c r="B104" s="194"/>
      <c r="C104" s="177"/>
      <c r="D104" s="194"/>
      <c r="E104" s="197"/>
      <c r="F104" s="198"/>
      <c r="G104" s="206" t="s">
        <v>262</v>
      </c>
      <c r="H104" s="179"/>
      <c r="I104" s="179"/>
      <c r="J104" s="206" t="s">
        <v>262</v>
      </c>
      <c r="K104" s="212" t="s">
        <v>263</v>
      </c>
      <c r="L104" s="209"/>
      <c r="M104" s="178"/>
    </row>
    <row r="105" spans="1:13" s="31" customFormat="1" ht="32.1" customHeight="1" x14ac:dyDescent="0.15">
      <c r="A105" s="193"/>
      <c r="B105" s="194"/>
      <c r="C105" s="177"/>
      <c r="D105" s="194"/>
      <c r="E105" s="171" t="s">
        <v>7</v>
      </c>
      <c r="F105" s="191" t="s">
        <v>2700</v>
      </c>
      <c r="G105" s="206" t="s">
        <v>3818</v>
      </c>
      <c r="H105" s="179"/>
      <c r="I105" s="179"/>
      <c r="J105" s="206" t="s">
        <v>3819</v>
      </c>
      <c r="K105" s="214" t="s">
        <v>85</v>
      </c>
      <c r="L105" s="209"/>
      <c r="M105" s="178"/>
    </row>
    <row r="106" spans="1:13" s="31" customFormat="1" ht="32.1" customHeight="1" x14ac:dyDescent="0.15">
      <c r="A106" s="193"/>
      <c r="B106" s="194"/>
      <c r="C106" s="177"/>
      <c r="D106" s="194"/>
      <c r="E106" s="180"/>
      <c r="F106" s="194"/>
      <c r="G106" s="206" t="s">
        <v>3820</v>
      </c>
      <c r="H106" s="179"/>
      <c r="I106" s="179"/>
      <c r="J106" s="206" t="s">
        <v>3821</v>
      </c>
      <c r="K106" s="209"/>
      <c r="L106" s="209"/>
      <c r="M106" s="178"/>
    </row>
    <row r="107" spans="1:13" s="31" customFormat="1" ht="44.1" customHeight="1" x14ac:dyDescent="0.15">
      <c r="A107" s="193"/>
      <c r="B107" s="194"/>
      <c r="C107" s="177"/>
      <c r="D107" s="194"/>
      <c r="E107" s="180"/>
      <c r="F107" s="194"/>
      <c r="G107" s="206" t="s">
        <v>3822</v>
      </c>
      <c r="H107" s="179"/>
      <c r="I107" s="179"/>
      <c r="J107" s="206" t="s">
        <v>3823</v>
      </c>
      <c r="K107" s="211"/>
      <c r="L107" s="209"/>
      <c r="M107" s="178"/>
    </row>
    <row r="108" spans="1:13" s="31" customFormat="1" ht="44.1" customHeight="1" x14ac:dyDescent="0.15">
      <c r="A108" s="193"/>
      <c r="B108" s="194"/>
      <c r="C108" s="177"/>
      <c r="D108" s="194"/>
      <c r="E108" s="180"/>
      <c r="F108" s="194"/>
      <c r="G108" s="206" t="s">
        <v>388</v>
      </c>
      <c r="H108" s="179"/>
      <c r="I108" s="179"/>
      <c r="J108" s="206" t="s">
        <v>388</v>
      </c>
      <c r="K108" s="212" t="s">
        <v>80</v>
      </c>
      <c r="L108" s="209"/>
      <c r="M108" s="178"/>
    </row>
    <row r="109" spans="1:13" s="31" customFormat="1" ht="56.1" customHeight="1" x14ac:dyDescent="0.15">
      <c r="A109" s="193"/>
      <c r="B109" s="194"/>
      <c r="C109" s="177"/>
      <c r="D109" s="194"/>
      <c r="E109" s="180"/>
      <c r="F109" s="194"/>
      <c r="G109" s="206" t="s">
        <v>3824</v>
      </c>
      <c r="H109" s="179"/>
      <c r="I109" s="179"/>
      <c r="J109" s="206" t="s">
        <v>3824</v>
      </c>
      <c r="K109" s="212" t="s">
        <v>3825</v>
      </c>
      <c r="L109" s="209"/>
      <c r="M109" s="178"/>
    </row>
    <row r="110" spans="1:13" s="31" customFormat="1" ht="32.1" customHeight="1" x14ac:dyDescent="0.15">
      <c r="A110" s="193"/>
      <c r="B110" s="194"/>
      <c r="C110" s="177"/>
      <c r="D110" s="194"/>
      <c r="E110" s="197"/>
      <c r="F110" s="198"/>
      <c r="G110" s="206" t="s">
        <v>389</v>
      </c>
      <c r="H110" s="179"/>
      <c r="I110" s="179"/>
      <c r="J110" s="206" t="s">
        <v>389</v>
      </c>
      <c r="K110" s="212" t="s">
        <v>379</v>
      </c>
      <c r="L110" s="209"/>
      <c r="M110" s="178"/>
    </row>
    <row r="111" spans="1:13" s="31" customFormat="1" ht="44.1" customHeight="1" x14ac:dyDescent="0.15">
      <c r="A111" s="193"/>
      <c r="B111" s="194"/>
      <c r="C111" s="177"/>
      <c r="D111" s="194"/>
      <c r="E111" s="171" t="s">
        <v>8</v>
      </c>
      <c r="F111" s="191" t="s">
        <v>390</v>
      </c>
      <c r="G111" s="206" t="s">
        <v>3826</v>
      </c>
      <c r="H111" s="179"/>
      <c r="I111" s="179"/>
      <c r="J111" s="206" t="s">
        <v>3827</v>
      </c>
      <c r="K111" s="212" t="s">
        <v>83</v>
      </c>
      <c r="L111" s="209"/>
      <c r="M111" s="178"/>
    </row>
    <row r="112" spans="1:13" s="31" customFormat="1" ht="32.1" customHeight="1" x14ac:dyDescent="0.15">
      <c r="A112" s="193"/>
      <c r="B112" s="194"/>
      <c r="C112" s="177"/>
      <c r="D112" s="194"/>
      <c r="E112" s="197"/>
      <c r="F112" s="198"/>
      <c r="G112" s="206" t="s">
        <v>3828</v>
      </c>
      <c r="H112" s="179"/>
      <c r="I112" s="179"/>
      <c r="J112" s="206" t="s">
        <v>3829</v>
      </c>
      <c r="K112" s="212" t="s">
        <v>32</v>
      </c>
      <c r="L112" s="209"/>
      <c r="M112" s="178"/>
    </row>
    <row r="113" spans="1:13" s="31" customFormat="1" ht="44.1" customHeight="1" x14ac:dyDescent="0.15">
      <c r="A113" s="193"/>
      <c r="B113" s="194"/>
      <c r="C113" s="177"/>
      <c r="D113" s="194"/>
      <c r="E113" s="171" t="s">
        <v>9</v>
      </c>
      <c r="F113" s="191" t="s">
        <v>2702</v>
      </c>
      <c r="G113" s="206" t="s">
        <v>86</v>
      </c>
      <c r="H113" s="179"/>
      <c r="I113" s="179"/>
      <c r="J113" s="206" t="s">
        <v>3830</v>
      </c>
      <c r="K113" s="214" t="s">
        <v>32</v>
      </c>
      <c r="L113" s="209"/>
      <c r="M113" s="178"/>
    </row>
    <row r="114" spans="1:13" s="31" customFormat="1" ht="44.1" customHeight="1" x14ac:dyDescent="0.15">
      <c r="A114" s="193"/>
      <c r="B114" s="194"/>
      <c r="C114" s="177"/>
      <c r="D114" s="194"/>
      <c r="E114" s="180"/>
      <c r="F114" s="194"/>
      <c r="G114" s="206" t="s">
        <v>3831</v>
      </c>
      <c r="H114" s="179"/>
      <c r="I114" s="179"/>
      <c r="J114" s="206" t="s">
        <v>3830</v>
      </c>
      <c r="K114" s="209"/>
      <c r="L114" s="209"/>
      <c r="M114" s="178"/>
    </row>
    <row r="115" spans="1:13" s="31" customFormat="1" ht="44.1" customHeight="1" x14ac:dyDescent="0.15">
      <c r="A115" s="193"/>
      <c r="B115" s="194"/>
      <c r="C115" s="177"/>
      <c r="D115" s="194"/>
      <c r="E115" s="180"/>
      <c r="F115" s="194"/>
      <c r="G115" s="206" t="s">
        <v>3832</v>
      </c>
      <c r="H115" s="179"/>
      <c r="I115" s="179"/>
      <c r="J115" s="206" t="s">
        <v>3830</v>
      </c>
      <c r="K115" s="209"/>
      <c r="L115" s="209"/>
      <c r="M115" s="178"/>
    </row>
    <row r="116" spans="1:13" s="31" customFormat="1" ht="44.1" customHeight="1" x14ac:dyDescent="0.15">
      <c r="A116" s="193"/>
      <c r="B116" s="194"/>
      <c r="C116" s="177"/>
      <c r="D116" s="194"/>
      <c r="E116" s="180"/>
      <c r="F116" s="194"/>
      <c r="G116" s="206" t="s">
        <v>3833</v>
      </c>
      <c r="H116" s="179"/>
      <c r="I116" s="179"/>
      <c r="J116" s="206" t="s">
        <v>3830</v>
      </c>
      <c r="K116" s="209"/>
      <c r="L116" s="209"/>
      <c r="M116" s="178"/>
    </row>
    <row r="117" spans="1:13" s="31" customFormat="1" ht="32.1" customHeight="1" x14ac:dyDescent="0.15">
      <c r="A117" s="193"/>
      <c r="B117" s="194"/>
      <c r="C117" s="177"/>
      <c r="D117" s="194"/>
      <c r="E117" s="180"/>
      <c r="F117" s="194"/>
      <c r="G117" s="206" t="s">
        <v>3834</v>
      </c>
      <c r="H117" s="179"/>
      <c r="I117" s="179"/>
      <c r="J117" s="206" t="s">
        <v>3830</v>
      </c>
      <c r="K117" s="209"/>
      <c r="L117" s="209"/>
      <c r="M117" s="178"/>
    </row>
    <row r="118" spans="1:13" s="31" customFormat="1" ht="32.1" customHeight="1" x14ac:dyDescent="0.15">
      <c r="A118" s="193"/>
      <c r="B118" s="194"/>
      <c r="C118" s="177"/>
      <c r="D118" s="194"/>
      <c r="E118" s="180"/>
      <c r="F118" s="194"/>
      <c r="G118" s="296" t="s">
        <v>3835</v>
      </c>
      <c r="H118" s="179"/>
      <c r="I118" s="179"/>
      <c r="J118" s="206" t="s">
        <v>3830</v>
      </c>
      <c r="K118" s="209"/>
      <c r="L118" s="209"/>
      <c r="M118" s="178"/>
    </row>
    <row r="119" spans="1:13" s="31" customFormat="1" ht="32.1" customHeight="1" x14ac:dyDescent="0.15">
      <c r="A119" s="193"/>
      <c r="B119" s="194"/>
      <c r="C119" s="177"/>
      <c r="D119" s="194"/>
      <c r="E119" s="180"/>
      <c r="F119" s="194"/>
      <c r="G119" s="206" t="s">
        <v>3836</v>
      </c>
      <c r="H119" s="179"/>
      <c r="I119" s="179"/>
      <c r="J119" s="206" t="s">
        <v>3830</v>
      </c>
      <c r="K119" s="209"/>
      <c r="L119" s="209"/>
      <c r="M119" s="178"/>
    </row>
    <row r="120" spans="1:13" s="31" customFormat="1" ht="32.1" customHeight="1" x14ac:dyDescent="0.15">
      <c r="A120" s="193"/>
      <c r="B120" s="194"/>
      <c r="C120" s="177"/>
      <c r="D120" s="194"/>
      <c r="E120" s="180"/>
      <c r="F120" s="194"/>
      <c r="G120" s="206" t="s">
        <v>3837</v>
      </c>
      <c r="H120" s="179"/>
      <c r="I120" s="179"/>
      <c r="J120" s="206" t="s">
        <v>3830</v>
      </c>
      <c r="K120" s="209"/>
      <c r="L120" s="209"/>
      <c r="M120" s="178"/>
    </row>
    <row r="121" spans="1:13" s="31" customFormat="1" ht="44.1" customHeight="1" x14ac:dyDescent="0.15">
      <c r="A121" s="193"/>
      <c r="B121" s="194"/>
      <c r="C121" s="177"/>
      <c r="D121" s="194"/>
      <c r="E121" s="180"/>
      <c r="F121" s="194"/>
      <c r="G121" s="206" t="s">
        <v>3838</v>
      </c>
      <c r="H121" s="179"/>
      <c r="I121" s="179"/>
      <c r="J121" s="206" t="s">
        <v>3830</v>
      </c>
      <c r="K121" s="209"/>
      <c r="L121" s="209"/>
      <c r="M121" s="178"/>
    </row>
    <row r="122" spans="1:13" s="31" customFormat="1" ht="44.1" customHeight="1" x14ac:dyDescent="0.15">
      <c r="A122" s="193"/>
      <c r="B122" s="194"/>
      <c r="C122" s="177"/>
      <c r="D122" s="194"/>
      <c r="E122" s="180"/>
      <c r="F122" s="194"/>
      <c r="G122" s="206" t="s">
        <v>3839</v>
      </c>
      <c r="H122" s="179"/>
      <c r="I122" s="179"/>
      <c r="J122" s="206" t="s">
        <v>3830</v>
      </c>
      <c r="K122" s="209"/>
      <c r="L122" s="211"/>
      <c r="M122" s="187"/>
    </row>
    <row r="123" spans="1:13" s="31" customFormat="1" ht="68.099999999999994" customHeight="1" x14ac:dyDescent="0.15">
      <c r="A123" s="193"/>
      <c r="B123" s="194"/>
      <c r="C123" s="177"/>
      <c r="D123" s="194"/>
      <c r="E123" s="180"/>
      <c r="F123" s="194"/>
      <c r="G123" s="206" t="s">
        <v>3840</v>
      </c>
      <c r="H123" s="179"/>
      <c r="I123" s="179"/>
      <c r="J123" s="206" t="s">
        <v>3841</v>
      </c>
      <c r="K123" s="211"/>
      <c r="L123" s="206" t="s">
        <v>17</v>
      </c>
      <c r="M123" s="181" t="s">
        <v>3750</v>
      </c>
    </row>
    <row r="124" spans="1:13" s="31" customFormat="1" ht="44.1" customHeight="1" x14ac:dyDescent="0.15">
      <c r="A124" s="193"/>
      <c r="B124" s="194"/>
      <c r="C124" s="177"/>
      <c r="D124" s="194"/>
      <c r="E124" s="180"/>
      <c r="F124" s="194"/>
      <c r="G124" s="206" t="s">
        <v>87</v>
      </c>
      <c r="H124" s="179"/>
      <c r="I124" s="179"/>
      <c r="J124" s="206" t="s">
        <v>3842</v>
      </c>
      <c r="K124" s="217" t="s">
        <v>80</v>
      </c>
      <c r="L124" s="173" t="s">
        <v>17</v>
      </c>
      <c r="M124" s="174" t="s">
        <v>16</v>
      </c>
    </row>
    <row r="125" spans="1:13" s="31" customFormat="1" ht="32.1" customHeight="1" x14ac:dyDescent="0.15">
      <c r="A125" s="193"/>
      <c r="B125" s="194"/>
      <c r="C125" s="177"/>
      <c r="D125" s="194"/>
      <c r="E125" s="180"/>
      <c r="F125" s="194"/>
      <c r="G125" s="206" t="s">
        <v>3843</v>
      </c>
      <c r="H125" s="179"/>
      <c r="I125" s="179"/>
      <c r="J125" s="206" t="s">
        <v>3844</v>
      </c>
      <c r="K125" s="240"/>
      <c r="L125" s="209"/>
      <c r="M125" s="178"/>
    </row>
    <row r="126" spans="1:13" s="31" customFormat="1" ht="32.1" customHeight="1" x14ac:dyDescent="0.15">
      <c r="A126" s="193"/>
      <c r="B126" s="194"/>
      <c r="C126" s="177"/>
      <c r="D126" s="194"/>
      <c r="E126" s="180"/>
      <c r="F126" s="194"/>
      <c r="G126" s="206" t="s">
        <v>3845</v>
      </c>
      <c r="H126" s="179"/>
      <c r="I126" s="179"/>
      <c r="J126" s="206" t="s">
        <v>3846</v>
      </c>
      <c r="K126" s="240"/>
      <c r="L126" s="209"/>
      <c r="M126" s="178"/>
    </row>
    <row r="127" spans="1:13" s="31" customFormat="1" ht="56.1" customHeight="1" x14ac:dyDescent="0.15">
      <c r="A127" s="193"/>
      <c r="B127" s="194"/>
      <c r="C127" s="177"/>
      <c r="D127" s="194"/>
      <c r="E127" s="197"/>
      <c r="F127" s="198"/>
      <c r="G127" s="206" t="s">
        <v>3847</v>
      </c>
      <c r="H127" s="179"/>
      <c r="I127" s="179"/>
      <c r="J127" s="206" t="s">
        <v>3848</v>
      </c>
      <c r="K127" s="268"/>
      <c r="L127" s="209"/>
      <c r="M127" s="178"/>
    </row>
    <row r="128" spans="1:13" s="31" customFormat="1" ht="68.099999999999994" customHeight="1" x14ac:dyDescent="0.15">
      <c r="A128" s="193"/>
      <c r="B128" s="194"/>
      <c r="C128" s="177"/>
      <c r="D128" s="194"/>
      <c r="E128" s="171" t="s">
        <v>11</v>
      </c>
      <c r="F128" s="191" t="s">
        <v>2704</v>
      </c>
      <c r="G128" s="206" t="s">
        <v>2705</v>
      </c>
      <c r="H128" s="179"/>
      <c r="I128" s="179"/>
      <c r="J128" s="206" t="s">
        <v>3849</v>
      </c>
      <c r="K128" s="214" t="s">
        <v>85</v>
      </c>
      <c r="L128" s="209"/>
      <c r="M128" s="178"/>
    </row>
    <row r="129" spans="1:13" s="31" customFormat="1" ht="44.1" customHeight="1" x14ac:dyDescent="0.15">
      <c r="A129" s="193"/>
      <c r="B129" s="194"/>
      <c r="C129" s="177"/>
      <c r="D129" s="194"/>
      <c r="E129" s="180"/>
      <c r="F129" s="194"/>
      <c r="G129" s="206" t="s">
        <v>3850</v>
      </c>
      <c r="H129" s="179"/>
      <c r="I129" s="179"/>
      <c r="J129" s="206" t="s">
        <v>3851</v>
      </c>
      <c r="K129" s="209"/>
      <c r="L129" s="209"/>
      <c r="M129" s="178"/>
    </row>
    <row r="130" spans="1:13" s="31" customFormat="1" ht="56.1" customHeight="1" x14ac:dyDescent="0.15">
      <c r="A130" s="193"/>
      <c r="B130" s="194"/>
      <c r="C130" s="177"/>
      <c r="D130" s="194"/>
      <c r="E130" s="180"/>
      <c r="F130" s="194"/>
      <c r="G130" s="206" t="s">
        <v>3852</v>
      </c>
      <c r="H130" s="179"/>
      <c r="I130" s="179"/>
      <c r="J130" s="206" t="s">
        <v>3853</v>
      </c>
      <c r="K130" s="209"/>
      <c r="L130" s="209"/>
      <c r="M130" s="178"/>
    </row>
    <row r="131" spans="1:13" s="31" customFormat="1" ht="32.1" customHeight="1" x14ac:dyDescent="0.15">
      <c r="A131" s="193"/>
      <c r="B131" s="194"/>
      <c r="C131" s="177"/>
      <c r="D131" s="194"/>
      <c r="E131" s="180"/>
      <c r="F131" s="194"/>
      <c r="G131" s="206" t="s">
        <v>2709</v>
      </c>
      <c r="H131" s="179"/>
      <c r="I131" s="179"/>
      <c r="J131" s="206" t="s">
        <v>3854</v>
      </c>
      <c r="K131" s="209"/>
      <c r="L131" s="209"/>
      <c r="M131" s="178"/>
    </row>
    <row r="132" spans="1:13" s="31" customFormat="1" ht="32.1" customHeight="1" x14ac:dyDescent="0.15">
      <c r="A132" s="193"/>
      <c r="B132" s="194"/>
      <c r="C132" s="177"/>
      <c r="D132" s="194"/>
      <c r="E132" s="180"/>
      <c r="F132" s="194"/>
      <c r="G132" s="296" t="s">
        <v>3855</v>
      </c>
      <c r="H132" s="179"/>
      <c r="I132" s="179"/>
      <c r="J132" s="206" t="s">
        <v>3856</v>
      </c>
      <c r="K132" s="211"/>
      <c r="L132" s="209"/>
      <c r="M132" s="178"/>
    </row>
    <row r="133" spans="1:13" s="31" customFormat="1" ht="56.1" customHeight="1" x14ac:dyDescent="0.15">
      <c r="A133" s="193"/>
      <c r="B133" s="194"/>
      <c r="C133" s="177"/>
      <c r="D133" s="194"/>
      <c r="E133" s="180"/>
      <c r="F133" s="194"/>
      <c r="G133" s="206" t="s">
        <v>2711</v>
      </c>
      <c r="H133" s="179"/>
      <c r="I133" s="179"/>
      <c r="J133" s="206" t="s">
        <v>3857</v>
      </c>
      <c r="K133" s="214" t="s">
        <v>83</v>
      </c>
      <c r="L133" s="209"/>
      <c r="M133" s="178"/>
    </row>
    <row r="134" spans="1:13" s="31" customFormat="1" ht="44.1" customHeight="1" x14ac:dyDescent="0.15">
      <c r="A134" s="193"/>
      <c r="B134" s="194"/>
      <c r="C134" s="177"/>
      <c r="D134" s="194"/>
      <c r="E134" s="197"/>
      <c r="F134" s="198"/>
      <c r="G134" s="203" t="s">
        <v>3858</v>
      </c>
      <c r="H134" s="179"/>
      <c r="I134" s="179"/>
      <c r="J134" s="206" t="s">
        <v>3859</v>
      </c>
      <c r="K134" s="211"/>
      <c r="L134" s="211"/>
      <c r="M134" s="187"/>
    </row>
    <row r="135" spans="1:13" s="31" customFormat="1" ht="44.1" customHeight="1" x14ac:dyDescent="0.15">
      <c r="A135" s="193"/>
      <c r="B135" s="194"/>
      <c r="C135" s="177"/>
      <c r="D135" s="194"/>
      <c r="E135" s="171" t="s">
        <v>12</v>
      </c>
      <c r="F135" s="191" t="s">
        <v>3860</v>
      </c>
      <c r="G135" s="206" t="s">
        <v>3861</v>
      </c>
      <c r="H135" s="179"/>
      <c r="I135" s="179"/>
      <c r="J135" s="206" t="s">
        <v>3862</v>
      </c>
      <c r="K135" s="212" t="s">
        <v>382</v>
      </c>
      <c r="L135" s="212" t="s">
        <v>22</v>
      </c>
      <c r="M135" s="206" t="s">
        <v>2631</v>
      </c>
    </row>
    <row r="136" spans="1:13" s="31" customFormat="1" ht="32.1" customHeight="1" x14ac:dyDescent="0.15">
      <c r="A136" s="193"/>
      <c r="B136" s="194"/>
      <c r="C136" s="184"/>
      <c r="D136" s="198"/>
      <c r="E136" s="197"/>
      <c r="F136" s="198"/>
      <c r="G136" s="206" t="s">
        <v>3863</v>
      </c>
      <c r="H136" s="179"/>
      <c r="I136" s="189"/>
      <c r="J136" s="206" t="s">
        <v>3864</v>
      </c>
      <c r="K136" s="212" t="s">
        <v>379</v>
      </c>
      <c r="L136" s="212" t="s">
        <v>17</v>
      </c>
      <c r="M136" s="206" t="s">
        <v>16</v>
      </c>
    </row>
    <row r="137" spans="1:13" s="31" customFormat="1" ht="32.1" customHeight="1" x14ac:dyDescent="0.15">
      <c r="A137" s="193"/>
      <c r="B137" s="194"/>
      <c r="C137" s="202">
        <v>4</v>
      </c>
      <c r="D137" s="191" t="s">
        <v>391</v>
      </c>
      <c r="E137" s="171" t="s">
        <v>6</v>
      </c>
      <c r="F137" s="191" t="s">
        <v>88</v>
      </c>
      <c r="G137" s="206" t="s">
        <v>89</v>
      </c>
      <c r="H137" s="179"/>
      <c r="I137" s="173" t="s">
        <v>3865</v>
      </c>
      <c r="J137" s="206" t="s">
        <v>3866</v>
      </c>
      <c r="K137" s="214" t="s">
        <v>85</v>
      </c>
      <c r="L137" s="214" t="s">
        <v>17</v>
      </c>
      <c r="M137" s="174" t="s">
        <v>16</v>
      </c>
    </row>
    <row r="138" spans="1:13" s="31" customFormat="1" ht="32.1" customHeight="1" x14ac:dyDescent="0.15">
      <c r="A138" s="193"/>
      <c r="B138" s="194"/>
      <c r="C138" s="177"/>
      <c r="D138" s="194"/>
      <c r="E138" s="180"/>
      <c r="F138" s="194"/>
      <c r="G138" s="206" t="s">
        <v>3867</v>
      </c>
      <c r="H138" s="179"/>
      <c r="I138" s="179"/>
      <c r="J138" s="206" t="s">
        <v>3868</v>
      </c>
      <c r="K138" s="209"/>
      <c r="L138" s="209"/>
      <c r="M138" s="178"/>
    </row>
    <row r="139" spans="1:13" s="31" customFormat="1" ht="32.1" customHeight="1" x14ac:dyDescent="0.15">
      <c r="A139" s="193"/>
      <c r="B139" s="194"/>
      <c r="C139" s="177"/>
      <c r="D139" s="194"/>
      <c r="E139" s="180"/>
      <c r="F139" s="194"/>
      <c r="G139" s="206" t="s">
        <v>3869</v>
      </c>
      <c r="H139" s="179"/>
      <c r="I139" s="179"/>
      <c r="J139" s="206" t="s">
        <v>3868</v>
      </c>
      <c r="K139" s="211"/>
      <c r="L139" s="209"/>
      <c r="M139" s="178"/>
    </row>
    <row r="140" spans="1:13" s="31" customFormat="1" ht="32.1" customHeight="1" x14ac:dyDescent="0.15">
      <c r="A140" s="193"/>
      <c r="B140" s="194"/>
      <c r="C140" s="177"/>
      <c r="D140" s="194"/>
      <c r="E140" s="180"/>
      <c r="F140" s="194"/>
      <c r="G140" s="206" t="s">
        <v>2713</v>
      </c>
      <c r="H140" s="179"/>
      <c r="I140" s="179"/>
      <c r="J140" s="206" t="s">
        <v>3870</v>
      </c>
      <c r="K140" s="214" t="s">
        <v>83</v>
      </c>
      <c r="L140" s="209"/>
      <c r="M140" s="178"/>
    </row>
    <row r="141" spans="1:13" s="31" customFormat="1" ht="56.1" customHeight="1" x14ac:dyDescent="0.15">
      <c r="A141" s="193"/>
      <c r="B141" s="194"/>
      <c r="C141" s="177"/>
      <c r="D141" s="194"/>
      <c r="E141" s="197"/>
      <c r="F141" s="198"/>
      <c r="G141" s="206" t="s">
        <v>3871</v>
      </c>
      <c r="H141" s="179"/>
      <c r="I141" s="179"/>
      <c r="J141" s="206" t="s">
        <v>3872</v>
      </c>
      <c r="K141" s="211"/>
      <c r="L141" s="209"/>
      <c r="M141" s="178"/>
    </row>
    <row r="142" spans="1:13" s="31" customFormat="1" ht="44.1" customHeight="1" x14ac:dyDescent="0.15">
      <c r="A142" s="193"/>
      <c r="B142" s="194"/>
      <c r="C142" s="177"/>
      <c r="D142" s="194"/>
      <c r="E142" s="185" t="s">
        <v>7</v>
      </c>
      <c r="F142" s="204" t="s">
        <v>90</v>
      </c>
      <c r="G142" s="206" t="s">
        <v>2715</v>
      </c>
      <c r="H142" s="179"/>
      <c r="I142" s="179"/>
      <c r="J142" s="206" t="s">
        <v>3873</v>
      </c>
      <c r="K142" s="212" t="s">
        <v>85</v>
      </c>
      <c r="L142" s="209"/>
      <c r="M142" s="178"/>
    </row>
    <row r="143" spans="1:13" s="31" customFormat="1" ht="32.1" customHeight="1" x14ac:dyDescent="0.15">
      <c r="A143" s="193"/>
      <c r="B143" s="194"/>
      <c r="C143" s="177"/>
      <c r="D143" s="194"/>
      <c r="E143" s="185" t="s">
        <v>8</v>
      </c>
      <c r="F143" s="204" t="s">
        <v>3874</v>
      </c>
      <c r="G143" s="206" t="s">
        <v>3875</v>
      </c>
      <c r="H143" s="179"/>
      <c r="I143" s="179"/>
      <c r="J143" s="206" t="s">
        <v>3876</v>
      </c>
      <c r="K143" s="212" t="s">
        <v>85</v>
      </c>
      <c r="L143" s="209"/>
      <c r="M143" s="178"/>
    </row>
    <row r="144" spans="1:13" ht="32.1" customHeight="1" x14ac:dyDescent="0.15">
      <c r="A144" s="193"/>
      <c r="B144" s="194"/>
      <c r="C144" s="177"/>
      <c r="D144" s="194"/>
      <c r="E144" s="185" t="s">
        <v>9</v>
      </c>
      <c r="F144" s="204" t="s">
        <v>2717</v>
      </c>
      <c r="G144" s="206" t="s">
        <v>91</v>
      </c>
      <c r="H144" s="179"/>
      <c r="I144" s="179"/>
      <c r="J144" s="206" t="s">
        <v>3877</v>
      </c>
      <c r="K144" s="212" t="s">
        <v>83</v>
      </c>
      <c r="L144" s="209"/>
      <c r="M144" s="178"/>
    </row>
    <row r="145" spans="1:13" ht="32.1" customHeight="1" x14ac:dyDescent="0.15">
      <c r="A145" s="193"/>
      <c r="B145" s="194"/>
      <c r="C145" s="177"/>
      <c r="D145" s="194"/>
      <c r="E145" s="171" t="s">
        <v>12</v>
      </c>
      <c r="F145" s="191" t="s">
        <v>3878</v>
      </c>
      <c r="G145" s="206" t="s">
        <v>3879</v>
      </c>
      <c r="H145" s="179"/>
      <c r="I145" s="179"/>
      <c r="J145" s="206" t="s">
        <v>3880</v>
      </c>
      <c r="K145" s="214" t="s">
        <v>85</v>
      </c>
      <c r="L145" s="209"/>
      <c r="M145" s="178"/>
    </row>
    <row r="146" spans="1:13" ht="32.1" customHeight="1" x14ac:dyDescent="0.15">
      <c r="A146" s="193"/>
      <c r="B146" s="194"/>
      <c r="C146" s="177"/>
      <c r="D146" s="194"/>
      <c r="E146" s="180"/>
      <c r="F146" s="194"/>
      <c r="G146" s="206" t="s">
        <v>3881</v>
      </c>
      <c r="H146" s="179"/>
      <c r="I146" s="179"/>
      <c r="J146" s="206" t="s">
        <v>3880</v>
      </c>
      <c r="K146" s="209"/>
      <c r="L146" s="209"/>
      <c r="M146" s="178"/>
    </row>
    <row r="147" spans="1:13" ht="32.1" customHeight="1" x14ac:dyDescent="0.15">
      <c r="A147" s="193"/>
      <c r="B147" s="194"/>
      <c r="C147" s="177"/>
      <c r="D147" s="194"/>
      <c r="E147" s="180"/>
      <c r="F147" s="194"/>
      <c r="G147" s="206" t="s">
        <v>3882</v>
      </c>
      <c r="H147" s="179"/>
      <c r="I147" s="179"/>
      <c r="J147" s="206" t="s">
        <v>3880</v>
      </c>
      <c r="K147" s="209"/>
      <c r="L147" s="209"/>
      <c r="M147" s="178"/>
    </row>
    <row r="148" spans="1:13" ht="32.1" customHeight="1" x14ac:dyDescent="0.15">
      <c r="A148" s="193"/>
      <c r="B148" s="194"/>
      <c r="C148" s="177"/>
      <c r="D148" s="194"/>
      <c r="E148" s="180"/>
      <c r="F148" s="194"/>
      <c r="G148" s="206" t="s">
        <v>3883</v>
      </c>
      <c r="H148" s="179"/>
      <c r="I148" s="179"/>
      <c r="J148" s="206" t="s">
        <v>3884</v>
      </c>
      <c r="K148" s="211"/>
      <c r="L148" s="209"/>
      <c r="M148" s="178"/>
    </row>
    <row r="149" spans="1:13" ht="32.1" customHeight="1" x14ac:dyDescent="0.15">
      <c r="A149" s="193"/>
      <c r="B149" s="194"/>
      <c r="C149" s="177"/>
      <c r="D149" s="194"/>
      <c r="E149" s="180"/>
      <c r="F149" s="194"/>
      <c r="G149" s="206" t="s">
        <v>3885</v>
      </c>
      <c r="H149" s="179"/>
      <c r="I149" s="179"/>
      <c r="J149" s="206" t="s">
        <v>3886</v>
      </c>
      <c r="K149" s="214" t="s">
        <v>83</v>
      </c>
      <c r="L149" s="209"/>
      <c r="M149" s="178"/>
    </row>
    <row r="150" spans="1:13" ht="32.1" customHeight="1" x14ac:dyDescent="0.15">
      <c r="A150" s="193"/>
      <c r="B150" s="194"/>
      <c r="C150" s="177"/>
      <c r="D150" s="194"/>
      <c r="E150" s="180"/>
      <c r="F150" s="194"/>
      <c r="G150" s="206" t="s">
        <v>3887</v>
      </c>
      <c r="H150" s="179"/>
      <c r="I150" s="179"/>
      <c r="J150" s="206" t="s">
        <v>3886</v>
      </c>
      <c r="K150" s="211"/>
      <c r="L150" s="209"/>
      <c r="M150" s="178"/>
    </row>
    <row r="151" spans="1:13" ht="32.1" customHeight="1" x14ac:dyDescent="0.15">
      <c r="A151" s="193"/>
      <c r="B151" s="194"/>
      <c r="C151" s="184"/>
      <c r="D151" s="198"/>
      <c r="E151" s="197"/>
      <c r="F151" s="198"/>
      <c r="G151" s="206" t="s">
        <v>3888</v>
      </c>
      <c r="H151" s="179"/>
      <c r="I151" s="189"/>
      <c r="J151" s="206" t="s">
        <v>3889</v>
      </c>
      <c r="K151" s="212" t="s">
        <v>80</v>
      </c>
      <c r="L151" s="211"/>
      <c r="M151" s="187"/>
    </row>
    <row r="152" spans="1:13" s="31" customFormat="1" ht="32.1" customHeight="1" x14ac:dyDescent="0.15">
      <c r="A152" s="193"/>
      <c r="B152" s="194"/>
      <c r="C152" s="202">
        <v>6</v>
      </c>
      <c r="D152" s="191" t="s">
        <v>2718</v>
      </c>
      <c r="E152" s="171" t="s">
        <v>5</v>
      </c>
      <c r="F152" s="191" t="s">
        <v>93</v>
      </c>
      <c r="G152" s="206" t="s">
        <v>2719</v>
      </c>
      <c r="H152" s="179"/>
      <c r="I152" s="173" t="s">
        <v>3890</v>
      </c>
      <c r="J152" s="206" t="s">
        <v>3891</v>
      </c>
      <c r="K152" s="174" t="s">
        <v>85</v>
      </c>
      <c r="L152" s="214" t="s">
        <v>17</v>
      </c>
      <c r="M152" s="174" t="s">
        <v>16</v>
      </c>
    </row>
    <row r="153" spans="1:13" s="31" customFormat="1" ht="32.1" customHeight="1" x14ac:dyDescent="0.15">
      <c r="A153" s="193"/>
      <c r="B153" s="194"/>
      <c r="C153" s="177"/>
      <c r="D153" s="194"/>
      <c r="E153" s="180"/>
      <c r="F153" s="194"/>
      <c r="G153" s="206" t="s">
        <v>3892</v>
      </c>
      <c r="H153" s="179"/>
      <c r="I153" s="179"/>
      <c r="J153" s="206" t="s">
        <v>3891</v>
      </c>
      <c r="K153" s="178"/>
      <c r="L153" s="209"/>
      <c r="M153" s="178"/>
    </row>
    <row r="154" spans="1:13" s="31" customFormat="1" ht="32.1" customHeight="1" x14ac:dyDescent="0.15">
      <c r="A154" s="193"/>
      <c r="B154" s="194"/>
      <c r="C154" s="177"/>
      <c r="D154" s="194"/>
      <c r="E154" s="197"/>
      <c r="F154" s="198"/>
      <c r="G154" s="206" t="s">
        <v>3893</v>
      </c>
      <c r="H154" s="179"/>
      <c r="I154" s="179"/>
      <c r="J154" s="206" t="s">
        <v>3891</v>
      </c>
      <c r="K154" s="178"/>
      <c r="L154" s="211"/>
      <c r="M154" s="187"/>
    </row>
    <row r="155" spans="1:13" s="31" customFormat="1" ht="56.1" customHeight="1" x14ac:dyDescent="0.15">
      <c r="A155" s="193"/>
      <c r="B155" s="194"/>
      <c r="C155" s="177"/>
      <c r="D155" s="194"/>
      <c r="E155" s="171" t="s">
        <v>6</v>
      </c>
      <c r="F155" s="191" t="s">
        <v>3894</v>
      </c>
      <c r="G155" s="206" t="s">
        <v>3895</v>
      </c>
      <c r="H155" s="179"/>
      <c r="I155" s="179"/>
      <c r="J155" s="206" t="s">
        <v>3896</v>
      </c>
      <c r="K155" s="189"/>
      <c r="L155" s="212" t="s">
        <v>3897</v>
      </c>
      <c r="M155" s="181" t="s">
        <v>3898</v>
      </c>
    </row>
    <row r="156" spans="1:13" s="31" customFormat="1" ht="56.1" customHeight="1" x14ac:dyDescent="0.15">
      <c r="A156" s="193"/>
      <c r="B156" s="194"/>
      <c r="C156" s="184"/>
      <c r="D156" s="198"/>
      <c r="E156" s="197"/>
      <c r="F156" s="198"/>
      <c r="G156" s="206" t="s">
        <v>3899</v>
      </c>
      <c r="H156" s="179"/>
      <c r="I156" s="189"/>
      <c r="J156" s="206" t="s">
        <v>3899</v>
      </c>
      <c r="K156" s="206" t="s">
        <v>3900</v>
      </c>
      <c r="L156" s="212" t="s">
        <v>17</v>
      </c>
      <c r="M156" s="181" t="s">
        <v>16</v>
      </c>
    </row>
    <row r="157" spans="1:13" s="31" customFormat="1" ht="68.099999999999994" customHeight="1" x14ac:dyDescent="0.15">
      <c r="A157" s="193"/>
      <c r="B157" s="194"/>
      <c r="C157" s="202">
        <v>7</v>
      </c>
      <c r="D157" s="191" t="s">
        <v>2723</v>
      </c>
      <c r="E157" s="171" t="s">
        <v>5</v>
      </c>
      <c r="F157" s="191" t="s">
        <v>2724</v>
      </c>
      <c r="G157" s="206" t="s">
        <v>2725</v>
      </c>
      <c r="H157" s="179"/>
      <c r="I157" s="173" t="s">
        <v>3901</v>
      </c>
      <c r="J157" s="206" t="s">
        <v>3902</v>
      </c>
      <c r="K157" s="173" t="s">
        <v>2726</v>
      </c>
      <c r="L157" s="214" t="s">
        <v>17</v>
      </c>
      <c r="M157" s="174" t="s">
        <v>16</v>
      </c>
    </row>
    <row r="158" spans="1:13" s="31" customFormat="1" ht="32.1" customHeight="1" x14ac:dyDescent="0.15">
      <c r="A158" s="193"/>
      <c r="B158" s="194"/>
      <c r="C158" s="177"/>
      <c r="D158" s="194"/>
      <c r="E158" s="197"/>
      <c r="F158" s="198"/>
      <c r="G158" s="206" t="s">
        <v>3903</v>
      </c>
      <c r="H158" s="179"/>
      <c r="I158" s="179"/>
      <c r="J158" s="206" t="s">
        <v>3904</v>
      </c>
      <c r="K158" s="189"/>
      <c r="L158" s="209"/>
      <c r="M158" s="178"/>
    </row>
    <row r="159" spans="1:13" s="31" customFormat="1" ht="44.1" customHeight="1" x14ac:dyDescent="0.15">
      <c r="A159" s="193"/>
      <c r="B159" s="194"/>
      <c r="C159" s="177"/>
      <c r="D159" s="194"/>
      <c r="E159" s="171" t="s">
        <v>6</v>
      </c>
      <c r="F159" s="191" t="s">
        <v>2727</v>
      </c>
      <c r="G159" s="206" t="s">
        <v>2728</v>
      </c>
      <c r="H159" s="179"/>
      <c r="I159" s="179"/>
      <c r="J159" s="206" t="s">
        <v>3905</v>
      </c>
      <c r="K159" s="173" t="s">
        <v>83</v>
      </c>
      <c r="L159" s="179"/>
      <c r="M159" s="178"/>
    </row>
    <row r="160" spans="1:13" s="31" customFormat="1" ht="44.1" customHeight="1" x14ac:dyDescent="0.15">
      <c r="A160" s="193"/>
      <c r="B160" s="194"/>
      <c r="C160" s="177"/>
      <c r="D160" s="194"/>
      <c r="E160" s="180"/>
      <c r="F160" s="194"/>
      <c r="G160" s="206" t="s">
        <v>2730</v>
      </c>
      <c r="H160" s="179"/>
      <c r="I160" s="179"/>
      <c r="J160" s="206" t="s">
        <v>3906</v>
      </c>
      <c r="K160" s="179"/>
      <c r="L160" s="179"/>
      <c r="M160" s="178"/>
    </row>
    <row r="161" spans="1:13" s="31" customFormat="1" ht="44.1" customHeight="1" x14ac:dyDescent="0.15">
      <c r="A161" s="193"/>
      <c r="B161" s="194"/>
      <c r="C161" s="177"/>
      <c r="D161" s="194"/>
      <c r="E161" s="197"/>
      <c r="F161" s="198"/>
      <c r="G161" s="206" t="s">
        <v>2732</v>
      </c>
      <c r="H161" s="179"/>
      <c r="I161" s="179"/>
      <c r="J161" s="206" t="s">
        <v>3905</v>
      </c>
      <c r="K161" s="179"/>
      <c r="L161" s="179"/>
      <c r="M161" s="178"/>
    </row>
    <row r="162" spans="1:13" s="31" customFormat="1" ht="44.1" customHeight="1" x14ac:dyDescent="0.15">
      <c r="A162" s="193"/>
      <c r="B162" s="194"/>
      <c r="C162" s="177"/>
      <c r="D162" s="194"/>
      <c r="E162" s="185" t="s">
        <v>7</v>
      </c>
      <c r="F162" s="204" t="s">
        <v>96</v>
      </c>
      <c r="G162" s="206" t="s">
        <v>97</v>
      </c>
      <c r="H162" s="179"/>
      <c r="I162" s="179"/>
      <c r="J162" s="206" t="s">
        <v>3907</v>
      </c>
      <c r="K162" s="189"/>
      <c r="L162" s="179"/>
      <c r="M162" s="178"/>
    </row>
    <row r="163" spans="1:13" s="31" customFormat="1" ht="32.1" customHeight="1" x14ac:dyDescent="0.15">
      <c r="A163" s="193"/>
      <c r="B163" s="194"/>
      <c r="C163" s="177"/>
      <c r="D163" s="194"/>
      <c r="E163" s="171" t="s">
        <v>8</v>
      </c>
      <c r="F163" s="191" t="s">
        <v>2738</v>
      </c>
      <c r="G163" s="206" t="s">
        <v>2741</v>
      </c>
      <c r="H163" s="179"/>
      <c r="I163" s="179"/>
      <c r="J163" s="206" t="s">
        <v>2741</v>
      </c>
      <c r="K163" s="212" t="s">
        <v>379</v>
      </c>
      <c r="L163" s="179"/>
      <c r="M163" s="178"/>
    </row>
    <row r="164" spans="1:13" s="31" customFormat="1" ht="56.1" customHeight="1" x14ac:dyDescent="0.15">
      <c r="A164" s="193"/>
      <c r="B164" s="194"/>
      <c r="C164" s="177"/>
      <c r="D164" s="194"/>
      <c r="E164" s="180"/>
      <c r="F164" s="194"/>
      <c r="G164" s="206" t="s">
        <v>396</v>
      </c>
      <c r="H164" s="179"/>
      <c r="I164" s="179"/>
      <c r="J164" s="206" t="s">
        <v>396</v>
      </c>
      <c r="K164" s="206" t="s">
        <v>2746</v>
      </c>
      <c r="L164" s="179"/>
      <c r="M164" s="178"/>
    </row>
    <row r="165" spans="1:13" s="31" customFormat="1" ht="32.1" customHeight="1" x14ac:dyDescent="0.15">
      <c r="A165" s="193"/>
      <c r="B165" s="194"/>
      <c r="C165" s="177"/>
      <c r="D165" s="194"/>
      <c r="E165" s="197"/>
      <c r="F165" s="198"/>
      <c r="G165" s="206" t="s">
        <v>397</v>
      </c>
      <c r="H165" s="179"/>
      <c r="I165" s="179"/>
      <c r="J165" s="206" t="s">
        <v>397</v>
      </c>
      <c r="K165" s="212" t="s">
        <v>379</v>
      </c>
      <c r="L165" s="209"/>
      <c r="M165" s="178"/>
    </row>
    <row r="166" spans="1:13" s="31" customFormat="1" ht="44.1" customHeight="1" x14ac:dyDescent="0.15">
      <c r="A166" s="193"/>
      <c r="B166" s="194"/>
      <c r="C166" s="177"/>
      <c r="D166" s="194"/>
      <c r="E166" s="171" t="s">
        <v>9</v>
      </c>
      <c r="F166" s="191" t="s">
        <v>2748</v>
      </c>
      <c r="G166" s="206" t="s">
        <v>2749</v>
      </c>
      <c r="H166" s="179"/>
      <c r="I166" s="179"/>
      <c r="J166" s="206" t="s">
        <v>3908</v>
      </c>
      <c r="K166" s="214" t="s">
        <v>85</v>
      </c>
      <c r="L166" s="209"/>
      <c r="M166" s="178"/>
    </row>
    <row r="167" spans="1:13" s="31" customFormat="1" ht="32.1" customHeight="1" x14ac:dyDescent="0.15">
      <c r="A167" s="193"/>
      <c r="B167" s="194"/>
      <c r="C167" s="184"/>
      <c r="D167" s="198"/>
      <c r="E167" s="197"/>
      <c r="F167" s="198"/>
      <c r="G167" s="206" t="s">
        <v>2751</v>
      </c>
      <c r="H167" s="179"/>
      <c r="I167" s="189"/>
      <c r="J167" s="206" t="s">
        <v>3909</v>
      </c>
      <c r="K167" s="211"/>
      <c r="L167" s="211"/>
      <c r="M167" s="187"/>
    </row>
    <row r="168" spans="1:13" s="31" customFormat="1" ht="56.1" customHeight="1" x14ac:dyDescent="0.15">
      <c r="A168" s="193"/>
      <c r="B168" s="194"/>
      <c r="C168" s="202">
        <v>9</v>
      </c>
      <c r="D168" s="191" t="s">
        <v>2753</v>
      </c>
      <c r="E168" s="185" t="s">
        <v>5</v>
      </c>
      <c r="F168" s="204" t="s">
        <v>2754</v>
      </c>
      <c r="G168" s="206" t="s">
        <v>2755</v>
      </c>
      <c r="H168" s="179"/>
      <c r="I168" s="173" t="s">
        <v>3910</v>
      </c>
      <c r="J168" s="206" t="s">
        <v>3911</v>
      </c>
      <c r="K168" s="212" t="s">
        <v>83</v>
      </c>
      <c r="L168" s="173" t="s">
        <v>17</v>
      </c>
      <c r="M168" s="174" t="s">
        <v>16</v>
      </c>
    </row>
    <row r="169" spans="1:13" s="31" customFormat="1" ht="56.1" customHeight="1" x14ac:dyDescent="0.15">
      <c r="A169" s="193"/>
      <c r="B169" s="194"/>
      <c r="C169" s="177"/>
      <c r="D169" s="194"/>
      <c r="E169" s="185" t="s">
        <v>6</v>
      </c>
      <c r="F169" s="204" t="s">
        <v>2757</v>
      </c>
      <c r="G169" s="206" t="s">
        <v>394</v>
      </c>
      <c r="H169" s="179"/>
      <c r="I169" s="179"/>
      <c r="J169" s="206" t="s">
        <v>3912</v>
      </c>
      <c r="K169" s="212" t="s">
        <v>2746</v>
      </c>
      <c r="L169" s="209"/>
      <c r="M169" s="178"/>
    </row>
    <row r="170" spans="1:13" s="31" customFormat="1" ht="44.1" customHeight="1" x14ac:dyDescent="0.15">
      <c r="A170" s="201"/>
      <c r="B170" s="198"/>
      <c r="C170" s="184"/>
      <c r="D170" s="198"/>
      <c r="E170" s="171" t="s">
        <v>7</v>
      </c>
      <c r="F170" s="204" t="s">
        <v>2758</v>
      </c>
      <c r="G170" s="206" t="s">
        <v>2759</v>
      </c>
      <c r="H170" s="189"/>
      <c r="I170" s="189"/>
      <c r="J170" s="206" t="s">
        <v>3913</v>
      </c>
      <c r="K170" s="212" t="s">
        <v>85</v>
      </c>
      <c r="L170" s="211"/>
      <c r="M170" s="187"/>
    </row>
    <row r="171" spans="1:13" s="31" customFormat="1" ht="32.1" customHeight="1" x14ac:dyDescent="0.15">
      <c r="A171" s="190">
        <v>51</v>
      </c>
      <c r="B171" s="191" t="s">
        <v>398</v>
      </c>
      <c r="C171" s="242">
        <v>1</v>
      </c>
      <c r="D171" s="204" t="s">
        <v>398</v>
      </c>
      <c r="E171" s="185"/>
      <c r="F171" s="204" t="s">
        <v>3914</v>
      </c>
      <c r="G171" s="206" t="s">
        <v>3915</v>
      </c>
      <c r="H171" s="173" t="s">
        <v>3916</v>
      </c>
      <c r="I171" s="206" t="s">
        <v>3917</v>
      </c>
      <c r="J171" s="206" t="s">
        <v>3918</v>
      </c>
      <c r="K171" s="206" t="s">
        <v>85</v>
      </c>
      <c r="L171" s="206" t="s">
        <v>17</v>
      </c>
      <c r="M171" s="181" t="s">
        <v>16</v>
      </c>
    </row>
    <row r="172" spans="1:13" s="31" customFormat="1" ht="32.1" customHeight="1" x14ac:dyDescent="0.15">
      <c r="A172" s="193"/>
      <c r="B172" s="194"/>
      <c r="C172" s="242">
        <v>3</v>
      </c>
      <c r="D172" s="204" t="s">
        <v>3919</v>
      </c>
      <c r="E172" s="185" t="s">
        <v>7</v>
      </c>
      <c r="F172" s="186" t="s">
        <v>3920</v>
      </c>
      <c r="G172" s="206" t="s">
        <v>3921</v>
      </c>
      <c r="H172" s="179"/>
      <c r="I172" s="206" t="s">
        <v>3922</v>
      </c>
      <c r="J172" s="206" t="s">
        <v>3923</v>
      </c>
      <c r="K172" s="206" t="s">
        <v>32</v>
      </c>
      <c r="L172" s="206" t="s">
        <v>17</v>
      </c>
      <c r="M172" s="181" t="s">
        <v>16</v>
      </c>
    </row>
    <row r="173" spans="1:13" ht="32.1" customHeight="1" x14ac:dyDescent="0.15">
      <c r="A173" s="193"/>
      <c r="B173" s="194"/>
      <c r="C173" s="202">
        <v>4</v>
      </c>
      <c r="D173" s="191" t="s">
        <v>399</v>
      </c>
      <c r="E173" s="185" t="s">
        <v>5</v>
      </c>
      <c r="F173" s="204" t="s">
        <v>3924</v>
      </c>
      <c r="G173" s="206" t="s">
        <v>3925</v>
      </c>
      <c r="H173" s="179"/>
      <c r="I173" s="173" t="s">
        <v>3926</v>
      </c>
      <c r="J173" s="206" t="s">
        <v>3927</v>
      </c>
      <c r="K173" s="206" t="s">
        <v>80</v>
      </c>
      <c r="L173" s="173" t="s">
        <v>17</v>
      </c>
      <c r="M173" s="174" t="s">
        <v>16</v>
      </c>
    </row>
    <row r="174" spans="1:13" ht="32.1" customHeight="1" x14ac:dyDescent="0.15">
      <c r="A174" s="201"/>
      <c r="B174" s="198"/>
      <c r="C174" s="184"/>
      <c r="D174" s="198"/>
      <c r="E174" s="185" t="s">
        <v>7</v>
      </c>
      <c r="F174" s="204" t="s">
        <v>3928</v>
      </c>
      <c r="G174" s="206" t="s">
        <v>3929</v>
      </c>
      <c r="H174" s="189"/>
      <c r="I174" s="189"/>
      <c r="J174" s="206" t="s">
        <v>3930</v>
      </c>
      <c r="K174" s="212" t="s">
        <v>379</v>
      </c>
      <c r="L174" s="189"/>
      <c r="M174" s="187"/>
    </row>
    <row r="175" spans="1:13" ht="32.1" customHeight="1" x14ac:dyDescent="0.15">
      <c r="A175" s="190">
        <v>52</v>
      </c>
      <c r="B175" s="169" t="s">
        <v>2761</v>
      </c>
      <c r="C175" s="202">
        <v>1</v>
      </c>
      <c r="D175" s="169" t="s">
        <v>2761</v>
      </c>
      <c r="E175" s="171" t="s">
        <v>7</v>
      </c>
      <c r="F175" s="169" t="s">
        <v>3931</v>
      </c>
      <c r="G175" s="206" t="s">
        <v>3932</v>
      </c>
      <c r="H175" s="173" t="s">
        <v>3933</v>
      </c>
      <c r="I175" s="173" t="s">
        <v>3934</v>
      </c>
      <c r="J175" s="206" t="s">
        <v>3935</v>
      </c>
      <c r="K175" s="206" t="s">
        <v>83</v>
      </c>
      <c r="L175" s="173" t="s">
        <v>17</v>
      </c>
      <c r="M175" s="174" t="s">
        <v>16</v>
      </c>
    </row>
    <row r="176" spans="1:13" ht="32.1" customHeight="1" x14ac:dyDescent="0.15">
      <c r="A176" s="193"/>
      <c r="B176" s="176"/>
      <c r="C176" s="177"/>
      <c r="D176" s="176"/>
      <c r="E176" s="180"/>
      <c r="F176" s="176"/>
      <c r="G176" s="206" t="s">
        <v>3936</v>
      </c>
      <c r="H176" s="179"/>
      <c r="I176" s="179"/>
      <c r="J176" s="206" t="s">
        <v>3937</v>
      </c>
      <c r="K176" s="206" t="s">
        <v>32</v>
      </c>
      <c r="L176" s="179"/>
      <c r="M176" s="178"/>
    </row>
    <row r="177" spans="1:13" ht="32.1" customHeight="1" x14ac:dyDescent="0.15">
      <c r="A177" s="193"/>
      <c r="B177" s="176"/>
      <c r="C177" s="177"/>
      <c r="D177" s="176"/>
      <c r="E177" s="180"/>
      <c r="F177" s="176"/>
      <c r="G177" s="206" t="s">
        <v>3938</v>
      </c>
      <c r="H177" s="179"/>
      <c r="I177" s="179"/>
      <c r="J177" s="206" t="s">
        <v>3939</v>
      </c>
      <c r="K177" s="206" t="s">
        <v>32</v>
      </c>
      <c r="L177" s="179"/>
      <c r="M177" s="178"/>
    </row>
    <row r="178" spans="1:13" ht="32.1" customHeight="1" x14ac:dyDescent="0.15">
      <c r="A178" s="193"/>
      <c r="B178" s="176"/>
      <c r="C178" s="184"/>
      <c r="D178" s="183"/>
      <c r="E178" s="197"/>
      <c r="F178" s="183"/>
      <c r="G178" s="206" t="s">
        <v>3940</v>
      </c>
      <c r="H178" s="179"/>
      <c r="I178" s="189"/>
      <c r="J178" s="206" t="s">
        <v>3941</v>
      </c>
      <c r="K178" s="206" t="s">
        <v>80</v>
      </c>
      <c r="L178" s="189"/>
      <c r="M178" s="187"/>
    </row>
    <row r="179" spans="1:13" s="31" customFormat="1" ht="44.1" customHeight="1" x14ac:dyDescent="0.15">
      <c r="A179" s="193"/>
      <c r="B179" s="176"/>
      <c r="C179" s="242">
        <v>2</v>
      </c>
      <c r="D179" s="186" t="s">
        <v>400</v>
      </c>
      <c r="E179" s="185" t="s">
        <v>5</v>
      </c>
      <c r="F179" s="186" t="s">
        <v>2762</v>
      </c>
      <c r="G179" s="206" t="s">
        <v>3942</v>
      </c>
      <c r="H179" s="179"/>
      <c r="I179" s="206" t="s">
        <v>3943</v>
      </c>
      <c r="J179" s="206" t="s">
        <v>2763</v>
      </c>
      <c r="K179" s="206" t="s">
        <v>318</v>
      </c>
      <c r="L179" s="206" t="s">
        <v>17</v>
      </c>
      <c r="M179" s="181" t="s">
        <v>16</v>
      </c>
    </row>
    <row r="180" spans="1:13" s="31" customFormat="1" ht="44.1" customHeight="1" x14ac:dyDescent="0.15">
      <c r="A180" s="193"/>
      <c r="B180" s="176"/>
      <c r="C180" s="202">
        <v>3</v>
      </c>
      <c r="D180" s="169" t="s">
        <v>344</v>
      </c>
      <c r="E180" s="171" t="s">
        <v>5</v>
      </c>
      <c r="F180" s="169" t="s">
        <v>3944</v>
      </c>
      <c r="G180" s="206" t="s">
        <v>3945</v>
      </c>
      <c r="H180" s="179"/>
      <c r="I180" s="173" t="s">
        <v>3946</v>
      </c>
      <c r="J180" s="206" t="s">
        <v>3947</v>
      </c>
      <c r="K180" s="173" t="s">
        <v>85</v>
      </c>
      <c r="L180" s="173" t="s">
        <v>17</v>
      </c>
      <c r="M180" s="174" t="s">
        <v>16</v>
      </c>
    </row>
    <row r="181" spans="1:13" s="31" customFormat="1" ht="44.1" customHeight="1" x14ac:dyDescent="0.15">
      <c r="A181" s="193"/>
      <c r="B181" s="176"/>
      <c r="C181" s="177"/>
      <c r="D181" s="176"/>
      <c r="E181" s="180"/>
      <c r="F181" s="176"/>
      <c r="G181" s="206" t="s">
        <v>3948</v>
      </c>
      <c r="H181" s="179"/>
      <c r="I181" s="179"/>
      <c r="J181" s="206" t="s">
        <v>3949</v>
      </c>
      <c r="K181" s="189"/>
      <c r="L181" s="179"/>
      <c r="M181" s="178"/>
    </row>
    <row r="182" spans="1:13" s="31" customFormat="1" ht="32.1" customHeight="1" x14ac:dyDescent="0.15">
      <c r="A182" s="193"/>
      <c r="B182" s="176"/>
      <c r="C182" s="180"/>
      <c r="D182" s="176"/>
      <c r="E182" s="180"/>
      <c r="F182" s="176"/>
      <c r="G182" s="206" t="s">
        <v>3950</v>
      </c>
      <c r="H182" s="179"/>
      <c r="I182" s="179"/>
      <c r="J182" s="206" t="s">
        <v>3951</v>
      </c>
      <c r="K182" s="174" t="s">
        <v>32</v>
      </c>
      <c r="L182" s="179"/>
      <c r="M182" s="178"/>
    </row>
    <row r="183" spans="1:13" s="31" customFormat="1" ht="32.1" customHeight="1" x14ac:dyDescent="0.15">
      <c r="A183" s="193"/>
      <c r="B183" s="176"/>
      <c r="C183" s="180"/>
      <c r="D183" s="176"/>
      <c r="E183" s="180"/>
      <c r="F183" s="176"/>
      <c r="G183" s="206" t="s">
        <v>3952</v>
      </c>
      <c r="H183" s="179"/>
      <c r="I183" s="179"/>
      <c r="J183" s="206" t="s">
        <v>3951</v>
      </c>
      <c r="K183" s="178"/>
      <c r="L183" s="179"/>
      <c r="M183" s="178"/>
    </row>
    <row r="184" spans="1:13" s="31" customFormat="1" ht="32.1" customHeight="1" x14ac:dyDescent="0.15">
      <c r="A184" s="193"/>
      <c r="B184" s="176"/>
      <c r="C184" s="180"/>
      <c r="D184" s="176"/>
      <c r="E184" s="180"/>
      <c r="F184" s="176"/>
      <c r="G184" s="206" t="s">
        <v>3953</v>
      </c>
      <c r="H184" s="179"/>
      <c r="I184" s="179"/>
      <c r="J184" s="206" t="s">
        <v>3951</v>
      </c>
      <c r="K184" s="178"/>
      <c r="L184" s="179"/>
      <c r="M184" s="178"/>
    </row>
    <row r="185" spans="1:13" s="31" customFormat="1" ht="44.1" customHeight="1" x14ac:dyDescent="0.15">
      <c r="A185" s="193"/>
      <c r="B185" s="176"/>
      <c r="C185" s="180"/>
      <c r="D185" s="176"/>
      <c r="E185" s="180"/>
      <c r="F185" s="176"/>
      <c r="G185" s="206" t="s">
        <v>3954</v>
      </c>
      <c r="H185" s="179"/>
      <c r="I185" s="179"/>
      <c r="J185" s="206" t="s">
        <v>3951</v>
      </c>
      <c r="K185" s="178"/>
      <c r="L185" s="179"/>
      <c r="M185" s="178"/>
    </row>
    <row r="186" spans="1:13" s="31" customFormat="1" ht="32.1" customHeight="1" x14ac:dyDescent="0.15">
      <c r="A186" s="193"/>
      <c r="B186" s="176"/>
      <c r="C186" s="180"/>
      <c r="D186" s="176"/>
      <c r="E186" s="180"/>
      <c r="F186" s="176"/>
      <c r="G186" s="206" t="s">
        <v>3955</v>
      </c>
      <c r="H186" s="179"/>
      <c r="I186" s="179"/>
      <c r="J186" s="206" t="s">
        <v>3951</v>
      </c>
      <c r="K186" s="178"/>
      <c r="L186" s="179"/>
      <c r="M186" s="178"/>
    </row>
    <row r="187" spans="1:13" s="31" customFormat="1" ht="32.1" customHeight="1" x14ac:dyDescent="0.15">
      <c r="A187" s="193"/>
      <c r="B187" s="176"/>
      <c r="C187" s="180"/>
      <c r="D187" s="176"/>
      <c r="E187" s="180"/>
      <c r="F187" s="176"/>
      <c r="G187" s="206" t="s">
        <v>3956</v>
      </c>
      <c r="H187" s="179"/>
      <c r="I187" s="179"/>
      <c r="J187" s="206" t="s">
        <v>3951</v>
      </c>
      <c r="K187" s="178"/>
      <c r="L187" s="179"/>
      <c r="M187" s="178"/>
    </row>
    <row r="188" spans="1:13" s="31" customFormat="1" ht="44.1" customHeight="1" x14ac:dyDescent="0.15">
      <c r="A188" s="193"/>
      <c r="B188" s="176"/>
      <c r="C188" s="180"/>
      <c r="D188" s="176"/>
      <c r="E188" s="197"/>
      <c r="F188" s="183"/>
      <c r="G188" s="206" t="s">
        <v>3957</v>
      </c>
      <c r="H188" s="179"/>
      <c r="I188" s="179"/>
      <c r="J188" s="206" t="s">
        <v>3951</v>
      </c>
      <c r="K188" s="187"/>
      <c r="L188" s="179"/>
      <c r="M188" s="178"/>
    </row>
    <row r="189" spans="1:13" s="31" customFormat="1" ht="32.1" customHeight="1" x14ac:dyDescent="0.15">
      <c r="A189" s="193"/>
      <c r="B189" s="176"/>
      <c r="C189" s="180"/>
      <c r="D189" s="176"/>
      <c r="E189" s="185" t="s">
        <v>6</v>
      </c>
      <c r="F189" s="186" t="s">
        <v>3958</v>
      </c>
      <c r="G189" s="206" t="s">
        <v>3959</v>
      </c>
      <c r="H189" s="179"/>
      <c r="I189" s="179"/>
      <c r="J189" s="206" t="s">
        <v>3960</v>
      </c>
      <c r="K189" s="206" t="s">
        <v>80</v>
      </c>
      <c r="L189" s="179"/>
      <c r="M189" s="178"/>
    </row>
    <row r="190" spans="1:13" s="31" customFormat="1" ht="32.1" customHeight="1" x14ac:dyDescent="0.15">
      <c r="A190" s="193"/>
      <c r="B190" s="176"/>
      <c r="C190" s="180"/>
      <c r="D190" s="176"/>
      <c r="E190" s="171" t="s">
        <v>7</v>
      </c>
      <c r="F190" s="169" t="s">
        <v>3961</v>
      </c>
      <c r="G190" s="206" t="s">
        <v>3962</v>
      </c>
      <c r="H190" s="179"/>
      <c r="I190" s="179"/>
      <c r="J190" s="206" t="s">
        <v>3963</v>
      </c>
      <c r="K190" s="214" t="s">
        <v>3964</v>
      </c>
      <c r="L190" s="179"/>
      <c r="M190" s="178"/>
    </row>
    <row r="191" spans="1:13" s="31" customFormat="1" ht="32.1" customHeight="1" x14ac:dyDescent="0.15">
      <c r="A191" s="193"/>
      <c r="B191" s="176"/>
      <c r="C191" s="180"/>
      <c r="D191" s="176"/>
      <c r="E191" s="180"/>
      <c r="F191" s="176"/>
      <c r="G191" s="206" t="s">
        <v>3965</v>
      </c>
      <c r="H191" s="179"/>
      <c r="I191" s="179"/>
      <c r="J191" s="206" t="s">
        <v>3966</v>
      </c>
      <c r="K191" s="209"/>
      <c r="L191" s="179"/>
      <c r="M191" s="178"/>
    </row>
    <row r="192" spans="1:13" s="31" customFormat="1" ht="32.1" customHeight="1" x14ac:dyDescent="0.15">
      <c r="A192" s="193"/>
      <c r="B192" s="176"/>
      <c r="C192" s="180"/>
      <c r="D192" s="176"/>
      <c r="E192" s="197"/>
      <c r="F192" s="183"/>
      <c r="G192" s="206" t="s">
        <v>3967</v>
      </c>
      <c r="H192" s="179"/>
      <c r="I192" s="179"/>
      <c r="J192" s="206" t="s">
        <v>3968</v>
      </c>
      <c r="K192" s="211"/>
      <c r="L192" s="179"/>
      <c r="M192" s="178"/>
    </row>
    <row r="193" spans="1:13" s="31" customFormat="1" ht="44.1" customHeight="1" x14ac:dyDescent="0.15">
      <c r="A193" s="193"/>
      <c r="B193" s="176"/>
      <c r="C193" s="180"/>
      <c r="D193" s="176"/>
      <c r="E193" s="171" t="s">
        <v>8</v>
      </c>
      <c r="F193" s="169" t="s">
        <v>3969</v>
      </c>
      <c r="G193" s="206" t="s">
        <v>3970</v>
      </c>
      <c r="H193" s="179"/>
      <c r="I193" s="179"/>
      <c r="J193" s="206" t="s">
        <v>3971</v>
      </c>
      <c r="K193" s="173" t="s">
        <v>85</v>
      </c>
      <c r="L193" s="179"/>
      <c r="M193" s="178"/>
    </row>
    <row r="194" spans="1:13" s="31" customFormat="1" ht="44.1" customHeight="1" x14ac:dyDescent="0.15">
      <c r="A194" s="193"/>
      <c r="B194" s="176"/>
      <c r="C194" s="180"/>
      <c r="D194" s="176"/>
      <c r="E194" s="180"/>
      <c r="F194" s="176"/>
      <c r="G194" s="206" t="s">
        <v>3972</v>
      </c>
      <c r="H194" s="179"/>
      <c r="I194" s="179"/>
      <c r="J194" s="206" t="s">
        <v>3973</v>
      </c>
      <c r="K194" s="189"/>
      <c r="L194" s="179"/>
      <c r="M194" s="178"/>
    </row>
    <row r="195" spans="1:13" s="31" customFormat="1" ht="32.1" customHeight="1" x14ac:dyDescent="0.15">
      <c r="A195" s="193"/>
      <c r="B195" s="176"/>
      <c r="C195" s="180"/>
      <c r="D195" s="176"/>
      <c r="E195" s="180"/>
      <c r="F195" s="176"/>
      <c r="G195" s="206" t="s">
        <v>3974</v>
      </c>
      <c r="H195" s="179"/>
      <c r="I195" s="179"/>
      <c r="J195" s="206" t="s">
        <v>3975</v>
      </c>
      <c r="K195" s="173" t="s">
        <v>32</v>
      </c>
      <c r="L195" s="179"/>
      <c r="M195" s="178"/>
    </row>
    <row r="196" spans="1:13" s="31" customFormat="1" ht="44.1" customHeight="1" x14ac:dyDescent="0.15">
      <c r="A196" s="193"/>
      <c r="B196" s="176"/>
      <c r="C196" s="180"/>
      <c r="D196" s="176"/>
      <c r="E196" s="180"/>
      <c r="F196" s="176"/>
      <c r="G196" s="206" t="s">
        <v>3976</v>
      </c>
      <c r="H196" s="179"/>
      <c r="I196" s="179"/>
      <c r="J196" s="206" t="s">
        <v>3975</v>
      </c>
      <c r="K196" s="179"/>
      <c r="L196" s="179"/>
      <c r="M196" s="178"/>
    </row>
    <row r="197" spans="1:13" s="31" customFormat="1" ht="32.1" customHeight="1" x14ac:dyDescent="0.15">
      <c r="A197" s="193"/>
      <c r="B197" s="176"/>
      <c r="C197" s="180"/>
      <c r="D197" s="176"/>
      <c r="E197" s="180"/>
      <c r="F197" s="176"/>
      <c r="G197" s="206" t="s">
        <v>3977</v>
      </c>
      <c r="H197" s="179"/>
      <c r="I197" s="179"/>
      <c r="J197" s="206" t="s">
        <v>3975</v>
      </c>
      <c r="K197" s="179"/>
      <c r="L197" s="179"/>
      <c r="M197" s="178"/>
    </row>
    <row r="198" spans="1:13" s="31" customFormat="1" ht="32.1" customHeight="1" x14ac:dyDescent="0.15">
      <c r="A198" s="193"/>
      <c r="B198" s="176"/>
      <c r="C198" s="180"/>
      <c r="D198" s="176"/>
      <c r="E198" s="180"/>
      <c r="F198" s="176"/>
      <c r="G198" s="206" t="s">
        <v>3978</v>
      </c>
      <c r="H198" s="179"/>
      <c r="I198" s="179"/>
      <c r="J198" s="206" t="s">
        <v>3975</v>
      </c>
      <c r="K198" s="179"/>
      <c r="L198" s="179"/>
      <c r="M198" s="178"/>
    </row>
    <row r="199" spans="1:13" s="31" customFormat="1" ht="32.1" customHeight="1" x14ac:dyDescent="0.15">
      <c r="A199" s="193"/>
      <c r="B199" s="176"/>
      <c r="C199" s="180"/>
      <c r="D199" s="176"/>
      <c r="E199" s="180"/>
      <c r="F199" s="176"/>
      <c r="G199" s="206" t="s">
        <v>3979</v>
      </c>
      <c r="H199" s="179"/>
      <c r="I199" s="179"/>
      <c r="J199" s="206" t="s">
        <v>3975</v>
      </c>
      <c r="K199" s="179"/>
      <c r="L199" s="179"/>
      <c r="M199" s="178"/>
    </row>
    <row r="200" spans="1:13" s="31" customFormat="1" ht="32.1" customHeight="1" x14ac:dyDescent="0.15">
      <c r="A200" s="193"/>
      <c r="B200" s="176"/>
      <c r="C200" s="180"/>
      <c r="D200" s="176"/>
      <c r="E200" s="180"/>
      <c r="F200" s="176"/>
      <c r="G200" s="206" t="s">
        <v>3980</v>
      </c>
      <c r="H200" s="179"/>
      <c r="I200" s="179"/>
      <c r="J200" s="206" t="s">
        <v>3975</v>
      </c>
      <c r="K200" s="179"/>
      <c r="L200" s="179"/>
      <c r="M200" s="178"/>
    </row>
    <row r="201" spans="1:13" s="31" customFormat="1" ht="44.1" customHeight="1" x14ac:dyDescent="0.15">
      <c r="A201" s="193"/>
      <c r="B201" s="176"/>
      <c r="C201" s="180"/>
      <c r="D201" s="176"/>
      <c r="E201" s="180"/>
      <c r="F201" s="176"/>
      <c r="G201" s="206" t="s">
        <v>3981</v>
      </c>
      <c r="H201" s="179"/>
      <c r="I201" s="179"/>
      <c r="J201" s="206" t="s">
        <v>3975</v>
      </c>
      <c r="K201" s="179"/>
      <c r="L201" s="179"/>
      <c r="M201" s="178"/>
    </row>
    <row r="202" spans="1:13" s="31" customFormat="1" ht="44.1" customHeight="1" x14ac:dyDescent="0.15">
      <c r="A202" s="193"/>
      <c r="B202" s="176"/>
      <c r="C202" s="180"/>
      <c r="D202" s="176"/>
      <c r="E202" s="180"/>
      <c r="F202" s="176"/>
      <c r="G202" s="206" t="s">
        <v>3982</v>
      </c>
      <c r="H202" s="179"/>
      <c r="I202" s="179"/>
      <c r="J202" s="206" t="s">
        <v>3983</v>
      </c>
      <c r="K202" s="179"/>
      <c r="L202" s="179"/>
      <c r="M202" s="178"/>
    </row>
    <row r="203" spans="1:13" s="31" customFormat="1" ht="32.1" customHeight="1" x14ac:dyDescent="0.15">
      <c r="A203" s="193"/>
      <c r="B203" s="176"/>
      <c r="C203" s="180"/>
      <c r="D203" s="176"/>
      <c r="E203" s="197"/>
      <c r="F203" s="183"/>
      <c r="G203" s="206" t="s">
        <v>3984</v>
      </c>
      <c r="H203" s="179"/>
      <c r="I203" s="179"/>
      <c r="J203" s="206" t="s">
        <v>3985</v>
      </c>
      <c r="K203" s="189"/>
      <c r="L203" s="179"/>
      <c r="M203" s="178"/>
    </row>
    <row r="204" spans="1:13" s="31" customFormat="1" ht="44.1" customHeight="1" x14ac:dyDescent="0.15">
      <c r="A204" s="193"/>
      <c r="B204" s="176"/>
      <c r="C204" s="197"/>
      <c r="D204" s="183"/>
      <c r="E204" s="185" t="s">
        <v>9</v>
      </c>
      <c r="F204" s="186" t="s">
        <v>3986</v>
      </c>
      <c r="G204" s="206" t="s">
        <v>3987</v>
      </c>
      <c r="H204" s="179"/>
      <c r="I204" s="189"/>
      <c r="J204" s="206" t="s">
        <v>3988</v>
      </c>
      <c r="K204" s="206" t="s">
        <v>80</v>
      </c>
      <c r="L204" s="189"/>
      <c r="M204" s="187"/>
    </row>
    <row r="205" spans="1:13" s="31" customFormat="1" ht="44.1" customHeight="1" x14ac:dyDescent="0.15">
      <c r="A205" s="193"/>
      <c r="B205" s="176"/>
      <c r="C205" s="242">
        <v>4</v>
      </c>
      <c r="D205" s="204" t="s">
        <v>3989</v>
      </c>
      <c r="E205" s="185" t="s">
        <v>5</v>
      </c>
      <c r="F205" s="204" t="s">
        <v>3990</v>
      </c>
      <c r="G205" s="206" t="s">
        <v>3991</v>
      </c>
      <c r="H205" s="179"/>
      <c r="I205" s="206" t="s">
        <v>3992</v>
      </c>
      <c r="J205" s="206" t="s">
        <v>3993</v>
      </c>
      <c r="K205" s="206" t="s">
        <v>32</v>
      </c>
      <c r="L205" s="206" t="s">
        <v>17</v>
      </c>
      <c r="M205" s="181" t="s">
        <v>16</v>
      </c>
    </row>
    <row r="206" spans="1:13" s="31" customFormat="1" ht="44.1" customHeight="1" x14ac:dyDescent="0.15">
      <c r="A206" s="193"/>
      <c r="B206" s="194"/>
      <c r="C206" s="202">
        <v>5</v>
      </c>
      <c r="D206" s="191" t="s">
        <v>3994</v>
      </c>
      <c r="E206" s="171" t="s">
        <v>5</v>
      </c>
      <c r="F206" s="191" t="s">
        <v>3995</v>
      </c>
      <c r="G206" s="206" t="s">
        <v>3996</v>
      </c>
      <c r="H206" s="179"/>
      <c r="I206" s="173" t="s">
        <v>3997</v>
      </c>
      <c r="J206" s="206" t="s">
        <v>3998</v>
      </c>
      <c r="K206" s="173" t="s">
        <v>85</v>
      </c>
      <c r="L206" s="173" t="s">
        <v>17</v>
      </c>
      <c r="M206" s="174" t="s">
        <v>16</v>
      </c>
    </row>
    <row r="207" spans="1:13" s="31" customFormat="1" ht="32.1" customHeight="1" x14ac:dyDescent="0.15">
      <c r="A207" s="193"/>
      <c r="B207" s="194"/>
      <c r="C207" s="177"/>
      <c r="D207" s="194"/>
      <c r="E207" s="180"/>
      <c r="F207" s="194"/>
      <c r="G207" s="206" t="s">
        <v>3999</v>
      </c>
      <c r="H207" s="179"/>
      <c r="I207" s="179"/>
      <c r="J207" s="206" t="s">
        <v>3998</v>
      </c>
      <c r="K207" s="179"/>
      <c r="L207" s="179"/>
      <c r="M207" s="178"/>
    </row>
    <row r="208" spans="1:13" s="31" customFormat="1" ht="32.1" customHeight="1" x14ac:dyDescent="0.15">
      <c r="A208" s="193"/>
      <c r="B208" s="194"/>
      <c r="C208" s="177"/>
      <c r="D208" s="194"/>
      <c r="E208" s="180"/>
      <c r="F208" s="194"/>
      <c r="G208" s="206" t="s">
        <v>4000</v>
      </c>
      <c r="H208" s="179"/>
      <c r="I208" s="179"/>
      <c r="J208" s="206" t="s">
        <v>3998</v>
      </c>
      <c r="K208" s="179"/>
      <c r="L208" s="179"/>
      <c r="M208" s="178"/>
    </row>
    <row r="209" spans="1:13" s="31" customFormat="1" ht="32.1" customHeight="1" x14ac:dyDescent="0.15">
      <c r="A209" s="193"/>
      <c r="B209" s="194"/>
      <c r="C209" s="177"/>
      <c r="D209" s="194"/>
      <c r="E209" s="180"/>
      <c r="F209" s="194"/>
      <c r="G209" s="206" t="s">
        <v>4001</v>
      </c>
      <c r="H209" s="179"/>
      <c r="I209" s="179"/>
      <c r="J209" s="206" t="s">
        <v>3998</v>
      </c>
      <c r="K209" s="179"/>
      <c r="L209" s="179"/>
      <c r="M209" s="178"/>
    </row>
    <row r="210" spans="1:13" s="31" customFormat="1" ht="32.1" customHeight="1" x14ac:dyDescent="0.15">
      <c r="A210" s="193"/>
      <c r="B210" s="194"/>
      <c r="C210" s="184"/>
      <c r="D210" s="198"/>
      <c r="E210" s="180"/>
      <c r="F210" s="198"/>
      <c r="G210" s="206" t="s">
        <v>4002</v>
      </c>
      <c r="H210" s="179"/>
      <c r="I210" s="189"/>
      <c r="J210" s="206" t="s">
        <v>4003</v>
      </c>
      <c r="K210" s="189"/>
      <c r="L210" s="189"/>
      <c r="M210" s="187"/>
    </row>
    <row r="211" spans="1:13" s="31" customFormat="1" ht="44.1" customHeight="1" x14ac:dyDescent="0.15">
      <c r="A211" s="193"/>
      <c r="B211" s="194"/>
      <c r="C211" s="202">
        <v>7</v>
      </c>
      <c r="D211" s="191" t="s">
        <v>404</v>
      </c>
      <c r="E211" s="171"/>
      <c r="F211" s="191" t="s">
        <v>2764</v>
      </c>
      <c r="G211" s="206" t="s">
        <v>4004</v>
      </c>
      <c r="H211" s="179"/>
      <c r="I211" s="173" t="s">
        <v>4005</v>
      </c>
      <c r="J211" s="206" t="s">
        <v>4006</v>
      </c>
      <c r="K211" s="214" t="s">
        <v>85</v>
      </c>
      <c r="L211" s="173" t="s">
        <v>17</v>
      </c>
      <c r="M211" s="174" t="s">
        <v>16</v>
      </c>
    </row>
    <row r="212" spans="1:13" s="31" customFormat="1" ht="32.1" customHeight="1" x14ac:dyDescent="0.15">
      <c r="A212" s="193"/>
      <c r="B212" s="194"/>
      <c r="C212" s="177"/>
      <c r="D212" s="194"/>
      <c r="E212" s="180"/>
      <c r="F212" s="194"/>
      <c r="G212" s="206" t="s">
        <v>4007</v>
      </c>
      <c r="H212" s="179"/>
      <c r="I212" s="179"/>
      <c r="J212" s="206" t="s">
        <v>4008</v>
      </c>
      <c r="K212" s="209"/>
      <c r="L212" s="179"/>
      <c r="M212" s="178"/>
    </row>
    <row r="213" spans="1:13" s="31" customFormat="1" ht="32.1" customHeight="1" x14ac:dyDescent="0.15">
      <c r="A213" s="193"/>
      <c r="B213" s="194"/>
      <c r="C213" s="177"/>
      <c r="D213" s="194"/>
      <c r="E213" s="180"/>
      <c r="F213" s="194"/>
      <c r="G213" s="206" t="s">
        <v>4009</v>
      </c>
      <c r="H213" s="179"/>
      <c r="I213" s="179"/>
      <c r="J213" s="206" t="s">
        <v>4010</v>
      </c>
      <c r="K213" s="209"/>
      <c r="L213" s="179"/>
      <c r="M213" s="178"/>
    </row>
    <row r="214" spans="1:13" s="31" customFormat="1" ht="44.1" customHeight="1" x14ac:dyDescent="0.15">
      <c r="A214" s="193"/>
      <c r="B214" s="194"/>
      <c r="C214" s="177"/>
      <c r="D214" s="194"/>
      <c r="E214" s="180"/>
      <c r="F214" s="194"/>
      <c r="G214" s="206" t="s">
        <v>4011</v>
      </c>
      <c r="H214" s="179"/>
      <c r="I214" s="179"/>
      <c r="J214" s="206" t="s">
        <v>4012</v>
      </c>
      <c r="K214" s="211"/>
      <c r="L214" s="179"/>
      <c r="M214" s="178"/>
    </row>
    <row r="215" spans="1:13" s="31" customFormat="1" ht="32.1" customHeight="1" x14ac:dyDescent="0.15">
      <c r="A215" s="201"/>
      <c r="B215" s="198"/>
      <c r="C215" s="184"/>
      <c r="D215" s="198"/>
      <c r="E215" s="197"/>
      <c r="F215" s="198"/>
      <c r="G215" s="206" t="s">
        <v>2765</v>
      </c>
      <c r="H215" s="189"/>
      <c r="I215" s="189"/>
      <c r="J215" s="206" t="s">
        <v>4013</v>
      </c>
      <c r="K215" s="212" t="s">
        <v>83</v>
      </c>
      <c r="L215" s="189"/>
      <c r="M215" s="187"/>
    </row>
    <row r="216" spans="1:13" s="31" customFormat="1" ht="44.1" customHeight="1" x14ac:dyDescent="0.15">
      <c r="A216" s="190">
        <v>53</v>
      </c>
      <c r="B216" s="191" t="s">
        <v>2769</v>
      </c>
      <c r="C216" s="202">
        <v>1</v>
      </c>
      <c r="D216" s="191" t="s">
        <v>2769</v>
      </c>
      <c r="E216" s="171" t="s">
        <v>5</v>
      </c>
      <c r="F216" s="191" t="s">
        <v>2770</v>
      </c>
      <c r="G216" s="206" t="s">
        <v>345</v>
      </c>
      <c r="H216" s="173" t="s">
        <v>4014</v>
      </c>
      <c r="I216" s="173" t="s">
        <v>4015</v>
      </c>
      <c r="J216" s="206" t="s">
        <v>4016</v>
      </c>
      <c r="K216" s="214" t="s">
        <v>85</v>
      </c>
      <c r="L216" s="173" t="s">
        <v>17</v>
      </c>
      <c r="M216" s="174" t="s">
        <v>16</v>
      </c>
    </row>
    <row r="217" spans="1:13" s="31" customFormat="1" ht="44.1" customHeight="1" x14ac:dyDescent="0.15">
      <c r="A217" s="193"/>
      <c r="B217" s="194"/>
      <c r="C217" s="177"/>
      <c r="D217" s="194"/>
      <c r="E217" s="180"/>
      <c r="F217" s="194"/>
      <c r="G217" s="206" t="s">
        <v>4017</v>
      </c>
      <c r="H217" s="179"/>
      <c r="I217" s="179"/>
      <c r="J217" s="206" t="s">
        <v>4016</v>
      </c>
      <c r="K217" s="209"/>
      <c r="L217" s="179"/>
      <c r="M217" s="178"/>
    </row>
    <row r="218" spans="1:13" s="31" customFormat="1" ht="44.1" customHeight="1" x14ac:dyDescent="0.15">
      <c r="A218" s="193"/>
      <c r="B218" s="194"/>
      <c r="C218" s="177"/>
      <c r="D218" s="194"/>
      <c r="E218" s="180"/>
      <c r="F218" s="194"/>
      <c r="G218" s="206" t="s">
        <v>4018</v>
      </c>
      <c r="H218" s="179"/>
      <c r="I218" s="179"/>
      <c r="J218" s="206" t="s">
        <v>4016</v>
      </c>
      <c r="K218" s="209"/>
      <c r="L218" s="179"/>
      <c r="M218" s="178"/>
    </row>
    <row r="219" spans="1:13" s="31" customFormat="1" ht="44.1" customHeight="1" x14ac:dyDescent="0.15">
      <c r="A219" s="193"/>
      <c r="B219" s="194"/>
      <c r="C219" s="177"/>
      <c r="D219" s="194"/>
      <c r="E219" s="180"/>
      <c r="F219" s="194"/>
      <c r="G219" s="206" t="s">
        <v>4019</v>
      </c>
      <c r="H219" s="179"/>
      <c r="I219" s="179"/>
      <c r="J219" s="206" t="s">
        <v>4016</v>
      </c>
      <c r="K219" s="209"/>
      <c r="L219" s="179"/>
      <c r="M219" s="178"/>
    </row>
    <row r="220" spans="1:13" s="31" customFormat="1" ht="44.1" customHeight="1" x14ac:dyDescent="0.15">
      <c r="A220" s="193"/>
      <c r="B220" s="194"/>
      <c r="C220" s="177"/>
      <c r="D220" s="194"/>
      <c r="E220" s="180"/>
      <c r="F220" s="194"/>
      <c r="G220" s="206" t="s">
        <v>4020</v>
      </c>
      <c r="H220" s="179"/>
      <c r="I220" s="179"/>
      <c r="J220" s="206" t="s">
        <v>4016</v>
      </c>
      <c r="K220" s="209"/>
      <c r="L220" s="179"/>
      <c r="M220" s="178"/>
    </row>
    <row r="221" spans="1:13" s="31" customFormat="1" ht="44.1" customHeight="1" x14ac:dyDescent="0.15">
      <c r="A221" s="193"/>
      <c r="B221" s="194"/>
      <c r="C221" s="177"/>
      <c r="D221" s="194"/>
      <c r="E221" s="180"/>
      <c r="F221" s="194"/>
      <c r="G221" s="206" t="s">
        <v>4021</v>
      </c>
      <c r="H221" s="179"/>
      <c r="I221" s="179"/>
      <c r="J221" s="206" t="s">
        <v>4016</v>
      </c>
      <c r="K221" s="209"/>
      <c r="L221" s="179"/>
      <c r="M221" s="178"/>
    </row>
    <row r="222" spans="1:13" s="31" customFormat="1" ht="32.1" customHeight="1" x14ac:dyDescent="0.15">
      <c r="A222" s="193"/>
      <c r="B222" s="194"/>
      <c r="C222" s="177"/>
      <c r="D222" s="194"/>
      <c r="E222" s="180"/>
      <c r="F222" s="194"/>
      <c r="G222" s="206" t="s">
        <v>4022</v>
      </c>
      <c r="H222" s="179"/>
      <c r="I222" s="179"/>
      <c r="J222" s="206" t="s">
        <v>4023</v>
      </c>
      <c r="K222" s="211"/>
      <c r="L222" s="179"/>
      <c r="M222" s="178"/>
    </row>
    <row r="223" spans="1:13" s="31" customFormat="1" ht="32.1" customHeight="1" x14ac:dyDescent="0.15">
      <c r="A223" s="193"/>
      <c r="B223" s="194"/>
      <c r="C223" s="177"/>
      <c r="D223" s="194"/>
      <c r="E223" s="180"/>
      <c r="F223" s="194"/>
      <c r="G223" s="206" t="s">
        <v>2771</v>
      </c>
      <c r="H223" s="179"/>
      <c r="I223" s="179"/>
      <c r="J223" s="206" t="s">
        <v>4024</v>
      </c>
      <c r="K223" s="214" t="s">
        <v>83</v>
      </c>
      <c r="L223" s="209"/>
      <c r="M223" s="178"/>
    </row>
    <row r="224" spans="1:13" s="31" customFormat="1" ht="32.1" customHeight="1" x14ac:dyDescent="0.15">
      <c r="A224" s="193"/>
      <c r="B224" s="194"/>
      <c r="C224" s="177"/>
      <c r="D224" s="194"/>
      <c r="E224" s="180"/>
      <c r="F224" s="194"/>
      <c r="G224" s="206" t="s">
        <v>2773</v>
      </c>
      <c r="H224" s="179"/>
      <c r="I224" s="179"/>
      <c r="J224" s="206" t="s">
        <v>4025</v>
      </c>
      <c r="K224" s="211"/>
      <c r="L224" s="209"/>
      <c r="M224" s="178"/>
    </row>
    <row r="225" spans="1:13" s="31" customFormat="1" ht="32.1" customHeight="1" x14ac:dyDescent="0.15">
      <c r="A225" s="193"/>
      <c r="B225" s="194"/>
      <c r="C225" s="177"/>
      <c r="D225" s="194"/>
      <c r="E225" s="180"/>
      <c r="F225" s="194"/>
      <c r="G225" s="206" t="s">
        <v>4026</v>
      </c>
      <c r="H225" s="179"/>
      <c r="I225" s="179"/>
      <c r="J225" s="206" t="s">
        <v>4027</v>
      </c>
      <c r="K225" s="214" t="s">
        <v>32</v>
      </c>
      <c r="L225" s="209"/>
      <c r="M225" s="178"/>
    </row>
    <row r="226" spans="1:13" s="31" customFormat="1" ht="32.1" customHeight="1" x14ac:dyDescent="0.15">
      <c r="A226" s="193"/>
      <c r="B226" s="194"/>
      <c r="C226" s="177"/>
      <c r="D226" s="194"/>
      <c r="E226" s="180"/>
      <c r="F226" s="194"/>
      <c r="G226" s="206" t="s">
        <v>4028</v>
      </c>
      <c r="H226" s="179"/>
      <c r="I226" s="179"/>
      <c r="J226" s="206" t="s">
        <v>4029</v>
      </c>
      <c r="K226" s="209"/>
      <c r="L226" s="209"/>
      <c r="M226" s="178"/>
    </row>
    <row r="227" spans="1:13" s="31" customFormat="1" ht="44.1" customHeight="1" x14ac:dyDescent="0.15">
      <c r="A227" s="193"/>
      <c r="B227" s="194"/>
      <c r="C227" s="177"/>
      <c r="D227" s="194"/>
      <c r="E227" s="180"/>
      <c r="F227" s="194"/>
      <c r="G227" s="206" t="s">
        <v>4030</v>
      </c>
      <c r="H227" s="179"/>
      <c r="I227" s="179"/>
      <c r="J227" s="206" t="s">
        <v>4031</v>
      </c>
      <c r="K227" s="209"/>
      <c r="L227" s="209"/>
      <c r="M227" s="178"/>
    </row>
    <row r="228" spans="1:13" s="31" customFormat="1" ht="44.1" customHeight="1" x14ac:dyDescent="0.15">
      <c r="A228" s="193"/>
      <c r="B228" s="194"/>
      <c r="C228" s="184"/>
      <c r="D228" s="198"/>
      <c r="E228" s="197"/>
      <c r="F228" s="198"/>
      <c r="G228" s="206" t="s">
        <v>4032</v>
      </c>
      <c r="H228" s="179"/>
      <c r="I228" s="189"/>
      <c r="J228" s="206" t="s">
        <v>4033</v>
      </c>
      <c r="K228" s="211"/>
      <c r="L228" s="211"/>
      <c r="M228" s="187"/>
    </row>
    <row r="229" spans="1:13" ht="32.1" customHeight="1" x14ac:dyDescent="0.15">
      <c r="A229" s="193"/>
      <c r="B229" s="194"/>
      <c r="C229" s="202">
        <v>2</v>
      </c>
      <c r="D229" s="191" t="s">
        <v>2777</v>
      </c>
      <c r="E229" s="171" t="s">
        <v>5</v>
      </c>
      <c r="F229" s="191" t="s">
        <v>4034</v>
      </c>
      <c r="G229" s="206" t="s">
        <v>4035</v>
      </c>
      <c r="H229" s="179"/>
      <c r="I229" s="173" t="s">
        <v>4036</v>
      </c>
      <c r="J229" s="206" t="s">
        <v>4037</v>
      </c>
      <c r="K229" s="214" t="s">
        <v>83</v>
      </c>
      <c r="L229" s="173" t="s">
        <v>17</v>
      </c>
      <c r="M229" s="174" t="s">
        <v>16</v>
      </c>
    </row>
    <row r="230" spans="1:13" ht="32.1" customHeight="1" x14ac:dyDescent="0.15">
      <c r="A230" s="193"/>
      <c r="B230" s="194"/>
      <c r="C230" s="177"/>
      <c r="D230" s="194"/>
      <c r="E230" s="180"/>
      <c r="F230" s="194"/>
      <c r="G230" s="206" t="s">
        <v>4038</v>
      </c>
      <c r="H230" s="179"/>
      <c r="I230" s="179"/>
      <c r="J230" s="206" t="s">
        <v>4039</v>
      </c>
      <c r="K230" s="209"/>
      <c r="L230" s="179"/>
      <c r="M230" s="178"/>
    </row>
    <row r="231" spans="1:13" ht="32.1" customHeight="1" x14ac:dyDescent="0.15">
      <c r="A231" s="193"/>
      <c r="B231" s="194"/>
      <c r="C231" s="177"/>
      <c r="D231" s="194"/>
      <c r="E231" s="180"/>
      <c r="F231" s="194"/>
      <c r="G231" s="206" t="s">
        <v>4040</v>
      </c>
      <c r="H231" s="179"/>
      <c r="I231" s="179"/>
      <c r="J231" s="206" t="s">
        <v>4039</v>
      </c>
      <c r="K231" s="209"/>
      <c r="L231" s="179"/>
      <c r="M231" s="178"/>
    </row>
    <row r="232" spans="1:13" ht="32.1" customHeight="1" x14ac:dyDescent="0.15">
      <c r="A232" s="193"/>
      <c r="B232" s="194"/>
      <c r="C232" s="177"/>
      <c r="D232" s="194"/>
      <c r="E232" s="180"/>
      <c r="F232" s="194"/>
      <c r="G232" s="206" t="s">
        <v>4041</v>
      </c>
      <c r="H232" s="179"/>
      <c r="I232" s="179"/>
      <c r="J232" s="206" t="s">
        <v>4039</v>
      </c>
      <c r="K232" s="209"/>
      <c r="L232" s="179"/>
      <c r="M232" s="178"/>
    </row>
    <row r="233" spans="1:13" ht="32.1" customHeight="1" x14ac:dyDescent="0.15">
      <c r="A233" s="193"/>
      <c r="B233" s="194"/>
      <c r="C233" s="177"/>
      <c r="D233" s="194"/>
      <c r="E233" s="197"/>
      <c r="F233" s="198"/>
      <c r="G233" s="206" t="s">
        <v>4042</v>
      </c>
      <c r="H233" s="179"/>
      <c r="I233" s="179"/>
      <c r="J233" s="206" t="s">
        <v>4043</v>
      </c>
      <c r="K233" s="211"/>
      <c r="L233" s="179"/>
      <c r="M233" s="178"/>
    </row>
    <row r="234" spans="1:13" ht="44.1" customHeight="1" x14ac:dyDescent="0.15">
      <c r="A234" s="193"/>
      <c r="B234" s="194"/>
      <c r="C234" s="177"/>
      <c r="D234" s="194"/>
      <c r="E234" s="171" t="s">
        <v>7</v>
      </c>
      <c r="F234" s="191" t="s">
        <v>2778</v>
      </c>
      <c r="G234" s="206" t="s">
        <v>2779</v>
      </c>
      <c r="H234" s="179"/>
      <c r="I234" s="179"/>
      <c r="J234" s="206" t="s">
        <v>4044</v>
      </c>
      <c r="K234" s="212" t="s">
        <v>85</v>
      </c>
      <c r="L234" s="209"/>
      <c r="M234" s="178"/>
    </row>
    <row r="235" spans="1:13" ht="44.1" customHeight="1" x14ac:dyDescent="0.15">
      <c r="A235" s="193"/>
      <c r="B235" s="194"/>
      <c r="C235" s="184"/>
      <c r="D235" s="198"/>
      <c r="E235" s="197"/>
      <c r="F235" s="198"/>
      <c r="G235" s="206" t="s">
        <v>4045</v>
      </c>
      <c r="H235" s="179"/>
      <c r="I235" s="189"/>
      <c r="J235" s="206" t="s">
        <v>4046</v>
      </c>
      <c r="K235" s="212" t="s">
        <v>83</v>
      </c>
      <c r="L235" s="211"/>
      <c r="M235" s="187"/>
    </row>
    <row r="236" spans="1:13" ht="44.1" customHeight="1" x14ac:dyDescent="0.15">
      <c r="A236" s="193"/>
      <c r="B236" s="194"/>
      <c r="C236" s="202">
        <v>3</v>
      </c>
      <c r="D236" s="191" t="s">
        <v>406</v>
      </c>
      <c r="E236" s="171" t="s">
        <v>5</v>
      </c>
      <c r="F236" s="191" t="s">
        <v>2781</v>
      </c>
      <c r="G236" s="206" t="s">
        <v>103</v>
      </c>
      <c r="H236" s="179"/>
      <c r="I236" s="173" t="s">
        <v>4047</v>
      </c>
      <c r="J236" s="206" t="s">
        <v>4048</v>
      </c>
      <c r="K236" s="214" t="s">
        <v>85</v>
      </c>
      <c r="L236" s="173" t="s">
        <v>17</v>
      </c>
      <c r="M236" s="174" t="s">
        <v>16</v>
      </c>
    </row>
    <row r="237" spans="1:13" ht="32.1" customHeight="1" x14ac:dyDescent="0.15">
      <c r="A237" s="193"/>
      <c r="B237" s="194"/>
      <c r="C237" s="177"/>
      <c r="D237" s="194"/>
      <c r="E237" s="180"/>
      <c r="F237" s="194"/>
      <c r="G237" s="206" t="s">
        <v>4049</v>
      </c>
      <c r="H237" s="179"/>
      <c r="I237" s="179"/>
      <c r="J237" s="206" t="s">
        <v>4050</v>
      </c>
      <c r="K237" s="209"/>
      <c r="L237" s="179"/>
      <c r="M237" s="178"/>
    </row>
    <row r="238" spans="1:13" ht="32.1" customHeight="1" x14ac:dyDescent="0.15">
      <c r="A238" s="193"/>
      <c r="B238" s="194"/>
      <c r="C238" s="177"/>
      <c r="D238" s="194"/>
      <c r="E238" s="180"/>
      <c r="F238" s="194"/>
      <c r="G238" s="206" t="s">
        <v>4051</v>
      </c>
      <c r="H238" s="179"/>
      <c r="I238" s="179"/>
      <c r="J238" s="206" t="s">
        <v>4052</v>
      </c>
      <c r="K238" s="211"/>
      <c r="L238" s="179"/>
      <c r="M238" s="178"/>
    </row>
    <row r="239" spans="1:13" ht="32.1" customHeight="1" x14ac:dyDescent="0.15">
      <c r="A239" s="193"/>
      <c r="B239" s="194"/>
      <c r="C239" s="177"/>
      <c r="D239" s="194"/>
      <c r="E239" s="180"/>
      <c r="F239" s="194"/>
      <c r="G239" s="206" t="s">
        <v>4053</v>
      </c>
      <c r="H239" s="179"/>
      <c r="I239" s="179"/>
      <c r="J239" s="206" t="s">
        <v>4054</v>
      </c>
      <c r="K239" s="214" t="s">
        <v>83</v>
      </c>
      <c r="L239" s="209"/>
      <c r="M239" s="178"/>
    </row>
    <row r="240" spans="1:13" ht="32.1" customHeight="1" x14ac:dyDescent="0.15">
      <c r="A240" s="193"/>
      <c r="B240" s="194"/>
      <c r="C240" s="177"/>
      <c r="D240" s="194"/>
      <c r="E240" s="180"/>
      <c r="F240" s="194"/>
      <c r="G240" s="206" t="s">
        <v>4055</v>
      </c>
      <c r="H240" s="179"/>
      <c r="I240" s="179"/>
      <c r="J240" s="206" t="s">
        <v>4056</v>
      </c>
      <c r="K240" s="209"/>
      <c r="L240" s="209"/>
      <c r="M240" s="178"/>
    </row>
    <row r="241" spans="1:13" ht="44.1" customHeight="1" x14ac:dyDescent="0.15">
      <c r="A241" s="193"/>
      <c r="B241" s="194"/>
      <c r="C241" s="177"/>
      <c r="D241" s="194"/>
      <c r="E241" s="180"/>
      <c r="F241" s="194"/>
      <c r="G241" s="206" t="s">
        <v>4057</v>
      </c>
      <c r="H241" s="179"/>
      <c r="I241" s="179"/>
      <c r="J241" s="206" t="s">
        <v>4058</v>
      </c>
      <c r="K241" s="209"/>
      <c r="L241" s="209"/>
      <c r="M241" s="178"/>
    </row>
    <row r="242" spans="1:13" ht="32.1" customHeight="1" x14ac:dyDescent="0.15">
      <c r="A242" s="193"/>
      <c r="B242" s="194"/>
      <c r="C242" s="177"/>
      <c r="D242" s="194"/>
      <c r="E242" s="180"/>
      <c r="F242" s="194"/>
      <c r="G242" s="206" t="s">
        <v>4059</v>
      </c>
      <c r="H242" s="179"/>
      <c r="I242" s="179"/>
      <c r="J242" s="206" t="s">
        <v>4060</v>
      </c>
      <c r="K242" s="209"/>
      <c r="L242" s="209"/>
      <c r="M242" s="178"/>
    </row>
    <row r="243" spans="1:13" ht="44.1" customHeight="1" x14ac:dyDescent="0.15">
      <c r="A243" s="193"/>
      <c r="B243" s="194"/>
      <c r="C243" s="177"/>
      <c r="D243" s="194"/>
      <c r="E243" s="180"/>
      <c r="F243" s="194"/>
      <c r="G243" s="206" t="s">
        <v>4061</v>
      </c>
      <c r="H243" s="179"/>
      <c r="I243" s="179"/>
      <c r="J243" s="206" t="s">
        <v>4062</v>
      </c>
      <c r="K243" s="211"/>
      <c r="L243" s="209"/>
      <c r="M243" s="178"/>
    </row>
    <row r="244" spans="1:13" s="31" customFormat="1" ht="44.1" customHeight="1" x14ac:dyDescent="0.15">
      <c r="A244" s="193"/>
      <c r="B244" s="194"/>
      <c r="C244" s="177"/>
      <c r="D244" s="194"/>
      <c r="E244" s="180"/>
      <c r="F244" s="194"/>
      <c r="G244" s="206" t="s">
        <v>2782</v>
      </c>
      <c r="H244" s="179"/>
      <c r="I244" s="179"/>
      <c r="J244" s="206" t="s">
        <v>408</v>
      </c>
      <c r="K244" s="214" t="s">
        <v>2784</v>
      </c>
      <c r="L244" s="209"/>
      <c r="M244" s="178"/>
    </row>
    <row r="245" spans="1:13" s="31" customFormat="1" ht="32.1" customHeight="1" x14ac:dyDescent="0.15">
      <c r="A245" s="193"/>
      <c r="B245" s="194"/>
      <c r="C245" s="177"/>
      <c r="D245" s="194"/>
      <c r="E245" s="180"/>
      <c r="F245" s="194"/>
      <c r="G245" s="206" t="s">
        <v>2785</v>
      </c>
      <c r="H245" s="179"/>
      <c r="I245" s="179"/>
      <c r="J245" s="206" t="s">
        <v>408</v>
      </c>
      <c r="K245" s="211"/>
      <c r="L245" s="209"/>
      <c r="M245" s="178"/>
    </row>
    <row r="246" spans="1:13" s="31" customFormat="1" ht="44.1" customHeight="1" x14ac:dyDescent="0.15">
      <c r="A246" s="193"/>
      <c r="B246" s="194"/>
      <c r="C246" s="177"/>
      <c r="D246" s="194"/>
      <c r="E246" s="180"/>
      <c r="F246" s="194"/>
      <c r="G246" s="206" t="s">
        <v>4063</v>
      </c>
      <c r="H246" s="179"/>
      <c r="I246" s="179"/>
      <c r="J246" s="206" t="s">
        <v>4064</v>
      </c>
      <c r="K246" s="212" t="s">
        <v>85</v>
      </c>
      <c r="L246" s="209"/>
      <c r="M246" s="178"/>
    </row>
    <row r="247" spans="1:13" s="31" customFormat="1" ht="44.1" customHeight="1" x14ac:dyDescent="0.15">
      <c r="A247" s="193"/>
      <c r="B247" s="194"/>
      <c r="C247" s="177"/>
      <c r="D247" s="194"/>
      <c r="E247" s="180"/>
      <c r="F247" s="194"/>
      <c r="G247" s="206" t="s">
        <v>4065</v>
      </c>
      <c r="H247" s="179"/>
      <c r="I247" s="179"/>
      <c r="J247" s="206" t="s">
        <v>4066</v>
      </c>
      <c r="K247" s="212" t="s">
        <v>83</v>
      </c>
      <c r="L247" s="209"/>
      <c r="M247" s="178"/>
    </row>
    <row r="248" spans="1:13" s="31" customFormat="1" ht="44.1" customHeight="1" x14ac:dyDescent="0.15">
      <c r="A248" s="193"/>
      <c r="B248" s="194"/>
      <c r="C248" s="177"/>
      <c r="D248" s="194"/>
      <c r="E248" s="180"/>
      <c r="F248" s="194"/>
      <c r="G248" s="206" t="s">
        <v>4067</v>
      </c>
      <c r="H248" s="179"/>
      <c r="I248" s="179"/>
      <c r="J248" s="206" t="s">
        <v>4068</v>
      </c>
      <c r="K248" s="214" t="s">
        <v>80</v>
      </c>
      <c r="L248" s="209"/>
      <c r="M248" s="178"/>
    </row>
    <row r="249" spans="1:13" s="31" customFormat="1" ht="44.1" customHeight="1" x14ac:dyDescent="0.15">
      <c r="A249" s="193"/>
      <c r="B249" s="194"/>
      <c r="C249" s="177"/>
      <c r="D249" s="194"/>
      <c r="E249" s="180"/>
      <c r="F249" s="194"/>
      <c r="G249" s="206" t="s">
        <v>4069</v>
      </c>
      <c r="H249" s="179"/>
      <c r="I249" s="179"/>
      <c r="J249" s="206" t="s">
        <v>4070</v>
      </c>
      <c r="K249" s="209"/>
      <c r="L249" s="209"/>
      <c r="M249" s="178"/>
    </row>
    <row r="250" spans="1:13" s="31" customFormat="1" ht="44.1" customHeight="1" x14ac:dyDescent="0.15">
      <c r="A250" s="193"/>
      <c r="B250" s="194"/>
      <c r="C250" s="177"/>
      <c r="D250" s="194"/>
      <c r="E250" s="180"/>
      <c r="F250" s="194"/>
      <c r="G250" s="206" t="s">
        <v>4071</v>
      </c>
      <c r="H250" s="179"/>
      <c r="I250" s="179"/>
      <c r="J250" s="206" t="s">
        <v>4072</v>
      </c>
      <c r="K250" s="209"/>
      <c r="L250" s="209"/>
      <c r="M250" s="178"/>
    </row>
    <row r="251" spans="1:13" s="31" customFormat="1" ht="44.1" customHeight="1" x14ac:dyDescent="0.15">
      <c r="A251" s="193"/>
      <c r="B251" s="194"/>
      <c r="C251" s="177"/>
      <c r="D251" s="194"/>
      <c r="E251" s="197"/>
      <c r="F251" s="198"/>
      <c r="G251" s="206" t="s">
        <v>4073</v>
      </c>
      <c r="H251" s="179"/>
      <c r="I251" s="179"/>
      <c r="J251" s="206" t="s">
        <v>4074</v>
      </c>
      <c r="K251" s="211"/>
      <c r="L251" s="209"/>
      <c r="M251" s="178"/>
    </row>
    <row r="252" spans="1:13" s="31" customFormat="1" ht="32.1" customHeight="1" x14ac:dyDescent="0.15">
      <c r="A252" s="193"/>
      <c r="B252" s="194"/>
      <c r="C252" s="177"/>
      <c r="D252" s="194"/>
      <c r="E252" s="171" t="s">
        <v>6</v>
      </c>
      <c r="F252" s="191" t="s">
        <v>4075</v>
      </c>
      <c r="G252" s="206" t="s">
        <v>4076</v>
      </c>
      <c r="H252" s="179"/>
      <c r="I252" s="179"/>
      <c r="J252" s="206" t="s">
        <v>4077</v>
      </c>
      <c r="K252" s="214" t="s">
        <v>85</v>
      </c>
      <c r="L252" s="209"/>
      <c r="M252" s="178"/>
    </row>
    <row r="253" spans="1:13" s="31" customFormat="1" ht="32.1" customHeight="1" x14ac:dyDescent="0.15">
      <c r="A253" s="193"/>
      <c r="B253" s="194"/>
      <c r="C253" s="177"/>
      <c r="D253" s="194"/>
      <c r="E253" s="180"/>
      <c r="F253" s="194"/>
      <c r="G253" s="206" t="s">
        <v>4078</v>
      </c>
      <c r="H253" s="179"/>
      <c r="I253" s="179"/>
      <c r="J253" s="206" t="s">
        <v>4077</v>
      </c>
      <c r="K253" s="211"/>
      <c r="L253" s="209"/>
      <c r="M253" s="178"/>
    </row>
    <row r="254" spans="1:13" s="31" customFormat="1" ht="32.1" customHeight="1" x14ac:dyDescent="0.15">
      <c r="A254" s="193"/>
      <c r="B254" s="194"/>
      <c r="C254" s="177"/>
      <c r="D254" s="194"/>
      <c r="E254" s="180"/>
      <c r="F254" s="194"/>
      <c r="G254" s="206" t="s">
        <v>4079</v>
      </c>
      <c r="H254" s="179"/>
      <c r="I254" s="179"/>
      <c r="J254" s="206" t="s">
        <v>4080</v>
      </c>
      <c r="K254" s="212" t="s">
        <v>83</v>
      </c>
      <c r="L254" s="209"/>
      <c r="M254" s="178"/>
    </row>
    <row r="255" spans="1:13" s="31" customFormat="1" ht="32.1" customHeight="1" x14ac:dyDescent="0.15">
      <c r="A255" s="193"/>
      <c r="B255" s="194"/>
      <c r="C255" s="177"/>
      <c r="D255" s="194"/>
      <c r="E255" s="197"/>
      <c r="F255" s="198"/>
      <c r="G255" s="206" t="s">
        <v>4081</v>
      </c>
      <c r="H255" s="179"/>
      <c r="I255" s="179"/>
      <c r="J255" s="206" t="s">
        <v>4082</v>
      </c>
      <c r="K255" s="212" t="s">
        <v>80</v>
      </c>
      <c r="L255" s="209"/>
      <c r="M255" s="178"/>
    </row>
    <row r="256" spans="1:13" s="31" customFormat="1" ht="32.1" customHeight="1" x14ac:dyDescent="0.15">
      <c r="A256" s="193"/>
      <c r="B256" s="194"/>
      <c r="C256" s="177"/>
      <c r="D256" s="194"/>
      <c r="E256" s="171" t="s">
        <v>7</v>
      </c>
      <c r="F256" s="191" t="s">
        <v>4083</v>
      </c>
      <c r="G256" s="206" t="s">
        <v>4084</v>
      </c>
      <c r="H256" s="179"/>
      <c r="I256" s="179"/>
      <c r="J256" s="206" t="s">
        <v>4085</v>
      </c>
      <c r="K256" s="214" t="s">
        <v>85</v>
      </c>
      <c r="L256" s="209"/>
      <c r="M256" s="178"/>
    </row>
    <row r="257" spans="1:13" s="31" customFormat="1" ht="32.1" customHeight="1" x14ac:dyDescent="0.15">
      <c r="A257" s="193"/>
      <c r="B257" s="194"/>
      <c r="C257" s="177"/>
      <c r="D257" s="194"/>
      <c r="E257" s="180"/>
      <c r="F257" s="194"/>
      <c r="G257" s="206" t="s">
        <v>4086</v>
      </c>
      <c r="H257" s="179"/>
      <c r="I257" s="179"/>
      <c r="J257" s="206" t="s">
        <v>4087</v>
      </c>
      <c r="K257" s="211"/>
      <c r="L257" s="209"/>
      <c r="M257" s="178"/>
    </row>
    <row r="258" spans="1:13" s="31" customFormat="1" ht="32.1" customHeight="1" x14ac:dyDescent="0.15">
      <c r="A258" s="193"/>
      <c r="B258" s="194"/>
      <c r="C258" s="177"/>
      <c r="D258" s="194"/>
      <c r="E258" s="197"/>
      <c r="F258" s="198"/>
      <c r="G258" s="206" t="s">
        <v>4088</v>
      </c>
      <c r="H258" s="179"/>
      <c r="I258" s="179"/>
      <c r="J258" s="206" t="s">
        <v>4089</v>
      </c>
      <c r="K258" s="212" t="s">
        <v>83</v>
      </c>
      <c r="L258" s="209"/>
      <c r="M258" s="178"/>
    </row>
    <row r="259" spans="1:13" s="31" customFormat="1" ht="44.1" customHeight="1" x14ac:dyDescent="0.15">
      <c r="A259" s="193"/>
      <c r="B259" s="194"/>
      <c r="C259" s="177"/>
      <c r="D259" s="194"/>
      <c r="E259" s="171" t="s">
        <v>8</v>
      </c>
      <c r="F259" s="191" t="s">
        <v>2787</v>
      </c>
      <c r="G259" s="206" t="s">
        <v>4090</v>
      </c>
      <c r="H259" s="179"/>
      <c r="I259" s="179"/>
      <c r="J259" s="206" t="s">
        <v>4091</v>
      </c>
      <c r="K259" s="214" t="s">
        <v>85</v>
      </c>
      <c r="L259" s="209"/>
      <c r="M259" s="178"/>
    </row>
    <row r="260" spans="1:13" s="31" customFormat="1" ht="32.1" customHeight="1" x14ac:dyDescent="0.15">
      <c r="A260" s="193"/>
      <c r="B260" s="194"/>
      <c r="C260" s="177"/>
      <c r="D260" s="194"/>
      <c r="E260" s="180"/>
      <c r="F260" s="194"/>
      <c r="G260" s="206" t="s">
        <v>2788</v>
      </c>
      <c r="H260" s="179"/>
      <c r="I260" s="179"/>
      <c r="J260" s="206" t="s">
        <v>4092</v>
      </c>
      <c r="K260" s="209"/>
      <c r="L260" s="209"/>
      <c r="M260" s="178"/>
    </row>
    <row r="261" spans="1:13" s="31" customFormat="1" ht="32.1" customHeight="1" x14ac:dyDescent="0.15">
      <c r="A261" s="193"/>
      <c r="B261" s="194"/>
      <c r="C261" s="177"/>
      <c r="D261" s="194"/>
      <c r="E261" s="180"/>
      <c r="F261" s="194"/>
      <c r="G261" s="206" t="s">
        <v>4093</v>
      </c>
      <c r="H261" s="179"/>
      <c r="I261" s="179"/>
      <c r="J261" s="206" t="s">
        <v>4094</v>
      </c>
      <c r="K261" s="211"/>
      <c r="L261" s="209"/>
      <c r="M261" s="178"/>
    </row>
    <row r="262" spans="1:13" s="31" customFormat="1" ht="44.1" customHeight="1" x14ac:dyDescent="0.15">
      <c r="A262" s="193"/>
      <c r="B262" s="194"/>
      <c r="C262" s="177"/>
      <c r="D262" s="194"/>
      <c r="E262" s="197"/>
      <c r="F262" s="198"/>
      <c r="G262" s="206" t="s">
        <v>2790</v>
      </c>
      <c r="H262" s="179"/>
      <c r="I262" s="179"/>
      <c r="J262" s="206" t="s">
        <v>4095</v>
      </c>
      <c r="K262" s="212" t="s">
        <v>83</v>
      </c>
      <c r="L262" s="209"/>
      <c r="M262" s="178"/>
    </row>
    <row r="263" spans="1:13" s="31" customFormat="1" ht="32.1" customHeight="1" x14ac:dyDescent="0.15">
      <c r="A263" s="193"/>
      <c r="B263" s="194"/>
      <c r="C263" s="177"/>
      <c r="D263" s="194"/>
      <c r="E263" s="171" t="s">
        <v>9</v>
      </c>
      <c r="F263" s="191" t="s">
        <v>2792</v>
      </c>
      <c r="G263" s="206" t="s">
        <v>4096</v>
      </c>
      <c r="H263" s="179"/>
      <c r="I263" s="179"/>
      <c r="J263" s="206" t="s">
        <v>4097</v>
      </c>
      <c r="K263" s="214" t="s">
        <v>85</v>
      </c>
      <c r="L263" s="209"/>
      <c r="M263" s="178"/>
    </row>
    <row r="264" spans="1:13" s="31" customFormat="1" ht="32.1" customHeight="1" x14ac:dyDescent="0.15">
      <c r="A264" s="193"/>
      <c r="B264" s="194"/>
      <c r="C264" s="177"/>
      <c r="D264" s="194"/>
      <c r="E264" s="180"/>
      <c r="F264" s="194"/>
      <c r="G264" s="206" t="s">
        <v>4098</v>
      </c>
      <c r="H264" s="179"/>
      <c r="I264" s="179"/>
      <c r="J264" s="206" t="s">
        <v>4099</v>
      </c>
      <c r="K264" s="209"/>
      <c r="L264" s="209"/>
      <c r="M264" s="178"/>
    </row>
    <row r="265" spans="1:13" s="31" customFormat="1" ht="32.1" customHeight="1" x14ac:dyDescent="0.15">
      <c r="A265" s="193"/>
      <c r="B265" s="194"/>
      <c r="C265" s="177"/>
      <c r="D265" s="194"/>
      <c r="E265" s="180"/>
      <c r="F265" s="194"/>
      <c r="G265" s="206" t="s">
        <v>4100</v>
      </c>
      <c r="H265" s="179"/>
      <c r="I265" s="179"/>
      <c r="J265" s="206" t="s">
        <v>4101</v>
      </c>
      <c r="K265" s="209"/>
      <c r="L265" s="209"/>
      <c r="M265" s="178"/>
    </row>
    <row r="266" spans="1:13" s="31" customFormat="1" ht="32.1" customHeight="1" x14ac:dyDescent="0.15">
      <c r="A266" s="193"/>
      <c r="B266" s="194"/>
      <c r="C266" s="177"/>
      <c r="D266" s="194"/>
      <c r="E266" s="180"/>
      <c r="F266" s="194"/>
      <c r="G266" s="206" t="s">
        <v>4102</v>
      </c>
      <c r="H266" s="179"/>
      <c r="I266" s="179"/>
      <c r="J266" s="206" t="s">
        <v>4101</v>
      </c>
      <c r="K266" s="209"/>
      <c r="L266" s="209"/>
      <c r="M266" s="178"/>
    </row>
    <row r="267" spans="1:13" s="31" customFormat="1" ht="32.1" customHeight="1" x14ac:dyDescent="0.15">
      <c r="A267" s="193"/>
      <c r="B267" s="194"/>
      <c r="C267" s="177"/>
      <c r="D267" s="194"/>
      <c r="E267" s="180"/>
      <c r="F267" s="194"/>
      <c r="G267" s="206" t="s">
        <v>2793</v>
      </c>
      <c r="H267" s="179"/>
      <c r="I267" s="179"/>
      <c r="J267" s="206" t="s">
        <v>4101</v>
      </c>
      <c r="K267" s="209"/>
      <c r="L267" s="209"/>
      <c r="M267" s="178"/>
    </row>
    <row r="268" spans="1:13" s="31" customFormat="1" ht="32.1" customHeight="1" x14ac:dyDescent="0.15">
      <c r="A268" s="193"/>
      <c r="B268" s="194"/>
      <c r="C268" s="177"/>
      <c r="D268" s="194"/>
      <c r="E268" s="180"/>
      <c r="F268" s="194"/>
      <c r="G268" s="206" t="s">
        <v>4103</v>
      </c>
      <c r="H268" s="179"/>
      <c r="I268" s="179"/>
      <c r="J268" s="206" t="s">
        <v>4101</v>
      </c>
      <c r="K268" s="209"/>
      <c r="L268" s="209"/>
      <c r="M268" s="178"/>
    </row>
    <row r="269" spans="1:13" s="31" customFormat="1" ht="32.1" customHeight="1" x14ac:dyDescent="0.15">
      <c r="A269" s="193"/>
      <c r="B269" s="194"/>
      <c r="C269" s="177"/>
      <c r="D269" s="194"/>
      <c r="E269" s="197"/>
      <c r="F269" s="198"/>
      <c r="G269" s="206" t="s">
        <v>2795</v>
      </c>
      <c r="H269" s="179"/>
      <c r="I269" s="179"/>
      <c r="J269" s="206" t="s">
        <v>4104</v>
      </c>
      <c r="K269" s="211"/>
      <c r="L269" s="209"/>
      <c r="M269" s="178"/>
    </row>
    <row r="270" spans="1:13" s="31" customFormat="1" ht="44.1" customHeight="1" x14ac:dyDescent="0.15">
      <c r="A270" s="193"/>
      <c r="B270" s="194"/>
      <c r="C270" s="177"/>
      <c r="D270" s="194"/>
      <c r="E270" s="171" t="s">
        <v>11</v>
      </c>
      <c r="F270" s="191" t="s">
        <v>2801</v>
      </c>
      <c r="G270" s="206" t="s">
        <v>4105</v>
      </c>
      <c r="H270" s="179"/>
      <c r="I270" s="179"/>
      <c r="J270" s="206" t="s">
        <v>4106</v>
      </c>
      <c r="K270" s="214" t="s">
        <v>85</v>
      </c>
      <c r="L270" s="209"/>
      <c r="M270" s="178"/>
    </row>
    <row r="271" spans="1:13" s="31" customFormat="1" ht="32.1" customHeight="1" x14ac:dyDescent="0.15">
      <c r="A271" s="193"/>
      <c r="B271" s="194"/>
      <c r="C271" s="177"/>
      <c r="D271" s="194"/>
      <c r="E271" s="180"/>
      <c r="F271" s="194"/>
      <c r="G271" s="206" t="s">
        <v>4107</v>
      </c>
      <c r="H271" s="179"/>
      <c r="I271" s="179"/>
      <c r="J271" s="206" t="s">
        <v>4108</v>
      </c>
      <c r="K271" s="209"/>
      <c r="L271" s="209"/>
      <c r="M271" s="178"/>
    </row>
    <row r="272" spans="1:13" s="31" customFormat="1" ht="32.1" customHeight="1" x14ac:dyDescent="0.15">
      <c r="A272" s="193"/>
      <c r="B272" s="194"/>
      <c r="C272" s="177"/>
      <c r="D272" s="194"/>
      <c r="E272" s="180"/>
      <c r="F272" s="194"/>
      <c r="G272" s="206" t="s">
        <v>4109</v>
      </c>
      <c r="H272" s="179"/>
      <c r="I272" s="179"/>
      <c r="J272" s="206" t="s">
        <v>4110</v>
      </c>
      <c r="K272" s="209"/>
      <c r="L272" s="209"/>
      <c r="M272" s="178"/>
    </row>
    <row r="273" spans="1:13" s="31" customFormat="1" ht="32.1" customHeight="1" x14ac:dyDescent="0.15">
      <c r="A273" s="193"/>
      <c r="B273" s="194"/>
      <c r="C273" s="177"/>
      <c r="D273" s="194"/>
      <c r="E273" s="180"/>
      <c r="F273" s="194"/>
      <c r="G273" s="206" t="s">
        <v>4111</v>
      </c>
      <c r="H273" s="179"/>
      <c r="I273" s="179"/>
      <c r="J273" s="206" t="s">
        <v>4112</v>
      </c>
      <c r="K273" s="209"/>
      <c r="L273" s="209"/>
      <c r="M273" s="178"/>
    </row>
    <row r="274" spans="1:13" s="31" customFormat="1" ht="32.1" customHeight="1" x14ac:dyDescent="0.15">
      <c r="A274" s="193"/>
      <c r="B274" s="194"/>
      <c r="C274" s="177"/>
      <c r="D274" s="194"/>
      <c r="E274" s="180"/>
      <c r="F274" s="194"/>
      <c r="G274" s="206" t="s">
        <v>4113</v>
      </c>
      <c r="H274" s="179"/>
      <c r="I274" s="179"/>
      <c r="J274" s="206" t="s">
        <v>4114</v>
      </c>
      <c r="K274" s="209"/>
      <c r="L274" s="211"/>
      <c r="M274" s="187"/>
    </row>
    <row r="275" spans="1:13" s="31" customFormat="1" ht="56.1" customHeight="1" x14ac:dyDescent="0.15">
      <c r="A275" s="193"/>
      <c r="B275" s="194"/>
      <c r="C275" s="177"/>
      <c r="D275" s="194"/>
      <c r="E275" s="180"/>
      <c r="F275" s="194"/>
      <c r="G275" s="206" t="s">
        <v>4115</v>
      </c>
      <c r="H275" s="179"/>
      <c r="I275" s="179"/>
      <c r="J275" s="206" t="s">
        <v>4116</v>
      </c>
      <c r="K275" s="209"/>
      <c r="L275" s="206" t="s">
        <v>17</v>
      </c>
      <c r="M275" s="181" t="s">
        <v>3750</v>
      </c>
    </row>
    <row r="276" spans="1:13" s="31" customFormat="1" ht="32.1" customHeight="1" x14ac:dyDescent="0.15">
      <c r="A276" s="193"/>
      <c r="B276" s="194"/>
      <c r="C276" s="177"/>
      <c r="D276" s="194"/>
      <c r="E276" s="180"/>
      <c r="F276" s="194"/>
      <c r="G276" s="206" t="s">
        <v>4117</v>
      </c>
      <c r="H276" s="179"/>
      <c r="I276" s="179"/>
      <c r="J276" s="206" t="s">
        <v>4118</v>
      </c>
      <c r="K276" s="211"/>
      <c r="L276" s="173" t="s">
        <v>17</v>
      </c>
      <c r="M276" s="174" t="s">
        <v>16</v>
      </c>
    </row>
    <row r="277" spans="1:13" s="31" customFormat="1" ht="32.1" customHeight="1" x14ac:dyDescent="0.15">
      <c r="A277" s="193"/>
      <c r="B277" s="194"/>
      <c r="C277" s="177"/>
      <c r="D277" s="194"/>
      <c r="E277" s="180"/>
      <c r="F277" s="194"/>
      <c r="G277" s="206" t="s">
        <v>4119</v>
      </c>
      <c r="H277" s="179"/>
      <c r="I277" s="179"/>
      <c r="J277" s="206" t="s">
        <v>4120</v>
      </c>
      <c r="K277" s="212" t="s">
        <v>80</v>
      </c>
      <c r="L277" s="209"/>
      <c r="M277" s="178"/>
    </row>
    <row r="278" spans="1:13" s="31" customFormat="1" ht="56.1" customHeight="1" x14ac:dyDescent="0.15">
      <c r="A278" s="193"/>
      <c r="B278" s="194"/>
      <c r="C278" s="177"/>
      <c r="D278" s="194"/>
      <c r="E278" s="180"/>
      <c r="F278" s="194"/>
      <c r="G278" s="206" t="s">
        <v>4121</v>
      </c>
      <c r="H278" s="179"/>
      <c r="I278" s="179"/>
      <c r="J278" s="206" t="s">
        <v>4121</v>
      </c>
      <c r="K278" s="214" t="s">
        <v>2809</v>
      </c>
      <c r="L278" s="209"/>
      <c r="M278" s="178"/>
    </row>
    <row r="279" spans="1:13" ht="32.1" customHeight="1" x14ac:dyDescent="0.15">
      <c r="A279" s="193"/>
      <c r="B279" s="194"/>
      <c r="C279" s="177"/>
      <c r="D279" s="194"/>
      <c r="E279" s="180"/>
      <c r="F279" s="194"/>
      <c r="G279" s="206" t="s">
        <v>4122</v>
      </c>
      <c r="H279" s="179"/>
      <c r="I279" s="179"/>
      <c r="J279" s="206" t="s">
        <v>4123</v>
      </c>
      <c r="K279" s="209"/>
      <c r="L279" s="209"/>
      <c r="M279" s="178"/>
    </row>
    <row r="280" spans="1:13" ht="44.1" customHeight="1" x14ac:dyDescent="0.15">
      <c r="A280" s="193"/>
      <c r="B280" s="194"/>
      <c r="C280" s="177"/>
      <c r="D280" s="194"/>
      <c r="E280" s="197"/>
      <c r="F280" s="198"/>
      <c r="G280" s="206" t="s">
        <v>4124</v>
      </c>
      <c r="H280" s="179"/>
      <c r="I280" s="179"/>
      <c r="J280" s="206" t="s">
        <v>4125</v>
      </c>
      <c r="K280" s="211"/>
      <c r="L280" s="209"/>
      <c r="M280" s="178"/>
    </row>
    <row r="281" spans="1:13" s="31" customFormat="1" ht="32.1" customHeight="1" x14ac:dyDescent="0.15">
      <c r="A281" s="193"/>
      <c r="B281" s="194"/>
      <c r="C281" s="177"/>
      <c r="D281" s="194"/>
      <c r="E281" s="171" t="s">
        <v>12</v>
      </c>
      <c r="F281" s="191" t="s">
        <v>2810</v>
      </c>
      <c r="G281" s="206" t="s">
        <v>2811</v>
      </c>
      <c r="H281" s="179"/>
      <c r="I281" s="179"/>
      <c r="J281" s="206" t="s">
        <v>4126</v>
      </c>
      <c r="K281" s="212" t="s">
        <v>85</v>
      </c>
      <c r="L281" s="209"/>
      <c r="M281" s="178"/>
    </row>
    <row r="282" spans="1:13" s="31" customFormat="1" ht="32.1" customHeight="1" x14ac:dyDescent="0.15">
      <c r="A282" s="193"/>
      <c r="B282" s="194"/>
      <c r="C282" s="177"/>
      <c r="D282" s="194"/>
      <c r="E282" s="180"/>
      <c r="F282" s="194"/>
      <c r="G282" s="206" t="s">
        <v>4127</v>
      </c>
      <c r="H282" s="179"/>
      <c r="I282" s="179"/>
      <c r="J282" s="206" t="s">
        <v>4128</v>
      </c>
      <c r="K282" s="214" t="s">
        <v>80</v>
      </c>
      <c r="L282" s="209"/>
      <c r="M282" s="178"/>
    </row>
    <row r="283" spans="1:13" s="31" customFormat="1" ht="32.1" customHeight="1" x14ac:dyDescent="0.15">
      <c r="A283" s="193"/>
      <c r="B283" s="194"/>
      <c r="C283" s="177"/>
      <c r="D283" s="194"/>
      <c r="E283" s="197"/>
      <c r="F283" s="198"/>
      <c r="G283" s="206" t="s">
        <v>2813</v>
      </c>
      <c r="H283" s="179"/>
      <c r="I283" s="179"/>
      <c r="J283" s="206" t="s">
        <v>4129</v>
      </c>
      <c r="K283" s="211"/>
      <c r="L283" s="209"/>
      <c r="M283" s="178"/>
    </row>
    <row r="284" spans="1:13" s="31" customFormat="1" ht="44.1" customHeight="1" x14ac:dyDescent="0.15">
      <c r="A284" s="193"/>
      <c r="B284" s="194"/>
      <c r="C284" s="177"/>
      <c r="D284" s="194"/>
      <c r="E284" s="171" t="s">
        <v>13</v>
      </c>
      <c r="F284" s="191" t="s">
        <v>2821</v>
      </c>
      <c r="G284" s="206" t="s">
        <v>2832</v>
      </c>
      <c r="H284" s="179"/>
      <c r="I284" s="179"/>
      <c r="J284" s="206" t="s">
        <v>4130</v>
      </c>
      <c r="K284" s="214" t="s">
        <v>85</v>
      </c>
      <c r="L284" s="209"/>
      <c r="M284" s="178"/>
    </row>
    <row r="285" spans="1:13" s="31" customFormat="1" ht="32.1" customHeight="1" x14ac:dyDescent="0.15">
      <c r="A285" s="193"/>
      <c r="B285" s="194"/>
      <c r="C285" s="177"/>
      <c r="D285" s="194"/>
      <c r="E285" s="180"/>
      <c r="F285" s="194"/>
      <c r="G285" s="206" t="s">
        <v>2833</v>
      </c>
      <c r="H285" s="179"/>
      <c r="I285" s="179"/>
      <c r="J285" s="206" t="s">
        <v>4131</v>
      </c>
      <c r="K285" s="209"/>
      <c r="L285" s="209"/>
      <c r="M285" s="178"/>
    </row>
    <row r="286" spans="1:13" s="31" customFormat="1" ht="32.1" customHeight="1" x14ac:dyDescent="0.15">
      <c r="A286" s="193"/>
      <c r="B286" s="194"/>
      <c r="C286" s="177"/>
      <c r="D286" s="194"/>
      <c r="E286" s="180"/>
      <c r="F286" s="194"/>
      <c r="G286" s="206" t="s">
        <v>4132</v>
      </c>
      <c r="H286" s="179"/>
      <c r="I286" s="179"/>
      <c r="J286" s="206" t="s">
        <v>4133</v>
      </c>
      <c r="K286" s="211"/>
      <c r="L286" s="209"/>
      <c r="M286" s="178"/>
    </row>
    <row r="287" spans="1:13" s="31" customFormat="1" ht="32.1" customHeight="1" x14ac:dyDescent="0.15">
      <c r="A287" s="193"/>
      <c r="B287" s="194"/>
      <c r="C287" s="177"/>
      <c r="D287" s="194"/>
      <c r="E287" s="180"/>
      <c r="F287" s="194"/>
      <c r="G287" s="206" t="s">
        <v>4134</v>
      </c>
      <c r="H287" s="179"/>
      <c r="I287" s="179"/>
      <c r="J287" s="206" t="s">
        <v>4135</v>
      </c>
      <c r="K287" s="212" t="s">
        <v>80</v>
      </c>
      <c r="L287" s="209"/>
      <c r="M287" s="178"/>
    </row>
    <row r="288" spans="1:13" s="31" customFormat="1" ht="32.1" customHeight="1" x14ac:dyDescent="0.15">
      <c r="A288" s="193"/>
      <c r="B288" s="194"/>
      <c r="C288" s="177"/>
      <c r="D288" s="194"/>
      <c r="E288" s="180"/>
      <c r="F288" s="194"/>
      <c r="G288" s="206" t="s">
        <v>2836</v>
      </c>
      <c r="H288" s="179"/>
      <c r="I288" s="179"/>
      <c r="J288" s="206" t="s">
        <v>4136</v>
      </c>
      <c r="K288" s="212" t="s">
        <v>140</v>
      </c>
      <c r="L288" s="209"/>
      <c r="M288" s="178"/>
    </row>
    <row r="289" spans="1:13" s="31" customFormat="1" ht="44.1" customHeight="1" x14ac:dyDescent="0.15">
      <c r="A289" s="193"/>
      <c r="B289" s="194"/>
      <c r="C289" s="177"/>
      <c r="D289" s="194"/>
      <c r="E289" s="180"/>
      <c r="F289" s="194"/>
      <c r="G289" s="206" t="s">
        <v>2838</v>
      </c>
      <c r="H289" s="179"/>
      <c r="I289" s="179"/>
      <c r="J289" s="206" t="s">
        <v>2838</v>
      </c>
      <c r="K289" s="212" t="s">
        <v>2840</v>
      </c>
      <c r="L289" s="209"/>
      <c r="M289" s="178"/>
    </row>
    <row r="290" spans="1:13" ht="32.1" customHeight="1" x14ac:dyDescent="0.15">
      <c r="A290" s="193"/>
      <c r="B290" s="194"/>
      <c r="C290" s="177"/>
      <c r="D290" s="194"/>
      <c r="E290" s="197"/>
      <c r="F290" s="198"/>
      <c r="G290" s="206" t="s">
        <v>2841</v>
      </c>
      <c r="H290" s="179"/>
      <c r="I290" s="179"/>
      <c r="J290" s="206" t="s">
        <v>2841</v>
      </c>
      <c r="K290" s="212" t="s">
        <v>379</v>
      </c>
      <c r="L290" s="209"/>
      <c r="M290" s="178"/>
    </row>
    <row r="291" spans="1:13" s="31" customFormat="1" ht="44.1" customHeight="1" x14ac:dyDescent="0.15">
      <c r="A291" s="193"/>
      <c r="B291" s="194"/>
      <c r="C291" s="177"/>
      <c r="D291" s="194"/>
      <c r="E291" s="171" t="s">
        <v>14</v>
      </c>
      <c r="F291" s="191" t="s">
        <v>4137</v>
      </c>
      <c r="G291" s="206" t="s">
        <v>4138</v>
      </c>
      <c r="H291" s="179"/>
      <c r="I291" s="179"/>
      <c r="J291" s="206" t="s">
        <v>4139</v>
      </c>
      <c r="K291" s="214" t="s">
        <v>85</v>
      </c>
      <c r="L291" s="209"/>
      <c r="M291" s="178"/>
    </row>
    <row r="292" spans="1:13" s="31" customFormat="1" ht="32.1" customHeight="1" x14ac:dyDescent="0.15">
      <c r="A292" s="193"/>
      <c r="B292" s="194"/>
      <c r="C292" s="177"/>
      <c r="D292" s="194"/>
      <c r="E292" s="197"/>
      <c r="F292" s="198"/>
      <c r="G292" s="206" t="s">
        <v>4140</v>
      </c>
      <c r="H292" s="179"/>
      <c r="I292" s="179"/>
      <c r="J292" s="206" t="s">
        <v>4141</v>
      </c>
      <c r="K292" s="211"/>
      <c r="L292" s="209"/>
      <c r="M292" s="178"/>
    </row>
    <row r="293" spans="1:13" s="31" customFormat="1" ht="32.1" customHeight="1" x14ac:dyDescent="0.15">
      <c r="A293" s="193"/>
      <c r="B293" s="194"/>
      <c r="C293" s="177"/>
      <c r="D293" s="194"/>
      <c r="E293" s="171" t="s">
        <v>20</v>
      </c>
      <c r="F293" s="191" t="s">
        <v>2843</v>
      </c>
      <c r="G293" s="206" t="s">
        <v>4142</v>
      </c>
      <c r="H293" s="179"/>
      <c r="I293" s="179"/>
      <c r="J293" s="206" t="s">
        <v>4143</v>
      </c>
      <c r="K293" s="212" t="s">
        <v>83</v>
      </c>
      <c r="L293" s="209"/>
      <c r="M293" s="178"/>
    </row>
    <row r="294" spans="1:13" s="31" customFormat="1" ht="44.1" customHeight="1" x14ac:dyDescent="0.15">
      <c r="A294" s="193"/>
      <c r="B294" s="194"/>
      <c r="C294" s="177"/>
      <c r="D294" s="194"/>
      <c r="E294" s="197"/>
      <c r="F294" s="198"/>
      <c r="G294" s="206" t="s">
        <v>4144</v>
      </c>
      <c r="H294" s="179"/>
      <c r="I294" s="179"/>
      <c r="J294" s="206" t="s">
        <v>4144</v>
      </c>
      <c r="K294" s="212" t="s">
        <v>2840</v>
      </c>
      <c r="L294" s="209"/>
      <c r="M294" s="178"/>
    </row>
    <row r="295" spans="1:13" s="31" customFormat="1" ht="32.1" customHeight="1" x14ac:dyDescent="0.15">
      <c r="A295" s="193"/>
      <c r="B295" s="194"/>
      <c r="C295" s="177"/>
      <c r="D295" s="194"/>
      <c r="E295" s="185" t="s">
        <v>24</v>
      </c>
      <c r="F295" s="204" t="s">
        <v>104</v>
      </c>
      <c r="G295" s="206" t="s">
        <v>4145</v>
      </c>
      <c r="H295" s="179"/>
      <c r="I295" s="179"/>
      <c r="J295" s="206" t="s">
        <v>4146</v>
      </c>
      <c r="K295" s="214" t="s">
        <v>85</v>
      </c>
      <c r="L295" s="209"/>
      <c r="M295" s="178"/>
    </row>
    <row r="296" spans="1:13" s="31" customFormat="1" ht="56.1" customHeight="1" x14ac:dyDescent="0.15">
      <c r="A296" s="193"/>
      <c r="B296" s="194"/>
      <c r="C296" s="177"/>
      <c r="D296" s="194"/>
      <c r="E296" s="171" t="s">
        <v>25</v>
      </c>
      <c r="F296" s="191" t="s">
        <v>105</v>
      </c>
      <c r="G296" s="206" t="s">
        <v>4147</v>
      </c>
      <c r="H296" s="179"/>
      <c r="I296" s="179"/>
      <c r="J296" s="206" t="s">
        <v>4148</v>
      </c>
      <c r="K296" s="209"/>
      <c r="L296" s="209"/>
      <c r="M296" s="178"/>
    </row>
    <row r="297" spans="1:13" s="31" customFormat="1" ht="44.1" customHeight="1" x14ac:dyDescent="0.15">
      <c r="A297" s="193"/>
      <c r="B297" s="194"/>
      <c r="C297" s="177"/>
      <c r="D297" s="194"/>
      <c r="E297" s="180"/>
      <c r="F297" s="194"/>
      <c r="G297" s="206" t="s">
        <v>4149</v>
      </c>
      <c r="H297" s="179"/>
      <c r="I297" s="179"/>
      <c r="J297" s="206" t="s">
        <v>4150</v>
      </c>
      <c r="K297" s="209"/>
      <c r="L297" s="209"/>
      <c r="M297" s="178"/>
    </row>
    <row r="298" spans="1:13" s="31" customFormat="1" ht="44.1" customHeight="1" x14ac:dyDescent="0.15">
      <c r="A298" s="193"/>
      <c r="B298" s="194"/>
      <c r="C298" s="177"/>
      <c r="D298" s="194"/>
      <c r="E298" s="180"/>
      <c r="F298" s="194"/>
      <c r="G298" s="206" t="s">
        <v>4151</v>
      </c>
      <c r="H298" s="179"/>
      <c r="I298" s="179"/>
      <c r="J298" s="206" t="s">
        <v>4152</v>
      </c>
      <c r="K298" s="209"/>
      <c r="L298" s="209"/>
      <c r="M298" s="178"/>
    </row>
    <row r="299" spans="1:13" s="31" customFormat="1" ht="32.1" customHeight="1" x14ac:dyDescent="0.15">
      <c r="A299" s="193"/>
      <c r="B299" s="194"/>
      <c r="C299" s="177"/>
      <c r="D299" s="194"/>
      <c r="E299" s="180"/>
      <c r="F299" s="194"/>
      <c r="G299" s="206" t="s">
        <v>4153</v>
      </c>
      <c r="H299" s="179"/>
      <c r="I299" s="179"/>
      <c r="J299" s="206" t="s">
        <v>4154</v>
      </c>
      <c r="K299" s="211"/>
      <c r="L299" s="209"/>
      <c r="M299" s="178"/>
    </row>
    <row r="300" spans="1:13" s="31" customFormat="1" ht="44.1" customHeight="1" x14ac:dyDescent="0.15">
      <c r="A300" s="193"/>
      <c r="B300" s="194"/>
      <c r="C300" s="177"/>
      <c r="D300" s="194"/>
      <c r="E300" s="180"/>
      <c r="F300" s="194"/>
      <c r="G300" s="206" t="s">
        <v>4155</v>
      </c>
      <c r="H300" s="179"/>
      <c r="I300" s="179"/>
      <c r="J300" s="206" t="s">
        <v>4156</v>
      </c>
      <c r="K300" s="212" t="s">
        <v>83</v>
      </c>
      <c r="L300" s="209"/>
      <c r="M300" s="178"/>
    </row>
    <row r="301" spans="1:13" s="31" customFormat="1" ht="56.1" customHeight="1" x14ac:dyDescent="0.15">
      <c r="A301" s="193"/>
      <c r="B301" s="194"/>
      <c r="C301" s="177"/>
      <c r="D301" s="194"/>
      <c r="E301" s="180"/>
      <c r="F301" s="194"/>
      <c r="G301" s="206" t="s">
        <v>4157</v>
      </c>
      <c r="H301" s="179"/>
      <c r="I301" s="179"/>
      <c r="J301" s="206" t="s">
        <v>4158</v>
      </c>
      <c r="K301" s="212" t="s">
        <v>32</v>
      </c>
      <c r="L301" s="209"/>
      <c r="M301" s="178"/>
    </row>
    <row r="302" spans="1:13" s="31" customFormat="1" ht="44.1" customHeight="1" x14ac:dyDescent="0.15">
      <c r="A302" s="193"/>
      <c r="B302" s="194"/>
      <c r="C302" s="184"/>
      <c r="D302" s="198"/>
      <c r="E302" s="197"/>
      <c r="F302" s="198"/>
      <c r="G302" s="206" t="s">
        <v>4159</v>
      </c>
      <c r="H302" s="179"/>
      <c r="I302" s="189"/>
      <c r="J302" s="206" t="s">
        <v>4159</v>
      </c>
      <c r="K302" s="212" t="s">
        <v>2840</v>
      </c>
      <c r="L302" s="211"/>
      <c r="M302" s="187"/>
    </row>
    <row r="303" spans="1:13" s="31" customFormat="1" ht="44.1" customHeight="1" x14ac:dyDescent="0.15">
      <c r="A303" s="193"/>
      <c r="B303" s="194"/>
      <c r="C303" s="202">
        <v>4</v>
      </c>
      <c r="D303" s="191" t="s">
        <v>410</v>
      </c>
      <c r="E303" s="171" t="s">
        <v>5</v>
      </c>
      <c r="F303" s="191" t="s">
        <v>2849</v>
      </c>
      <c r="G303" s="206" t="s">
        <v>4160</v>
      </c>
      <c r="H303" s="179"/>
      <c r="I303" s="173" t="s">
        <v>4161</v>
      </c>
      <c r="J303" s="206" t="s">
        <v>4162</v>
      </c>
      <c r="K303" s="173" t="s">
        <v>85</v>
      </c>
      <c r="L303" s="173" t="s">
        <v>17</v>
      </c>
      <c r="M303" s="174" t="s">
        <v>16</v>
      </c>
    </row>
    <row r="304" spans="1:13" s="31" customFormat="1" ht="32.1" customHeight="1" x14ac:dyDescent="0.15">
      <c r="A304" s="193"/>
      <c r="B304" s="194"/>
      <c r="C304" s="177"/>
      <c r="D304" s="194"/>
      <c r="E304" s="197"/>
      <c r="F304" s="198"/>
      <c r="G304" s="206" t="s">
        <v>4163</v>
      </c>
      <c r="H304" s="179"/>
      <c r="I304" s="179"/>
      <c r="J304" s="206" t="s">
        <v>4164</v>
      </c>
      <c r="K304" s="179"/>
      <c r="L304" s="179"/>
      <c r="M304" s="178"/>
    </row>
    <row r="305" spans="1:13" s="31" customFormat="1" ht="44.1" customHeight="1" x14ac:dyDescent="0.15">
      <c r="A305" s="193"/>
      <c r="B305" s="194"/>
      <c r="C305" s="184"/>
      <c r="D305" s="198"/>
      <c r="E305" s="171" t="s">
        <v>6</v>
      </c>
      <c r="F305" s="204" t="s">
        <v>2851</v>
      </c>
      <c r="G305" s="206" t="s">
        <v>2852</v>
      </c>
      <c r="H305" s="179"/>
      <c r="I305" s="189"/>
      <c r="J305" s="206" t="s">
        <v>4165</v>
      </c>
      <c r="K305" s="189"/>
      <c r="L305" s="189"/>
      <c r="M305" s="187"/>
    </row>
    <row r="306" spans="1:13" s="31" customFormat="1" ht="44.1" customHeight="1" x14ac:dyDescent="0.15">
      <c r="A306" s="201"/>
      <c r="B306" s="198"/>
      <c r="C306" s="242">
        <v>5</v>
      </c>
      <c r="D306" s="204" t="s">
        <v>4166</v>
      </c>
      <c r="E306" s="185"/>
      <c r="F306" s="204" t="s">
        <v>4167</v>
      </c>
      <c r="G306" s="206" t="s">
        <v>4168</v>
      </c>
      <c r="H306" s="189"/>
      <c r="I306" s="206" t="s">
        <v>4169</v>
      </c>
      <c r="J306" s="206" t="s">
        <v>4170</v>
      </c>
      <c r="K306" s="212" t="s">
        <v>85</v>
      </c>
      <c r="L306" s="206" t="s">
        <v>17</v>
      </c>
      <c r="M306" s="181" t="s">
        <v>16</v>
      </c>
    </row>
    <row r="307" spans="1:13" s="31" customFormat="1" ht="44.1" customHeight="1" x14ac:dyDescent="0.15">
      <c r="A307" s="190">
        <v>54</v>
      </c>
      <c r="B307" s="191" t="s">
        <v>411</v>
      </c>
      <c r="C307" s="202">
        <v>1</v>
      </c>
      <c r="D307" s="191" t="s">
        <v>412</v>
      </c>
      <c r="E307" s="171" t="s">
        <v>5</v>
      </c>
      <c r="F307" s="191" t="s">
        <v>2853</v>
      </c>
      <c r="G307" s="206" t="s">
        <v>4171</v>
      </c>
      <c r="H307" s="173" t="s">
        <v>4172</v>
      </c>
      <c r="I307" s="173" t="s">
        <v>4173</v>
      </c>
      <c r="J307" s="206" t="s">
        <v>4174</v>
      </c>
      <c r="K307" s="173" t="s">
        <v>85</v>
      </c>
      <c r="L307" s="173" t="s">
        <v>17</v>
      </c>
      <c r="M307" s="174" t="s">
        <v>16</v>
      </c>
    </row>
    <row r="308" spans="1:13" s="31" customFormat="1" ht="32.1" customHeight="1" x14ac:dyDescent="0.15">
      <c r="A308" s="193"/>
      <c r="B308" s="194"/>
      <c r="C308" s="177"/>
      <c r="D308" s="194"/>
      <c r="E308" s="197"/>
      <c r="F308" s="198"/>
      <c r="G308" s="206" t="s">
        <v>4175</v>
      </c>
      <c r="H308" s="179"/>
      <c r="I308" s="179"/>
      <c r="J308" s="206" t="s">
        <v>4176</v>
      </c>
      <c r="K308" s="179"/>
      <c r="L308" s="179"/>
      <c r="M308" s="178"/>
    </row>
    <row r="309" spans="1:13" s="31" customFormat="1" ht="32.1" customHeight="1" x14ac:dyDescent="0.15">
      <c r="A309" s="193"/>
      <c r="B309" s="194"/>
      <c r="C309" s="177"/>
      <c r="D309" s="194"/>
      <c r="E309" s="185" t="s">
        <v>6</v>
      </c>
      <c r="F309" s="204" t="s">
        <v>2854</v>
      </c>
      <c r="G309" s="206" t="s">
        <v>4177</v>
      </c>
      <c r="H309" s="179"/>
      <c r="I309" s="179"/>
      <c r="J309" s="206" t="s">
        <v>4178</v>
      </c>
      <c r="K309" s="179"/>
      <c r="L309" s="179"/>
      <c r="M309" s="178"/>
    </row>
    <row r="310" spans="1:13" s="31" customFormat="1" ht="32.1" customHeight="1" x14ac:dyDescent="0.15">
      <c r="A310" s="193"/>
      <c r="B310" s="194"/>
      <c r="C310" s="177"/>
      <c r="D310" s="194"/>
      <c r="E310" s="171" t="s">
        <v>7</v>
      </c>
      <c r="F310" s="191" t="s">
        <v>2857</v>
      </c>
      <c r="G310" s="206" t="s">
        <v>4179</v>
      </c>
      <c r="H310" s="179"/>
      <c r="I310" s="179"/>
      <c r="J310" s="206" t="s">
        <v>4180</v>
      </c>
      <c r="K310" s="179"/>
      <c r="L310" s="179"/>
      <c r="M310" s="178"/>
    </row>
    <row r="311" spans="1:13" s="31" customFormat="1" ht="32.1" customHeight="1" x14ac:dyDescent="0.15">
      <c r="A311" s="193"/>
      <c r="B311" s="194"/>
      <c r="C311" s="177"/>
      <c r="D311" s="194"/>
      <c r="E311" s="180"/>
      <c r="F311" s="194"/>
      <c r="G311" s="206" t="s">
        <v>4181</v>
      </c>
      <c r="H311" s="179"/>
      <c r="I311" s="179"/>
      <c r="J311" s="206" t="s">
        <v>4182</v>
      </c>
      <c r="K311" s="189"/>
      <c r="L311" s="179"/>
      <c r="M311" s="178"/>
    </row>
    <row r="312" spans="1:13" s="31" customFormat="1" ht="44.1" customHeight="1" x14ac:dyDescent="0.15">
      <c r="A312" s="193"/>
      <c r="B312" s="194"/>
      <c r="C312" s="177"/>
      <c r="D312" s="194"/>
      <c r="E312" s="197"/>
      <c r="F312" s="198"/>
      <c r="G312" s="206" t="s">
        <v>4183</v>
      </c>
      <c r="H312" s="179"/>
      <c r="I312" s="179"/>
      <c r="J312" s="206" t="s">
        <v>4184</v>
      </c>
      <c r="K312" s="206" t="s">
        <v>2840</v>
      </c>
      <c r="L312" s="179"/>
      <c r="M312" s="178"/>
    </row>
    <row r="313" spans="1:13" s="31" customFormat="1" ht="44.1" customHeight="1" x14ac:dyDescent="0.15">
      <c r="A313" s="193"/>
      <c r="B313" s="194"/>
      <c r="C313" s="177"/>
      <c r="D313" s="194"/>
      <c r="E313" s="185" t="s">
        <v>8</v>
      </c>
      <c r="F313" s="204" t="s">
        <v>2860</v>
      </c>
      <c r="G313" s="206" t="s">
        <v>4185</v>
      </c>
      <c r="H313" s="179"/>
      <c r="I313" s="179"/>
      <c r="J313" s="206" t="s">
        <v>4186</v>
      </c>
      <c r="K313" s="212" t="s">
        <v>85</v>
      </c>
      <c r="L313" s="209"/>
      <c r="M313" s="178"/>
    </row>
    <row r="314" spans="1:13" s="31" customFormat="1" ht="32.1" customHeight="1" x14ac:dyDescent="0.15">
      <c r="A314" s="193"/>
      <c r="B314" s="194"/>
      <c r="C314" s="177"/>
      <c r="D314" s="194"/>
      <c r="E314" s="171" t="s">
        <v>9</v>
      </c>
      <c r="F314" s="191" t="s">
        <v>2862</v>
      </c>
      <c r="G314" s="206" t="s">
        <v>4187</v>
      </c>
      <c r="H314" s="179"/>
      <c r="I314" s="179"/>
      <c r="J314" s="206" t="s">
        <v>4188</v>
      </c>
      <c r="K314" s="173" t="s">
        <v>85</v>
      </c>
      <c r="L314" s="179"/>
      <c r="M314" s="178"/>
    </row>
    <row r="315" spans="1:13" s="31" customFormat="1" ht="32.1" customHeight="1" x14ac:dyDescent="0.15">
      <c r="A315" s="193"/>
      <c r="B315" s="194"/>
      <c r="C315" s="177"/>
      <c r="D315" s="194"/>
      <c r="E315" s="197"/>
      <c r="F315" s="198"/>
      <c r="G315" s="206" t="s">
        <v>4189</v>
      </c>
      <c r="H315" s="179"/>
      <c r="I315" s="179"/>
      <c r="J315" s="206" t="s">
        <v>4190</v>
      </c>
      <c r="K315" s="179"/>
      <c r="L315" s="179"/>
      <c r="M315" s="178"/>
    </row>
    <row r="316" spans="1:13" s="31" customFormat="1" ht="32.1" customHeight="1" x14ac:dyDescent="0.15">
      <c r="A316" s="193"/>
      <c r="B316" s="194"/>
      <c r="C316" s="177"/>
      <c r="D316" s="194"/>
      <c r="E316" s="185" t="s">
        <v>11</v>
      </c>
      <c r="F316" s="204" t="s">
        <v>2863</v>
      </c>
      <c r="G316" s="206" t="s">
        <v>4191</v>
      </c>
      <c r="H316" s="179"/>
      <c r="I316" s="179"/>
      <c r="J316" s="206" t="s">
        <v>4192</v>
      </c>
      <c r="K316" s="179"/>
      <c r="L316" s="179"/>
      <c r="M316" s="178"/>
    </row>
    <row r="317" spans="1:13" s="31" customFormat="1" ht="32.1" customHeight="1" x14ac:dyDescent="0.15">
      <c r="A317" s="193"/>
      <c r="B317" s="194"/>
      <c r="C317" s="177"/>
      <c r="D317" s="194"/>
      <c r="E317" s="171" t="s">
        <v>12</v>
      </c>
      <c r="F317" s="191" t="s">
        <v>2864</v>
      </c>
      <c r="G317" s="206" t="s">
        <v>4193</v>
      </c>
      <c r="H317" s="179"/>
      <c r="I317" s="179"/>
      <c r="J317" s="206" t="s">
        <v>4194</v>
      </c>
      <c r="K317" s="179"/>
      <c r="L317" s="179"/>
      <c r="M317" s="178"/>
    </row>
    <row r="318" spans="1:13" s="31" customFormat="1" ht="44.1" customHeight="1" x14ac:dyDescent="0.15">
      <c r="A318" s="193"/>
      <c r="B318" s="194"/>
      <c r="C318" s="177"/>
      <c r="D318" s="194"/>
      <c r="E318" s="197"/>
      <c r="F318" s="198"/>
      <c r="G318" s="206" t="s">
        <v>4195</v>
      </c>
      <c r="H318" s="179"/>
      <c r="I318" s="179"/>
      <c r="J318" s="206" t="s">
        <v>4196</v>
      </c>
      <c r="K318" s="179"/>
      <c r="L318" s="179"/>
      <c r="M318" s="178"/>
    </row>
    <row r="319" spans="1:13" s="31" customFormat="1" ht="44.1" customHeight="1" x14ac:dyDescent="0.15">
      <c r="A319" s="193"/>
      <c r="B319" s="194"/>
      <c r="C319" s="177"/>
      <c r="D319" s="194"/>
      <c r="E319" s="171" t="s">
        <v>13</v>
      </c>
      <c r="F319" s="191" t="s">
        <v>4197</v>
      </c>
      <c r="G319" s="206" t="s">
        <v>4198</v>
      </c>
      <c r="H319" s="179"/>
      <c r="I319" s="179"/>
      <c r="J319" s="206" t="s">
        <v>4199</v>
      </c>
      <c r="K319" s="179"/>
      <c r="L319" s="179"/>
      <c r="M319" s="178"/>
    </row>
    <row r="320" spans="1:13" s="31" customFormat="1" ht="32.1" customHeight="1" x14ac:dyDescent="0.15">
      <c r="A320" s="193"/>
      <c r="B320" s="194"/>
      <c r="C320" s="177"/>
      <c r="D320" s="194"/>
      <c r="E320" s="197"/>
      <c r="F320" s="198"/>
      <c r="G320" s="206" t="s">
        <v>4200</v>
      </c>
      <c r="H320" s="179"/>
      <c r="I320" s="179"/>
      <c r="J320" s="206" t="s">
        <v>4201</v>
      </c>
      <c r="K320" s="189"/>
      <c r="L320" s="179"/>
      <c r="M320" s="178"/>
    </row>
    <row r="321" spans="1:13" ht="32.1" customHeight="1" x14ac:dyDescent="0.15">
      <c r="A321" s="193"/>
      <c r="B321" s="194"/>
      <c r="C321" s="177"/>
      <c r="D321" s="194"/>
      <c r="E321" s="185" t="s">
        <v>14</v>
      </c>
      <c r="F321" s="204" t="s">
        <v>112</v>
      </c>
      <c r="G321" s="206" t="s">
        <v>4202</v>
      </c>
      <c r="H321" s="179"/>
      <c r="I321" s="179"/>
      <c r="J321" s="206" t="s">
        <v>4203</v>
      </c>
      <c r="K321" s="206" t="s">
        <v>85</v>
      </c>
      <c r="L321" s="179"/>
      <c r="M321" s="178"/>
    </row>
    <row r="322" spans="1:13" ht="32.1" customHeight="1" x14ac:dyDescent="0.15">
      <c r="A322" s="193"/>
      <c r="B322" s="194"/>
      <c r="C322" s="177"/>
      <c r="D322" s="194"/>
      <c r="E322" s="171" t="s">
        <v>20</v>
      </c>
      <c r="F322" s="191" t="s">
        <v>2866</v>
      </c>
      <c r="G322" s="206" t="s">
        <v>2867</v>
      </c>
      <c r="H322" s="179"/>
      <c r="I322" s="179"/>
      <c r="J322" s="206" t="s">
        <v>4204</v>
      </c>
      <c r="K322" s="206" t="s">
        <v>32</v>
      </c>
      <c r="L322" s="179"/>
      <c r="M322" s="178"/>
    </row>
    <row r="323" spans="1:13" ht="44.1" customHeight="1" x14ac:dyDescent="0.15">
      <c r="A323" s="193"/>
      <c r="B323" s="194"/>
      <c r="C323" s="177"/>
      <c r="D323" s="194"/>
      <c r="E323" s="197"/>
      <c r="F323" s="198"/>
      <c r="G323" s="206" t="s">
        <v>4205</v>
      </c>
      <c r="H323" s="179"/>
      <c r="I323" s="179"/>
      <c r="J323" s="206" t="s">
        <v>2869</v>
      </c>
      <c r="K323" s="217" t="s">
        <v>2840</v>
      </c>
      <c r="L323" s="209"/>
      <c r="M323" s="178"/>
    </row>
    <row r="324" spans="1:13" ht="32.1" customHeight="1" x14ac:dyDescent="0.15">
      <c r="A324" s="193"/>
      <c r="B324" s="194"/>
      <c r="C324" s="177"/>
      <c r="D324" s="194"/>
      <c r="E324" s="171" t="s">
        <v>24</v>
      </c>
      <c r="F324" s="191" t="s">
        <v>26</v>
      </c>
      <c r="G324" s="206" t="s">
        <v>4206</v>
      </c>
      <c r="H324" s="179"/>
      <c r="I324" s="179"/>
      <c r="J324" s="206" t="s">
        <v>4207</v>
      </c>
      <c r="K324" s="209"/>
      <c r="L324" s="209"/>
      <c r="M324" s="178"/>
    </row>
    <row r="325" spans="1:13" ht="68.099999999999994" customHeight="1" x14ac:dyDescent="0.15">
      <c r="A325" s="193"/>
      <c r="B325" s="194"/>
      <c r="C325" s="177"/>
      <c r="D325" s="194"/>
      <c r="E325" s="180"/>
      <c r="F325" s="194"/>
      <c r="G325" s="206" t="s">
        <v>280</v>
      </c>
      <c r="H325" s="179"/>
      <c r="I325" s="179"/>
      <c r="J325" s="206" t="s">
        <v>4208</v>
      </c>
      <c r="K325" s="211"/>
      <c r="L325" s="209"/>
      <c r="M325" s="178"/>
    </row>
    <row r="326" spans="1:13" ht="116.1" customHeight="1" x14ac:dyDescent="0.15">
      <c r="A326" s="193"/>
      <c r="B326" s="194"/>
      <c r="C326" s="177"/>
      <c r="D326" s="194"/>
      <c r="E326" s="180"/>
      <c r="F326" s="194"/>
      <c r="G326" s="206" t="s">
        <v>2872</v>
      </c>
      <c r="H326" s="179"/>
      <c r="I326" s="179"/>
      <c r="J326" s="206" t="s">
        <v>4209</v>
      </c>
      <c r="K326" s="212" t="s">
        <v>2873</v>
      </c>
      <c r="L326" s="209"/>
      <c r="M326" s="178"/>
    </row>
    <row r="327" spans="1:13" ht="32.1" customHeight="1" x14ac:dyDescent="0.15">
      <c r="A327" s="193"/>
      <c r="B327" s="194"/>
      <c r="C327" s="177"/>
      <c r="D327" s="194"/>
      <c r="E327" s="197"/>
      <c r="F327" s="198"/>
      <c r="G327" s="206" t="s">
        <v>4210</v>
      </c>
      <c r="H327" s="179"/>
      <c r="I327" s="179"/>
      <c r="J327" s="206" t="s">
        <v>4211</v>
      </c>
      <c r="K327" s="212" t="s">
        <v>85</v>
      </c>
      <c r="L327" s="209"/>
      <c r="M327" s="178"/>
    </row>
    <row r="328" spans="1:13" ht="32.1" customHeight="1" x14ac:dyDescent="0.15">
      <c r="A328" s="193"/>
      <c r="B328" s="194"/>
      <c r="C328" s="184"/>
      <c r="D328" s="198"/>
      <c r="E328" s="185" t="s">
        <v>25</v>
      </c>
      <c r="F328" s="204" t="s">
        <v>2874</v>
      </c>
      <c r="G328" s="206" t="s">
        <v>4212</v>
      </c>
      <c r="H328" s="179"/>
      <c r="I328" s="189"/>
      <c r="J328" s="206" t="s">
        <v>4213</v>
      </c>
      <c r="K328" s="212" t="s">
        <v>85</v>
      </c>
      <c r="L328" s="211"/>
      <c r="M328" s="187"/>
    </row>
    <row r="329" spans="1:13" ht="56.1" customHeight="1" x14ac:dyDescent="0.15">
      <c r="A329" s="193"/>
      <c r="B329" s="194"/>
      <c r="C329" s="202">
        <v>2</v>
      </c>
      <c r="D329" s="191" t="s">
        <v>418</v>
      </c>
      <c r="E329" s="171" t="s">
        <v>5</v>
      </c>
      <c r="F329" s="191" t="s">
        <v>2876</v>
      </c>
      <c r="G329" s="206" t="s">
        <v>4214</v>
      </c>
      <c r="H329" s="179"/>
      <c r="I329" s="173" t="s">
        <v>4215</v>
      </c>
      <c r="J329" s="206" t="s">
        <v>4216</v>
      </c>
      <c r="K329" s="214" t="s">
        <v>85</v>
      </c>
      <c r="L329" s="173" t="s">
        <v>17</v>
      </c>
      <c r="M329" s="174" t="s">
        <v>16</v>
      </c>
    </row>
    <row r="330" spans="1:13" ht="32.1" customHeight="1" x14ac:dyDescent="0.15">
      <c r="A330" s="193"/>
      <c r="B330" s="194"/>
      <c r="C330" s="177"/>
      <c r="D330" s="194"/>
      <c r="E330" s="197"/>
      <c r="F330" s="198"/>
      <c r="G330" s="206" t="s">
        <v>4217</v>
      </c>
      <c r="H330" s="179"/>
      <c r="I330" s="179"/>
      <c r="J330" s="206" t="s">
        <v>4218</v>
      </c>
      <c r="K330" s="209"/>
      <c r="L330" s="179"/>
      <c r="M330" s="178"/>
    </row>
    <row r="331" spans="1:13" s="31" customFormat="1" ht="32.1" customHeight="1" x14ac:dyDescent="0.15">
      <c r="A331" s="193"/>
      <c r="B331" s="194"/>
      <c r="C331" s="177"/>
      <c r="D331" s="194"/>
      <c r="E331" s="185" t="s">
        <v>6</v>
      </c>
      <c r="F331" s="204" t="s">
        <v>2877</v>
      </c>
      <c r="G331" s="206" t="s">
        <v>4219</v>
      </c>
      <c r="H331" s="179"/>
      <c r="I331" s="179"/>
      <c r="J331" s="206" t="s">
        <v>4220</v>
      </c>
      <c r="K331" s="209"/>
      <c r="L331" s="209"/>
      <c r="M331" s="178"/>
    </row>
    <row r="332" spans="1:13" s="31" customFormat="1" ht="32.1" customHeight="1" x14ac:dyDescent="0.15">
      <c r="A332" s="193"/>
      <c r="B332" s="194"/>
      <c r="C332" s="177"/>
      <c r="D332" s="194"/>
      <c r="E332" s="171" t="s">
        <v>7</v>
      </c>
      <c r="F332" s="191" t="s">
        <v>2880</v>
      </c>
      <c r="G332" s="206" t="s">
        <v>4221</v>
      </c>
      <c r="H332" s="179"/>
      <c r="I332" s="179"/>
      <c r="J332" s="206" t="s">
        <v>4222</v>
      </c>
      <c r="K332" s="209"/>
      <c r="L332" s="209"/>
      <c r="M332" s="178"/>
    </row>
    <row r="333" spans="1:13" s="31" customFormat="1" ht="32.1" customHeight="1" x14ac:dyDescent="0.15">
      <c r="A333" s="193"/>
      <c r="B333" s="194"/>
      <c r="C333" s="177"/>
      <c r="D333" s="194"/>
      <c r="E333" s="180"/>
      <c r="F333" s="194"/>
      <c r="G333" s="206" t="s">
        <v>4223</v>
      </c>
      <c r="H333" s="179"/>
      <c r="I333" s="179"/>
      <c r="J333" s="206" t="s">
        <v>4224</v>
      </c>
      <c r="K333" s="211"/>
      <c r="L333" s="209"/>
      <c r="M333" s="178"/>
    </row>
    <row r="334" spans="1:13" s="31" customFormat="1" ht="44.1" customHeight="1" x14ac:dyDescent="0.15">
      <c r="A334" s="193"/>
      <c r="B334" s="194"/>
      <c r="C334" s="177"/>
      <c r="D334" s="194"/>
      <c r="E334" s="197"/>
      <c r="F334" s="198"/>
      <c r="G334" s="206" t="s">
        <v>2858</v>
      </c>
      <c r="H334" s="179"/>
      <c r="I334" s="179"/>
      <c r="J334" s="206" t="s">
        <v>2858</v>
      </c>
      <c r="K334" s="206" t="s">
        <v>2840</v>
      </c>
      <c r="L334" s="179"/>
      <c r="M334" s="178"/>
    </row>
    <row r="335" spans="1:13" s="31" customFormat="1" ht="44.1" customHeight="1" x14ac:dyDescent="0.15">
      <c r="A335" s="193"/>
      <c r="B335" s="194"/>
      <c r="C335" s="177"/>
      <c r="D335" s="194"/>
      <c r="E335" s="185" t="s">
        <v>8</v>
      </c>
      <c r="F335" s="204" t="s">
        <v>2881</v>
      </c>
      <c r="G335" s="206" t="s">
        <v>4225</v>
      </c>
      <c r="H335" s="179"/>
      <c r="I335" s="179"/>
      <c r="J335" s="206" t="s">
        <v>4226</v>
      </c>
      <c r="K335" s="173" t="s">
        <v>85</v>
      </c>
      <c r="L335" s="179"/>
      <c r="M335" s="178"/>
    </row>
    <row r="336" spans="1:13" s="31" customFormat="1" ht="32.1" customHeight="1" x14ac:dyDescent="0.15">
      <c r="A336" s="193"/>
      <c r="B336" s="194"/>
      <c r="C336" s="177"/>
      <c r="D336" s="194"/>
      <c r="E336" s="171" t="s">
        <v>9</v>
      </c>
      <c r="F336" s="191" t="s">
        <v>2883</v>
      </c>
      <c r="G336" s="206" t="s">
        <v>4227</v>
      </c>
      <c r="H336" s="179"/>
      <c r="I336" s="179"/>
      <c r="J336" s="206" t="s">
        <v>4228</v>
      </c>
      <c r="K336" s="209"/>
      <c r="L336" s="209"/>
      <c r="M336" s="178"/>
    </row>
    <row r="337" spans="1:13" s="31" customFormat="1" ht="32.1" customHeight="1" x14ac:dyDescent="0.15">
      <c r="A337" s="193"/>
      <c r="B337" s="194"/>
      <c r="C337" s="177"/>
      <c r="D337" s="194"/>
      <c r="E337" s="197"/>
      <c r="F337" s="198"/>
      <c r="G337" s="206" t="s">
        <v>4229</v>
      </c>
      <c r="H337" s="179"/>
      <c r="I337" s="179"/>
      <c r="J337" s="206" t="s">
        <v>4230</v>
      </c>
      <c r="K337" s="209"/>
      <c r="L337" s="209"/>
      <c r="M337" s="178"/>
    </row>
    <row r="338" spans="1:13" s="31" customFormat="1" ht="44.1" customHeight="1" x14ac:dyDescent="0.15">
      <c r="A338" s="193"/>
      <c r="B338" s="194"/>
      <c r="C338" s="177"/>
      <c r="D338" s="194"/>
      <c r="E338" s="171" t="s">
        <v>11</v>
      </c>
      <c r="F338" s="191" t="s">
        <v>2884</v>
      </c>
      <c r="G338" s="206" t="s">
        <v>4231</v>
      </c>
      <c r="H338" s="179"/>
      <c r="I338" s="179"/>
      <c r="J338" s="206" t="s">
        <v>4232</v>
      </c>
      <c r="K338" s="209"/>
      <c r="L338" s="209"/>
      <c r="M338" s="178"/>
    </row>
    <row r="339" spans="1:13" s="31" customFormat="1" ht="44.1" customHeight="1" x14ac:dyDescent="0.15">
      <c r="A339" s="193"/>
      <c r="B339" s="194"/>
      <c r="C339" s="177"/>
      <c r="D339" s="194"/>
      <c r="E339" s="197"/>
      <c r="F339" s="198"/>
      <c r="G339" s="206" t="s">
        <v>4233</v>
      </c>
      <c r="H339" s="179"/>
      <c r="I339" s="179"/>
      <c r="J339" s="206" t="s">
        <v>4234</v>
      </c>
      <c r="K339" s="209"/>
      <c r="L339" s="209"/>
      <c r="M339" s="178"/>
    </row>
    <row r="340" spans="1:13" s="31" customFormat="1" ht="44.1" customHeight="1" x14ac:dyDescent="0.15">
      <c r="A340" s="193"/>
      <c r="B340" s="194"/>
      <c r="C340" s="177"/>
      <c r="D340" s="194"/>
      <c r="E340" s="171" t="s">
        <v>12</v>
      </c>
      <c r="F340" s="191" t="s">
        <v>2885</v>
      </c>
      <c r="G340" s="206" t="s">
        <v>4235</v>
      </c>
      <c r="H340" s="179"/>
      <c r="I340" s="179"/>
      <c r="J340" s="206" t="s">
        <v>4236</v>
      </c>
      <c r="K340" s="209"/>
      <c r="L340" s="209"/>
      <c r="M340" s="178"/>
    </row>
    <row r="341" spans="1:13" s="31" customFormat="1" ht="44.1" customHeight="1" x14ac:dyDescent="0.15">
      <c r="A341" s="193"/>
      <c r="B341" s="194"/>
      <c r="C341" s="177"/>
      <c r="D341" s="194"/>
      <c r="E341" s="180"/>
      <c r="F341" s="194"/>
      <c r="G341" s="206" t="s">
        <v>4237</v>
      </c>
      <c r="H341" s="179"/>
      <c r="I341" s="179"/>
      <c r="J341" s="206" t="s">
        <v>4236</v>
      </c>
      <c r="K341" s="209"/>
      <c r="L341" s="209"/>
      <c r="M341" s="178"/>
    </row>
    <row r="342" spans="1:13" s="31" customFormat="1" ht="44.1" customHeight="1" x14ac:dyDescent="0.15">
      <c r="A342" s="193"/>
      <c r="B342" s="194"/>
      <c r="C342" s="177"/>
      <c r="D342" s="194"/>
      <c r="E342" s="197"/>
      <c r="F342" s="198"/>
      <c r="G342" s="206" t="s">
        <v>4238</v>
      </c>
      <c r="H342" s="179"/>
      <c r="I342" s="179"/>
      <c r="J342" s="206" t="s">
        <v>4239</v>
      </c>
      <c r="K342" s="209"/>
      <c r="L342" s="209"/>
      <c r="M342" s="178"/>
    </row>
    <row r="343" spans="1:13" s="31" customFormat="1" ht="44.1" customHeight="1" x14ac:dyDescent="0.15">
      <c r="A343" s="193"/>
      <c r="B343" s="194"/>
      <c r="C343" s="177"/>
      <c r="D343" s="194"/>
      <c r="E343" s="171" t="s">
        <v>13</v>
      </c>
      <c r="F343" s="191" t="s">
        <v>2886</v>
      </c>
      <c r="G343" s="206" t="s">
        <v>4198</v>
      </c>
      <c r="H343" s="179"/>
      <c r="I343" s="179"/>
      <c r="J343" s="206" t="s">
        <v>4240</v>
      </c>
      <c r="K343" s="209"/>
      <c r="L343" s="209"/>
      <c r="M343" s="178"/>
    </row>
    <row r="344" spans="1:13" s="31" customFormat="1" ht="32.1" customHeight="1" x14ac:dyDescent="0.15">
      <c r="A344" s="193"/>
      <c r="B344" s="194"/>
      <c r="C344" s="177"/>
      <c r="D344" s="194"/>
      <c r="E344" s="180"/>
      <c r="F344" s="194"/>
      <c r="G344" s="206" t="s">
        <v>2890</v>
      </c>
      <c r="H344" s="179"/>
      <c r="I344" s="179"/>
      <c r="J344" s="206" t="s">
        <v>4241</v>
      </c>
      <c r="K344" s="209"/>
      <c r="L344" s="209"/>
      <c r="M344" s="178"/>
    </row>
    <row r="345" spans="1:13" s="31" customFormat="1" ht="32.1" customHeight="1" x14ac:dyDescent="0.15">
      <c r="A345" s="193"/>
      <c r="B345" s="194"/>
      <c r="C345" s="177"/>
      <c r="D345" s="194"/>
      <c r="E345" s="197"/>
      <c r="F345" s="198"/>
      <c r="G345" s="206" t="s">
        <v>2892</v>
      </c>
      <c r="H345" s="179"/>
      <c r="I345" s="179"/>
      <c r="J345" s="206" t="s">
        <v>4242</v>
      </c>
      <c r="K345" s="211"/>
      <c r="L345" s="209"/>
      <c r="M345" s="178"/>
    </row>
    <row r="346" spans="1:13" s="31" customFormat="1" ht="32.1" customHeight="1" x14ac:dyDescent="0.15">
      <c r="A346" s="193"/>
      <c r="B346" s="194"/>
      <c r="C346" s="177"/>
      <c r="D346" s="194"/>
      <c r="E346" s="185" t="s">
        <v>14</v>
      </c>
      <c r="F346" s="204" t="s">
        <v>2896</v>
      </c>
      <c r="G346" s="206" t="s">
        <v>4243</v>
      </c>
      <c r="H346" s="179"/>
      <c r="I346" s="179"/>
      <c r="J346" s="206" t="s">
        <v>4244</v>
      </c>
      <c r="K346" s="212" t="s">
        <v>85</v>
      </c>
      <c r="L346" s="209"/>
      <c r="M346" s="178"/>
    </row>
    <row r="347" spans="1:13" s="31" customFormat="1" ht="32.1" customHeight="1" x14ac:dyDescent="0.15">
      <c r="A347" s="193"/>
      <c r="B347" s="194"/>
      <c r="C347" s="177"/>
      <c r="D347" s="194"/>
      <c r="E347" s="171" t="s">
        <v>20</v>
      </c>
      <c r="F347" s="191" t="s">
        <v>2897</v>
      </c>
      <c r="G347" s="206" t="s">
        <v>2867</v>
      </c>
      <c r="H347" s="179"/>
      <c r="I347" s="179"/>
      <c r="J347" s="206" t="s">
        <v>4245</v>
      </c>
      <c r="K347" s="212" t="s">
        <v>32</v>
      </c>
      <c r="L347" s="209"/>
      <c r="M347" s="178"/>
    </row>
    <row r="348" spans="1:13" s="31" customFormat="1" ht="44.1" customHeight="1" x14ac:dyDescent="0.15">
      <c r="A348" s="193"/>
      <c r="B348" s="194"/>
      <c r="C348" s="177"/>
      <c r="D348" s="194"/>
      <c r="E348" s="197"/>
      <c r="F348" s="198"/>
      <c r="G348" s="206" t="s">
        <v>4246</v>
      </c>
      <c r="H348" s="179"/>
      <c r="I348" s="179"/>
      <c r="J348" s="206" t="s">
        <v>4246</v>
      </c>
      <c r="K348" s="217" t="s">
        <v>2840</v>
      </c>
      <c r="L348" s="209"/>
      <c r="M348" s="178"/>
    </row>
    <row r="349" spans="1:13" s="31" customFormat="1" ht="68.099999999999994" customHeight="1" x14ac:dyDescent="0.15">
      <c r="A349" s="193"/>
      <c r="B349" s="194"/>
      <c r="C349" s="177"/>
      <c r="D349" s="194"/>
      <c r="E349" s="171" t="s">
        <v>24</v>
      </c>
      <c r="F349" s="191" t="s">
        <v>2899</v>
      </c>
      <c r="G349" s="206" t="s">
        <v>4247</v>
      </c>
      <c r="H349" s="179"/>
      <c r="I349" s="179"/>
      <c r="J349" s="206" t="s">
        <v>4248</v>
      </c>
      <c r="K349" s="268"/>
      <c r="L349" s="209"/>
      <c r="M349" s="178"/>
    </row>
    <row r="350" spans="1:13" s="31" customFormat="1" ht="116.1" customHeight="1" x14ac:dyDescent="0.15">
      <c r="A350" s="193"/>
      <c r="B350" s="194"/>
      <c r="C350" s="177"/>
      <c r="D350" s="194"/>
      <c r="E350" s="197"/>
      <c r="F350" s="198"/>
      <c r="G350" s="206" t="s">
        <v>264</v>
      </c>
      <c r="H350" s="179"/>
      <c r="I350" s="179"/>
      <c r="J350" s="206" t="s">
        <v>4249</v>
      </c>
      <c r="K350" s="212" t="s">
        <v>2873</v>
      </c>
      <c r="L350" s="209"/>
      <c r="M350" s="178"/>
    </row>
    <row r="351" spans="1:13" s="31" customFormat="1" ht="32.1" customHeight="1" x14ac:dyDescent="0.15">
      <c r="A351" s="201"/>
      <c r="B351" s="198"/>
      <c r="C351" s="184"/>
      <c r="D351" s="198"/>
      <c r="E351" s="185" t="s">
        <v>25</v>
      </c>
      <c r="F351" s="204" t="s">
        <v>2900</v>
      </c>
      <c r="G351" s="206" t="s">
        <v>4250</v>
      </c>
      <c r="H351" s="189"/>
      <c r="I351" s="189"/>
      <c r="J351" s="206" t="s">
        <v>4251</v>
      </c>
      <c r="K351" s="269" t="s">
        <v>85</v>
      </c>
      <c r="L351" s="211"/>
      <c r="M351" s="187"/>
    </row>
    <row r="352" spans="1:13" ht="44.1" customHeight="1" x14ac:dyDescent="0.15">
      <c r="A352" s="190">
        <v>55</v>
      </c>
      <c r="B352" s="191" t="s">
        <v>422</v>
      </c>
      <c r="C352" s="202">
        <v>1</v>
      </c>
      <c r="D352" s="191" t="s">
        <v>423</v>
      </c>
      <c r="E352" s="171" t="s">
        <v>5</v>
      </c>
      <c r="F352" s="191" t="s">
        <v>2901</v>
      </c>
      <c r="G352" s="181" t="s">
        <v>2902</v>
      </c>
      <c r="H352" s="174" t="s">
        <v>4252</v>
      </c>
      <c r="I352" s="174" t="s">
        <v>4253</v>
      </c>
      <c r="J352" s="206" t="s">
        <v>4254</v>
      </c>
      <c r="K352" s="206" t="s">
        <v>85</v>
      </c>
      <c r="L352" s="173" t="s">
        <v>17</v>
      </c>
      <c r="M352" s="174" t="s">
        <v>16</v>
      </c>
    </row>
    <row r="353" spans="1:13" ht="44.1" customHeight="1" x14ac:dyDescent="0.15">
      <c r="A353" s="193"/>
      <c r="B353" s="194"/>
      <c r="C353" s="177"/>
      <c r="D353" s="194"/>
      <c r="E353" s="180"/>
      <c r="F353" s="194"/>
      <c r="G353" s="181" t="s">
        <v>4255</v>
      </c>
      <c r="H353" s="178"/>
      <c r="I353" s="178"/>
      <c r="J353" s="206" t="s">
        <v>4256</v>
      </c>
      <c r="K353" s="173" t="s">
        <v>83</v>
      </c>
      <c r="L353" s="179"/>
      <c r="M353" s="178"/>
    </row>
    <row r="354" spans="1:13" ht="32.1" customHeight="1" x14ac:dyDescent="0.15">
      <c r="A354" s="193"/>
      <c r="B354" s="194"/>
      <c r="C354" s="177"/>
      <c r="D354" s="194"/>
      <c r="E354" s="180"/>
      <c r="F354" s="194"/>
      <c r="G354" s="181" t="s">
        <v>4257</v>
      </c>
      <c r="H354" s="178"/>
      <c r="I354" s="178"/>
      <c r="J354" s="206" t="s">
        <v>4258</v>
      </c>
      <c r="K354" s="189"/>
      <c r="L354" s="179"/>
      <c r="M354" s="178"/>
    </row>
    <row r="355" spans="1:13" ht="44.1" customHeight="1" x14ac:dyDescent="0.15">
      <c r="A355" s="193"/>
      <c r="B355" s="194"/>
      <c r="C355" s="177"/>
      <c r="D355" s="194"/>
      <c r="E355" s="197"/>
      <c r="F355" s="198"/>
      <c r="G355" s="181" t="s">
        <v>4259</v>
      </c>
      <c r="H355" s="178"/>
      <c r="I355" s="178"/>
      <c r="J355" s="206" t="s">
        <v>4260</v>
      </c>
      <c r="K355" s="206" t="s">
        <v>4261</v>
      </c>
      <c r="L355" s="179"/>
      <c r="M355" s="178"/>
    </row>
    <row r="356" spans="1:13" ht="44.1" customHeight="1" x14ac:dyDescent="0.15">
      <c r="A356" s="193"/>
      <c r="B356" s="194"/>
      <c r="C356" s="177"/>
      <c r="D356" s="194"/>
      <c r="E356" s="171" t="s">
        <v>6</v>
      </c>
      <c r="F356" s="191" t="s">
        <v>4262</v>
      </c>
      <c r="G356" s="181" t="s">
        <v>4263</v>
      </c>
      <c r="H356" s="178"/>
      <c r="I356" s="178"/>
      <c r="J356" s="206" t="s">
        <v>4264</v>
      </c>
      <c r="K356" s="206" t="s">
        <v>85</v>
      </c>
      <c r="L356" s="179"/>
      <c r="M356" s="178"/>
    </row>
    <row r="357" spans="1:13" ht="44.1" customHeight="1" x14ac:dyDescent="0.15">
      <c r="A357" s="193"/>
      <c r="B357" s="194"/>
      <c r="C357" s="177"/>
      <c r="D357" s="194"/>
      <c r="E357" s="180"/>
      <c r="F357" s="194"/>
      <c r="G357" s="181" t="s">
        <v>4265</v>
      </c>
      <c r="H357" s="178"/>
      <c r="I357" s="178"/>
      <c r="J357" s="206" t="s">
        <v>4266</v>
      </c>
      <c r="K357" s="173" t="s">
        <v>83</v>
      </c>
      <c r="L357" s="179"/>
      <c r="M357" s="178"/>
    </row>
    <row r="358" spans="1:13" ht="32.1" customHeight="1" x14ac:dyDescent="0.15">
      <c r="A358" s="193"/>
      <c r="B358" s="194"/>
      <c r="C358" s="177"/>
      <c r="D358" s="194"/>
      <c r="E358" s="197"/>
      <c r="F358" s="198"/>
      <c r="G358" s="181" t="s">
        <v>4267</v>
      </c>
      <c r="H358" s="178"/>
      <c r="I358" s="178"/>
      <c r="J358" s="206" t="s">
        <v>4268</v>
      </c>
      <c r="K358" s="189"/>
      <c r="L358" s="179"/>
      <c r="M358" s="178"/>
    </row>
    <row r="359" spans="1:13" ht="32.1" customHeight="1" x14ac:dyDescent="0.15">
      <c r="A359" s="193"/>
      <c r="B359" s="194"/>
      <c r="C359" s="177"/>
      <c r="D359" s="194"/>
      <c r="E359" s="171" t="s">
        <v>8</v>
      </c>
      <c r="F359" s="191" t="s">
        <v>4269</v>
      </c>
      <c r="G359" s="181" t="s">
        <v>4270</v>
      </c>
      <c r="H359" s="178"/>
      <c r="I359" s="178"/>
      <c r="J359" s="206" t="s">
        <v>4271</v>
      </c>
      <c r="K359" s="173" t="s">
        <v>85</v>
      </c>
      <c r="L359" s="179"/>
      <c r="M359" s="178"/>
    </row>
    <row r="360" spans="1:13" ht="32.1" customHeight="1" x14ac:dyDescent="0.15">
      <c r="A360" s="193"/>
      <c r="B360" s="194"/>
      <c r="C360" s="177"/>
      <c r="D360" s="194"/>
      <c r="E360" s="180"/>
      <c r="F360" s="194"/>
      <c r="G360" s="181" t="s">
        <v>4272</v>
      </c>
      <c r="H360" s="178"/>
      <c r="I360" s="178"/>
      <c r="J360" s="206" t="s">
        <v>4273</v>
      </c>
      <c r="K360" s="179"/>
      <c r="L360" s="179"/>
      <c r="M360" s="178"/>
    </row>
    <row r="361" spans="1:13" ht="44.1" customHeight="1" x14ac:dyDescent="0.15">
      <c r="A361" s="193"/>
      <c r="B361" s="194"/>
      <c r="C361" s="177"/>
      <c r="D361" s="194"/>
      <c r="E361" s="180"/>
      <c r="F361" s="194"/>
      <c r="G361" s="181" t="s">
        <v>4274</v>
      </c>
      <c r="H361" s="178"/>
      <c r="I361" s="178"/>
      <c r="J361" s="206" t="s">
        <v>4275</v>
      </c>
      <c r="K361" s="179"/>
      <c r="L361" s="179"/>
      <c r="M361" s="178"/>
    </row>
    <row r="362" spans="1:13" ht="44.1" customHeight="1" x14ac:dyDescent="0.15">
      <c r="A362" s="201"/>
      <c r="B362" s="198"/>
      <c r="C362" s="184"/>
      <c r="D362" s="198"/>
      <c r="E362" s="197"/>
      <c r="F362" s="198"/>
      <c r="G362" s="181" t="s">
        <v>4276</v>
      </c>
      <c r="H362" s="187"/>
      <c r="I362" s="187"/>
      <c r="J362" s="206" t="s">
        <v>4277</v>
      </c>
      <c r="K362" s="189"/>
      <c r="L362" s="189"/>
      <c r="M362" s="187"/>
    </row>
    <row r="363" spans="1:13" ht="32.1" customHeight="1" x14ac:dyDescent="0.15">
      <c r="A363" s="190">
        <v>56</v>
      </c>
      <c r="B363" s="191" t="s">
        <v>2903</v>
      </c>
      <c r="C363" s="202">
        <v>1</v>
      </c>
      <c r="D363" s="191" t="s">
        <v>2903</v>
      </c>
      <c r="E363" s="171" t="s">
        <v>5</v>
      </c>
      <c r="F363" s="191" t="s">
        <v>2904</v>
      </c>
      <c r="G363" s="206" t="s">
        <v>4278</v>
      </c>
      <c r="H363" s="173" t="s">
        <v>4279</v>
      </c>
      <c r="I363" s="173" t="s">
        <v>4280</v>
      </c>
      <c r="J363" s="206" t="s">
        <v>4281</v>
      </c>
      <c r="K363" s="173" t="s">
        <v>85</v>
      </c>
      <c r="L363" s="173" t="s">
        <v>17</v>
      </c>
      <c r="M363" s="174" t="s">
        <v>16</v>
      </c>
    </row>
    <row r="364" spans="1:13" ht="44.1" customHeight="1" x14ac:dyDescent="0.15">
      <c r="A364" s="193"/>
      <c r="B364" s="194"/>
      <c r="C364" s="177"/>
      <c r="D364" s="194"/>
      <c r="E364" s="197"/>
      <c r="F364" s="198"/>
      <c r="G364" s="206" t="s">
        <v>4282</v>
      </c>
      <c r="H364" s="179"/>
      <c r="I364" s="179"/>
      <c r="J364" s="206" t="s">
        <v>4283</v>
      </c>
      <c r="K364" s="179"/>
      <c r="L364" s="179"/>
      <c r="M364" s="178"/>
    </row>
    <row r="365" spans="1:13" s="31" customFormat="1" ht="32.1" customHeight="1" x14ac:dyDescent="0.15">
      <c r="A365" s="193"/>
      <c r="B365" s="194"/>
      <c r="C365" s="177"/>
      <c r="D365" s="194"/>
      <c r="E365" s="185" t="s">
        <v>7</v>
      </c>
      <c r="F365" s="204" t="s">
        <v>4284</v>
      </c>
      <c r="G365" s="206" t="s">
        <v>4285</v>
      </c>
      <c r="H365" s="179"/>
      <c r="I365" s="179"/>
      <c r="J365" s="206" t="s">
        <v>4286</v>
      </c>
      <c r="K365" s="189"/>
      <c r="L365" s="179"/>
      <c r="M365" s="178"/>
    </row>
    <row r="366" spans="1:13" s="31" customFormat="1" ht="32.1" customHeight="1" x14ac:dyDescent="0.15">
      <c r="A366" s="193"/>
      <c r="B366" s="194"/>
      <c r="C366" s="177"/>
      <c r="D366" s="194"/>
      <c r="E366" s="171" t="s">
        <v>12</v>
      </c>
      <c r="F366" s="191" t="s">
        <v>4287</v>
      </c>
      <c r="G366" s="206" t="s">
        <v>4288</v>
      </c>
      <c r="H366" s="179"/>
      <c r="I366" s="179"/>
      <c r="J366" s="206" t="s">
        <v>4289</v>
      </c>
      <c r="K366" s="206" t="s">
        <v>85</v>
      </c>
      <c r="L366" s="179"/>
      <c r="M366" s="285"/>
    </row>
    <row r="367" spans="1:13" s="31" customFormat="1" ht="32.1" customHeight="1" x14ac:dyDescent="0.15">
      <c r="A367" s="193"/>
      <c r="B367" s="194"/>
      <c r="C367" s="177"/>
      <c r="D367" s="194"/>
      <c r="E367" s="197"/>
      <c r="F367" s="198"/>
      <c r="G367" s="206" t="s">
        <v>4290</v>
      </c>
      <c r="H367" s="179"/>
      <c r="I367" s="179"/>
      <c r="J367" s="206" t="s">
        <v>4291</v>
      </c>
      <c r="K367" s="173" t="s">
        <v>32</v>
      </c>
      <c r="L367" s="179"/>
      <c r="M367" s="178"/>
    </row>
    <row r="368" spans="1:13" s="31" customFormat="1" ht="44.1" customHeight="1" x14ac:dyDescent="0.15">
      <c r="A368" s="193"/>
      <c r="B368" s="194"/>
      <c r="C368" s="184"/>
      <c r="D368" s="198"/>
      <c r="E368" s="185" t="s">
        <v>13</v>
      </c>
      <c r="F368" s="204" t="s">
        <v>4292</v>
      </c>
      <c r="G368" s="206" t="s">
        <v>4293</v>
      </c>
      <c r="H368" s="179"/>
      <c r="I368" s="189"/>
      <c r="J368" s="206" t="s">
        <v>4294</v>
      </c>
      <c r="K368" s="189"/>
      <c r="L368" s="189"/>
      <c r="M368" s="187"/>
    </row>
    <row r="369" spans="1:13" s="31" customFormat="1" ht="44.1" customHeight="1" x14ac:dyDescent="0.15">
      <c r="A369" s="193"/>
      <c r="B369" s="194"/>
      <c r="C369" s="202">
        <v>2</v>
      </c>
      <c r="D369" s="191" t="s">
        <v>4295</v>
      </c>
      <c r="E369" s="171" t="s">
        <v>5</v>
      </c>
      <c r="F369" s="191" t="s">
        <v>4296</v>
      </c>
      <c r="G369" s="206" t="s">
        <v>4297</v>
      </c>
      <c r="H369" s="179"/>
      <c r="I369" s="173" t="s">
        <v>4298</v>
      </c>
      <c r="J369" s="206" t="s">
        <v>4299</v>
      </c>
      <c r="K369" s="173" t="s">
        <v>85</v>
      </c>
      <c r="L369" s="173" t="s">
        <v>17</v>
      </c>
      <c r="M369" s="174" t="s">
        <v>16</v>
      </c>
    </row>
    <row r="370" spans="1:13" s="31" customFormat="1" ht="32.1" customHeight="1" x14ac:dyDescent="0.15">
      <c r="A370" s="193"/>
      <c r="B370" s="194"/>
      <c r="C370" s="177"/>
      <c r="D370" s="194"/>
      <c r="E370" s="180"/>
      <c r="F370" s="194"/>
      <c r="G370" s="206" t="s">
        <v>4300</v>
      </c>
      <c r="H370" s="179"/>
      <c r="I370" s="179"/>
      <c r="J370" s="206" t="s">
        <v>4301</v>
      </c>
      <c r="K370" s="189"/>
      <c r="L370" s="179"/>
      <c r="M370" s="178"/>
    </row>
    <row r="371" spans="1:13" s="31" customFormat="1" ht="32.1" customHeight="1" x14ac:dyDescent="0.15">
      <c r="A371" s="193"/>
      <c r="B371" s="194"/>
      <c r="C371" s="184"/>
      <c r="D371" s="198"/>
      <c r="E371" s="197"/>
      <c r="F371" s="198"/>
      <c r="G371" s="206" t="s">
        <v>4302</v>
      </c>
      <c r="H371" s="179"/>
      <c r="I371" s="189"/>
      <c r="J371" s="206" t="s">
        <v>4303</v>
      </c>
      <c r="K371" s="206" t="s">
        <v>32</v>
      </c>
      <c r="L371" s="189"/>
      <c r="M371" s="187"/>
    </row>
    <row r="372" spans="1:13" s="31" customFormat="1" ht="32.1" customHeight="1" x14ac:dyDescent="0.15">
      <c r="A372" s="193"/>
      <c r="B372" s="194"/>
      <c r="C372" s="202">
        <v>4</v>
      </c>
      <c r="D372" s="191" t="s">
        <v>351</v>
      </c>
      <c r="E372" s="171" t="s">
        <v>5</v>
      </c>
      <c r="F372" s="191" t="s">
        <v>28</v>
      </c>
      <c r="G372" s="206" t="s">
        <v>4304</v>
      </c>
      <c r="H372" s="179"/>
      <c r="I372" s="173" t="s">
        <v>4305</v>
      </c>
      <c r="J372" s="206" t="s">
        <v>4306</v>
      </c>
      <c r="K372" s="173" t="s">
        <v>85</v>
      </c>
      <c r="L372" s="206" t="s">
        <v>17</v>
      </c>
      <c r="M372" s="181" t="s">
        <v>16</v>
      </c>
    </row>
    <row r="373" spans="1:13" s="31" customFormat="1" ht="68.099999999999994" customHeight="1" x14ac:dyDescent="0.15">
      <c r="A373" s="193"/>
      <c r="B373" s="194"/>
      <c r="C373" s="177"/>
      <c r="D373" s="194"/>
      <c r="E373" s="197"/>
      <c r="F373" s="198"/>
      <c r="G373" s="206" t="s">
        <v>4307</v>
      </c>
      <c r="H373" s="179"/>
      <c r="I373" s="179"/>
      <c r="J373" s="206" t="s">
        <v>4308</v>
      </c>
      <c r="K373" s="189"/>
      <c r="L373" s="206" t="s">
        <v>17</v>
      </c>
      <c r="M373" s="181" t="s">
        <v>3750</v>
      </c>
    </row>
    <row r="374" spans="1:13" s="31" customFormat="1" ht="32.1" customHeight="1" x14ac:dyDescent="0.15">
      <c r="A374" s="193"/>
      <c r="B374" s="194"/>
      <c r="C374" s="177"/>
      <c r="D374" s="194"/>
      <c r="E374" s="185" t="s">
        <v>7</v>
      </c>
      <c r="F374" s="204" t="s">
        <v>4309</v>
      </c>
      <c r="G374" s="206" t="s">
        <v>4310</v>
      </c>
      <c r="H374" s="179"/>
      <c r="I374" s="179"/>
      <c r="J374" s="206" t="s">
        <v>4311</v>
      </c>
      <c r="K374" s="206" t="s">
        <v>32</v>
      </c>
      <c r="L374" s="173" t="s">
        <v>17</v>
      </c>
      <c r="M374" s="174" t="s">
        <v>16</v>
      </c>
    </row>
    <row r="375" spans="1:13" s="31" customFormat="1" ht="68.099999999999994" customHeight="1" x14ac:dyDescent="0.15">
      <c r="A375" s="193"/>
      <c r="B375" s="246"/>
      <c r="C375" s="177"/>
      <c r="D375" s="194"/>
      <c r="E375" s="171" t="s">
        <v>8</v>
      </c>
      <c r="F375" s="191" t="s">
        <v>2911</v>
      </c>
      <c r="G375" s="181" t="s">
        <v>2912</v>
      </c>
      <c r="H375" s="178"/>
      <c r="I375" s="178"/>
      <c r="J375" s="206" t="s">
        <v>4312</v>
      </c>
      <c r="K375" s="269" t="s">
        <v>2913</v>
      </c>
      <c r="L375" s="209"/>
      <c r="M375" s="178"/>
    </row>
    <row r="376" spans="1:13" s="31" customFormat="1" ht="56.1" customHeight="1" x14ac:dyDescent="0.15">
      <c r="A376" s="193"/>
      <c r="B376" s="246"/>
      <c r="C376" s="177"/>
      <c r="D376" s="194"/>
      <c r="E376" s="180"/>
      <c r="F376" s="194"/>
      <c r="G376" s="181" t="s">
        <v>4313</v>
      </c>
      <c r="H376" s="178"/>
      <c r="I376" s="178"/>
      <c r="J376" s="206" t="s">
        <v>4314</v>
      </c>
      <c r="K376" s="269" t="s">
        <v>2913</v>
      </c>
      <c r="L376" s="209"/>
      <c r="M376" s="178"/>
    </row>
    <row r="377" spans="1:13" s="31" customFormat="1" ht="56.1" customHeight="1" x14ac:dyDescent="0.15">
      <c r="A377" s="193"/>
      <c r="B377" s="246"/>
      <c r="C377" s="177"/>
      <c r="D377" s="194"/>
      <c r="E377" s="180"/>
      <c r="F377" s="194"/>
      <c r="G377" s="181" t="s">
        <v>4315</v>
      </c>
      <c r="H377" s="178"/>
      <c r="I377" s="178"/>
      <c r="J377" s="206" t="s">
        <v>4316</v>
      </c>
      <c r="K377" s="269" t="s">
        <v>2913</v>
      </c>
      <c r="L377" s="209"/>
      <c r="M377" s="178"/>
    </row>
    <row r="378" spans="1:13" s="31" customFormat="1" ht="56.1" customHeight="1" x14ac:dyDescent="0.15">
      <c r="A378" s="193"/>
      <c r="B378" s="246"/>
      <c r="C378" s="177"/>
      <c r="D378" s="194"/>
      <c r="E378" s="180"/>
      <c r="F378" s="194"/>
      <c r="G378" s="181" t="s">
        <v>4317</v>
      </c>
      <c r="H378" s="178"/>
      <c r="I378" s="178"/>
      <c r="J378" s="206" t="s">
        <v>538</v>
      </c>
      <c r="K378" s="269" t="s">
        <v>2913</v>
      </c>
      <c r="L378" s="209"/>
      <c r="M378" s="178"/>
    </row>
    <row r="379" spans="1:13" s="31" customFormat="1" ht="56.1" customHeight="1" x14ac:dyDescent="0.15">
      <c r="A379" s="201"/>
      <c r="B379" s="271"/>
      <c r="C379" s="184"/>
      <c r="D379" s="198"/>
      <c r="E379" s="197"/>
      <c r="F379" s="198"/>
      <c r="G379" s="181" t="s">
        <v>4318</v>
      </c>
      <c r="H379" s="187"/>
      <c r="I379" s="187"/>
      <c r="J379" s="206" t="s">
        <v>4319</v>
      </c>
      <c r="K379" s="269" t="s">
        <v>2913</v>
      </c>
      <c r="L379" s="211"/>
      <c r="M379" s="187"/>
    </row>
    <row r="380" spans="1:13" s="31" customFormat="1" ht="44.1" customHeight="1" x14ac:dyDescent="0.15">
      <c r="A380" s="190">
        <v>57</v>
      </c>
      <c r="B380" s="191" t="s">
        <v>424</v>
      </c>
      <c r="C380" s="202">
        <v>1</v>
      </c>
      <c r="D380" s="191" t="s">
        <v>425</v>
      </c>
      <c r="E380" s="171" t="s">
        <v>5</v>
      </c>
      <c r="F380" s="191" t="s">
        <v>2914</v>
      </c>
      <c r="G380" s="181" t="s">
        <v>2915</v>
      </c>
      <c r="H380" s="174" t="s">
        <v>4320</v>
      </c>
      <c r="I380" s="174" t="s">
        <v>4321</v>
      </c>
      <c r="J380" s="206" t="s">
        <v>4322</v>
      </c>
      <c r="K380" s="173" t="s">
        <v>85</v>
      </c>
      <c r="L380" s="173" t="s">
        <v>17</v>
      </c>
      <c r="M380" s="174" t="s">
        <v>16</v>
      </c>
    </row>
    <row r="381" spans="1:13" s="31" customFormat="1" ht="44.1" customHeight="1" x14ac:dyDescent="0.15">
      <c r="A381" s="193"/>
      <c r="B381" s="194"/>
      <c r="C381" s="177"/>
      <c r="D381" s="194"/>
      <c r="E381" s="180"/>
      <c r="F381" s="194"/>
      <c r="G381" s="181" t="s">
        <v>4323</v>
      </c>
      <c r="H381" s="178"/>
      <c r="I381" s="178"/>
      <c r="J381" s="206" t="s">
        <v>4324</v>
      </c>
      <c r="K381" s="179"/>
      <c r="L381" s="179"/>
      <c r="M381" s="178"/>
    </row>
    <row r="382" spans="1:13" s="31" customFormat="1" ht="44.1" customHeight="1" x14ac:dyDescent="0.15">
      <c r="A382" s="193"/>
      <c r="B382" s="194"/>
      <c r="C382" s="177"/>
      <c r="D382" s="194"/>
      <c r="E382" s="180"/>
      <c r="F382" s="194"/>
      <c r="G382" s="181" t="s">
        <v>4325</v>
      </c>
      <c r="H382" s="178"/>
      <c r="I382" s="178"/>
      <c r="J382" s="206" t="s">
        <v>4326</v>
      </c>
      <c r="K382" s="179"/>
      <c r="L382" s="179"/>
      <c r="M382" s="178"/>
    </row>
    <row r="383" spans="1:13" s="31" customFormat="1" ht="32.1" customHeight="1" x14ac:dyDescent="0.15">
      <c r="A383" s="193"/>
      <c r="B383" s="194"/>
      <c r="C383" s="177"/>
      <c r="D383" s="194"/>
      <c r="E383" s="180"/>
      <c r="F383" s="194"/>
      <c r="G383" s="181" t="s">
        <v>4327</v>
      </c>
      <c r="H383" s="178"/>
      <c r="I383" s="178"/>
      <c r="J383" s="206" t="s">
        <v>4328</v>
      </c>
      <c r="K383" s="179"/>
      <c r="L383" s="179"/>
      <c r="M383" s="178"/>
    </row>
    <row r="384" spans="1:13" s="31" customFormat="1" ht="44.1" customHeight="1" x14ac:dyDescent="0.15">
      <c r="A384" s="193"/>
      <c r="B384" s="194"/>
      <c r="C384" s="177"/>
      <c r="D384" s="194"/>
      <c r="E384" s="180"/>
      <c r="F384" s="194"/>
      <c r="G384" s="181" t="s">
        <v>4329</v>
      </c>
      <c r="H384" s="178"/>
      <c r="I384" s="178"/>
      <c r="J384" s="206" t="s">
        <v>4330</v>
      </c>
      <c r="K384" s="189"/>
      <c r="L384" s="179"/>
      <c r="M384" s="178"/>
    </row>
    <row r="385" spans="1:13" s="31" customFormat="1" ht="44.1" customHeight="1" x14ac:dyDescent="0.15">
      <c r="A385" s="193"/>
      <c r="B385" s="194"/>
      <c r="C385" s="177"/>
      <c r="D385" s="194"/>
      <c r="E385" s="180"/>
      <c r="F385" s="194"/>
      <c r="G385" s="181" t="s">
        <v>4331</v>
      </c>
      <c r="H385" s="178"/>
      <c r="I385" s="178"/>
      <c r="J385" s="206" t="s">
        <v>4332</v>
      </c>
      <c r="K385" s="174" t="s">
        <v>83</v>
      </c>
      <c r="L385" s="179"/>
      <c r="M385" s="179"/>
    </row>
    <row r="386" spans="1:13" s="31" customFormat="1" ht="44.1" customHeight="1" x14ac:dyDescent="0.15">
      <c r="A386" s="193"/>
      <c r="B386" s="194"/>
      <c r="C386" s="177"/>
      <c r="D386" s="194"/>
      <c r="E386" s="180"/>
      <c r="F386" s="194"/>
      <c r="G386" s="181" t="s">
        <v>4333</v>
      </c>
      <c r="H386" s="178"/>
      <c r="I386" s="178"/>
      <c r="J386" s="206" t="s">
        <v>4332</v>
      </c>
      <c r="K386" s="178"/>
      <c r="L386" s="179"/>
      <c r="M386" s="179"/>
    </row>
    <row r="387" spans="1:13" s="31" customFormat="1" ht="32.1" customHeight="1" x14ac:dyDescent="0.15">
      <c r="A387" s="193"/>
      <c r="B387" s="194"/>
      <c r="C387" s="177"/>
      <c r="D387" s="194"/>
      <c r="E387" s="180"/>
      <c r="F387" s="194"/>
      <c r="G387" s="181" t="s">
        <v>4334</v>
      </c>
      <c r="H387" s="178"/>
      <c r="I387" s="178"/>
      <c r="J387" s="206" t="s">
        <v>4335</v>
      </c>
      <c r="K387" s="187"/>
      <c r="L387" s="179"/>
      <c r="M387" s="179"/>
    </row>
    <row r="388" spans="1:13" s="31" customFormat="1" ht="44.1" customHeight="1" x14ac:dyDescent="0.15">
      <c r="A388" s="193"/>
      <c r="B388" s="194"/>
      <c r="C388" s="177"/>
      <c r="D388" s="194"/>
      <c r="E388" s="197"/>
      <c r="F388" s="198"/>
      <c r="G388" s="181" t="s">
        <v>4336</v>
      </c>
      <c r="H388" s="178"/>
      <c r="I388" s="178"/>
      <c r="J388" s="206" t="s">
        <v>4337</v>
      </c>
      <c r="K388" s="181" t="s">
        <v>80</v>
      </c>
      <c r="L388" s="179"/>
      <c r="M388" s="179"/>
    </row>
    <row r="389" spans="1:13" s="31" customFormat="1" ht="32.1" customHeight="1" x14ac:dyDescent="0.15">
      <c r="A389" s="193"/>
      <c r="B389" s="194"/>
      <c r="C389" s="177"/>
      <c r="D389" s="194"/>
      <c r="E389" s="171" t="s">
        <v>6</v>
      </c>
      <c r="F389" s="191" t="s">
        <v>2917</v>
      </c>
      <c r="G389" s="181" t="s">
        <v>2918</v>
      </c>
      <c r="H389" s="178"/>
      <c r="I389" s="178"/>
      <c r="J389" s="206" t="s">
        <v>4338</v>
      </c>
      <c r="K389" s="173" t="s">
        <v>85</v>
      </c>
      <c r="L389" s="179"/>
      <c r="M389" s="178"/>
    </row>
    <row r="390" spans="1:13" s="31" customFormat="1" ht="32.1" customHeight="1" x14ac:dyDescent="0.15">
      <c r="A390" s="193"/>
      <c r="B390" s="194"/>
      <c r="C390" s="177"/>
      <c r="D390" s="194"/>
      <c r="E390" s="180"/>
      <c r="F390" s="194"/>
      <c r="G390" s="181" t="s">
        <v>4339</v>
      </c>
      <c r="H390" s="178"/>
      <c r="I390" s="178"/>
      <c r="J390" s="206" t="s">
        <v>4338</v>
      </c>
      <c r="K390" s="179"/>
      <c r="L390" s="179"/>
      <c r="M390" s="178"/>
    </row>
    <row r="391" spans="1:13" s="31" customFormat="1" ht="32.1" customHeight="1" x14ac:dyDescent="0.15">
      <c r="A391" s="193"/>
      <c r="B391" s="194"/>
      <c r="C391" s="177"/>
      <c r="D391" s="194"/>
      <c r="E391" s="180"/>
      <c r="F391" s="194"/>
      <c r="G391" s="181" t="s">
        <v>4340</v>
      </c>
      <c r="H391" s="178"/>
      <c r="I391" s="178"/>
      <c r="J391" s="206" t="s">
        <v>4338</v>
      </c>
      <c r="K391" s="179"/>
      <c r="L391" s="179"/>
      <c r="M391" s="178"/>
    </row>
    <row r="392" spans="1:13" s="31" customFormat="1" ht="32.1" customHeight="1" x14ac:dyDescent="0.15">
      <c r="A392" s="193"/>
      <c r="B392" s="194"/>
      <c r="C392" s="177"/>
      <c r="D392" s="194"/>
      <c r="E392" s="180"/>
      <c r="F392" s="194"/>
      <c r="G392" s="181" t="s">
        <v>2920</v>
      </c>
      <c r="H392" s="178"/>
      <c r="I392" s="178"/>
      <c r="J392" s="206" t="s">
        <v>4338</v>
      </c>
      <c r="K392" s="179"/>
      <c r="L392" s="179"/>
      <c r="M392" s="178"/>
    </row>
    <row r="393" spans="1:13" s="31" customFormat="1" ht="32.1" customHeight="1" x14ac:dyDescent="0.15">
      <c r="A393" s="201"/>
      <c r="B393" s="198"/>
      <c r="C393" s="184"/>
      <c r="D393" s="198"/>
      <c r="E393" s="180"/>
      <c r="F393" s="198"/>
      <c r="G393" s="181" t="s">
        <v>2922</v>
      </c>
      <c r="H393" s="187"/>
      <c r="I393" s="187"/>
      <c r="J393" s="206" t="s">
        <v>4341</v>
      </c>
      <c r="K393" s="189"/>
      <c r="L393" s="189"/>
      <c r="M393" s="187"/>
    </row>
    <row r="394" spans="1:13" s="32" customFormat="1" ht="44.1" customHeight="1" x14ac:dyDescent="0.15">
      <c r="A394" s="219">
        <v>59</v>
      </c>
      <c r="B394" s="221" t="s">
        <v>426</v>
      </c>
      <c r="C394" s="301">
        <v>1</v>
      </c>
      <c r="D394" s="239" t="s">
        <v>355</v>
      </c>
      <c r="E394" s="238"/>
      <c r="F394" s="239" t="s">
        <v>4342</v>
      </c>
      <c r="G394" s="225" t="s">
        <v>4343</v>
      </c>
      <c r="H394" s="224" t="s">
        <v>4344</v>
      </c>
      <c r="I394" s="225" t="s">
        <v>4345</v>
      </c>
      <c r="J394" s="206" t="s">
        <v>4346</v>
      </c>
      <c r="K394" s="225" t="s">
        <v>85</v>
      </c>
      <c r="L394" s="225" t="s">
        <v>17</v>
      </c>
      <c r="M394" s="284" t="s">
        <v>16</v>
      </c>
    </row>
    <row r="395" spans="1:13" s="32" customFormat="1" ht="44.1" customHeight="1" x14ac:dyDescent="0.15">
      <c r="A395" s="227"/>
      <c r="B395" s="223"/>
      <c r="C395" s="220">
        <v>3</v>
      </c>
      <c r="D395" s="221" t="s">
        <v>427</v>
      </c>
      <c r="E395" s="236" t="s">
        <v>5</v>
      </c>
      <c r="F395" s="221" t="s">
        <v>2929</v>
      </c>
      <c r="G395" s="225" t="s">
        <v>2930</v>
      </c>
      <c r="H395" s="229"/>
      <c r="I395" s="224" t="s">
        <v>4347</v>
      </c>
      <c r="J395" s="206" t="s">
        <v>4348</v>
      </c>
      <c r="K395" s="237" t="s">
        <v>85</v>
      </c>
      <c r="L395" s="224" t="s">
        <v>17</v>
      </c>
      <c r="M395" s="273" t="s">
        <v>16</v>
      </c>
    </row>
    <row r="396" spans="1:13" s="32" customFormat="1" ht="44.1" customHeight="1" x14ac:dyDescent="0.15">
      <c r="A396" s="227"/>
      <c r="B396" s="223"/>
      <c r="C396" s="228"/>
      <c r="D396" s="223"/>
      <c r="E396" s="222"/>
      <c r="F396" s="223"/>
      <c r="G396" s="225" t="s">
        <v>4349</v>
      </c>
      <c r="H396" s="229"/>
      <c r="I396" s="229"/>
      <c r="J396" s="206" t="s">
        <v>4348</v>
      </c>
      <c r="K396" s="235"/>
      <c r="L396" s="229"/>
      <c r="M396" s="274"/>
    </row>
    <row r="397" spans="1:13" s="32" customFormat="1" ht="32.1" customHeight="1" x14ac:dyDescent="0.15">
      <c r="A397" s="227"/>
      <c r="B397" s="223"/>
      <c r="C397" s="228"/>
      <c r="D397" s="223"/>
      <c r="E397" s="222"/>
      <c r="F397" s="223"/>
      <c r="G397" s="225" t="s">
        <v>4350</v>
      </c>
      <c r="H397" s="229"/>
      <c r="I397" s="229"/>
      <c r="J397" s="206" t="s">
        <v>4351</v>
      </c>
      <c r="K397" s="234"/>
      <c r="L397" s="229"/>
      <c r="M397" s="274"/>
    </row>
    <row r="398" spans="1:13" s="32" customFormat="1" ht="56.1" customHeight="1" x14ac:dyDescent="0.15">
      <c r="A398" s="227"/>
      <c r="B398" s="223"/>
      <c r="C398" s="228"/>
      <c r="D398" s="223"/>
      <c r="E398" s="222"/>
      <c r="F398" s="223"/>
      <c r="G398" s="225" t="s">
        <v>2933</v>
      </c>
      <c r="H398" s="229"/>
      <c r="I398" s="229"/>
      <c r="J398" s="206" t="s">
        <v>4352</v>
      </c>
      <c r="K398" s="237" t="s">
        <v>32</v>
      </c>
      <c r="L398" s="229"/>
      <c r="M398" s="274"/>
    </row>
    <row r="399" spans="1:13" s="32" customFormat="1" ht="32.1" customHeight="1" x14ac:dyDescent="0.15">
      <c r="A399" s="227"/>
      <c r="B399" s="223"/>
      <c r="C399" s="228"/>
      <c r="D399" s="223"/>
      <c r="E399" s="222"/>
      <c r="F399" s="223"/>
      <c r="G399" s="225" t="s">
        <v>4353</v>
      </c>
      <c r="H399" s="229"/>
      <c r="I399" s="229"/>
      <c r="J399" s="206" t="s">
        <v>4354</v>
      </c>
      <c r="K399" s="235"/>
      <c r="L399" s="229"/>
      <c r="M399" s="274"/>
    </row>
    <row r="400" spans="1:13" s="32" customFormat="1" ht="56.1" customHeight="1" x14ac:dyDescent="0.15">
      <c r="A400" s="227"/>
      <c r="B400" s="223"/>
      <c r="C400" s="228"/>
      <c r="D400" s="223"/>
      <c r="E400" s="231"/>
      <c r="F400" s="232"/>
      <c r="G400" s="225" t="s">
        <v>2934</v>
      </c>
      <c r="H400" s="229"/>
      <c r="I400" s="229"/>
      <c r="J400" s="206" t="s">
        <v>4355</v>
      </c>
      <c r="K400" s="234"/>
      <c r="L400" s="235"/>
      <c r="M400" s="274"/>
    </row>
    <row r="401" spans="1:13" s="32" customFormat="1" ht="44.1" customHeight="1" x14ac:dyDescent="0.15">
      <c r="A401" s="227"/>
      <c r="B401" s="223"/>
      <c r="C401" s="228"/>
      <c r="D401" s="223"/>
      <c r="E401" s="236" t="s">
        <v>7</v>
      </c>
      <c r="F401" s="221" t="s">
        <v>2935</v>
      </c>
      <c r="G401" s="225" t="s">
        <v>4356</v>
      </c>
      <c r="H401" s="229"/>
      <c r="I401" s="229"/>
      <c r="J401" s="206" t="s">
        <v>4357</v>
      </c>
      <c r="K401" s="237" t="s">
        <v>85</v>
      </c>
      <c r="L401" s="235"/>
      <c r="M401" s="274"/>
    </row>
    <row r="402" spans="1:13" s="32" customFormat="1" ht="44.1" customHeight="1" x14ac:dyDescent="0.15">
      <c r="A402" s="227"/>
      <c r="B402" s="223"/>
      <c r="C402" s="228"/>
      <c r="D402" s="223"/>
      <c r="E402" s="231"/>
      <c r="F402" s="232"/>
      <c r="G402" s="225" t="s">
        <v>4358</v>
      </c>
      <c r="H402" s="229"/>
      <c r="I402" s="229"/>
      <c r="J402" s="206" t="s">
        <v>4359</v>
      </c>
      <c r="K402" s="234"/>
      <c r="L402" s="235"/>
      <c r="M402" s="274"/>
    </row>
    <row r="403" spans="1:13" s="32" customFormat="1" ht="32.1" customHeight="1" x14ac:dyDescent="0.15">
      <c r="A403" s="227"/>
      <c r="B403" s="223"/>
      <c r="C403" s="228"/>
      <c r="D403" s="223"/>
      <c r="E403" s="238" t="s">
        <v>8</v>
      </c>
      <c r="F403" s="239" t="s">
        <v>2938</v>
      </c>
      <c r="G403" s="225" t="s">
        <v>2939</v>
      </c>
      <c r="H403" s="229"/>
      <c r="I403" s="229"/>
      <c r="J403" s="206" t="s">
        <v>4360</v>
      </c>
      <c r="K403" s="272" t="s">
        <v>83</v>
      </c>
      <c r="L403" s="235"/>
      <c r="M403" s="274"/>
    </row>
    <row r="404" spans="1:13" s="32" customFormat="1" ht="44.1" customHeight="1" x14ac:dyDescent="0.15">
      <c r="A404" s="227"/>
      <c r="B404" s="223"/>
      <c r="C404" s="228"/>
      <c r="D404" s="223"/>
      <c r="E404" s="236" t="s">
        <v>9</v>
      </c>
      <c r="F404" s="221" t="s">
        <v>2940</v>
      </c>
      <c r="G404" s="225" t="s">
        <v>4361</v>
      </c>
      <c r="H404" s="229"/>
      <c r="I404" s="229"/>
      <c r="J404" s="206" t="s">
        <v>4362</v>
      </c>
      <c r="K404" s="275" t="s">
        <v>85</v>
      </c>
      <c r="L404" s="235"/>
      <c r="M404" s="274"/>
    </row>
    <row r="405" spans="1:13" s="32" customFormat="1" ht="44.1" customHeight="1" x14ac:dyDescent="0.15">
      <c r="A405" s="227"/>
      <c r="B405" s="223"/>
      <c r="C405" s="228"/>
      <c r="D405" s="223"/>
      <c r="E405" s="231"/>
      <c r="F405" s="232"/>
      <c r="G405" s="225" t="s">
        <v>4363</v>
      </c>
      <c r="H405" s="229"/>
      <c r="I405" s="229"/>
      <c r="J405" s="206" t="s">
        <v>4364</v>
      </c>
      <c r="K405" s="286"/>
      <c r="L405" s="235"/>
      <c r="M405" s="274"/>
    </row>
    <row r="406" spans="1:13" s="32" customFormat="1" ht="80.099999999999994" customHeight="1" x14ac:dyDescent="0.15">
      <c r="A406" s="227"/>
      <c r="B406" s="223"/>
      <c r="C406" s="228"/>
      <c r="D406" s="223"/>
      <c r="E406" s="171" t="s">
        <v>11</v>
      </c>
      <c r="F406" s="191" t="s">
        <v>2942</v>
      </c>
      <c r="G406" s="206" t="s">
        <v>4365</v>
      </c>
      <c r="H406" s="179"/>
      <c r="I406" s="179"/>
      <c r="J406" s="206" t="s">
        <v>4366</v>
      </c>
      <c r="K406" s="240"/>
      <c r="L406" s="235"/>
      <c r="M406" s="274"/>
    </row>
    <row r="407" spans="1:13" s="32" customFormat="1" ht="44.1" customHeight="1" x14ac:dyDescent="0.15">
      <c r="A407" s="227"/>
      <c r="B407" s="223"/>
      <c r="C407" s="228"/>
      <c r="D407" s="223"/>
      <c r="E407" s="180"/>
      <c r="F407" s="194"/>
      <c r="G407" s="206" t="s">
        <v>4367</v>
      </c>
      <c r="H407" s="179"/>
      <c r="I407" s="179"/>
      <c r="J407" s="206" t="s">
        <v>4368</v>
      </c>
      <c r="K407" s="240"/>
      <c r="L407" s="235"/>
      <c r="M407" s="274"/>
    </row>
    <row r="408" spans="1:13" s="32" customFormat="1" ht="32.1" customHeight="1" x14ac:dyDescent="0.15">
      <c r="A408" s="227"/>
      <c r="B408" s="223"/>
      <c r="C408" s="228"/>
      <c r="D408" s="223"/>
      <c r="E408" s="180"/>
      <c r="F408" s="194"/>
      <c r="G408" s="206" t="s">
        <v>4369</v>
      </c>
      <c r="H408" s="179"/>
      <c r="I408" s="179"/>
      <c r="J408" s="206" t="s">
        <v>4370</v>
      </c>
      <c r="K408" s="240"/>
      <c r="L408" s="235"/>
      <c r="M408" s="274"/>
    </row>
    <row r="409" spans="1:13" s="32" customFormat="1" ht="32.1" customHeight="1" x14ac:dyDescent="0.15">
      <c r="A409" s="227"/>
      <c r="B409" s="223"/>
      <c r="C409" s="228"/>
      <c r="D409" s="223"/>
      <c r="E409" s="180"/>
      <c r="F409" s="194"/>
      <c r="G409" s="206" t="s">
        <v>228</v>
      </c>
      <c r="H409" s="179"/>
      <c r="I409" s="179"/>
      <c r="J409" s="206" t="s">
        <v>4371</v>
      </c>
      <c r="K409" s="240"/>
      <c r="L409" s="235"/>
      <c r="M409" s="274"/>
    </row>
    <row r="410" spans="1:13" s="32" customFormat="1" ht="32.1" customHeight="1" x14ac:dyDescent="0.15">
      <c r="A410" s="227"/>
      <c r="B410" s="223"/>
      <c r="C410" s="228"/>
      <c r="D410" s="223"/>
      <c r="E410" s="180"/>
      <c r="F410" s="194"/>
      <c r="G410" s="206" t="s">
        <v>2944</v>
      </c>
      <c r="H410" s="179"/>
      <c r="I410" s="179"/>
      <c r="J410" s="206" t="s">
        <v>4372</v>
      </c>
      <c r="K410" s="240"/>
      <c r="L410" s="235"/>
      <c r="M410" s="274"/>
    </row>
    <row r="411" spans="1:13" s="32" customFormat="1" ht="32.1" customHeight="1" x14ac:dyDescent="0.15">
      <c r="A411" s="227"/>
      <c r="B411" s="223"/>
      <c r="C411" s="228"/>
      <c r="D411" s="223"/>
      <c r="E411" s="180"/>
      <c r="F411" s="194"/>
      <c r="G411" s="206" t="s">
        <v>2946</v>
      </c>
      <c r="H411" s="179"/>
      <c r="I411" s="179"/>
      <c r="J411" s="206" t="s">
        <v>4373</v>
      </c>
      <c r="K411" s="240"/>
      <c r="L411" s="235"/>
      <c r="M411" s="274"/>
    </row>
    <row r="412" spans="1:13" s="32" customFormat="1" ht="32.1" customHeight="1" x14ac:dyDescent="0.15">
      <c r="A412" s="227"/>
      <c r="B412" s="223"/>
      <c r="C412" s="228"/>
      <c r="D412" s="223"/>
      <c r="E412" s="180"/>
      <c r="F412" s="194"/>
      <c r="G412" s="206" t="s">
        <v>2948</v>
      </c>
      <c r="H412" s="179"/>
      <c r="I412" s="179"/>
      <c r="J412" s="206" t="s">
        <v>4374</v>
      </c>
      <c r="K412" s="240"/>
      <c r="L412" s="235"/>
      <c r="M412" s="274"/>
    </row>
    <row r="413" spans="1:13" s="32" customFormat="1" ht="32.1" customHeight="1" x14ac:dyDescent="0.15">
      <c r="A413" s="227"/>
      <c r="B413" s="223"/>
      <c r="C413" s="228"/>
      <c r="D413" s="223"/>
      <c r="E413" s="180"/>
      <c r="F413" s="194"/>
      <c r="G413" s="206" t="s">
        <v>2950</v>
      </c>
      <c r="H413" s="179"/>
      <c r="I413" s="179"/>
      <c r="J413" s="206" t="s">
        <v>4375</v>
      </c>
      <c r="K413" s="240"/>
      <c r="L413" s="235"/>
      <c r="M413" s="274"/>
    </row>
    <row r="414" spans="1:13" s="32" customFormat="1" ht="32.1" customHeight="1" x14ac:dyDescent="0.15">
      <c r="A414" s="227"/>
      <c r="B414" s="223"/>
      <c r="C414" s="228"/>
      <c r="D414" s="223"/>
      <c r="E414" s="180"/>
      <c r="F414" s="194"/>
      <c r="G414" s="206" t="s">
        <v>2952</v>
      </c>
      <c r="H414" s="179"/>
      <c r="I414" s="179"/>
      <c r="J414" s="206" t="s">
        <v>4376</v>
      </c>
      <c r="K414" s="240"/>
      <c r="L414" s="235"/>
      <c r="M414" s="274"/>
    </row>
    <row r="415" spans="1:13" s="32" customFormat="1" ht="32.1" customHeight="1" x14ac:dyDescent="0.15">
      <c r="A415" s="227"/>
      <c r="B415" s="223"/>
      <c r="C415" s="228"/>
      <c r="D415" s="223"/>
      <c r="E415" s="180"/>
      <c r="F415" s="194"/>
      <c r="G415" s="206" t="s">
        <v>2954</v>
      </c>
      <c r="H415" s="179"/>
      <c r="I415" s="179"/>
      <c r="J415" s="206" t="s">
        <v>4377</v>
      </c>
      <c r="K415" s="240"/>
      <c r="L415" s="235"/>
      <c r="M415" s="274"/>
    </row>
    <row r="416" spans="1:13" s="32" customFormat="1" ht="32.1" customHeight="1" x14ac:dyDescent="0.15">
      <c r="A416" s="227"/>
      <c r="B416" s="223"/>
      <c r="C416" s="228"/>
      <c r="D416" s="223"/>
      <c r="E416" s="180"/>
      <c r="F416" s="194"/>
      <c r="G416" s="206" t="s">
        <v>2956</v>
      </c>
      <c r="H416" s="179"/>
      <c r="I416" s="179"/>
      <c r="J416" s="206" t="s">
        <v>4378</v>
      </c>
      <c r="K416" s="240"/>
      <c r="L416" s="235"/>
      <c r="M416" s="274"/>
    </row>
    <row r="417" spans="1:13" s="32" customFormat="1" ht="32.1" customHeight="1" x14ac:dyDescent="0.15">
      <c r="A417" s="227"/>
      <c r="B417" s="223"/>
      <c r="C417" s="228"/>
      <c r="D417" s="223"/>
      <c r="E417" s="180"/>
      <c r="F417" s="194"/>
      <c r="G417" s="206" t="s">
        <v>2958</v>
      </c>
      <c r="H417" s="179"/>
      <c r="I417" s="179"/>
      <c r="J417" s="206" t="s">
        <v>4379</v>
      </c>
      <c r="K417" s="240"/>
      <c r="L417" s="235"/>
      <c r="M417" s="274"/>
    </row>
    <row r="418" spans="1:13" s="32" customFormat="1" ht="32.1" customHeight="1" x14ac:dyDescent="0.15">
      <c r="A418" s="227"/>
      <c r="B418" s="223"/>
      <c r="C418" s="228"/>
      <c r="D418" s="223"/>
      <c r="E418" s="180"/>
      <c r="F418" s="194"/>
      <c r="G418" s="206" t="s">
        <v>2962</v>
      </c>
      <c r="H418" s="179"/>
      <c r="I418" s="179"/>
      <c r="J418" s="206" t="s">
        <v>4380</v>
      </c>
      <c r="K418" s="240"/>
      <c r="L418" s="235"/>
      <c r="M418" s="274"/>
    </row>
    <row r="419" spans="1:13" s="32" customFormat="1" ht="32.1" customHeight="1" x14ac:dyDescent="0.15">
      <c r="A419" s="227"/>
      <c r="B419" s="223"/>
      <c r="C419" s="228"/>
      <c r="D419" s="223"/>
      <c r="E419" s="180"/>
      <c r="F419" s="194"/>
      <c r="G419" s="206" t="s">
        <v>4381</v>
      </c>
      <c r="H419" s="179"/>
      <c r="I419" s="179"/>
      <c r="J419" s="206" t="s">
        <v>4382</v>
      </c>
      <c r="K419" s="240"/>
      <c r="L419" s="235"/>
      <c r="M419" s="274"/>
    </row>
    <row r="420" spans="1:13" s="32" customFormat="1" ht="32.1" customHeight="1" x14ac:dyDescent="0.15">
      <c r="A420" s="227"/>
      <c r="B420" s="223"/>
      <c r="C420" s="228"/>
      <c r="D420" s="223"/>
      <c r="E420" s="180"/>
      <c r="F420" s="194"/>
      <c r="G420" s="206" t="s">
        <v>4383</v>
      </c>
      <c r="H420" s="179"/>
      <c r="I420" s="179"/>
      <c r="J420" s="206" t="s">
        <v>4384</v>
      </c>
      <c r="K420" s="240"/>
      <c r="L420" s="235"/>
      <c r="M420" s="274"/>
    </row>
    <row r="421" spans="1:13" s="32" customFormat="1" ht="32.1" customHeight="1" x14ac:dyDescent="0.15">
      <c r="A421" s="227"/>
      <c r="B421" s="223"/>
      <c r="C421" s="228"/>
      <c r="D421" s="223"/>
      <c r="E421" s="180"/>
      <c r="F421" s="194"/>
      <c r="G421" s="206" t="s">
        <v>4385</v>
      </c>
      <c r="H421" s="179"/>
      <c r="I421" s="179"/>
      <c r="J421" s="206" t="s">
        <v>4386</v>
      </c>
      <c r="K421" s="240"/>
      <c r="L421" s="235"/>
      <c r="M421" s="274"/>
    </row>
    <row r="422" spans="1:13" s="32" customFormat="1" ht="44.1" customHeight="1" x14ac:dyDescent="0.15">
      <c r="A422" s="227"/>
      <c r="B422" s="223"/>
      <c r="C422" s="228"/>
      <c r="D422" s="223"/>
      <c r="E422" s="180"/>
      <c r="F422" s="194"/>
      <c r="G422" s="206" t="s">
        <v>4387</v>
      </c>
      <c r="H422" s="179"/>
      <c r="I422" s="179"/>
      <c r="J422" s="206" t="s">
        <v>4388</v>
      </c>
      <c r="K422" s="240"/>
      <c r="L422" s="235"/>
      <c r="M422" s="274"/>
    </row>
    <row r="423" spans="1:13" s="32" customFormat="1" ht="32.1" customHeight="1" x14ac:dyDescent="0.15">
      <c r="A423" s="227"/>
      <c r="B423" s="223"/>
      <c r="C423" s="228"/>
      <c r="D423" s="223"/>
      <c r="E423" s="180"/>
      <c r="F423" s="194"/>
      <c r="G423" s="206" t="s">
        <v>4389</v>
      </c>
      <c r="H423" s="179"/>
      <c r="I423" s="179"/>
      <c r="J423" s="206" t="s">
        <v>4390</v>
      </c>
      <c r="K423" s="268"/>
      <c r="L423" s="235"/>
      <c r="M423" s="274"/>
    </row>
    <row r="424" spans="1:13" s="32" customFormat="1" ht="32.1" customHeight="1" x14ac:dyDescent="0.15">
      <c r="A424" s="227"/>
      <c r="B424" s="223"/>
      <c r="C424" s="228"/>
      <c r="D424" s="223"/>
      <c r="E424" s="180"/>
      <c r="F424" s="194"/>
      <c r="G424" s="206" t="s">
        <v>4391</v>
      </c>
      <c r="H424" s="179"/>
      <c r="I424" s="179"/>
      <c r="J424" s="206" t="s">
        <v>4392</v>
      </c>
      <c r="K424" s="217" t="s">
        <v>32</v>
      </c>
      <c r="L424" s="235"/>
      <c r="M424" s="274"/>
    </row>
    <row r="425" spans="1:13" s="32" customFormat="1" ht="44.1" customHeight="1" x14ac:dyDescent="0.15">
      <c r="A425" s="227"/>
      <c r="B425" s="223"/>
      <c r="C425" s="228"/>
      <c r="D425" s="223"/>
      <c r="E425" s="180"/>
      <c r="F425" s="194"/>
      <c r="G425" s="206" t="s">
        <v>4393</v>
      </c>
      <c r="H425" s="179"/>
      <c r="I425" s="179"/>
      <c r="J425" s="206" t="s">
        <v>4394</v>
      </c>
      <c r="K425" s="179"/>
      <c r="L425" s="235"/>
      <c r="M425" s="274"/>
    </row>
    <row r="426" spans="1:13" s="32" customFormat="1" ht="32.1" customHeight="1" x14ac:dyDescent="0.15">
      <c r="A426" s="227"/>
      <c r="B426" s="223"/>
      <c r="C426" s="228"/>
      <c r="D426" s="223"/>
      <c r="E426" s="180"/>
      <c r="F426" s="194"/>
      <c r="G426" s="206" t="s">
        <v>4395</v>
      </c>
      <c r="H426" s="179"/>
      <c r="I426" s="179"/>
      <c r="J426" s="206" t="s">
        <v>4396</v>
      </c>
      <c r="K426" s="240"/>
      <c r="L426" s="235"/>
      <c r="M426" s="274"/>
    </row>
    <row r="427" spans="1:13" s="32" customFormat="1" ht="44.1" customHeight="1" x14ac:dyDescent="0.15">
      <c r="A427" s="227"/>
      <c r="B427" s="223"/>
      <c r="C427" s="228"/>
      <c r="D427" s="223"/>
      <c r="E427" s="180"/>
      <c r="F427" s="194"/>
      <c r="G427" s="206" t="s">
        <v>4397</v>
      </c>
      <c r="H427" s="179"/>
      <c r="I427" s="179"/>
      <c r="J427" s="206" t="s">
        <v>4398</v>
      </c>
      <c r="K427" s="268"/>
      <c r="L427" s="235"/>
      <c r="M427" s="274"/>
    </row>
    <row r="428" spans="1:13" s="32" customFormat="1" ht="44.1" customHeight="1" x14ac:dyDescent="0.15">
      <c r="A428" s="227"/>
      <c r="B428" s="223"/>
      <c r="C428" s="228"/>
      <c r="D428" s="223"/>
      <c r="E428" s="180"/>
      <c r="F428" s="194"/>
      <c r="G428" s="206" t="s">
        <v>2966</v>
      </c>
      <c r="H428" s="179"/>
      <c r="I428" s="179"/>
      <c r="J428" s="206" t="s">
        <v>2966</v>
      </c>
      <c r="K428" s="269" t="s">
        <v>2968</v>
      </c>
      <c r="L428" s="235"/>
      <c r="M428" s="274"/>
    </row>
    <row r="429" spans="1:13" s="32" customFormat="1" ht="56.1" customHeight="1" x14ac:dyDescent="0.15">
      <c r="A429" s="227"/>
      <c r="B429" s="223"/>
      <c r="C429" s="228"/>
      <c r="D429" s="223"/>
      <c r="E429" s="180"/>
      <c r="F429" s="194"/>
      <c r="G429" s="206" t="s">
        <v>545</v>
      </c>
      <c r="H429" s="179"/>
      <c r="I429" s="179"/>
      <c r="J429" s="206" t="s">
        <v>545</v>
      </c>
      <c r="K429" s="217" t="s">
        <v>2970</v>
      </c>
      <c r="L429" s="235"/>
      <c r="M429" s="274"/>
    </row>
    <row r="430" spans="1:13" s="32" customFormat="1" ht="32.1" customHeight="1" x14ac:dyDescent="0.15">
      <c r="A430" s="227"/>
      <c r="B430" s="223"/>
      <c r="C430" s="228"/>
      <c r="D430" s="223"/>
      <c r="E430" s="180"/>
      <c r="F430" s="194"/>
      <c r="G430" s="206" t="s">
        <v>2971</v>
      </c>
      <c r="H430" s="179"/>
      <c r="I430" s="179"/>
      <c r="J430" s="206" t="s">
        <v>2971</v>
      </c>
      <c r="K430" s="240"/>
      <c r="L430" s="235"/>
      <c r="M430" s="274"/>
    </row>
    <row r="431" spans="1:13" s="32" customFormat="1" ht="32.1" customHeight="1" x14ac:dyDescent="0.15">
      <c r="A431" s="227"/>
      <c r="B431" s="223"/>
      <c r="C431" s="228"/>
      <c r="D431" s="223"/>
      <c r="E431" s="180"/>
      <c r="F431" s="194"/>
      <c r="G431" s="206" t="s">
        <v>2975</v>
      </c>
      <c r="H431" s="179"/>
      <c r="I431" s="179"/>
      <c r="J431" s="206" t="s">
        <v>2975</v>
      </c>
      <c r="K431" s="240"/>
      <c r="L431" s="235"/>
      <c r="M431" s="274"/>
    </row>
    <row r="432" spans="1:13" s="32" customFormat="1" ht="32.1" customHeight="1" x14ac:dyDescent="0.15">
      <c r="A432" s="227"/>
      <c r="B432" s="223"/>
      <c r="C432" s="228"/>
      <c r="D432" s="223"/>
      <c r="E432" s="180"/>
      <c r="F432" s="194"/>
      <c r="G432" s="206" t="s">
        <v>2977</v>
      </c>
      <c r="H432" s="179"/>
      <c r="I432" s="179"/>
      <c r="J432" s="206" t="s">
        <v>2977</v>
      </c>
      <c r="K432" s="268"/>
      <c r="L432" s="235"/>
      <c r="M432" s="274"/>
    </row>
    <row r="433" spans="1:13" s="32" customFormat="1" ht="44.1" customHeight="1" x14ac:dyDescent="0.15">
      <c r="A433" s="227"/>
      <c r="B433" s="223"/>
      <c r="C433" s="228"/>
      <c r="D433" s="223"/>
      <c r="E433" s="180"/>
      <c r="F433" s="194"/>
      <c r="G433" s="206" t="s">
        <v>2979</v>
      </c>
      <c r="H433" s="179"/>
      <c r="I433" s="179"/>
      <c r="J433" s="206" t="s">
        <v>2979</v>
      </c>
      <c r="K433" s="269" t="s">
        <v>266</v>
      </c>
      <c r="L433" s="235"/>
      <c r="M433" s="274"/>
    </row>
    <row r="434" spans="1:13" s="32" customFormat="1" ht="56.1" customHeight="1" x14ac:dyDescent="0.15">
      <c r="A434" s="227"/>
      <c r="B434" s="223"/>
      <c r="C434" s="228"/>
      <c r="D434" s="223"/>
      <c r="E434" s="180"/>
      <c r="F434" s="194"/>
      <c r="G434" s="206" t="s">
        <v>131</v>
      </c>
      <c r="H434" s="179"/>
      <c r="I434" s="179"/>
      <c r="J434" s="206" t="s">
        <v>131</v>
      </c>
      <c r="K434" s="217" t="s">
        <v>2746</v>
      </c>
      <c r="L434" s="229"/>
      <c r="M434" s="274"/>
    </row>
    <row r="435" spans="1:13" s="32" customFormat="1" ht="32.1" customHeight="1" x14ac:dyDescent="0.15">
      <c r="A435" s="227"/>
      <c r="B435" s="223"/>
      <c r="C435" s="228"/>
      <c r="D435" s="223"/>
      <c r="E435" s="180"/>
      <c r="F435" s="194"/>
      <c r="G435" s="206" t="s">
        <v>4399</v>
      </c>
      <c r="H435" s="179"/>
      <c r="I435" s="179"/>
      <c r="J435" s="206" t="s">
        <v>4399</v>
      </c>
      <c r="K435" s="240"/>
      <c r="L435" s="229"/>
      <c r="M435" s="274"/>
    </row>
    <row r="436" spans="1:13" s="32" customFormat="1" ht="32.1" customHeight="1" x14ac:dyDescent="0.15">
      <c r="A436" s="227"/>
      <c r="B436" s="223"/>
      <c r="C436" s="228"/>
      <c r="D436" s="223"/>
      <c r="E436" s="180"/>
      <c r="F436" s="194"/>
      <c r="G436" s="206" t="s">
        <v>2982</v>
      </c>
      <c r="H436" s="179"/>
      <c r="I436" s="179"/>
      <c r="J436" s="206" t="s">
        <v>2982</v>
      </c>
      <c r="K436" s="268"/>
      <c r="L436" s="229"/>
      <c r="M436" s="274"/>
    </row>
    <row r="437" spans="1:13" s="32" customFormat="1" ht="56.1" customHeight="1" x14ac:dyDescent="0.15">
      <c r="A437" s="227"/>
      <c r="B437" s="223"/>
      <c r="C437" s="228"/>
      <c r="D437" s="223"/>
      <c r="E437" s="180"/>
      <c r="F437" s="194"/>
      <c r="G437" s="206" t="s">
        <v>229</v>
      </c>
      <c r="H437" s="179"/>
      <c r="I437" s="179"/>
      <c r="J437" s="206" t="s">
        <v>229</v>
      </c>
      <c r="K437" s="217" t="s">
        <v>2985</v>
      </c>
      <c r="L437" s="229"/>
      <c r="M437" s="274"/>
    </row>
    <row r="438" spans="1:13" s="32" customFormat="1" ht="32.1" customHeight="1" x14ac:dyDescent="0.15">
      <c r="A438" s="227"/>
      <c r="B438" s="223"/>
      <c r="C438" s="228"/>
      <c r="D438" s="223"/>
      <c r="E438" s="180"/>
      <c r="F438" s="194"/>
      <c r="G438" s="206" t="s">
        <v>2986</v>
      </c>
      <c r="H438" s="179"/>
      <c r="I438" s="179"/>
      <c r="J438" s="206" t="s">
        <v>2986</v>
      </c>
      <c r="K438" s="179"/>
      <c r="L438" s="235"/>
      <c r="M438" s="274"/>
    </row>
    <row r="439" spans="1:13" s="32" customFormat="1" ht="32.1" customHeight="1" x14ac:dyDescent="0.15">
      <c r="A439" s="227"/>
      <c r="B439" s="223"/>
      <c r="C439" s="228"/>
      <c r="D439" s="223"/>
      <c r="E439" s="180"/>
      <c r="F439" s="194"/>
      <c r="G439" s="206" t="s">
        <v>2988</v>
      </c>
      <c r="H439" s="179"/>
      <c r="I439" s="179"/>
      <c r="J439" s="206" t="s">
        <v>2988</v>
      </c>
      <c r="K439" s="179"/>
      <c r="L439" s="235"/>
      <c r="M439" s="274"/>
    </row>
    <row r="440" spans="1:13" s="32" customFormat="1" ht="32.1" customHeight="1" x14ac:dyDescent="0.15">
      <c r="A440" s="227"/>
      <c r="B440" s="223"/>
      <c r="C440" s="228"/>
      <c r="D440" s="223"/>
      <c r="E440" s="180"/>
      <c r="F440" s="194"/>
      <c r="G440" s="206" t="s">
        <v>2990</v>
      </c>
      <c r="H440" s="179"/>
      <c r="I440" s="179"/>
      <c r="J440" s="206" t="s">
        <v>2990</v>
      </c>
      <c r="K440" s="179"/>
      <c r="L440" s="235"/>
      <c r="M440" s="274"/>
    </row>
    <row r="441" spans="1:13" s="32" customFormat="1" ht="32.1" customHeight="1" x14ac:dyDescent="0.15">
      <c r="A441" s="227"/>
      <c r="B441" s="223"/>
      <c r="C441" s="228"/>
      <c r="D441" s="223"/>
      <c r="E441" s="180"/>
      <c r="F441" s="194"/>
      <c r="G441" s="206" t="s">
        <v>2992</v>
      </c>
      <c r="H441" s="179"/>
      <c r="I441" s="179"/>
      <c r="J441" s="206" t="s">
        <v>2992</v>
      </c>
      <c r="K441" s="179"/>
      <c r="L441" s="235"/>
      <c r="M441" s="274"/>
    </row>
    <row r="442" spans="1:13" s="32" customFormat="1" ht="32.1" customHeight="1" x14ac:dyDescent="0.15">
      <c r="A442" s="227"/>
      <c r="B442" s="223"/>
      <c r="C442" s="228"/>
      <c r="D442" s="223"/>
      <c r="E442" s="180"/>
      <c r="F442" s="194"/>
      <c r="G442" s="206" t="s">
        <v>2996</v>
      </c>
      <c r="H442" s="179"/>
      <c r="I442" s="179"/>
      <c r="J442" s="206" t="s">
        <v>2996</v>
      </c>
      <c r="K442" s="179"/>
      <c r="L442" s="235"/>
      <c r="M442" s="274"/>
    </row>
    <row r="443" spans="1:13" s="32" customFormat="1" ht="32.1" customHeight="1" x14ac:dyDescent="0.15">
      <c r="A443" s="227"/>
      <c r="B443" s="223"/>
      <c r="C443" s="228"/>
      <c r="D443" s="223"/>
      <c r="E443" s="180"/>
      <c r="F443" s="194"/>
      <c r="G443" s="206" t="s">
        <v>2998</v>
      </c>
      <c r="H443" s="179"/>
      <c r="I443" s="179"/>
      <c r="J443" s="206" t="s">
        <v>2998</v>
      </c>
      <c r="K443" s="179"/>
      <c r="L443" s="235"/>
      <c r="M443" s="274"/>
    </row>
    <row r="444" spans="1:13" s="32" customFormat="1" ht="44.1" customHeight="1" x14ac:dyDescent="0.15">
      <c r="A444" s="227"/>
      <c r="B444" s="223"/>
      <c r="C444" s="228"/>
      <c r="D444" s="223"/>
      <c r="E444" s="180"/>
      <c r="F444" s="194"/>
      <c r="G444" s="206" t="s">
        <v>4400</v>
      </c>
      <c r="H444" s="179"/>
      <c r="I444" s="179"/>
      <c r="J444" s="206" t="s">
        <v>133</v>
      </c>
      <c r="K444" s="189"/>
      <c r="L444" s="235"/>
      <c r="M444" s="274"/>
    </row>
    <row r="445" spans="1:13" s="32" customFormat="1" ht="56.1" customHeight="1" x14ac:dyDescent="0.15">
      <c r="A445" s="227"/>
      <c r="B445" s="223"/>
      <c r="C445" s="228"/>
      <c r="D445" s="223"/>
      <c r="E445" s="180"/>
      <c r="F445" s="194"/>
      <c r="G445" s="206" t="s">
        <v>267</v>
      </c>
      <c r="H445" s="179"/>
      <c r="I445" s="179"/>
      <c r="J445" s="206" t="s">
        <v>267</v>
      </c>
      <c r="K445" s="173" t="s">
        <v>3000</v>
      </c>
      <c r="L445" s="235"/>
      <c r="M445" s="274"/>
    </row>
    <row r="446" spans="1:13" s="32" customFormat="1" ht="32.1" customHeight="1" x14ac:dyDescent="0.15">
      <c r="A446" s="227"/>
      <c r="B446" s="223"/>
      <c r="C446" s="228"/>
      <c r="D446" s="223"/>
      <c r="E446" s="180"/>
      <c r="F446" s="194"/>
      <c r="G446" s="206" t="s">
        <v>3001</v>
      </c>
      <c r="H446" s="179"/>
      <c r="I446" s="179"/>
      <c r="J446" s="206" t="s">
        <v>3001</v>
      </c>
      <c r="K446" s="189"/>
      <c r="L446" s="235"/>
      <c r="M446" s="274"/>
    </row>
    <row r="447" spans="1:13" s="32" customFormat="1" ht="56.1" customHeight="1" x14ac:dyDescent="0.15">
      <c r="A447" s="227"/>
      <c r="B447" s="223"/>
      <c r="C447" s="228"/>
      <c r="D447" s="223"/>
      <c r="E447" s="180"/>
      <c r="F447" s="194"/>
      <c r="G447" s="206" t="s">
        <v>3005</v>
      </c>
      <c r="H447" s="179"/>
      <c r="I447" s="179"/>
      <c r="J447" s="206" t="s">
        <v>3005</v>
      </c>
      <c r="K447" s="173" t="s">
        <v>3007</v>
      </c>
      <c r="L447" s="235"/>
      <c r="M447" s="274"/>
    </row>
    <row r="448" spans="1:13" s="32" customFormat="1" ht="32.1" customHeight="1" x14ac:dyDescent="0.15">
      <c r="A448" s="227"/>
      <c r="B448" s="223"/>
      <c r="C448" s="228"/>
      <c r="D448" s="223"/>
      <c r="E448" s="180"/>
      <c r="F448" s="194"/>
      <c r="G448" s="206" t="s">
        <v>3010</v>
      </c>
      <c r="H448" s="179"/>
      <c r="I448" s="179"/>
      <c r="J448" s="206" t="s">
        <v>3010</v>
      </c>
      <c r="K448" s="179"/>
      <c r="L448" s="235"/>
      <c r="M448" s="274"/>
    </row>
    <row r="449" spans="1:13" s="32" customFormat="1" ht="32.1" customHeight="1" x14ac:dyDescent="0.15">
      <c r="A449" s="227"/>
      <c r="B449" s="223"/>
      <c r="C449" s="228"/>
      <c r="D449" s="223"/>
      <c r="E449" s="180"/>
      <c r="F449" s="194"/>
      <c r="G449" s="206" t="s">
        <v>3014</v>
      </c>
      <c r="H449" s="179"/>
      <c r="I449" s="179"/>
      <c r="J449" s="206" t="s">
        <v>3014</v>
      </c>
      <c r="K449" s="189"/>
      <c r="L449" s="235"/>
      <c r="M449" s="274"/>
    </row>
    <row r="450" spans="1:13" s="32" customFormat="1" ht="56.1" customHeight="1" x14ac:dyDescent="0.15">
      <c r="A450" s="227"/>
      <c r="B450" s="223"/>
      <c r="C450" s="228"/>
      <c r="D450" s="223"/>
      <c r="E450" s="180"/>
      <c r="F450" s="194"/>
      <c r="G450" s="206" t="s">
        <v>3018</v>
      </c>
      <c r="H450" s="179"/>
      <c r="I450" s="179"/>
      <c r="J450" s="206" t="s">
        <v>3018</v>
      </c>
      <c r="K450" s="206" t="s">
        <v>3020</v>
      </c>
      <c r="L450" s="235"/>
      <c r="M450" s="274"/>
    </row>
    <row r="451" spans="1:13" s="32" customFormat="1" ht="56.1" customHeight="1" x14ac:dyDescent="0.15">
      <c r="A451" s="227"/>
      <c r="B451" s="223"/>
      <c r="C451" s="276"/>
      <c r="D451" s="232"/>
      <c r="E451" s="197"/>
      <c r="F451" s="198"/>
      <c r="G451" s="206" t="s">
        <v>3029</v>
      </c>
      <c r="H451" s="179"/>
      <c r="I451" s="189"/>
      <c r="J451" s="206" t="s">
        <v>3029</v>
      </c>
      <c r="K451" s="206" t="s">
        <v>3031</v>
      </c>
      <c r="L451" s="234"/>
      <c r="M451" s="277"/>
    </row>
    <row r="452" spans="1:13" s="31" customFormat="1" ht="44.1" customHeight="1" x14ac:dyDescent="0.15">
      <c r="A452" s="193"/>
      <c r="B452" s="194"/>
      <c r="C452" s="202">
        <v>7</v>
      </c>
      <c r="D452" s="191" t="s">
        <v>428</v>
      </c>
      <c r="E452" s="171" t="s">
        <v>8</v>
      </c>
      <c r="F452" s="191" t="s">
        <v>3038</v>
      </c>
      <c r="G452" s="206" t="s">
        <v>3039</v>
      </c>
      <c r="H452" s="179"/>
      <c r="I452" s="173" t="s">
        <v>4401</v>
      </c>
      <c r="J452" s="206" t="s">
        <v>4402</v>
      </c>
      <c r="K452" s="214" t="s">
        <v>85</v>
      </c>
      <c r="L452" s="173" t="s">
        <v>17</v>
      </c>
      <c r="M452" s="174" t="s">
        <v>16</v>
      </c>
    </row>
    <row r="453" spans="1:13" s="31" customFormat="1" ht="32.1" customHeight="1" x14ac:dyDescent="0.15">
      <c r="A453" s="193"/>
      <c r="B453" s="194"/>
      <c r="C453" s="177"/>
      <c r="D453" s="194"/>
      <c r="E453" s="180"/>
      <c r="F453" s="194"/>
      <c r="G453" s="206" t="s">
        <v>4403</v>
      </c>
      <c r="H453" s="179"/>
      <c r="I453" s="179"/>
      <c r="J453" s="206" t="s">
        <v>4404</v>
      </c>
      <c r="K453" s="211"/>
      <c r="L453" s="209"/>
      <c r="M453" s="178"/>
    </row>
    <row r="454" spans="1:13" s="31" customFormat="1" ht="32.1" customHeight="1" x14ac:dyDescent="0.15">
      <c r="A454" s="193"/>
      <c r="B454" s="194"/>
      <c r="C454" s="177"/>
      <c r="D454" s="194"/>
      <c r="E454" s="197"/>
      <c r="F454" s="198"/>
      <c r="G454" s="206" t="s">
        <v>4405</v>
      </c>
      <c r="H454" s="179"/>
      <c r="I454" s="179"/>
      <c r="J454" s="206" t="s">
        <v>4406</v>
      </c>
      <c r="K454" s="212" t="s">
        <v>140</v>
      </c>
      <c r="L454" s="209"/>
      <c r="M454" s="178"/>
    </row>
    <row r="455" spans="1:13" s="31" customFormat="1" ht="32.1" customHeight="1" x14ac:dyDescent="0.15">
      <c r="A455" s="193"/>
      <c r="B455" s="194"/>
      <c r="C455" s="177"/>
      <c r="D455" s="194"/>
      <c r="E455" s="185" t="s">
        <v>9</v>
      </c>
      <c r="F455" s="204" t="s">
        <v>3040</v>
      </c>
      <c r="G455" s="206" t="s">
        <v>4407</v>
      </c>
      <c r="H455" s="179"/>
      <c r="I455" s="179"/>
      <c r="J455" s="206" t="s">
        <v>4408</v>
      </c>
      <c r="K455" s="212" t="s">
        <v>80</v>
      </c>
      <c r="L455" s="209"/>
      <c r="M455" s="178"/>
    </row>
    <row r="456" spans="1:13" s="31" customFormat="1" ht="32.1" customHeight="1" x14ac:dyDescent="0.15">
      <c r="A456" s="193"/>
      <c r="B456" s="194"/>
      <c r="C456" s="177"/>
      <c r="D456" s="194"/>
      <c r="E456" s="185" t="s">
        <v>11</v>
      </c>
      <c r="F456" s="204" t="s">
        <v>3045</v>
      </c>
      <c r="G456" s="206" t="s">
        <v>3046</v>
      </c>
      <c r="H456" s="179"/>
      <c r="I456" s="179"/>
      <c r="J456" s="206" t="s">
        <v>4409</v>
      </c>
      <c r="K456" s="212" t="s">
        <v>379</v>
      </c>
      <c r="L456" s="209"/>
      <c r="M456" s="178"/>
    </row>
    <row r="457" spans="1:13" s="31" customFormat="1" ht="44.1" customHeight="1" x14ac:dyDescent="0.15">
      <c r="A457" s="193"/>
      <c r="B457" s="194"/>
      <c r="C457" s="177"/>
      <c r="D457" s="194"/>
      <c r="E457" s="171" t="s">
        <v>12</v>
      </c>
      <c r="F457" s="191" t="s">
        <v>4410</v>
      </c>
      <c r="G457" s="206" t="s">
        <v>4411</v>
      </c>
      <c r="H457" s="179"/>
      <c r="I457" s="179"/>
      <c r="J457" s="206" t="s">
        <v>4412</v>
      </c>
      <c r="K457" s="214" t="s">
        <v>85</v>
      </c>
      <c r="L457" s="209"/>
      <c r="M457" s="178"/>
    </row>
    <row r="458" spans="1:13" s="31" customFormat="1" ht="44.1" customHeight="1" x14ac:dyDescent="0.15">
      <c r="A458" s="193"/>
      <c r="B458" s="194"/>
      <c r="C458" s="177"/>
      <c r="D458" s="194"/>
      <c r="E458" s="180"/>
      <c r="F458" s="194"/>
      <c r="G458" s="206" t="s">
        <v>4413</v>
      </c>
      <c r="H458" s="179"/>
      <c r="I458" s="179"/>
      <c r="J458" s="206" t="s">
        <v>4414</v>
      </c>
      <c r="K458" s="209"/>
      <c r="L458" s="209"/>
      <c r="M458" s="178"/>
    </row>
    <row r="459" spans="1:13" s="31" customFormat="1" ht="44.1" customHeight="1" x14ac:dyDescent="0.15">
      <c r="A459" s="193"/>
      <c r="B459" s="194"/>
      <c r="C459" s="177"/>
      <c r="D459" s="194"/>
      <c r="E459" s="180"/>
      <c r="F459" s="194"/>
      <c r="G459" s="206" t="s">
        <v>4415</v>
      </c>
      <c r="H459" s="179"/>
      <c r="I459" s="179"/>
      <c r="J459" s="206" t="s">
        <v>4414</v>
      </c>
      <c r="K459" s="209"/>
      <c r="L459" s="209"/>
      <c r="M459" s="178"/>
    </row>
    <row r="460" spans="1:13" s="31" customFormat="1" ht="44.1" customHeight="1" x14ac:dyDescent="0.15">
      <c r="A460" s="193"/>
      <c r="B460" s="194"/>
      <c r="C460" s="177"/>
      <c r="D460" s="194"/>
      <c r="E460" s="180"/>
      <c r="F460" s="194"/>
      <c r="G460" s="206" t="s">
        <v>4416</v>
      </c>
      <c r="H460" s="179"/>
      <c r="I460" s="179"/>
      <c r="J460" s="206" t="s">
        <v>4414</v>
      </c>
      <c r="K460" s="209"/>
      <c r="L460" s="209"/>
      <c r="M460" s="178"/>
    </row>
    <row r="461" spans="1:13" s="31" customFormat="1" ht="44.1" customHeight="1" x14ac:dyDescent="0.15">
      <c r="A461" s="193"/>
      <c r="B461" s="194"/>
      <c r="C461" s="177"/>
      <c r="D461" s="194"/>
      <c r="E461" s="180"/>
      <c r="F461" s="194"/>
      <c r="G461" s="206" t="s">
        <v>4417</v>
      </c>
      <c r="H461" s="179"/>
      <c r="I461" s="179"/>
      <c r="J461" s="206" t="s">
        <v>4414</v>
      </c>
      <c r="K461" s="209"/>
      <c r="L461" s="209"/>
      <c r="M461" s="178"/>
    </row>
    <row r="462" spans="1:13" s="31" customFormat="1" ht="32.1" customHeight="1" x14ac:dyDescent="0.15">
      <c r="A462" s="193"/>
      <c r="B462" s="194"/>
      <c r="C462" s="177"/>
      <c r="D462" s="194"/>
      <c r="E462" s="180"/>
      <c r="F462" s="194"/>
      <c r="G462" s="206" t="s">
        <v>4418</v>
      </c>
      <c r="H462" s="179"/>
      <c r="I462" s="179"/>
      <c r="J462" s="206" t="s">
        <v>4419</v>
      </c>
      <c r="K462" s="209"/>
      <c r="L462" s="209"/>
      <c r="M462" s="178"/>
    </row>
    <row r="463" spans="1:13" s="31" customFormat="1" ht="32.1" customHeight="1" x14ac:dyDescent="0.15">
      <c r="A463" s="193"/>
      <c r="B463" s="194"/>
      <c r="C463" s="184"/>
      <c r="D463" s="198"/>
      <c r="E463" s="180"/>
      <c r="F463" s="198"/>
      <c r="G463" s="206" t="s">
        <v>4420</v>
      </c>
      <c r="H463" s="179"/>
      <c r="I463" s="189"/>
      <c r="J463" s="206" t="s">
        <v>4421</v>
      </c>
      <c r="K463" s="211"/>
      <c r="L463" s="211"/>
      <c r="M463" s="187"/>
    </row>
    <row r="464" spans="1:13" s="31" customFormat="1" ht="44.1" customHeight="1" x14ac:dyDescent="0.15">
      <c r="A464" s="201"/>
      <c r="B464" s="198"/>
      <c r="C464" s="242">
        <v>8</v>
      </c>
      <c r="D464" s="204" t="s">
        <v>135</v>
      </c>
      <c r="E464" s="185"/>
      <c r="F464" s="204" t="s">
        <v>3048</v>
      </c>
      <c r="G464" s="206" t="s">
        <v>3049</v>
      </c>
      <c r="H464" s="189"/>
      <c r="I464" s="206" t="s">
        <v>4422</v>
      </c>
      <c r="J464" s="206" t="s">
        <v>4423</v>
      </c>
      <c r="K464" s="212" t="s">
        <v>83</v>
      </c>
      <c r="L464" s="206" t="s">
        <v>17</v>
      </c>
      <c r="M464" s="181" t="s">
        <v>16</v>
      </c>
    </row>
    <row r="465" spans="1:13" s="31" customFormat="1" ht="80.099999999999994" customHeight="1" x14ac:dyDescent="0.15">
      <c r="A465" s="190">
        <v>60</v>
      </c>
      <c r="B465" s="191" t="s">
        <v>430</v>
      </c>
      <c r="C465" s="242">
        <v>1</v>
      </c>
      <c r="D465" s="204" t="s">
        <v>430</v>
      </c>
      <c r="E465" s="185" t="s">
        <v>5</v>
      </c>
      <c r="F465" s="204" t="s">
        <v>4424</v>
      </c>
      <c r="G465" s="269" t="s">
        <v>4425</v>
      </c>
      <c r="H465" s="173" t="s">
        <v>4426</v>
      </c>
      <c r="I465" s="206" t="s">
        <v>4427</v>
      </c>
      <c r="J465" s="206" t="s">
        <v>4428</v>
      </c>
      <c r="K465" s="212" t="s">
        <v>83</v>
      </c>
      <c r="L465" s="214" t="s">
        <v>22</v>
      </c>
      <c r="M465" s="174" t="s">
        <v>3053</v>
      </c>
    </row>
    <row r="466" spans="1:13" s="31" customFormat="1" ht="32.1" customHeight="1" x14ac:dyDescent="0.15">
      <c r="A466" s="193"/>
      <c r="B466" s="194"/>
      <c r="C466" s="242">
        <v>2</v>
      </c>
      <c r="D466" s="204" t="s">
        <v>4429</v>
      </c>
      <c r="E466" s="185" t="s">
        <v>6</v>
      </c>
      <c r="F466" s="204" t="s">
        <v>4430</v>
      </c>
      <c r="G466" s="206" t="s">
        <v>4431</v>
      </c>
      <c r="H466" s="179"/>
      <c r="I466" s="206" t="s">
        <v>4432</v>
      </c>
      <c r="J466" s="206" t="s">
        <v>4433</v>
      </c>
      <c r="K466" s="212" t="s">
        <v>85</v>
      </c>
      <c r="L466" s="209"/>
      <c r="M466" s="178"/>
    </row>
    <row r="467" spans="1:13" s="31" customFormat="1" ht="56.1" customHeight="1" x14ac:dyDescent="0.15">
      <c r="A467" s="193"/>
      <c r="B467" s="194"/>
      <c r="C467" s="202">
        <v>3</v>
      </c>
      <c r="D467" s="191" t="s">
        <v>3050</v>
      </c>
      <c r="E467" s="185" t="s">
        <v>5</v>
      </c>
      <c r="F467" s="204" t="s">
        <v>3051</v>
      </c>
      <c r="G467" s="206" t="s">
        <v>3052</v>
      </c>
      <c r="H467" s="179"/>
      <c r="I467" s="173" t="s">
        <v>4434</v>
      </c>
      <c r="J467" s="206" t="s">
        <v>4435</v>
      </c>
      <c r="K467" s="214" t="s">
        <v>85</v>
      </c>
      <c r="L467" s="209"/>
      <c r="M467" s="178"/>
    </row>
    <row r="468" spans="1:13" s="31" customFormat="1" ht="32.1" customHeight="1" x14ac:dyDescent="0.15">
      <c r="A468" s="193"/>
      <c r="B468" s="194"/>
      <c r="C468" s="177"/>
      <c r="D468" s="194"/>
      <c r="E468" s="171" t="s">
        <v>6</v>
      </c>
      <c r="F468" s="191" t="s">
        <v>3054</v>
      </c>
      <c r="G468" s="206" t="s">
        <v>4436</v>
      </c>
      <c r="H468" s="179"/>
      <c r="I468" s="179"/>
      <c r="J468" s="206" t="s">
        <v>4437</v>
      </c>
      <c r="K468" s="209"/>
      <c r="L468" s="209"/>
      <c r="M468" s="178"/>
    </row>
    <row r="469" spans="1:13" s="31" customFormat="1" ht="32.1" customHeight="1" x14ac:dyDescent="0.15">
      <c r="A469" s="193"/>
      <c r="B469" s="194"/>
      <c r="C469" s="177"/>
      <c r="D469" s="194"/>
      <c r="E469" s="180"/>
      <c r="F469" s="194"/>
      <c r="G469" s="206" t="s">
        <v>4438</v>
      </c>
      <c r="H469" s="179"/>
      <c r="I469" s="179"/>
      <c r="J469" s="206" t="s">
        <v>4439</v>
      </c>
      <c r="K469" s="209"/>
      <c r="L469" s="209"/>
      <c r="M469" s="178"/>
    </row>
    <row r="470" spans="1:13" s="31" customFormat="1" ht="32.1" customHeight="1" x14ac:dyDescent="0.15">
      <c r="A470" s="193"/>
      <c r="B470" s="194"/>
      <c r="C470" s="177"/>
      <c r="D470" s="194"/>
      <c r="E470" s="197"/>
      <c r="F470" s="198"/>
      <c r="G470" s="206" t="s">
        <v>4440</v>
      </c>
      <c r="H470" s="179"/>
      <c r="I470" s="179"/>
      <c r="J470" s="206" t="s">
        <v>4441</v>
      </c>
      <c r="K470" s="209"/>
      <c r="L470" s="209"/>
      <c r="M470" s="178"/>
    </row>
    <row r="471" spans="1:13" s="31" customFormat="1" ht="44.1" customHeight="1" x14ac:dyDescent="0.15">
      <c r="A471" s="193"/>
      <c r="B471" s="194"/>
      <c r="C471" s="177"/>
      <c r="D471" s="194"/>
      <c r="E471" s="171" t="s">
        <v>7</v>
      </c>
      <c r="F471" s="191" t="s">
        <v>3056</v>
      </c>
      <c r="G471" s="206" t="s">
        <v>138</v>
      </c>
      <c r="H471" s="179"/>
      <c r="I471" s="179"/>
      <c r="J471" s="206" t="s">
        <v>4442</v>
      </c>
      <c r="K471" s="209"/>
      <c r="L471" s="209"/>
      <c r="M471" s="178"/>
    </row>
    <row r="472" spans="1:13" s="31" customFormat="1" ht="32.1" customHeight="1" x14ac:dyDescent="0.15">
      <c r="A472" s="193"/>
      <c r="B472" s="194"/>
      <c r="C472" s="184"/>
      <c r="D472" s="198"/>
      <c r="E472" s="180"/>
      <c r="F472" s="198"/>
      <c r="G472" s="206" t="s">
        <v>4443</v>
      </c>
      <c r="H472" s="179"/>
      <c r="I472" s="189"/>
      <c r="J472" s="206" t="s">
        <v>4444</v>
      </c>
      <c r="K472" s="211"/>
      <c r="L472" s="209"/>
      <c r="M472" s="178"/>
    </row>
    <row r="473" spans="1:13" s="31" customFormat="1" ht="80.099999999999994" customHeight="1" x14ac:dyDescent="0.15">
      <c r="A473" s="201"/>
      <c r="B473" s="198"/>
      <c r="C473" s="242">
        <v>4</v>
      </c>
      <c r="D473" s="204" t="s">
        <v>4445</v>
      </c>
      <c r="E473" s="185"/>
      <c r="F473" s="204" t="s">
        <v>4446</v>
      </c>
      <c r="G473" s="206" t="s">
        <v>4447</v>
      </c>
      <c r="H473" s="189"/>
      <c r="I473" s="206" t="s">
        <v>4448</v>
      </c>
      <c r="J473" s="206" t="s">
        <v>4449</v>
      </c>
      <c r="K473" s="212" t="s">
        <v>85</v>
      </c>
      <c r="L473" s="211"/>
      <c r="M473" s="187"/>
    </row>
    <row r="474" spans="1:13" s="31" customFormat="1" ht="56.1" customHeight="1" x14ac:dyDescent="0.15">
      <c r="A474" s="190">
        <v>61</v>
      </c>
      <c r="B474" s="191" t="s">
        <v>3059</v>
      </c>
      <c r="C474" s="202">
        <v>1</v>
      </c>
      <c r="D474" s="191" t="s">
        <v>3060</v>
      </c>
      <c r="E474" s="185" t="s">
        <v>5</v>
      </c>
      <c r="F474" s="204" t="s">
        <v>3061</v>
      </c>
      <c r="G474" s="206" t="s">
        <v>357</v>
      </c>
      <c r="H474" s="173" t="s">
        <v>4450</v>
      </c>
      <c r="I474" s="173" t="s">
        <v>4451</v>
      </c>
      <c r="J474" s="206" t="s">
        <v>4452</v>
      </c>
      <c r="K474" s="217" t="s">
        <v>85</v>
      </c>
      <c r="L474" s="173" t="s">
        <v>17</v>
      </c>
      <c r="M474" s="174" t="s">
        <v>16</v>
      </c>
    </row>
    <row r="475" spans="1:13" s="31" customFormat="1" ht="32.1" customHeight="1" x14ac:dyDescent="0.15">
      <c r="A475" s="193"/>
      <c r="B475" s="194"/>
      <c r="C475" s="177"/>
      <c r="D475" s="194"/>
      <c r="E475" s="171" t="s">
        <v>6</v>
      </c>
      <c r="F475" s="191" t="s">
        <v>3062</v>
      </c>
      <c r="G475" s="206" t="s">
        <v>4453</v>
      </c>
      <c r="H475" s="179"/>
      <c r="I475" s="179"/>
      <c r="J475" s="206" t="s">
        <v>4454</v>
      </c>
      <c r="K475" s="240"/>
      <c r="L475" s="209"/>
      <c r="M475" s="178"/>
    </row>
    <row r="476" spans="1:13" s="31" customFormat="1" ht="44.1" customHeight="1" x14ac:dyDescent="0.15">
      <c r="A476" s="193"/>
      <c r="B476" s="194"/>
      <c r="C476" s="177"/>
      <c r="D476" s="194"/>
      <c r="E476" s="180"/>
      <c r="F476" s="194"/>
      <c r="G476" s="206" t="s">
        <v>323</v>
      </c>
      <c r="H476" s="179"/>
      <c r="I476" s="179"/>
      <c r="J476" s="206" t="s">
        <v>4455</v>
      </c>
      <c r="K476" s="240"/>
      <c r="L476" s="209"/>
      <c r="M476" s="178"/>
    </row>
    <row r="477" spans="1:13" s="31" customFormat="1" ht="32.1" customHeight="1" x14ac:dyDescent="0.15">
      <c r="A477" s="193"/>
      <c r="B477" s="194"/>
      <c r="C477" s="177"/>
      <c r="D477" s="194"/>
      <c r="E477" s="180"/>
      <c r="F477" s="194"/>
      <c r="G477" s="206" t="s">
        <v>4456</v>
      </c>
      <c r="H477" s="179"/>
      <c r="I477" s="179"/>
      <c r="J477" s="206" t="s">
        <v>4457</v>
      </c>
      <c r="K477" s="240"/>
      <c r="L477" s="209"/>
      <c r="M477" s="178"/>
    </row>
    <row r="478" spans="1:13" s="31" customFormat="1" ht="32.1" customHeight="1" x14ac:dyDescent="0.15">
      <c r="A478" s="193"/>
      <c r="B478" s="194"/>
      <c r="C478" s="177"/>
      <c r="D478" s="194"/>
      <c r="E478" s="180"/>
      <c r="F478" s="194"/>
      <c r="G478" s="206" t="s">
        <v>4458</v>
      </c>
      <c r="H478" s="179"/>
      <c r="I478" s="179"/>
      <c r="J478" s="206" t="s">
        <v>4459</v>
      </c>
      <c r="K478" s="211"/>
      <c r="L478" s="209"/>
      <c r="M478" s="178"/>
    </row>
    <row r="479" spans="1:13" s="31" customFormat="1" ht="44.1" customHeight="1" x14ac:dyDescent="0.15">
      <c r="A479" s="193"/>
      <c r="B479" s="194"/>
      <c r="C479" s="177"/>
      <c r="D479" s="194"/>
      <c r="E479" s="197"/>
      <c r="F479" s="198"/>
      <c r="G479" s="206" t="s">
        <v>3063</v>
      </c>
      <c r="H479" s="179"/>
      <c r="I479" s="179"/>
      <c r="J479" s="206" t="s">
        <v>4460</v>
      </c>
      <c r="K479" s="212" t="s">
        <v>83</v>
      </c>
      <c r="L479" s="211"/>
      <c r="M479" s="187"/>
    </row>
    <row r="480" spans="1:13" s="31" customFormat="1" ht="56.1" customHeight="1" x14ac:dyDescent="0.15">
      <c r="A480" s="193"/>
      <c r="B480" s="194"/>
      <c r="C480" s="177"/>
      <c r="D480" s="194"/>
      <c r="E480" s="171" t="s">
        <v>7</v>
      </c>
      <c r="F480" s="191" t="s">
        <v>269</v>
      </c>
      <c r="G480" s="206" t="s">
        <v>3065</v>
      </c>
      <c r="H480" s="179"/>
      <c r="I480" s="179"/>
      <c r="J480" s="206" t="s">
        <v>4461</v>
      </c>
      <c r="K480" s="212" t="s">
        <v>32</v>
      </c>
      <c r="L480" s="212" t="s">
        <v>3066</v>
      </c>
      <c r="M480" s="206" t="s">
        <v>2631</v>
      </c>
    </row>
    <row r="481" spans="1:13" s="31" customFormat="1" ht="56.1" customHeight="1" x14ac:dyDescent="0.15">
      <c r="A481" s="193"/>
      <c r="B481" s="194"/>
      <c r="C481" s="184"/>
      <c r="D481" s="198"/>
      <c r="E481" s="197"/>
      <c r="F481" s="198"/>
      <c r="G481" s="206" t="s">
        <v>4462</v>
      </c>
      <c r="H481" s="179"/>
      <c r="I481" s="189"/>
      <c r="J481" s="206" t="s">
        <v>4463</v>
      </c>
      <c r="K481" s="212" t="s">
        <v>32</v>
      </c>
      <c r="L481" s="206" t="s">
        <v>17</v>
      </c>
      <c r="M481" s="181" t="s">
        <v>16</v>
      </c>
    </row>
    <row r="482" spans="1:13" s="31" customFormat="1" ht="56.1" customHeight="1" x14ac:dyDescent="0.15">
      <c r="A482" s="193"/>
      <c r="B482" s="194"/>
      <c r="C482" s="202">
        <v>2</v>
      </c>
      <c r="D482" s="191" t="s">
        <v>3067</v>
      </c>
      <c r="E482" s="171" t="s">
        <v>5</v>
      </c>
      <c r="F482" s="191" t="s">
        <v>3068</v>
      </c>
      <c r="G482" s="206" t="s">
        <v>3069</v>
      </c>
      <c r="H482" s="179"/>
      <c r="I482" s="173" t="s">
        <v>4464</v>
      </c>
      <c r="J482" s="206" t="s">
        <v>4465</v>
      </c>
      <c r="K482" s="212" t="s">
        <v>85</v>
      </c>
      <c r="L482" s="173" t="s">
        <v>17</v>
      </c>
      <c r="M482" s="174" t="s">
        <v>16</v>
      </c>
    </row>
    <row r="483" spans="1:13" s="31" customFormat="1" ht="44.1" customHeight="1" x14ac:dyDescent="0.15">
      <c r="A483" s="193"/>
      <c r="B483" s="194"/>
      <c r="C483" s="177"/>
      <c r="D483" s="194"/>
      <c r="E483" s="197"/>
      <c r="F483" s="198"/>
      <c r="G483" s="206" t="s">
        <v>3070</v>
      </c>
      <c r="H483" s="179"/>
      <c r="I483" s="179"/>
      <c r="J483" s="206" t="s">
        <v>4466</v>
      </c>
      <c r="K483" s="212" t="s">
        <v>83</v>
      </c>
      <c r="L483" s="209"/>
      <c r="M483" s="178"/>
    </row>
    <row r="484" spans="1:13" s="31" customFormat="1" ht="44.1" customHeight="1" x14ac:dyDescent="0.15">
      <c r="A484" s="193"/>
      <c r="B484" s="194"/>
      <c r="C484" s="177"/>
      <c r="D484" s="194"/>
      <c r="E484" s="171" t="s">
        <v>6</v>
      </c>
      <c r="F484" s="191" t="s">
        <v>3072</v>
      </c>
      <c r="G484" s="206" t="s">
        <v>3073</v>
      </c>
      <c r="H484" s="179"/>
      <c r="I484" s="179"/>
      <c r="J484" s="206" t="s">
        <v>4467</v>
      </c>
      <c r="K484" s="212" t="s">
        <v>85</v>
      </c>
      <c r="L484" s="209"/>
      <c r="M484" s="178"/>
    </row>
    <row r="485" spans="1:13" s="31" customFormat="1" ht="44.1" customHeight="1" x14ac:dyDescent="0.15">
      <c r="A485" s="193"/>
      <c r="B485" s="194"/>
      <c r="C485" s="177"/>
      <c r="D485" s="194"/>
      <c r="E485" s="180"/>
      <c r="F485" s="194"/>
      <c r="G485" s="206" t="s">
        <v>3074</v>
      </c>
      <c r="H485" s="179"/>
      <c r="I485" s="179"/>
      <c r="J485" s="206" t="s">
        <v>4468</v>
      </c>
      <c r="K485" s="214" t="s">
        <v>83</v>
      </c>
      <c r="L485" s="209"/>
      <c r="M485" s="178"/>
    </row>
    <row r="486" spans="1:13" s="31" customFormat="1" ht="44.1" customHeight="1" x14ac:dyDescent="0.15">
      <c r="A486" s="193"/>
      <c r="B486" s="194"/>
      <c r="C486" s="177"/>
      <c r="D486" s="194"/>
      <c r="E486" s="197"/>
      <c r="F486" s="198"/>
      <c r="G486" s="206" t="s">
        <v>3078</v>
      </c>
      <c r="H486" s="179"/>
      <c r="I486" s="179"/>
      <c r="J486" s="206" t="s">
        <v>4469</v>
      </c>
      <c r="K486" s="211"/>
      <c r="L486" s="209"/>
      <c r="M486" s="178"/>
    </row>
    <row r="487" spans="1:13" s="31" customFormat="1" ht="44.1" customHeight="1" x14ac:dyDescent="0.15">
      <c r="A487" s="193"/>
      <c r="B487" s="194"/>
      <c r="C487" s="177"/>
      <c r="D487" s="194"/>
      <c r="E487" s="171" t="s">
        <v>7</v>
      </c>
      <c r="F487" s="191" t="s">
        <v>361</v>
      </c>
      <c r="G487" s="206" t="s">
        <v>4470</v>
      </c>
      <c r="H487" s="179"/>
      <c r="I487" s="179"/>
      <c r="J487" s="206" t="s">
        <v>4471</v>
      </c>
      <c r="K487" s="212" t="s">
        <v>85</v>
      </c>
      <c r="L487" s="179"/>
      <c r="M487" s="178"/>
    </row>
    <row r="488" spans="1:13" s="31" customFormat="1" ht="44.1" customHeight="1" x14ac:dyDescent="0.15">
      <c r="A488" s="193"/>
      <c r="B488" s="194"/>
      <c r="C488" s="177"/>
      <c r="D488" s="194"/>
      <c r="E488" s="197"/>
      <c r="F488" s="198"/>
      <c r="G488" s="206" t="s">
        <v>362</v>
      </c>
      <c r="H488" s="179"/>
      <c r="I488" s="179"/>
      <c r="J488" s="206" t="s">
        <v>4472</v>
      </c>
      <c r="K488" s="212" t="s">
        <v>83</v>
      </c>
      <c r="L488" s="209"/>
      <c r="M488" s="178"/>
    </row>
    <row r="489" spans="1:13" s="31" customFormat="1" ht="32.1" customHeight="1" x14ac:dyDescent="0.15">
      <c r="A489" s="193"/>
      <c r="B489" s="194"/>
      <c r="C489" s="177"/>
      <c r="D489" s="194"/>
      <c r="E489" s="171" t="s">
        <v>8</v>
      </c>
      <c r="F489" s="191" t="s">
        <v>3080</v>
      </c>
      <c r="G489" s="206" t="s">
        <v>3081</v>
      </c>
      <c r="H489" s="179"/>
      <c r="I489" s="179"/>
      <c r="J489" s="206" t="s">
        <v>3081</v>
      </c>
      <c r="K489" s="212" t="s">
        <v>379</v>
      </c>
      <c r="L489" s="209"/>
      <c r="M489" s="178"/>
    </row>
    <row r="490" spans="1:13" s="31" customFormat="1" ht="32.1" customHeight="1" x14ac:dyDescent="0.15">
      <c r="A490" s="193"/>
      <c r="B490" s="194"/>
      <c r="C490" s="177"/>
      <c r="D490" s="194"/>
      <c r="E490" s="180"/>
      <c r="F490" s="194"/>
      <c r="G490" s="206" t="s">
        <v>4473</v>
      </c>
      <c r="H490" s="179"/>
      <c r="I490" s="179"/>
      <c r="J490" s="206" t="s">
        <v>4474</v>
      </c>
      <c r="K490" s="214" t="s">
        <v>32</v>
      </c>
      <c r="L490" s="209"/>
      <c r="M490" s="178"/>
    </row>
    <row r="491" spans="1:13" s="31" customFormat="1" ht="32.1" customHeight="1" x14ac:dyDescent="0.15">
      <c r="A491" s="193"/>
      <c r="B491" s="194"/>
      <c r="C491" s="177"/>
      <c r="D491" s="194"/>
      <c r="E491" s="180"/>
      <c r="F491" s="194"/>
      <c r="G491" s="206" t="s">
        <v>4475</v>
      </c>
      <c r="H491" s="179"/>
      <c r="I491" s="179"/>
      <c r="J491" s="206" t="s">
        <v>4476</v>
      </c>
      <c r="K491" s="211"/>
      <c r="L491" s="209"/>
      <c r="M491" s="178"/>
    </row>
    <row r="492" spans="1:13" s="31" customFormat="1" ht="32.1" customHeight="1" x14ac:dyDescent="0.15">
      <c r="A492" s="193"/>
      <c r="B492" s="194"/>
      <c r="C492" s="177"/>
      <c r="D492" s="194"/>
      <c r="E492" s="180"/>
      <c r="F492" s="194"/>
      <c r="G492" s="206" t="s">
        <v>3085</v>
      </c>
      <c r="H492" s="179"/>
      <c r="I492" s="179"/>
      <c r="J492" s="206" t="s">
        <v>4477</v>
      </c>
      <c r="K492" s="214" t="s">
        <v>80</v>
      </c>
      <c r="L492" s="209"/>
      <c r="M492" s="178"/>
    </row>
    <row r="493" spans="1:13" s="31" customFormat="1" ht="32.1" customHeight="1" x14ac:dyDescent="0.15">
      <c r="A493" s="193"/>
      <c r="B493" s="194"/>
      <c r="C493" s="177"/>
      <c r="D493" s="194"/>
      <c r="E493" s="180"/>
      <c r="F493" s="194"/>
      <c r="G493" s="206" t="s">
        <v>3087</v>
      </c>
      <c r="H493" s="179"/>
      <c r="I493" s="179"/>
      <c r="J493" s="206" t="s">
        <v>4478</v>
      </c>
      <c r="K493" s="209"/>
      <c r="L493" s="209"/>
      <c r="M493" s="178"/>
    </row>
    <row r="494" spans="1:13" s="31" customFormat="1" ht="32.1" customHeight="1" x14ac:dyDescent="0.15">
      <c r="A494" s="193"/>
      <c r="B494" s="194"/>
      <c r="C494" s="184"/>
      <c r="D494" s="198"/>
      <c r="E494" s="197"/>
      <c r="F494" s="198"/>
      <c r="G494" s="206" t="s">
        <v>3089</v>
      </c>
      <c r="H494" s="179"/>
      <c r="I494" s="189"/>
      <c r="J494" s="206" t="s">
        <v>4479</v>
      </c>
      <c r="K494" s="211"/>
      <c r="L494" s="211"/>
      <c r="M494" s="187"/>
    </row>
    <row r="495" spans="1:13" s="31" customFormat="1" ht="56.1" customHeight="1" x14ac:dyDescent="0.15">
      <c r="A495" s="193"/>
      <c r="B495" s="194"/>
      <c r="C495" s="202">
        <v>3</v>
      </c>
      <c r="D495" s="191" t="s">
        <v>3091</v>
      </c>
      <c r="E495" s="185" t="s">
        <v>5</v>
      </c>
      <c r="F495" s="204" t="s">
        <v>3092</v>
      </c>
      <c r="G495" s="206" t="s">
        <v>4480</v>
      </c>
      <c r="H495" s="179"/>
      <c r="I495" s="173" t="s">
        <v>4481</v>
      </c>
      <c r="J495" s="206" t="s">
        <v>4480</v>
      </c>
      <c r="K495" s="212" t="s">
        <v>379</v>
      </c>
      <c r="L495" s="173" t="s">
        <v>17</v>
      </c>
      <c r="M495" s="174" t="s">
        <v>16</v>
      </c>
    </row>
    <row r="496" spans="1:13" s="31" customFormat="1" ht="44.1" customHeight="1" x14ac:dyDescent="0.15">
      <c r="A496" s="193"/>
      <c r="B496" s="194"/>
      <c r="C496" s="177"/>
      <c r="D496" s="194"/>
      <c r="E496" s="171" t="s">
        <v>8</v>
      </c>
      <c r="F496" s="191" t="s">
        <v>4482</v>
      </c>
      <c r="G496" s="206" t="s">
        <v>4483</v>
      </c>
      <c r="H496" s="179"/>
      <c r="I496" s="179"/>
      <c r="J496" s="206" t="s">
        <v>4484</v>
      </c>
      <c r="K496" s="214" t="s">
        <v>85</v>
      </c>
      <c r="L496" s="209"/>
      <c r="M496" s="178"/>
    </row>
    <row r="497" spans="1:13" s="31" customFormat="1" ht="32.1" customHeight="1" x14ac:dyDescent="0.15">
      <c r="A497" s="193"/>
      <c r="B497" s="194"/>
      <c r="C497" s="177"/>
      <c r="D497" s="194"/>
      <c r="E497" s="180"/>
      <c r="F497" s="194"/>
      <c r="G497" s="206" t="s">
        <v>4485</v>
      </c>
      <c r="H497" s="179"/>
      <c r="I497" s="179"/>
      <c r="J497" s="206" t="s">
        <v>4486</v>
      </c>
      <c r="K497" s="209"/>
      <c r="L497" s="209"/>
      <c r="M497" s="178"/>
    </row>
    <row r="498" spans="1:13" s="31" customFormat="1" ht="32.1" customHeight="1" x14ac:dyDescent="0.15">
      <c r="A498" s="193"/>
      <c r="B498" s="194"/>
      <c r="C498" s="177"/>
      <c r="D498" s="194"/>
      <c r="E498" s="180"/>
      <c r="F498" s="194"/>
      <c r="G498" s="206" t="s">
        <v>4487</v>
      </c>
      <c r="H498" s="179"/>
      <c r="I498" s="179"/>
      <c r="J498" s="206" t="s">
        <v>4488</v>
      </c>
      <c r="K498" s="209"/>
      <c r="L498" s="209"/>
      <c r="M498" s="178"/>
    </row>
    <row r="499" spans="1:13" s="31" customFormat="1" ht="32.1" customHeight="1" x14ac:dyDescent="0.15">
      <c r="A499" s="193"/>
      <c r="B499" s="194"/>
      <c r="C499" s="177"/>
      <c r="D499" s="194"/>
      <c r="E499" s="180"/>
      <c r="F499" s="194"/>
      <c r="G499" s="206" t="s">
        <v>4489</v>
      </c>
      <c r="H499" s="179"/>
      <c r="I499" s="179"/>
      <c r="J499" s="206" t="s">
        <v>4490</v>
      </c>
      <c r="K499" s="211"/>
      <c r="L499" s="209"/>
      <c r="M499" s="178"/>
    </row>
    <row r="500" spans="1:13" s="31" customFormat="1" ht="44.1" customHeight="1" x14ac:dyDescent="0.15">
      <c r="A500" s="193"/>
      <c r="B500" s="194"/>
      <c r="C500" s="177"/>
      <c r="D500" s="194"/>
      <c r="E500" s="180"/>
      <c r="F500" s="194"/>
      <c r="G500" s="206" t="s">
        <v>4491</v>
      </c>
      <c r="H500" s="179"/>
      <c r="I500" s="179"/>
      <c r="J500" s="206" t="s">
        <v>4492</v>
      </c>
      <c r="K500" s="214" t="s">
        <v>32</v>
      </c>
      <c r="L500" s="209"/>
      <c r="M500" s="178"/>
    </row>
    <row r="501" spans="1:13" s="31" customFormat="1" ht="44.1" customHeight="1" x14ac:dyDescent="0.15">
      <c r="A501" s="193"/>
      <c r="B501" s="194"/>
      <c r="C501" s="184"/>
      <c r="D501" s="198"/>
      <c r="E501" s="197"/>
      <c r="F501" s="198"/>
      <c r="G501" s="206" t="s">
        <v>4493</v>
      </c>
      <c r="H501" s="179"/>
      <c r="I501" s="189"/>
      <c r="J501" s="206" t="s">
        <v>4494</v>
      </c>
      <c r="K501" s="211"/>
      <c r="L501" s="211"/>
      <c r="M501" s="187"/>
    </row>
    <row r="502" spans="1:13" s="31" customFormat="1" ht="44.1" customHeight="1" x14ac:dyDescent="0.15">
      <c r="A502" s="193"/>
      <c r="B502" s="194"/>
      <c r="C502" s="202">
        <v>4</v>
      </c>
      <c r="D502" s="191" t="s">
        <v>434</v>
      </c>
      <c r="E502" s="171" t="s">
        <v>5</v>
      </c>
      <c r="F502" s="191" t="s">
        <v>3094</v>
      </c>
      <c r="G502" s="181" t="s">
        <v>29</v>
      </c>
      <c r="H502" s="178"/>
      <c r="I502" s="174" t="s">
        <v>4495</v>
      </c>
      <c r="J502" s="206" t="s">
        <v>4496</v>
      </c>
      <c r="K502" s="212" t="s">
        <v>85</v>
      </c>
      <c r="L502" s="173" t="s">
        <v>17</v>
      </c>
      <c r="M502" s="174" t="s">
        <v>16</v>
      </c>
    </row>
    <row r="503" spans="1:13" s="31" customFormat="1" ht="44.1" customHeight="1" x14ac:dyDescent="0.15">
      <c r="A503" s="193"/>
      <c r="B503" s="194"/>
      <c r="C503" s="177"/>
      <c r="D503" s="194"/>
      <c r="E503" s="180"/>
      <c r="F503" s="194"/>
      <c r="G503" s="181" t="s">
        <v>3095</v>
      </c>
      <c r="H503" s="178"/>
      <c r="I503" s="178"/>
      <c r="J503" s="206" t="s">
        <v>3095</v>
      </c>
      <c r="K503" s="214" t="s">
        <v>3097</v>
      </c>
      <c r="L503" s="209"/>
      <c r="M503" s="178"/>
    </row>
    <row r="504" spans="1:13" s="31" customFormat="1" ht="32.1" customHeight="1" x14ac:dyDescent="0.15">
      <c r="A504" s="193"/>
      <c r="B504" s="194"/>
      <c r="C504" s="177"/>
      <c r="D504" s="194"/>
      <c r="E504" s="180"/>
      <c r="F504" s="194"/>
      <c r="G504" s="181" t="s">
        <v>3098</v>
      </c>
      <c r="H504" s="178"/>
      <c r="I504" s="178"/>
      <c r="J504" s="206" t="s">
        <v>3098</v>
      </c>
      <c r="K504" s="211"/>
      <c r="L504" s="209"/>
      <c r="M504" s="178"/>
    </row>
    <row r="505" spans="1:13" s="31" customFormat="1" ht="68.099999999999994" customHeight="1" x14ac:dyDescent="0.15">
      <c r="A505" s="193"/>
      <c r="B505" s="194"/>
      <c r="C505" s="177"/>
      <c r="D505" s="194"/>
      <c r="E505" s="197"/>
      <c r="F505" s="198"/>
      <c r="G505" s="181" t="s">
        <v>3100</v>
      </c>
      <c r="H505" s="178"/>
      <c r="I505" s="178"/>
      <c r="J505" s="206" t="s">
        <v>3100</v>
      </c>
      <c r="K505" s="269" t="s">
        <v>3102</v>
      </c>
      <c r="L505" s="209"/>
      <c r="M505" s="178"/>
    </row>
    <row r="506" spans="1:13" s="31" customFormat="1" ht="32.1" customHeight="1" x14ac:dyDescent="0.15">
      <c r="A506" s="193"/>
      <c r="B506" s="194"/>
      <c r="C506" s="177"/>
      <c r="D506" s="194"/>
      <c r="E506" s="171" t="s">
        <v>6</v>
      </c>
      <c r="F506" s="191" t="s">
        <v>3103</v>
      </c>
      <c r="G506" s="181" t="s">
        <v>436</v>
      </c>
      <c r="H506" s="178"/>
      <c r="I506" s="178"/>
      <c r="J506" s="206" t="s">
        <v>4497</v>
      </c>
      <c r="K506" s="214" t="s">
        <v>85</v>
      </c>
      <c r="L506" s="209"/>
      <c r="M506" s="178"/>
    </row>
    <row r="507" spans="1:13" s="31" customFormat="1" ht="32.1" customHeight="1" x14ac:dyDescent="0.15">
      <c r="A507" s="193"/>
      <c r="B507" s="194"/>
      <c r="C507" s="177"/>
      <c r="D507" s="194"/>
      <c r="E507" s="180"/>
      <c r="F507" s="194"/>
      <c r="G507" s="181" t="s">
        <v>3104</v>
      </c>
      <c r="H507" s="178"/>
      <c r="I507" s="178"/>
      <c r="J507" s="206" t="s">
        <v>4498</v>
      </c>
      <c r="K507" s="211"/>
      <c r="L507" s="209"/>
      <c r="M507" s="178"/>
    </row>
    <row r="508" spans="1:13" s="31" customFormat="1" ht="68.099999999999994" customHeight="1" x14ac:dyDescent="0.15">
      <c r="A508" s="193"/>
      <c r="B508" s="194"/>
      <c r="C508" s="177"/>
      <c r="D508" s="194"/>
      <c r="E508" s="197"/>
      <c r="F508" s="198"/>
      <c r="G508" s="181" t="s">
        <v>144</v>
      </c>
      <c r="H508" s="178"/>
      <c r="I508" s="178"/>
      <c r="J508" s="206" t="s">
        <v>144</v>
      </c>
      <c r="K508" s="269" t="s">
        <v>3107</v>
      </c>
      <c r="L508" s="209"/>
      <c r="M508" s="178"/>
    </row>
    <row r="509" spans="1:13" s="31" customFormat="1" ht="68.099999999999994" customHeight="1" x14ac:dyDescent="0.15">
      <c r="A509" s="193"/>
      <c r="B509" s="194"/>
      <c r="C509" s="177"/>
      <c r="D509" s="194"/>
      <c r="E509" s="171" t="s">
        <v>7</v>
      </c>
      <c r="F509" s="191" t="s">
        <v>3108</v>
      </c>
      <c r="G509" s="181" t="s">
        <v>3122</v>
      </c>
      <c r="H509" s="178"/>
      <c r="I509" s="178"/>
      <c r="J509" s="206" t="s">
        <v>3122</v>
      </c>
      <c r="K509" s="212" t="s">
        <v>3124</v>
      </c>
      <c r="L509" s="209"/>
      <c r="M509" s="178"/>
    </row>
    <row r="510" spans="1:13" s="31" customFormat="1" ht="56.1" customHeight="1" x14ac:dyDescent="0.15">
      <c r="A510" s="193"/>
      <c r="B510" s="194"/>
      <c r="C510" s="177"/>
      <c r="D510" s="194"/>
      <c r="E510" s="197"/>
      <c r="F510" s="198"/>
      <c r="G510" s="181" t="s">
        <v>437</v>
      </c>
      <c r="H510" s="178"/>
      <c r="I510" s="178"/>
      <c r="J510" s="206" t="s">
        <v>437</v>
      </c>
      <c r="K510" s="206" t="s">
        <v>2746</v>
      </c>
      <c r="L510" s="179"/>
      <c r="M510" s="178"/>
    </row>
    <row r="511" spans="1:13" s="31" customFormat="1" ht="44.1" customHeight="1" x14ac:dyDescent="0.15">
      <c r="A511" s="193"/>
      <c r="B511" s="194"/>
      <c r="C511" s="177"/>
      <c r="D511" s="194"/>
      <c r="E511" s="171" t="s">
        <v>8</v>
      </c>
      <c r="F511" s="191" t="s">
        <v>3126</v>
      </c>
      <c r="G511" s="181" t="s">
        <v>145</v>
      </c>
      <c r="H511" s="178"/>
      <c r="I511" s="178"/>
      <c r="J511" s="206" t="s">
        <v>4499</v>
      </c>
      <c r="K511" s="269" t="s">
        <v>85</v>
      </c>
      <c r="L511" s="209"/>
      <c r="M511" s="178"/>
    </row>
    <row r="512" spans="1:13" s="31" customFormat="1" ht="44.1" customHeight="1" x14ac:dyDescent="0.15">
      <c r="A512" s="193"/>
      <c r="B512" s="194"/>
      <c r="C512" s="177"/>
      <c r="D512" s="194"/>
      <c r="E512" s="180"/>
      <c r="F512" s="194"/>
      <c r="G512" s="206" t="s">
        <v>3127</v>
      </c>
      <c r="H512" s="179"/>
      <c r="I512" s="179"/>
      <c r="J512" s="206" t="s">
        <v>4500</v>
      </c>
      <c r="K512" s="214" t="s">
        <v>32</v>
      </c>
      <c r="L512" s="209"/>
      <c r="M512" s="178"/>
    </row>
    <row r="513" spans="1:13" s="31" customFormat="1" ht="32.1" customHeight="1" x14ac:dyDescent="0.15">
      <c r="A513" s="193"/>
      <c r="B513" s="194"/>
      <c r="C513" s="177"/>
      <c r="D513" s="194"/>
      <c r="E513" s="180"/>
      <c r="F513" s="194"/>
      <c r="G513" s="206" t="s">
        <v>233</v>
      </c>
      <c r="H513" s="179"/>
      <c r="I513" s="179"/>
      <c r="J513" s="206" t="s">
        <v>4501</v>
      </c>
      <c r="K513" s="209"/>
      <c r="L513" s="209"/>
      <c r="M513" s="178"/>
    </row>
    <row r="514" spans="1:13" s="31" customFormat="1" ht="44.1" customHeight="1" x14ac:dyDescent="0.15">
      <c r="A514" s="193"/>
      <c r="B514" s="194"/>
      <c r="C514" s="177"/>
      <c r="D514" s="194"/>
      <c r="E514" s="180"/>
      <c r="F514" s="194"/>
      <c r="G514" s="206" t="s">
        <v>3128</v>
      </c>
      <c r="H514" s="179"/>
      <c r="I514" s="179"/>
      <c r="J514" s="206" t="s">
        <v>4502</v>
      </c>
      <c r="K514" s="209"/>
      <c r="L514" s="209"/>
      <c r="M514" s="178"/>
    </row>
    <row r="515" spans="1:13" s="31" customFormat="1" ht="44.1" customHeight="1" x14ac:dyDescent="0.15">
      <c r="A515" s="193"/>
      <c r="B515" s="194"/>
      <c r="C515" s="177"/>
      <c r="D515" s="194"/>
      <c r="E515" s="180"/>
      <c r="F515" s="194"/>
      <c r="G515" s="206" t="s">
        <v>4503</v>
      </c>
      <c r="H515" s="179"/>
      <c r="I515" s="179"/>
      <c r="J515" s="206" t="s">
        <v>4504</v>
      </c>
      <c r="K515" s="209"/>
      <c r="L515" s="209"/>
      <c r="M515" s="178"/>
    </row>
    <row r="516" spans="1:13" s="31" customFormat="1" ht="32.1" customHeight="1" x14ac:dyDescent="0.15">
      <c r="A516" s="193"/>
      <c r="B516" s="194"/>
      <c r="C516" s="177"/>
      <c r="D516" s="194"/>
      <c r="E516" s="180"/>
      <c r="F516" s="194"/>
      <c r="G516" s="206" t="s">
        <v>4505</v>
      </c>
      <c r="H516" s="179"/>
      <c r="I516" s="179"/>
      <c r="J516" s="206" t="s">
        <v>4506</v>
      </c>
      <c r="K516" s="209"/>
      <c r="L516" s="209"/>
      <c r="M516" s="178"/>
    </row>
    <row r="517" spans="1:13" s="31" customFormat="1" ht="32.1" customHeight="1" x14ac:dyDescent="0.15">
      <c r="A517" s="193"/>
      <c r="B517" s="194"/>
      <c r="C517" s="177"/>
      <c r="D517" s="194"/>
      <c r="E517" s="180"/>
      <c r="F517" s="194"/>
      <c r="G517" s="206" t="s">
        <v>441</v>
      </c>
      <c r="H517" s="179"/>
      <c r="I517" s="179"/>
      <c r="J517" s="206" t="s">
        <v>4507</v>
      </c>
      <c r="K517" s="211"/>
      <c r="L517" s="209"/>
      <c r="M517" s="178"/>
    </row>
    <row r="518" spans="1:13" s="31" customFormat="1" ht="80.099999999999994" customHeight="1" x14ac:dyDescent="0.15">
      <c r="A518" s="193"/>
      <c r="B518" s="194"/>
      <c r="C518" s="177"/>
      <c r="D518" s="194"/>
      <c r="E518" s="180"/>
      <c r="F518" s="194"/>
      <c r="G518" s="206" t="s">
        <v>3134</v>
      </c>
      <c r="H518" s="179"/>
      <c r="I518" s="179"/>
      <c r="J518" s="206" t="s">
        <v>3134</v>
      </c>
      <c r="K518" s="212" t="s">
        <v>3136</v>
      </c>
      <c r="L518" s="209"/>
      <c r="M518" s="178"/>
    </row>
    <row r="519" spans="1:13" s="31" customFormat="1" ht="68.099999999999994" customHeight="1" x14ac:dyDescent="0.15">
      <c r="A519" s="193"/>
      <c r="B519" s="194"/>
      <c r="C519" s="177"/>
      <c r="D519" s="194"/>
      <c r="E519" s="180"/>
      <c r="F519" s="194"/>
      <c r="G519" s="206" t="s">
        <v>3137</v>
      </c>
      <c r="H519" s="179"/>
      <c r="I519" s="179"/>
      <c r="J519" s="206" t="s">
        <v>3137</v>
      </c>
      <c r="K519" s="212" t="s">
        <v>3139</v>
      </c>
      <c r="L519" s="209"/>
      <c r="M519" s="178"/>
    </row>
    <row r="520" spans="1:13" s="31" customFormat="1" ht="44.1" customHeight="1" x14ac:dyDescent="0.15">
      <c r="A520" s="193"/>
      <c r="B520" s="194"/>
      <c r="C520" s="177"/>
      <c r="D520" s="194"/>
      <c r="E520" s="180"/>
      <c r="F520" s="194"/>
      <c r="G520" s="206" t="s">
        <v>3140</v>
      </c>
      <c r="H520" s="179"/>
      <c r="I520" s="179"/>
      <c r="J520" s="206" t="s">
        <v>3140</v>
      </c>
      <c r="K520" s="206" t="s">
        <v>440</v>
      </c>
      <c r="L520" s="179"/>
      <c r="M520" s="178"/>
    </row>
    <row r="521" spans="1:13" s="31" customFormat="1" ht="44.1" customHeight="1" x14ac:dyDescent="0.15">
      <c r="A521" s="193"/>
      <c r="B521" s="194"/>
      <c r="C521" s="177"/>
      <c r="D521" s="194"/>
      <c r="E521" s="180"/>
      <c r="F521" s="194"/>
      <c r="G521" s="206" t="s">
        <v>4508</v>
      </c>
      <c r="H521" s="179"/>
      <c r="I521" s="179"/>
      <c r="J521" s="206" t="s">
        <v>4508</v>
      </c>
      <c r="K521" s="173" t="s">
        <v>379</v>
      </c>
      <c r="L521" s="179"/>
      <c r="M521" s="178"/>
    </row>
    <row r="522" spans="1:13" s="31" customFormat="1" ht="44.1" customHeight="1" x14ac:dyDescent="0.15">
      <c r="A522" s="193"/>
      <c r="B522" s="194"/>
      <c r="C522" s="177"/>
      <c r="D522" s="194"/>
      <c r="E522" s="197"/>
      <c r="F522" s="198"/>
      <c r="G522" s="206" t="s">
        <v>4509</v>
      </c>
      <c r="H522" s="179"/>
      <c r="I522" s="179"/>
      <c r="J522" s="206" t="s">
        <v>4509</v>
      </c>
      <c r="K522" s="189"/>
      <c r="L522" s="179"/>
      <c r="M522" s="178"/>
    </row>
    <row r="523" spans="1:13" s="31" customFormat="1" ht="32.1" customHeight="1" x14ac:dyDescent="0.15">
      <c r="A523" s="193"/>
      <c r="B523" s="194"/>
      <c r="C523" s="177"/>
      <c r="D523" s="194"/>
      <c r="E523" s="171" t="s">
        <v>9</v>
      </c>
      <c r="F523" s="191" t="s">
        <v>3142</v>
      </c>
      <c r="G523" s="206" t="s">
        <v>4510</v>
      </c>
      <c r="H523" s="179"/>
      <c r="I523" s="179"/>
      <c r="J523" s="206" t="s">
        <v>4511</v>
      </c>
      <c r="K523" s="212" t="s">
        <v>85</v>
      </c>
      <c r="L523" s="209"/>
      <c r="M523" s="178"/>
    </row>
    <row r="524" spans="1:13" s="31" customFormat="1" ht="44.1" customHeight="1" x14ac:dyDescent="0.15">
      <c r="A524" s="193"/>
      <c r="B524" s="194"/>
      <c r="C524" s="177"/>
      <c r="D524" s="194"/>
      <c r="E524" s="180"/>
      <c r="F524" s="194"/>
      <c r="G524" s="206" t="s">
        <v>3143</v>
      </c>
      <c r="H524" s="179"/>
      <c r="I524" s="179"/>
      <c r="J524" s="206" t="s">
        <v>4512</v>
      </c>
      <c r="K524" s="212" t="s">
        <v>32</v>
      </c>
      <c r="L524" s="209"/>
      <c r="M524" s="178"/>
    </row>
    <row r="525" spans="1:13" s="31" customFormat="1" ht="56.1" customHeight="1" x14ac:dyDescent="0.15">
      <c r="A525" s="193"/>
      <c r="B525" s="194"/>
      <c r="C525" s="177"/>
      <c r="D525" s="194"/>
      <c r="E525" s="180"/>
      <c r="F525" s="194"/>
      <c r="G525" s="206" t="s">
        <v>3145</v>
      </c>
      <c r="H525" s="179"/>
      <c r="I525" s="179"/>
      <c r="J525" s="206" t="s">
        <v>3145</v>
      </c>
      <c r="K525" s="212" t="s">
        <v>270</v>
      </c>
      <c r="L525" s="209"/>
      <c r="M525" s="178"/>
    </row>
    <row r="526" spans="1:13" s="31" customFormat="1" ht="56.1" customHeight="1" x14ac:dyDescent="0.15">
      <c r="A526" s="193"/>
      <c r="B526" s="194"/>
      <c r="C526" s="177"/>
      <c r="D526" s="194"/>
      <c r="E526" s="180"/>
      <c r="F526" s="194"/>
      <c r="G526" s="206" t="s">
        <v>146</v>
      </c>
      <c r="H526" s="179"/>
      <c r="I526" s="179"/>
      <c r="J526" s="206" t="s">
        <v>146</v>
      </c>
      <c r="K526" s="214" t="s">
        <v>3148</v>
      </c>
      <c r="L526" s="209"/>
      <c r="M526" s="178"/>
    </row>
    <row r="527" spans="1:13" s="31" customFormat="1" ht="32.1" customHeight="1" x14ac:dyDescent="0.15">
      <c r="A527" s="193"/>
      <c r="B527" s="194"/>
      <c r="C527" s="177"/>
      <c r="D527" s="194"/>
      <c r="E527" s="180"/>
      <c r="F527" s="194"/>
      <c r="G527" s="206" t="s">
        <v>3149</v>
      </c>
      <c r="H527" s="179"/>
      <c r="I527" s="179"/>
      <c r="J527" s="206" t="s">
        <v>3149</v>
      </c>
      <c r="K527" s="209"/>
      <c r="L527" s="209"/>
      <c r="M527" s="178"/>
    </row>
    <row r="528" spans="1:13" s="31" customFormat="1" ht="32.1" customHeight="1" x14ac:dyDescent="0.15">
      <c r="A528" s="193"/>
      <c r="B528" s="194"/>
      <c r="C528" s="177"/>
      <c r="D528" s="194"/>
      <c r="E528" s="180"/>
      <c r="F528" s="194"/>
      <c r="G528" s="206" t="s">
        <v>3151</v>
      </c>
      <c r="H528" s="179"/>
      <c r="I528" s="179"/>
      <c r="J528" s="206" t="s">
        <v>3151</v>
      </c>
      <c r="K528" s="211"/>
      <c r="L528" s="209"/>
      <c r="M528" s="178"/>
    </row>
    <row r="529" spans="1:13" s="31" customFormat="1" ht="56.1" customHeight="1" x14ac:dyDescent="0.15">
      <c r="A529" s="193"/>
      <c r="B529" s="194"/>
      <c r="C529" s="177"/>
      <c r="D529" s="194"/>
      <c r="E529" s="180"/>
      <c r="F529" s="194"/>
      <c r="G529" s="206" t="s">
        <v>3153</v>
      </c>
      <c r="H529" s="179"/>
      <c r="I529" s="179"/>
      <c r="J529" s="206" t="s">
        <v>3153</v>
      </c>
      <c r="K529" s="214" t="s">
        <v>3155</v>
      </c>
      <c r="L529" s="209"/>
      <c r="M529" s="178"/>
    </row>
    <row r="530" spans="1:13" s="31" customFormat="1" ht="32.1" customHeight="1" x14ac:dyDescent="0.15">
      <c r="A530" s="193"/>
      <c r="B530" s="194"/>
      <c r="C530" s="177"/>
      <c r="D530" s="194"/>
      <c r="E530" s="180"/>
      <c r="F530" s="194"/>
      <c r="G530" s="206" t="s">
        <v>3156</v>
      </c>
      <c r="H530" s="179"/>
      <c r="I530" s="179"/>
      <c r="J530" s="206" t="s">
        <v>3156</v>
      </c>
      <c r="K530" s="209"/>
      <c r="L530" s="209"/>
      <c r="M530" s="178"/>
    </row>
    <row r="531" spans="1:13" s="31" customFormat="1" ht="32.1" customHeight="1" x14ac:dyDescent="0.15">
      <c r="A531" s="193"/>
      <c r="B531" s="194"/>
      <c r="C531" s="177"/>
      <c r="D531" s="194"/>
      <c r="E531" s="180"/>
      <c r="F531" s="194"/>
      <c r="G531" s="206" t="s">
        <v>3158</v>
      </c>
      <c r="H531" s="179"/>
      <c r="I531" s="179"/>
      <c r="J531" s="206" t="s">
        <v>3158</v>
      </c>
      <c r="K531" s="209"/>
      <c r="L531" s="209"/>
      <c r="M531" s="178"/>
    </row>
    <row r="532" spans="1:13" s="31" customFormat="1" ht="32.1" customHeight="1" x14ac:dyDescent="0.15">
      <c r="A532" s="193"/>
      <c r="B532" s="194"/>
      <c r="C532" s="177"/>
      <c r="D532" s="194"/>
      <c r="E532" s="197"/>
      <c r="F532" s="198"/>
      <c r="G532" s="206" t="s">
        <v>3160</v>
      </c>
      <c r="H532" s="179"/>
      <c r="I532" s="179"/>
      <c r="J532" s="206" t="s">
        <v>3160</v>
      </c>
      <c r="K532" s="211"/>
      <c r="L532" s="209"/>
      <c r="M532" s="178"/>
    </row>
    <row r="533" spans="1:13" s="31" customFormat="1" ht="32.1" customHeight="1" x14ac:dyDescent="0.15">
      <c r="A533" s="193"/>
      <c r="B533" s="194"/>
      <c r="C533" s="177"/>
      <c r="D533" s="194"/>
      <c r="E533" s="171" t="s">
        <v>13</v>
      </c>
      <c r="F533" s="191" t="s">
        <v>3162</v>
      </c>
      <c r="G533" s="206" t="s">
        <v>3163</v>
      </c>
      <c r="H533" s="179"/>
      <c r="I533" s="179"/>
      <c r="J533" s="206" t="s">
        <v>4513</v>
      </c>
      <c r="K533" s="212" t="s">
        <v>85</v>
      </c>
      <c r="L533" s="209"/>
      <c r="M533" s="178"/>
    </row>
    <row r="534" spans="1:13" s="31" customFormat="1" ht="32.1" customHeight="1" x14ac:dyDescent="0.15">
      <c r="A534" s="193"/>
      <c r="B534" s="194"/>
      <c r="C534" s="177"/>
      <c r="D534" s="194"/>
      <c r="E534" s="180"/>
      <c r="F534" s="194"/>
      <c r="G534" s="206" t="s">
        <v>3172</v>
      </c>
      <c r="H534" s="179"/>
      <c r="I534" s="179"/>
      <c r="J534" s="206" t="s">
        <v>4514</v>
      </c>
      <c r="K534" s="212" t="s">
        <v>83</v>
      </c>
      <c r="L534" s="209"/>
      <c r="M534" s="178"/>
    </row>
    <row r="535" spans="1:13" s="31" customFormat="1" ht="32.1" customHeight="1" x14ac:dyDescent="0.15">
      <c r="A535" s="193"/>
      <c r="B535" s="194"/>
      <c r="C535" s="177"/>
      <c r="D535" s="194"/>
      <c r="E535" s="180"/>
      <c r="F535" s="194"/>
      <c r="G535" s="269" t="s">
        <v>147</v>
      </c>
      <c r="H535" s="240"/>
      <c r="I535" s="240"/>
      <c r="J535" s="206" t="s">
        <v>4515</v>
      </c>
      <c r="K535" s="212" t="s">
        <v>32</v>
      </c>
      <c r="L535" s="209"/>
      <c r="M535" s="178"/>
    </row>
    <row r="536" spans="1:13" s="31" customFormat="1" ht="32.1" customHeight="1" x14ac:dyDescent="0.15">
      <c r="A536" s="193"/>
      <c r="B536" s="194"/>
      <c r="C536" s="177"/>
      <c r="D536" s="194"/>
      <c r="E536" s="197"/>
      <c r="F536" s="198"/>
      <c r="G536" s="269" t="s">
        <v>3175</v>
      </c>
      <c r="H536" s="240"/>
      <c r="I536" s="240"/>
      <c r="J536" s="206" t="s">
        <v>4516</v>
      </c>
      <c r="K536" s="212" t="s">
        <v>80</v>
      </c>
      <c r="L536" s="209"/>
      <c r="M536" s="178"/>
    </row>
    <row r="537" spans="1:13" s="31" customFormat="1" ht="32.1" customHeight="1" x14ac:dyDescent="0.15">
      <c r="A537" s="193"/>
      <c r="B537" s="194"/>
      <c r="C537" s="177"/>
      <c r="D537" s="194"/>
      <c r="E537" s="171" t="s">
        <v>14</v>
      </c>
      <c r="F537" s="191" t="s">
        <v>3177</v>
      </c>
      <c r="G537" s="206" t="s">
        <v>3178</v>
      </c>
      <c r="H537" s="179"/>
      <c r="I537" s="179"/>
      <c r="J537" s="206" t="s">
        <v>4517</v>
      </c>
      <c r="K537" s="214" t="s">
        <v>85</v>
      </c>
      <c r="L537" s="209"/>
      <c r="M537" s="178"/>
    </row>
    <row r="538" spans="1:13" s="31" customFormat="1" ht="32.1" customHeight="1" x14ac:dyDescent="0.15">
      <c r="A538" s="193"/>
      <c r="B538" s="194"/>
      <c r="C538" s="177"/>
      <c r="D538" s="194"/>
      <c r="E538" s="180"/>
      <c r="F538" s="194"/>
      <c r="G538" s="206" t="s">
        <v>3180</v>
      </c>
      <c r="H538" s="179"/>
      <c r="I538" s="179"/>
      <c r="J538" s="206" t="s">
        <v>4518</v>
      </c>
      <c r="K538" s="211"/>
      <c r="L538" s="209"/>
      <c r="M538" s="178"/>
    </row>
    <row r="539" spans="1:13" s="31" customFormat="1" ht="32.1" customHeight="1" x14ac:dyDescent="0.15">
      <c r="A539" s="193"/>
      <c r="B539" s="194"/>
      <c r="C539" s="177"/>
      <c r="D539" s="194"/>
      <c r="E539" s="197"/>
      <c r="F539" s="198"/>
      <c r="G539" s="206" t="s">
        <v>4519</v>
      </c>
      <c r="H539" s="179"/>
      <c r="I539" s="179"/>
      <c r="J539" s="206" t="s">
        <v>4520</v>
      </c>
      <c r="K539" s="212" t="s">
        <v>83</v>
      </c>
      <c r="L539" s="209"/>
      <c r="M539" s="178"/>
    </row>
    <row r="540" spans="1:13" s="31" customFormat="1" ht="44.1" customHeight="1" x14ac:dyDescent="0.15">
      <c r="A540" s="193"/>
      <c r="B540" s="194"/>
      <c r="C540" s="177"/>
      <c r="D540" s="194"/>
      <c r="E540" s="171" t="s">
        <v>24</v>
      </c>
      <c r="F540" s="191" t="s">
        <v>3190</v>
      </c>
      <c r="G540" s="206" t="s">
        <v>3191</v>
      </c>
      <c r="H540" s="179"/>
      <c r="I540" s="179"/>
      <c r="J540" s="206" t="s">
        <v>4521</v>
      </c>
      <c r="K540" s="214" t="s">
        <v>85</v>
      </c>
      <c r="L540" s="209"/>
      <c r="M540" s="178"/>
    </row>
    <row r="541" spans="1:13" s="31" customFormat="1" ht="32.1" customHeight="1" x14ac:dyDescent="0.15">
      <c r="A541" s="193"/>
      <c r="B541" s="194"/>
      <c r="C541" s="177"/>
      <c r="D541" s="194"/>
      <c r="E541" s="180"/>
      <c r="F541" s="194"/>
      <c r="G541" s="206" t="s">
        <v>3193</v>
      </c>
      <c r="H541" s="179"/>
      <c r="I541" s="179"/>
      <c r="J541" s="206" t="s">
        <v>4522</v>
      </c>
      <c r="K541" s="209"/>
      <c r="L541" s="209"/>
      <c r="M541" s="178"/>
    </row>
    <row r="542" spans="1:13" s="31" customFormat="1" ht="44.1" customHeight="1" x14ac:dyDescent="0.15">
      <c r="A542" s="193"/>
      <c r="B542" s="194"/>
      <c r="C542" s="177"/>
      <c r="D542" s="194"/>
      <c r="E542" s="180"/>
      <c r="F542" s="194"/>
      <c r="G542" s="206" t="s">
        <v>3201</v>
      </c>
      <c r="H542" s="179"/>
      <c r="I542" s="179"/>
      <c r="J542" s="206" t="s">
        <v>4523</v>
      </c>
      <c r="K542" s="209"/>
      <c r="L542" s="209"/>
      <c r="M542" s="178"/>
    </row>
    <row r="543" spans="1:13" s="31" customFormat="1" ht="44.1" customHeight="1" x14ac:dyDescent="0.15">
      <c r="A543" s="193"/>
      <c r="B543" s="194"/>
      <c r="C543" s="177"/>
      <c r="D543" s="194"/>
      <c r="E543" s="180"/>
      <c r="F543" s="194"/>
      <c r="G543" s="206" t="s">
        <v>4524</v>
      </c>
      <c r="H543" s="179"/>
      <c r="I543" s="179"/>
      <c r="J543" s="206" t="s">
        <v>4525</v>
      </c>
      <c r="K543" s="211"/>
      <c r="L543" s="209"/>
      <c r="M543" s="178"/>
    </row>
    <row r="544" spans="1:13" s="31" customFormat="1" ht="44.1" customHeight="1" x14ac:dyDescent="0.15">
      <c r="A544" s="193"/>
      <c r="B544" s="194"/>
      <c r="C544" s="184"/>
      <c r="D544" s="198"/>
      <c r="E544" s="197"/>
      <c r="F544" s="198"/>
      <c r="G544" s="206" t="s">
        <v>3204</v>
      </c>
      <c r="H544" s="179"/>
      <c r="I544" s="189"/>
      <c r="J544" s="206" t="s">
        <v>4526</v>
      </c>
      <c r="K544" s="212" t="s">
        <v>32</v>
      </c>
      <c r="L544" s="211"/>
      <c r="M544" s="187"/>
    </row>
    <row r="545" spans="1:13" s="31" customFormat="1" ht="68.099999999999994" customHeight="1" x14ac:dyDescent="0.15">
      <c r="A545" s="193"/>
      <c r="B545" s="194"/>
      <c r="C545" s="202">
        <v>5</v>
      </c>
      <c r="D545" s="191" t="s">
        <v>3206</v>
      </c>
      <c r="E545" s="171" t="s">
        <v>5</v>
      </c>
      <c r="F545" s="191" t="s">
        <v>149</v>
      </c>
      <c r="G545" s="206" t="s">
        <v>3207</v>
      </c>
      <c r="H545" s="179"/>
      <c r="I545" s="173" t="s">
        <v>4527</v>
      </c>
      <c r="J545" s="206" t="s">
        <v>4528</v>
      </c>
      <c r="K545" s="212" t="s">
        <v>85</v>
      </c>
      <c r="L545" s="214" t="s">
        <v>23</v>
      </c>
      <c r="M545" s="173" t="s">
        <v>3208</v>
      </c>
    </row>
    <row r="546" spans="1:13" s="31" customFormat="1" ht="44.1" customHeight="1" x14ac:dyDescent="0.15">
      <c r="A546" s="193"/>
      <c r="B546" s="194"/>
      <c r="C546" s="177"/>
      <c r="D546" s="194"/>
      <c r="E546" s="180"/>
      <c r="F546" s="194"/>
      <c r="G546" s="206" t="s">
        <v>3209</v>
      </c>
      <c r="H546" s="179"/>
      <c r="I546" s="179"/>
      <c r="J546" s="206" t="s">
        <v>4529</v>
      </c>
      <c r="K546" s="214" t="s">
        <v>32</v>
      </c>
      <c r="L546" s="209"/>
      <c r="M546" s="179"/>
    </row>
    <row r="547" spans="1:13" s="31" customFormat="1" ht="44.1" customHeight="1" x14ac:dyDescent="0.15">
      <c r="A547" s="193"/>
      <c r="B547" s="194"/>
      <c r="C547" s="177"/>
      <c r="D547" s="194"/>
      <c r="E547" s="180"/>
      <c r="F547" s="194"/>
      <c r="G547" s="206" t="s">
        <v>3211</v>
      </c>
      <c r="H547" s="179"/>
      <c r="I547" s="179"/>
      <c r="J547" s="206" t="s">
        <v>4530</v>
      </c>
      <c r="K547" s="209"/>
      <c r="L547" s="209"/>
      <c r="M547" s="179"/>
    </row>
    <row r="548" spans="1:13" s="31" customFormat="1" ht="44.1" customHeight="1" x14ac:dyDescent="0.15">
      <c r="A548" s="193"/>
      <c r="B548" s="194"/>
      <c r="C548" s="177"/>
      <c r="D548" s="194"/>
      <c r="E548" s="180"/>
      <c r="F548" s="194"/>
      <c r="G548" s="206" t="s">
        <v>3213</v>
      </c>
      <c r="H548" s="179"/>
      <c r="I548" s="179"/>
      <c r="J548" s="206" t="s">
        <v>4531</v>
      </c>
      <c r="K548" s="209"/>
      <c r="L548" s="209"/>
      <c r="M548" s="179"/>
    </row>
    <row r="549" spans="1:13" s="31" customFormat="1" ht="44.1" customHeight="1" x14ac:dyDescent="0.15">
      <c r="A549" s="193"/>
      <c r="B549" s="194"/>
      <c r="C549" s="184"/>
      <c r="D549" s="198"/>
      <c r="E549" s="197"/>
      <c r="F549" s="198"/>
      <c r="G549" s="206" t="s">
        <v>3215</v>
      </c>
      <c r="H549" s="179"/>
      <c r="I549" s="189"/>
      <c r="J549" s="206" t="s">
        <v>4532</v>
      </c>
      <c r="K549" s="211"/>
      <c r="L549" s="211"/>
      <c r="M549" s="189"/>
    </row>
    <row r="550" spans="1:13" ht="56.1" customHeight="1" x14ac:dyDescent="0.15">
      <c r="A550" s="193"/>
      <c r="B550" s="194"/>
      <c r="C550" s="202">
        <v>9</v>
      </c>
      <c r="D550" s="191" t="s">
        <v>3222</v>
      </c>
      <c r="E550" s="185" t="s">
        <v>5</v>
      </c>
      <c r="F550" s="204" t="s">
        <v>3223</v>
      </c>
      <c r="G550" s="206" t="s">
        <v>3224</v>
      </c>
      <c r="H550" s="179"/>
      <c r="I550" s="173" t="s">
        <v>4533</v>
      </c>
      <c r="J550" s="206" t="s">
        <v>4534</v>
      </c>
      <c r="K550" s="214" t="s">
        <v>85</v>
      </c>
      <c r="L550" s="214" t="s">
        <v>17</v>
      </c>
      <c r="M550" s="174" t="s">
        <v>16</v>
      </c>
    </row>
    <row r="551" spans="1:13" ht="44.1" customHeight="1" x14ac:dyDescent="0.15">
      <c r="A551" s="201"/>
      <c r="B551" s="198"/>
      <c r="C551" s="184"/>
      <c r="D551" s="198"/>
      <c r="E551" s="185" t="s">
        <v>6</v>
      </c>
      <c r="F551" s="204" t="s">
        <v>3226</v>
      </c>
      <c r="G551" s="206" t="s">
        <v>3227</v>
      </c>
      <c r="H551" s="189"/>
      <c r="I551" s="189"/>
      <c r="J551" s="206" t="s">
        <v>4535</v>
      </c>
      <c r="K551" s="211"/>
      <c r="L551" s="211"/>
      <c r="M551" s="187"/>
    </row>
    <row r="552" spans="1:13" s="31" customFormat="1" ht="68.099999999999994" customHeight="1" x14ac:dyDescent="0.15">
      <c r="A552" s="270">
        <v>62</v>
      </c>
      <c r="B552" s="204" t="s">
        <v>4536</v>
      </c>
      <c r="C552" s="242">
        <v>2</v>
      </c>
      <c r="D552" s="204" t="s">
        <v>4537</v>
      </c>
      <c r="E552" s="185" t="s">
        <v>7</v>
      </c>
      <c r="F552" s="204" t="s">
        <v>4538</v>
      </c>
      <c r="G552" s="206" t="s">
        <v>4539</v>
      </c>
      <c r="H552" s="206" t="s">
        <v>4540</v>
      </c>
      <c r="I552" s="206" t="s">
        <v>4541</v>
      </c>
      <c r="J552" s="206" t="s">
        <v>4542</v>
      </c>
      <c r="K552" s="212" t="s">
        <v>32</v>
      </c>
      <c r="L552" s="212" t="s">
        <v>22</v>
      </c>
      <c r="M552" s="181" t="s">
        <v>4543</v>
      </c>
    </row>
    <row r="553" spans="1:13" s="31" customFormat="1" ht="44.1" customHeight="1" x14ac:dyDescent="0.15">
      <c r="A553" s="190">
        <v>63</v>
      </c>
      <c r="B553" s="191" t="s">
        <v>445</v>
      </c>
      <c r="C553" s="242">
        <v>1</v>
      </c>
      <c r="D553" s="204" t="s">
        <v>446</v>
      </c>
      <c r="E553" s="185" t="s">
        <v>7</v>
      </c>
      <c r="F553" s="204" t="s">
        <v>4544</v>
      </c>
      <c r="G553" s="206" t="s">
        <v>4545</v>
      </c>
      <c r="H553" s="173" t="s">
        <v>4546</v>
      </c>
      <c r="I553" s="206" t="s">
        <v>4547</v>
      </c>
      <c r="J553" s="206" t="s">
        <v>4548</v>
      </c>
      <c r="K553" s="206" t="s">
        <v>32</v>
      </c>
      <c r="L553" s="206" t="s">
        <v>17</v>
      </c>
      <c r="M553" s="181" t="s">
        <v>16</v>
      </c>
    </row>
    <row r="554" spans="1:13" s="31" customFormat="1" ht="44.1" customHeight="1" x14ac:dyDescent="0.15">
      <c r="A554" s="193"/>
      <c r="B554" s="194"/>
      <c r="C554" s="242">
        <v>2</v>
      </c>
      <c r="D554" s="204" t="s">
        <v>4549</v>
      </c>
      <c r="E554" s="185" t="s">
        <v>7</v>
      </c>
      <c r="F554" s="204" t="s">
        <v>4550</v>
      </c>
      <c r="G554" s="206" t="s">
        <v>4551</v>
      </c>
      <c r="H554" s="179"/>
      <c r="I554" s="206" t="s">
        <v>4552</v>
      </c>
      <c r="J554" s="206" t="s">
        <v>4553</v>
      </c>
      <c r="K554" s="212" t="s">
        <v>85</v>
      </c>
      <c r="L554" s="206" t="s">
        <v>17</v>
      </c>
      <c r="M554" s="181" t="s">
        <v>16</v>
      </c>
    </row>
    <row r="555" spans="1:13" s="31" customFormat="1" ht="44.1" customHeight="1" x14ac:dyDescent="0.15">
      <c r="A555" s="193"/>
      <c r="B555" s="194"/>
      <c r="C555" s="202">
        <v>3</v>
      </c>
      <c r="D555" s="191" t="s">
        <v>447</v>
      </c>
      <c r="E555" s="185" t="s">
        <v>5</v>
      </c>
      <c r="F555" s="204" t="s">
        <v>3229</v>
      </c>
      <c r="G555" s="206" t="s">
        <v>3230</v>
      </c>
      <c r="H555" s="179"/>
      <c r="I555" s="173" t="s">
        <v>4554</v>
      </c>
      <c r="J555" s="206" t="s">
        <v>4555</v>
      </c>
      <c r="K555" s="214" t="s">
        <v>85</v>
      </c>
      <c r="L555" s="173" t="s">
        <v>17</v>
      </c>
      <c r="M555" s="174" t="s">
        <v>16</v>
      </c>
    </row>
    <row r="556" spans="1:13" s="31" customFormat="1" ht="32.1" customHeight="1" x14ac:dyDescent="0.15">
      <c r="A556" s="193"/>
      <c r="B556" s="194"/>
      <c r="C556" s="177"/>
      <c r="D556" s="194"/>
      <c r="E556" s="171" t="s">
        <v>6</v>
      </c>
      <c r="F556" s="169" t="s">
        <v>3232</v>
      </c>
      <c r="G556" s="206" t="s">
        <v>4556</v>
      </c>
      <c r="H556" s="179"/>
      <c r="I556" s="179"/>
      <c r="J556" s="206" t="s">
        <v>4557</v>
      </c>
      <c r="K556" s="209"/>
      <c r="L556" s="209"/>
      <c r="M556" s="178"/>
    </row>
    <row r="557" spans="1:13" s="31" customFormat="1" ht="32.1" customHeight="1" x14ac:dyDescent="0.15">
      <c r="A557" s="193"/>
      <c r="B557" s="194"/>
      <c r="C557" s="177"/>
      <c r="D557" s="194"/>
      <c r="E557" s="180"/>
      <c r="F557" s="176"/>
      <c r="G557" s="206" t="s">
        <v>4558</v>
      </c>
      <c r="H557" s="179"/>
      <c r="I557" s="179"/>
      <c r="J557" s="206" t="s">
        <v>4559</v>
      </c>
      <c r="K557" s="209"/>
      <c r="L557" s="209"/>
      <c r="M557" s="178"/>
    </row>
    <row r="558" spans="1:13" s="31" customFormat="1" ht="32.1" customHeight="1" x14ac:dyDescent="0.15">
      <c r="A558" s="193"/>
      <c r="B558" s="194"/>
      <c r="C558" s="177"/>
      <c r="D558" s="194"/>
      <c r="E558" s="180"/>
      <c r="F558" s="176"/>
      <c r="G558" s="206" t="s">
        <v>3233</v>
      </c>
      <c r="H558" s="179"/>
      <c r="I558" s="179"/>
      <c r="J558" s="206" t="s">
        <v>4560</v>
      </c>
      <c r="K558" s="211"/>
      <c r="L558" s="209"/>
      <c r="M558" s="178"/>
    </row>
    <row r="559" spans="1:13" s="31" customFormat="1" ht="44.1" customHeight="1" x14ac:dyDescent="0.15">
      <c r="A559" s="193"/>
      <c r="B559" s="194"/>
      <c r="C559" s="177"/>
      <c r="D559" s="194"/>
      <c r="E559" s="180"/>
      <c r="F559" s="176"/>
      <c r="G559" s="206" t="s">
        <v>3234</v>
      </c>
      <c r="H559" s="179"/>
      <c r="I559" s="179"/>
      <c r="J559" s="206" t="s">
        <v>4561</v>
      </c>
      <c r="K559" s="214" t="s">
        <v>32</v>
      </c>
      <c r="L559" s="209"/>
      <c r="M559" s="178"/>
    </row>
    <row r="560" spans="1:13" s="31" customFormat="1" ht="44.1" customHeight="1" x14ac:dyDescent="0.15">
      <c r="A560" s="193"/>
      <c r="B560" s="194"/>
      <c r="C560" s="177"/>
      <c r="D560" s="194"/>
      <c r="E560" s="180"/>
      <c r="F560" s="176"/>
      <c r="G560" s="206" t="s">
        <v>3235</v>
      </c>
      <c r="H560" s="179"/>
      <c r="I560" s="179"/>
      <c r="J560" s="206" t="s">
        <v>4562</v>
      </c>
      <c r="K560" s="240"/>
      <c r="L560" s="209"/>
      <c r="M560" s="178"/>
    </row>
    <row r="561" spans="1:13" s="31" customFormat="1" ht="44.1" customHeight="1" x14ac:dyDescent="0.15">
      <c r="A561" s="193"/>
      <c r="B561" s="194"/>
      <c r="C561" s="177"/>
      <c r="D561" s="194"/>
      <c r="E561" s="180"/>
      <c r="F561" s="176"/>
      <c r="G561" s="206" t="s">
        <v>3236</v>
      </c>
      <c r="H561" s="179"/>
      <c r="I561" s="179"/>
      <c r="J561" s="206" t="s">
        <v>4563</v>
      </c>
      <c r="K561" s="240"/>
      <c r="L561" s="209"/>
      <c r="M561" s="178"/>
    </row>
    <row r="562" spans="1:13" s="31" customFormat="1" ht="44.1" customHeight="1" x14ac:dyDescent="0.15">
      <c r="A562" s="193"/>
      <c r="B562" s="194"/>
      <c r="C562" s="177"/>
      <c r="D562" s="194"/>
      <c r="E562" s="180"/>
      <c r="F562" s="176"/>
      <c r="G562" s="206" t="s">
        <v>3238</v>
      </c>
      <c r="H562" s="179"/>
      <c r="I562" s="179"/>
      <c r="J562" s="206" t="s">
        <v>4564</v>
      </c>
      <c r="K562" s="240"/>
      <c r="L562" s="209"/>
      <c r="M562" s="178"/>
    </row>
    <row r="563" spans="1:13" s="31" customFormat="1" ht="44.1" customHeight="1" x14ac:dyDescent="0.15">
      <c r="A563" s="193"/>
      <c r="B563" s="194"/>
      <c r="C563" s="177"/>
      <c r="D563" s="194"/>
      <c r="E563" s="180"/>
      <c r="F563" s="176"/>
      <c r="G563" s="206" t="s">
        <v>3240</v>
      </c>
      <c r="H563" s="179"/>
      <c r="I563" s="179"/>
      <c r="J563" s="206" t="s">
        <v>4565</v>
      </c>
      <c r="K563" s="240"/>
      <c r="L563" s="209"/>
      <c r="M563" s="178"/>
    </row>
    <row r="564" spans="1:13" s="31" customFormat="1" ht="44.1" customHeight="1" x14ac:dyDescent="0.15">
      <c r="A564" s="193"/>
      <c r="B564" s="194"/>
      <c r="C564" s="177"/>
      <c r="D564" s="194"/>
      <c r="E564" s="180"/>
      <c r="F564" s="176"/>
      <c r="G564" s="206" t="s">
        <v>3241</v>
      </c>
      <c r="H564" s="179"/>
      <c r="I564" s="179"/>
      <c r="J564" s="206" t="s">
        <v>4566</v>
      </c>
      <c r="K564" s="240"/>
      <c r="L564" s="209"/>
      <c r="M564" s="178"/>
    </row>
    <row r="565" spans="1:13" s="31" customFormat="1" ht="44.1" customHeight="1" x14ac:dyDescent="0.15">
      <c r="A565" s="193"/>
      <c r="B565" s="194"/>
      <c r="C565" s="177"/>
      <c r="D565" s="194"/>
      <c r="E565" s="180"/>
      <c r="F565" s="176"/>
      <c r="G565" s="206" t="s">
        <v>3242</v>
      </c>
      <c r="H565" s="179"/>
      <c r="I565" s="179"/>
      <c r="J565" s="206" t="s">
        <v>4567</v>
      </c>
      <c r="K565" s="240"/>
      <c r="L565" s="209"/>
      <c r="M565" s="178"/>
    </row>
    <row r="566" spans="1:13" s="31" customFormat="1" ht="44.1" customHeight="1" x14ac:dyDescent="0.15">
      <c r="A566" s="193"/>
      <c r="B566" s="194"/>
      <c r="C566" s="177"/>
      <c r="D566" s="194"/>
      <c r="E566" s="180"/>
      <c r="F566" s="176"/>
      <c r="G566" s="206" t="s">
        <v>3243</v>
      </c>
      <c r="H566" s="179"/>
      <c r="I566" s="179"/>
      <c r="J566" s="206" t="s">
        <v>4568</v>
      </c>
      <c r="K566" s="268"/>
      <c r="L566" s="209"/>
      <c r="M566" s="178"/>
    </row>
    <row r="567" spans="1:13" s="31" customFormat="1" ht="56.1" customHeight="1" x14ac:dyDescent="0.15">
      <c r="A567" s="193"/>
      <c r="B567" s="194"/>
      <c r="C567" s="177"/>
      <c r="D567" s="194"/>
      <c r="E567" s="197"/>
      <c r="F567" s="183"/>
      <c r="G567" s="206" t="s">
        <v>3245</v>
      </c>
      <c r="H567" s="179"/>
      <c r="I567" s="179"/>
      <c r="J567" s="206" t="s">
        <v>3245</v>
      </c>
      <c r="K567" s="269" t="s">
        <v>3246</v>
      </c>
      <c r="L567" s="209"/>
      <c r="M567" s="178"/>
    </row>
    <row r="568" spans="1:13" s="31" customFormat="1" ht="44.1" customHeight="1" x14ac:dyDescent="0.15">
      <c r="A568" s="193"/>
      <c r="B568" s="194"/>
      <c r="C568" s="177"/>
      <c r="D568" s="194"/>
      <c r="E568" s="185" t="s">
        <v>7</v>
      </c>
      <c r="F568" s="186" t="s">
        <v>3247</v>
      </c>
      <c r="G568" s="206" t="s">
        <v>564</v>
      </c>
      <c r="H568" s="179"/>
      <c r="I568" s="179"/>
      <c r="J568" s="206" t="s">
        <v>564</v>
      </c>
      <c r="K568" s="269" t="s">
        <v>3248</v>
      </c>
      <c r="L568" s="209"/>
      <c r="M568" s="178"/>
    </row>
    <row r="569" spans="1:13" s="31" customFormat="1" ht="44.1" customHeight="1" x14ac:dyDescent="0.15">
      <c r="A569" s="193"/>
      <c r="B569" s="194"/>
      <c r="C569" s="177"/>
      <c r="D569" s="194"/>
      <c r="E569" s="185" t="s">
        <v>8</v>
      </c>
      <c r="F569" s="204" t="s">
        <v>4569</v>
      </c>
      <c r="G569" s="206" t="s">
        <v>155</v>
      </c>
      <c r="H569" s="179"/>
      <c r="I569" s="179"/>
      <c r="J569" s="206" t="s">
        <v>4570</v>
      </c>
      <c r="K569" s="212" t="s">
        <v>32</v>
      </c>
      <c r="L569" s="209"/>
      <c r="M569" s="178"/>
    </row>
    <row r="570" spans="1:13" s="31" customFormat="1" ht="44.1" customHeight="1" x14ac:dyDescent="0.15">
      <c r="A570" s="193"/>
      <c r="B570" s="194"/>
      <c r="C570" s="177"/>
      <c r="D570" s="194"/>
      <c r="E570" s="171" t="s">
        <v>9</v>
      </c>
      <c r="F570" s="191" t="s">
        <v>4571</v>
      </c>
      <c r="G570" s="206" t="s">
        <v>4572</v>
      </c>
      <c r="H570" s="179"/>
      <c r="I570" s="179"/>
      <c r="J570" s="206" t="s">
        <v>4573</v>
      </c>
      <c r="K570" s="214" t="s">
        <v>32</v>
      </c>
      <c r="L570" s="209"/>
      <c r="M570" s="178"/>
    </row>
    <row r="571" spans="1:13" s="31" customFormat="1" ht="32.1" customHeight="1" x14ac:dyDescent="0.15">
      <c r="A571" s="193"/>
      <c r="B571" s="194"/>
      <c r="C571" s="177"/>
      <c r="D571" s="194"/>
      <c r="E571" s="197"/>
      <c r="F571" s="198"/>
      <c r="G571" s="206" t="s">
        <v>4574</v>
      </c>
      <c r="H571" s="179"/>
      <c r="I571" s="179"/>
      <c r="J571" s="206" t="s">
        <v>4575</v>
      </c>
      <c r="K571" s="211"/>
      <c r="L571" s="209"/>
      <c r="M571" s="178"/>
    </row>
    <row r="572" spans="1:13" s="31" customFormat="1" ht="44.1" customHeight="1" x14ac:dyDescent="0.15">
      <c r="A572" s="193"/>
      <c r="B572" s="194"/>
      <c r="C572" s="180"/>
      <c r="D572" s="176"/>
      <c r="E572" s="171" t="s">
        <v>14</v>
      </c>
      <c r="F572" s="191" t="s">
        <v>3249</v>
      </c>
      <c r="G572" s="181" t="s">
        <v>450</v>
      </c>
      <c r="H572" s="178"/>
      <c r="I572" s="178"/>
      <c r="J572" s="206" t="s">
        <v>450</v>
      </c>
      <c r="K572" s="181" t="s">
        <v>3250</v>
      </c>
      <c r="L572" s="245"/>
      <c r="M572" s="278"/>
    </row>
    <row r="573" spans="1:13" s="31" customFormat="1" ht="32.1" customHeight="1" x14ac:dyDescent="0.15">
      <c r="A573" s="193"/>
      <c r="B573" s="194"/>
      <c r="C573" s="177"/>
      <c r="D573" s="194"/>
      <c r="E573" s="180"/>
      <c r="F573" s="194"/>
      <c r="G573" s="206" t="s">
        <v>4576</v>
      </c>
      <c r="H573" s="179"/>
      <c r="I573" s="179"/>
      <c r="J573" s="206" t="s">
        <v>4576</v>
      </c>
      <c r="K573" s="214" t="s">
        <v>379</v>
      </c>
      <c r="L573" s="209"/>
      <c r="M573" s="178"/>
    </row>
    <row r="574" spans="1:13" s="31" customFormat="1" ht="32.1" customHeight="1" x14ac:dyDescent="0.15">
      <c r="A574" s="193"/>
      <c r="B574" s="194"/>
      <c r="C574" s="177"/>
      <c r="D574" s="194"/>
      <c r="E574" s="180"/>
      <c r="F574" s="194"/>
      <c r="G574" s="206" t="s">
        <v>4577</v>
      </c>
      <c r="H574" s="179"/>
      <c r="I574" s="179"/>
      <c r="J574" s="206" t="s">
        <v>4577</v>
      </c>
      <c r="K574" s="209"/>
      <c r="L574" s="209"/>
      <c r="M574" s="178"/>
    </row>
    <row r="575" spans="1:13" s="31" customFormat="1" ht="32.1" customHeight="1" x14ac:dyDescent="0.15">
      <c r="A575" s="193"/>
      <c r="B575" s="194"/>
      <c r="C575" s="177"/>
      <c r="D575" s="194"/>
      <c r="E575" s="197"/>
      <c r="F575" s="198"/>
      <c r="G575" s="206" t="s">
        <v>4578</v>
      </c>
      <c r="H575" s="179"/>
      <c r="I575" s="179"/>
      <c r="J575" s="206" t="s">
        <v>4578</v>
      </c>
      <c r="K575" s="211"/>
      <c r="L575" s="209"/>
      <c r="M575" s="178"/>
    </row>
    <row r="576" spans="1:13" s="31" customFormat="1" ht="44.1" customHeight="1" x14ac:dyDescent="0.15">
      <c r="A576" s="201"/>
      <c r="B576" s="198"/>
      <c r="C576" s="184"/>
      <c r="D576" s="198"/>
      <c r="E576" s="185" t="s">
        <v>20</v>
      </c>
      <c r="F576" s="204" t="s">
        <v>4579</v>
      </c>
      <c r="G576" s="206" t="s">
        <v>156</v>
      </c>
      <c r="H576" s="189"/>
      <c r="I576" s="189"/>
      <c r="J576" s="206" t="s">
        <v>4580</v>
      </c>
      <c r="K576" s="212" t="s">
        <v>80</v>
      </c>
      <c r="L576" s="211"/>
      <c r="M576" s="187"/>
    </row>
    <row r="577" spans="1:13" s="31" customFormat="1" ht="44.1" customHeight="1" x14ac:dyDescent="0.15">
      <c r="A577" s="190">
        <v>64</v>
      </c>
      <c r="B577" s="191" t="s">
        <v>364</v>
      </c>
      <c r="C577" s="202">
        <v>1</v>
      </c>
      <c r="D577" s="191" t="s">
        <v>364</v>
      </c>
      <c r="E577" s="185" t="s">
        <v>5</v>
      </c>
      <c r="F577" s="204" t="s">
        <v>3251</v>
      </c>
      <c r="G577" s="206" t="s">
        <v>3252</v>
      </c>
      <c r="H577" s="173" t="s">
        <v>4581</v>
      </c>
      <c r="I577" s="173" t="s">
        <v>4582</v>
      </c>
      <c r="J577" s="206" t="s">
        <v>4583</v>
      </c>
      <c r="K577" s="212" t="s">
        <v>85</v>
      </c>
      <c r="L577" s="173" t="s">
        <v>17</v>
      </c>
      <c r="M577" s="174" t="s">
        <v>16</v>
      </c>
    </row>
    <row r="578" spans="1:13" s="31" customFormat="1" ht="32.1" customHeight="1" x14ac:dyDescent="0.15">
      <c r="A578" s="193"/>
      <c r="B578" s="194"/>
      <c r="C578" s="180"/>
      <c r="D578" s="176"/>
      <c r="E578" s="171" t="s">
        <v>6</v>
      </c>
      <c r="F578" s="169" t="s">
        <v>3253</v>
      </c>
      <c r="G578" s="206" t="s">
        <v>157</v>
      </c>
      <c r="H578" s="179"/>
      <c r="I578" s="179"/>
      <c r="J578" s="206" t="s">
        <v>4584</v>
      </c>
      <c r="K578" s="214" t="s">
        <v>32</v>
      </c>
      <c r="L578" s="209"/>
      <c r="M578" s="178"/>
    </row>
    <row r="579" spans="1:13" s="31" customFormat="1" ht="32.1" customHeight="1" x14ac:dyDescent="0.15">
      <c r="A579" s="193"/>
      <c r="B579" s="194"/>
      <c r="C579" s="180"/>
      <c r="D579" s="176"/>
      <c r="E579" s="180"/>
      <c r="F579" s="176"/>
      <c r="G579" s="206" t="s">
        <v>4585</v>
      </c>
      <c r="H579" s="179"/>
      <c r="I579" s="179"/>
      <c r="J579" s="206" t="s">
        <v>4584</v>
      </c>
      <c r="K579" s="209"/>
      <c r="L579" s="209"/>
      <c r="M579" s="178"/>
    </row>
    <row r="580" spans="1:13" s="31" customFormat="1" ht="32.1" customHeight="1" x14ac:dyDescent="0.15">
      <c r="A580" s="193"/>
      <c r="B580" s="194"/>
      <c r="C580" s="180"/>
      <c r="D580" s="176"/>
      <c r="E580" s="180"/>
      <c r="F580" s="176"/>
      <c r="G580" s="206" t="s">
        <v>4586</v>
      </c>
      <c r="H580" s="179"/>
      <c r="I580" s="179"/>
      <c r="J580" s="206" t="s">
        <v>4584</v>
      </c>
      <c r="K580" s="209"/>
      <c r="L580" s="209"/>
      <c r="M580" s="178"/>
    </row>
    <row r="581" spans="1:13" s="31" customFormat="1" ht="32.1" customHeight="1" x14ac:dyDescent="0.15">
      <c r="A581" s="193"/>
      <c r="B581" s="194"/>
      <c r="C581" s="180"/>
      <c r="D581" s="176"/>
      <c r="E581" s="180"/>
      <c r="F581" s="176"/>
      <c r="G581" s="206" t="s">
        <v>4587</v>
      </c>
      <c r="H581" s="179"/>
      <c r="I581" s="179"/>
      <c r="J581" s="206" t="s">
        <v>4584</v>
      </c>
      <c r="K581" s="209"/>
      <c r="L581" s="209"/>
      <c r="M581" s="178"/>
    </row>
    <row r="582" spans="1:13" s="31" customFormat="1" ht="44.1" customHeight="1" x14ac:dyDescent="0.15">
      <c r="A582" s="193"/>
      <c r="B582" s="194"/>
      <c r="C582" s="180"/>
      <c r="D582" s="176"/>
      <c r="E582" s="180"/>
      <c r="F582" s="176"/>
      <c r="G582" s="206" t="s">
        <v>4588</v>
      </c>
      <c r="H582" s="179"/>
      <c r="I582" s="179"/>
      <c r="J582" s="206" t="s">
        <v>4584</v>
      </c>
      <c r="K582" s="209"/>
      <c r="L582" s="209"/>
      <c r="M582" s="178"/>
    </row>
    <row r="583" spans="1:13" s="31" customFormat="1" ht="32.1" customHeight="1" x14ac:dyDescent="0.15">
      <c r="A583" s="193"/>
      <c r="B583" s="194"/>
      <c r="C583" s="180"/>
      <c r="D583" s="176"/>
      <c r="E583" s="180"/>
      <c r="F583" s="176"/>
      <c r="G583" s="206" t="s">
        <v>4589</v>
      </c>
      <c r="H583" s="179"/>
      <c r="I583" s="179"/>
      <c r="J583" s="206" t="s">
        <v>4584</v>
      </c>
      <c r="K583" s="209"/>
      <c r="L583" s="209"/>
      <c r="M583" s="178"/>
    </row>
    <row r="584" spans="1:13" s="31" customFormat="1" ht="32.1" customHeight="1" x14ac:dyDescent="0.15">
      <c r="A584" s="193"/>
      <c r="B584" s="194"/>
      <c r="C584" s="180"/>
      <c r="D584" s="176"/>
      <c r="E584" s="197"/>
      <c r="F584" s="183"/>
      <c r="G584" s="206" t="s">
        <v>4590</v>
      </c>
      <c r="H584" s="179"/>
      <c r="I584" s="179"/>
      <c r="J584" s="206" t="s">
        <v>4584</v>
      </c>
      <c r="K584" s="211"/>
      <c r="L584" s="209"/>
      <c r="M584" s="178"/>
    </row>
    <row r="585" spans="1:13" s="31" customFormat="1" ht="56.1" customHeight="1" x14ac:dyDescent="0.15">
      <c r="A585" s="193"/>
      <c r="B585" s="194"/>
      <c r="C585" s="177"/>
      <c r="D585" s="194"/>
      <c r="E585" s="171" t="s">
        <v>8</v>
      </c>
      <c r="F585" s="191" t="s">
        <v>3254</v>
      </c>
      <c r="G585" s="206" t="s">
        <v>3255</v>
      </c>
      <c r="H585" s="179"/>
      <c r="I585" s="179"/>
      <c r="J585" s="206" t="s">
        <v>3255</v>
      </c>
      <c r="K585" s="212" t="s">
        <v>3256</v>
      </c>
      <c r="L585" s="209"/>
      <c r="M585" s="178"/>
    </row>
    <row r="586" spans="1:13" s="31" customFormat="1" ht="44.1" customHeight="1" x14ac:dyDescent="0.15">
      <c r="A586" s="193"/>
      <c r="B586" s="194"/>
      <c r="C586" s="177"/>
      <c r="D586" s="194"/>
      <c r="E586" s="180"/>
      <c r="F586" s="194"/>
      <c r="G586" s="206" t="s">
        <v>4591</v>
      </c>
      <c r="H586" s="179"/>
      <c r="I586" s="179"/>
      <c r="J586" s="206" t="s">
        <v>4592</v>
      </c>
      <c r="K586" s="174" t="s">
        <v>32</v>
      </c>
      <c r="L586" s="179"/>
      <c r="M586" s="178"/>
    </row>
    <row r="587" spans="1:13" s="31" customFormat="1" ht="44.1" customHeight="1" x14ac:dyDescent="0.15">
      <c r="A587" s="193"/>
      <c r="B587" s="194"/>
      <c r="C587" s="184"/>
      <c r="D587" s="198"/>
      <c r="E587" s="197"/>
      <c r="F587" s="198"/>
      <c r="G587" s="206" t="s">
        <v>4593</v>
      </c>
      <c r="H587" s="179"/>
      <c r="I587" s="189"/>
      <c r="J587" s="206" t="s">
        <v>4594</v>
      </c>
      <c r="K587" s="187"/>
      <c r="L587" s="189"/>
      <c r="M587" s="187"/>
    </row>
    <row r="588" spans="1:13" s="31" customFormat="1" ht="44.1" customHeight="1" x14ac:dyDescent="0.15">
      <c r="A588" s="193"/>
      <c r="B588" s="194"/>
      <c r="C588" s="202">
        <v>2</v>
      </c>
      <c r="D588" s="191" t="s">
        <v>3259</v>
      </c>
      <c r="E588" s="171" t="s">
        <v>5</v>
      </c>
      <c r="F588" s="191" t="s">
        <v>3260</v>
      </c>
      <c r="G588" s="206" t="s">
        <v>162</v>
      </c>
      <c r="H588" s="179"/>
      <c r="I588" s="173" t="s">
        <v>4595</v>
      </c>
      <c r="J588" s="206" t="s">
        <v>4596</v>
      </c>
      <c r="K588" s="217" t="s">
        <v>85</v>
      </c>
      <c r="L588" s="173" t="s">
        <v>17</v>
      </c>
      <c r="M588" s="174" t="s">
        <v>16</v>
      </c>
    </row>
    <row r="589" spans="1:13" s="31" customFormat="1" ht="32.1" customHeight="1" x14ac:dyDescent="0.15">
      <c r="A589" s="193"/>
      <c r="B589" s="194"/>
      <c r="C589" s="177"/>
      <c r="D589" s="194"/>
      <c r="E589" s="180"/>
      <c r="F589" s="194"/>
      <c r="G589" s="206" t="s">
        <v>3262</v>
      </c>
      <c r="H589" s="179"/>
      <c r="I589" s="179"/>
      <c r="J589" s="206" t="s">
        <v>4597</v>
      </c>
      <c r="K589" s="240"/>
      <c r="L589" s="179"/>
      <c r="M589" s="178"/>
    </row>
    <row r="590" spans="1:13" s="31" customFormat="1" ht="32.1" customHeight="1" x14ac:dyDescent="0.15">
      <c r="A590" s="193"/>
      <c r="B590" s="194"/>
      <c r="C590" s="177"/>
      <c r="D590" s="194"/>
      <c r="E590" s="180"/>
      <c r="F590" s="194"/>
      <c r="G590" s="206" t="s">
        <v>4598</v>
      </c>
      <c r="H590" s="179"/>
      <c r="I590" s="179"/>
      <c r="J590" s="206" t="s">
        <v>4599</v>
      </c>
      <c r="K590" s="268"/>
      <c r="L590" s="179"/>
      <c r="M590" s="178"/>
    </row>
    <row r="591" spans="1:13" s="31" customFormat="1" ht="32.1" customHeight="1" x14ac:dyDescent="0.15">
      <c r="A591" s="193"/>
      <c r="B591" s="194"/>
      <c r="C591" s="177"/>
      <c r="D591" s="194"/>
      <c r="E591" s="180"/>
      <c r="F591" s="194"/>
      <c r="G591" s="206" t="s">
        <v>3409</v>
      </c>
      <c r="H591" s="179"/>
      <c r="I591" s="179"/>
      <c r="J591" s="206" t="s">
        <v>4600</v>
      </c>
      <c r="K591" s="214" t="s">
        <v>32</v>
      </c>
      <c r="L591" s="209"/>
      <c r="M591" s="178"/>
    </row>
    <row r="592" spans="1:13" s="31" customFormat="1" ht="32.1" customHeight="1" x14ac:dyDescent="0.15">
      <c r="A592" s="193"/>
      <c r="B592" s="194"/>
      <c r="C592" s="177"/>
      <c r="D592" s="194"/>
      <c r="E592" s="180"/>
      <c r="F592" s="194"/>
      <c r="G592" s="206" t="s">
        <v>487</v>
      </c>
      <c r="H592" s="179"/>
      <c r="I592" s="179"/>
      <c r="J592" s="206" t="s">
        <v>4601</v>
      </c>
      <c r="K592" s="209"/>
      <c r="L592" s="209"/>
      <c r="M592" s="178"/>
    </row>
    <row r="593" spans="1:13" s="31" customFormat="1" ht="32.1" customHeight="1" x14ac:dyDescent="0.15">
      <c r="A593" s="193"/>
      <c r="B593" s="194"/>
      <c r="C593" s="177"/>
      <c r="D593" s="194"/>
      <c r="E593" s="180"/>
      <c r="F593" s="194"/>
      <c r="G593" s="206" t="s">
        <v>3263</v>
      </c>
      <c r="H593" s="179"/>
      <c r="I593" s="179"/>
      <c r="J593" s="206" t="s">
        <v>4602</v>
      </c>
      <c r="K593" s="209"/>
      <c r="L593" s="209"/>
      <c r="M593" s="178"/>
    </row>
    <row r="594" spans="1:13" s="31" customFormat="1" ht="32.1" customHeight="1" x14ac:dyDescent="0.15">
      <c r="A594" s="193"/>
      <c r="B594" s="194"/>
      <c r="C594" s="177"/>
      <c r="D594" s="194"/>
      <c r="E594" s="180"/>
      <c r="F594" s="194"/>
      <c r="G594" s="206" t="s">
        <v>3265</v>
      </c>
      <c r="H594" s="179"/>
      <c r="I594" s="179"/>
      <c r="J594" s="206" t="s">
        <v>4603</v>
      </c>
      <c r="K594" s="211"/>
      <c r="L594" s="209"/>
      <c r="M594" s="178"/>
    </row>
    <row r="595" spans="1:13" s="31" customFormat="1" ht="32.1" customHeight="1" x14ac:dyDescent="0.15">
      <c r="A595" s="193"/>
      <c r="B595" s="194"/>
      <c r="C595" s="177"/>
      <c r="D595" s="194"/>
      <c r="E595" s="180"/>
      <c r="F595" s="194"/>
      <c r="G595" s="206" t="s">
        <v>4604</v>
      </c>
      <c r="H595" s="179"/>
      <c r="I595" s="179"/>
      <c r="J595" s="206" t="s">
        <v>4605</v>
      </c>
      <c r="K595" s="214" t="s">
        <v>80</v>
      </c>
      <c r="L595" s="209"/>
      <c r="M595" s="178"/>
    </row>
    <row r="596" spans="1:13" s="31" customFormat="1" ht="32.1" customHeight="1" x14ac:dyDescent="0.15">
      <c r="A596" s="193"/>
      <c r="B596" s="194"/>
      <c r="C596" s="184"/>
      <c r="D596" s="198"/>
      <c r="E596" s="197"/>
      <c r="F596" s="198"/>
      <c r="G596" s="206" t="s">
        <v>4606</v>
      </c>
      <c r="H596" s="179"/>
      <c r="I596" s="189"/>
      <c r="J596" s="206" t="s">
        <v>4605</v>
      </c>
      <c r="K596" s="211"/>
      <c r="L596" s="211"/>
      <c r="M596" s="187"/>
    </row>
    <row r="597" spans="1:13" s="31" customFormat="1" ht="44.1" customHeight="1" x14ac:dyDescent="0.15">
      <c r="A597" s="193"/>
      <c r="B597" s="194"/>
      <c r="C597" s="202">
        <v>3</v>
      </c>
      <c r="D597" s="191" t="s">
        <v>3270</v>
      </c>
      <c r="E597" s="171" t="s">
        <v>5</v>
      </c>
      <c r="F597" s="191" t="s">
        <v>3271</v>
      </c>
      <c r="G597" s="206" t="s">
        <v>4607</v>
      </c>
      <c r="H597" s="179"/>
      <c r="I597" s="173" t="s">
        <v>4608</v>
      </c>
      <c r="J597" s="206" t="s">
        <v>4609</v>
      </c>
      <c r="K597" s="214" t="s">
        <v>85</v>
      </c>
      <c r="L597" s="173" t="s">
        <v>17</v>
      </c>
      <c r="M597" s="174" t="s">
        <v>16</v>
      </c>
    </row>
    <row r="598" spans="1:13" s="31" customFormat="1" ht="32.1" customHeight="1" x14ac:dyDescent="0.15">
      <c r="A598" s="193"/>
      <c r="B598" s="194"/>
      <c r="C598" s="177"/>
      <c r="D598" s="194"/>
      <c r="E598" s="180"/>
      <c r="F598" s="194"/>
      <c r="G598" s="206" t="s">
        <v>4610</v>
      </c>
      <c r="H598" s="179"/>
      <c r="I598" s="179"/>
      <c r="J598" s="206" t="s">
        <v>4611</v>
      </c>
      <c r="K598" s="209"/>
      <c r="L598" s="179"/>
      <c r="M598" s="178"/>
    </row>
    <row r="599" spans="1:13" s="31" customFormat="1" ht="32.1" customHeight="1" x14ac:dyDescent="0.15">
      <c r="A599" s="193"/>
      <c r="B599" s="194"/>
      <c r="C599" s="177"/>
      <c r="D599" s="194"/>
      <c r="E599" s="180"/>
      <c r="F599" s="194"/>
      <c r="G599" s="206" t="s">
        <v>4612</v>
      </c>
      <c r="H599" s="179"/>
      <c r="I599" s="179"/>
      <c r="J599" s="206" t="s">
        <v>4613</v>
      </c>
      <c r="K599" s="209"/>
      <c r="L599" s="179"/>
      <c r="M599" s="178"/>
    </row>
    <row r="600" spans="1:13" s="31" customFormat="1" ht="32.1" customHeight="1" x14ac:dyDescent="0.15">
      <c r="A600" s="193"/>
      <c r="B600" s="194"/>
      <c r="C600" s="177"/>
      <c r="D600" s="194"/>
      <c r="E600" s="180"/>
      <c r="F600" s="194"/>
      <c r="G600" s="206" t="s">
        <v>4614</v>
      </c>
      <c r="H600" s="179"/>
      <c r="I600" s="179"/>
      <c r="J600" s="206" t="s">
        <v>4613</v>
      </c>
      <c r="K600" s="209"/>
      <c r="L600" s="179"/>
      <c r="M600" s="178"/>
    </row>
    <row r="601" spans="1:13" s="31" customFormat="1" ht="32.1" customHeight="1" x14ac:dyDescent="0.15">
      <c r="A601" s="193"/>
      <c r="B601" s="194"/>
      <c r="C601" s="177"/>
      <c r="D601" s="194"/>
      <c r="E601" s="180"/>
      <c r="F601" s="194"/>
      <c r="G601" s="206" t="s">
        <v>4615</v>
      </c>
      <c r="H601" s="179"/>
      <c r="I601" s="179"/>
      <c r="J601" s="206" t="s">
        <v>4613</v>
      </c>
      <c r="K601" s="209"/>
      <c r="L601" s="179"/>
      <c r="M601" s="178"/>
    </row>
    <row r="602" spans="1:13" s="31" customFormat="1" ht="44.1" customHeight="1" x14ac:dyDescent="0.15">
      <c r="A602" s="193"/>
      <c r="B602" s="194"/>
      <c r="C602" s="177"/>
      <c r="D602" s="194"/>
      <c r="E602" s="180"/>
      <c r="F602" s="194"/>
      <c r="G602" s="206" t="s">
        <v>4616</v>
      </c>
      <c r="H602" s="179"/>
      <c r="I602" s="179"/>
      <c r="J602" s="206" t="s">
        <v>4613</v>
      </c>
      <c r="K602" s="209"/>
      <c r="L602" s="179"/>
      <c r="M602" s="178"/>
    </row>
    <row r="603" spans="1:13" s="31" customFormat="1" ht="32.1" customHeight="1" x14ac:dyDescent="0.15">
      <c r="A603" s="193"/>
      <c r="B603" s="194"/>
      <c r="C603" s="177"/>
      <c r="D603" s="194"/>
      <c r="E603" s="180"/>
      <c r="F603" s="194"/>
      <c r="G603" s="206" t="s">
        <v>4617</v>
      </c>
      <c r="H603" s="179"/>
      <c r="I603" s="179"/>
      <c r="J603" s="206" t="s">
        <v>4613</v>
      </c>
      <c r="K603" s="209"/>
      <c r="L603" s="179"/>
      <c r="M603" s="178"/>
    </row>
    <row r="604" spans="1:13" s="31" customFormat="1" ht="32.1" customHeight="1" x14ac:dyDescent="0.15">
      <c r="A604" s="193"/>
      <c r="B604" s="194"/>
      <c r="C604" s="177"/>
      <c r="D604" s="194"/>
      <c r="E604" s="180"/>
      <c r="F604" s="194"/>
      <c r="G604" s="206" t="s">
        <v>162</v>
      </c>
      <c r="H604" s="179"/>
      <c r="I604" s="179"/>
      <c r="J604" s="206" t="s">
        <v>4618</v>
      </c>
      <c r="K604" s="211"/>
      <c r="L604" s="179"/>
      <c r="M604" s="178"/>
    </row>
    <row r="605" spans="1:13" s="31" customFormat="1" ht="32.1" customHeight="1" x14ac:dyDescent="0.15">
      <c r="A605" s="193"/>
      <c r="B605" s="194"/>
      <c r="C605" s="177"/>
      <c r="D605" s="194"/>
      <c r="E605" s="180"/>
      <c r="F605" s="194"/>
      <c r="G605" s="206" t="s">
        <v>3409</v>
      </c>
      <c r="H605" s="179"/>
      <c r="I605" s="179"/>
      <c r="J605" s="206" t="s">
        <v>4619</v>
      </c>
      <c r="K605" s="214" t="s">
        <v>32</v>
      </c>
      <c r="L605" s="209"/>
      <c r="M605" s="178"/>
    </row>
    <row r="606" spans="1:13" s="31" customFormat="1" ht="32.1" customHeight="1" x14ac:dyDescent="0.15">
      <c r="A606" s="193"/>
      <c r="B606" s="194"/>
      <c r="C606" s="177"/>
      <c r="D606" s="194"/>
      <c r="E606" s="180"/>
      <c r="F606" s="194"/>
      <c r="G606" s="206" t="s">
        <v>487</v>
      </c>
      <c r="H606" s="179"/>
      <c r="I606" s="179"/>
      <c r="J606" s="206" t="s">
        <v>4620</v>
      </c>
      <c r="K606" s="209"/>
      <c r="L606" s="209"/>
      <c r="M606" s="178"/>
    </row>
    <row r="607" spans="1:13" s="31" customFormat="1" ht="32.1" customHeight="1" x14ac:dyDescent="0.15">
      <c r="A607" s="193"/>
      <c r="B607" s="194"/>
      <c r="C607" s="177"/>
      <c r="D607" s="194"/>
      <c r="E607" s="180"/>
      <c r="F607" s="194"/>
      <c r="G607" s="206" t="s">
        <v>3265</v>
      </c>
      <c r="H607" s="179"/>
      <c r="I607" s="179"/>
      <c r="J607" s="206" t="s">
        <v>4621</v>
      </c>
      <c r="K607" s="209"/>
      <c r="L607" s="209"/>
      <c r="M607" s="178"/>
    </row>
    <row r="608" spans="1:13" s="31" customFormat="1" ht="32.1" customHeight="1" x14ac:dyDescent="0.15">
      <c r="A608" s="193"/>
      <c r="B608" s="194"/>
      <c r="C608" s="177"/>
      <c r="D608" s="194"/>
      <c r="E608" s="180"/>
      <c r="F608" s="194"/>
      <c r="G608" s="206" t="s">
        <v>3263</v>
      </c>
      <c r="H608" s="179"/>
      <c r="I608" s="179"/>
      <c r="J608" s="206" t="s">
        <v>4622</v>
      </c>
      <c r="K608" s="209"/>
      <c r="L608" s="209"/>
      <c r="M608" s="178"/>
    </row>
    <row r="609" spans="1:13" s="31" customFormat="1" ht="32.1" customHeight="1" x14ac:dyDescent="0.15">
      <c r="A609" s="193"/>
      <c r="B609" s="194"/>
      <c r="C609" s="177"/>
      <c r="D609" s="194"/>
      <c r="E609" s="180"/>
      <c r="F609" s="194"/>
      <c r="G609" s="206" t="s">
        <v>3272</v>
      </c>
      <c r="H609" s="179"/>
      <c r="I609" s="179"/>
      <c r="J609" s="206" t="s">
        <v>4623</v>
      </c>
      <c r="K609" s="209"/>
      <c r="L609" s="209"/>
      <c r="M609" s="178"/>
    </row>
    <row r="610" spans="1:13" s="31" customFormat="1" ht="32.1" customHeight="1" x14ac:dyDescent="0.15">
      <c r="A610" s="193"/>
      <c r="B610" s="194"/>
      <c r="C610" s="177"/>
      <c r="D610" s="194"/>
      <c r="E610" s="180"/>
      <c r="F610" s="194"/>
      <c r="G610" s="206" t="s">
        <v>4624</v>
      </c>
      <c r="H610" s="179"/>
      <c r="I610" s="179"/>
      <c r="J610" s="206" t="s">
        <v>4623</v>
      </c>
      <c r="K610" s="209"/>
      <c r="L610" s="209"/>
      <c r="M610" s="178"/>
    </row>
    <row r="611" spans="1:13" s="31" customFormat="1" ht="32.1" customHeight="1" x14ac:dyDescent="0.15">
      <c r="A611" s="193"/>
      <c r="B611" s="194"/>
      <c r="C611" s="177"/>
      <c r="D611" s="194"/>
      <c r="E611" s="180"/>
      <c r="F611" s="194"/>
      <c r="G611" s="206" t="s">
        <v>4625</v>
      </c>
      <c r="H611" s="179"/>
      <c r="I611" s="179"/>
      <c r="J611" s="206" t="s">
        <v>4626</v>
      </c>
      <c r="K611" s="209"/>
      <c r="L611" s="209"/>
      <c r="M611" s="178"/>
    </row>
    <row r="612" spans="1:13" s="31" customFormat="1" ht="32.1" customHeight="1" x14ac:dyDescent="0.15">
      <c r="A612" s="193"/>
      <c r="B612" s="194"/>
      <c r="C612" s="177"/>
      <c r="D612" s="194"/>
      <c r="E612" s="180"/>
      <c r="F612" s="194"/>
      <c r="G612" s="206" t="s">
        <v>4627</v>
      </c>
      <c r="H612" s="179"/>
      <c r="I612" s="179"/>
      <c r="J612" s="206" t="s">
        <v>4626</v>
      </c>
      <c r="K612" s="209"/>
      <c r="L612" s="209"/>
      <c r="M612" s="178"/>
    </row>
    <row r="613" spans="1:13" s="31" customFormat="1" ht="32.1" customHeight="1" x14ac:dyDescent="0.15">
      <c r="A613" s="193"/>
      <c r="B613" s="194"/>
      <c r="C613" s="177"/>
      <c r="D613" s="194"/>
      <c r="E613" s="180"/>
      <c r="F613" s="194"/>
      <c r="G613" s="206" t="s">
        <v>4628</v>
      </c>
      <c r="H613" s="179"/>
      <c r="I613" s="179"/>
      <c r="J613" s="206" t="s">
        <v>4626</v>
      </c>
      <c r="K613" s="209"/>
      <c r="L613" s="209"/>
      <c r="M613" s="178"/>
    </row>
    <row r="614" spans="1:13" s="31" customFormat="1" ht="32.1" customHeight="1" x14ac:dyDescent="0.15">
      <c r="A614" s="193"/>
      <c r="B614" s="194"/>
      <c r="C614" s="177"/>
      <c r="D614" s="194"/>
      <c r="E614" s="180"/>
      <c r="F614" s="194"/>
      <c r="G614" s="206" t="s">
        <v>4629</v>
      </c>
      <c r="H614" s="179"/>
      <c r="I614" s="179"/>
      <c r="J614" s="206" t="s">
        <v>4626</v>
      </c>
      <c r="K614" s="209"/>
      <c r="L614" s="209"/>
      <c r="M614" s="178"/>
    </row>
    <row r="615" spans="1:13" s="31" customFormat="1" ht="32.1" customHeight="1" x14ac:dyDescent="0.15">
      <c r="A615" s="193"/>
      <c r="B615" s="194"/>
      <c r="C615" s="177"/>
      <c r="D615" s="194"/>
      <c r="E615" s="180"/>
      <c r="F615" s="194"/>
      <c r="G615" s="206" t="s">
        <v>4630</v>
      </c>
      <c r="H615" s="179"/>
      <c r="I615" s="179"/>
      <c r="J615" s="206" t="s">
        <v>4626</v>
      </c>
      <c r="K615" s="209"/>
      <c r="L615" s="209"/>
      <c r="M615" s="178"/>
    </row>
    <row r="616" spans="1:13" s="31" customFormat="1" ht="32.1" customHeight="1" x14ac:dyDescent="0.15">
      <c r="A616" s="193"/>
      <c r="B616" s="194"/>
      <c r="C616" s="177"/>
      <c r="D616" s="194"/>
      <c r="E616" s="180"/>
      <c r="F616" s="194"/>
      <c r="G616" s="206" t="s">
        <v>4631</v>
      </c>
      <c r="H616" s="179"/>
      <c r="I616" s="179"/>
      <c r="J616" s="206" t="s">
        <v>4626</v>
      </c>
      <c r="K616" s="209"/>
      <c r="L616" s="209"/>
      <c r="M616" s="178"/>
    </row>
    <row r="617" spans="1:13" s="31" customFormat="1" ht="44.1" customHeight="1" x14ac:dyDescent="0.15">
      <c r="A617" s="193"/>
      <c r="B617" s="194"/>
      <c r="C617" s="177"/>
      <c r="D617" s="194"/>
      <c r="E617" s="180"/>
      <c r="F617" s="194"/>
      <c r="G617" s="206" t="s">
        <v>4632</v>
      </c>
      <c r="H617" s="179"/>
      <c r="I617" s="179"/>
      <c r="J617" s="206" t="s">
        <v>4626</v>
      </c>
      <c r="K617" s="209"/>
      <c r="L617" s="209"/>
      <c r="M617" s="178"/>
    </row>
    <row r="618" spans="1:13" s="31" customFormat="1" ht="32.1" customHeight="1" x14ac:dyDescent="0.15">
      <c r="A618" s="193"/>
      <c r="B618" s="194"/>
      <c r="C618" s="177"/>
      <c r="D618" s="194"/>
      <c r="E618" s="180"/>
      <c r="F618" s="194"/>
      <c r="G618" s="206" t="s">
        <v>4633</v>
      </c>
      <c r="H618" s="179"/>
      <c r="I618" s="179"/>
      <c r="J618" s="206" t="s">
        <v>4626</v>
      </c>
      <c r="K618" s="209"/>
      <c r="L618" s="209"/>
      <c r="M618" s="178"/>
    </row>
    <row r="619" spans="1:13" s="31" customFormat="1" ht="32.1" customHeight="1" x14ac:dyDescent="0.15">
      <c r="A619" s="193"/>
      <c r="B619" s="194"/>
      <c r="C619" s="177"/>
      <c r="D619" s="194"/>
      <c r="E619" s="180"/>
      <c r="F619" s="194"/>
      <c r="G619" s="206" t="s">
        <v>4634</v>
      </c>
      <c r="H619" s="179"/>
      <c r="I619" s="179"/>
      <c r="J619" s="206" t="s">
        <v>4626</v>
      </c>
      <c r="K619" s="209"/>
      <c r="L619" s="209"/>
      <c r="M619" s="178"/>
    </row>
    <row r="620" spans="1:13" s="31" customFormat="1" ht="32.1" customHeight="1" x14ac:dyDescent="0.15">
      <c r="A620" s="193"/>
      <c r="B620" s="194"/>
      <c r="C620" s="177"/>
      <c r="D620" s="194"/>
      <c r="E620" s="180"/>
      <c r="F620" s="194"/>
      <c r="G620" s="206" t="s">
        <v>4635</v>
      </c>
      <c r="H620" s="179"/>
      <c r="I620" s="179"/>
      <c r="J620" s="206" t="s">
        <v>4626</v>
      </c>
      <c r="K620" s="211"/>
      <c r="L620" s="209"/>
      <c r="M620" s="178"/>
    </row>
    <row r="621" spans="1:13" s="31" customFormat="1" ht="56.1" customHeight="1" x14ac:dyDescent="0.15">
      <c r="A621" s="193"/>
      <c r="B621" s="194"/>
      <c r="C621" s="177"/>
      <c r="D621" s="194"/>
      <c r="E621" s="180"/>
      <c r="F621" s="194"/>
      <c r="G621" s="206" t="s">
        <v>4636</v>
      </c>
      <c r="H621" s="179"/>
      <c r="I621" s="179"/>
      <c r="J621" s="206" t="s">
        <v>4636</v>
      </c>
      <c r="K621" s="214" t="s">
        <v>2746</v>
      </c>
      <c r="L621" s="209"/>
      <c r="M621" s="178"/>
    </row>
    <row r="622" spans="1:13" s="31" customFormat="1" ht="32.1" customHeight="1" x14ac:dyDescent="0.15">
      <c r="A622" s="193"/>
      <c r="B622" s="194"/>
      <c r="C622" s="177"/>
      <c r="D622" s="194"/>
      <c r="E622" s="180"/>
      <c r="F622" s="194"/>
      <c r="G622" s="206" t="s">
        <v>4637</v>
      </c>
      <c r="H622" s="179"/>
      <c r="I622" s="179"/>
      <c r="J622" s="206" t="s">
        <v>4637</v>
      </c>
      <c r="K622" s="211"/>
      <c r="L622" s="209"/>
      <c r="M622" s="178"/>
    </row>
    <row r="623" spans="1:13" s="31" customFormat="1" ht="68.099999999999994" customHeight="1" x14ac:dyDescent="0.15">
      <c r="A623" s="193"/>
      <c r="B623" s="194"/>
      <c r="C623" s="177"/>
      <c r="D623" s="194"/>
      <c r="E623" s="197"/>
      <c r="F623" s="198"/>
      <c r="G623" s="206" t="s">
        <v>3274</v>
      </c>
      <c r="H623" s="179"/>
      <c r="I623" s="179"/>
      <c r="J623" s="206" t="s">
        <v>3274</v>
      </c>
      <c r="K623" s="212" t="s">
        <v>3275</v>
      </c>
      <c r="L623" s="209"/>
      <c r="M623" s="178"/>
    </row>
    <row r="624" spans="1:13" s="31" customFormat="1" ht="32.1" customHeight="1" x14ac:dyDescent="0.15">
      <c r="A624" s="193"/>
      <c r="B624" s="194"/>
      <c r="C624" s="184"/>
      <c r="D624" s="198"/>
      <c r="E624" s="185" t="s">
        <v>6</v>
      </c>
      <c r="F624" s="204" t="s">
        <v>4638</v>
      </c>
      <c r="G624" s="206" t="s">
        <v>158</v>
      </c>
      <c r="H624" s="179"/>
      <c r="I624" s="189"/>
      <c r="J624" s="206" t="s">
        <v>4639</v>
      </c>
      <c r="K624" s="212" t="s">
        <v>85</v>
      </c>
      <c r="L624" s="211"/>
      <c r="M624" s="187"/>
    </row>
    <row r="625" spans="1:13" s="31" customFormat="1" ht="32.1" customHeight="1" x14ac:dyDescent="0.15">
      <c r="A625" s="193"/>
      <c r="B625" s="194"/>
      <c r="C625" s="202">
        <v>5</v>
      </c>
      <c r="D625" s="191" t="s">
        <v>451</v>
      </c>
      <c r="E625" s="171" t="s">
        <v>5</v>
      </c>
      <c r="F625" s="191" t="s">
        <v>3276</v>
      </c>
      <c r="G625" s="206" t="s">
        <v>4640</v>
      </c>
      <c r="H625" s="179"/>
      <c r="I625" s="173" t="s">
        <v>4641</v>
      </c>
      <c r="J625" s="206" t="s">
        <v>4642</v>
      </c>
      <c r="K625" s="214" t="s">
        <v>85</v>
      </c>
      <c r="L625" s="173" t="s">
        <v>17</v>
      </c>
      <c r="M625" s="174" t="s">
        <v>16</v>
      </c>
    </row>
    <row r="626" spans="1:13" s="31" customFormat="1" ht="32.1" customHeight="1" x14ac:dyDescent="0.15">
      <c r="A626" s="193"/>
      <c r="B626" s="194"/>
      <c r="C626" s="177"/>
      <c r="D626" s="194"/>
      <c r="E626" s="180"/>
      <c r="F626" s="194"/>
      <c r="G626" s="206" t="s">
        <v>4643</v>
      </c>
      <c r="H626" s="179"/>
      <c r="I626" s="179"/>
      <c r="J626" s="206" t="s">
        <v>4642</v>
      </c>
      <c r="K626" s="209"/>
      <c r="L626" s="179"/>
      <c r="M626" s="178"/>
    </row>
    <row r="627" spans="1:13" s="31" customFormat="1" ht="32.1" customHeight="1" x14ac:dyDescent="0.15">
      <c r="A627" s="193"/>
      <c r="B627" s="194"/>
      <c r="C627" s="177"/>
      <c r="D627" s="194"/>
      <c r="E627" s="180"/>
      <c r="F627" s="194"/>
      <c r="G627" s="206" t="s">
        <v>4644</v>
      </c>
      <c r="H627" s="179"/>
      <c r="I627" s="179"/>
      <c r="J627" s="206" t="s">
        <v>4645</v>
      </c>
      <c r="K627" s="209"/>
      <c r="L627" s="179"/>
      <c r="M627" s="178"/>
    </row>
    <row r="628" spans="1:13" s="31" customFormat="1" ht="32.1" customHeight="1" x14ac:dyDescent="0.15">
      <c r="A628" s="193"/>
      <c r="B628" s="194"/>
      <c r="C628" s="177"/>
      <c r="D628" s="194"/>
      <c r="E628" s="180"/>
      <c r="F628" s="194"/>
      <c r="G628" s="206" t="s">
        <v>3277</v>
      </c>
      <c r="H628" s="179"/>
      <c r="I628" s="179"/>
      <c r="J628" s="206" t="s">
        <v>4646</v>
      </c>
      <c r="K628" s="209"/>
      <c r="L628" s="179"/>
      <c r="M628" s="178"/>
    </row>
    <row r="629" spans="1:13" s="31" customFormat="1" ht="32.1" customHeight="1" x14ac:dyDescent="0.15">
      <c r="A629" s="193"/>
      <c r="B629" s="194"/>
      <c r="C629" s="177"/>
      <c r="D629" s="194"/>
      <c r="E629" s="180"/>
      <c r="F629" s="194"/>
      <c r="G629" s="206" t="s">
        <v>3279</v>
      </c>
      <c r="H629" s="179"/>
      <c r="I629" s="179"/>
      <c r="J629" s="206" t="s">
        <v>4647</v>
      </c>
      <c r="K629" s="209"/>
      <c r="L629" s="179"/>
      <c r="M629" s="178"/>
    </row>
    <row r="630" spans="1:13" s="31" customFormat="1" ht="32.1" customHeight="1" x14ac:dyDescent="0.15">
      <c r="A630" s="193"/>
      <c r="B630" s="194"/>
      <c r="C630" s="177"/>
      <c r="D630" s="194"/>
      <c r="E630" s="180"/>
      <c r="F630" s="194"/>
      <c r="G630" s="206" t="s">
        <v>3281</v>
      </c>
      <c r="H630" s="179"/>
      <c r="I630" s="179"/>
      <c r="J630" s="206" t="s">
        <v>4648</v>
      </c>
      <c r="K630" s="209"/>
      <c r="L630" s="179"/>
      <c r="M630" s="178"/>
    </row>
    <row r="631" spans="1:13" s="31" customFormat="1" ht="32.1" customHeight="1" x14ac:dyDescent="0.15">
      <c r="A631" s="193"/>
      <c r="B631" s="194"/>
      <c r="C631" s="177"/>
      <c r="D631" s="194"/>
      <c r="E631" s="180"/>
      <c r="F631" s="194"/>
      <c r="G631" s="206" t="s">
        <v>3283</v>
      </c>
      <c r="H631" s="179"/>
      <c r="I631" s="179"/>
      <c r="J631" s="206" t="s">
        <v>4649</v>
      </c>
      <c r="K631" s="209"/>
      <c r="L631" s="179"/>
      <c r="M631" s="178"/>
    </row>
    <row r="632" spans="1:13" s="31" customFormat="1" ht="32.1" customHeight="1" x14ac:dyDescent="0.15">
      <c r="A632" s="193"/>
      <c r="B632" s="194"/>
      <c r="C632" s="177"/>
      <c r="D632" s="194"/>
      <c r="E632" s="180"/>
      <c r="F632" s="194"/>
      <c r="G632" s="206" t="s">
        <v>3285</v>
      </c>
      <c r="H632" s="179"/>
      <c r="I632" s="179"/>
      <c r="J632" s="206" t="s">
        <v>4650</v>
      </c>
      <c r="K632" s="211"/>
      <c r="L632" s="179"/>
      <c r="M632" s="178"/>
    </row>
    <row r="633" spans="1:13" s="31" customFormat="1" ht="32.1" customHeight="1" x14ac:dyDescent="0.15">
      <c r="A633" s="193"/>
      <c r="B633" s="194"/>
      <c r="C633" s="177"/>
      <c r="D633" s="194"/>
      <c r="E633" s="180"/>
      <c r="F633" s="194"/>
      <c r="G633" s="206" t="s">
        <v>487</v>
      </c>
      <c r="H633" s="179"/>
      <c r="I633" s="179"/>
      <c r="J633" s="206" t="s">
        <v>4651</v>
      </c>
      <c r="K633" s="214" t="s">
        <v>32</v>
      </c>
      <c r="L633" s="209"/>
      <c r="M633" s="178"/>
    </row>
    <row r="634" spans="1:13" s="31" customFormat="1" ht="32.1" customHeight="1" x14ac:dyDescent="0.15">
      <c r="A634" s="193"/>
      <c r="B634" s="194"/>
      <c r="C634" s="177"/>
      <c r="D634" s="194"/>
      <c r="E634" s="180"/>
      <c r="F634" s="194"/>
      <c r="G634" s="206" t="s">
        <v>3263</v>
      </c>
      <c r="H634" s="179"/>
      <c r="I634" s="179"/>
      <c r="J634" s="206" t="s">
        <v>4652</v>
      </c>
      <c r="K634" s="209"/>
      <c r="L634" s="209"/>
      <c r="M634" s="178"/>
    </row>
    <row r="635" spans="1:13" s="31" customFormat="1" ht="32.1" customHeight="1" x14ac:dyDescent="0.15">
      <c r="A635" s="193"/>
      <c r="B635" s="194"/>
      <c r="C635" s="177"/>
      <c r="D635" s="194"/>
      <c r="E635" s="180"/>
      <c r="F635" s="194"/>
      <c r="G635" s="206" t="s">
        <v>3265</v>
      </c>
      <c r="H635" s="179"/>
      <c r="I635" s="179"/>
      <c r="J635" s="206" t="s">
        <v>4653</v>
      </c>
      <c r="K635" s="209"/>
      <c r="L635" s="209"/>
      <c r="M635" s="178"/>
    </row>
    <row r="636" spans="1:13" s="31" customFormat="1" ht="44.1" customHeight="1" x14ac:dyDescent="0.15">
      <c r="A636" s="193"/>
      <c r="B636" s="194"/>
      <c r="C636" s="177"/>
      <c r="D636" s="194"/>
      <c r="E636" s="180"/>
      <c r="F636" s="194"/>
      <c r="G636" s="206" t="s">
        <v>4654</v>
      </c>
      <c r="H636" s="179"/>
      <c r="I636" s="179"/>
      <c r="J636" s="206" t="s">
        <v>4655</v>
      </c>
      <c r="K636" s="209"/>
      <c r="L636" s="209"/>
      <c r="M636" s="178"/>
    </row>
    <row r="637" spans="1:13" s="31" customFormat="1" ht="32.1" customHeight="1" x14ac:dyDescent="0.15">
      <c r="A637" s="193"/>
      <c r="B637" s="194"/>
      <c r="C637" s="177"/>
      <c r="D637" s="194"/>
      <c r="E637" s="180"/>
      <c r="F637" s="194"/>
      <c r="G637" s="206" t="s">
        <v>4656</v>
      </c>
      <c r="H637" s="179"/>
      <c r="I637" s="179"/>
      <c r="J637" s="206" t="s">
        <v>4655</v>
      </c>
      <c r="K637" s="209"/>
      <c r="L637" s="209"/>
      <c r="M637" s="178"/>
    </row>
    <row r="638" spans="1:13" s="31" customFormat="1" ht="32.1" customHeight="1" x14ac:dyDescent="0.15">
      <c r="A638" s="193"/>
      <c r="B638" s="194"/>
      <c r="C638" s="177"/>
      <c r="D638" s="194"/>
      <c r="E638" s="180"/>
      <c r="F638" s="194"/>
      <c r="G638" s="206" t="s">
        <v>4657</v>
      </c>
      <c r="H638" s="179"/>
      <c r="I638" s="179"/>
      <c r="J638" s="206" t="s">
        <v>4655</v>
      </c>
      <c r="K638" s="209"/>
      <c r="L638" s="209"/>
      <c r="M638" s="178"/>
    </row>
    <row r="639" spans="1:13" s="31" customFormat="1" ht="44.1" customHeight="1" x14ac:dyDescent="0.15">
      <c r="A639" s="193"/>
      <c r="B639" s="194"/>
      <c r="C639" s="177"/>
      <c r="D639" s="194"/>
      <c r="E639" s="180"/>
      <c r="F639" s="194"/>
      <c r="G639" s="206" t="s">
        <v>4658</v>
      </c>
      <c r="H639" s="179"/>
      <c r="I639" s="179"/>
      <c r="J639" s="206" t="s">
        <v>4655</v>
      </c>
      <c r="K639" s="209"/>
      <c r="L639" s="209"/>
      <c r="M639" s="178"/>
    </row>
    <row r="640" spans="1:13" s="31" customFormat="1" ht="32.1" customHeight="1" x14ac:dyDescent="0.15">
      <c r="A640" s="193"/>
      <c r="B640" s="194"/>
      <c r="C640" s="177"/>
      <c r="D640" s="194"/>
      <c r="E640" s="180"/>
      <c r="F640" s="194"/>
      <c r="G640" s="206" t="s">
        <v>4659</v>
      </c>
      <c r="H640" s="179"/>
      <c r="I640" s="179"/>
      <c r="J640" s="206" t="s">
        <v>4655</v>
      </c>
      <c r="K640" s="209"/>
      <c r="L640" s="209"/>
      <c r="M640" s="178"/>
    </row>
    <row r="641" spans="1:13" s="31" customFormat="1" ht="32.1" customHeight="1" x14ac:dyDescent="0.15">
      <c r="A641" s="193"/>
      <c r="B641" s="194"/>
      <c r="C641" s="177"/>
      <c r="D641" s="194"/>
      <c r="E641" s="180"/>
      <c r="F641" s="194"/>
      <c r="G641" s="206" t="s">
        <v>4660</v>
      </c>
      <c r="H641" s="179"/>
      <c r="I641" s="179"/>
      <c r="J641" s="206" t="s">
        <v>4655</v>
      </c>
      <c r="K641" s="209"/>
      <c r="L641" s="209"/>
      <c r="M641" s="178"/>
    </row>
    <row r="642" spans="1:13" s="31" customFormat="1" ht="32.1" customHeight="1" x14ac:dyDescent="0.15">
      <c r="A642" s="193"/>
      <c r="B642" s="194"/>
      <c r="C642" s="177"/>
      <c r="D642" s="194"/>
      <c r="E642" s="180"/>
      <c r="F642" s="194"/>
      <c r="G642" s="206" t="s">
        <v>4661</v>
      </c>
      <c r="H642" s="179"/>
      <c r="I642" s="179"/>
      <c r="J642" s="206" t="s">
        <v>4655</v>
      </c>
      <c r="K642" s="209"/>
      <c r="L642" s="209"/>
      <c r="M642" s="178"/>
    </row>
    <row r="643" spans="1:13" s="31" customFormat="1" ht="32.1" customHeight="1" x14ac:dyDescent="0.15">
      <c r="A643" s="193"/>
      <c r="B643" s="194"/>
      <c r="C643" s="177"/>
      <c r="D643" s="194"/>
      <c r="E643" s="180"/>
      <c r="F643" s="194"/>
      <c r="G643" s="206" t="s">
        <v>4662</v>
      </c>
      <c r="H643" s="179"/>
      <c r="I643" s="179"/>
      <c r="J643" s="206" t="s">
        <v>4655</v>
      </c>
      <c r="K643" s="209"/>
      <c r="L643" s="209"/>
      <c r="M643" s="178"/>
    </row>
    <row r="644" spans="1:13" s="31" customFormat="1" ht="32.1" customHeight="1" x14ac:dyDescent="0.15">
      <c r="A644" s="193"/>
      <c r="B644" s="194"/>
      <c r="C644" s="184"/>
      <c r="D644" s="198"/>
      <c r="E644" s="197"/>
      <c r="F644" s="198"/>
      <c r="G644" s="206" t="s">
        <v>4663</v>
      </c>
      <c r="H644" s="179"/>
      <c r="I644" s="189"/>
      <c r="J644" s="206" t="s">
        <v>4655</v>
      </c>
      <c r="K644" s="211"/>
      <c r="L644" s="211"/>
      <c r="M644" s="187"/>
    </row>
    <row r="645" spans="1:13" s="31" customFormat="1" ht="44.1" customHeight="1" x14ac:dyDescent="0.15">
      <c r="A645" s="193"/>
      <c r="B645" s="194"/>
      <c r="C645" s="202">
        <v>6</v>
      </c>
      <c r="D645" s="191" t="s">
        <v>3302</v>
      </c>
      <c r="E645" s="171" t="s">
        <v>5</v>
      </c>
      <c r="F645" s="191" t="s">
        <v>3303</v>
      </c>
      <c r="G645" s="206" t="s">
        <v>162</v>
      </c>
      <c r="H645" s="179"/>
      <c r="I645" s="173" t="s">
        <v>4664</v>
      </c>
      <c r="J645" s="206" t="s">
        <v>4665</v>
      </c>
      <c r="K645" s="214" t="s">
        <v>85</v>
      </c>
      <c r="L645" s="173" t="s">
        <v>17</v>
      </c>
      <c r="M645" s="174" t="s">
        <v>16</v>
      </c>
    </row>
    <row r="646" spans="1:13" s="31" customFormat="1" ht="44.1" customHeight="1" x14ac:dyDescent="0.15">
      <c r="A646" s="193"/>
      <c r="B646" s="194"/>
      <c r="C646" s="177"/>
      <c r="D646" s="194"/>
      <c r="E646" s="180"/>
      <c r="F646" s="194"/>
      <c r="G646" s="206" t="s">
        <v>3305</v>
      </c>
      <c r="H646" s="179"/>
      <c r="I646" s="179"/>
      <c r="J646" s="206" t="s">
        <v>4666</v>
      </c>
      <c r="K646" s="209"/>
      <c r="L646" s="179"/>
      <c r="M646" s="178"/>
    </row>
    <row r="647" spans="1:13" s="31" customFormat="1" ht="44.1" customHeight="1" x14ac:dyDescent="0.15">
      <c r="A647" s="193"/>
      <c r="B647" s="194"/>
      <c r="C647" s="177"/>
      <c r="D647" s="194"/>
      <c r="E647" s="180"/>
      <c r="F647" s="194"/>
      <c r="G647" s="206" t="s">
        <v>3307</v>
      </c>
      <c r="H647" s="179"/>
      <c r="I647" s="179"/>
      <c r="J647" s="206" t="s">
        <v>4667</v>
      </c>
      <c r="K647" s="209"/>
      <c r="L647" s="179"/>
      <c r="M647" s="178"/>
    </row>
    <row r="648" spans="1:13" s="31" customFormat="1" ht="32.1" customHeight="1" x14ac:dyDescent="0.15">
      <c r="A648" s="193"/>
      <c r="B648" s="194"/>
      <c r="C648" s="177"/>
      <c r="D648" s="194"/>
      <c r="E648" s="180"/>
      <c r="F648" s="194"/>
      <c r="G648" s="206" t="s">
        <v>4668</v>
      </c>
      <c r="H648" s="179"/>
      <c r="I648" s="179"/>
      <c r="J648" s="206" t="s">
        <v>4669</v>
      </c>
      <c r="K648" s="211"/>
      <c r="L648" s="179"/>
      <c r="M648" s="178"/>
    </row>
    <row r="649" spans="1:13" s="31" customFormat="1" ht="44.1" customHeight="1" x14ac:dyDescent="0.15">
      <c r="A649" s="193"/>
      <c r="B649" s="194"/>
      <c r="C649" s="177"/>
      <c r="D649" s="194"/>
      <c r="E649" s="180"/>
      <c r="F649" s="194"/>
      <c r="G649" s="206" t="s">
        <v>4670</v>
      </c>
      <c r="H649" s="179"/>
      <c r="I649" s="179"/>
      <c r="J649" s="206" t="s">
        <v>4671</v>
      </c>
      <c r="K649" s="214" t="s">
        <v>32</v>
      </c>
      <c r="L649" s="209"/>
      <c r="M649" s="178"/>
    </row>
    <row r="650" spans="1:13" s="31" customFormat="1" ht="44.1" customHeight="1" x14ac:dyDescent="0.15">
      <c r="A650" s="193"/>
      <c r="B650" s="194"/>
      <c r="C650" s="177"/>
      <c r="D650" s="194"/>
      <c r="E650" s="180"/>
      <c r="F650" s="194"/>
      <c r="G650" s="206" t="s">
        <v>4672</v>
      </c>
      <c r="H650" s="179"/>
      <c r="I650" s="179"/>
      <c r="J650" s="206" t="s">
        <v>4673</v>
      </c>
      <c r="K650" s="209"/>
      <c r="L650" s="209"/>
      <c r="M650" s="178"/>
    </row>
    <row r="651" spans="1:13" s="31" customFormat="1" ht="32.1" customHeight="1" x14ac:dyDescent="0.15">
      <c r="A651" s="193"/>
      <c r="B651" s="194"/>
      <c r="C651" s="177"/>
      <c r="D651" s="194"/>
      <c r="E651" s="180"/>
      <c r="F651" s="194"/>
      <c r="G651" s="206" t="s">
        <v>487</v>
      </c>
      <c r="H651" s="179"/>
      <c r="I651" s="179"/>
      <c r="J651" s="206" t="s">
        <v>4674</v>
      </c>
      <c r="K651" s="209"/>
      <c r="L651" s="209"/>
      <c r="M651" s="178"/>
    </row>
    <row r="652" spans="1:13" s="31" customFormat="1" ht="32.1" customHeight="1" x14ac:dyDescent="0.15">
      <c r="A652" s="193"/>
      <c r="B652" s="194"/>
      <c r="C652" s="177"/>
      <c r="D652" s="194"/>
      <c r="E652" s="180"/>
      <c r="F652" s="194"/>
      <c r="G652" s="206" t="s">
        <v>3265</v>
      </c>
      <c r="H652" s="179"/>
      <c r="I652" s="179"/>
      <c r="J652" s="206" t="s">
        <v>4675</v>
      </c>
      <c r="K652" s="209"/>
      <c r="L652" s="209"/>
      <c r="M652" s="178"/>
    </row>
    <row r="653" spans="1:13" s="31" customFormat="1" ht="32.1" customHeight="1" x14ac:dyDescent="0.15">
      <c r="A653" s="193"/>
      <c r="B653" s="194"/>
      <c r="C653" s="177"/>
      <c r="D653" s="194"/>
      <c r="E653" s="180"/>
      <c r="F653" s="194"/>
      <c r="G653" s="206" t="s">
        <v>3309</v>
      </c>
      <c r="H653" s="179"/>
      <c r="I653" s="179"/>
      <c r="J653" s="206" t="s">
        <v>4676</v>
      </c>
      <c r="K653" s="209"/>
      <c r="L653" s="209"/>
      <c r="M653" s="178"/>
    </row>
    <row r="654" spans="1:13" s="31" customFormat="1" ht="32.1" customHeight="1" x14ac:dyDescent="0.15">
      <c r="A654" s="193"/>
      <c r="B654" s="194"/>
      <c r="C654" s="177"/>
      <c r="D654" s="194"/>
      <c r="E654" s="180"/>
      <c r="F654" s="194"/>
      <c r="G654" s="206" t="s">
        <v>3272</v>
      </c>
      <c r="H654" s="179"/>
      <c r="I654" s="179"/>
      <c r="J654" s="206" t="s">
        <v>4677</v>
      </c>
      <c r="K654" s="209"/>
      <c r="L654" s="209"/>
      <c r="M654" s="178"/>
    </row>
    <row r="655" spans="1:13" s="31" customFormat="1" ht="32.1" customHeight="1" x14ac:dyDescent="0.15">
      <c r="A655" s="193"/>
      <c r="B655" s="194"/>
      <c r="C655" s="177"/>
      <c r="D655" s="194"/>
      <c r="E655" s="180"/>
      <c r="F655" s="194"/>
      <c r="G655" s="206" t="s">
        <v>3283</v>
      </c>
      <c r="H655" s="179"/>
      <c r="I655" s="179"/>
      <c r="J655" s="206" t="s">
        <v>4678</v>
      </c>
      <c r="K655" s="211"/>
      <c r="L655" s="209"/>
      <c r="M655" s="178"/>
    </row>
    <row r="656" spans="1:13" s="31" customFormat="1" ht="44.1" customHeight="1" x14ac:dyDescent="0.15">
      <c r="A656" s="193"/>
      <c r="B656" s="194"/>
      <c r="C656" s="177"/>
      <c r="D656" s="194"/>
      <c r="E656" s="197"/>
      <c r="F656" s="198"/>
      <c r="G656" s="206" t="s">
        <v>332</v>
      </c>
      <c r="H656" s="179"/>
      <c r="I656" s="179"/>
      <c r="J656" s="206" t="s">
        <v>332</v>
      </c>
      <c r="K656" s="212" t="s">
        <v>3313</v>
      </c>
      <c r="L656" s="209"/>
      <c r="M656" s="178"/>
    </row>
    <row r="657" spans="1:13" s="31" customFormat="1" ht="44.1" customHeight="1" x14ac:dyDescent="0.15">
      <c r="A657" s="201"/>
      <c r="B657" s="198"/>
      <c r="C657" s="184"/>
      <c r="D657" s="198"/>
      <c r="E657" s="185" t="s">
        <v>6</v>
      </c>
      <c r="F657" s="204" t="s">
        <v>3314</v>
      </c>
      <c r="G657" s="206" t="s">
        <v>3315</v>
      </c>
      <c r="H657" s="189"/>
      <c r="I657" s="189"/>
      <c r="J657" s="206" t="s">
        <v>4679</v>
      </c>
      <c r="K657" s="212" t="s">
        <v>85</v>
      </c>
      <c r="L657" s="211"/>
      <c r="M657" s="187"/>
    </row>
    <row r="658" spans="1:13" s="31" customFormat="1" ht="44.1" customHeight="1" x14ac:dyDescent="0.15">
      <c r="A658" s="190">
        <v>65</v>
      </c>
      <c r="B658" s="191" t="s">
        <v>3317</v>
      </c>
      <c r="C658" s="202">
        <v>1</v>
      </c>
      <c r="D658" s="191" t="s">
        <v>3317</v>
      </c>
      <c r="E658" s="242" t="s">
        <v>5</v>
      </c>
      <c r="F658" s="204" t="s">
        <v>3318</v>
      </c>
      <c r="G658" s="206" t="s">
        <v>3319</v>
      </c>
      <c r="H658" s="173" t="s">
        <v>4680</v>
      </c>
      <c r="I658" s="173" t="s">
        <v>4681</v>
      </c>
      <c r="J658" s="206" t="s">
        <v>4682</v>
      </c>
      <c r="K658" s="214" t="s">
        <v>85</v>
      </c>
      <c r="L658" s="173" t="s">
        <v>17</v>
      </c>
      <c r="M658" s="174" t="s">
        <v>16</v>
      </c>
    </row>
    <row r="659" spans="1:13" s="31" customFormat="1" ht="44.1" customHeight="1" x14ac:dyDescent="0.15">
      <c r="A659" s="193"/>
      <c r="B659" s="194"/>
      <c r="C659" s="177"/>
      <c r="D659" s="194"/>
      <c r="E659" s="202" t="s">
        <v>6</v>
      </c>
      <c r="F659" s="191" t="s">
        <v>3320</v>
      </c>
      <c r="G659" s="206" t="s">
        <v>162</v>
      </c>
      <c r="H659" s="179"/>
      <c r="I659" s="179"/>
      <c r="J659" s="206" t="s">
        <v>4683</v>
      </c>
      <c r="K659" s="211"/>
      <c r="L659" s="179"/>
      <c r="M659" s="178"/>
    </row>
    <row r="660" spans="1:13" s="31" customFormat="1" ht="32.1" customHeight="1" x14ac:dyDescent="0.15">
      <c r="A660" s="193"/>
      <c r="B660" s="194"/>
      <c r="C660" s="177"/>
      <c r="D660" s="194"/>
      <c r="E660" s="177"/>
      <c r="F660" s="194"/>
      <c r="G660" s="206" t="s">
        <v>4684</v>
      </c>
      <c r="H660" s="179"/>
      <c r="I660" s="179"/>
      <c r="J660" s="206" t="s">
        <v>4685</v>
      </c>
      <c r="K660" s="214" t="s">
        <v>32</v>
      </c>
      <c r="L660" s="209"/>
      <c r="M660" s="178"/>
    </row>
    <row r="661" spans="1:13" s="31" customFormat="1" ht="32.1" customHeight="1" x14ac:dyDescent="0.15">
      <c r="A661" s="193"/>
      <c r="B661" s="194"/>
      <c r="C661" s="177"/>
      <c r="D661" s="194"/>
      <c r="E661" s="177"/>
      <c r="F661" s="194"/>
      <c r="G661" s="206" t="s">
        <v>487</v>
      </c>
      <c r="H661" s="179"/>
      <c r="I661" s="179"/>
      <c r="J661" s="206" t="s">
        <v>4686</v>
      </c>
      <c r="K661" s="209"/>
      <c r="L661" s="209"/>
      <c r="M661" s="178"/>
    </row>
    <row r="662" spans="1:13" s="31" customFormat="1" ht="32.1" customHeight="1" x14ac:dyDescent="0.15">
      <c r="A662" s="193"/>
      <c r="B662" s="194"/>
      <c r="C662" s="177"/>
      <c r="D662" s="194"/>
      <c r="E662" s="177"/>
      <c r="F662" s="194"/>
      <c r="G662" s="206" t="s">
        <v>3263</v>
      </c>
      <c r="H662" s="179"/>
      <c r="I662" s="179"/>
      <c r="J662" s="206" t="s">
        <v>4687</v>
      </c>
      <c r="K662" s="209"/>
      <c r="L662" s="209"/>
      <c r="M662" s="178"/>
    </row>
    <row r="663" spans="1:13" s="31" customFormat="1" ht="32.1" customHeight="1" x14ac:dyDescent="0.15">
      <c r="A663" s="193"/>
      <c r="B663" s="194"/>
      <c r="C663" s="177"/>
      <c r="D663" s="194"/>
      <c r="E663" s="177"/>
      <c r="F663" s="194"/>
      <c r="G663" s="206" t="s">
        <v>4688</v>
      </c>
      <c r="H663" s="179"/>
      <c r="I663" s="179"/>
      <c r="J663" s="206" t="s">
        <v>4689</v>
      </c>
      <c r="K663" s="209"/>
      <c r="L663" s="209"/>
      <c r="M663" s="178"/>
    </row>
    <row r="664" spans="1:13" s="31" customFormat="1" ht="32.1" customHeight="1" x14ac:dyDescent="0.15">
      <c r="A664" s="193"/>
      <c r="B664" s="194"/>
      <c r="C664" s="184"/>
      <c r="D664" s="198"/>
      <c r="E664" s="184"/>
      <c r="F664" s="198"/>
      <c r="G664" s="206" t="s">
        <v>4690</v>
      </c>
      <c r="H664" s="179"/>
      <c r="I664" s="189"/>
      <c r="J664" s="206" t="s">
        <v>4691</v>
      </c>
      <c r="K664" s="211"/>
      <c r="L664" s="211"/>
      <c r="M664" s="187"/>
    </row>
    <row r="665" spans="1:13" s="31" customFormat="1" ht="44.1" customHeight="1" x14ac:dyDescent="0.15">
      <c r="A665" s="193"/>
      <c r="B665" s="194"/>
      <c r="C665" s="202">
        <v>2</v>
      </c>
      <c r="D665" s="191" t="s">
        <v>3331</v>
      </c>
      <c r="E665" s="242" t="s">
        <v>5</v>
      </c>
      <c r="F665" s="204" t="s">
        <v>3332</v>
      </c>
      <c r="G665" s="206" t="s">
        <v>3333</v>
      </c>
      <c r="H665" s="179"/>
      <c r="I665" s="173" t="s">
        <v>4692</v>
      </c>
      <c r="J665" s="206" t="s">
        <v>4693</v>
      </c>
      <c r="K665" s="214" t="s">
        <v>85</v>
      </c>
      <c r="L665" s="173" t="s">
        <v>17</v>
      </c>
      <c r="M665" s="174" t="s">
        <v>16</v>
      </c>
    </row>
    <row r="666" spans="1:13" s="31" customFormat="1" ht="44.1" customHeight="1" x14ac:dyDescent="0.15">
      <c r="A666" s="193"/>
      <c r="B666" s="194"/>
      <c r="C666" s="177"/>
      <c r="D666" s="194"/>
      <c r="E666" s="171" t="s">
        <v>6</v>
      </c>
      <c r="F666" s="191" t="s">
        <v>3334</v>
      </c>
      <c r="G666" s="206" t="s">
        <v>162</v>
      </c>
      <c r="H666" s="179"/>
      <c r="I666" s="179"/>
      <c r="J666" s="206" t="s">
        <v>4694</v>
      </c>
      <c r="K666" s="211"/>
      <c r="L666" s="209"/>
      <c r="M666" s="178"/>
    </row>
    <row r="667" spans="1:13" s="31" customFormat="1" ht="32.1" customHeight="1" x14ac:dyDescent="0.15">
      <c r="A667" s="193"/>
      <c r="B667" s="194"/>
      <c r="C667" s="177"/>
      <c r="D667" s="194"/>
      <c r="E667" s="177"/>
      <c r="F667" s="194"/>
      <c r="G667" s="206" t="s">
        <v>487</v>
      </c>
      <c r="H667" s="179"/>
      <c r="I667" s="179"/>
      <c r="J667" s="206" t="s">
        <v>4695</v>
      </c>
      <c r="K667" s="214" t="s">
        <v>32</v>
      </c>
      <c r="L667" s="209"/>
      <c r="M667" s="178"/>
    </row>
    <row r="668" spans="1:13" s="31" customFormat="1" ht="32.1" customHeight="1" x14ac:dyDescent="0.15">
      <c r="A668" s="193"/>
      <c r="B668" s="194"/>
      <c r="C668" s="177"/>
      <c r="D668" s="194"/>
      <c r="E668" s="177"/>
      <c r="F668" s="194"/>
      <c r="G668" s="206" t="s">
        <v>3265</v>
      </c>
      <c r="H668" s="179"/>
      <c r="I668" s="179"/>
      <c r="J668" s="206" t="s">
        <v>4696</v>
      </c>
      <c r="K668" s="209"/>
      <c r="L668" s="209"/>
      <c r="M668" s="178"/>
    </row>
    <row r="669" spans="1:13" s="31" customFormat="1" ht="32.1" customHeight="1" x14ac:dyDescent="0.15">
      <c r="A669" s="193"/>
      <c r="B669" s="194"/>
      <c r="C669" s="184"/>
      <c r="D669" s="198"/>
      <c r="E669" s="184"/>
      <c r="F669" s="198"/>
      <c r="G669" s="206" t="s">
        <v>3263</v>
      </c>
      <c r="H669" s="179"/>
      <c r="I669" s="189"/>
      <c r="J669" s="206" t="s">
        <v>4697</v>
      </c>
      <c r="K669" s="211"/>
      <c r="L669" s="211"/>
      <c r="M669" s="187"/>
    </row>
    <row r="670" spans="1:13" s="31" customFormat="1" ht="44.1" customHeight="1" x14ac:dyDescent="0.15">
      <c r="A670" s="193"/>
      <c r="B670" s="194"/>
      <c r="C670" s="202">
        <v>3</v>
      </c>
      <c r="D670" s="191" t="s">
        <v>3354</v>
      </c>
      <c r="E670" s="242" t="s">
        <v>5</v>
      </c>
      <c r="F670" s="204" t="s">
        <v>3355</v>
      </c>
      <c r="G670" s="206" t="s">
        <v>3356</v>
      </c>
      <c r="H670" s="179"/>
      <c r="I670" s="173" t="s">
        <v>4698</v>
      </c>
      <c r="J670" s="206" t="s">
        <v>4699</v>
      </c>
      <c r="K670" s="214" t="s">
        <v>85</v>
      </c>
      <c r="L670" s="173" t="s">
        <v>17</v>
      </c>
      <c r="M670" s="174" t="s">
        <v>16</v>
      </c>
    </row>
    <row r="671" spans="1:13" s="31" customFormat="1" ht="44.1" customHeight="1" x14ac:dyDescent="0.15">
      <c r="A671" s="193"/>
      <c r="B671" s="194"/>
      <c r="C671" s="177"/>
      <c r="D671" s="194"/>
      <c r="E671" s="202" t="s">
        <v>6</v>
      </c>
      <c r="F671" s="191" t="s">
        <v>3357</v>
      </c>
      <c r="G671" s="206" t="s">
        <v>162</v>
      </c>
      <c r="H671" s="179"/>
      <c r="I671" s="179"/>
      <c r="J671" s="206" t="s">
        <v>4700</v>
      </c>
      <c r="K671" s="211"/>
      <c r="L671" s="209"/>
      <c r="M671" s="178"/>
    </row>
    <row r="672" spans="1:13" s="31" customFormat="1" ht="32.1" customHeight="1" x14ac:dyDescent="0.15">
      <c r="A672" s="193"/>
      <c r="B672" s="194"/>
      <c r="C672" s="177"/>
      <c r="D672" s="194"/>
      <c r="E672" s="177"/>
      <c r="F672" s="194"/>
      <c r="G672" s="206" t="s">
        <v>487</v>
      </c>
      <c r="H672" s="179"/>
      <c r="I672" s="179"/>
      <c r="J672" s="206" t="s">
        <v>4701</v>
      </c>
      <c r="K672" s="214" t="s">
        <v>32</v>
      </c>
      <c r="L672" s="209"/>
      <c r="M672" s="178"/>
    </row>
    <row r="673" spans="1:13" s="31" customFormat="1" ht="32.1" customHeight="1" x14ac:dyDescent="0.15">
      <c r="A673" s="193"/>
      <c r="B673" s="194"/>
      <c r="C673" s="177"/>
      <c r="D673" s="194"/>
      <c r="E673" s="177"/>
      <c r="F673" s="194"/>
      <c r="G673" s="206" t="s">
        <v>3265</v>
      </c>
      <c r="H673" s="179"/>
      <c r="I673" s="179"/>
      <c r="J673" s="206" t="s">
        <v>4702</v>
      </c>
      <c r="K673" s="209"/>
      <c r="L673" s="209"/>
      <c r="M673" s="178"/>
    </row>
    <row r="674" spans="1:13" s="31" customFormat="1" ht="32.1" customHeight="1" x14ac:dyDescent="0.15">
      <c r="A674" s="193"/>
      <c r="B674" s="194"/>
      <c r="C674" s="177"/>
      <c r="D674" s="194"/>
      <c r="E674" s="177"/>
      <c r="F674" s="194"/>
      <c r="G674" s="206" t="s">
        <v>3263</v>
      </c>
      <c r="H674" s="179"/>
      <c r="I674" s="179"/>
      <c r="J674" s="206" t="s">
        <v>4703</v>
      </c>
      <c r="K674" s="209"/>
      <c r="L674" s="209"/>
      <c r="M674" s="178"/>
    </row>
    <row r="675" spans="1:13" s="31" customFormat="1" ht="44.1" customHeight="1" x14ac:dyDescent="0.15">
      <c r="A675" s="201"/>
      <c r="B675" s="198"/>
      <c r="C675" s="184"/>
      <c r="D675" s="198"/>
      <c r="E675" s="184"/>
      <c r="F675" s="198"/>
      <c r="G675" s="206" t="s">
        <v>4704</v>
      </c>
      <c r="H675" s="189"/>
      <c r="I675" s="189"/>
      <c r="J675" s="206" t="s">
        <v>4705</v>
      </c>
      <c r="K675" s="211"/>
      <c r="L675" s="211"/>
      <c r="M675" s="187"/>
    </row>
    <row r="676" spans="1:13" s="31" customFormat="1" ht="44.1" customHeight="1" x14ac:dyDescent="0.15">
      <c r="A676" s="190">
        <v>66</v>
      </c>
      <c r="B676" s="191" t="s">
        <v>452</v>
      </c>
      <c r="C676" s="202">
        <v>1</v>
      </c>
      <c r="D676" s="191" t="s">
        <v>452</v>
      </c>
      <c r="E676" s="171" t="s">
        <v>6</v>
      </c>
      <c r="F676" s="191" t="s">
        <v>3370</v>
      </c>
      <c r="G676" s="206" t="s">
        <v>4706</v>
      </c>
      <c r="H676" s="173" t="s">
        <v>4707</v>
      </c>
      <c r="I676" s="173" t="s">
        <v>4708</v>
      </c>
      <c r="J676" s="206" t="s">
        <v>4709</v>
      </c>
      <c r="K676" s="214" t="s">
        <v>32</v>
      </c>
      <c r="L676" s="173" t="s">
        <v>17</v>
      </c>
      <c r="M676" s="174" t="s">
        <v>16</v>
      </c>
    </row>
    <row r="677" spans="1:13" s="31" customFormat="1" ht="32.1" customHeight="1" x14ac:dyDescent="0.15">
      <c r="A677" s="193"/>
      <c r="B677" s="194"/>
      <c r="C677" s="177"/>
      <c r="D677" s="194"/>
      <c r="E677" s="180"/>
      <c r="F677" s="194"/>
      <c r="G677" s="206" t="s">
        <v>3371</v>
      </c>
      <c r="H677" s="179"/>
      <c r="I677" s="179"/>
      <c r="J677" s="206" t="s">
        <v>4709</v>
      </c>
      <c r="K677" s="209"/>
      <c r="L677" s="209"/>
      <c r="M677" s="178"/>
    </row>
    <row r="678" spans="1:13" s="31" customFormat="1" ht="32.1" customHeight="1" x14ac:dyDescent="0.15">
      <c r="A678" s="193"/>
      <c r="B678" s="194"/>
      <c r="C678" s="177"/>
      <c r="D678" s="194"/>
      <c r="E678" s="180"/>
      <c r="F678" s="194"/>
      <c r="G678" s="206" t="s">
        <v>3373</v>
      </c>
      <c r="H678" s="179"/>
      <c r="I678" s="179"/>
      <c r="J678" s="206" t="s">
        <v>4709</v>
      </c>
      <c r="K678" s="209"/>
      <c r="L678" s="209"/>
      <c r="M678" s="178"/>
    </row>
    <row r="679" spans="1:13" s="31" customFormat="1" ht="32.1" customHeight="1" x14ac:dyDescent="0.15">
      <c r="A679" s="193"/>
      <c r="B679" s="194"/>
      <c r="C679" s="184"/>
      <c r="D679" s="198"/>
      <c r="E679" s="197"/>
      <c r="F679" s="198"/>
      <c r="G679" s="206" t="s">
        <v>3375</v>
      </c>
      <c r="H679" s="179"/>
      <c r="I679" s="189"/>
      <c r="J679" s="206" t="s">
        <v>4709</v>
      </c>
      <c r="K679" s="211"/>
      <c r="L679" s="211"/>
      <c r="M679" s="187"/>
    </row>
    <row r="680" spans="1:13" s="31" customFormat="1" ht="44.1" customHeight="1" x14ac:dyDescent="0.15">
      <c r="A680" s="193"/>
      <c r="B680" s="194"/>
      <c r="C680" s="202">
        <v>2</v>
      </c>
      <c r="D680" s="191" t="s">
        <v>454</v>
      </c>
      <c r="E680" s="171" t="s">
        <v>5</v>
      </c>
      <c r="F680" s="191" t="s">
        <v>3379</v>
      </c>
      <c r="G680" s="206" t="s">
        <v>4710</v>
      </c>
      <c r="H680" s="179"/>
      <c r="I680" s="173" t="s">
        <v>4711</v>
      </c>
      <c r="J680" s="206" t="s">
        <v>4712</v>
      </c>
      <c r="K680" s="214" t="s">
        <v>85</v>
      </c>
      <c r="L680" s="173" t="s">
        <v>17</v>
      </c>
      <c r="M680" s="174" t="s">
        <v>16</v>
      </c>
    </row>
    <row r="681" spans="1:13" s="31" customFormat="1" ht="32.1" customHeight="1" x14ac:dyDescent="0.15">
      <c r="A681" s="193"/>
      <c r="B681" s="194"/>
      <c r="C681" s="177"/>
      <c r="D681" s="194"/>
      <c r="E681" s="180"/>
      <c r="F681" s="194"/>
      <c r="G681" s="206" t="s">
        <v>3382</v>
      </c>
      <c r="H681" s="179"/>
      <c r="I681" s="179"/>
      <c r="J681" s="206" t="s">
        <v>4713</v>
      </c>
      <c r="K681" s="209"/>
      <c r="L681" s="179"/>
      <c r="M681" s="178"/>
    </row>
    <row r="682" spans="1:13" s="31" customFormat="1" ht="32.1" customHeight="1" x14ac:dyDescent="0.15">
      <c r="A682" s="193"/>
      <c r="B682" s="194"/>
      <c r="C682" s="177"/>
      <c r="D682" s="194"/>
      <c r="E682" s="180"/>
      <c r="F682" s="194"/>
      <c r="G682" s="206" t="s">
        <v>4714</v>
      </c>
      <c r="H682" s="179"/>
      <c r="I682" s="179"/>
      <c r="J682" s="206" t="s">
        <v>4715</v>
      </c>
      <c r="K682" s="209"/>
      <c r="L682" s="179"/>
      <c r="M682" s="178"/>
    </row>
    <row r="683" spans="1:13" s="31" customFormat="1" ht="32.1" customHeight="1" x14ac:dyDescent="0.15">
      <c r="A683" s="193"/>
      <c r="B683" s="194"/>
      <c r="C683" s="177"/>
      <c r="D683" s="194"/>
      <c r="E683" s="180"/>
      <c r="F683" s="194"/>
      <c r="G683" s="206" t="s">
        <v>4716</v>
      </c>
      <c r="H683" s="179"/>
      <c r="I683" s="179"/>
      <c r="J683" s="206" t="s">
        <v>4717</v>
      </c>
      <c r="K683" s="209"/>
      <c r="L683" s="179"/>
      <c r="M683" s="178"/>
    </row>
    <row r="684" spans="1:13" s="31" customFormat="1" ht="32.1" customHeight="1" x14ac:dyDescent="0.15">
      <c r="A684" s="193"/>
      <c r="B684" s="194"/>
      <c r="C684" s="177"/>
      <c r="D684" s="194"/>
      <c r="E684" s="180"/>
      <c r="F684" s="194"/>
      <c r="G684" s="206" t="s">
        <v>3384</v>
      </c>
      <c r="H684" s="179"/>
      <c r="I684" s="179"/>
      <c r="J684" s="206" t="s">
        <v>4718</v>
      </c>
      <c r="K684" s="209"/>
      <c r="L684" s="179"/>
      <c r="M684" s="178"/>
    </row>
    <row r="685" spans="1:13" s="31" customFormat="1" ht="44.1" customHeight="1" x14ac:dyDescent="0.15">
      <c r="A685" s="193"/>
      <c r="B685" s="194"/>
      <c r="C685" s="177"/>
      <c r="D685" s="194"/>
      <c r="E685" s="180"/>
      <c r="F685" s="194"/>
      <c r="G685" s="206" t="s">
        <v>4719</v>
      </c>
      <c r="H685" s="179"/>
      <c r="I685" s="179"/>
      <c r="J685" s="206" t="s">
        <v>4720</v>
      </c>
      <c r="K685" s="209"/>
      <c r="L685" s="179"/>
      <c r="M685" s="178"/>
    </row>
    <row r="686" spans="1:13" s="31" customFormat="1" ht="44.1" customHeight="1" x14ac:dyDescent="0.15">
      <c r="A686" s="193"/>
      <c r="B686" s="194"/>
      <c r="C686" s="177"/>
      <c r="D686" s="194"/>
      <c r="E686" s="197"/>
      <c r="F686" s="198"/>
      <c r="G686" s="206" t="s">
        <v>4721</v>
      </c>
      <c r="H686" s="179"/>
      <c r="I686" s="179"/>
      <c r="J686" s="206" t="s">
        <v>4722</v>
      </c>
      <c r="K686" s="211"/>
      <c r="L686" s="189"/>
      <c r="M686" s="187"/>
    </row>
    <row r="687" spans="1:13" s="31" customFormat="1" ht="56.1" customHeight="1" x14ac:dyDescent="0.15">
      <c r="A687" s="193"/>
      <c r="B687" s="194"/>
      <c r="C687" s="177"/>
      <c r="D687" s="194"/>
      <c r="E687" s="171" t="s">
        <v>6</v>
      </c>
      <c r="F687" s="191" t="s">
        <v>3385</v>
      </c>
      <c r="G687" s="206" t="s">
        <v>4723</v>
      </c>
      <c r="H687" s="179"/>
      <c r="I687" s="179"/>
      <c r="J687" s="206" t="s">
        <v>4724</v>
      </c>
      <c r="K687" s="214" t="s">
        <v>83</v>
      </c>
      <c r="L687" s="214" t="s">
        <v>3388</v>
      </c>
      <c r="M687" s="174" t="s">
        <v>33</v>
      </c>
    </row>
    <row r="688" spans="1:13" s="31" customFormat="1" ht="44.1" customHeight="1" x14ac:dyDescent="0.15">
      <c r="A688" s="193"/>
      <c r="B688" s="194"/>
      <c r="C688" s="177"/>
      <c r="D688" s="194"/>
      <c r="E688" s="180"/>
      <c r="F688" s="194"/>
      <c r="G688" s="206" t="s">
        <v>4725</v>
      </c>
      <c r="H688" s="179"/>
      <c r="I688" s="179"/>
      <c r="J688" s="206" t="s">
        <v>4726</v>
      </c>
      <c r="K688" s="211"/>
      <c r="L688" s="209"/>
      <c r="M688" s="178"/>
    </row>
    <row r="689" spans="1:13" s="31" customFormat="1" ht="32.1" customHeight="1" x14ac:dyDescent="0.15">
      <c r="A689" s="193"/>
      <c r="B689" s="194"/>
      <c r="C689" s="177"/>
      <c r="D689" s="194"/>
      <c r="E689" s="180"/>
      <c r="F689" s="194"/>
      <c r="G689" s="206" t="s">
        <v>3389</v>
      </c>
      <c r="H689" s="179"/>
      <c r="I689" s="179"/>
      <c r="J689" s="206" t="s">
        <v>4727</v>
      </c>
      <c r="K689" s="214" t="s">
        <v>32</v>
      </c>
      <c r="L689" s="209"/>
      <c r="M689" s="178"/>
    </row>
    <row r="690" spans="1:13" s="31" customFormat="1" ht="44.1" customHeight="1" x14ac:dyDescent="0.15">
      <c r="A690" s="193"/>
      <c r="B690" s="194"/>
      <c r="C690" s="177"/>
      <c r="D690" s="194"/>
      <c r="E690" s="180"/>
      <c r="F690" s="194"/>
      <c r="G690" s="206" t="s">
        <v>4728</v>
      </c>
      <c r="H690" s="179"/>
      <c r="I690" s="179"/>
      <c r="J690" s="206" t="s">
        <v>4729</v>
      </c>
      <c r="K690" s="211"/>
      <c r="L690" s="209"/>
      <c r="M690" s="178"/>
    </row>
    <row r="691" spans="1:13" s="31" customFormat="1" ht="32.1" customHeight="1" x14ac:dyDescent="0.15">
      <c r="A691" s="201"/>
      <c r="B691" s="198"/>
      <c r="C691" s="184"/>
      <c r="D691" s="198"/>
      <c r="E691" s="197"/>
      <c r="F691" s="198"/>
      <c r="G691" s="206" t="s">
        <v>3391</v>
      </c>
      <c r="H691" s="189"/>
      <c r="I691" s="189"/>
      <c r="J691" s="206" t="s">
        <v>4730</v>
      </c>
      <c r="K691" s="212" t="s">
        <v>80</v>
      </c>
      <c r="L691" s="211"/>
      <c r="M691" s="187"/>
    </row>
    <row r="692" spans="1:13" s="31" customFormat="1" ht="44.1" customHeight="1" x14ac:dyDescent="0.15">
      <c r="A692" s="190">
        <v>67</v>
      </c>
      <c r="B692" s="191" t="s">
        <v>455</v>
      </c>
      <c r="C692" s="202">
        <v>1</v>
      </c>
      <c r="D692" s="191" t="s">
        <v>455</v>
      </c>
      <c r="E692" s="171" t="s">
        <v>5</v>
      </c>
      <c r="F692" s="191" t="s">
        <v>3393</v>
      </c>
      <c r="G692" s="206" t="s">
        <v>162</v>
      </c>
      <c r="H692" s="173" t="s">
        <v>4731</v>
      </c>
      <c r="I692" s="173" t="s">
        <v>4732</v>
      </c>
      <c r="J692" s="206" t="s">
        <v>4733</v>
      </c>
      <c r="K692" s="212" t="s">
        <v>85</v>
      </c>
      <c r="L692" s="173" t="s">
        <v>17</v>
      </c>
      <c r="M692" s="174" t="s">
        <v>16</v>
      </c>
    </row>
    <row r="693" spans="1:13" s="31" customFormat="1" ht="32.1" customHeight="1" x14ac:dyDescent="0.15">
      <c r="A693" s="193"/>
      <c r="B693" s="194"/>
      <c r="C693" s="177"/>
      <c r="D693" s="194"/>
      <c r="E693" s="180"/>
      <c r="F693" s="194"/>
      <c r="G693" s="206" t="s">
        <v>4734</v>
      </c>
      <c r="H693" s="179"/>
      <c r="I693" s="179"/>
      <c r="J693" s="206" t="s">
        <v>4735</v>
      </c>
      <c r="K693" s="214" t="s">
        <v>32</v>
      </c>
      <c r="L693" s="209"/>
      <c r="M693" s="178"/>
    </row>
    <row r="694" spans="1:13" s="31" customFormat="1" ht="32.1" customHeight="1" x14ac:dyDescent="0.15">
      <c r="A694" s="193"/>
      <c r="B694" s="194"/>
      <c r="C694" s="177"/>
      <c r="D694" s="194"/>
      <c r="E694" s="180"/>
      <c r="F694" s="194"/>
      <c r="G694" s="206" t="s">
        <v>487</v>
      </c>
      <c r="H694" s="179"/>
      <c r="I694" s="179"/>
      <c r="J694" s="206" t="s">
        <v>4736</v>
      </c>
      <c r="K694" s="209"/>
      <c r="L694" s="209"/>
      <c r="M694" s="178"/>
    </row>
    <row r="695" spans="1:13" s="31" customFormat="1" ht="32.1" customHeight="1" x14ac:dyDescent="0.15">
      <c r="A695" s="193"/>
      <c r="B695" s="194"/>
      <c r="C695" s="177"/>
      <c r="D695" s="194"/>
      <c r="E695" s="180"/>
      <c r="F695" s="194"/>
      <c r="G695" s="206" t="s">
        <v>3263</v>
      </c>
      <c r="H695" s="179"/>
      <c r="I695" s="179"/>
      <c r="J695" s="206" t="s">
        <v>4737</v>
      </c>
      <c r="K695" s="209"/>
      <c r="L695" s="209"/>
      <c r="M695" s="178"/>
    </row>
    <row r="696" spans="1:13" s="31" customFormat="1" ht="44.1" customHeight="1" x14ac:dyDescent="0.15">
      <c r="A696" s="193"/>
      <c r="B696" s="194"/>
      <c r="C696" s="177"/>
      <c r="D696" s="194"/>
      <c r="E696" s="180"/>
      <c r="F696" s="194"/>
      <c r="G696" s="206" t="s">
        <v>4738</v>
      </c>
      <c r="H696" s="179"/>
      <c r="I696" s="179"/>
      <c r="J696" s="206" t="s">
        <v>4739</v>
      </c>
      <c r="K696" s="209"/>
      <c r="L696" s="209"/>
      <c r="M696" s="178"/>
    </row>
    <row r="697" spans="1:13" s="31" customFormat="1" ht="32.1" customHeight="1" x14ac:dyDescent="0.15">
      <c r="A697" s="193"/>
      <c r="B697" s="194"/>
      <c r="C697" s="177"/>
      <c r="D697" s="194"/>
      <c r="E697" s="197"/>
      <c r="F697" s="198"/>
      <c r="G697" s="206" t="s">
        <v>4740</v>
      </c>
      <c r="H697" s="179"/>
      <c r="I697" s="179"/>
      <c r="J697" s="206" t="s">
        <v>4741</v>
      </c>
      <c r="K697" s="211"/>
      <c r="L697" s="209"/>
      <c r="M697" s="178"/>
    </row>
    <row r="698" spans="1:13" s="31" customFormat="1" ht="32.1" customHeight="1" x14ac:dyDescent="0.15">
      <c r="A698" s="193"/>
      <c r="B698" s="194"/>
      <c r="C698" s="177"/>
      <c r="D698" s="194"/>
      <c r="E698" s="185" t="s">
        <v>6</v>
      </c>
      <c r="F698" s="204" t="s">
        <v>3394</v>
      </c>
      <c r="G698" s="206" t="s">
        <v>3395</v>
      </c>
      <c r="H698" s="179"/>
      <c r="I698" s="179"/>
      <c r="J698" s="206" t="s">
        <v>4742</v>
      </c>
      <c r="K698" s="214" t="s">
        <v>85</v>
      </c>
      <c r="L698" s="209"/>
      <c r="M698" s="178"/>
    </row>
    <row r="699" spans="1:13" s="31" customFormat="1" ht="44.1" customHeight="1" x14ac:dyDescent="0.15">
      <c r="A699" s="193"/>
      <c r="B699" s="194"/>
      <c r="C699" s="184"/>
      <c r="D699" s="198"/>
      <c r="E699" s="185" t="s">
        <v>7</v>
      </c>
      <c r="F699" s="204" t="s">
        <v>3397</v>
      </c>
      <c r="G699" s="206" t="s">
        <v>3398</v>
      </c>
      <c r="H699" s="179"/>
      <c r="I699" s="189"/>
      <c r="J699" s="206" t="s">
        <v>4743</v>
      </c>
      <c r="K699" s="211"/>
      <c r="L699" s="211"/>
      <c r="M699" s="187"/>
    </row>
    <row r="700" spans="1:13" s="31" customFormat="1" ht="44.1" customHeight="1" x14ac:dyDescent="0.15">
      <c r="A700" s="193"/>
      <c r="B700" s="194"/>
      <c r="C700" s="202">
        <v>2</v>
      </c>
      <c r="D700" s="191" t="s">
        <v>456</v>
      </c>
      <c r="E700" s="171" t="s">
        <v>5</v>
      </c>
      <c r="F700" s="191" t="s">
        <v>3403</v>
      </c>
      <c r="G700" s="206" t="s">
        <v>162</v>
      </c>
      <c r="H700" s="179"/>
      <c r="I700" s="173" t="s">
        <v>4744</v>
      </c>
      <c r="J700" s="206" t="s">
        <v>4745</v>
      </c>
      <c r="K700" s="214" t="s">
        <v>85</v>
      </c>
      <c r="L700" s="173" t="s">
        <v>17</v>
      </c>
      <c r="M700" s="174" t="s">
        <v>16</v>
      </c>
    </row>
    <row r="701" spans="1:13" s="31" customFormat="1" ht="32.1" customHeight="1" x14ac:dyDescent="0.15">
      <c r="A701" s="193"/>
      <c r="B701" s="194"/>
      <c r="C701" s="177"/>
      <c r="D701" s="194"/>
      <c r="E701" s="180"/>
      <c r="F701" s="194"/>
      <c r="G701" s="206" t="s">
        <v>3404</v>
      </c>
      <c r="H701" s="179"/>
      <c r="I701" s="179"/>
      <c r="J701" s="206" t="s">
        <v>4746</v>
      </c>
      <c r="K701" s="209"/>
      <c r="L701" s="179"/>
      <c r="M701" s="178"/>
    </row>
    <row r="702" spans="1:13" s="31" customFormat="1" ht="32.1" customHeight="1" x14ac:dyDescent="0.15">
      <c r="A702" s="193"/>
      <c r="B702" s="194"/>
      <c r="C702" s="177"/>
      <c r="D702" s="194"/>
      <c r="E702" s="180"/>
      <c r="F702" s="194"/>
      <c r="G702" s="206" t="s">
        <v>4747</v>
      </c>
      <c r="H702" s="179"/>
      <c r="I702" s="179"/>
      <c r="J702" s="206" t="s">
        <v>4748</v>
      </c>
      <c r="K702" s="211"/>
      <c r="L702" s="179"/>
      <c r="M702" s="178"/>
    </row>
    <row r="703" spans="1:13" s="31" customFormat="1" ht="32.1" customHeight="1" x14ac:dyDescent="0.15">
      <c r="A703" s="193"/>
      <c r="B703" s="194"/>
      <c r="C703" s="177"/>
      <c r="D703" s="194"/>
      <c r="E703" s="180"/>
      <c r="F703" s="194"/>
      <c r="G703" s="206" t="s">
        <v>487</v>
      </c>
      <c r="H703" s="179"/>
      <c r="I703" s="179"/>
      <c r="J703" s="206" t="s">
        <v>4749</v>
      </c>
      <c r="K703" s="214" t="s">
        <v>32</v>
      </c>
      <c r="L703" s="209"/>
      <c r="M703" s="178"/>
    </row>
    <row r="704" spans="1:13" s="31" customFormat="1" ht="32.1" customHeight="1" x14ac:dyDescent="0.15">
      <c r="A704" s="193"/>
      <c r="B704" s="194"/>
      <c r="C704" s="177"/>
      <c r="D704" s="194"/>
      <c r="E704" s="197"/>
      <c r="F704" s="198"/>
      <c r="G704" s="206" t="s">
        <v>3405</v>
      </c>
      <c r="H704" s="179"/>
      <c r="I704" s="179"/>
      <c r="J704" s="206" t="s">
        <v>4750</v>
      </c>
      <c r="K704" s="211"/>
      <c r="L704" s="209"/>
      <c r="M704" s="178"/>
    </row>
    <row r="705" spans="1:13" s="31" customFormat="1" ht="32.1" customHeight="1" x14ac:dyDescent="0.15">
      <c r="A705" s="193"/>
      <c r="B705" s="194"/>
      <c r="C705" s="177"/>
      <c r="D705" s="194"/>
      <c r="E705" s="185" t="s">
        <v>6</v>
      </c>
      <c r="F705" s="204" t="s">
        <v>4751</v>
      </c>
      <c r="G705" s="206" t="s">
        <v>4752</v>
      </c>
      <c r="H705" s="179"/>
      <c r="I705" s="179"/>
      <c r="J705" s="206" t="s">
        <v>4753</v>
      </c>
      <c r="K705" s="212" t="s">
        <v>80</v>
      </c>
      <c r="L705" s="209"/>
      <c r="M705" s="178"/>
    </row>
    <row r="706" spans="1:13" s="31" customFormat="1" ht="32.1" customHeight="1" x14ac:dyDescent="0.15">
      <c r="A706" s="193"/>
      <c r="B706" s="194"/>
      <c r="C706" s="177"/>
      <c r="D706" s="194"/>
      <c r="E706" s="171" t="s">
        <v>7</v>
      </c>
      <c r="F706" s="191" t="s">
        <v>3406</v>
      </c>
      <c r="G706" s="206" t="s">
        <v>3407</v>
      </c>
      <c r="H706" s="179"/>
      <c r="I706" s="179"/>
      <c r="J706" s="206" t="s">
        <v>4754</v>
      </c>
      <c r="K706" s="214" t="s">
        <v>85</v>
      </c>
      <c r="L706" s="209"/>
      <c r="M706" s="178"/>
    </row>
    <row r="707" spans="1:13" s="31" customFormat="1" ht="32.1" customHeight="1" x14ac:dyDescent="0.15">
      <c r="A707" s="193"/>
      <c r="B707" s="194"/>
      <c r="C707" s="177"/>
      <c r="D707" s="194"/>
      <c r="E707" s="197"/>
      <c r="F707" s="198"/>
      <c r="G707" s="206" t="s">
        <v>3409</v>
      </c>
      <c r="H707" s="179"/>
      <c r="I707" s="179"/>
      <c r="J707" s="206" t="s">
        <v>4755</v>
      </c>
      <c r="K707" s="211"/>
      <c r="L707" s="209"/>
      <c r="M707" s="178"/>
    </row>
    <row r="708" spans="1:13" s="31" customFormat="1" ht="32.1" customHeight="1" x14ac:dyDescent="0.15">
      <c r="A708" s="193"/>
      <c r="B708" s="194"/>
      <c r="C708" s="177"/>
      <c r="D708" s="194"/>
      <c r="E708" s="171" t="s">
        <v>12</v>
      </c>
      <c r="F708" s="191" t="s">
        <v>3421</v>
      </c>
      <c r="G708" s="206" t="s">
        <v>3422</v>
      </c>
      <c r="H708" s="179"/>
      <c r="I708" s="179"/>
      <c r="J708" s="206" t="s">
        <v>4756</v>
      </c>
      <c r="K708" s="214" t="s">
        <v>83</v>
      </c>
      <c r="L708" s="209"/>
      <c r="M708" s="178"/>
    </row>
    <row r="709" spans="1:13" s="31" customFormat="1" ht="32.1" customHeight="1" x14ac:dyDescent="0.15">
      <c r="A709" s="193"/>
      <c r="B709" s="194"/>
      <c r="C709" s="177"/>
      <c r="D709" s="194"/>
      <c r="E709" s="197"/>
      <c r="F709" s="198"/>
      <c r="G709" s="206" t="s">
        <v>3424</v>
      </c>
      <c r="H709" s="179"/>
      <c r="I709" s="179"/>
      <c r="J709" s="206" t="s">
        <v>4756</v>
      </c>
      <c r="K709" s="211"/>
      <c r="L709" s="209"/>
      <c r="M709" s="178"/>
    </row>
    <row r="710" spans="1:13" s="31" customFormat="1" ht="44.1" customHeight="1" x14ac:dyDescent="0.15">
      <c r="A710" s="193"/>
      <c r="B710" s="194"/>
      <c r="C710" s="177"/>
      <c r="D710" s="194"/>
      <c r="E710" s="171" t="s">
        <v>20</v>
      </c>
      <c r="F710" s="191" t="s">
        <v>3426</v>
      </c>
      <c r="G710" s="249" t="s">
        <v>3427</v>
      </c>
      <c r="H710" s="248"/>
      <c r="I710" s="248"/>
      <c r="J710" s="206" t="s">
        <v>3427</v>
      </c>
      <c r="K710" s="173" t="s">
        <v>2840</v>
      </c>
      <c r="L710" s="179"/>
      <c r="M710" s="178"/>
    </row>
    <row r="711" spans="1:13" s="31" customFormat="1" ht="32.1" customHeight="1" x14ac:dyDescent="0.15">
      <c r="A711" s="193"/>
      <c r="B711" s="194"/>
      <c r="C711" s="177"/>
      <c r="D711" s="194"/>
      <c r="E711" s="180"/>
      <c r="F711" s="194"/>
      <c r="G711" s="249" t="s">
        <v>3428</v>
      </c>
      <c r="H711" s="248"/>
      <c r="I711" s="248"/>
      <c r="J711" s="206" t="s">
        <v>3428</v>
      </c>
      <c r="K711" s="179"/>
      <c r="L711" s="179"/>
      <c r="M711" s="178"/>
    </row>
    <row r="712" spans="1:13" s="31" customFormat="1" ht="32.1" customHeight="1" x14ac:dyDescent="0.15">
      <c r="A712" s="193"/>
      <c r="B712" s="194"/>
      <c r="C712" s="177"/>
      <c r="D712" s="194"/>
      <c r="E712" s="180"/>
      <c r="F712" s="194"/>
      <c r="G712" s="249" t="s">
        <v>326</v>
      </c>
      <c r="H712" s="248"/>
      <c r="I712" s="248"/>
      <c r="J712" s="206" t="s">
        <v>326</v>
      </c>
      <c r="K712" s="179"/>
      <c r="L712" s="179"/>
      <c r="M712" s="178"/>
    </row>
    <row r="713" spans="1:13" s="31" customFormat="1" ht="32.1" customHeight="1" x14ac:dyDescent="0.15">
      <c r="A713" s="193"/>
      <c r="B713" s="194"/>
      <c r="C713" s="184"/>
      <c r="D713" s="198"/>
      <c r="E713" s="197"/>
      <c r="F713" s="198"/>
      <c r="G713" s="249" t="s">
        <v>3429</v>
      </c>
      <c r="H713" s="248"/>
      <c r="I713" s="279"/>
      <c r="J713" s="206" t="s">
        <v>3429</v>
      </c>
      <c r="K713" s="189"/>
      <c r="L713" s="189"/>
      <c r="M713" s="187"/>
    </row>
    <row r="714" spans="1:13" ht="32.1" customHeight="1" x14ac:dyDescent="0.15">
      <c r="A714" s="193"/>
      <c r="B714" s="194"/>
      <c r="C714" s="202">
        <v>3</v>
      </c>
      <c r="D714" s="191" t="s">
        <v>457</v>
      </c>
      <c r="E714" s="171" t="s">
        <v>5</v>
      </c>
      <c r="F714" s="191" t="s">
        <v>4757</v>
      </c>
      <c r="G714" s="206" t="s">
        <v>4758</v>
      </c>
      <c r="H714" s="179"/>
      <c r="I714" s="173" t="s">
        <v>4759</v>
      </c>
      <c r="J714" s="206" t="s">
        <v>4760</v>
      </c>
      <c r="K714" s="212" t="s">
        <v>83</v>
      </c>
      <c r="L714" s="173" t="s">
        <v>17</v>
      </c>
      <c r="M714" s="174" t="s">
        <v>16</v>
      </c>
    </row>
    <row r="715" spans="1:13" ht="32.1" customHeight="1" x14ac:dyDescent="0.15">
      <c r="A715" s="193"/>
      <c r="B715" s="194"/>
      <c r="C715" s="250"/>
      <c r="D715" s="246"/>
      <c r="E715" s="180"/>
      <c r="F715" s="246"/>
      <c r="G715" s="206" t="s">
        <v>487</v>
      </c>
      <c r="H715" s="179"/>
      <c r="I715" s="179"/>
      <c r="J715" s="206" t="s">
        <v>4761</v>
      </c>
      <c r="K715" s="214" t="s">
        <v>32</v>
      </c>
      <c r="L715" s="209"/>
      <c r="M715" s="178"/>
    </row>
    <row r="716" spans="1:13" ht="44.1" customHeight="1" x14ac:dyDescent="0.15">
      <c r="A716" s="193"/>
      <c r="B716" s="194"/>
      <c r="C716" s="250"/>
      <c r="D716" s="246"/>
      <c r="E716" s="180"/>
      <c r="F716" s="246"/>
      <c r="G716" s="206" t="s">
        <v>4762</v>
      </c>
      <c r="H716" s="179"/>
      <c r="I716" s="179"/>
      <c r="J716" s="206" t="s">
        <v>4763</v>
      </c>
      <c r="K716" s="209"/>
      <c r="L716" s="209"/>
      <c r="M716" s="178"/>
    </row>
    <row r="717" spans="1:13" ht="32.1" customHeight="1" x14ac:dyDescent="0.15">
      <c r="A717" s="193"/>
      <c r="B717" s="194"/>
      <c r="C717" s="250"/>
      <c r="D717" s="246"/>
      <c r="E717" s="197"/>
      <c r="F717" s="271"/>
      <c r="G717" s="206" t="s">
        <v>4764</v>
      </c>
      <c r="H717" s="179"/>
      <c r="I717" s="179"/>
      <c r="J717" s="206" t="s">
        <v>4765</v>
      </c>
      <c r="K717" s="211"/>
      <c r="L717" s="209"/>
      <c r="M717" s="178"/>
    </row>
    <row r="718" spans="1:13" ht="32.1" customHeight="1" x14ac:dyDescent="0.15">
      <c r="A718" s="193"/>
      <c r="B718" s="194"/>
      <c r="C718" s="177"/>
      <c r="D718" s="194"/>
      <c r="E718" s="185" t="s">
        <v>6</v>
      </c>
      <c r="F718" s="204" t="s">
        <v>4766</v>
      </c>
      <c r="G718" s="206" t="s">
        <v>169</v>
      </c>
      <c r="H718" s="179"/>
      <c r="I718" s="179"/>
      <c r="J718" s="206" t="s">
        <v>4767</v>
      </c>
      <c r="K718" s="214" t="s">
        <v>85</v>
      </c>
      <c r="L718" s="209"/>
      <c r="M718" s="178"/>
    </row>
    <row r="719" spans="1:13" ht="32.1" customHeight="1" x14ac:dyDescent="0.15">
      <c r="A719" s="193"/>
      <c r="B719" s="194"/>
      <c r="C719" s="177"/>
      <c r="D719" s="194"/>
      <c r="E719" s="171" t="s">
        <v>7</v>
      </c>
      <c r="F719" s="191" t="s">
        <v>3430</v>
      </c>
      <c r="G719" s="206" t="s">
        <v>170</v>
      </c>
      <c r="H719" s="179"/>
      <c r="I719" s="179"/>
      <c r="J719" s="206" t="s">
        <v>4768</v>
      </c>
      <c r="K719" s="211"/>
      <c r="L719" s="209"/>
      <c r="M719" s="178"/>
    </row>
    <row r="720" spans="1:13" ht="32.1" customHeight="1" x14ac:dyDescent="0.15">
      <c r="A720" s="193"/>
      <c r="B720" s="194"/>
      <c r="C720" s="177"/>
      <c r="D720" s="194"/>
      <c r="E720" s="197"/>
      <c r="F720" s="198"/>
      <c r="G720" s="206" t="s">
        <v>3431</v>
      </c>
      <c r="H720" s="179"/>
      <c r="I720" s="179"/>
      <c r="J720" s="206" t="s">
        <v>4769</v>
      </c>
      <c r="K720" s="214" t="s">
        <v>83</v>
      </c>
      <c r="L720" s="209"/>
      <c r="M720" s="178"/>
    </row>
    <row r="721" spans="1:13" ht="32.1" customHeight="1" x14ac:dyDescent="0.15">
      <c r="A721" s="193"/>
      <c r="B721" s="194"/>
      <c r="C721" s="250"/>
      <c r="D721" s="246"/>
      <c r="E721" s="171" t="s">
        <v>8</v>
      </c>
      <c r="F721" s="251" t="s">
        <v>3433</v>
      </c>
      <c r="G721" s="206" t="s">
        <v>171</v>
      </c>
      <c r="H721" s="179"/>
      <c r="I721" s="179"/>
      <c r="J721" s="206" t="s">
        <v>4770</v>
      </c>
      <c r="K721" s="209"/>
      <c r="L721" s="209"/>
      <c r="M721" s="178"/>
    </row>
    <row r="722" spans="1:13" ht="32.1" customHeight="1" x14ac:dyDescent="0.15">
      <c r="A722" s="193"/>
      <c r="B722" s="194"/>
      <c r="C722" s="250"/>
      <c r="D722" s="246"/>
      <c r="E722" s="197"/>
      <c r="F722" s="271"/>
      <c r="G722" s="206" t="s">
        <v>4771</v>
      </c>
      <c r="H722" s="179"/>
      <c r="I722" s="179"/>
      <c r="J722" s="206" t="s">
        <v>4770</v>
      </c>
      <c r="K722" s="211"/>
      <c r="L722" s="209"/>
      <c r="M722" s="178"/>
    </row>
    <row r="723" spans="1:13" ht="44.1" customHeight="1" x14ac:dyDescent="0.15">
      <c r="A723" s="193"/>
      <c r="B723" s="194"/>
      <c r="C723" s="184"/>
      <c r="D723" s="198"/>
      <c r="E723" s="185" t="s">
        <v>9</v>
      </c>
      <c r="F723" s="204" t="s">
        <v>4772</v>
      </c>
      <c r="G723" s="206" t="s">
        <v>4773</v>
      </c>
      <c r="H723" s="179"/>
      <c r="I723" s="189"/>
      <c r="J723" s="206" t="s">
        <v>4774</v>
      </c>
      <c r="K723" s="212" t="s">
        <v>32</v>
      </c>
      <c r="L723" s="211"/>
      <c r="M723" s="187"/>
    </row>
    <row r="724" spans="1:13" ht="32.1" customHeight="1" x14ac:dyDescent="0.15">
      <c r="A724" s="193"/>
      <c r="B724" s="194"/>
      <c r="C724" s="202">
        <v>4</v>
      </c>
      <c r="D724" s="191" t="s">
        <v>458</v>
      </c>
      <c r="E724" s="171" t="s">
        <v>5</v>
      </c>
      <c r="F724" s="191" t="s">
        <v>3437</v>
      </c>
      <c r="G724" s="206" t="s">
        <v>329</v>
      </c>
      <c r="H724" s="179"/>
      <c r="I724" s="173" t="s">
        <v>4775</v>
      </c>
      <c r="J724" s="206" t="s">
        <v>4776</v>
      </c>
      <c r="K724" s="214" t="s">
        <v>85</v>
      </c>
      <c r="L724" s="173" t="s">
        <v>17</v>
      </c>
      <c r="M724" s="174" t="s">
        <v>16</v>
      </c>
    </row>
    <row r="725" spans="1:13" ht="32.1" customHeight="1" x14ac:dyDescent="0.15">
      <c r="A725" s="193"/>
      <c r="B725" s="194"/>
      <c r="C725" s="177"/>
      <c r="D725" s="194"/>
      <c r="E725" s="180"/>
      <c r="F725" s="194"/>
      <c r="G725" s="206" t="s">
        <v>328</v>
      </c>
      <c r="H725" s="179"/>
      <c r="I725" s="179"/>
      <c r="J725" s="206" t="s">
        <v>4777</v>
      </c>
      <c r="K725" s="209"/>
      <c r="L725" s="179"/>
      <c r="M725" s="178"/>
    </row>
    <row r="726" spans="1:13" ht="32.1" customHeight="1" x14ac:dyDescent="0.15">
      <c r="A726" s="193"/>
      <c r="B726" s="194"/>
      <c r="C726" s="177"/>
      <c r="D726" s="194"/>
      <c r="E726" s="180"/>
      <c r="F726" s="194"/>
      <c r="G726" s="206" t="s">
        <v>327</v>
      </c>
      <c r="H726" s="179"/>
      <c r="I726" s="179"/>
      <c r="J726" s="206" t="s">
        <v>4778</v>
      </c>
      <c r="K726" s="211"/>
      <c r="L726" s="179"/>
      <c r="M726" s="178"/>
    </row>
    <row r="727" spans="1:13" s="31" customFormat="1" ht="32.1" customHeight="1" x14ac:dyDescent="0.15">
      <c r="A727" s="193"/>
      <c r="B727" s="194"/>
      <c r="C727" s="177"/>
      <c r="D727" s="194"/>
      <c r="E727" s="180"/>
      <c r="F727" s="194"/>
      <c r="G727" s="206" t="s">
        <v>3443</v>
      </c>
      <c r="H727" s="179"/>
      <c r="I727" s="179"/>
      <c r="J727" s="206" t="s">
        <v>4779</v>
      </c>
      <c r="K727" s="214" t="s">
        <v>32</v>
      </c>
      <c r="L727" s="209"/>
      <c r="M727" s="178"/>
    </row>
    <row r="728" spans="1:13" s="31" customFormat="1" ht="32.1" customHeight="1" x14ac:dyDescent="0.15">
      <c r="A728" s="193"/>
      <c r="B728" s="194"/>
      <c r="C728" s="177"/>
      <c r="D728" s="194"/>
      <c r="E728" s="180"/>
      <c r="F728" s="194"/>
      <c r="G728" s="206" t="s">
        <v>459</v>
      </c>
      <c r="H728" s="179"/>
      <c r="I728" s="179"/>
      <c r="J728" s="206" t="s">
        <v>4780</v>
      </c>
      <c r="K728" s="211"/>
      <c r="L728" s="209"/>
      <c r="M728" s="178"/>
    </row>
    <row r="729" spans="1:13" s="31" customFormat="1" ht="32.1" customHeight="1" x14ac:dyDescent="0.15">
      <c r="A729" s="193"/>
      <c r="B729" s="194"/>
      <c r="C729" s="177"/>
      <c r="D729" s="194"/>
      <c r="E729" s="197"/>
      <c r="F729" s="198"/>
      <c r="G729" s="206" t="s">
        <v>4781</v>
      </c>
      <c r="H729" s="179"/>
      <c r="I729" s="179"/>
      <c r="J729" s="206" t="s">
        <v>4782</v>
      </c>
      <c r="K729" s="212" t="s">
        <v>32</v>
      </c>
      <c r="L729" s="209"/>
      <c r="M729" s="178"/>
    </row>
    <row r="730" spans="1:13" s="31" customFormat="1" ht="44.1" customHeight="1" x14ac:dyDescent="0.15">
      <c r="A730" s="201"/>
      <c r="B730" s="198"/>
      <c r="C730" s="184"/>
      <c r="D730" s="198"/>
      <c r="E730" s="185" t="s">
        <v>9</v>
      </c>
      <c r="F730" s="204" t="s">
        <v>4783</v>
      </c>
      <c r="G730" s="206" t="s">
        <v>4784</v>
      </c>
      <c r="H730" s="189"/>
      <c r="I730" s="189"/>
      <c r="J730" s="206" t="s">
        <v>4785</v>
      </c>
      <c r="K730" s="212" t="s">
        <v>85</v>
      </c>
      <c r="L730" s="211"/>
      <c r="M730" s="187"/>
    </row>
    <row r="731" spans="1:13" s="31" customFormat="1" ht="44.1" customHeight="1" x14ac:dyDescent="0.15">
      <c r="A731" s="190">
        <v>68</v>
      </c>
      <c r="B731" s="191" t="s">
        <v>461</v>
      </c>
      <c r="C731" s="202">
        <v>1</v>
      </c>
      <c r="D731" s="191" t="s">
        <v>461</v>
      </c>
      <c r="E731" s="171" t="s">
        <v>7</v>
      </c>
      <c r="F731" s="191" t="s">
        <v>4786</v>
      </c>
      <c r="G731" s="206" t="s">
        <v>4787</v>
      </c>
      <c r="H731" s="173" t="s">
        <v>4788</v>
      </c>
      <c r="I731" s="173" t="s">
        <v>4789</v>
      </c>
      <c r="J731" s="206" t="s">
        <v>4790</v>
      </c>
      <c r="K731" s="214" t="s">
        <v>85</v>
      </c>
      <c r="L731" s="173" t="s">
        <v>17</v>
      </c>
      <c r="M731" s="174" t="s">
        <v>16</v>
      </c>
    </row>
    <row r="732" spans="1:13" s="31" customFormat="1" ht="44.1" customHeight="1" x14ac:dyDescent="0.15">
      <c r="A732" s="193"/>
      <c r="B732" s="194"/>
      <c r="C732" s="184"/>
      <c r="D732" s="198"/>
      <c r="E732" s="197"/>
      <c r="F732" s="198"/>
      <c r="G732" s="206" t="s">
        <v>4791</v>
      </c>
      <c r="H732" s="179"/>
      <c r="I732" s="189"/>
      <c r="J732" s="206" t="s">
        <v>4792</v>
      </c>
      <c r="K732" s="211"/>
      <c r="L732" s="211"/>
      <c r="M732" s="187"/>
    </row>
    <row r="733" spans="1:13" s="31" customFormat="1" ht="32.1" customHeight="1" x14ac:dyDescent="0.15">
      <c r="A733" s="193"/>
      <c r="B733" s="194"/>
      <c r="C733" s="242">
        <v>2</v>
      </c>
      <c r="D733" s="204" t="s">
        <v>462</v>
      </c>
      <c r="E733" s="185" t="s">
        <v>5</v>
      </c>
      <c r="F733" s="204" t="s">
        <v>4793</v>
      </c>
      <c r="G733" s="206" t="s">
        <v>4794</v>
      </c>
      <c r="H733" s="179"/>
      <c r="I733" s="206" t="s">
        <v>4795</v>
      </c>
      <c r="J733" s="206" t="s">
        <v>4796</v>
      </c>
      <c r="K733" s="212" t="s">
        <v>85</v>
      </c>
      <c r="L733" s="206" t="s">
        <v>17</v>
      </c>
      <c r="M733" s="181" t="s">
        <v>16</v>
      </c>
    </row>
    <row r="734" spans="1:13" ht="32.1" customHeight="1" x14ac:dyDescent="0.15">
      <c r="A734" s="193"/>
      <c r="B734" s="194"/>
      <c r="C734" s="202">
        <v>3</v>
      </c>
      <c r="D734" s="191" t="s">
        <v>4797</v>
      </c>
      <c r="E734" s="185" t="s">
        <v>5</v>
      </c>
      <c r="F734" s="204" t="s">
        <v>4798</v>
      </c>
      <c r="G734" s="206" t="s">
        <v>4799</v>
      </c>
      <c r="H734" s="179"/>
      <c r="I734" s="173" t="s">
        <v>4800</v>
      </c>
      <c r="J734" s="206" t="s">
        <v>4801</v>
      </c>
      <c r="K734" s="212" t="s">
        <v>85</v>
      </c>
      <c r="L734" s="173" t="s">
        <v>17</v>
      </c>
      <c r="M734" s="174" t="s">
        <v>16</v>
      </c>
    </row>
    <row r="735" spans="1:13" ht="32.1" customHeight="1" x14ac:dyDescent="0.15">
      <c r="A735" s="193"/>
      <c r="B735" s="194"/>
      <c r="C735" s="177"/>
      <c r="D735" s="194"/>
      <c r="E735" s="171" t="s">
        <v>9</v>
      </c>
      <c r="F735" s="191" t="s">
        <v>4802</v>
      </c>
      <c r="G735" s="206" t="s">
        <v>4803</v>
      </c>
      <c r="H735" s="179"/>
      <c r="I735" s="179"/>
      <c r="J735" s="206" t="s">
        <v>4804</v>
      </c>
      <c r="K735" s="214" t="s">
        <v>83</v>
      </c>
      <c r="L735" s="209"/>
      <c r="M735" s="178"/>
    </row>
    <row r="736" spans="1:13" ht="44.1" customHeight="1" x14ac:dyDescent="0.15">
      <c r="A736" s="193"/>
      <c r="B736" s="194"/>
      <c r="C736" s="177"/>
      <c r="D736" s="194"/>
      <c r="E736" s="180"/>
      <c r="F736" s="194"/>
      <c r="G736" s="206" t="s">
        <v>4805</v>
      </c>
      <c r="H736" s="179"/>
      <c r="I736" s="179"/>
      <c r="J736" s="206" t="s">
        <v>4806</v>
      </c>
      <c r="K736" s="211"/>
      <c r="L736" s="209"/>
      <c r="M736" s="178"/>
    </row>
    <row r="737" spans="1:13" ht="32.1" customHeight="1" x14ac:dyDescent="0.15">
      <c r="A737" s="193"/>
      <c r="B737" s="194"/>
      <c r="C737" s="177"/>
      <c r="D737" s="194"/>
      <c r="E737" s="180"/>
      <c r="F737" s="194"/>
      <c r="G737" s="206" t="s">
        <v>4807</v>
      </c>
      <c r="H737" s="179"/>
      <c r="I737" s="179"/>
      <c r="J737" s="206" t="s">
        <v>4808</v>
      </c>
      <c r="K737" s="214" t="s">
        <v>32</v>
      </c>
      <c r="L737" s="209"/>
      <c r="M737" s="178"/>
    </row>
    <row r="738" spans="1:13" ht="32.1" customHeight="1" x14ac:dyDescent="0.15">
      <c r="A738" s="193"/>
      <c r="B738" s="194"/>
      <c r="C738" s="184"/>
      <c r="D738" s="198"/>
      <c r="E738" s="197"/>
      <c r="F738" s="198"/>
      <c r="G738" s="206" t="s">
        <v>4809</v>
      </c>
      <c r="H738" s="179"/>
      <c r="I738" s="189"/>
      <c r="J738" s="206" t="s">
        <v>4810</v>
      </c>
      <c r="K738" s="211"/>
      <c r="L738" s="211"/>
      <c r="M738" s="187"/>
    </row>
    <row r="739" spans="1:13" s="31" customFormat="1" ht="44.1" customHeight="1" x14ac:dyDescent="0.15">
      <c r="A739" s="193"/>
      <c r="B739" s="194"/>
      <c r="C739" s="202">
        <v>4</v>
      </c>
      <c r="D739" s="191" t="s">
        <v>463</v>
      </c>
      <c r="E739" s="171" t="s">
        <v>5</v>
      </c>
      <c r="F739" s="191" t="s">
        <v>3446</v>
      </c>
      <c r="G739" s="206" t="s">
        <v>3447</v>
      </c>
      <c r="H739" s="179"/>
      <c r="I739" s="173" t="s">
        <v>4811</v>
      </c>
      <c r="J739" s="206" t="s">
        <v>4812</v>
      </c>
      <c r="K739" s="214" t="s">
        <v>85</v>
      </c>
      <c r="L739" s="173" t="s">
        <v>17</v>
      </c>
      <c r="M739" s="174" t="s">
        <v>16</v>
      </c>
    </row>
    <row r="740" spans="1:13" s="31" customFormat="1" ht="32.1" customHeight="1" x14ac:dyDescent="0.15">
      <c r="A740" s="193"/>
      <c r="B740" s="194"/>
      <c r="C740" s="184"/>
      <c r="D740" s="198"/>
      <c r="E740" s="197"/>
      <c r="F740" s="198"/>
      <c r="G740" s="206" t="s">
        <v>4813</v>
      </c>
      <c r="H740" s="179"/>
      <c r="I740" s="189"/>
      <c r="J740" s="206" t="s">
        <v>4814</v>
      </c>
      <c r="K740" s="211"/>
      <c r="L740" s="189"/>
      <c r="M740" s="187"/>
    </row>
    <row r="741" spans="1:13" s="31" customFormat="1" ht="44.1" customHeight="1" x14ac:dyDescent="0.15">
      <c r="A741" s="193"/>
      <c r="B741" s="194"/>
      <c r="C741" s="202">
        <v>5</v>
      </c>
      <c r="D741" s="191" t="s">
        <v>3448</v>
      </c>
      <c r="E741" s="171" t="s">
        <v>5</v>
      </c>
      <c r="F741" s="191" t="s">
        <v>3449</v>
      </c>
      <c r="G741" s="206" t="s">
        <v>3277</v>
      </c>
      <c r="H741" s="179"/>
      <c r="I741" s="173" t="s">
        <v>4815</v>
      </c>
      <c r="J741" s="206" t="s">
        <v>4816</v>
      </c>
      <c r="K741" s="214" t="s">
        <v>85</v>
      </c>
      <c r="L741" s="173" t="s">
        <v>17</v>
      </c>
      <c r="M741" s="174" t="s">
        <v>16</v>
      </c>
    </row>
    <row r="742" spans="1:13" s="31" customFormat="1" ht="32.1" customHeight="1" x14ac:dyDescent="0.15">
      <c r="A742" s="193"/>
      <c r="B742" s="194"/>
      <c r="C742" s="177"/>
      <c r="D742" s="194"/>
      <c r="E742" s="180"/>
      <c r="F742" s="194"/>
      <c r="G742" s="206" t="s">
        <v>162</v>
      </c>
      <c r="H742" s="179"/>
      <c r="I742" s="179"/>
      <c r="J742" s="206" t="s">
        <v>4817</v>
      </c>
      <c r="K742" s="211"/>
      <c r="L742" s="179"/>
      <c r="M742" s="178"/>
    </row>
    <row r="743" spans="1:13" s="31" customFormat="1" ht="32.1" customHeight="1" x14ac:dyDescent="0.15">
      <c r="A743" s="193"/>
      <c r="B743" s="194"/>
      <c r="C743" s="177"/>
      <c r="D743" s="194"/>
      <c r="E743" s="180"/>
      <c r="F743" s="194"/>
      <c r="G743" s="206" t="s">
        <v>3409</v>
      </c>
      <c r="H743" s="179"/>
      <c r="I743" s="179"/>
      <c r="J743" s="206" t="s">
        <v>4816</v>
      </c>
      <c r="K743" s="214" t="s">
        <v>32</v>
      </c>
      <c r="L743" s="209"/>
      <c r="M743" s="178"/>
    </row>
    <row r="744" spans="1:13" s="31" customFormat="1" ht="32.1" customHeight="1" x14ac:dyDescent="0.15">
      <c r="A744" s="193"/>
      <c r="B744" s="194"/>
      <c r="C744" s="177"/>
      <c r="D744" s="194"/>
      <c r="E744" s="180"/>
      <c r="F744" s="194"/>
      <c r="G744" s="206" t="s">
        <v>487</v>
      </c>
      <c r="H744" s="179"/>
      <c r="I744" s="179"/>
      <c r="J744" s="206" t="s">
        <v>4818</v>
      </c>
      <c r="K744" s="209"/>
      <c r="L744" s="209"/>
      <c r="M744" s="178"/>
    </row>
    <row r="745" spans="1:13" s="31" customFormat="1" ht="32.1" customHeight="1" x14ac:dyDescent="0.15">
      <c r="A745" s="193"/>
      <c r="B745" s="194"/>
      <c r="C745" s="177"/>
      <c r="D745" s="194"/>
      <c r="E745" s="180"/>
      <c r="F745" s="194"/>
      <c r="G745" s="206" t="s">
        <v>3265</v>
      </c>
      <c r="H745" s="179"/>
      <c r="I745" s="179"/>
      <c r="J745" s="206" t="s">
        <v>4819</v>
      </c>
      <c r="K745" s="209"/>
      <c r="L745" s="209"/>
      <c r="M745" s="178"/>
    </row>
    <row r="746" spans="1:13" s="31" customFormat="1" ht="32.1" customHeight="1" x14ac:dyDescent="0.15">
      <c r="A746" s="201"/>
      <c r="B746" s="198"/>
      <c r="C746" s="184"/>
      <c r="D746" s="198"/>
      <c r="E746" s="197"/>
      <c r="F746" s="198"/>
      <c r="G746" s="206" t="s">
        <v>3263</v>
      </c>
      <c r="H746" s="189"/>
      <c r="I746" s="189"/>
      <c r="J746" s="206" t="s">
        <v>4820</v>
      </c>
      <c r="K746" s="211"/>
      <c r="L746" s="211"/>
      <c r="M746" s="187"/>
    </row>
    <row r="747" spans="1:13" s="31" customFormat="1" ht="44.1" customHeight="1" x14ac:dyDescent="0.15">
      <c r="A747" s="190">
        <v>69</v>
      </c>
      <c r="B747" s="191" t="s">
        <v>3450</v>
      </c>
      <c r="C747" s="202">
        <v>1</v>
      </c>
      <c r="D747" s="191" t="s">
        <v>3450</v>
      </c>
      <c r="E747" s="185" t="s">
        <v>7</v>
      </c>
      <c r="F747" s="204" t="s">
        <v>3451</v>
      </c>
      <c r="G747" s="206" t="s">
        <v>3452</v>
      </c>
      <c r="H747" s="173" t="s">
        <v>4821</v>
      </c>
      <c r="I747" s="173" t="s">
        <v>4822</v>
      </c>
      <c r="J747" s="206" t="s">
        <v>4823</v>
      </c>
      <c r="K747" s="214" t="s">
        <v>85</v>
      </c>
      <c r="L747" s="173" t="s">
        <v>17</v>
      </c>
      <c r="M747" s="174" t="s">
        <v>16</v>
      </c>
    </row>
    <row r="748" spans="1:13" s="31" customFormat="1" ht="32.1" customHeight="1" x14ac:dyDescent="0.15">
      <c r="A748" s="193"/>
      <c r="B748" s="194"/>
      <c r="C748" s="177"/>
      <c r="D748" s="194"/>
      <c r="E748" s="171" t="s">
        <v>8</v>
      </c>
      <c r="F748" s="191" t="s">
        <v>3454</v>
      </c>
      <c r="G748" s="206" t="s">
        <v>4824</v>
      </c>
      <c r="H748" s="179"/>
      <c r="I748" s="179"/>
      <c r="J748" s="206" t="s">
        <v>4825</v>
      </c>
      <c r="K748" s="211"/>
      <c r="L748" s="179"/>
      <c r="M748" s="178"/>
    </row>
    <row r="749" spans="1:13" s="31" customFormat="1" ht="44.1" customHeight="1" x14ac:dyDescent="0.15">
      <c r="A749" s="193"/>
      <c r="B749" s="194"/>
      <c r="C749" s="184"/>
      <c r="D749" s="198"/>
      <c r="E749" s="197"/>
      <c r="F749" s="198"/>
      <c r="G749" s="206" t="s">
        <v>174</v>
      </c>
      <c r="H749" s="179"/>
      <c r="I749" s="189"/>
      <c r="J749" s="206" t="s">
        <v>4826</v>
      </c>
      <c r="K749" s="212" t="s">
        <v>32</v>
      </c>
      <c r="L749" s="211"/>
      <c r="M749" s="187"/>
    </row>
    <row r="750" spans="1:13" s="31" customFormat="1" ht="44.1" customHeight="1" x14ac:dyDescent="0.15">
      <c r="A750" s="193"/>
      <c r="B750" s="194"/>
      <c r="C750" s="202">
        <v>2</v>
      </c>
      <c r="D750" s="191" t="s">
        <v>3460</v>
      </c>
      <c r="E750" s="185" t="s">
        <v>9</v>
      </c>
      <c r="F750" s="204" t="s">
        <v>3461</v>
      </c>
      <c r="G750" s="181" t="s">
        <v>175</v>
      </c>
      <c r="H750" s="178"/>
      <c r="I750" s="174" t="s">
        <v>4827</v>
      </c>
      <c r="J750" s="206" t="s">
        <v>4828</v>
      </c>
      <c r="K750" s="212" t="s">
        <v>32</v>
      </c>
      <c r="L750" s="173" t="s">
        <v>17</v>
      </c>
      <c r="M750" s="174" t="s">
        <v>16</v>
      </c>
    </row>
    <row r="751" spans="1:13" s="31" customFormat="1" ht="32.1" customHeight="1" x14ac:dyDescent="0.15">
      <c r="A751" s="193"/>
      <c r="B751" s="194"/>
      <c r="C751" s="177"/>
      <c r="D751" s="194"/>
      <c r="E751" s="171" t="s">
        <v>11</v>
      </c>
      <c r="F751" s="191" t="s">
        <v>176</v>
      </c>
      <c r="G751" s="206" t="s">
        <v>3463</v>
      </c>
      <c r="H751" s="179"/>
      <c r="I751" s="179"/>
      <c r="J751" s="206" t="s">
        <v>4829</v>
      </c>
      <c r="K751" s="212" t="s">
        <v>85</v>
      </c>
      <c r="L751" s="209"/>
      <c r="M751" s="178"/>
    </row>
    <row r="752" spans="1:13" s="31" customFormat="1" ht="32.1" customHeight="1" x14ac:dyDescent="0.15">
      <c r="A752" s="193"/>
      <c r="B752" s="194"/>
      <c r="C752" s="177"/>
      <c r="D752" s="194"/>
      <c r="E752" s="180"/>
      <c r="F752" s="194"/>
      <c r="G752" s="206" t="s">
        <v>4830</v>
      </c>
      <c r="H752" s="179"/>
      <c r="I752" s="179"/>
      <c r="J752" s="206" t="s">
        <v>4831</v>
      </c>
      <c r="K752" s="214" t="s">
        <v>83</v>
      </c>
      <c r="L752" s="209"/>
      <c r="M752" s="178"/>
    </row>
    <row r="753" spans="1:13" s="31" customFormat="1" ht="32.1" customHeight="1" x14ac:dyDescent="0.15">
      <c r="A753" s="193"/>
      <c r="B753" s="194"/>
      <c r="C753" s="184"/>
      <c r="D753" s="198"/>
      <c r="E753" s="197"/>
      <c r="F753" s="198"/>
      <c r="G753" s="206" t="s">
        <v>3464</v>
      </c>
      <c r="H753" s="179"/>
      <c r="I753" s="189"/>
      <c r="J753" s="206" t="s">
        <v>4832</v>
      </c>
      <c r="K753" s="211"/>
      <c r="L753" s="211"/>
      <c r="M753" s="187"/>
    </row>
    <row r="754" spans="1:13" s="31" customFormat="1" ht="44.1" customHeight="1" x14ac:dyDescent="0.15">
      <c r="A754" s="193"/>
      <c r="B754" s="194"/>
      <c r="C754" s="202">
        <v>3</v>
      </c>
      <c r="D754" s="191" t="s">
        <v>465</v>
      </c>
      <c r="E754" s="171" t="s">
        <v>5</v>
      </c>
      <c r="F754" s="191" t="s">
        <v>4833</v>
      </c>
      <c r="G754" s="206" t="s">
        <v>4834</v>
      </c>
      <c r="H754" s="179"/>
      <c r="I754" s="173" t="s">
        <v>4835</v>
      </c>
      <c r="J754" s="206" t="s">
        <v>4836</v>
      </c>
      <c r="K754" s="214" t="s">
        <v>85</v>
      </c>
      <c r="L754" s="173" t="s">
        <v>17</v>
      </c>
      <c r="M754" s="174" t="s">
        <v>16</v>
      </c>
    </row>
    <row r="755" spans="1:13" s="31" customFormat="1" ht="44.1" customHeight="1" x14ac:dyDescent="0.15">
      <c r="A755" s="193"/>
      <c r="B755" s="194"/>
      <c r="C755" s="177"/>
      <c r="D755" s="194"/>
      <c r="E755" s="180"/>
      <c r="F755" s="194"/>
      <c r="G755" s="206" t="s">
        <v>4837</v>
      </c>
      <c r="H755" s="179"/>
      <c r="I755" s="179"/>
      <c r="J755" s="206" t="s">
        <v>4836</v>
      </c>
      <c r="K755" s="209"/>
      <c r="L755" s="179"/>
      <c r="M755" s="178"/>
    </row>
    <row r="756" spans="1:13" s="31" customFormat="1" ht="44.1" customHeight="1" x14ac:dyDescent="0.15">
      <c r="A756" s="193"/>
      <c r="B756" s="194"/>
      <c r="C756" s="177"/>
      <c r="D756" s="194"/>
      <c r="E756" s="197"/>
      <c r="F756" s="198"/>
      <c r="G756" s="206" t="s">
        <v>4838</v>
      </c>
      <c r="H756" s="179"/>
      <c r="I756" s="179"/>
      <c r="J756" s="206" t="s">
        <v>4836</v>
      </c>
      <c r="K756" s="209"/>
      <c r="L756" s="179"/>
      <c r="M756" s="178"/>
    </row>
    <row r="757" spans="1:13" s="31" customFormat="1" ht="32.1" customHeight="1" x14ac:dyDescent="0.15">
      <c r="A757" s="193"/>
      <c r="B757" s="194"/>
      <c r="C757" s="177"/>
      <c r="D757" s="194"/>
      <c r="E757" s="185" t="s">
        <v>9</v>
      </c>
      <c r="F757" s="204" t="s">
        <v>4839</v>
      </c>
      <c r="G757" s="206" t="s">
        <v>4840</v>
      </c>
      <c r="H757" s="179"/>
      <c r="I757" s="179"/>
      <c r="J757" s="206" t="s">
        <v>4841</v>
      </c>
      <c r="K757" s="211"/>
      <c r="L757" s="209"/>
      <c r="M757" s="178"/>
    </row>
    <row r="758" spans="1:13" s="31" customFormat="1" ht="32.1" customHeight="1" x14ac:dyDescent="0.15">
      <c r="A758" s="193"/>
      <c r="B758" s="194"/>
      <c r="C758" s="177"/>
      <c r="D758" s="194"/>
      <c r="E758" s="171" t="s">
        <v>11</v>
      </c>
      <c r="F758" s="191" t="s">
        <v>177</v>
      </c>
      <c r="G758" s="206" t="s">
        <v>4842</v>
      </c>
      <c r="H758" s="179"/>
      <c r="I758" s="179"/>
      <c r="J758" s="206" t="s">
        <v>4843</v>
      </c>
      <c r="K758" s="214" t="s">
        <v>85</v>
      </c>
      <c r="L758" s="209"/>
      <c r="M758" s="178"/>
    </row>
    <row r="759" spans="1:13" s="31" customFormat="1" ht="32.1" customHeight="1" x14ac:dyDescent="0.15">
      <c r="A759" s="193"/>
      <c r="B759" s="194"/>
      <c r="C759" s="177"/>
      <c r="D759" s="194"/>
      <c r="E759" s="180"/>
      <c r="F759" s="194"/>
      <c r="G759" s="206" t="s">
        <v>4844</v>
      </c>
      <c r="H759" s="179"/>
      <c r="I759" s="179"/>
      <c r="J759" s="206" t="s">
        <v>4845</v>
      </c>
      <c r="K759" s="209"/>
      <c r="L759" s="209"/>
      <c r="M759" s="178"/>
    </row>
    <row r="760" spans="1:13" s="31" customFormat="1" ht="32.1" customHeight="1" x14ac:dyDescent="0.15">
      <c r="A760" s="193"/>
      <c r="B760" s="194"/>
      <c r="C760" s="177"/>
      <c r="D760" s="194"/>
      <c r="E760" s="180"/>
      <c r="F760" s="194"/>
      <c r="G760" s="206" t="s">
        <v>4846</v>
      </c>
      <c r="H760" s="179"/>
      <c r="I760" s="179"/>
      <c r="J760" s="206" t="s">
        <v>4847</v>
      </c>
      <c r="K760" s="209"/>
      <c r="L760" s="209"/>
      <c r="M760" s="178"/>
    </row>
    <row r="761" spans="1:13" s="31" customFormat="1" ht="32.1" customHeight="1" x14ac:dyDescent="0.15">
      <c r="A761" s="193"/>
      <c r="B761" s="194"/>
      <c r="C761" s="177"/>
      <c r="D761" s="194"/>
      <c r="E761" s="180"/>
      <c r="F761" s="194"/>
      <c r="G761" s="206" t="s">
        <v>3465</v>
      </c>
      <c r="H761" s="179"/>
      <c r="I761" s="179"/>
      <c r="J761" s="206" t="s">
        <v>4848</v>
      </c>
      <c r="K761" s="209"/>
      <c r="L761" s="209"/>
      <c r="M761" s="178"/>
    </row>
    <row r="762" spans="1:13" s="31" customFormat="1" ht="32.1" customHeight="1" x14ac:dyDescent="0.15">
      <c r="A762" s="193"/>
      <c r="B762" s="194"/>
      <c r="C762" s="177"/>
      <c r="D762" s="194"/>
      <c r="E762" s="180"/>
      <c r="F762" s="194"/>
      <c r="G762" s="206" t="s">
        <v>3467</v>
      </c>
      <c r="H762" s="179"/>
      <c r="I762" s="179"/>
      <c r="J762" s="206" t="s">
        <v>4849</v>
      </c>
      <c r="K762" s="209"/>
      <c r="L762" s="209"/>
      <c r="M762" s="178"/>
    </row>
    <row r="763" spans="1:13" s="31" customFormat="1" ht="32.1" customHeight="1" x14ac:dyDescent="0.15">
      <c r="A763" s="193"/>
      <c r="B763" s="194"/>
      <c r="C763" s="177"/>
      <c r="D763" s="194"/>
      <c r="E763" s="180"/>
      <c r="F763" s="194"/>
      <c r="G763" s="206" t="s">
        <v>3469</v>
      </c>
      <c r="H763" s="179"/>
      <c r="I763" s="179"/>
      <c r="J763" s="206" t="s">
        <v>4850</v>
      </c>
      <c r="K763" s="209"/>
      <c r="L763" s="209"/>
      <c r="M763" s="178"/>
    </row>
    <row r="764" spans="1:13" s="31" customFormat="1" ht="44.1" customHeight="1" x14ac:dyDescent="0.15">
      <c r="A764" s="193"/>
      <c r="B764" s="194"/>
      <c r="C764" s="177"/>
      <c r="D764" s="194"/>
      <c r="E764" s="180"/>
      <c r="F764" s="194"/>
      <c r="G764" s="206" t="s">
        <v>3471</v>
      </c>
      <c r="H764" s="179"/>
      <c r="I764" s="179"/>
      <c r="J764" s="206" t="s">
        <v>4851</v>
      </c>
      <c r="K764" s="209"/>
      <c r="L764" s="209"/>
      <c r="M764" s="178"/>
    </row>
    <row r="765" spans="1:13" s="31" customFormat="1" ht="32.1" customHeight="1" x14ac:dyDescent="0.15">
      <c r="A765" s="193"/>
      <c r="B765" s="194"/>
      <c r="C765" s="177"/>
      <c r="D765" s="194"/>
      <c r="E765" s="180"/>
      <c r="F765" s="194"/>
      <c r="G765" s="206" t="s">
        <v>3473</v>
      </c>
      <c r="H765" s="179"/>
      <c r="I765" s="179"/>
      <c r="J765" s="206" t="s">
        <v>3473</v>
      </c>
      <c r="K765" s="209"/>
      <c r="L765" s="209"/>
      <c r="M765" s="178"/>
    </row>
    <row r="766" spans="1:13" s="31" customFormat="1" ht="32.1" customHeight="1" x14ac:dyDescent="0.15">
      <c r="A766" s="193"/>
      <c r="B766" s="194"/>
      <c r="C766" s="177"/>
      <c r="D766" s="194"/>
      <c r="E766" s="180"/>
      <c r="F766" s="194"/>
      <c r="G766" s="206" t="s">
        <v>3475</v>
      </c>
      <c r="H766" s="179"/>
      <c r="I766" s="179"/>
      <c r="J766" s="206" t="s">
        <v>4852</v>
      </c>
      <c r="K766" s="209"/>
      <c r="L766" s="209"/>
      <c r="M766" s="178"/>
    </row>
    <row r="767" spans="1:13" s="31" customFormat="1" ht="32.1" customHeight="1" x14ac:dyDescent="0.15">
      <c r="A767" s="193"/>
      <c r="B767" s="194"/>
      <c r="C767" s="177"/>
      <c r="D767" s="194"/>
      <c r="E767" s="180"/>
      <c r="F767" s="194"/>
      <c r="G767" s="206" t="s">
        <v>4853</v>
      </c>
      <c r="H767" s="179"/>
      <c r="I767" s="179"/>
      <c r="J767" s="206" t="s">
        <v>4852</v>
      </c>
      <c r="K767" s="209"/>
      <c r="L767" s="209"/>
      <c r="M767" s="178"/>
    </row>
    <row r="768" spans="1:13" s="31" customFormat="1" ht="44.1" customHeight="1" x14ac:dyDescent="0.15">
      <c r="A768" s="193"/>
      <c r="B768" s="194"/>
      <c r="C768" s="177"/>
      <c r="D768" s="194"/>
      <c r="E768" s="180"/>
      <c r="F768" s="194"/>
      <c r="G768" s="206" t="s">
        <v>3477</v>
      </c>
      <c r="H768" s="179"/>
      <c r="I768" s="179"/>
      <c r="J768" s="206" t="s">
        <v>4854</v>
      </c>
      <c r="K768" s="211"/>
      <c r="L768" s="209"/>
      <c r="M768" s="178"/>
    </row>
    <row r="769" spans="1:13" s="31" customFormat="1" ht="44.1" customHeight="1" x14ac:dyDescent="0.15">
      <c r="A769" s="193"/>
      <c r="B769" s="194"/>
      <c r="C769" s="177"/>
      <c r="D769" s="194"/>
      <c r="E769" s="180"/>
      <c r="F769" s="194"/>
      <c r="G769" s="206" t="s">
        <v>281</v>
      </c>
      <c r="H769" s="179"/>
      <c r="I769" s="179"/>
      <c r="J769" s="206" t="s">
        <v>4855</v>
      </c>
      <c r="K769" s="212" t="s">
        <v>83</v>
      </c>
      <c r="L769" s="209"/>
      <c r="M769" s="178"/>
    </row>
    <row r="770" spans="1:13" s="31" customFormat="1" ht="44.1" customHeight="1" x14ac:dyDescent="0.15">
      <c r="A770" s="201"/>
      <c r="B770" s="198"/>
      <c r="C770" s="184"/>
      <c r="D770" s="198"/>
      <c r="E770" s="197"/>
      <c r="F770" s="198"/>
      <c r="G770" s="206" t="s">
        <v>3482</v>
      </c>
      <c r="H770" s="189"/>
      <c r="I770" s="189"/>
      <c r="J770" s="206" t="s">
        <v>466</v>
      </c>
      <c r="K770" s="212" t="s">
        <v>2840</v>
      </c>
      <c r="L770" s="211"/>
      <c r="M770" s="187"/>
    </row>
    <row r="771" spans="1:13" s="31" customFormat="1" ht="44.1" customHeight="1" x14ac:dyDescent="0.15">
      <c r="A771" s="190">
        <v>71</v>
      </c>
      <c r="B771" s="191" t="s">
        <v>467</v>
      </c>
      <c r="C771" s="202">
        <v>1</v>
      </c>
      <c r="D771" s="191" t="s">
        <v>468</v>
      </c>
      <c r="E771" s="171" t="s">
        <v>5</v>
      </c>
      <c r="F771" s="191" t="s">
        <v>3483</v>
      </c>
      <c r="G771" s="206" t="s">
        <v>4856</v>
      </c>
      <c r="H771" s="173" t="s">
        <v>4857</v>
      </c>
      <c r="I771" s="173" t="s">
        <v>4858</v>
      </c>
      <c r="J771" s="206" t="s">
        <v>4859</v>
      </c>
      <c r="K771" s="173" t="s">
        <v>85</v>
      </c>
      <c r="L771" s="173" t="s">
        <v>17</v>
      </c>
      <c r="M771" s="174" t="s">
        <v>16</v>
      </c>
    </row>
    <row r="772" spans="1:13" s="31" customFormat="1" ht="44.1" customHeight="1" x14ac:dyDescent="0.15">
      <c r="A772" s="193"/>
      <c r="B772" s="194"/>
      <c r="C772" s="177"/>
      <c r="D772" s="194"/>
      <c r="E772" s="180"/>
      <c r="F772" s="194"/>
      <c r="G772" s="206" t="s">
        <v>4860</v>
      </c>
      <c r="H772" s="179"/>
      <c r="I772" s="179"/>
      <c r="J772" s="206" t="s">
        <v>4861</v>
      </c>
      <c r="K772" s="179"/>
      <c r="L772" s="179"/>
      <c r="M772" s="178"/>
    </row>
    <row r="773" spans="1:13" s="31" customFormat="1" ht="32.1" customHeight="1" x14ac:dyDescent="0.15">
      <c r="A773" s="193"/>
      <c r="B773" s="194"/>
      <c r="C773" s="177"/>
      <c r="D773" s="194"/>
      <c r="E773" s="180"/>
      <c r="F773" s="194"/>
      <c r="G773" s="206" t="s">
        <v>4862</v>
      </c>
      <c r="H773" s="179"/>
      <c r="I773" s="179"/>
      <c r="J773" s="206" t="s">
        <v>4863</v>
      </c>
      <c r="K773" s="179"/>
      <c r="L773" s="179"/>
      <c r="M773" s="178"/>
    </row>
    <row r="774" spans="1:13" s="31" customFormat="1" ht="44.1" customHeight="1" x14ac:dyDescent="0.15">
      <c r="A774" s="193"/>
      <c r="B774" s="194"/>
      <c r="C774" s="177"/>
      <c r="D774" s="194"/>
      <c r="E774" s="180"/>
      <c r="F774" s="194"/>
      <c r="G774" s="206" t="s">
        <v>4864</v>
      </c>
      <c r="H774" s="179"/>
      <c r="I774" s="179"/>
      <c r="J774" s="206" t="s">
        <v>4865</v>
      </c>
      <c r="K774" s="179"/>
      <c r="L774" s="179"/>
      <c r="M774" s="178"/>
    </row>
    <row r="775" spans="1:13" s="31" customFormat="1" ht="44.1" customHeight="1" x14ac:dyDescent="0.15">
      <c r="A775" s="193"/>
      <c r="B775" s="194"/>
      <c r="C775" s="177"/>
      <c r="D775" s="194"/>
      <c r="E775" s="180"/>
      <c r="F775" s="194"/>
      <c r="G775" s="206" t="s">
        <v>3484</v>
      </c>
      <c r="H775" s="179"/>
      <c r="I775" s="179"/>
      <c r="J775" s="206" t="s">
        <v>4866</v>
      </c>
      <c r="K775" s="179"/>
      <c r="L775" s="179"/>
      <c r="M775" s="178"/>
    </row>
    <row r="776" spans="1:13" s="31" customFormat="1" ht="32.1" customHeight="1" x14ac:dyDescent="0.15">
      <c r="A776" s="193"/>
      <c r="B776" s="194"/>
      <c r="C776" s="177"/>
      <c r="D776" s="194"/>
      <c r="E776" s="197"/>
      <c r="F776" s="198"/>
      <c r="G776" s="206" t="s">
        <v>4867</v>
      </c>
      <c r="H776" s="179"/>
      <c r="I776" s="179"/>
      <c r="J776" s="206" t="s">
        <v>4868</v>
      </c>
      <c r="K776" s="189"/>
      <c r="L776" s="189"/>
      <c r="M776" s="187"/>
    </row>
    <row r="777" spans="1:13" s="31" customFormat="1" ht="56.1" customHeight="1" x14ac:dyDescent="0.15">
      <c r="A777" s="193"/>
      <c r="B777" s="280"/>
      <c r="C777" s="177"/>
      <c r="D777" s="194"/>
      <c r="E777" s="185" t="s">
        <v>6</v>
      </c>
      <c r="F777" s="204" t="s">
        <v>3485</v>
      </c>
      <c r="G777" s="181" t="s">
        <v>3486</v>
      </c>
      <c r="H777" s="178"/>
      <c r="I777" s="178"/>
      <c r="J777" s="206" t="s">
        <v>4869</v>
      </c>
      <c r="K777" s="206" t="s">
        <v>83</v>
      </c>
      <c r="L777" s="206" t="s">
        <v>22</v>
      </c>
      <c r="M777" s="181" t="s">
        <v>33</v>
      </c>
    </row>
    <row r="778" spans="1:13" s="31" customFormat="1" ht="32.1" customHeight="1" x14ac:dyDescent="0.15">
      <c r="A778" s="193"/>
      <c r="B778" s="280"/>
      <c r="C778" s="177"/>
      <c r="D778" s="194"/>
      <c r="E778" s="185" t="s">
        <v>7</v>
      </c>
      <c r="F778" s="204" t="s">
        <v>4870</v>
      </c>
      <c r="G778" s="181" t="s">
        <v>181</v>
      </c>
      <c r="H778" s="178"/>
      <c r="I778" s="178"/>
      <c r="J778" s="206" t="s">
        <v>4871</v>
      </c>
      <c r="K778" s="206" t="s">
        <v>32</v>
      </c>
      <c r="L778" s="173" t="s">
        <v>17</v>
      </c>
      <c r="M778" s="174" t="s">
        <v>16</v>
      </c>
    </row>
    <row r="779" spans="1:13" s="31" customFormat="1" ht="44.1" customHeight="1" x14ac:dyDescent="0.15">
      <c r="A779" s="193"/>
      <c r="B779" s="194"/>
      <c r="C779" s="177"/>
      <c r="D779" s="194"/>
      <c r="E779" s="171" t="s">
        <v>8</v>
      </c>
      <c r="F779" s="191" t="s">
        <v>3487</v>
      </c>
      <c r="G779" s="206" t="s">
        <v>4872</v>
      </c>
      <c r="H779" s="179"/>
      <c r="I779" s="179"/>
      <c r="J779" s="206" t="s">
        <v>4873</v>
      </c>
      <c r="K779" s="206" t="s">
        <v>85</v>
      </c>
      <c r="L779" s="179"/>
      <c r="M779" s="178"/>
    </row>
    <row r="780" spans="1:13" s="31" customFormat="1" ht="32.1" customHeight="1" x14ac:dyDescent="0.15">
      <c r="A780" s="193"/>
      <c r="B780" s="194"/>
      <c r="C780" s="177"/>
      <c r="D780" s="194"/>
      <c r="E780" s="180"/>
      <c r="F780" s="194"/>
      <c r="G780" s="206" t="s">
        <v>183</v>
      </c>
      <c r="H780" s="179"/>
      <c r="I780" s="179"/>
      <c r="J780" s="206" t="s">
        <v>4874</v>
      </c>
      <c r="K780" s="173" t="s">
        <v>83</v>
      </c>
      <c r="L780" s="179"/>
      <c r="M780" s="178"/>
    </row>
    <row r="781" spans="1:13" s="31" customFormat="1" ht="32.1" customHeight="1" x14ac:dyDescent="0.15">
      <c r="A781" s="193"/>
      <c r="B781" s="194"/>
      <c r="C781" s="184"/>
      <c r="D781" s="198"/>
      <c r="E781" s="197"/>
      <c r="F781" s="198"/>
      <c r="G781" s="206" t="s">
        <v>4875</v>
      </c>
      <c r="H781" s="179"/>
      <c r="I781" s="189"/>
      <c r="J781" s="206" t="s">
        <v>4876</v>
      </c>
      <c r="K781" s="189"/>
      <c r="L781" s="189"/>
      <c r="M781" s="187"/>
    </row>
    <row r="782" spans="1:13" s="31" customFormat="1" ht="44.1" customHeight="1" x14ac:dyDescent="0.15">
      <c r="A782" s="193"/>
      <c r="B782" s="194"/>
      <c r="C782" s="202">
        <v>2</v>
      </c>
      <c r="D782" s="191" t="s">
        <v>467</v>
      </c>
      <c r="E782" s="171" t="s">
        <v>5</v>
      </c>
      <c r="F782" s="191" t="s">
        <v>3491</v>
      </c>
      <c r="G782" s="181" t="s">
        <v>4877</v>
      </c>
      <c r="H782" s="178"/>
      <c r="I782" s="174" t="s">
        <v>4878</v>
      </c>
      <c r="J782" s="206" t="s">
        <v>4879</v>
      </c>
      <c r="K782" s="173" t="s">
        <v>85</v>
      </c>
      <c r="L782" s="173" t="s">
        <v>17</v>
      </c>
      <c r="M782" s="174" t="s">
        <v>16</v>
      </c>
    </row>
    <row r="783" spans="1:13" s="31" customFormat="1" ht="44.1" customHeight="1" x14ac:dyDescent="0.15">
      <c r="A783" s="193"/>
      <c r="B783" s="194"/>
      <c r="C783" s="177"/>
      <c r="D783" s="194"/>
      <c r="E783" s="197"/>
      <c r="F783" s="198"/>
      <c r="G783" s="181" t="s">
        <v>3494</v>
      </c>
      <c r="H783" s="178"/>
      <c r="I783" s="178"/>
      <c r="J783" s="206" t="s">
        <v>4880</v>
      </c>
      <c r="K783" s="179"/>
      <c r="L783" s="179"/>
      <c r="M783" s="178"/>
    </row>
    <row r="784" spans="1:13" s="31" customFormat="1" ht="32.1" customHeight="1" x14ac:dyDescent="0.15">
      <c r="A784" s="193"/>
      <c r="B784" s="194"/>
      <c r="C784" s="177"/>
      <c r="D784" s="194"/>
      <c r="E784" s="185" t="s">
        <v>6</v>
      </c>
      <c r="F784" s="204" t="s">
        <v>3495</v>
      </c>
      <c r="G784" s="206" t="s">
        <v>3496</v>
      </c>
      <c r="H784" s="179"/>
      <c r="I784" s="179"/>
      <c r="J784" s="206" t="s">
        <v>4881</v>
      </c>
      <c r="K784" s="179"/>
      <c r="L784" s="179"/>
      <c r="M784" s="178"/>
    </row>
    <row r="785" spans="1:13" s="31" customFormat="1" ht="44.1" customHeight="1" x14ac:dyDescent="0.15">
      <c r="A785" s="193"/>
      <c r="B785" s="194"/>
      <c r="C785" s="177"/>
      <c r="D785" s="194"/>
      <c r="E785" s="171" t="s">
        <v>7</v>
      </c>
      <c r="F785" s="191" t="s">
        <v>3498</v>
      </c>
      <c r="G785" s="206" t="s">
        <v>4882</v>
      </c>
      <c r="H785" s="179"/>
      <c r="I785" s="179"/>
      <c r="J785" s="206" t="s">
        <v>4883</v>
      </c>
      <c r="K785" s="179"/>
      <c r="L785" s="179"/>
      <c r="M785" s="178"/>
    </row>
    <row r="786" spans="1:13" s="31" customFormat="1" ht="32.1" customHeight="1" x14ac:dyDescent="0.15">
      <c r="A786" s="193"/>
      <c r="B786" s="194"/>
      <c r="C786" s="177"/>
      <c r="D786" s="194"/>
      <c r="E786" s="197"/>
      <c r="F786" s="198"/>
      <c r="G786" s="206" t="s">
        <v>4415</v>
      </c>
      <c r="H786" s="179"/>
      <c r="I786" s="179"/>
      <c r="J786" s="206" t="s">
        <v>4884</v>
      </c>
      <c r="K786" s="179"/>
      <c r="L786" s="179"/>
      <c r="M786" s="178"/>
    </row>
    <row r="787" spans="1:13" s="31" customFormat="1" ht="44.1" customHeight="1" x14ac:dyDescent="0.15">
      <c r="A787" s="193"/>
      <c r="B787" s="194"/>
      <c r="C787" s="184"/>
      <c r="D787" s="198"/>
      <c r="E787" s="185" t="s">
        <v>8</v>
      </c>
      <c r="F787" s="204" t="s">
        <v>3500</v>
      </c>
      <c r="G787" s="206" t="s">
        <v>4885</v>
      </c>
      <c r="H787" s="179"/>
      <c r="I787" s="189"/>
      <c r="J787" s="206" t="s">
        <v>4886</v>
      </c>
      <c r="K787" s="189"/>
      <c r="L787" s="189"/>
      <c r="M787" s="187"/>
    </row>
    <row r="788" spans="1:13" s="31" customFormat="1" ht="56.1" customHeight="1" x14ac:dyDescent="0.15">
      <c r="A788" s="193"/>
      <c r="B788" s="194"/>
      <c r="C788" s="242">
        <v>3</v>
      </c>
      <c r="D788" s="204" t="s">
        <v>4887</v>
      </c>
      <c r="E788" s="185" t="s">
        <v>5</v>
      </c>
      <c r="F788" s="186" t="s">
        <v>4888</v>
      </c>
      <c r="G788" s="206" t="s">
        <v>4889</v>
      </c>
      <c r="H788" s="179"/>
      <c r="I788" s="206" t="s">
        <v>4890</v>
      </c>
      <c r="J788" s="206" t="s">
        <v>4891</v>
      </c>
      <c r="K788" s="206" t="s">
        <v>85</v>
      </c>
      <c r="L788" s="206" t="s">
        <v>17</v>
      </c>
      <c r="M788" s="181" t="s">
        <v>16</v>
      </c>
    </row>
    <row r="789" spans="1:13" s="31" customFormat="1" ht="56.1" customHeight="1" x14ac:dyDescent="0.15">
      <c r="A789" s="193"/>
      <c r="B789" s="194"/>
      <c r="C789" s="202">
        <v>4</v>
      </c>
      <c r="D789" s="191" t="s">
        <v>470</v>
      </c>
      <c r="E789" s="171" t="s">
        <v>6</v>
      </c>
      <c r="F789" s="169" t="s">
        <v>4892</v>
      </c>
      <c r="G789" s="206" t="s">
        <v>4893</v>
      </c>
      <c r="H789" s="179"/>
      <c r="I789" s="173" t="s">
        <v>4894</v>
      </c>
      <c r="J789" s="206" t="s">
        <v>4895</v>
      </c>
      <c r="K789" s="173" t="s">
        <v>85</v>
      </c>
      <c r="L789" s="173" t="s">
        <v>17</v>
      </c>
      <c r="M789" s="174" t="s">
        <v>16</v>
      </c>
    </row>
    <row r="790" spans="1:13" s="31" customFormat="1" ht="32.1" customHeight="1" x14ac:dyDescent="0.15">
      <c r="A790" s="193"/>
      <c r="B790" s="194"/>
      <c r="C790" s="177"/>
      <c r="D790" s="194"/>
      <c r="E790" s="180"/>
      <c r="F790" s="176"/>
      <c r="G790" s="206" t="s">
        <v>4896</v>
      </c>
      <c r="H790" s="179"/>
      <c r="I790" s="179"/>
      <c r="J790" s="206" t="s">
        <v>4897</v>
      </c>
      <c r="K790" s="179"/>
      <c r="L790" s="179"/>
      <c r="M790" s="178"/>
    </row>
    <row r="791" spans="1:13" s="31" customFormat="1" ht="32.1" customHeight="1" x14ac:dyDescent="0.15">
      <c r="A791" s="193"/>
      <c r="B791" s="194"/>
      <c r="C791" s="184"/>
      <c r="D791" s="198"/>
      <c r="E791" s="197"/>
      <c r="F791" s="183"/>
      <c r="G791" s="206" t="s">
        <v>4898</v>
      </c>
      <c r="H791" s="179"/>
      <c r="I791" s="189"/>
      <c r="J791" s="206" t="s">
        <v>4899</v>
      </c>
      <c r="K791" s="189"/>
      <c r="L791" s="189"/>
      <c r="M791" s="187"/>
    </row>
    <row r="792" spans="1:13" s="31" customFormat="1" ht="56.1" customHeight="1" x14ac:dyDescent="0.15">
      <c r="A792" s="193"/>
      <c r="B792" s="194"/>
      <c r="C792" s="202">
        <v>5</v>
      </c>
      <c r="D792" s="191" t="s">
        <v>472</v>
      </c>
      <c r="E792" s="185" t="s">
        <v>5</v>
      </c>
      <c r="F792" s="204" t="s">
        <v>3502</v>
      </c>
      <c r="G792" s="206" t="s">
        <v>4900</v>
      </c>
      <c r="H792" s="179"/>
      <c r="I792" s="173" t="s">
        <v>4901</v>
      </c>
      <c r="J792" s="206" t="s">
        <v>4902</v>
      </c>
      <c r="K792" s="214" t="s">
        <v>85</v>
      </c>
      <c r="L792" s="173" t="s">
        <v>17</v>
      </c>
      <c r="M792" s="174" t="s">
        <v>16</v>
      </c>
    </row>
    <row r="793" spans="1:13" s="31" customFormat="1" ht="44.1" customHeight="1" x14ac:dyDescent="0.15">
      <c r="A793" s="193"/>
      <c r="B793" s="194"/>
      <c r="C793" s="177"/>
      <c r="D793" s="194"/>
      <c r="E793" s="171" t="s">
        <v>6</v>
      </c>
      <c r="F793" s="191" t="s">
        <v>3506</v>
      </c>
      <c r="G793" s="206" t="s">
        <v>4903</v>
      </c>
      <c r="H793" s="179"/>
      <c r="I793" s="179"/>
      <c r="J793" s="206" t="s">
        <v>4904</v>
      </c>
      <c r="K793" s="211"/>
      <c r="L793" s="209"/>
      <c r="M793" s="178"/>
    </row>
    <row r="794" spans="1:13" s="31" customFormat="1" ht="44.1" customHeight="1" x14ac:dyDescent="0.15">
      <c r="A794" s="193"/>
      <c r="B794" s="194"/>
      <c r="C794" s="177"/>
      <c r="D794" s="194"/>
      <c r="E794" s="197"/>
      <c r="F794" s="198"/>
      <c r="G794" s="206" t="s">
        <v>4905</v>
      </c>
      <c r="H794" s="179"/>
      <c r="I794" s="179"/>
      <c r="J794" s="206" t="s">
        <v>4906</v>
      </c>
      <c r="K794" s="212" t="s">
        <v>32</v>
      </c>
      <c r="L794" s="209"/>
      <c r="M794" s="178"/>
    </row>
    <row r="795" spans="1:13" s="31" customFormat="1" ht="32.1" customHeight="1" x14ac:dyDescent="0.15">
      <c r="A795" s="201"/>
      <c r="B795" s="198"/>
      <c r="C795" s="184"/>
      <c r="D795" s="198"/>
      <c r="E795" s="185" t="s">
        <v>8</v>
      </c>
      <c r="F795" s="204" t="s">
        <v>4907</v>
      </c>
      <c r="G795" s="269" t="s">
        <v>4908</v>
      </c>
      <c r="H795" s="268"/>
      <c r="I795" s="268"/>
      <c r="J795" s="206" t="s">
        <v>4909</v>
      </c>
      <c r="K795" s="212" t="s">
        <v>85</v>
      </c>
      <c r="L795" s="211"/>
      <c r="M795" s="187"/>
    </row>
    <row r="796" spans="1:13" s="31" customFormat="1" ht="44.1" customHeight="1" x14ac:dyDescent="0.15">
      <c r="A796" s="190">
        <v>72</v>
      </c>
      <c r="B796" s="191" t="s">
        <v>473</v>
      </c>
      <c r="C796" s="202">
        <v>1</v>
      </c>
      <c r="D796" s="191" t="s">
        <v>473</v>
      </c>
      <c r="E796" s="171" t="s">
        <v>5</v>
      </c>
      <c r="F796" s="191" t="s">
        <v>3509</v>
      </c>
      <c r="G796" s="206" t="s">
        <v>3510</v>
      </c>
      <c r="H796" s="173" t="s">
        <v>4910</v>
      </c>
      <c r="I796" s="173" t="s">
        <v>4911</v>
      </c>
      <c r="J796" s="206" t="s">
        <v>4912</v>
      </c>
      <c r="K796" s="173" t="s">
        <v>85</v>
      </c>
      <c r="L796" s="173" t="s">
        <v>17</v>
      </c>
      <c r="M796" s="174" t="s">
        <v>16</v>
      </c>
    </row>
    <row r="797" spans="1:13" s="31" customFormat="1" ht="32.1" customHeight="1" x14ac:dyDescent="0.15">
      <c r="A797" s="193"/>
      <c r="B797" s="194"/>
      <c r="C797" s="177"/>
      <c r="D797" s="194"/>
      <c r="E797" s="197"/>
      <c r="F797" s="198"/>
      <c r="G797" s="206" t="s">
        <v>4913</v>
      </c>
      <c r="H797" s="179"/>
      <c r="I797" s="179"/>
      <c r="J797" s="206" t="s">
        <v>4914</v>
      </c>
      <c r="K797" s="179"/>
      <c r="L797" s="179"/>
      <c r="M797" s="178"/>
    </row>
    <row r="798" spans="1:13" s="31" customFormat="1" ht="44.1" customHeight="1" x14ac:dyDescent="0.15">
      <c r="A798" s="193"/>
      <c r="B798" s="194"/>
      <c r="C798" s="177"/>
      <c r="D798" s="194"/>
      <c r="E798" s="171" t="s">
        <v>6</v>
      </c>
      <c r="F798" s="191" t="s">
        <v>189</v>
      </c>
      <c r="G798" s="206" t="s">
        <v>3511</v>
      </c>
      <c r="H798" s="179"/>
      <c r="I798" s="179"/>
      <c r="J798" s="206" t="s">
        <v>4915</v>
      </c>
      <c r="K798" s="189"/>
      <c r="L798" s="179"/>
      <c r="M798" s="178"/>
    </row>
    <row r="799" spans="1:13" s="31" customFormat="1" ht="32.1" customHeight="1" x14ac:dyDescent="0.15">
      <c r="A799" s="193"/>
      <c r="B799" s="194"/>
      <c r="C799" s="177"/>
      <c r="D799" s="194"/>
      <c r="E799" s="197"/>
      <c r="F799" s="198"/>
      <c r="G799" s="206" t="s">
        <v>3517</v>
      </c>
      <c r="H799" s="179"/>
      <c r="I799" s="179"/>
      <c r="J799" s="206" t="s">
        <v>4916</v>
      </c>
      <c r="K799" s="173" t="s">
        <v>83</v>
      </c>
      <c r="L799" s="179"/>
      <c r="M799" s="178"/>
    </row>
    <row r="800" spans="1:13" s="31" customFormat="1" ht="32.1" customHeight="1" x14ac:dyDescent="0.15">
      <c r="A800" s="193"/>
      <c r="B800" s="194"/>
      <c r="C800" s="177"/>
      <c r="D800" s="194"/>
      <c r="E800" s="171" t="s">
        <v>7</v>
      </c>
      <c r="F800" s="191" t="s">
        <v>3519</v>
      </c>
      <c r="G800" s="206" t="s">
        <v>3520</v>
      </c>
      <c r="H800" s="179"/>
      <c r="I800" s="179"/>
      <c r="J800" s="206" t="s">
        <v>4917</v>
      </c>
      <c r="K800" s="189"/>
      <c r="L800" s="179"/>
      <c r="M800" s="178"/>
    </row>
    <row r="801" spans="1:13" s="31" customFormat="1" ht="32.1" customHeight="1" x14ac:dyDescent="0.15">
      <c r="A801" s="193"/>
      <c r="B801" s="194"/>
      <c r="C801" s="177"/>
      <c r="D801" s="194"/>
      <c r="E801" s="197"/>
      <c r="F801" s="198"/>
      <c r="G801" s="206" t="s">
        <v>3521</v>
      </c>
      <c r="H801" s="179"/>
      <c r="I801" s="179"/>
      <c r="J801" s="206" t="s">
        <v>4918</v>
      </c>
      <c r="K801" s="206" t="s">
        <v>80</v>
      </c>
      <c r="L801" s="179"/>
      <c r="M801" s="178"/>
    </row>
    <row r="802" spans="1:13" s="31" customFormat="1" ht="56.1" customHeight="1" x14ac:dyDescent="0.15">
      <c r="A802" s="193"/>
      <c r="B802" s="194"/>
      <c r="C802" s="177"/>
      <c r="D802" s="194"/>
      <c r="E802" s="171" t="s">
        <v>8</v>
      </c>
      <c r="F802" s="191" t="s">
        <v>3523</v>
      </c>
      <c r="G802" s="206" t="s">
        <v>3524</v>
      </c>
      <c r="H802" s="179"/>
      <c r="I802" s="179"/>
      <c r="J802" s="206" t="s">
        <v>4919</v>
      </c>
      <c r="K802" s="206" t="s">
        <v>32</v>
      </c>
      <c r="L802" s="179"/>
      <c r="M802" s="178"/>
    </row>
    <row r="803" spans="1:13" s="31" customFormat="1" ht="32.1" customHeight="1" x14ac:dyDescent="0.15">
      <c r="A803" s="193"/>
      <c r="B803" s="194"/>
      <c r="C803" s="177"/>
      <c r="D803" s="194"/>
      <c r="E803" s="197"/>
      <c r="F803" s="198"/>
      <c r="G803" s="206" t="s">
        <v>3525</v>
      </c>
      <c r="H803" s="179"/>
      <c r="I803" s="179"/>
      <c r="J803" s="206" t="s">
        <v>4920</v>
      </c>
      <c r="K803" s="206" t="s">
        <v>85</v>
      </c>
      <c r="L803" s="179"/>
      <c r="M803" s="178"/>
    </row>
    <row r="804" spans="1:13" s="31" customFormat="1" ht="32.1" customHeight="1" x14ac:dyDescent="0.15">
      <c r="A804" s="193"/>
      <c r="B804" s="194"/>
      <c r="C804" s="177"/>
      <c r="D804" s="194"/>
      <c r="E804" s="171" t="s">
        <v>12</v>
      </c>
      <c r="F804" s="191" t="s">
        <v>3526</v>
      </c>
      <c r="G804" s="206" t="s">
        <v>4921</v>
      </c>
      <c r="H804" s="179"/>
      <c r="I804" s="179"/>
      <c r="J804" s="206" t="s">
        <v>4922</v>
      </c>
      <c r="K804" s="173" t="s">
        <v>83</v>
      </c>
      <c r="L804" s="179"/>
      <c r="M804" s="178"/>
    </row>
    <row r="805" spans="1:13" s="31" customFormat="1" ht="32.1" customHeight="1" x14ac:dyDescent="0.15">
      <c r="A805" s="193"/>
      <c r="B805" s="194"/>
      <c r="C805" s="177"/>
      <c r="D805" s="194"/>
      <c r="E805" s="197"/>
      <c r="F805" s="198"/>
      <c r="G805" s="206" t="s">
        <v>4923</v>
      </c>
      <c r="H805" s="179"/>
      <c r="I805" s="179"/>
      <c r="J805" s="206" t="s">
        <v>4922</v>
      </c>
      <c r="K805" s="189"/>
      <c r="L805" s="179"/>
      <c r="M805" s="178"/>
    </row>
    <row r="806" spans="1:13" s="31" customFormat="1" ht="32.1" customHeight="1" x14ac:dyDescent="0.15">
      <c r="A806" s="193"/>
      <c r="B806" s="194"/>
      <c r="C806" s="184"/>
      <c r="D806" s="198"/>
      <c r="E806" s="185" t="s">
        <v>14</v>
      </c>
      <c r="F806" s="204" t="s">
        <v>3530</v>
      </c>
      <c r="G806" s="206" t="s">
        <v>3531</v>
      </c>
      <c r="H806" s="179"/>
      <c r="I806" s="189"/>
      <c r="J806" s="206" t="s">
        <v>4924</v>
      </c>
      <c r="K806" s="206" t="s">
        <v>32</v>
      </c>
      <c r="L806" s="189"/>
      <c r="M806" s="187"/>
    </row>
    <row r="807" spans="1:13" s="31" customFormat="1" ht="56.1" customHeight="1" x14ac:dyDescent="0.15">
      <c r="A807" s="193"/>
      <c r="B807" s="194"/>
      <c r="C807" s="202">
        <v>2</v>
      </c>
      <c r="D807" s="191" t="s">
        <v>3532</v>
      </c>
      <c r="E807" s="185" t="s">
        <v>5</v>
      </c>
      <c r="F807" s="204" t="s">
        <v>3533</v>
      </c>
      <c r="G807" s="206" t="s">
        <v>4925</v>
      </c>
      <c r="H807" s="179"/>
      <c r="I807" s="173" t="s">
        <v>4926</v>
      </c>
      <c r="J807" s="206" t="s">
        <v>4927</v>
      </c>
      <c r="K807" s="206" t="s">
        <v>85</v>
      </c>
      <c r="L807" s="173" t="s">
        <v>17</v>
      </c>
      <c r="M807" s="174" t="s">
        <v>16</v>
      </c>
    </row>
    <row r="808" spans="1:13" s="31" customFormat="1" ht="56.1" customHeight="1" x14ac:dyDescent="0.15">
      <c r="A808" s="193"/>
      <c r="B808" s="194"/>
      <c r="C808" s="177"/>
      <c r="D808" s="194"/>
      <c r="E808" s="185" t="s">
        <v>6</v>
      </c>
      <c r="F808" s="204" t="s">
        <v>3535</v>
      </c>
      <c r="G808" s="206" t="s">
        <v>3536</v>
      </c>
      <c r="H808" s="179"/>
      <c r="I808" s="179"/>
      <c r="J808" s="206" t="s">
        <v>4928</v>
      </c>
      <c r="K808" s="173" t="s">
        <v>83</v>
      </c>
      <c r="L808" s="179"/>
      <c r="M808" s="179"/>
    </row>
    <row r="809" spans="1:13" s="31" customFormat="1" ht="32.1" customHeight="1" x14ac:dyDescent="0.15">
      <c r="A809" s="193"/>
      <c r="B809" s="194"/>
      <c r="C809" s="177"/>
      <c r="D809" s="194"/>
      <c r="E809" s="185" t="s">
        <v>7</v>
      </c>
      <c r="F809" s="204" t="s">
        <v>3537</v>
      </c>
      <c r="G809" s="206" t="s">
        <v>193</v>
      </c>
      <c r="H809" s="179"/>
      <c r="I809" s="179"/>
      <c r="J809" s="206" t="s">
        <v>4929</v>
      </c>
      <c r="K809" s="179"/>
      <c r="L809" s="179"/>
      <c r="M809" s="179"/>
    </row>
    <row r="810" spans="1:13" s="31" customFormat="1" ht="32.1" customHeight="1" x14ac:dyDescent="0.15">
      <c r="A810" s="193"/>
      <c r="B810" s="194"/>
      <c r="C810" s="177"/>
      <c r="D810" s="194"/>
      <c r="E810" s="185" t="s">
        <v>9</v>
      </c>
      <c r="F810" s="204" t="s">
        <v>3541</v>
      </c>
      <c r="G810" s="206" t="s">
        <v>3542</v>
      </c>
      <c r="H810" s="179"/>
      <c r="I810" s="179"/>
      <c r="J810" s="206" t="s">
        <v>4930</v>
      </c>
      <c r="K810" s="179"/>
      <c r="L810" s="179"/>
      <c r="M810" s="179"/>
    </row>
    <row r="811" spans="1:13" s="31" customFormat="1" ht="44.1" customHeight="1" x14ac:dyDescent="0.15">
      <c r="A811" s="193"/>
      <c r="B811" s="194"/>
      <c r="C811" s="177"/>
      <c r="D811" s="194"/>
      <c r="E811" s="185" t="s">
        <v>12</v>
      </c>
      <c r="F811" s="204" t="s">
        <v>3547</v>
      </c>
      <c r="G811" s="206" t="s">
        <v>3548</v>
      </c>
      <c r="H811" s="179"/>
      <c r="I811" s="179"/>
      <c r="J811" s="206" t="s">
        <v>4931</v>
      </c>
      <c r="K811" s="189"/>
      <c r="L811" s="179"/>
      <c r="M811" s="179"/>
    </row>
    <row r="812" spans="1:13" s="31" customFormat="1" ht="44.1" customHeight="1" x14ac:dyDescent="0.15">
      <c r="A812" s="193"/>
      <c r="B812" s="194"/>
      <c r="C812" s="184"/>
      <c r="D812" s="198"/>
      <c r="E812" s="185" t="s">
        <v>13</v>
      </c>
      <c r="F812" s="204" t="s">
        <v>3550</v>
      </c>
      <c r="G812" s="206" t="s">
        <v>3551</v>
      </c>
      <c r="H812" s="179"/>
      <c r="I812" s="189"/>
      <c r="J812" s="206" t="s">
        <v>4932</v>
      </c>
      <c r="K812" s="206" t="s">
        <v>85</v>
      </c>
      <c r="L812" s="189"/>
      <c r="M812" s="189"/>
    </row>
    <row r="813" spans="1:13" s="31" customFormat="1" ht="44.1" customHeight="1" x14ac:dyDescent="0.15">
      <c r="A813" s="193"/>
      <c r="B813" s="194"/>
      <c r="C813" s="202">
        <v>3</v>
      </c>
      <c r="D813" s="191" t="s">
        <v>478</v>
      </c>
      <c r="E813" s="185" t="s">
        <v>5</v>
      </c>
      <c r="F813" s="204" t="s">
        <v>3552</v>
      </c>
      <c r="G813" s="206" t="s">
        <v>3553</v>
      </c>
      <c r="H813" s="179"/>
      <c r="I813" s="173" t="s">
        <v>4933</v>
      </c>
      <c r="J813" s="206" t="s">
        <v>4934</v>
      </c>
      <c r="K813" s="173" t="s">
        <v>85</v>
      </c>
      <c r="L813" s="173" t="s">
        <v>17</v>
      </c>
      <c r="M813" s="174" t="s">
        <v>16</v>
      </c>
    </row>
    <row r="814" spans="1:13" s="31" customFormat="1" ht="32.1" customHeight="1" x14ac:dyDescent="0.15">
      <c r="A814" s="193"/>
      <c r="B814" s="194"/>
      <c r="C814" s="177"/>
      <c r="D814" s="194"/>
      <c r="E814" s="185" t="s">
        <v>6</v>
      </c>
      <c r="F814" s="204" t="s">
        <v>3554</v>
      </c>
      <c r="G814" s="206" t="s">
        <v>4935</v>
      </c>
      <c r="H814" s="179"/>
      <c r="I814" s="179"/>
      <c r="J814" s="206" t="s">
        <v>4936</v>
      </c>
      <c r="K814" s="189"/>
      <c r="L814" s="179"/>
      <c r="M814" s="178"/>
    </row>
    <row r="815" spans="1:13" s="31" customFormat="1" ht="44.1" customHeight="1" x14ac:dyDescent="0.15">
      <c r="A815" s="193"/>
      <c r="B815" s="194"/>
      <c r="C815" s="177"/>
      <c r="D815" s="194"/>
      <c r="E815" s="171" t="s">
        <v>7</v>
      </c>
      <c r="F815" s="191" t="s">
        <v>3561</v>
      </c>
      <c r="G815" s="206" t="s">
        <v>3564</v>
      </c>
      <c r="H815" s="179"/>
      <c r="I815" s="179"/>
      <c r="J815" s="206" t="s">
        <v>4937</v>
      </c>
      <c r="K815" s="206" t="s">
        <v>83</v>
      </c>
      <c r="L815" s="179"/>
      <c r="M815" s="178"/>
    </row>
    <row r="816" spans="1:13" s="31" customFormat="1" ht="44.1" customHeight="1" x14ac:dyDescent="0.15">
      <c r="A816" s="193"/>
      <c r="B816" s="194"/>
      <c r="C816" s="177"/>
      <c r="D816" s="194"/>
      <c r="E816" s="197"/>
      <c r="F816" s="198"/>
      <c r="G816" s="206" t="s">
        <v>607</v>
      </c>
      <c r="H816" s="179"/>
      <c r="I816" s="179"/>
      <c r="J816" s="206" t="s">
        <v>607</v>
      </c>
      <c r="K816" s="206" t="s">
        <v>2840</v>
      </c>
      <c r="L816" s="179"/>
      <c r="M816" s="178"/>
    </row>
    <row r="817" spans="1:13" s="31" customFormat="1" ht="32.1" customHeight="1" x14ac:dyDescent="0.15">
      <c r="A817" s="193"/>
      <c r="B817" s="194"/>
      <c r="C817" s="184"/>
      <c r="D817" s="198"/>
      <c r="E817" s="185" t="s">
        <v>8</v>
      </c>
      <c r="F817" s="204" t="s">
        <v>3566</v>
      </c>
      <c r="G817" s="206" t="s">
        <v>195</v>
      </c>
      <c r="H817" s="179"/>
      <c r="I817" s="189"/>
      <c r="J817" s="206" t="s">
        <v>4938</v>
      </c>
      <c r="K817" s="206" t="s">
        <v>83</v>
      </c>
      <c r="L817" s="189"/>
      <c r="M817" s="187"/>
    </row>
    <row r="818" spans="1:13" s="31" customFormat="1" ht="44.1" customHeight="1" x14ac:dyDescent="0.15">
      <c r="A818" s="193"/>
      <c r="B818" s="194"/>
      <c r="C818" s="202">
        <v>4</v>
      </c>
      <c r="D818" s="191" t="s">
        <v>479</v>
      </c>
      <c r="E818" s="185" t="s">
        <v>5</v>
      </c>
      <c r="F818" s="204" t="s">
        <v>3568</v>
      </c>
      <c r="G818" s="206" t="s">
        <v>4939</v>
      </c>
      <c r="H818" s="179"/>
      <c r="I818" s="173" t="s">
        <v>4940</v>
      </c>
      <c r="J818" s="206" t="s">
        <v>4941</v>
      </c>
      <c r="K818" s="173" t="s">
        <v>85</v>
      </c>
      <c r="L818" s="173" t="s">
        <v>17</v>
      </c>
      <c r="M818" s="174" t="s">
        <v>16</v>
      </c>
    </row>
    <row r="819" spans="1:13" s="31" customFormat="1" ht="32.1" customHeight="1" x14ac:dyDescent="0.15">
      <c r="A819" s="193"/>
      <c r="B819" s="194"/>
      <c r="C819" s="177"/>
      <c r="D819" s="194"/>
      <c r="E819" s="171" t="s">
        <v>6</v>
      </c>
      <c r="F819" s="191" t="s">
        <v>3570</v>
      </c>
      <c r="G819" s="206" t="s">
        <v>3571</v>
      </c>
      <c r="H819" s="179"/>
      <c r="I819" s="179"/>
      <c r="J819" s="206" t="s">
        <v>4942</v>
      </c>
      <c r="K819" s="189"/>
      <c r="L819" s="179"/>
      <c r="M819" s="178"/>
    </row>
    <row r="820" spans="1:13" s="31" customFormat="1" ht="32.1" customHeight="1" x14ac:dyDescent="0.15">
      <c r="A820" s="193"/>
      <c r="B820" s="194"/>
      <c r="C820" s="177"/>
      <c r="D820" s="194"/>
      <c r="E820" s="180"/>
      <c r="F820" s="194"/>
      <c r="G820" s="206" t="s">
        <v>252</v>
      </c>
      <c r="H820" s="179"/>
      <c r="I820" s="179"/>
      <c r="J820" s="206" t="s">
        <v>4943</v>
      </c>
      <c r="K820" s="173" t="s">
        <v>32</v>
      </c>
      <c r="L820" s="179"/>
      <c r="M820" s="178"/>
    </row>
    <row r="821" spans="1:13" s="31" customFormat="1" ht="32.1" customHeight="1" x14ac:dyDescent="0.15">
      <c r="A821" s="193"/>
      <c r="B821" s="194"/>
      <c r="C821" s="177"/>
      <c r="D821" s="194"/>
      <c r="E821" s="180"/>
      <c r="F821" s="194"/>
      <c r="G821" s="206" t="s">
        <v>3573</v>
      </c>
      <c r="H821" s="179"/>
      <c r="I821" s="179"/>
      <c r="J821" s="206" t="s">
        <v>4944</v>
      </c>
      <c r="K821" s="179"/>
      <c r="L821" s="179"/>
      <c r="M821" s="178"/>
    </row>
    <row r="822" spans="1:13" s="31" customFormat="1" ht="32.1" customHeight="1" x14ac:dyDescent="0.15">
      <c r="A822" s="193"/>
      <c r="B822" s="194"/>
      <c r="C822" s="177"/>
      <c r="D822" s="194"/>
      <c r="E822" s="180"/>
      <c r="F822" s="194"/>
      <c r="G822" s="206" t="s">
        <v>3575</v>
      </c>
      <c r="H822" s="179"/>
      <c r="I822" s="179"/>
      <c r="J822" s="206" t="s">
        <v>4945</v>
      </c>
      <c r="K822" s="179"/>
      <c r="L822" s="179"/>
      <c r="M822" s="178"/>
    </row>
    <row r="823" spans="1:13" s="31" customFormat="1" ht="32.1" customHeight="1" x14ac:dyDescent="0.15">
      <c r="A823" s="193"/>
      <c r="B823" s="194"/>
      <c r="C823" s="177"/>
      <c r="D823" s="194"/>
      <c r="E823" s="180"/>
      <c r="F823" s="194"/>
      <c r="G823" s="206" t="s">
        <v>4946</v>
      </c>
      <c r="H823" s="179"/>
      <c r="I823" s="179"/>
      <c r="J823" s="206" t="s">
        <v>4947</v>
      </c>
      <c r="K823" s="189"/>
      <c r="L823" s="179"/>
      <c r="M823" s="178"/>
    </row>
    <row r="824" spans="1:13" s="31" customFormat="1" ht="32.1" customHeight="1" x14ac:dyDescent="0.15">
      <c r="A824" s="193"/>
      <c r="B824" s="194"/>
      <c r="C824" s="177"/>
      <c r="D824" s="194"/>
      <c r="E824" s="180"/>
      <c r="F824" s="194"/>
      <c r="G824" s="206" t="s">
        <v>4948</v>
      </c>
      <c r="H824" s="179"/>
      <c r="I824" s="179"/>
      <c r="J824" s="206" t="s">
        <v>4949</v>
      </c>
      <c r="K824" s="206" t="s">
        <v>80</v>
      </c>
      <c r="L824" s="179"/>
      <c r="M824" s="178"/>
    </row>
    <row r="825" spans="1:13" s="31" customFormat="1" ht="32.1" customHeight="1" x14ac:dyDescent="0.15">
      <c r="A825" s="193"/>
      <c r="B825" s="194"/>
      <c r="C825" s="177"/>
      <c r="D825" s="194"/>
      <c r="E825" s="197"/>
      <c r="F825" s="198"/>
      <c r="G825" s="206" t="s">
        <v>3577</v>
      </c>
      <c r="H825" s="179"/>
      <c r="I825" s="179"/>
      <c r="J825" s="206" t="s">
        <v>4950</v>
      </c>
      <c r="K825" s="212" t="s">
        <v>379</v>
      </c>
      <c r="L825" s="179"/>
      <c r="M825" s="178"/>
    </row>
    <row r="826" spans="1:13" s="31" customFormat="1" ht="32.1" customHeight="1" x14ac:dyDescent="0.15">
      <c r="A826" s="193"/>
      <c r="B826" s="194"/>
      <c r="C826" s="177"/>
      <c r="D826" s="194"/>
      <c r="E826" s="171" t="s">
        <v>7</v>
      </c>
      <c r="F826" s="191" t="s">
        <v>3578</v>
      </c>
      <c r="G826" s="206" t="s">
        <v>3579</v>
      </c>
      <c r="H826" s="179"/>
      <c r="I826" s="179"/>
      <c r="J826" s="206" t="s">
        <v>4951</v>
      </c>
      <c r="K826" s="181" t="s">
        <v>80</v>
      </c>
      <c r="L826" s="179"/>
      <c r="M826" s="178"/>
    </row>
    <row r="827" spans="1:13" s="31" customFormat="1" ht="56.1" customHeight="1" x14ac:dyDescent="0.15">
      <c r="A827" s="193"/>
      <c r="B827" s="194"/>
      <c r="C827" s="177"/>
      <c r="D827" s="194"/>
      <c r="E827" s="180"/>
      <c r="F827" s="194"/>
      <c r="G827" s="206" t="s">
        <v>609</v>
      </c>
      <c r="H827" s="179"/>
      <c r="I827" s="179"/>
      <c r="J827" s="206" t="s">
        <v>609</v>
      </c>
      <c r="K827" s="173" t="s">
        <v>3582</v>
      </c>
      <c r="L827" s="179"/>
      <c r="M827" s="178"/>
    </row>
    <row r="828" spans="1:13" s="31" customFormat="1" ht="32.1" customHeight="1" x14ac:dyDescent="0.15">
      <c r="A828" s="193"/>
      <c r="B828" s="194"/>
      <c r="C828" s="177"/>
      <c r="D828" s="194"/>
      <c r="E828" s="180"/>
      <c r="F828" s="194"/>
      <c r="G828" s="206" t="s">
        <v>3583</v>
      </c>
      <c r="H828" s="179"/>
      <c r="I828" s="179"/>
      <c r="J828" s="206" t="s">
        <v>3583</v>
      </c>
      <c r="K828" s="179"/>
      <c r="L828" s="179"/>
      <c r="M828" s="178"/>
    </row>
    <row r="829" spans="1:13" s="31" customFormat="1" ht="32.1" customHeight="1" x14ac:dyDescent="0.15">
      <c r="A829" s="193"/>
      <c r="B829" s="194"/>
      <c r="C829" s="177"/>
      <c r="D829" s="194"/>
      <c r="E829" s="180"/>
      <c r="F829" s="194"/>
      <c r="G829" s="206" t="s">
        <v>3585</v>
      </c>
      <c r="H829" s="179"/>
      <c r="I829" s="179"/>
      <c r="J829" s="206" t="s">
        <v>3585</v>
      </c>
      <c r="K829" s="179"/>
      <c r="L829" s="179"/>
      <c r="M829" s="178"/>
    </row>
    <row r="830" spans="1:13" s="31" customFormat="1" ht="32.1" customHeight="1" x14ac:dyDescent="0.15">
      <c r="A830" s="193"/>
      <c r="B830" s="194"/>
      <c r="C830" s="177"/>
      <c r="D830" s="194"/>
      <c r="E830" s="180"/>
      <c r="F830" s="194"/>
      <c r="G830" s="206" t="s">
        <v>3587</v>
      </c>
      <c r="H830" s="179"/>
      <c r="I830" s="179"/>
      <c r="J830" s="206" t="s">
        <v>3587</v>
      </c>
      <c r="K830" s="189"/>
      <c r="L830" s="179"/>
      <c r="M830" s="178"/>
    </row>
    <row r="831" spans="1:13" s="31" customFormat="1" ht="44.1" customHeight="1" x14ac:dyDescent="0.15">
      <c r="A831" s="193"/>
      <c r="B831" s="194"/>
      <c r="C831" s="177"/>
      <c r="D831" s="194"/>
      <c r="E831" s="197"/>
      <c r="F831" s="198"/>
      <c r="G831" s="206" t="s">
        <v>3589</v>
      </c>
      <c r="H831" s="179"/>
      <c r="I831" s="179"/>
      <c r="J831" s="206" t="s">
        <v>3589</v>
      </c>
      <c r="K831" s="206" t="s">
        <v>2968</v>
      </c>
      <c r="L831" s="179"/>
      <c r="M831" s="178"/>
    </row>
    <row r="832" spans="1:13" s="31" customFormat="1" ht="32.1" customHeight="1" x14ac:dyDescent="0.15">
      <c r="A832" s="193"/>
      <c r="B832" s="194"/>
      <c r="C832" s="177"/>
      <c r="D832" s="194"/>
      <c r="E832" s="185" t="s">
        <v>8</v>
      </c>
      <c r="F832" s="204" t="s">
        <v>3591</v>
      </c>
      <c r="G832" s="206" t="s">
        <v>196</v>
      </c>
      <c r="H832" s="179"/>
      <c r="I832" s="179"/>
      <c r="J832" s="206" t="s">
        <v>4952</v>
      </c>
      <c r="K832" s="173" t="s">
        <v>85</v>
      </c>
      <c r="L832" s="179"/>
      <c r="M832" s="178"/>
    </row>
    <row r="833" spans="1:13" s="31" customFormat="1" ht="44.1" customHeight="1" x14ac:dyDescent="0.15">
      <c r="A833" s="193"/>
      <c r="B833" s="194"/>
      <c r="C833" s="177"/>
      <c r="D833" s="194"/>
      <c r="E833" s="171" t="s">
        <v>9</v>
      </c>
      <c r="F833" s="191" t="s">
        <v>3593</v>
      </c>
      <c r="G833" s="206" t="s">
        <v>3594</v>
      </c>
      <c r="H833" s="179"/>
      <c r="I833" s="179"/>
      <c r="J833" s="206" t="s">
        <v>4953</v>
      </c>
      <c r="K833" s="179"/>
      <c r="L833" s="179"/>
      <c r="M833" s="178"/>
    </row>
    <row r="834" spans="1:13" s="31" customFormat="1" ht="44.1" customHeight="1" x14ac:dyDescent="0.15">
      <c r="A834" s="201"/>
      <c r="B834" s="198"/>
      <c r="C834" s="184"/>
      <c r="D834" s="198"/>
      <c r="E834" s="197"/>
      <c r="F834" s="198"/>
      <c r="G834" s="206" t="s">
        <v>3596</v>
      </c>
      <c r="H834" s="189"/>
      <c r="I834" s="189"/>
      <c r="J834" s="206" t="s">
        <v>4954</v>
      </c>
      <c r="K834" s="189"/>
      <c r="L834" s="189"/>
      <c r="M834" s="187"/>
    </row>
    <row r="835" spans="1:13" s="31" customFormat="1" ht="44.1" customHeight="1" x14ac:dyDescent="0.15">
      <c r="A835" s="190">
        <v>73</v>
      </c>
      <c r="B835" s="191" t="s">
        <v>481</v>
      </c>
      <c r="C835" s="202">
        <v>1</v>
      </c>
      <c r="D835" s="191" t="s">
        <v>481</v>
      </c>
      <c r="E835" s="171" t="s">
        <v>5</v>
      </c>
      <c r="F835" s="191" t="s">
        <v>4955</v>
      </c>
      <c r="G835" s="206" t="s">
        <v>4956</v>
      </c>
      <c r="H835" s="173" t="s">
        <v>4957</v>
      </c>
      <c r="I835" s="173" t="s">
        <v>4958</v>
      </c>
      <c r="J835" s="206" t="s">
        <v>4959</v>
      </c>
      <c r="K835" s="214" t="s">
        <v>85</v>
      </c>
      <c r="L835" s="173" t="s">
        <v>17</v>
      </c>
      <c r="M835" s="174" t="s">
        <v>16</v>
      </c>
    </row>
    <row r="836" spans="1:13" s="31" customFormat="1" ht="44.1" customHeight="1" x14ac:dyDescent="0.15">
      <c r="A836" s="193"/>
      <c r="B836" s="194"/>
      <c r="C836" s="177"/>
      <c r="D836" s="194"/>
      <c r="E836" s="197"/>
      <c r="F836" s="198"/>
      <c r="G836" s="206" t="s">
        <v>4960</v>
      </c>
      <c r="H836" s="179"/>
      <c r="I836" s="179"/>
      <c r="J836" s="206" t="s">
        <v>4961</v>
      </c>
      <c r="K836" s="209"/>
      <c r="L836" s="179"/>
      <c r="M836" s="178"/>
    </row>
    <row r="837" spans="1:13" s="31" customFormat="1" ht="32.1" customHeight="1" x14ac:dyDescent="0.15">
      <c r="A837" s="193"/>
      <c r="B837" s="194"/>
      <c r="C837" s="177"/>
      <c r="D837" s="194"/>
      <c r="E837" s="185" t="s">
        <v>9</v>
      </c>
      <c r="F837" s="204" t="s">
        <v>3603</v>
      </c>
      <c r="G837" s="206" t="s">
        <v>3604</v>
      </c>
      <c r="H837" s="179"/>
      <c r="I837" s="179"/>
      <c r="J837" s="206" t="s">
        <v>4962</v>
      </c>
      <c r="K837" s="211"/>
      <c r="L837" s="209"/>
      <c r="M837" s="178"/>
    </row>
    <row r="838" spans="1:13" s="31" customFormat="1" ht="32.1" customHeight="1" x14ac:dyDescent="0.15">
      <c r="A838" s="193"/>
      <c r="B838" s="194"/>
      <c r="C838" s="177"/>
      <c r="D838" s="194"/>
      <c r="E838" s="171" t="s">
        <v>11</v>
      </c>
      <c r="F838" s="191" t="s">
        <v>3605</v>
      </c>
      <c r="G838" s="206" t="s">
        <v>162</v>
      </c>
      <c r="H838" s="179"/>
      <c r="I838" s="179"/>
      <c r="J838" s="206" t="s">
        <v>4963</v>
      </c>
      <c r="K838" s="214" t="s">
        <v>85</v>
      </c>
      <c r="L838" s="209"/>
      <c r="M838" s="178"/>
    </row>
    <row r="839" spans="1:13" s="31" customFormat="1" ht="32.1" customHeight="1" x14ac:dyDescent="0.15">
      <c r="A839" s="193"/>
      <c r="B839" s="194"/>
      <c r="C839" s="177"/>
      <c r="D839" s="194"/>
      <c r="E839" s="180"/>
      <c r="F839" s="194"/>
      <c r="G839" s="206" t="s">
        <v>4964</v>
      </c>
      <c r="H839" s="179"/>
      <c r="I839" s="179"/>
      <c r="J839" s="206" t="s">
        <v>4965</v>
      </c>
      <c r="K839" s="211"/>
      <c r="L839" s="209"/>
      <c r="M839" s="178"/>
    </row>
    <row r="840" spans="1:13" s="31" customFormat="1" ht="32.1" customHeight="1" x14ac:dyDescent="0.15">
      <c r="A840" s="193"/>
      <c r="B840" s="194"/>
      <c r="C840" s="177"/>
      <c r="D840" s="194"/>
      <c r="E840" s="180"/>
      <c r="F840" s="194"/>
      <c r="G840" s="206" t="s">
        <v>4966</v>
      </c>
      <c r="H840" s="179"/>
      <c r="I840" s="179"/>
      <c r="J840" s="206" t="s">
        <v>4967</v>
      </c>
      <c r="K840" s="214" t="s">
        <v>32</v>
      </c>
      <c r="L840" s="209"/>
      <c r="M840" s="178"/>
    </row>
    <row r="841" spans="1:13" s="31" customFormat="1" ht="44.1" customHeight="1" x14ac:dyDescent="0.15">
      <c r="A841" s="193"/>
      <c r="B841" s="194"/>
      <c r="C841" s="177"/>
      <c r="D841" s="194"/>
      <c r="E841" s="180"/>
      <c r="F841" s="194"/>
      <c r="G841" s="206" t="s">
        <v>4968</v>
      </c>
      <c r="H841" s="179"/>
      <c r="I841" s="179"/>
      <c r="J841" s="206" t="s">
        <v>4967</v>
      </c>
      <c r="K841" s="209"/>
      <c r="L841" s="209"/>
      <c r="M841" s="178"/>
    </row>
    <row r="842" spans="1:13" s="31" customFormat="1" ht="32.1" customHeight="1" x14ac:dyDescent="0.15">
      <c r="A842" s="193"/>
      <c r="B842" s="194"/>
      <c r="C842" s="177"/>
      <c r="D842" s="194"/>
      <c r="E842" s="180"/>
      <c r="F842" s="194"/>
      <c r="G842" s="206" t="s">
        <v>4969</v>
      </c>
      <c r="H842" s="179"/>
      <c r="I842" s="179"/>
      <c r="J842" s="206" t="s">
        <v>4967</v>
      </c>
      <c r="K842" s="209"/>
      <c r="L842" s="209"/>
      <c r="M842" s="178"/>
    </row>
    <row r="843" spans="1:13" s="31" customFormat="1" ht="32.1" customHeight="1" x14ac:dyDescent="0.15">
      <c r="A843" s="193"/>
      <c r="B843" s="194"/>
      <c r="C843" s="177"/>
      <c r="D843" s="194"/>
      <c r="E843" s="180"/>
      <c r="F843" s="194"/>
      <c r="G843" s="206" t="s">
        <v>4970</v>
      </c>
      <c r="H843" s="179"/>
      <c r="I843" s="179"/>
      <c r="J843" s="206" t="s">
        <v>4967</v>
      </c>
      <c r="K843" s="209"/>
      <c r="L843" s="209"/>
      <c r="M843" s="178"/>
    </row>
    <row r="844" spans="1:13" s="31" customFormat="1" ht="32.1" customHeight="1" x14ac:dyDescent="0.15">
      <c r="A844" s="193"/>
      <c r="B844" s="194"/>
      <c r="C844" s="177"/>
      <c r="D844" s="194"/>
      <c r="E844" s="180"/>
      <c r="F844" s="194"/>
      <c r="G844" s="206" t="s">
        <v>487</v>
      </c>
      <c r="H844" s="179"/>
      <c r="I844" s="179"/>
      <c r="J844" s="206" t="s">
        <v>4971</v>
      </c>
      <c r="K844" s="209"/>
      <c r="L844" s="209"/>
      <c r="M844" s="178"/>
    </row>
    <row r="845" spans="1:13" s="31" customFormat="1" ht="32.1" customHeight="1" x14ac:dyDescent="0.15">
      <c r="A845" s="193"/>
      <c r="B845" s="194"/>
      <c r="C845" s="177"/>
      <c r="D845" s="194"/>
      <c r="E845" s="180"/>
      <c r="F845" s="194"/>
      <c r="G845" s="206" t="s">
        <v>3263</v>
      </c>
      <c r="H845" s="179"/>
      <c r="I845" s="179"/>
      <c r="J845" s="206" t="s">
        <v>4972</v>
      </c>
      <c r="K845" s="211"/>
      <c r="L845" s="209"/>
      <c r="M845" s="178"/>
    </row>
    <row r="846" spans="1:13" s="31" customFormat="1" ht="44.1" customHeight="1" x14ac:dyDescent="0.15">
      <c r="A846" s="193"/>
      <c r="B846" s="194"/>
      <c r="C846" s="177"/>
      <c r="D846" s="194"/>
      <c r="E846" s="180"/>
      <c r="F846" s="194"/>
      <c r="G846" s="206" t="s">
        <v>4973</v>
      </c>
      <c r="H846" s="179"/>
      <c r="I846" s="179"/>
      <c r="J846" s="206" t="s">
        <v>4974</v>
      </c>
      <c r="K846" s="212" t="s">
        <v>80</v>
      </c>
      <c r="L846" s="209"/>
      <c r="M846" s="178"/>
    </row>
    <row r="847" spans="1:13" s="31" customFormat="1" ht="56.1" customHeight="1" x14ac:dyDescent="0.15">
      <c r="A847" s="193"/>
      <c r="B847" s="194"/>
      <c r="C847" s="184"/>
      <c r="D847" s="198"/>
      <c r="E847" s="197"/>
      <c r="F847" s="198"/>
      <c r="G847" s="206" t="s">
        <v>3607</v>
      </c>
      <c r="H847" s="179"/>
      <c r="I847" s="189"/>
      <c r="J847" s="206" t="s">
        <v>3607</v>
      </c>
      <c r="K847" s="212" t="s">
        <v>483</v>
      </c>
      <c r="L847" s="211"/>
      <c r="M847" s="187"/>
    </row>
    <row r="848" spans="1:13" s="31" customFormat="1" ht="32.1" customHeight="1" x14ac:dyDescent="0.15">
      <c r="A848" s="193"/>
      <c r="B848" s="194"/>
      <c r="C848" s="202">
        <v>2</v>
      </c>
      <c r="D848" s="191" t="s">
        <v>484</v>
      </c>
      <c r="E848" s="185" t="s">
        <v>7</v>
      </c>
      <c r="F848" s="204" t="s">
        <v>4975</v>
      </c>
      <c r="G848" s="212" t="s">
        <v>4976</v>
      </c>
      <c r="H848" s="209"/>
      <c r="I848" s="173" t="s">
        <v>4977</v>
      </c>
      <c r="J848" s="206" t="s">
        <v>4978</v>
      </c>
      <c r="K848" s="212" t="s">
        <v>80</v>
      </c>
      <c r="L848" s="173" t="s">
        <v>17</v>
      </c>
      <c r="M848" s="174" t="s">
        <v>16</v>
      </c>
    </row>
    <row r="849" spans="1:13" s="31" customFormat="1" ht="32.1" customHeight="1" x14ac:dyDescent="0.15">
      <c r="A849" s="193"/>
      <c r="B849" s="194"/>
      <c r="C849" s="177"/>
      <c r="D849" s="194"/>
      <c r="E849" s="171" t="s">
        <v>8</v>
      </c>
      <c r="F849" s="191" t="s">
        <v>3616</v>
      </c>
      <c r="G849" s="206" t="s">
        <v>4979</v>
      </c>
      <c r="H849" s="179"/>
      <c r="I849" s="179"/>
      <c r="J849" s="206" t="s">
        <v>4980</v>
      </c>
      <c r="K849" s="214" t="s">
        <v>85</v>
      </c>
      <c r="L849" s="211"/>
      <c r="M849" s="187"/>
    </row>
    <row r="850" spans="1:13" s="31" customFormat="1" ht="56.1" customHeight="1" x14ac:dyDescent="0.15">
      <c r="A850" s="193"/>
      <c r="B850" s="194"/>
      <c r="C850" s="177"/>
      <c r="D850" s="194"/>
      <c r="E850" s="180"/>
      <c r="F850" s="194"/>
      <c r="G850" s="206" t="s">
        <v>4981</v>
      </c>
      <c r="H850" s="179"/>
      <c r="I850" s="179"/>
      <c r="J850" s="206" t="s">
        <v>4982</v>
      </c>
      <c r="K850" s="209"/>
      <c r="L850" s="173" t="s">
        <v>17</v>
      </c>
      <c r="M850" s="174" t="s">
        <v>3750</v>
      </c>
    </row>
    <row r="851" spans="1:13" s="31" customFormat="1" ht="56.1" customHeight="1" x14ac:dyDescent="0.15">
      <c r="A851" s="193"/>
      <c r="B851" s="194"/>
      <c r="C851" s="177"/>
      <c r="D851" s="194"/>
      <c r="E851" s="180"/>
      <c r="F851" s="194"/>
      <c r="G851" s="206" t="s">
        <v>4983</v>
      </c>
      <c r="H851" s="179"/>
      <c r="I851" s="179"/>
      <c r="J851" s="206" t="s">
        <v>4984</v>
      </c>
      <c r="K851" s="211"/>
      <c r="L851" s="211"/>
      <c r="M851" s="187"/>
    </row>
    <row r="852" spans="1:13" s="31" customFormat="1" ht="32.1" customHeight="1" x14ac:dyDescent="0.15">
      <c r="A852" s="193"/>
      <c r="B852" s="194"/>
      <c r="C852" s="177"/>
      <c r="D852" s="194"/>
      <c r="E852" s="180"/>
      <c r="F852" s="194"/>
      <c r="G852" s="206" t="s">
        <v>3619</v>
      </c>
      <c r="H852" s="179"/>
      <c r="I852" s="179"/>
      <c r="J852" s="206" t="s">
        <v>4985</v>
      </c>
      <c r="K852" s="214" t="s">
        <v>32</v>
      </c>
      <c r="L852" s="206" t="s">
        <v>17</v>
      </c>
      <c r="M852" s="181" t="s">
        <v>16</v>
      </c>
    </row>
    <row r="853" spans="1:13" s="31" customFormat="1" ht="56.1" customHeight="1" x14ac:dyDescent="0.15">
      <c r="A853" s="193"/>
      <c r="B853" s="194"/>
      <c r="C853" s="177"/>
      <c r="D853" s="194"/>
      <c r="E853" s="180"/>
      <c r="F853" s="194"/>
      <c r="G853" s="206" t="s">
        <v>4986</v>
      </c>
      <c r="H853" s="179"/>
      <c r="I853" s="179"/>
      <c r="J853" s="206" t="s">
        <v>4987</v>
      </c>
      <c r="K853" s="209"/>
      <c r="L853" s="173" t="s">
        <v>17</v>
      </c>
      <c r="M853" s="174" t="s">
        <v>3750</v>
      </c>
    </row>
    <row r="854" spans="1:13" s="31" customFormat="1" ht="44.1" customHeight="1" x14ac:dyDescent="0.15">
      <c r="A854" s="193"/>
      <c r="B854" s="194"/>
      <c r="C854" s="177"/>
      <c r="D854" s="194"/>
      <c r="E854" s="180"/>
      <c r="F854" s="194"/>
      <c r="G854" s="206" t="s">
        <v>4988</v>
      </c>
      <c r="H854" s="179"/>
      <c r="I854" s="179"/>
      <c r="J854" s="206" t="s">
        <v>4989</v>
      </c>
      <c r="K854" s="211"/>
      <c r="L854" s="209"/>
      <c r="M854" s="178"/>
    </row>
    <row r="855" spans="1:13" s="31" customFormat="1" ht="44.1" customHeight="1" x14ac:dyDescent="0.15">
      <c r="A855" s="193"/>
      <c r="B855" s="194"/>
      <c r="C855" s="177"/>
      <c r="D855" s="194"/>
      <c r="E855" s="197"/>
      <c r="F855" s="198"/>
      <c r="G855" s="212" t="s">
        <v>4990</v>
      </c>
      <c r="H855" s="209"/>
      <c r="I855" s="209"/>
      <c r="J855" s="206" t="s">
        <v>4991</v>
      </c>
      <c r="K855" s="212" t="s">
        <v>80</v>
      </c>
      <c r="L855" s="211"/>
      <c r="M855" s="187"/>
    </row>
    <row r="856" spans="1:13" s="31" customFormat="1" ht="32.1" customHeight="1" x14ac:dyDescent="0.15">
      <c r="A856" s="193"/>
      <c r="B856" s="194"/>
      <c r="C856" s="177"/>
      <c r="D856" s="194"/>
      <c r="E856" s="171" t="s">
        <v>9</v>
      </c>
      <c r="F856" s="191" t="s">
        <v>3621</v>
      </c>
      <c r="G856" s="181" t="s">
        <v>200</v>
      </c>
      <c r="H856" s="178"/>
      <c r="I856" s="178"/>
      <c r="J856" s="206" t="s">
        <v>4992</v>
      </c>
      <c r="K856" s="212" t="s">
        <v>85</v>
      </c>
      <c r="L856" s="173" t="s">
        <v>17</v>
      </c>
      <c r="M856" s="174" t="s">
        <v>16</v>
      </c>
    </row>
    <row r="857" spans="1:13" s="31" customFormat="1" ht="32.1" customHeight="1" x14ac:dyDescent="0.15">
      <c r="A857" s="193"/>
      <c r="B857" s="194"/>
      <c r="C857" s="177"/>
      <c r="D857" s="194"/>
      <c r="E857" s="180"/>
      <c r="F857" s="194"/>
      <c r="G857" s="181" t="s">
        <v>3623</v>
      </c>
      <c r="H857" s="178"/>
      <c r="I857" s="178"/>
      <c r="J857" s="206" t="s">
        <v>4993</v>
      </c>
      <c r="K857" s="214" t="s">
        <v>83</v>
      </c>
      <c r="L857" s="209"/>
      <c r="M857" s="178"/>
    </row>
    <row r="858" spans="1:13" s="31" customFormat="1" ht="32.1" customHeight="1" x14ac:dyDescent="0.15">
      <c r="A858" s="193"/>
      <c r="B858" s="194"/>
      <c r="C858" s="177"/>
      <c r="D858" s="194"/>
      <c r="E858" s="180"/>
      <c r="F858" s="194"/>
      <c r="G858" s="181" t="s">
        <v>4994</v>
      </c>
      <c r="H858" s="178"/>
      <c r="I858" s="178"/>
      <c r="J858" s="206" t="s">
        <v>4995</v>
      </c>
      <c r="K858" s="209"/>
      <c r="L858" s="209"/>
      <c r="M858" s="178"/>
    </row>
    <row r="859" spans="1:13" s="31" customFormat="1" ht="32.1" customHeight="1" x14ac:dyDescent="0.15">
      <c r="A859" s="193"/>
      <c r="B859" s="194"/>
      <c r="C859" s="177"/>
      <c r="D859" s="194"/>
      <c r="E859" s="180"/>
      <c r="F859" s="194"/>
      <c r="G859" s="181" t="s">
        <v>4996</v>
      </c>
      <c r="H859" s="178"/>
      <c r="I859" s="178"/>
      <c r="J859" s="206" t="s">
        <v>4997</v>
      </c>
      <c r="K859" s="211"/>
      <c r="L859" s="209"/>
      <c r="M859" s="178"/>
    </row>
    <row r="860" spans="1:13" s="31" customFormat="1" ht="32.1" customHeight="1" x14ac:dyDescent="0.15">
      <c r="A860" s="193"/>
      <c r="B860" s="194"/>
      <c r="C860" s="184"/>
      <c r="D860" s="198"/>
      <c r="E860" s="197"/>
      <c r="F860" s="198"/>
      <c r="G860" s="181" t="s">
        <v>3625</v>
      </c>
      <c r="H860" s="178"/>
      <c r="I860" s="187"/>
      <c r="J860" s="206" t="s">
        <v>4998</v>
      </c>
      <c r="K860" s="206" t="s">
        <v>32</v>
      </c>
      <c r="L860" s="189"/>
      <c r="M860" s="187"/>
    </row>
    <row r="861" spans="1:13" s="31" customFormat="1" ht="56.1" customHeight="1" x14ac:dyDescent="0.15">
      <c r="A861" s="193"/>
      <c r="B861" s="194"/>
      <c r="C861" s="242">
        <v>3</v>
      </c>
      <c r="D861" s="204" t="s">
        <v>485</v>
      </c>
      <c r="E861" s="185" t="s">
        <v>11</v>
      </c>
      <c r="F861" s="204" t="s">
        <v>3634</v>
      </c>
      <c r="G861" s="206" t="s">
        <v>3642</v>
      </c>
      <c r="H861" s="179"/>
      <c r="I861" s="206" t="s">
        <v>4999</v>
      </c>
      <c r="J861" s="206" t="s">
        <v>615</v>
      </c>
      <c r="K861" s="212" t="s">
        <v>3643</v>
      </c>
      <c r="L861" s="206" t="s">
        <v>17</v>
      </c>
      <c r="M861" s="181" t="s">
        <v>16</v>
      </c>
    </row>
    <row r="862" spans="1:13" s="31" customFormat="1" ht="32.1" customHeight="1" x14ac:dyDescent="0.15">
      <c r="A862" s="193"/>
      <c r="B862" s="194"/>
      <c r="C862" s="202">
        <v>4</v>
      </c>
      <c r="D862" s="191" t="s">
        <v>486</v>
      </c>
      <c r="E862" s="171" t="s">
        <v>6</v>
      </c>
      <c r="F862" s="191" t="s">
        <v>34</v>
      </c>
      <c r="G862" s="206" t="s">
        <v>5000</v>
      </c>
      <c r="H862" s="179"/>
      <c r="I862" s="173" t="s">
        <v>5001</v>
      </c>
      <c r="J862" s="206" t="s">
        <v>5002</v>
      </c>
      <c r="K862" s="212" t="s">
        <v>85</v>
      </c>
      <c r="L862" s="173" t="s">
        <v>17</v>
      </c>
      <c r="M862" s="174" t="s">
        <v>16</v>
      </c>
    </row>
    <row r="863" spans="1:13" s="31" customFormat="1" ht="32.1" customHeight="1" x14ac:dyDescent="0.15">
      <c r="A863" s="193"/>
      <c r="B863" s="194"/>
      <c r="C863" s="177"/>
      <c r="D863" s="194"/>
      <c r="E863" s="180"/>
      <c r="F863" s="194"/>
      <c r="G863" s="206" t="s">
        <v>5003</v>
      </c>
      <c r="H863" s="179"/>
      <c r="I863" s="179"/>
      <c r="J863" s="206" t="s">
        <v>5004</v>
      </c>
      <c r="K863" s="214" t="s">
        <v>32</v>
      </c>
      <c r="L863" s="209"/>
      <c r="M863" s="178"/>
    </row>
    <row r="864" spans="1:13" s="31" customFormat="1" ht="32.1" customHeight="1" x14ac:dyDescent="0.15">
      <c r="A864" s="193"/>
      <c r="B864" s="194"/>
      <c r="C864" s="177"/>
      <c r="D864" s="194"/>
      <c r="E864" s="180"/>
      <c r="F864" s="194"/>
      <c r="G864" s="206" t="s">
        <v>255</v>
      </c>
      <c r="H864" s="179"/>
      <c r="I864" s="179"/>
      <c r="J864" s="206" t="s">
        <v>5005</v>
      </c>
      <c r="K864" s="209"/>
      <c r="L864" s="209"/>
      <c r="M864" s="178"/>
    </row>
    <row r="865" spans="1:13" s="31" customFormat="1" ht="32.1" customHeight="1" x14ac:dyDescent="0.15">
      <c r="A865" s="193"/>
      <c r="B865" s="194"/>
      <c r="C865" s="177"/>
      <c r="D865" s="194"/>
      <c r="E865" s="180"/>
      <c r="F865" s="194"/>
      <c r="G865" s="206" t="s">
        <v>5006</v>
      </c>
      <c r="H865" s="179"/>
      <c r="I865" s="179"/>
      <c r="J865" s="206" t="s">
        <v>5007</v>
      </c>
      <c r="K865" s="209"/>
      <c r="L865" s="209"/>
      <c r="M865" s="178"/>
    </row>
    <row r="866" spans="1:13" s="31" customFormat="1" ht="32.1" customHeight="1" x14ac:dyDescent="0.15">
      <c r="A866" s="193"/>
      <c r="B866" s="194"/>
      <c r="C866" s="177"/>
      <c r="D866" s="194"/>
      <c r="E866" s="180"/>
      <c r="F866" s="194"/>
      <c r="G866" s="206" t="s">
        <v>5008</v>
      </c>
      <c r="H866" s="179"/>
      <c r="I866" s="179"/>
      <c r="J866" s="206" t="s">
        <v>5009</v>
      </c>
      <c r="K866" s="209"/>
      <c r="L866" s="209"/>
      <c r="M866" s="178"/>
    </row>
    <row r="867" spans="1:13" s="31" customFormat="1" ht="32.1" customHeight="1" x14ac:dyDescent="0.15">
      <c r="A867" s="201"/>
      <c r="B867" s="198"/>
      <c r="C867" s="177"/>
      <c r="D867" s="198"/>
      <c r="E867" s="197"/>
      <c r="F867" s="198"/>
      <c r="G867" s="206" t="s">
        <v>5010</v>
      </c>
      <c r="H867" s="189"/>
      <c r="I867" s="189"/>
      <c r="J867" s="206" t="s">
        <v>5011</v>
      </c>
      <c r="K867" s="211"/>
      <c r="L867" s="211"/>
      <c r="M867" s="187"/>
    </row>
    <row r="868" spans="1:13" s="31" customFormat="1" ht="32.1" customHeight="1" x14ac:dyDescent="0.15">
      <c r="A868" s="190">
        <v>74</v>
      </c>
      <c r="B868" s="191" t="s">
        <v>5012</v>
      </c>
      <c r="C868" s="202"/>
      <c r="D868" s="191" t="s">
        <v>5012</v>
      </c>
      <c r="E868" s="171" t="s">
        <v>5</v>
      </c>
      <c r="F868" s="191" t="s">
        <v>5013</v>
      </c>
      <c r="G868" s="206" t="s">
        <v>616</v>
      </c>
      <c r="H868" s="173" t="s">
        <v>5014</v>
      </c>
      <c r="I868" s="173" t="s">
        <v>5012</v>
      </c>
      <c r="J868" s="206" t="s">
        <v>5015</v>
      </c>
      <c r="K868" s="173" t="s">
        <v>85</v>
      </c>
      <c r="L868" s="173" t="s">
        <v>17</v>
      </c>
      <c r="M868" s="174" t="s">
        <v>16</v>
      </c>
    </row>
    <row r="869" spans="1:13" s="31" customFormat="1" ht="32.1" customHeight="1" x14ac:dyDescent="0.15">
      <c r="A869" s="193"/>
      <c r="B869" s="194"/>
      <c r="C869" s="177"/>
      <c r="D869" s="194"/>
      <c r="E869" s="180"/>
      <c r="F869" s="194"/>
      <c r="G869" s="206" t="s">
        <v>5016</v>
      </c>
      <c r="H869" s="179"/>
      <c r="I869" s="179"/>
      <c r="J869" s="206" t="s">
        <v>5017</v>
      </c>
      <c r="K869" s="179"/>
      <c r="L869" s="179"/>
      <c r="M869" s="178"/>
    </row>
    <row r="870" spans="1:13" s="31" customFormat="1" ht="32.1" customHeight="1" x14ac:dyDescent="0.15">
      <c r="A870" s="193"/>
      <c r="B870" s="194"/>
      <c r="C870" s="177"/>
      <c r="D870" s="194"/>
      <c r="E870" s="180"/>
      <c r="F870" s="194"/>
      <c r="G870" s="206" t="s">
        <v>5018</v>
      </c>
      <c r="H870" s="179"/>
      <c r="I870" s="179"/>
      <c r="J870" s="206" t="s">
        <v>5019</v>
      </c>
      <c r="K870" s="179"/>
      <c r="L870" s="179"/>
      <c r="M870" s="178"/>
    </row>
    <row r="871" spans="1:13" s="31" customFormat="1" ht="32.1" customHeight="1" x14ac:dyDescent="0.15">
      <c r="A871" s="193"/>
      <c r="B871" s="194"/>
      <c r="C871" s="177"/>
      <c r="D871" s="194"/>
      <c r="E871" s="180"/>
      <c r="F871" s="194"/>
      <c r="G871" s="206" t="s">
        <v>5020</v>
      </c>
      <c r="H871" s="179"/>
      <c r="I871" s="179"/>
      <c r="J871" s="206" t="s">
        <v>5021</v>
      </c>
      <c r="K871" s="179"/>
      <c r="L871" s="179"/>
      <c r="M871" s="178"/>
    </row>
    <row r="872" spans="1:13" s="31" customFormat="1" ht="32.1" customHeight="1" x14ac:dyDescent="0.15">
      <c r="A872" s="193"/>
      <c r="B872" s="194"/>
      <c r="C872" s="177"/>
      <c r="D872" s="194"/>
      <c r="E872" s="197"/>
      <c r="F872" s="198"/>
      <c r="G872" s="206" t="s">
        <v>5022</v>
      </c>
      <c r="H872" s="179"/>
      <c r="I872" s="179"/>
      <c r="J872" s="206" t="s">
        <v>5023</v>
      </c>
      <c r="K872" s="189"/>
      <c r="L872" s="189"/>
      <c r="M872" s="187"/>
    </row>
    <row r="873" spans="1:13" s="31" customFormat="1" ht="56.1" customHeight="1" x14ac:dyDescent="0.15">
      <c r="A873" s="180"/>
      <c r="B873" s="194"/>
      <c r="C873" s="177"/>
      <c r="D873" s="194"/>
      <c r="E873" s="171" t="s">
        <v>7</v>
      </c>
      <c r="F873" s="191" t="s">
        <v>5024</v>
      </c>
      <c r="G873" s="206" t="s">
        <v>5025</v>
      </c>
      <c r="H873" s="179"/>
      <c r="I873" s="179"/>
      <c r="J873" s="206" t="s">
        <v>5025</v>
      </c>
      <c r="K873" s="206" t="s">
        <v>382</v>
      </c>
      <c r="L873" s="173" t="s">
        <v>282</v>
      </c>
      <c r="M873" s="174" t="s">
        <v>2631</v>
      </c>
    </row>
    <row r="874" spans="1:13" s="31" customFormat="1" ht="56.1" customHeight="1" x14ac:dyDescent="0.15">
      <c r="A874" s="180"/>
      <c r="B874" s="194"/>
      <c r="C874" s="177"/>
      <c r="D874" s="194"/>
      <c r="E874" s="197"/>
      <c r="F874" s="198"/>
      <c r="G874" s="206" t="s">
        <v>5026</v>
      </c>
      <c r="H874" s="179"/>
      <c r="I874" s="179"/>
      <c r="J874" s="206" t="s">
        <v>5026</v>
      </c>
      <c r="K874" s="173" t="s">
        <v>80</v>
      </c>
      <c r="L874" s="189"/>
      <c r="M874" s="178"/>
    </row>
    <row r="875" spans="1:13" s="31" customFormat="1" ht="68.099999999999994" customHeight="1" x14ac:dyDescent="0.15">
      <c r="A875" s="197"/>
      <c r="B875" s="198"/>
      <c r="C875" s="184"/>
      <c r="D875" s="198"/>
      <c r="E875" s="171" t="s">
        <v>8</v>
      </c>
      <c r="F875" s="204" t="s">
        <v>5027</v>
      </c>
      <c r="G875" s="206" t="s">
        <v>5028</v>
      </c>
      <c r="H875" s="189"/>
      <c r="I875" s="189"/>
      <c r="J875" s="206" t="s">
        <v>5028</v>
      </c>
      <c r="K875" s="189"/>
      <c r="L875" s="206" t="s">
        <v>283</v>
      </c>
      <c r="M875" s="187"/>
    </row>
    <row r="876" spans="1:13" s="31" customFormat="1" ht="56.1" customHeight="1" x14ac:dyDescent="0.15">
      <c r="A876" s="190">
        <v>75</v>
      </c>
      <c r="B876" s="191" t="s">
        <v>488</v>
      </c>
      <c r="C876" s="242">
        <v>1</v>
      </c>
      <c r="D876" s="204" t="s">
        <v>3644</v>
      </c>
      <c r="E876" s="171"/>
      <c r="F876" s="204" t="s">
        <v>3645</v>
      </c>
      <c r="G876" s="206" t="s">
        <v>3646</v>
      </c>
      <c r="H876" s="173" t="s">
        <v>5029</v>
      </c>
      <c r="I876" s="206" t="s">
        <v>5030</v>
      </c>
      <c r="J876" s="206" t="s">
        <v>5031</v>
      </c>
      <c r="K876" s="206" t="s">
        <v>85</v>
      </c>
      <c r="L876" s="173" t="s">
        <v>17</v>
      </c>
      <c r="M876" s="173" t="s">
        <v>16</v>
      </c>
    </row>
    <row r="877" spans="1:13" s="31" customFormat="1" ht="56.1" customHeight="1" x14ac:dyDescent="0.15">
      <c r="A877" s="193"/>
      <c r="B877" s="194"/>
      <c r="C877" s="202">
        <v>2</v>
      </c>
      <c r="D877" s="169" t="s">
        <v>490</v>
      </c>
      <c r="E877" s="171"/>
      <c r="F877" s="169" t="s">
        <v>3647</v>
      </c>
      <c r="G877" s="206" t="s">
        <v>489</v>
      </c>
      <c r="H877" s="179"/>
      <c r="I877" s="173" t="s">
        <v>5032</v>
      </c>
      <c r="J877" s="206" t="s">
        <v>489</v>
      </c>
      <c r="K877" s="206" t="s">
        <v>3648</v>
      </c>
      <c r="L877" s="179"/>
      <c r="M877" s="179"/>
    </row>
    <row r="878" spans="1:13" ht="56.1" customHeight="1" x14ac:dyDescent="0.15">
      <c r="A878" s="201"/>
      <c r="B878" s="198"/>
      <c r="C878" s="184"/>
      <c r="D878" s="183"/>
      <c r="E878" s="197"/>
      <c r="F878" s="183"/>
      <c r="G878" s="206" t="s">
        <v>3649</v>
      </c>
      <c r="H878" s="189"/>
      <c r="I878" s="189"/>
      <c r="J878" s="206" t="s">
        <v>3649</v>
      </c>
      <c r="K878" s="206" t="s">
        <v>492</v>
      </c>
      <c r="L878" s="189"/>
      <c r="M878" s="189"/>
    </row>
    <row r="879" spans="1:13" ht="13.5" x14ac:dyDescent="0.15">
      <c r="A879" s="252" t="s">
        <v>35</v>
      </c>
      <c r="B879" s="253"/>
      <c r="C879" s="254"/>
      <c r="D879" s="253"/>
      <c r="E879" s="254"/>
      <c r="F879" s="253"/>
      <c r="G879" s="253"/>
      <c r="H879" s="253"/>
      <c r="I879" s="253"/>
      <c r="J879" s="253"/>
      <c r="K879" s="253"/>
      <c r="L879" s="253"/>
      <c r="M879" s="255"/>
    </row>
    <row r="880" spans="1:13" ht="13.5" customHeight="1" x14ac:dyDescent="0.15">
      <c r="A880" s="287" t="s">
        <v>36</v>
      </c>
      <c r="B880" s="288"/>
      <c r="C880" s="288"/>
      <c r="D880" s="288"/>
      <c r="E880" s="288"/>
      <c r="F880" s="288"/>
      <c r="G880" s="288"/>
      <c r="H880" s="288"/>
      <c r="I880" s="288"/>
      <c r="J880" s="288"/>
      <c r="K880" s="288"/>
      <c r="L880" s="288"/>
      <c r="M880" s="289"/>
    </row>
    <row r="881" spans="1:13" ht="27" customHeight="1" x14ac:dyDescent="0.15">
      <c r="A881" s="287" t="s">
        <v>5033</v>
      </c>
      <c r="B881" s="288"/>
      <c r="C881" s="288"/>
      <c r="D881" s="288"/>
      <c r="E881" s="288"/>
      <c r="F881" s="288"/>
      <c r="G881" s="288"/>
      <c r="H881" s="288"/>
      <c r="I881" s="288"/>
      <c r="J881" s="288"/>
      <c r="K881" s="288"/>
      <c r="L881" s="288"/>
      <c r="M881" s="289"/>
    </row>
    <row r="882" spans="1:13" ht="27" customHeight="1" x14ac:dyDescent="0.15">
      <c r="A882" s="287" t="s">
        <v>284</v>
      </c>
      <c r="B882" s="288"/>
      <c r="C882" s="288"/>
      <c r="D882" s="288"/>
      <c r="E882" s="288"/>
      <c r="F882" s="288"/>
      <c r="G882" s="288"/>
      <c r="H882" s="288"/>
      <c r="I882" s="288"/>
      <c r="J882" s="288"/>
      <c r="K882" s="288"/>
      <c r="L882" s="288"/>
      <c r="M882" s="289"/>
    </row>
    <row r="883" spans="1:13" ht="13.5" x14ac:dyDescent="0.15">
      <c r="A883" s="256" t="s">
        <v>40</v>
      </c>
      <c r="B883" s="257"/>
      <c r="C883" s="258"/>
      <c r="D883" s="257"/>
      <c r="E883" s="258"/>
      <c r="F883" s="257"/>
      <c r="G883" s="257"/>
      <c r="H883" s="257"/>
      <c r="I883" s="257"/>
      <c r="J883" s="257"/>
      <c r="K883" s="257"/>
      <c r="L883" s="257"/>
      <c r="M883" s="259"/>
    </row>
    <row r="884" spans="1:13" ht="13.5" x14ac:dyDescent="0.15">
      <c r="A884" s="256" t="s">
        <v>41</v>
      </c>
      <c r="B884" s="257"/>
      <c r="C884" s="258"/>
      <c r="D884" s="257"/>
      <c r="E884" s="258"/>
      <c r="F884" s="257"/>
      <c r="G884" s="257"/>
      <c r="H884" s="257"/>
      <c r="I884" s="257"/>
      <c r="J884" s="257"/>
      <c r="K884" s="257"/>
      <c r="L884" s="257"/>
      <c r="M884" s="259"/>
    </row>
    <row r="885" spans="1:13" ht="13.5" x14ac:dyDescent="0.15">
      <c r="A885" s="256" t="s">
        <v>42</v>
      </c>
      <c r="B885" s="257"/>
      <c r="C885" s="258"/>
      <c r="D885" s="257"/>
      <c r="E885" s="258"/>
      <c r="F885" s="257"/>
      <c r="G885" s="257"/>
      <c r="H885" s="257"/>
      <c r="I885" s="257"/>
      <c r="J885" s="257"/>
      <c r="K885" s="257"/>
      <c r="L885" s="257"/>
      <c r="M885" s="259"/>
    </row>
    <row r="886" spans="1:13" ht="13.5" x14ac:dyDescent="0.15">
      <c r="A886" s="256" t="s">
        <v>43</v>
      </c>
      <c r="B886" s="257"/>
      <c r="C886" s="258"/>
      <c r="D886" s="257"/>
      <c r="E886" s="258"/>
      <c r="F886" s="257"/>
      <c r="G886" s="257"/>
      <c r="H886" s="257"/>
      <c r="I886" s="257"/>
      <c r="J886" s="257"/>
      <c r="K886" s="257"/>
      <c r="L886" s="257"/>
      <c r="M886" s="259"/>
    </row>
    <row r="887" spans="1:13" ht="13.5" x14ac:dyDescent="0.15">
      <c r="A887" s="256" t="s">
        <v>44</v>
      </c>
      <c r="B887" s="257"/>
      <c r="C887" s="258"/>
      <c r="D887" s="257"/>
      <c r="E887" s="258"/>
      <c r="F887" s="257"/>
      <c r="G887" s="257"/>
      <c r="H887" s="257"/>
      <c r="I887" s="257"/>
      <c r="J887" s="257"/>
      <c r="K887" s="257"/>
      <c r="L887" s="257"/>
      <c r="M887" s="259"/>
    </row>
    <row r="888" spans="1:13" ht="13.5" x14ac:dyDescent="0.15">
      <c r="A888" s="256" t="s">
        <v>45</v>
      </c>
      <c r="B888" s="257"/>
      <c r="C888" s="258"/>
      <c r="D888" s="257"/>
      <c r="E888" s="258"/>
      <c r="F888" s="257"/>
      <c r="G888" s="257"/>
      <c r="H888" s="257"/>
      <c r="I888" s="257"/>
      <c r="J888" s="257"/>
      <c r="K888" s="257"/>
      <c r="L888" s="257"/>
      <c r="M888" s="259"/>
    </row>
    <row r="889" spans="1:13" ht="13.5" x14ac:dyDescent="0.15">
      <c r="A889" s="256" t="s">
        <v>285</v>
      </c>
      <c r="B889" s="257"/>
      <c r="C889" s="258"/>
      <c r="D889" s="257"/>
      <c r="E889" s="258"/>
      <c r="F889" s="257"/>
      <c r="G889" s="257"/>
      <c r="H889" s="257"/>
      <c r="I889" s="257"/>
      <c r="J889" s="257"/>
      <c r="K889" s="257"/>
      <c r="L889" s="257"/>
      <c r="M889" s="259"/>
    </row>
    <row r="890" spans="1:13" ht="13.5" customHeight="1" x14ac:dyDescent="0.15">
      <c r="A890" s="290" t="s">
        <v>286</v>
      </c>
      <c r="B890" s="291"/>
      <c r="C890" s="291"/>
      <c r="D890" s="291"/>
      <c r="E890" s="291"/>
      <c r="F890" s="291"/>
      <c r="G890" s="291"/>
      <c r="H890" s="291"/>
      <c r="I890" s="291"/>
      <c r="J890" s="291"/>
      <c r="K890" s="291"/>
      <c r="L890" s="291"/>
      <c r="M890" s="292"/>
    </row>
    <row r="891" spans="1:13" ht="27" customHeight="1" x14ac:dyDescent="0.15">
      <c r="A891" s="287" t="s">
        <v>287</v>
      </c>
      <c r="B891" s="291"/>
      <c r="C891" s="291"/>
      <c r="D891" s="291"/>
      <c r="E891" s="291"/>
      <c r="F891" s="291"/>
      <c r="G891" s="291"/>
      <c r="H891" s="291"/>
      <c r="I891" s="291"/>
      <c r="J891" s="291"/>
      <c r="K891" s="291"/>
      <c r="L891" s="291"/>
      <c r="M891" s="292"/>
    </row>
    <row r="892" spans="1:13" ht="13.5" x14ac:dyDescent="0.15">
      <c r="A892" s="256" t="s">
        <v>52</v>
      </c>
      <c r="B892" s="257"/>
      <c r="C892" s="258"/>
      <c r="D892" s="257"/>
      <c r="E892" s="258"/>
      <c r="F892" s="257"/>
      <c r="G892" s="257"/>
      <c r="H892" s="257"/>
      <c r="I892" s="257"/>
      <c r="J892" s="257"/>
      <c r="K892" s="257"/>
      <c r="L892" s="257"/>
      <c r="M892" s="259"/>
    </row>
    <row r="893" spans="1:13" ht="13.5" x14ac:dyDescent="0.15">
      <c r="A893" s="256" t="s">
        <v>53</v>
      </c>
      <c r="B893" s="257"/>
      <c r="C893" s="258"/>
      <c r="D893" s="257"/>
      <c r="E893" s="258"/>
      <c r="F893" s="257"/>
      <c r="G893" s="257"/>
      <c r="H893" s="257"/>
      <c r="I893" s="257"/>
      <c r="J893" s="257"/>
      <c r="K893" s="257"/>
      <c r="L893" s="257"/>
      <c r="M893" s="259"/>
    </row>
    <row r="894" spans="1:13" ht="27" customHeight="1" x14ac:dyDescent="0.15">
      <c r="A894" s="287" t="s">
        <v>288</v>
      </c>
      <c r="B894" s="291"/>
      <c r="C894" s="291"/>
      <c r="D894" s="291"/>
      <c r="E894" s="291"/>
      <c r="F894" s="291"/>
      <c r="G894" s="291"/>
      <c r="H894" s="291"/>
      <c r="I894" s="291"/>
      <c r="J894" s="291"/>
      <c r="K894" s="291"/>
      <c r="L894" s="291"/>
      <c r="M894" s="292"/>
    </row>
    <row r="895" spans="1:13" ht="54" customHeight="1" x14ac:dyDescent="0.15">
      <c r="A895" s="287" t="s">
        <v>289</v>
      </c>
      <c r="B895" s="291"/>
      <c r="C895" s="291"/>
      <c r="D895" s="291"/>
      <c r="E895" s="291"/>
      <c r="F895" s="291"/>
      <c r="G895" s="291"/>
      <c r="H895" s="291"/>
      <c r="I895" s="291"/>
      <c r="J895" s="291"/>
      <c r="K895" s="291"/>
      <c r="L895" s="291"/>
      <c r="M895" s="292"/>
    </row>
    <row r="896" spans="1:13" ht="12" x14ac:dyDescent="0.15">
      <c r="A896" s="293" t="s">
        <v>290</v>
      </c>
      <c r="B896" s="291"/>
      <c r="C896" s="291"/>
      <c r="D896" s="291"/>
      <c r="E896" s="291"/>
      <c r="F896" s="291"/>
      <c r="G896" s="291"/>
      <c r="H896" s="291"/>
      <c r="I896" s="291"/>
      <c r="J896" s="291"/>
      <c r="K896" s="291"/>
      <c r="L896" s="291"/>
      <c r="M896" s="292"/>
    </row>
    <row r="897" spans="1:13" ht="13.5" x14ac:dyDescent="0.15">
      <c r="A897" s="256" t="s">
        <v>62</v>
      </c>
      <c r="B897" s="257"/>
      <c r="C897" s="258"/>
      <c r="D897" s="257"/>
      <c r="E897" s="258"/>
      <c r="F897" s="257"/>
      <c r="G897" s="257"/>
      <c r="H897" s="257"/>
      <c r="I897" s="257"/>
      <c r="J897" s="257"/>
      <c r="K897" s="257"/>
      <c r="L897" s="257"/>
      <c r="M897" s="259"/>
    </row>
    <row r="898" spans="1:13" ht="13.5" x14ac:dyDescent="0.15">
      <c r="A898" s="256" t="s">
        <v>63</v>
      </c>
      <c r="B898" s="257"/>
      <c r="C898" s="258"/>
      <c r="D898" s="257"/>
      <c r="E898" s="258"/>
      <c r="F898" s="257"/>
      <c r="G898" s="257"/>
      <c r="H898" s="257"/>
      <c r="I898" s="257"/>
      <c r="J898" s="257"/>
      <c r="K898" s="257"/>
      <c r="L898" s="257"/>
      <c r="M898" s="259"/>
    </row>
    <row r="899" spans="1:13" ht="13.5" x14ac:dyDescent="0.15">
      <c r="A899" s="256" t="s">
        <v>64</v>
      </c>
      <c r="B899" s="257"/>
      <c r="C899" s="258"/>
      <c r="D899" s="257"/>
      <c r="E899" s="258"/>
      <c r="F899" s="257"/>
      <c r="G899" s="257"/>
      <c r="H899" s="257"/>
      <c r="I899" s="257"/>
      <c r="J899" s="257"/>
      <c r="K899" s="257"/>
      <c r="L899" s="257"/>
      <c r="M899" s="259"/>
    </row>
    <row r="900" spans="1:13" ht="13.5" x14ac:dyDescent="0.15">
      <c r="A900" s="256" t="s">
        <v>65</v>
      </c>
      <c r="B900" s="257"/>
      <c r="C900" s="258"/>
      <c r="D900" s="257"/>
      <c r="E900" s="258"/>
      <c r="F900" s="257"/>
      <c r="G900" s="257"/>
      <c r="H900" s="257"/>
      <c r="I900" s="257"/>
      <c r="J900" s="257"/>
      <c r="K900" s="257"/>
      <c r="L900" s="257"/>
      <c r="M900" s="259"/>
    </row>
    <row r="901" spans="1:13" ht="13.5" x14ac:dyDescent="0.15">
      <c r="A901" s="256" t="s">
        <v>66</v>
      </c>
      <c r="B901" s="257"/>
      <c r="C901" s="258"/>
      <c r="D901" s="257"/>
      <c r="E901" s="258"/>
      <c r="F901" s="257"/>
      <c r="G901" s="257"/>
      <c r="H901" s="257"/>
      <c r="I901" s="257"/>
      <c r="J901" s="257"/>
      <c r="K901" s="257"/>
      <c r="L901" s="257"/>
      <c r="M901" s="259"/>
    </row>
    <row r="902" spans="1:13" ht="13.5" x14ac:dyDescent="0.15">
      <c r="A902" s="256" t="s">
        <v>67</v>
      </c>
      <c r="B902" s="257"/>
      <c r="C902" s="258"/>
      <c r="D902" s="257"/>
      <c r="E902" s="258"/>
      <c r="F902" s="257"/>
      <c r="G902" s="257"/>
      <c r="H902" s="257"/>
      <c r="I902" s="257"/>
      <c r="J902" s="257"/>
      <c r="K902" s="257"/>
      <c r="L902" s="257"/>
      <c r="M902" s="259"/>
    </row>
    <row r="903" spans="1:13" ht="13.5" x14ac:dyDescent="0.15">
      <c r="A903" s="256" t="s">
        <v>68</v>
      </c>
      <c r="B903" s="257"/>
      <c r="C903" s="258"/>
      <c r="D903" s="257"/>
      <c r="E903" s="258"/>
      <c r="F903" s="257"/>
      <c r="G903" s="257"/>
      <c r="H903" s="257"/>
      <c r="I903" s="257"/>
      <c r="J903" s="257"/>
      <c r="K903" s="257"/>
      <c r="L903" s="257"/>
      <c r="M903" s="259"/>
    </row>
    <row r="904" spans="1:13" ht="13.5" x14ac:dyDescent="0.15">
      <c r="A904" s="256" t="s">
        <v>69</v>
      </c>
      <c r="B904" s="257"/>
      <c r="C904" s="258"/>
      <c r="D904" s="257"/>
      <c r="E904" s="258"/>
      <c r="F904" s="257"/>
      <c r="G904" s="257"/>
      <c r="H904" s="257"/>
      <c r="I904" s="257"/>
      <c r="J904" s="257"/>
      <c r="K904" s="257"/>
      <c r="L904" s="257"/>
      <c r="M904" s="259"/>
    </row>
    <row r="905" spans="1:13" ht="13.5" x14ac:dyDescent="0.15">
      <c r="A905" s="260"/>
      <c r="B905" s="261"/>
      <c r="C905" s="262"/>
      <c r="D905" s="261"/>
      <c r="E905" s="262"/>
      <c r="F905" s="261"/>
      <c r="G905" s="261"/>
      <c r="H905" s="261"/>
      <c r="I905" s="261"/>
      <c r="J905" s="261"/>
      <c r="K905" s="261"/>
      <c r="L905" s="261"/>
      <c r="M905" s="263"/>
    </row>
    <row r="906" spans="1:13" x14ac:dyDescent="0.15">
      <c r="A906" s="294"/>
      <c r="B906" s="295"/>
      <c r="C906" s="294"/>
      <c r="D906" s="295"/>
      <c r="E906" s="294"/>
      <c r="F906" s="295"/>
      <c r="G906" s="294"/>
      <c r="H906" s="294"/>
      <c r="I906" s="294"/>
      <c r="J906" s="294"/>
      <c r="K906" s="294"/>
      <c r="L906" s="294"/>
      <c r="M906" s="295"/>
    </row>
    <row r="907" spans="1:13" x14ac:dyDescent="0.15">
      <c r="A907" s="264"/>
      <c r="B907" s="265"/>
      <c r="C907" s="264"/>
      <c r="D907" s="265"/>
      <c r="E907" s="264"/>
      <c r="F907" s="265"/>
      <c r="G907" s="264"/>
      <c r="H907" s="264"/>
      <c r="I907" s="264"/>
      <c r="J907" s="264"/>
      <c r="K907" s="264"/>
      <c r="L907" s="264"/>
      <c r="M907" s="265"/>
    </row>
    <row r="908" spans="1:13" x14ac:dyDescent="0.15">
      <c r="A908" s="264"/>
      <c r="B908" s="265"/>
      <c r="C908" s="264"/>
      <c r="D908" s="265"/>
      <c r="E908" s="264"/>
      <c r="F908" s="265"/>
      <c r="G908" s="264"/>
      <c r="H908" s="264"/>
      <c r="I908" s="264"/>
      <c r="J908" s="264"/>
      <c r="K908" s="264"/>
      <c r="L908" s="264"/>
      <c r="M908" s="265"/>
    </row>
    <row r="909" spans="1:13" x14ac:dyDescent="0.15">
      <c r="A909" s="264"/>
      <c r="B909" s="265"/>
      <c r="C909" s="264"/>
      <c r="D909" s="265"/>
      <c r="E909" s="264"/>
      <c r="F909" s="265"/>
      <c r="G909" s="264"/>
      <c r="H909" s="264"/>
      <c r="I909" s="264"/>
      <c r="J909" s="264"/>
      <c r="K909" s="264"/>
      <c r="L909" s="264"/>
      <c r="M909" s="265"/>
    </row>
    <row r="910" spans="1:13" x14ac:dyDescent="0.15">
      <c r="A910" s="264"/>
      <c r="B910" s="265"/>
      <c r="C910" s="264"/>
      <c r="D910" s="265"/>
      <c r="E910" s="264"/>
      <c r="F910" s="265"/>
      <c r="G910" s="264"/>
      <c r="H910" s="264"/>
      <c r="I910" s="264"/>
      <c r="J910" s="264"/>
      <c r="K910" s="264"/>
      <c r="L910" s="264"/>
      <c r="M910" s="265"/>
    </row>
    <row r="911" spans="1:13" s="34" customFormat="1" x14ac:dyDescent="0.15">
      <c r="A911" s="264"/>
      <c r="B911" s="265"/>
      <c r="C911" s="264"/>
      <c r="D911" s="265"/>
      <c r="E911" s="264"/>
      <c r="F911" s="265"/>
      <c r="G911" s="264"/>
      <c r="H911" s="264"/>
      <c r="I911" s="264"/>
      <c r="J911" s="264"/>
      <c r="K911" s="264"/>
      <c r="L911" s="264"/>
      <c r="M911" s="265"/>
    </row>
    <row r="912" spans="1:13" s="34" customFormat="1" x14ac:dyDescent="0.15">
      <c r="A912" s="264"/>
      <c r="B912" s="265"/>
      <c r="C912" s="264"/>
      <c r="D912" s="265"/>
      <c r="E912" s="264"/>
      <c r="F912" s="265"/>
      <c r="G912" s="264"/>
      <c r="H912" s="264"/>
      <c r="I912" s="264"/>
      <c r="J912" s="264"/>
      <c r="K912" s="264"/>
      <c r="L912" s="264"/>
      <c r="M912" s="265"/>
    </row>
    <row r="913" spans="1:13" s="34" customFormat="1" x14ac:dyDescent="0.15">
      <c r="A913" s="264"/>
      <c r="B913" s="265"/>
      <c r="C913" s="264"/>
      <c r="D913" s="265"/>
      <c r="E913" s="264"/>
      <c r="F913" s="265"/>
      <c r="G913" s="264"/>
      <c r="H913" s="264"/>
      <c r="I913" s="264"/>
      <c r="J913" s="264"/>
      <c r="K913" s="264"/>
      <c r="L913" s="264"/>
      <c r="M913" s="265"/>
    </row>
    <row r="914" spans="1:13" s="34" customFormat="1" x14ac:dyDescent="0.15">
      <c r="A914" s="264"/>
      <c r="B914" s="265"/>
      <c r="C914" s="264"/>
      <c r="D914" s="265"/>
      <c r="E914" s="264"/>
      <c r="F914" s="265"/>
      <c r="G914" s="264"/>
      <c r="H914" s="264"/>
      <c r="I914" s="264"/>
      <c r="J914" s="264"/>
      <c r="K914" s="264"/>
      <c r="L914" s="264"/>
      <c r="M914" s="265"/>
    </row>
    <row r="915" spans="1:13" s="34" customFormat="1" x14ac:dyDescent="0.15">
      <c r="A915" s="264"/>
      <c r="B915" s="265"/>
      <c r="C915" s="264"/>
      <c r="D915" s="265"/>
      <c r="E915" s="264"/>
      <c r="F915" s="265"/>
      <c r="G915" s="264"/>
      <c r="H915" s="264"/>
      <c r="I915" s="264"/>
      <c r="J915" s="264"/>
      <c r="K915" s="264"/>
      <c r="L915" s="264"/>
      <c r="M915" s="265"/>
    </row>
    <row r="916" spans="1:13" s="34" customFormat="1" x14ac:dyDescent="0.15">
      <c r="A916" s="264"/>
      <c r="B916" s="265"/>
      <c r="C916" s="264"/>
      <c r="D916" s="265"/>
      <c r="E916" s="264"/>
      <c r="F916" s="265"/>
      <c r="G916" s="264"/>
      <c r="H916" s="264"/>
      <c r="I916" s="264"/>
      <c r="J916" s="264"/>
      <c r="K916" s="264"/>
      <c r="L916" s="264"/>
      <c r="M916" s="265"/>
    </row>
    <row r="917" spans="1:13" s="34" customFormat="1" x14ac:dyDescent="0.15">
      <c r="A917" s="264"/>
      <c r="B917" s="265"/>
      <c r="C917" s="264"/>
      <c r="D917" s="265"/>
      <c r="E917" s="264"/>
      <c r="F917" s="265"/>
      <c r="G917" s="264"/>
      <c r="H917" s="264"/>
      <c r="I917" s="264"/>
      <c r="J917" s="264"/>
      <c r="K917" s="264"/>
      <c r="L917" s="264"/>
      <c r="M917" s="265"/>
    </row>
    <row r="918" spans="1:13" s="34" customFormat="1" x14ac:dyDescent="0.15">
      <c r="A918" s="264"/>
      <c r="B918" s="265"/>
      <c r="C918" s="264"/>
      <c r="D918" s="265"/>
      <c r="E918" s="264"/>
      <c r="F918" s="265"/>
      <c r="G918" s="264"/>
      <c r="H918" s="264"/>
      <c r="I918" s="264"/>
      <c r="J918" s="264"/>
      <c r="K918" s="264"/>
      <c r="L918" s="264"/>
      <c r="M918" s="265"/>
    </row>
    <row r="919" spans="1:13" s="34" customFormat="1" x14ac:dyDescent="0.15">
      <c r="A919" s="264"/>
      <c r="B919" s="265"/>
      <c r="C919" s="264"/>
      <c r="D919" s="265"/>
      <c r="E919" s="264"/>
      <c r="F919" s="265"/>
      <c r="G919" s="264"/>
      <c r="H919" s="264"/>
      <c r="I919" s="264"/>
      <c r="J919" s="264"/>
      <c r="K919" s="264"/>
      <c r="L919" s="264"/>
      <c r="M919" s="265"/>
    </row>
    <row r="920" spans="1:13" s="34" customFormat="1" x14ac:dyDescent="0.15">
      <c r="A920" s="264"/>
      <c r="B920" s="265"/>
      <c r="C920" s="264"/>
      <c r="D920" s="265"/>
      <c r="E920" s="264"/>
      <c r="F920" s="265"/>
      <c r="G920" s="264"/>
      <c r="H920" s="264"/>
      <c r="I920" s="264"/>
      <c r="J920" s="264"/>
      <c r="K920" s="264"/>
      <c r="L920" s="264"/>
      <c r="M920" s="265"/>
    </row>
    <row r="921" spans="1:13" s="34" customFormat="1" x14ac:dyDescent="0.15">
      <c r="A921" s="264"/>
      <c r="B921" s="265"/>
      <c r="C921" s="264"/>
      <c r="D921" s="265"/>
      <c r="E921" s="264"/>
      <c r="F921" s="265"/>
      <c r="G921" s="264"/>
      <c r="H921" s="264"/>
      <c r="I921" s="264"/>
      <c r="J921" s="264"/>
      <c r="K921" s="264"/>
      <c r="L921" s="264"/>
      <c r="M921" s="265"/>
    </row>
    <row r="922" spans="1:13" s="34" customFormat="1" x14ac:dyDescent="0.15">
      <c r="A922" s="264"/>
      <c r="B922" s="265"/>
      <c r="C922" s="264"/>
      <c r="D922" s="265"/>
      <c r="E922" s="264"/>
      <c r="F922" s="265"/>
      <c r="G922" s="264"/>
      <c r="H922" s="264"/>
      <c r="I922" s="264"/>
      <c r="J922" s="264"/>
      <c r="K922" s="264"/>
      <c r="L922" s="264"/>
      <c r="M922" s="265"/>
    </row>
    <row r="923" spans="1:13" s="34" customFormat="1" x14ac:dyDescent="0.15">
      <c r="A923" s="264"/>
      <c r="B923" s="265"/>
      <c r="C923" s="264"/>
      <c r="D923" s="265"/>
      <c r="E923" s="264"/>
      <c r="F923" s="265"/>
      <c r="G923" s="264"/>
      <c r="H923" s="264"/>
      <c r="I923" s="264"/>
      <c r="J923" s="264"/>
      <c r="K923" s="264"/>
      <c r="L923" s="264"/>
      <c r="M923" s="265"/>
    </row>
  </sheetData>
  <sheetProtection algorithmName="SHA-512" hashValue="HLRSePQ5+6YDCJK/UkZyfyxU9BmE4t1DmiS0tkAWAIdSwL4swHpEK0vmbny4qp+qSuz1k9i9pHLsDczYjqdlfg==" saltValue="NP8oeD8hFDJQ2lLcqkQfTw==" spinCount="100000" sheet="1" objects="1" scenarios="1" selectLockedCells="1" selectUnlockedCells="1"/>
  <mergeCells count="12">
    <mergeCell ref="A896:M896"/>
    <mergeCell ref="A1:M1"/>
    <mergeCell ref="A3:B3"/>
    <mergeCell ref="C3:D3"/>
    <mergeCell ref="E3:F3"/>
    <mergeCell ref="A880:M880"/>
    <mergeCell ref="A881:M881"/>
    <mergeCell ref="A882:M882"/>
    <mergeCell ref="A890:M890"/>
    <mergeCell ref="A891:M891"/>
    <mergeCell ref="A894:M894"/>
    <mergeCell ref="A895:M895"/>
  </mergeCells>
  <phoneticPr fontId="9"/>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6A48CF-BCA7-4A9E-866F-B5C4E3FEDBC9}">
  <dimension ref="A1:M904"/>
  <sheetViews>
    <sheetView showGridLines="0" zoomScale="85" zoomScaleNormal="85" workbookViewId="0">
      <selection sqref="A1:M1"/>
    </sheetView>
  </sheetViews>
  <sheetFormatPr defaultColWidth="9" defaultRowHeight="10.5" x14ac:dyDescent="0.15"/>
  <cols>
    <col min="1" max="1" width="3.125" style="10" customWidth="1"/>
    <col min="2" max="2" width="18.75" style="6" customWidth="1"/>
    <col min="3" max="3" width="4.5" style="10" customWidth="1"/>
    <col min="4" max="4" width="24.75" style="6" customWidth="1"/>
    <col min="5" max="5" width="2.75" style="10" customWidth="1"/>
    <col min="6" max="6" width="31.875" style="6" customWidth="1"/>
    <col min="7" max="7" width="42" style="10" customWidth="1"/>
    <col min="8" max="9" width="13.875" style="10" customWidth="1"/>
    <col min="10" max="10" width="60.625" style="10" customWidth="1"/>
    <col min="11" max="11" width="21.625" style="10" customWidth="1"/>
    <col min="12" max="12" width="11.375" style="10" customWidth="1"/>
    <col min="13" max="13" width="31.125" style="6" customWidth="1"/>
    <col min="14" max="16384" width="9" style="6"/>
  </cols>
  <sheetData>
    <row r="1" spans="1:13" ht="18.75" x14ac:dyDescent="0.15">
      <c r="A1" s="154" t="s">
        <v>5034</v>
      </c>
      <c r="B1" s="154"/>
      <c r="C1" s="154"/>
      <c r="D1" s="154"/>
      <c r="E1" s="154"/>
      <c r="F1" s="154"/>
      <c r="G1" s="154"/>
      <c r="H1" s="154"/>
      <c r="I1" s="154"/>
      <c r="J1" s="154"/>
      <c r="K1" s="154"/>
      <c r="L1" s="154"/>
      <c r="M1" s="154"/>
    </row>
    <row r="2" spans="1:13" ht="18.75" x14ac:dyDescent="0.15">
      <c r="A2" s="155" t="s">
        <v>2618</v>
      </c>
      <c r="B2" s="156"/>
      <c r="C2" s="157"/>
      <c r="D2" s="156"/>
      <c r="E2" s="157"/>
      <c r="F2" s="156"/>
      <c r="G2" s="156"/>
      <c r="H2" s="157"/>
      <c r="I2" s="157"/>
      <c r="J2" s="157"/>
      <c r="K2" s="156"/>
      <c r="L2" s="156"/>
      <c r="M2" s="158" t="s">
        <v>5035</v>
      </c>
    </row>
    <row r="3" spans="1:13" ht="36" customHeight="1" x14ac:dyDescent="0.15">
      <c r="A3" s="266" t="s">
        <v>0</v>
      </c>
      <c r="B3" s="281"/>
      <c r="C3" s="266" t="s">
        <v>1</v>
      </c>
      <c r="D3" s="160"/>
      <c r="E3" s="159" t="s">
        <v>2</v>
      </c>
      <c r="F3" s="160"/>
      <c r="G3" s="302" t="s">
        <v>2620</v>
      </c>
      <c r="H3" s="162" t="s">
        <v>2621</v>
      </c>
      <c r="I3" s="162" t="s">
        <v>2622</v>
      </c>
      <c r="J3" s="162" t="s">
        <v>2623</v>
      </c>
      <c r="K3" s="283" t="s">
        <v>3</v>
      </c>
      <c r="L3" s="283" t="s">
        <v>4</v>
      </c>
      <c r="M3" s="282" t="s">
        <v>2624</v>
      </c>
    </row>
    <row r="4" spans="1:13" ht="56.1" customHeight="1" x14ac:dyDescent="0.15">
      <c r="A4" s="168">
        <v>22</v>
      </c>
      <c r="B4" s="169" t="s">
        <v>15</v>
      </c>
      <c r="C4" s="170"/>
      <c r="D4" s="169" t="s">
        <v>377</v>
      </c>
      <c r="E4" s="185" t="s">
        <v>5</v>
      </c>
      <c r="F4" s="186" t="s">
        <v>72</v>
      </c>
      <c r="G4" s="181" t="s">
        <v>378</v>
      </c>
      <c r="H4" s="174" t="s">
        <v>15</v>
      </c>
      <c r="I4" s="174" t="s">
        <v>377</v>
      </c>
      <c r="J4" s="181" t="s">
        <v>378</v>
      </c>
      <c r="K4" s="212" t="s">
        <v>379</v>
      </c>
      <c r="L4" s="173" t="s">
        <v>2625</v>
      </c>
      <c r="M4" s="174" t="s">
        <v>16</v>
      </c>
    </row>
    <row r="5" spans="1:13" ht="44.1" customHeight="1" x14ac:dyDescent="0.15">
      <c r="A5" s="175"/>
      <c r="B5" s="176"/>
      <c r="C5" s="177"/>
      <c r="D5" s="176"/>
      <c r="E5" s="185" t="s">
        <v>6</v>
      </c>
      <c r="F5" s="186" t="s">
        <v>73</v>
      </c>
      <c r="G5" s="181" t="s">
        <v>201</v>
      </c>
      <c r="H5" s="178"/>
      <c r="I5" s="178"/>
      <c r="J5" s="181" t="s">
        <v>5036</v>
      </c>
      <c r="K5" s="181" t="s">
        <v>32</v>
      </c>
      <c r="L5" s="179"/>
      <c r="M5" s="178"/>
    </row>
    <row r="6" spans="1:13" ht="44.1" customHeight="1" x14ac:dyDescent="0.15">
      <c r="A6" s="175"/>
      <c r="B6" s="176"/>
      <c r="C6" s="177"/>
      <c r="D6" s="176"/>
      <c r="E6" s="185" t="s">
        <v>7</v>
      </c>
      <c r="F6" s="186" t="s">
        <v>74</v>
      </c>
      <c r="G6" s="181" t="s">
        <v>2627</v>
      </c>
      <c r="H6" s="178"/>
      <c r="I6" s="178"/>
      <c r="J6" s="181" t="s">
        <v>380</v>
      </c>
      <c r="K6" s="181" t="s">
        <v>140</v>
      </c>
      <c r="L6" s="179"/>
      <c r="M6" s="187"/>
    </row>
    <row r="7" spans="1:13" ht="56.1" customHeight="1" x14ac:dyDescent="0.15">
      <c r="A7" s="182"/>
      <c r="B7" s="183"/>
      <c r="C7" s="177"/>
      <c r="D7" s="183"/>
      <c r="E7" s="185" t="s">
        <v>8</v>
      </c>
      <c r="F7" s="186" t="s">
        <v>75</v>
      </c>
      <c r="G7" s="181" t="s">
        <v>202</v>
      </c>
      <c r="H7" s="187"/>
      <c r="I7" s="187"/>
      <c r="J7" s="181" t="s">
        <v>381</v>
      </c>
      <c r="K7" s="181" t="s">
        <v>382</v>
      </c>
      <c r="L7" s="189"/>
      <c r="M7" s="181" t="s">
        <v>2628</v>
      </c>
    </row>
    <row r="8" spans="1:13" ht="104.1" customHeight="1" x14ac:dyDescent="0.15">
      <c r="A8" s="190">
        <v>25</v>
      </c>
      <c r="B8" s="191" t="s">
        <v>77</v>
      </c>
      <c r="C8" s="170"/>
      <c r="D8" s="191" t="s">
        <v>78</v>
      </c>
      <c r="E8" s="185" t="s">
        <v>5</v>
      </c>
      <c r="F8" s="204" t="s">
        <v>2629</v>
      </c>
      <c r="G8" s="181" t="s">
        <v>2632</v>
      </c>
      <c r="H8" s="174" t="s">
        <v>77</v>
      </c>
      <c r="I8" s="174" t="s">
        <v>78</v>
      </c>
      <c r="J8" s="181" t="s">
        <v>5037</v>
      </c>
      <c r="K8" s="181" t="s">
        <v>382</v>
      </c>
      <c r="L8" s="173" t="s">
        <v>282</v>
      </c>
      <c r="M8" s="174" t="s">
        <v>2631</v>
      </c>
    </row>
    <row r="9" spans="1:13" ht="56.1" customHeight="1" x14ac:dyDescent="0.15">
      <c r="A9" s="193"/>
      <c r="B9" s="194"/>
      <c r="C9" s="177"/>
      <c r="D9" s="194"/>
      <c r="E9" s="185" t="s">
        <v>6</v>
      </c>
      <c r="F9" s="204" t="s">
        <v>79</v>
      </c>
      <c r="G9" s="181" t="s">
        <v>260</v>
      </c>
      <c r="H9" s="178"/>
      <c r="I9" s="178"/>
      <c r="J9" s="181" t="s">
        <v>5038</v>
      </c>
      <c r="K9" s="181" t="s">
        <v>80</v>
      </c>
      <c r="L9" s="179"/>
      <c r="M9" s="178"/>
    </row>
    <row r="10" spans="1:13" ht="92.1" customHeight="1" x14ac:dyDescent="0.15">
      <c r="A10" s="193"/>
      <c r="B10" s="194"/>
      <c r="C10" s="177"/>
      <c r="D10" s="194"/>
      <c r="E10" s="185" t="s">
        <v>7</v>
      </c>
      <c r="F10" s="204" t="s">
        <v>2634</v>
      </c>
      <c r="G10" s="181" t="s">
        <v>2635</v>
      </c>
      <c r="H10" s="178"/>
      <c r="I10" s="178"/>
      <c r="J10" s="181" t="s">
        <v>5039</v>
      </c>
      <c r="K10" s="181" t="s">
        <v>382</v>
      </c>
      <c r="L10" s="179"/>
      <c r="M10" s="178"/>
    </row>
    <row r="11" spans="1:13" ht="80.099999999999994" customHeight="1" x14ac:dyDescent="0.15">
      <c r="A11" s="193"/>
      <c r="B11" s="194"/>
      <c r="C11" s="177"/>
      <c r="D11" s="194"/>
      <c r="E11" s="185" t="s">
        <v>8</v>
      </c>
      <c r="F11" s="204" t="s">
        <v>81</v>
      </c>
      <c r="G11" s="181" t="s">
        <v>2635</v>
      </c>
      <c r="H11" s="178"/>
      <c r="I11" s="178"/>
      <c r="J11" s="181" t="s">
        <v>5040</v>
      </c>
      <c r="K11" s="181" t="s">
        <v>80</v>
      </c>
      <c r="L11" s="179"/>
      <c r="M11" s="178"/>
    </row>
    <row r="12" spans="1:13" ht="68.099999999999994" customHeight="1" x14ac:dyDescent="0.15">
      <c r="A12" s="193"/>
      <c r="B12" s="194"/>
      <c r="C12" s="177"/>
      <c r="D12" s="194"/>
      <c r="E12" s="185" t="s">
        <v>9</v>
      </c>
      <c r="F12" s="204" t="s">
        <v>2639</v>
      </c>
      <c r="G12" s="181" t="s">
        <v>2640</v>
      </c>
      <c r="H12" s="178"/>
      <c r="I12" s="178"/>
      <c r="J12" s="181" t="s">
        <v>5041</v>
      </c>
      <c r="K12" s="181" t="s">
        <v>80</v>
      </c>
      <c r="L12" s="179"/>
      <c r="M12" s="199"/>
    </row>
    <row r="13" spans="1:13" ht="80.099999999999994" customHeight="1" x14ac:dyDescent="0.15">
      <c r="A13" s="201"/>
      <c r="B13" s="198"/>
      <c r="C13" s="177"/>
      <c r="D13" s="198"/>
      <c r="E13" s="185" t="s">
        <v>11</v>
      </c>
      <c r="F13" s="204" t="s">
        <v>2644</v>
      </c>
      <c r="G13" s="181" t="s">
        <v>2645</v>
      </c>
      <c r="H13" s="187"/>
      <c r="I13" s="187"/>
      <c r="J13" s="181" t="s">
        <v>5042</v>
      </c>
      <c r="K13" s="181" t="s">
        <v>83</v>
      </c>
      <c r="L13" s="189"/>
      <c r="M13" s="267"/>
    </row>
    <row r="14" spans="1:13" ht="200.1" customHeight="1" x14ac:dyDescent="0.15">
      <c r="A14" s="270">
        <v>26</v>
      </c>
      <c r="B14" s="204" t="s">
        <v>82</v>
      </c>
      <c r="C14" s="170"/>
      <c r="D14" s="204" t="s">
        <v>2647</v>
      </c>
      <c r="E14" s="171" t="s">
        <v>5</v>
      </c>
      <c r="F14" s="204" t="s">
        <v>2648</v>
      </c>
      <c r="G14" s="181" t="s">
        <v>2649</v>
      </c>
      <c r="H14" s="181" t="s">
        <v>82</v>
      </c>
      <c r="I14" s="181" t="s">
        <v>2647</v>
      </c>
      <c r="J14" s="181" t="s">
        <v>5043</v>
      </c>
      <c r="K14" s="181" t="s">
        <v>80</v>
      </c>
      <c r="L14" s="206" t="s">
        <v>283</v>
      </c>
      <c r="M14" s="206" t="s">
        <v>2631</v>
      </c>
    </row>
    <row r="15" spans="1:13" ht="80.099999999999994" customHeight="1" x14ac:dyDescent="0.15">
      <c r="A15" s="219">
        <v>29</v>
      </c>
      <c r="B15" s="226" t="s">
        <v>3687</v>
      </c>
      <c r="C15" s="220"/>
      <c r="D15" s="226" t="s">
        <v>3688</v>
      </c>
      <c r="E15" s="236"/>
      <c r="F15" s="226" t="s">
        <v>3689</v>
      </c>
      <c r="G15" s="206" t="s">
        <v>3690</v>
      </c>
      <c r="H15" s="173" t="s">
        <v>3687</v>
      </c>
      <c r="I15" s="173" t="s">
        <v>3688</v>
      </c>
      <c r="J15" s="206" t="s">
        <v>5044</v>
      </c>
      <c r="K15" s="273" t="s">
        <v>140</v>
      </c>
      <c r="L15" s="173" t="s">
        <v>277</v>
      </c>
      <c r="M15" s="174" t="s">
        <v>16</v>
      </c>
    </row>
    <row r="16" spans="1:13" ht="44.1" customHeight="1" x14ac:dyDescent="0.15">
      <c r="A16" s="297"/>
      <c r="B16" s="298"/>
      <c r="C16" s="228"/>
      <c r="D16" s="298"/>
      <c r="E16" s="222"/>
      <c r="F16" s="298"/>
      <c r="G16" s="206" t="s">
        <v>3694</v>
      </c>
      <c r="H16" s="189"/>
      <c r="I16" s="189"/>
      <c r="J16" s="206" t="s">
        <v>5045</v>
      </c>
      <c r="K16" s="277"/>
      <c r="L16" s="189"/>
      <c r="M16" s="187"/>
    </row>
    <row r="17" spans="1:13" ht="212.1" customHeight="1" x14ac:dyDescent="0.15">
      <c r="A17" s="299">
        <v>30</v>
      </c>
      <c r="B17" s="300" t="s">
        <v>3703</v>
      </c>
      <c r="C17" s="305"/>
      <c r="D17" s="300" t="s">
        <v>3704</v>
      </c>
      <c r="E17" s="306"/>
      <c r="F17" s="300" t="s">
        <v>3705</v>
      </c>
      <c r="G17" s="206" t="s">
        <v>3706</v>
      </c>
      <c r="H17" s="206" t="s">
        <v>3703</v>
      </c>
      <c r="I17" s="206" t="s">
        <v>3704</v>
      </c>
      <c r="J17" s="206" t="s">
        <v>5046</v>
      </c>
      <c r="K17" s="284" t="s">
        <v>3710</v>
      </c>
      <c r="L17" s="206" t="s">
        <v>17</v>
      </c>
      <c r="M17" s="181" t="s">
        <v>16</v>
      </c>
    </row>
    <row r="18" spans="1:13" ht="44.1" customHeight="1" x14ac:dyDescent="0.15">
      <c r="A18" s="190">
        <v>50</v>
      </c>
      <c r="B18" s="191" t="s">
        <v>383</v>
      </c>
      <c r="C18" s="202">
        <v>1</v>
      </c>
      <c r="D18" s="191" t="s">
        <v>384</v>
      </c>
      <c r="E18" s="171" t="s">
        <v>5</v>
      </c>
      <c r="F18" s="169" t="s">
        <v>2656</v>
      </c>
      <c r="G18" s="206" t="s">
        <v>2659</v>
      </c>
      <c r="H18" s="173" t="s">
        <v>383</v>
      </c>
      <c r="I18" s="173" t="s">
        <v>384</v>
      </c>
      <c r="J18" s="206" t="s">
        <v>5047</v>
      </c>
      <c r="K18" s="174" t="s">
        <v>85</v>
      </c>
      <c r="L18" s="206" t="s">
        <v>17</v>
      </c>
      <c r="M18" s="181" t="s">
        <v>16</v>
      </c>
    </row>
    <row r="19" spans="1:13" ht="56.1" customHeight="1" x14ac:dyDescent="0.15">
      <c r="A19" s="193"/>
      <c r="B19" s="194"/>
      <c r="C19" s="177"/>
      <c r="D19" s="194"/>
      <c r="E19" s="197"/>
      <c r="F19" s="183"/>
      <c r="G19" s="206" t="s">
        <v>5048</v>
      </c>
      <c r="H19" s="179"/>
      <c r="I19" s="179"/>
      <c r="J19" s="206" t="s">
        <v>5049</v>
      </c>
      <c r="K19" s="187"/>
      <c r="L19" s="206" t="s">
        <v>291</v>
      </c>
      <c r="M19" s="181" t="s">
        <v>3750</v>
      </c>
    </row>
    <row r="20" spans="1:13" ht="56.1" customHeight="1" x14ac:dyDescent="0.15">
      <c r="A20" s="193"/>
      <c r="B20" s="194"/>
      <c r="C20" s="177"/>
      <c r="D20" s="194"/>
      <c r="E20" s="185" t="s">
        <v>8</v>
      </c>
      <c r="F20" s="204" t="s">
        <v>2662</v>
      </c>
      <c r="G20" s="181" t="s">
        <v>2663</v>
      </c>
      <c r="H20" s="178"/>
      <c r="I20" s="178"/>
      <c r="J20" s="181" t="s">
        <v>5050</v>
      </c>
      <c r="K20" s="174" t="s">
        <v>85</v>
      </c>
      <c r="L20" s="173" t="s">
        <v>17</v>
      </c>
      <c r="M20" s="174" t="s">
        <v>16</v>
      </c>
    </row>
    <row r="21" spans="1:13" ht="32.1" customHeight="1" x14ac:dyDescent="0.15">
      <c r="A21" s="193"/>
      <c r="B21" s="194"/>
      <c r="C21" s="177"/>
      <c r="D21" s="194"/>
      <c r="E21" s="185" t="s">
        <v>9</v>
      </c>
      <c r="F21" s="204" t="s">
        <v>2665</v>
      </c>
      <c r="G21" s="206" t="s">
        <v>2666</v>
      </c>
      <c r="H21" s="179"/>
      <c r="I21" s="179"/>
      <c r="J21" s="206" t="s">
        <v>5051</v>
      </c>
      <c r="K21" s="178"/>
      <c r="L21" s="179"/>
      <c r="M21" s="178"/>
    </row>
    <row r="22" spans="1:13" ht="56.1" customHeight="1" x14ac:dyDescent="0.15">
      <c r="A22" s="193"/>
      <c r="B22" s="194"/>
      <c r="C22" s="177"/>
      <c r="D22" s="194"/>
      <c r="E22" s="171" t="s">
        <v>11</v>
      </c>
      <c r="F22" s="191" t="s">
        <v>2668</v>
      </c>
      <c r="G22" s="206" t="s">
        <v>5052</v>
      </c>
      <c r="H22" s="179"/>
      <c r="I22" s="179"/>
      <c r="J22" s="206" t="s">
        <v>5053</v>
      </c>
      <c r="K22" s="187"/>
      <c r="L22" s="189"/>
      <c r="M22" s="187"/>
    </row>
    <row r="23" spans="1:13" ht="56.1" customHeight="1" x14ac:dyDescent="0.15">
      <c r="A23" s="193"/>
      <c r="B23" s="194"/>
      <c r="C23" s="177"/>
      <c r="D23" s="194"/>
      <c r="E23" s="197"/>
      <c r="F23" s="198"/>
      <c r="G23" s="206" t="s">
        <v>3783</v>
      </c>
      <c r="H23" s="179"/>
      <c r="I23" s="179"/>
      <c r="J23" s="206" t="s">
        <v>5054</v>
      </c>
      <c r="K23" s="181" t="s">
        <v>83</v>
      </c>
      <c r="L23" s="206" t="s">
        <v>19</v>
      </c>
      <c r="M23" s="181" t="s">
        <v>3785</v>
      </c>
    </row>
    <row r="24" spans="1:13" s="7" customFormat="1" ht="32.1" customHeight="1" x14ac:dyDescent="0.15">
      <c r="A24" s="193"/>
      <c r="B24" s="194"/>
      <c r="C24" s="177"/>
      <c r="D24" s="194"/>
      <c r="E24" s="171" t="s">
        <v>12</v>
      </c>
      <c r="F24" s="191" t="s">
        <v>2673</v>
      </c>
      <c r="G24" s="206" t="s">
        <v>2675</v>
      </c>
      <c r="H24" s="179"/>
      <c r="I24" s="179"/>
      <c r="J24" s="206" t="s">
        <v>5055</v>
      </c>
      <c r="K24" s="181" t="s">
        <v>85</v>
      </c>
      <c r="L24" s="173" t="s">
        <v>17</v>
      </c>
      <c r="M24" s="174" t="s">
        <v>16</v>
      </c>
    </row>
    <row r="25" spans="1:13" s="7" customFormat="1" ht="44.1" customHeight="1" x14ac:dyDescent="0.15">
      <c r="A25" s="193"/>
      <c r="B25" s="194"/>
      <c r="C25" s="177"/>
      <c r="D25" s="194"/>
      <c r="E25" s="197"/>
      <c r="F25" s="198"/>
      <c r="G25" s="206" t="s">
        <v>2685</v>
      </c>
      <c r="H25" s="179"/>
      <c r="I25" s="179"/>
      <c r="J25" s="206" t="s">
        <v>2685</v>
      </c>
      <c r="K25" s="181" t="s">
        <v>379</v>
      </c>
      <c r="L25" s="179"/>
      <c r="M25" s="178"/>
    </row>
    <row r="26" spans="1:13" ht="32.1" customHeight="1" x14ac:dyDescent="0.15">
      <c r="A26" s="193"/>
      <c r="B26" s="194"/>
      <c r="C26" s="177"/>
      <c r="D26" s="194"/>
      <c r="E26" s="185" t="s">
        <v>13</v>
      </c>
      <c r="F26" s="204" t="s">
        <v>3791</v>
      </c>
      <c r="G26" s="206" t="s">
        <v>5056</v>
      </c>
      <c r="H26" s="179"/>
      <c r="I26" s="179"/>
      <c r="J26" s="206" t="s">
        <v>5057</v>
      </c>
      <c r="K26" s="181" t="s">
        <v>83</v>
      </c>
      <c r="L26" s="179"/>
      <c r="M26" s="178"/>
    </row>
    <row r="27" spans="1:13" ht="44.1" customHeight="1" x14ac:dyDescent="0.15">
      <c r="A27" s="193"/>
      <c r="B27" s="194"/>
      <c r="C27" s="177"/>
      <c r="D27" s="194"/>
      <c r="E27" s="185" t="s">
        <v>14</v>
      </c>
      <c r="F27" s="204" t="s">
        <v>3794</v>
      </c>
      <c r="G27" s="206" t="s">
        <v>3795</v>
      </c>
      <c r="H27" s="179"/>
      <c r="I27" s="179"/>
      <c r="J27" s="206" t="s">
        <v>5058</v>
      </c>
      <c r="K27" s="181" t="s">
        <v>85</v>
      </c>
      <c r="L27" s="179"/>
      <c r="M27" s="178"/>
    </row>
    <row r="28" spans="1:13" s="7" customFormat="1" ht="32.1" customHeight="1" x14ac:dyDescent="0.15">
      <c r="A28" s="193"/>
      <c r="B28" s="194"/>
      <c r="C28" s="184"/>
      <c r="D28" s="198"/>
      <c r="E28" s="185" t="s">
        <v>20</v>
      </c>
      <c r="F28" s="204" t="s">
        <v>2687</v>
      </c>
      <c r="G28" s="206" t="s">
        <v>2688</v>
      </c>
      <c r="H28" s="179"/>
      <c r="I28" s="189"/>
      <c r="J28" s="206" t="s">
        <v>5059</v>
      </c>
      <c r="K28" s="181" t="s">
        <v>85</v>
      </c>
      <c r="L28" s="189"/>
      <c r="M28" s="187"/>
    </row>
    <row r="29" spans="1:13" s="7" customFormat="1" ht="44.1" customHeight="1" x14ac:dyDescent="0.15">
      <c r="A29" s="193"/>
      <c r="B29" s="194"/>
      <c r="C29" s="202">
        <v>3</v>
      </c>
      <c r="D29" s="191" t="s">
        <v>386</v>
      </c>
      <c r="E29" s="185" t="s">
        <v>5</v>
      </c>
      <c r="F29" s="204" t="s">
        <v>2691</v>
      </c>
      <c r="G29" s="206" t="s">
        <v>2692</v>
      </c>
      <c r="H29" s="179"/>
      <c r="I29" s="173" t="s">
        <v>386</v>
      </c>
      <c r="J29" s="206" t="s">
        <v>5060</v>
      </c>
      <c r="K29" s="212" t="s">
        <v>83</v>
      </c>
      <c r="L29" s="212" t="s">
        <v>21</v>
      </c>
      <c r="M29" s="174" t="s">
        <v>16</v>
      </c>
    </row>
    <row r="30" spans="1:13" s="7" customFormat="1" ht="44.1" customHeight="1" x14ac:dyDescent="0.15">
      <c r="A30" s="193"/>
      <c r="B30" s="194"/>
      <c r="C30" s="177"/>
      <c r="D30" s="194"/>
      <c r="E30" s="171" t="s">
        <v>6</v>
      </c>
      <c r="F30" s="191" t="s">
        <v>2694</v>
      </c>
      <c r="G30" s="206" t="s">
        <v>387</v>
      </c>
      <c r="H30" s="179"/>
      <c r="I30" s="179"/>
      <c r="J30" s="206" t="s">
        <v>5061</v>
      </c>
      <c r="K30" s="269" t="s">
        <v>32</v>
      </c>
      <c r="L30" s="214" t="s">
        <v>17</v>
      </c>
      <c r="M30" s="178"/>
    </row>
    <row r="31" spans="1:13" s="7" customFormat="1" ht="68.099999999999994" customHeight="1" x14ac:dyDescent="0.15">
      <c r="A31" s="193"/>
      <c r="B31" s="194"/>
      <c r="C31" s="177"/>
      <c r="D31" s="194"/>
      <c r="E31" s="197"/>
      <c r="F31" s="198"/>
      <c r="G31" s="206" t="s">
        <v>262</v>
      </c>
      <c r="H31" s="179"/>
      <c r="I31" s="179"/>
      <c r="J31" s="206" t="s">
        <v>262</v>
      </c>
      <c r="K31" s="212" t="s">
        <v>263</v>
      </c>
      <c r="L31" s="209"/>
      <c r="M31" s="178"/>
    </row>
    <row r="32" spans="1:13" s="7" customFormat="1" ht="32.1" customHeight="1" x14ac:dyDescent="0.15">
      <c r="A32" s="193"/>
      <c r="B32" s="194"/>
      <c r="C32" s="177"/>
      <c r="D32" s="194"/>
      <c r="E32" s="171" t="s">
        <v>7</v>
      </c>
      <c r="F32" s="191" t="s">
        <v>2700</v>
      </c>
      <c r="G32" s="206" t="s">
        <v>3818</v>
      </c>
      <c r="H32" s="179"/>
      <c r="I32" s="179"/>
      <c r="J32" s="206" t="s">
        <v>5062</v>
      </c>
      <c r="K32" s="214" t="s">
        <v>85</v>
      </c>
      <c r="L32" s="209"/>
      <c r="M32" s="178"/>
    </row>
    <row r="33" spans="1:13" s="7" customFormat="1" ht="32.1" customHeight="1" x14ac:dyDescent="0.15">
      <c r="A33" s="193"/>
      <c r="B33" s="194"/>
      <c r="C33" s="177"/>
      <c r="D33" s="194"/>
      <c r="E33" s="180"/>
      <c r="F33" s="194"/>
      <c r="G33" s="206" t="s">
        <v>3820</v>
      </c>
      <c r="H33" s="179"/>
      <c r="I33" s="179"/>
      <c r="J33" s="206" t="s">
        <v>5063</v>
      </c>
      <c r="K33" s="211"/>
      <c r="L33" s="209"/>
      <c r="M33" s="178"/>
    </row>
    <row r="34" spans="1:13" s="7" customFormat="1" ht="32.1" customHeight="1" x14ac:dyDescent="0.15">
      <c r="A34" s="193"/>
      <c r="B34" s="194"/>
      <c r="C34" s="177"/>
      <c r="D34" s="194"/>
      <c r="E34" s="180"/>
      <c r="F34" s="194"/>
      <c r="G34" s="206" t="s">
        <v>5064</v>
      </c>
      <c r="H34" s="179"/>
      <c r="I34" s="179"/>
      <c r="J34" s="206" t="s">
        <v>5065</v>
      </c>
      <c r="K34" s="206" t="s">
        <v>83</v>
      </c>
      <c r="L34" s="179"/>
      <c r="M34" s="178"/>
    </row>
    <row r="35" spans="1:13" s="7" customFormat="1" ht="44.1" customHeight="1" x14ac:dyDescent="0.15">
      <c r="A35" s="193"/>
      <c r="B35" s="194"/>
      <c r="C35" s="177"/>
      <c r="D35" s="194"/>
      <c r="E35" s="180"/>
      <c r="F35" s="194"/>
      <c r="G35" s="206" t="s">
        <v>388</v>
      </c>
      <c r="H35" s="179"/>
      <c r="I35" s="179"/>
      <c r="J35" s="206" t="s">
        <v>5066</v>
      </c>
      <c r="K35" s="212" t="s">
        <v>80</v>
      </c>
      <c r="L35" s="209"/>
      <c r="M35" s="178"/>
    </row>
    <row r="36" spans="1:13" s="7" customFormat="1" ht="56.1" customHeight="1" x14ac:dyDescent="0.15">
      <c r="A36" s="193"/>
      <c r="B36" s="194"/>
      <c r="C36" s="177"/>
      <c r="D36" s="194"/>
      <c r="E36" s="180"/>
      <c r="F36" s="194"/>
      <c r="G36" s="206" t="s">
        <v>3824</v>
      </c>
      <c r="H36" s="179"/>
      <c r="I36" s="179"/>
      <c r="J36" s="206" t="s">
        <v>3824</v>
      </c>
      <c r="K36" s="212" t="s">
        <v>3825</v>
      </c>
      <c r="L36" s="209"/>
      <c r="M36" s="178"/>
    </row>
    <row r="37" spans="1:13" s="7" customFormat="1" ht="32.1" customHeight="1" x14ac:dyDescent="0.15">
      <c r="A37" s="193"/>
      <c r="B37" s="194"/>
      <c r="C37" s="177"/>
      <c r="D37" s="194"/>
      <c r="E37" s="197"/>
      <c r="F37" s="198"/>
      <c r="G37" s="206" t="s">
        <v>389</v>
      </c>
      <c r="H37" s="179"/>
      <c r="I37" s="179"/>
      <c r="J37" s="206" t="s">
        <v>389</v>
      </c>
      <c r="K37" s="212" t="s">
        <v>379</v>
      </c>
      <c r="L37" s="209"/>
      <c r="M37" s="178"/>
    </row>
    <row r="38" spans="1:13" s="7" customFormat="1" ht="56.1" customHeight="1" x14ac:dyDescent="0.15">
      <c r="A38" s="193"/>
      <c r="B38" s="194"/>
      <c r="C38" s="177"/>
      <c r="D38" s="194"/>
      <c r="E38" s="185" t="s">
        <v>8</v>
      </c>
      <c r="F38" s="204" t="s">
        <v>390</v>
      </c>
      <c r="G38" s="206" t="s">
        <v>2701</v>
      </c>
      <c r="H38" s="179"/>
      <c r="I38" s="179"/>
      <c r="J38" s="206" t="s">
        <v>621</v>
      </c>
      <c r="K38" s="212" t="s">
        <v>85</v>
      </c>
      <c r="L38" s="209"/>
      <c r="M38" s="178"/>
    </row>
    <row r="39" spans="1:13" s="7" customFormat="1" ht="44.1" customHeight="1" x14ac:dyDescent="0.15">
      <c r="A39" s="193"/>
      <c r="B39" s="194"/>
      <c r="C39" s="177"/>
      <c r="D39" s="194"/>
      <c r="E39" s="171" t="s">
        <v>9</v>
      </c>
      <c r="F39" s="191" t="s">
        <v>2702</v>
      </c>
      <c r="G39" s="206" t="s">
        <v>86</v>
      </c>
      <c r="H39" s="179"/>
      <c r="I39" s="179"/>
      <c r="J39" s="206" t="s">
        <v>2703</v>
      </c>
      <c r="K39" s="212" t="s">
        <v>32</v>
      </c>
      <c r="L39" s="209"/>
      <c r="M39" s="178"/>
    </row>
    <row r="40" spans="1:13" s="7" customFormat="1" ht="32.1" customHeight="1" x14ac:dyDescent="0.15">
      <c r="A40" s="193"/>
      <c r="B40" s="194"/>
      <c r="C40" s="177"/>
      <c r="D40" s="194"/>
      <c r="E40" s="197"/>
      <c r="F40" s="198"/>
      <c r="G40" s="206" t="s">
        <v>87</v>
      </c>
      <c r="H40" s="179"/>
      <c r="I40" s="179"/>
      <c r="J40" s="206" t="s">
        <v>5067</v>
      </c>
      <c r="K40" s="269" t="s">
        <v>80</v>
      </c>
      <c r="L40" s="209"/>
      <c r="M40" s="178"/>
    </row>
    <row r="41" spans="1:13" s="7" customFormat="1" ht="68.099999999999994" customHeight="1" x14ac:dyDescent="0.15">
      <c r="A41" s="193"/>
      <c r="B41" s="194"/>
      <c r="C41" s="177"/>
      <c r="D41" s="194"/>
      <c r="E41" s="171" t="s">
        <v>11</v>
      </c>
      <c r="F41" s="191" t="s">
        <v>2704</v>
      </c>
      <c r="G41" s="206" t="s">
        <v>2705</v>
      </c>
      <c r="H41" s="179"/>
      <c r="I41" s="179"/>
      <c r="J41" s="206" t="s">
        <v>5068</v>
      </c>
      <c r="K41" s="214" t="s">
        <v>85</v>
      </c>
      <c r="L41" s="209"/>
      <c r="M41" s="178"/>
    </row>
    <row r="42" spans="1:13" s="7" customFormat="1" ht="44.1" customHeight="1" x14ac:dyDescent="0.15">
      <c r="A42" s="193"/>
      <c r="B42" s="194"/>
      <c r="C42" s="177"/>
      <c r="D42" s="194"/>
      <c r="E42" s="180"/>
      <c r="F42" s="194"/>
      <c r="G42" s="206" t="s">
        <v>2707</v>
      </c>
      <c r="H42" s="179"/>
      <c r="I42" s="179"/>
      <c r="J42" s="206" t="s">
        <v>2708</v>
      </c>
      <c r="K42" s="209"/>
      <c r="L42" s="209"/>
      <c r="M42" s="178"/>
    </row>
    <row r="43" spans="1:13" s="7" customFormat="1" ht="44.1" customHeight="1" x14ac:dyDescent="0.15">
      <c r="A43" s="193"/>
      <c r="B43" s="194"/>
      <c r="C43" s="177"/>
      <c r="D43" s="194"/>
      <c r="E43" s="180"/>
      <c r="F43" s="194"/>
      <c r="G43" s="206" t="s">
        <v>2709</v>
      </c>
      <c r="H43" s="179"/>
      <c r="I43" s="179"/>
      <c r="J43" s="206" t="s">
        <v>2710</v>
      </c>
      <c r="K43" s="211"/>
      <c r="L43" s="209"/>
      <c r="M43" s="178"/>
    </row>
    <row r="44" spans="1:13" s="7" customFormat="1" ht="56.1" customHeight="1" x14ac:dyDescent="0.15">
      <c r="A44" s="193"/>
      <c r="B44" s="194"/>
      <c r="C44" s="177"/>
      <c r="D44" s="194"/>
      <c r="E44" s="180"/>
      <c r="F44" s="194"/>
      <c r="G44" s="206" t="s">
        <v>2711</v>
      </c>
      <c r="H44" s="179"/>
      <c r="I44" s="179"/>
      <c r="J44" s="206" t="s">
        <v>5069</v>
      </c>
      <c r="K44" s="214" t="s">
        <v>83</v>
      </c>
      <c r="L44" s="209"/>
      <c r="M44" s="178"/>
    </row>
    <row r="45" spans="1:13" s="7" customFormat="1" ht="44.1" customHeight="1" x14ac:dyDescent="0.15">
      <c r="A45" s="193"/>
      <c r="B45" s="194"/>
      <c r="C45" s="177"/>
      <c r="D45" s="194"/>
      <c r="E45" s="180"/>
      <c r="F45" s="194"/>
      <c r="G45" s="203" t="s">
        <v>3858</v>
      </c>
      <c r="H45" s="179"/>
      <c r="I45" s="179"/>
      <c r="J45" s="206" t="s">
        <v>5070</v>
      </c>
      <c r="K45" s="211"/>
      <c r="L45" s="209"/>
      <c r="M45" s="178"/>
    </row>
    <row r="46" spans="1:13" s="7" customFormat="1" ht="56.1" customHeight="1" x14ac:dyDescent="0.15">
      <c r="A46" s="193"/>
      <c r="B46" s="194"/>
      <c r="C46" s="177"/>
      <c r="D46" s="194"/>
      <c r="E46" s="197"/>
      <c r="F46" s="198"/>
      <c r="G46" s="206" t="s">
        <v>5071</v>
      </c>
      <c r="H46" s="179"/>
      <c r="I46" s="179"/>
      <c r="J46" s="206" t="s">
        <v>5071</v>
      </c>
      <c r="K46" s="212" t="s">
        <v>5072</v>
      </c>
      <c r="L46" s="209"/>
      <c r="M46" s="178"/>
    </row>
    <row r="47" spans="1:13" s="7" customFormat="1" ht="44.1" customHeight="1" x14ac:dyDescent="0.15">
      <c r="A47" s="193"/>
      <c r="B47" s="194"/>
      <c r="C47" s="177"/>
      <c r="D47" s="194"/>
      <c r="E47" s="171" t="s">
        <v>12</v>
      </c>
      <c r="F47" s="191" t="s">
        <v>3860</v>
      </c>
      <c r="G47" s="206" t="s">
        <v>5073</v>
      </c>
      <c r="H47" s="179"/>
      <c r="I47" s="179"/>
      <c r="J47" s="206" t="s">
        <v>5074</v>
      </c>
      <c r="K47" s="212" t="s">
        <v>85</v>
      </c>
      <c r="L47" s="211"/>
      <c r="M47" s="187"/>
    </row>
    <row r="48" spans="1:13" s="7" customFormat="1" ht="32.1" customHeight="1" x14ac:dyDescent="0.15">
      <c r="A48" s="193"/>
      <c r="B48" s="194"/>
      <c r="C48" s="177"/>
      <c r="D48" s="194"/>
      <c r="E48" s="180"/>
      <c r="F48" s="194"/>
      <c r="G48" s="206" t="s">
        <v>3861</v>
      </c>
      <c r="H48" s="179"/>
      <c r="I48" s="179"/>
      <c r="J48" s="206" t="s">
        <v>5075</v>
      </c>
      <c r="K48" s="212" t="s">
        <v>382</v>
      </c>
      <c r="L48" s="212" t="s">
        <v>22</v>
      </c>
      <c r="M48" s="206" t="s">
        <v>2631</v>
      </c>
    </row>
    <row r="49" spans="1:13" s="7" customFormat="1" ht="32.1" customHeight="1" x14ac:dyDescent="0.15">
      <c r="A49" s="193"/>
      <c r="B49" s="194"/>
      <c r="C49" s="184"/>
      <c r="D49" s="198"/>
      <c r="E49" s="197"/>
      <c r="F49" s="198"/>
      <c r="G49" s="206" t="s">
        <v>3863</v>
      </c>
      <c r="H49" s="179"/>
      <c r="I49" s="189"/>
      <c r="J49" s="206" t="s">
        <v>5076</v>
      </c>
      <c r="K49" s="212" t="s">
        <v>379</v>
      </c>
      <c r="L49" s="212" t="s">
        <v>17</v>
      </c>
      <c r="M49" s="206" t="s">
        <v>16</v>
      </c>
    </row>
    <row r="50" spans="1:13" s="7" customFormat="1" ht="32.1" customHeight="1" x14ac:dyDescent="0.15">
      <c r="A50" s="193"/>
      <c r="B50" s="194"/>
      <c r="C50" s="202">
        <v>4</v>
      </c>
      <c r="D50" s="191" t="s">
        <v>391</v>
      </c>
      <c r="E50" s="171" t="s">
        <v>6</v>
      </c>
      <c r="F50" s="191" t="s">
        <v>88</v>
      </c>
      <c r="G50" s="206" t="s">
        <v>89</v>
      </c>
      <c r="H50" s="179"/>
      <c r="I50" s="173" t="s">
        <v>391</v>
      </c>
      <c r="J50" s="206" t="s">
        <v>392</v>
      </c>
      <c r="K50" s="212" t="s">
        <v>85</v>
      </c>
      <c r="L50" s="214" t="s">
        <v>17</v>
      </c>
      <c r="M50" s="174" t="s">
        <v>16</v>
      </c>
    </row>
    <row r="51" spans="1:13" s="7" customFormat="1" ht="32.1" customHeight="1" x14ac:dyDescent="0.15">
      <c r="A51" s="193"/>
      <c r="B51" s="194"/>
      <c r="C51" s="177"/>
      <c r="D51" s="194"/>
      <c r="E51" s="180"/>
      <c r="F51" s="194"/>
      <c r="G51" s="206" t="s">
        <v>5077</v>
      </c>
      <c r="H51" s="179"/>
      <c r="I51" s="179"/>
      <c r="J51" s="206" t="s">
        <v>5078</v>
      </c>
      <c r="K51" s="214" t="s">
        <v>83</v>
      </c>
      <c r="L51" s="209"/>
      <c r="M51" s="178"/>
    </row>
    <row r="52" spans="1:13" s="7" customFormat="1" ht="56.1" customHeight="1" x14ac:dyDescent="0.15">
      <c r="A52" s="193"/>
      <c r="B52" s="194"/>
      <c r="C52" s="177"/>
      <c r="D52" s="194"/>
      <c r="E52" s="180"/>
      <c r="F52" s="194"/>
      <c r="G52" s="206" t="s">
        <v>3871</v>
      </c>
      <c r="H52" s="179"/>
      <c r="I52" s="179"/>
      <c r="J52" s="206" t="s">
        <v>5079</v>
      </c>
      <c r="K52" s="209"/>
      <c r="L52" s="209"/>
      <c r="M52" s="178"/>
    </row>
    <row r="53" spans="1:13" s="7" customFormat="1" ht="32.1" customHeight="1" x14ac:dyDescent="0.15">
      <c r="A53" s="193"/>
      <c r="B53" s="194"/>
      <c r="C53" s="177"/>
      <c r="D53" s="194"/>
      <c r="E53" s="197"/>
      <c r="F53" s="198"/>
      <c r="G53" s="206" t="s">
        <v>5080</v>
      </c>
      <c r="H53" s="179"/>
      <c r="I53" s="179"/>
      <c r="J53" s="206" t="s">
        <v>5081</v>
      </c>
      <c r="K53" s="211"/>
      <c r="L53" s="209"/>
      <c r="M53" s="178"/>
    </row>
    <row r="54" spans="1:13" s="7" customFormat="1" ht="44.1" customHeight="1" x14ac:dyDescent="0.15">
      <c r="A54" s="193"/>
      <c r="B54" s="194"/>
      <c r="C54" s="177"/>
      <c r="D54" s="194"/>
      <c r="E54" s="185" t="s">
        <v>7</v>
      </c>
      <c r="F54" s="204" t="s">
        <v>90</v>
      </c>
      <c r="G54" s="206" t="s">
        <v>2715</v>
      </c>
      <c r="H54" s="179"/>
      <c r="I54" s="179"/>
      <c r="J54" s="206" t="s">
        <v>2716</v>
      </c>
      <c r="K54" s="212" t="s">
        <v>85</v>
      </c>
      <c r="L54" s="209"/>
      <c r="M54" s="178"/>
    </row>
    <row r="55" spans="1:13" s="7" customFormat="1" ht="32.1" customHeight="1" x14ac:dyDescent="0.15">
      <c r="A55" s="193"/>
      <c r="B55" s="194"/>
      <c r="C55" s="177"/>
      <c r="D55" s="194"/>
      <c r="E55" s="185" t="s">
        <v>8</v>
      </c>
      <c r="F55" s="204" t="s">
        <v>3874</v>
      </c>
      <c r="G55" s="206" t="s">
        <v>3875</v>
      </c>
      <c r="H55" s="179"/>
      <c r="I55" s="179"/>
      <c r="J55" s="206" t="s">
        <v>5082</v>
      </c>
      <c r="K55" s="212" t="s">
        <v>85</v>
      </c>
      <c r="L55" s="209"/>
      <c r="M55" s="178"/>
    </row>
    <row r="56" spans="1:13" ht="44.1" customHeight="1" x14ac:dyDescent="0.15">
      <c r="A56" s="193"/>
      <c r="B56" s="194"/>
      <c r="C56" s="184"/>
      <c r="D56" s="198"/>
      <c r="E56" s="171" t="s">
        <v>9</v>
      </c>
      <c r="F56" s="204" t="s">
        <v>2717</v>
      </c>
      <c r="G56" s="206" t="s">
        <v>91</v>
      </c>
      <c r="H56" s="179"/>
      <c r="I56" s="189"/>
      <c r="J56" s="206" t="s">
        <v>5083</v>
      </c>
      <c r="K56" s="212" t="s">
        <v>83</v>
      </c>
      <c r="L56" s="211"/>
      <c r="M56" s="187"/>
    </row>
    <row r="57" spans="1:13" s="7" customFormat="1" ht="32.1" customHeight="1" x14ac:dyDescent="0.15">
      <c r="A57" s="193"/>
      <c r="B57" s="194"/>
      <c r="C57" s="242">
        <v>5</v>
      </c>
      <c r="D57" s="204" t="s">
        <v>5084</v>
      </c>
      <c r="E57" s="185"/>
      <c r="F57" s="204" t="s">
        <v>5085</v>
      </c>
      <c r="G57" s="206" t="s">
        <v>5086</v>
      </c>
      <c r="H57" s="179"/>
      <c r="I57" s="206" t="s">
        <v>5084</v>
      </c>
      <c r="J57" s="206" t="s">
        <v>5087</v>
      </c>
      <c r="K57" s="212" t="s">
        <v>85</v>
      </c>
      <c r="L57" s="212" t="s">
        <v>17</v>
      </c>
      <c r="M57" s="181" t="s">
        <v>16</v>
      </c>
    </row>
    <row r="58" spans="1:13" s="7" customFormat="1" ht="32.1" customHeight="1" x14ac:dyDescent="0.15">
      <c r="A58" s="193"/>
      <c r="B58" s="194"/>
      <c r="C58" s="242">
        <v>6</v>
      </c>
      <c r="D58" s="204" t="s">
        <v>2718</v>
      </c>
      <c r="E58" s="185" t="s">
        <v>5</v>
      </c>
      <c r="F58" s="204" t="s">
        <v>93</v>
      </c>
      <c r="G58" s="206" t="s">
        <v>5088</v>
      </c>
      <c r="H58" s="179"/>
      <c r="I58" s="206" t="s">
        <v>2718</v>
      </c>
      <c r="J58" s="206" t="s">
        <v>5089</v>
      </c>
      <c r="K58" s="181" t="s">
        <v>85</v>
      </c>
      <c r="L58" s="212" t="s">
        <v>17</v>
      </c>
      <c r="M58" s="181" t="s">
        <v>16</v>
      </c>
    </row>
    <row r="59" spans="1:13" s="7" customFormat="1" ht="68.099999999999994" customHeight="1" x14ac:dyDescent="0.15">
      <c r="A59" s="193"/>
      <c r="B59" s="194"/>
      <c r="C59" s="202">
        <v>7</v>
      </c>
      <c r="D59" s="191" t="s">
        <v>2723</v>
      </c>
      <c r="E59" s="185" t="s">
        <v>5</v>
      </c>
      <c r="F59" s="204" t="s">
        <v>2724</v>
      </c>
      <c r="G59" s="206" t="s">
        <v>2725</v>
      </c>
      <c r="H59" s="179"/>
      <c r="I59" s="173" t="s">
        <v>2723</v>
      </c>
      <c r="J59" s="206" t="s">
        <v>5090</v>
      </c>
      <c r="K59" s="206" t="s">
        <v>2726</v>
      </c>
      <c r="L59" s="214" t="s">
        <v>17</v>
      </c>
      <c r="M59" s="174" t="s">
        <v>16</v>
      </c>
    </row>
    <row r="60" spans="1:13" s="7" customFormat="1" ht="44.1" customHeight="1" x14ac:dyDescent="0.15">
      <c r="A60" s="193"/>
      <c r="B60" s="194"/>
      <c r="C60" s="177"/>
      <c r="D60" s="194"/>
      <c r="E60" s="171" t="s">
        <v>6</v>
      </c>
      <c r="F60" s="191" t="s">
        <v>2727</v>
      </c>
      <c r="G60" s="206" t="s">
        <v>2728</v>
      </c>
      <c r="H60" s="179"/>
      <c r="I60" s="179"/>
      <c r="J60" s="206" t="s">
        <v>2729</v>
      </c>
      <c r="K60" s="173" t="s">
        <v>83</v>
      </c>
      <c r="L60" s="179"/>
      <c r="M60" s="178"/>
    </row>
    <row r="61" spans="1:13" s="7" customFormat="1" ht="44.1" customHeight="1" x14ac:dyDescent="0.15">
      <c r="A61" s="193"/>
      <c r="B61" s="194"/>
      <c r="C61" s="177"/>
      <c r="D61" s="194"/>
      <c r="E61" s="180"/>
      <c r="F61" s="194"/>
      <c r="G61" s="206" t="s">
        <v>2730</v>
      </c>
      <c r="H61" s="179"/>
      <c r="I61" s="179"/>
      <c r="J61" s="206" t="s">
        <v>2731</v>
      </c>
      <c r="K61" s="179"/>
      <c r="L61" s="179"/>
      <c r="M61" s="178"/>
    </row>
    <row r="62" spans="1:13" s="7" customFormat="1" ht="44.1" customHeight="1" x14ac:dyDescent="0.15">
      <c r="A62" s="193"/>
      <c r="B62" s="194"/>
      <c r="C62" s="177"/>
      <c r="D62" s="194"/>
      <c r="E62" s="180"/>
      <c r="F62" s="194"/>
      <c r="G62" s="206" t="s">
        <v>2732</v>
      </c>
      <c r="H62" s="179"/>
      <c r="I62" s="179"/>
      <c r="J62" s="206" t="s">
        <v>2733</v>
      </c>
      <c r="K62" s="179"/>
      <c r="L62" s="179"/>
      <c r="M62" s="178"/>
    </row>
    <row r="63" spans="1:13" s="7" customFormat="1" ht="44.1" customHeight="1" x14ac:dyDescent="0.15">
      <c r="A63" s="193"/>
      <c r="B63" s="194"/>
      <c r="C63" s="177"/>
      <c r="D63" s="194"/>
      <c r="E63" s="180"/>
      <c r="F63" s="194"/>
      <c r="G63" s="206" t="s">
        <v>2734</v>
      </c>
      <c r="H63" s="179"/>
      <c r="I63" s="179"/>
      <c r="J63" s="206" t="s">
        <v>5091</v>
      </c>
      <c r="K63" s="179"/>
      <c r="L63" s="179"/>
      <c r="M63" s="178"/>
    </row>
    <row r="64" spans="1:13" s="7" customFormat="1" ht="44.1" customHeight="1" x14ac:dyDescent="0.15">
      <c r="A64" s="193"/>
      <c r="B64" s="194"/>
      <c r="C64" s="177"/>
      <c r="D64" s="194"/>
      <c r="E64" s="197"/>
      <c r="F64" s="198"/>
      <c r="G64" s="206" t="s">
        <v>2735</v>
      </c>
      <c r="H64" s="179"/>
      <c r="I64" s="179"/>
      <c r="J64" s="206" t="s">
        <v>2736</v>
      </c>
      <c r="K64" s="179"/>
      <c r="L64" s="179"/>
      <c r="M64" s="178"/>
    </row>
    <row r="65" spans="1:13" s="7" customFormat="1" ht="44.1" customHeight="1" x14ac:dyDescent="0.15">
      <c r="A65" s="193"/>
      <c r="B65" s="194"/>
      <c r="C65" s="177"/>
      <c r="D65" s="194"/>
      <c r="E65" s="185" t="s">
        <v>7</v>
      </c>
      <c r="F65" s="204" t="s">
        <v>96</v>
      </c>
      <c r="G65" s="206" t="s">
        <v>97</v>
      </c>
      <c r="H65" s="179"/>
      <c r="I65" s="179"/>
      <c r="J65" s="206" t="s">
        <v>2737</v>
      </c>
      <c r="K65" s="189"/>
      <c r="L65" s="179"/>
      <c r="M65" s="178"/>
    </row>
    <row r="66" spans="1:13" s="7" customFormat="1" ht="56.1" customHeight="1" x14ac:dyDescent="0.15">
      <c r="A66" s="193"/>
      <c r="B66" s="194"/>
      <c r="C66" s="177"/>
      <c r="D66" s="194"/>
      <c r="E66" s="171" t="s">
        <v>8</v>
      </c>
      <c r="F66" s="191" t="s">
        <v>2738</v>
      </c>
      <c r="G66" s="206" t="s">
        <v>396</v>
      </c>
      <c r="H66" s="179"/>
      <c r="I66" s="179"/>
      <c r="J66" s="206" t="s">
        <v>396</v>
      </c>
      <c r="K66" s="206" t="s">
        <v>2746</v>
      </c>
      <c r="L66" s="179"/>
      <c r="M66" s="178"/>
    </row>
    <row r="67" spans="1:13" s="7" customFormat="1" ht="32.1" customHeight="1" x14ac:dyDescent="0.15">
      <c r="A67" s="193"/>
      <c r="B67" s="194"/>
      <c r="C67" s="177"/>
      <c r="D67" s="194"/>
      <c r="E67" s="197"/>
      <c r="F67" s="198"/>
      <c r="G67" s="206" t="s">
        <v>397</v>
      </c>
      <c r="H67" s="179"/>
      <c r="I67" s="179"/>
      <c r="J67" s="206" t="s">
        <v>397</v>
      </c>
      <c r="K67" s="212" t="s">
        <v>379</v>
      </c>
      <c r="L67" s="209"/>
      <c r="M67" s="178"/>
    </row>
    <row r="68" spans="1:13" s="7" customFormat="1" ht="44.1" customHeight="1" x14ac:dyDescent="0.15">
      <c r="A68" s="193"/>
      <c r="B68" s="194"/>
      <c r="C68" s="177"/>
      <c r="D68" s="194"/>
      <c r="E68" s="171" t="s">
        <v>9</v>
      </c>
      <c r="F68" s="191" t="s">
        <v>2748</v>
      </c>
      <c r="G68" s="206" t="s">
        <v>2749</v>
      </c>
      <c r="H68" s="179"/>
      <c r="I68" s="179"/>
      <c r="J68" s="206" t="s">
        <v>2750</v>
      </c>
      <c r="K68" s="214" t="s">
        <v>85</v>
      </c>
      <c r="L68" s="209"/>
      <c r="M68" s="178"/>
    </row>
    <row r="69" spans="1:13" s="7" customFormat="1" ht="44.1" customHeight="1" x14ac:dyDescent="0.15">
      <c r="A69" s="193"/>
      <c r="B69" s="194"/>
      <c r="C69" s="184"/>
      <c r="D69" s="198"/>
      <c r="E69" s="197"/>
      <c r="F69" s="198"/>
      <c r="G69" s="206" t="s">
        <v>2751</v>
      </c>
      <c r="H69" s="179"/>
      <c r="I69" s="189"/>
      <c r="J69" s="206" t="s">
        <v>2752</v>
      </c>
      <c r="K69" s="211"/>
      <c r="L69" s="211"/>
      <c r="M69" s="187"/>
    </row>
    <row r="70" spans="1:13" s="7" customFormat="1" ht="92.1" customHeight="1" x14ac:dyDescent="0.15">
      <c r="A70" s="193"/>
      <c r="B70" s="194"/>
      <c r="C70" s="202">
        <v>9</v>
      </c>
      <c r="D70" s="191" t="s">
        <v>2753</v>
      </c>
      <c r="E70" s="171" t="s">
        <v>5</v>
      </c>
      <c r="F70" s="191" t="s">
        <v>2754</v>
      </c>
      <c r="G70" s="206" t="s">
        <v>2755</v>
      </c>
      <c r="H70" s="179"/>
      <c r="I70" s="173" t="s">
        <v>2753</v>
      </c>
      <c r="J70" s="206" t="s">
        <v>2756</v>
      </c>
      <c r="K70" s="212" t="s">
        <v>83</v>
      </c>
      <c r="L70" s="173" t="s">
        <v>17</v>
      </c>
      <c r="M70" s="174" t="s">
        <v>16</v>
      </c>
    </row>
    <row r="71" spans="1:13" s="7" customFormat="1" ht="32.1" customHeight="1" x14ac:dyDescent="0.15">
      <c r="A71" s="193"/>
      <c r="B71" s="194"/>
      <c r="C71" s="177"/>
      <c r="D71" s="194"/>
      <c r="E71" s="197"/>
      <c r="F71" s="198"/>
      <c r="G71" s="206" t="s">
        <v>5092</v>
      </c>
      <c r="H71" s="179"/>
      <c r="I71" s="179"/>
      <c r="J71" s="206" t="s">
        <v>5093</v>
      </c>
      <c r="K71" s="212" t="s">
        <v>32</v>
      </c>
      <c r="L71" s="209"/>
      <c r="M71" s="178"/>
    </row>
    <row r="72" spans="1:13" s="7" customFormat="1" ht="56.1" customHeight="1" x14ac:dyDescent="0.15">
      <c r="A72" s="193"/>
      <c r="B72" s="194"/>
      <c r="C72" s="177"/>
      <c r="D72" s="194"/>
      <c r="E72" s="185" t="s">
        <v>6</v>
      </c>
      <c r="F72" s="204" t="s">
        <v>2757</v>
      </c>
      <c r="G72" s="206" t="s">
        <v>394</v>
      </c>
      <c r="H72" s="179"/>
      <c r="I72" s="179"/>
      <c r="J72" s="206" t="s">
        <v>394</v>
      </c>
      <c r="K72" s="212" t="s">
        <v>2746</v>
      </c>
      <c r="L72" s="209"/>
      <c r="M72" s="178"/>
    </row>
    <row r="73" spans="1:13" s="7" customFormat="1" ht="44.1" customHeight="1" x14ac:dyDescent="0.15">
      <c r="A73" s="201"/>
      <c r="B73" s="198"/>
      <c r="C73" s="184"/>
      <c r="D73" s="198"/>
      <c r="E73" s="185" t="s">
        <v>7</v>
      </c>
      <c r="F73" s="204" t="s">
        <v>2758</v>
      </c>
      <c r="G73" s="206" t="s">
        <v>2759</v>
      </c>
      <c r="H73" s="189"/>
      <c r="I73" s="189"/>
      <c r="J73" s="206" t="s">
        <v>2760</v>
      </c>
      <c r="K73" s="212" t="s">
        <v>85</v>
      </c>
      <c r="L73" s="211"/>
      <c r="M73" s="187"/>
    </row>
    <row r="74" spans="1:13" ht="32.1" customHeight="1" x14ac:dyDescent="0.15">
      <c r="A74" s="190">
        <v>51</v>
      </c>
      <c r="B74" s="191" t="s">
        <v>398</v>
      </c>
      <c r="C74" s="202">
        <v>4</v>
      </c>
      <c r="D74" s="191" t="s">
        <v>399</v>
      </c>
      <c r="E74" s="185" t="s">
        <v>5</v>
      </c>
      <c r="F74" s="204" t="s">
        <v>3924</v>
      </c>
      <c r="G74" s="206" t="s">
        <v>3925</v>
      </c>
      <c r="H74" s="173" t="s">
        <v>398</v>
      </c>
      <c r="I74" s="173" t="s">
        <v>399</v>
      </c>
      <c r="J74" s="206" t="s">
        <v>5094</v>
      </c>
      <c r="K74" s="206" t="s">
        <v>80</v>
      </c>
      <c r="L74" s="173" t="s">
        <v>17</v>
      </c>
      <c r="M74" s="174" t="s">
        <v>16</v>
      </c>
    </row>
    <row r="75" spans="1:13" ht="32.1" customHeight="1" x14ac:dyDescent="0.15">
      <c r="A75" s="201"/>
      <c r="B75" s="198"/>
      <c r="C75" s="184"/>
      <c r="D75" s="198"/>
      <c r="E75" s="185" t="s">
        <v>7</v>
      </c>
      <c r="F75" s="204" t="s">
        <v>3928</v>
      </c>
      <c r="G75" s="206" t="s">
        <v>3929</v>
      </c>
      <c r="H75" s="189"/>
      <c r="I75" s="189"/>
      <c r="J75" s="206" t="s">
        <v>3929</v>
      </c>
      <c r="K75" s="212" t="s">
        <v>379</v>
      </c>
      <c r="L75" s="189"/>
      <c r="M75" s="187"/>
    </row>
    <row r="76" spans="1:13" s="7" customFormat="1" ht="80.099999999999994" customHeight="1" x14ac:dyDescent="0.15">
      <c r="A76" s="190">
        <v>52</v>
      </c>
      <c r="B76" s="169" t="s">
        <v>2761</v>
      </c>
      <c r="C76" s="242">
        <v>2</v>
      </c>
      <c r="D76" s="186" t="s">
        <v>400</v>
      </c>
      <c r="E76" s="171" t="s">
        <v>5</v>
      </c>
      <c r="F76" s="186" t="s">
        <v>2762</v>
      </c>
      <c r="G76" s="206" t="s">
        <v>5095</v>
      </c>
      <c r="H76" s="173" t="s">
        <v>2761</v>
      </c>
      <c r="I76" s="206" t="s">
        <v>400</v>
      </c>
      <c r="J76" s="206" t="s">
        <v>5096</v>
      </c>
      <c r="K76" s="206" t="s">
        <v>85</v>
      </c>
      <c r="L76" s="206" t="s">
        <v>17</v>
      </c>
      <c r="M76" s="181" t="s">
        <v>16</v>
      </c>
    </row>
    <row r="77" spans="1:13" s="7" customFormat="1" ht="32.1" customHeight="1" x14ac:dyDescent="0.15">
      <c r="A77" s="193"/>
      <c r="B77" s="194"/>
      <c r="C77" s="202">
        <v>7</v>
      </c>
      <c r="D77" s="191" t="s">
        <v>404</v>
      </c>
      <c r="E77" s="171"/>
      <c r="F77" s="191" t="s">
        <v>2764</v>
      </c>
      <c r="G77" s="206" t="s">
        <v>4004</v>
      </c>
      <c r="H77" s="179"/>
      <c r="I77" s="173" t="s">
        <v>404</v>
      </c>
      <c r="J77" s="206" t="s">
        <v>5097</v>
      </c>
      <c r="K77" s="214" t="s">
        <v>85</v>
      </c>
      <c r="L77" s="173" t="s">
        <v>17</v>
      </c>
      <c r="M77" s="174" t="s">
        <v>16</v>
      </c>
    </row>
    <row r="78" spans="1:13" s="7" customFormat="1" ht="32.1" customHeight="1" x14ac:dyDescent="0.15">
      <c r="A78" s="193"/>
      <c r="B78" s="194"/>
      <c r="C78" s="177"/>
      <c r="D78" s="194"/>
      <c r="E78" s="180"/>
      <c r="F78" s="194"/>
      <c r="G78" s="206" t="s">
        <v>4007</v>
      </c>
      <c r="H78" s="179"/>
      <c r="I78" s="179"/>
      <c r="J78" s="206" t="s">
        <v>5098</v>
      </c>
      <c r="K78" s="209"/>
      <c r="L78" s="179"/>
      <c r="M78" s="178"/>
    </row>
    <row r="79" spans="1:13" s="7" customFormat="1" ht="32.1" customHeight="1" x14ac:dyDescent="0.15">
      <c r="A79" s="193"/>
      <c r="B79" s="194"/>
      <c r="C79" s="177"/>
      <c r="D79" s="194"/>
      <c r="E79" s="180"/>
      <c r="F79" s="194"/>
      <c r="G79" s="206" t="s">
        <v>4009</v>
      </c>
      <c r="H79" s="179"/>
      <c r="I79" s="179"/>
      <c r="J79" s="206" t="s">
        <v>5099</v>
      </c>
      <c r="K79" s="211"/>
      <c r="L79" s="179"/>
      <c r="M79" s="178"/>
    </row>
    <row r="80" spans="1:13" s="7" customFormat="1" ht="32.1" customHeight="1" x14ac:dyDescent="0.15">
      <c r="A80" s="193"/>
      <c r="B80" s="194"/>
      <c r="C80" s="177"/>
      <c r="D80" s="194"/>
      <c r="E80" s="180"/>
      <c r="F80" s="194"/>
      <c r="G80" s="206" t="s">
        <v>2765</v>
      </c>
      <c r="H80" s="179"/>
      <c r="I80" s="179"/>
      <c r="J80" s="206" t="s">
        <v>5100</v>
      </c>
      <c r="K80" s="212" t="s">
        <v>83</v>
      </c>
      <c r="L80" s="209"/>
      <c r="M80" s="178"/>
    </row>
    <row r="81" spans="1:13" s="7" customFormat="1" ht="32.1" customHeight="1" x14ac:dyDescent="0.15">
      <c r="A81" s="201"/>
      <c r="B81" s="198"/>
      <c r="C81" s="184"/>
      <c r="D81" s="198"/>
      <c r="E81" s="197"/>
      <c r="F81" s="198"/>
      <c r="G81" s="206" t="s">
        <v>2767</v>
      </c>
      <c r="H81" s="189"/>
      <c r="I81" s="189"/>
      <c r="J81" s="206" t="s">
        <v>5101</v>
      </c>
      <c r="K81" s="212" t="s">
        <v>32</v>
      </c>
      <c r="L81" s="211"/>
      <c r="M81" s="187"/>
    </row>
    <row r="82" spans="1:13" ht="44.1" customHeight="1" x14ac:dyDescent="0.15">
      <c r="A82" s="190">
        <v>53</v>
      </c>
      <c r="B82" s="191" t="s">
        <v>2769</v>
      </c>
      <c r="C82" s="242">
        <v>2</v>
      </c>
      <c r="D82" s="204" t="s">
        <v>2777</v>
      </c>
      <c r="E82" s="185" t="s">
        <v>7</v>
      </c>
      <c r="F82" s="204" t="s">
        <v>2778</v>
      </c>
      <c r="G82" s="206" t="s">
        <v>2779</v>
      </c>
      <c r="H82" s="173" t="s">
        <v>2769</v>
      </c>
      <c r="I82" s="206" t="s">
        <v>2777</v>
      </c>
      <c r="J82" s="206" t="s">
        <v>5102</v>
      </c>
      <c r="K82" s="212" t="s">
        <v>85</v>
      </c>
      <c r="L82" s="206" t="s">
        <v>17</v>
      </c>
      <c r="M82" s="181" t="s">
        <v>16</v>
      </c>
    </row>
    <row r="83" spans="1:13" ht="32.1" customHeight="1" x14ac:dyDescent="0.15">
      <c r="A83" s="193"/>
      <c r="B83" s="194"/>
      <c r="C83" s="202">
        <v>3</v>
      </c>
      <c r="D83" s="191" t="s">
        <v>406</v>
      </c>
      <c r="E83" s="171" t="s">
        <v>5</v>
      </c>
      <c r="F83" s="191" t="s">
        <v>2781</v>
      </c>
      <c r="G83" s="206" t="s">
        <v>319</v>
      </c>
      <c r="H83" s="179"/>
      <c r="I83" s="173" t="s">
        <v>406</v>
      </c>
      <c r="J83" s="206" t="s">
        <v>407</v>
      </c>
      <c r="K83" s="212" t="s">
        <v>83</v>
      </c>
      <c r="L83" s="173" t="s">
        <v>17</v>
      </c>
      <c r="M83" s="174" t="s">
        <v>16</v>
      </c>
    </row>
    <row r="84" spans="1:13" ht="32.1" customHeight="1" x14ac:dyDescent="0.15">
      <c r="A84" s="193"/>
      <c r="B84" s="194"/>
      <c r="C84" s="177"/>
      <c r="D84" s="194"/>
      <c r="E84" s="180"/>
      <c r="F84" s="194"/>
      <c r="G84" s="206" t="s">
        <v>5103</v>
      </c>
      <c r="H84" s="179"/>
      <c r="I84" s="179"/>
      <c r="J84" s="206" t="s">
        <v>5104</v>
      </c>
      <c r="K84" s="212" t="s">
        <v>83</v>
      </c>
      <c r="L84" s="179"/>
      <c r="M84" s="178"/>
    </row>
    <row r="85" spans="1:13" ht="32.1" customHeight="1" x14ac:dyDescent="0.15">
      <c r="A85" s="193"/>
      <c r="B85" s="194"/>
      <c r="C85" s="177"/>
      <c r="D85" s="194"/>
      <c r="E85" s="180"/>
      <c r="F85" s="194"/>
      <c r="G85" s="206" t="s">
        <v>5105</v>
      </c>
      <c r="H85" s="179"/>
      <c r="I85" s="179"/>
      <c r="J85" s="206" t="s">
        <v>5106</v>
      </c>
      <c r="K85" s="212" t="s">
        <v>83</v>
      </c>
      <c r="L85" s="179"/>
      <c r="M85" s="178"/>
    </row>
    <row r="86" spans="1:13" s="7" customFormat="1" ht="44.1" customHeight="1" x14ac:dyDescent="0.15">
      <c r="A86" s="193"/>
      <c r="B86" s="194"/>
      <c r="C86" s="177"/>
      <c r="D86" s="194"/>
      <c r="E86" s="180"/>
      <c r="F86" s="194"/>
      <c r="G86" s="206" t="s">
        <v>2782</v>
      </c>
      <c r="H86" s="179"/>
      <c r="I86" s="179"/>
      <c r="J86" s="206" t="s">
        <v>2782</v>
      </c>
      <c r="K86" s="214" t="s">
        <v>2784</v>
      </c>
      <c r="L86" s="209"/>
      <c r="M86" s="178"/>
    </row>
    <row r="87" spans="1:13" s="7" customFormat="1" ht="32.1" customHeight="1" x14ac:dyDescent="0.15">
      <c r="A87" s="193"/>
      <c r="B87" s="194"/>
      <c r="C87" s="177"/>
      <c r="D87" s="194"/>
      <c r="E87" s="180"/>
      <c r="F87" s="194"/>
      <c r="G87" s="206" t="s">
        <v>2785</v>
      </c>
      <c r="H87" s="179"/>
      <c r="I87" s="179"/>
      <c r="J87" s="206" t="s">
        <v>2785</v>
      </c>
      <c r="K87" s="211"/>
      <c r="L87" s="209"/>
      <c r="M87" s="178"/>
    </row>
    <row r="88" spans="1:13" s="7" customFormat="1" ht="32.1" customHeight="1" x14ac:dyDescent="0.15">
      <c r="A88" s="193"/>
      <c r="B88" s="194"/>
      <c r="C88" s="177"/>
      <c r="D88" s="194"/>
      <c r="E88" s="180"/>
      <c r="F88" s="194"/>
      <c r="G88" s="206" t="s">
        <v>4061</v>
      </c>
      <c r="H88" s="179"/>
      <c r="I88" s="179"/>
      <c r="J88" s="206" t="s">
        <v>5107</v>
      </c>
      <c r="K88" s="212" t="s">
        <v>83</v>
      </c>
      <c r="L88" s="209"/>
      <c r="M88" s="178"/>
    </row>
    <row r="89" spans="1:13" s="7" customFormat="1" ht="32.1" customHeight="1" x14ac:dyDescent="0.15">
      <c r="A89" s="193"/>
      <c r="B89" s="194"/>
      <c r="C89" s="177"/>
      <c r="D89" s="194"/>
      <c r="E89" s="180"/>
      <c r="F89" s="194"/>
      <c r="G89" s="206" t="s">
        <v>5108</v>
      </c>
      <c r="H89" s="179"/>
      <c r="I89" s="179"/>
      <c r="J89" s="206" t="s">
        <v>5109</v>
      </c>
      <c r="K89" s="212" t="s">
        <v>83</v>
      </c>
      <c r="L89" s="209"/>
      <c r="M89" s="178"/>
    </row>
    <row r="90" spans="1:13" s="7" customFormat="1" ht="44.1" customHeight="1" x14ac:dyDescent="0.15">
      <c r="A90" s="193"/>
      <c r="B90" s="194"/>
      <c r="C90" s="177"/>
      <c r="D90" s="194"/>
      <c r="E90" s="197"/>
      <c r="F90" s="198"/>
      <c r="G90" s="206" t="s">
        <v>4065</v>
      </c>
      <c r="H90" s="179"/>
      <c r="I90" s="179"/>
      <c r="J90" s="206" t="s">
        <v>5110</v>
      </c>
      <c r="K90" s="212" t="s">
        <v>83</v>
      </c>
      <c r="L90" s="209"/>
      <c r="M90" s="178"/>
    </row>
    <row r="91" spans="1:13" s="7" customFormat="1" ht="32.1" customHeight="1" x14ac:dyDescent="0.15">
      <c r="A91" s="193"/>
      <c r="B91" s="194"/>
      <c r="C91" s="177"/>
      <c r="D91" s="194"/>
      <c r="E91" s="185" t="s">
        <v>6</v>
      </c>
      <c r="F91" s="204" t="s">
        <v>4075</v>
      </c>
      <c r="G91" s="206" t="s">
        <v>4076</v>
      </c>
      <c r="H91" s="179"/>
      <c r="I91" s="179"/>
      <c r="J91" s="206" t="s">
        <v>5111</v>
      </c>
      <c r="K91" s="212" t="s">
        <v>85</v>
      </c>
      <c r="L91" s="209"/>
      <c r="M91" s="178"/>
    </row>
    <row r="92" spans="1:13" s="7" customFormat="1" ht="32.1" customHeight="1" x14ac:dyDescent="0.15">
      <c r="A92" s="193"/>
      <c r="B92" s="194"/>
      <c r="C92" s="177"/>
      <c r="D92" s="194"/>
      <c r="E92" s="171" t="s">
        <v>8</v>
      </c>
      <c r="F92" s="191" t="s">
        <v>2787</v>
      </c>
      <c r="G92" s="206" t="s">
        <v>2788</v>
      </c>
      <c r="H92" s="179"/>
      <c r="I92" s="179"/>
      <c r="J92" s="206" t="s">
        <v>2789</v>
      </c>
      <c r="K92" s="212" t="s">
        <v>85</v>
      </c>
      <c r="L92" s="209"/>
      <c r="M92" s="178"/>
    </row>
    <row r="93" spans="1:13" s="7" customFormat="1" ht="32.1" customHeight="1" x14ac:dyDescent="0.15">
      <c r="A93" s="193"/>
      <c r="B93" s="194"/>
      <c r="C93" s="177"/>
      <c r="D93" s="194"/>
      <c r="E93" s="197"/>
      <c r="F93" s="198"/>
      <c r="G93" s="206" t="s">
        <v>2790</v>
      </c>
      <c r="H93" s="179"/>
      <c r="I93" s="179"/>
      <c r="J93" s="206" t="s">
        <v>2791</v>
      </c>
      <c r="K93" s="212" t="s">
        <v>83</v>
      </c>
      <c r="L93" s="209"/>
      <c r="M93" s="178"/>
    </row>
    <row r="94" spans="1:13" s="7" customFormat="1" ht="32.1" customHeight="1" x14ac:dyDescent="0.15">
      <c r="A94" s="193"/>
      <c r="B94" s="194"/>
      <c r="C94" s="177"/>
      <c r="D94" s="194"/>
      <c r="E94" s="171" t="s">
        <v>9</v>
      </c>
      <c r="F94" s="191" t="s">
        <v>2792</v>
      </c>
      <c r="G94" s="206" t="s">
        <v>4096</v>
      </c>
      <c r="H94" s="179"/>
      <c r="I94" s="179"/>
      <c r="J94" s="206" t="s">
        <v>5112</v>
      </c>
      <c r="K94" s="214" t="s">
        <v>83</v>
      </c>
      <c r="L94" s="209"/>
      <c r="M94" s="178"/>
    </row>
    <row r="95" spans="1:13" s="7" customFormat="1" ht="32.1" customHeight="1" x14ac:dyDescent="0.15">
      <c r="A95" s="193"/>
      <c r="B95" s="194"/>
      <c r="C95" s="177"/>
      <c r="D95" s="194"/>
      <c r="E95" s="180"/>
      <c r="F95" s="194"/>
      <c r="G95" s="206" t="s">
        <v>4098</v>
      </c>
      <c r="H95" s="179"/>
      <c r="I95" s="179"/>
      <c r="J95" s="206" t="s">
        <v>5113</v>
      </c>
      <c r="K95" s="209"/>
      <c r="L95" s="209"/>
      <c r="M95" s="178"/>
    </row>
    <row r="96" spans="1:13" s="7" customFormat="1" ht="32.1" customHeight="1" x14ac:dyDescent="0.15">
      <c r="A96" s="193"/>
      <c r="B96" s="194"/>
      <c r="C96" s="177"/>
      <c r="D96" s="194"/>
      <c r="E96" s="197"/>
      <c r="F96" s="198"/>
      <c r="G96" s="206" t="s">
        <v>5114</v>
      </c>
      <c r="H96" s="179"/>
      <c r="I96" s="179"/>
      <c r="J96" s="206" t="s">
        <v>5115</v>
      </c>
      <c r="K96" s="211"/>
      <c r="L96" s="209"/>
      <c r="M96" s="178"/>
    </row>
    <row r="97" spans="1:13" s="7" customFormat="1" ht="44.1" customHeight="1" x14ac:dyDescent="0.15">
      <c r="A97" s="193"/>
      <c r="B97" s="194"/>
      <c r="C97" s="177"/>
      <c r="D97" s="194"/>
      <c r="E97" s="171" t="s">
        <v>11</v>
      </c>
      <c r="F97" s="191" t="s">
        <v>2801</v>
      </c>
      <c r="G97" s="206" t="s">
        <v>2802</v>
      </c>
      <c r="H97" s="179"/>
      <c r="I97" s="179"/>
      <c r="J97" s="206" t="s">
        <v>5116</v>
      </c>
      <c r="K97" s="214" t="s">
        <v>85</v>
      </c>
      <c r="L97" s="209"/>
      <c r="M97" s="178"/>
    </row>
    <row r="98" spans="1:13" s="7" customFormat="1" ht="32.1" customHeight="1" x14ac:dyDescent="0.15">
      <c r="A98" s="193"/>
      <c r="B98" s="194"/>
      <c r="C98" s="177"/>
      <c r="D98" s="194"/>
      <c r="E98" s="180"/>
      <c r="F98" s="194"/>
      <c r="G98" s="206" t="s">
        <v>2803</v>
      </c>
      <c r="H98" s="179"/>
      <c r="I98" s="179"/>
      <c r="J98" s="206" t="s">
        <v>2804</v>
      </c>
      <c r="K98" s="209"/>
      <c r="L98" s="209"/>
      <c r="M98" s="178"/>
    </row>
    <row r="99" spans="1:13" s="7" customFormat="1" ht="32.1" customHeight="1" x14ac:dyDescent="0.15">
      <c r="A99" s="193"/>
      <c r="B99" s="194"/>
      <c r="C99" s="177"/>
      <c r="D99" s="194"/>
      <c r="E99" s="180"/>
      <c r="F99" s="194"/>
      <c r="G99" s="206" t="s">
        <v>2805</v>
      </c>
      <c r="H99" s="179"/>
      <c r="I99" s="179"/>
      <c r="J99" s="206" t="s">
        <v>2806</v>
      </c>
      <c r="K99" s="209"/>
      <c r="L99" s="209"/>
      <c r="M99" s="178"/>
    </row>
    <row r="100" spans="1:13" s="7" customFormat="1" ht="44.1" customHeight="1" x14ac:dyDescent="0.15">
      <c r="A100" s="193"/>
      <c r="B100" s="194"/>
      <c r="C100" s="177"/>
      <c r="D100" s="194"/>
      <c r="E100" s="180"/>
      <c r="F100" s="194"/>
      <c r="G100" s="206" t="s">
        <v>5117</v>
      </c>
      <c r="H100" s="179"/>
      <c r="I100" s="179"/>
      <c r="J100" s="206" t="s">
        <v>5118</v>
      </c>
      <c r="K100" s="209"/>
      <c r="L100" s="209"/>
      <c r="M100" s="178"/>
    </row>
    <row r="101" spans="1:13" s="7" customFormat="1" ht="32.1" customHeight="1" x14ac:dyDescent="0.15">
      <c r="A101" s="193"/>
      <c r="B101" s="194"/>
      <c r="C101" s="177"/>
      <c r="D101" s="194"/>
      <c r="E101" s="180"/>
      <c r="F101" s="194"/>
      <c r="G101" s="206" t="s">
        <v>3530</v>
      </c>
      <c r="H101" s="179"/>
      <c r="I101" s="179"/>
      <c r="J101" s="206" t="s">
        <v>476</v>
      </c>
      <c r="K101" s="211"/>
      <c r="L101" s="209"/>
      <c r="M101" s="178"/>
    </row>
    <row r="102" spans="1:13" ht="56.1" customHeight="1" x14ac:dyDescent="0.15">
      <c r="A102" s="193"/>
      <c r="B102" s="194"/>
      <c r="C102" s="177"/>
      <c r="D102" s="194"/>
      <c r="E102" s="180"/>
      <c r="F102" s="194"/>
      <c r="G102" s="206" t="s">
        <v>2807</v>
      </c>
      <c r="H102" s="179"/>
      <c r="I102" s="179"/>
      <c r="J102" s="206" t="s">
        <v>2808</v>
      </c>
      <c r="K102" s="214" t="s">
        <v>2809</v>
      </c>
      <c r="L102" s="209"/>
      <c r="M102" s="178"/>
    </row>
    <row r="103" spans="1:13" ht="32.1" customHeight="1" x14ac:dyDescent="0.15">
      <c r="A103" s="193"/>
      <c r="B103" s="194"/>
      <c r="C103" s="177"/>
      <c r="D103" s="194"/>
      <c r="E103" s="180"/>
      <c r="F103" s="194"/>
      <c r="G103" s="206" t="s">
        <v>5119</v>
      </c>
      <c r="H103" s="179"/>
      <c r="I103" s="179"/>
      <c r="J103" s="206" t="s">
        <v>5119</v>
      </c>
      <c r="K103" s="209"/>
      <c r="L103" s="209"/>
      <c r="M103" s="178"/>
    </row>
    <row r="104" spans="1:13" ht="32.1" customHeight="1" x14ac:dyDescent="0.15">
      <c r="A104" s="193"/>
      <c r="B104" s="194"/>
      <c r="C104" s="177"/>
      <c r="D104" s="194"/>
      <c r="E104" s="180"/>
      <c r="F104" s="194"/>
      <c r="G104" s="206" t="s">
        <v>5120</v>
      </c>
      <c r="H104" s="179"/>
      <c r="I104" s="179"/>
      <c r="J104" s="206" t="s">
        <v>5120</v>
      </c>
      <c r="K104" s="209"/>
      <c r="L104" s="209"/>
      <c r="M104" s="178"/>
    </row>
    <row r="105" spans="1:13" ht="32.1" customHeight="1" x14ac:dyDescent="0.15">
      <c r="A105" s="193"/>
      <c r="B105" s="194"/>
      <c r="C105" s="177"/>
      <c r="D105" s="194"/>
      <c r="E105" s="197"/>
      <c r="F105" s="198"/>
      <c r="G105" s="206" t="s">
        <v>5121</v>
      </c>
      <c r="H105" s="179"/>
      <c r="I105" s="179"/>
      <c r="J105" s="206" t="s">
        <v>5121</v>
      </c>
      <c r="K105" s="211"/>
      <c r="L105" s="209"/>
      <c r="M105" s="178"/>
    </row>
    <row r="106" spans="1:13" s="7" customFormat="1" ht="32.1" customHeight="1" x14ac:dyDescent="0.15">
      <c r="A106" s="193"/>
      <c r="B106" s="194"/>
      <c r="C106" s="177"/>
      <c r="D106" s="194"/>
      <c r="E106" s="171" t="s">
        <v>12</v>
      </c>
      <c r="F106" s="191" t="s">
        <v>2810</v>
      </c>
      <c r="G106" s="206" t="s">
        <v>2811</v>
      </c>
      <c r="H106" s="179"/>
      <c r="I106" s="179"/>
      <c r="J106" s="206" t="s">
        <v>2812</v>
      </c>
      <c r="K106" s="212" t="s">
        <v>85</v>
      </c>
      <c r="L106" s="209"/>
      <c r="M106" s="178"/>
    </row>
    <row r="107" spans="1:13" s="7" customFormat="1" ht="32.1" customHeight="1" x14ac:dyDescent="0.15">
      <c r="A107" s="193"/>
      <c r="B107" s="194"/>
      <c r="C107" s="177"/>
      <c r="D107" s="194"/>
      <c r="E107" s="180"/>
      <c r="F107" s="194"/>
      <c r="G107" s="206" t="s">
        <v>2813</v>
      </c>
      <c r="H107" s="179"/>
      <c r="I107" s="179"/>
      <c r="J107" s="206" t="s">
        <v>2814</v>
      </c>
      <c r="K107" s="214" t="s">
        <v>80</v>
      </c>
      <c r="L107" s="209"/>
      <c r="M107" s="178"/>
    </row>
    <row r="108" spans="1:13" s="7" customFormat="1" ht="32.1" customHeight="1" x14ac:dyDescent="0.15">
      <c r="A108" s="193"/>
      <c r="B108" s="194"/>
      <c r="C108" s="177"/>
      <c r="D108" s="194"/>
      <c r="E108" s="180"/>
      <c r="F108" s="194"/>
      <c r="G108" s="206" t="s">
        <v>2815</v>
      </c>
      <c r="H108" s="179"/>
      <c r="I108" s="179"/>
      <c r="J108" s="206" t="s">
        <v>2816</v>
      </c>
      <c r="K108" s="209"/>
      <c r="L108" s="209"/>
      <c r="M108" s="178"/>
    </row>
    <row r="109" spans="1:13" s="7" customFormat="1" ht="32.1" customHeight="1" x14ac:dyDescent="0.15">
      <c r="A109" s="193"/>
      <c r="B109" s="194"/>
      <c r="C109" s="177"/>
      <c r="D109" s="194"/>
      <c r="E109" s="197"/>
      <c r="F109" s="198"/>
      <c r="G109" s="206" t="s">
        <v>2817</v>
      </c>
      <c r="H109" s="179"/>
      <c r="I109" s="179"/>
      <c r="J109" s="206" t="s">
        <v>2818</v>
      </c>
      <c r="K109" s="211"/>
      <c r="L109" s="209"/>
      <c r="M109" s="178"/>
    </row>
    <row r="110" spans="1:13" s="7" customFormat="1" ht="32.1" customHeight="1" x14ac:dyDescent="0.15">
      <c r="A110" s="193"/>
      <c r="B110" s="194"/>
      <c r="C110" s="177"/>
      <c r="D110" s="194"/>
      <c r="E110" s="171" t="s">
        <v>13</v>
      </c>
      <c r="F110" s="191" t="s">
        <v>2821</v>
      </c>
      <c r="G110" s="206" t="s">
        <v>2822</v>
      </c>
      <c r="H110" s="179"/>
      <c r="I110" s="179"/>
      <c r="J110" s="206" t="s">
        <v>2823</v>
      </c>
      <c r="K110" s="214" t="s">
        <v>85</v>
      </c>
      <c r="L110" s="209"/>
      <c r="M110" s="178"/>
    </row>
    <row r="111" spans="1:13" s="7" customFormat="1" ht="44.1" customHeight="1" x14ac:dyDescent="0.15">
      <c r="A111" s="193"/>
      <c r="B111" s="194"/>
      <c r="C111" s="177"/>
      <c r="D111" s="194"/>
      <c r="E111" s="180"/>
      <c r="F111" s="194"/>
      <c r="G111" s="206" t="s">
        <v>2832</v>
      </c>
      <c r="H111" s="179"/>
      <c r="I111" s="179"/>
      <c r="J111" s="206" t="s">
        <v>5122</v>
      </c>
      <c r="K111" s="209"/>
      <c r="L111" s="209"/>
      <c r="M111" s="178"/>
    </row>
    <row r="112" spans="1:13" s="7" customFormat="1" ht="32.1" customHeight="1" x14ac:dyDescent="0.15">
      <c r="A112" s="193"/>
      <c r="B112" s="194"/>
      <c r="C112" s="177"/>
      <c r="D112" s="194"/>
      <c r="E112" s="180"/>
      <c r="F112" s="194"/>
      <c r="G112" s="206" t="s">
        <v>2833</v>
      </c>
      <c r="H112" s="179"/>
      <c r="I112" s="179"/>
      <c r="J112" s="206" t="s">
        <v>5123</v>
      </c>
      <c r="K112" s="211"/>
      <c r="L112" s="209"/>
      <c r="M112" s="178"/>
    </row>
    <row r="113" spans="1:13" s="7" customFormat="1" ht="44.1" customHeight="1" x14ac:dyDescent="0.15">
      <c r="A113" s="193"/>
      <c r="B113" s="194"/>
      <c r="C113" s="177"/>
      <c r="D113" s="194"/>
      <c r="E113" s="180"/>
      <c r="F113" s="194"/>
      <c r="G113" s="206" t="s">
        <v>2838</v>
      </c>
      <c r="H113" s="179"/>
      <c r="I113" s="179"/>
      <c r="J113" s="206" t="s">
        <v>2838</v>
      </c>
      <c r="K113" s="212" t="s">
        <v>2840</v>
      </c>
      <c r="L113" s="209"/>
      <c r="M113" s="178"/>
    </row>
    <row r="114" spans="1:13" ht="32.1" customHeight="1" x14ac:dyDescent="0.15">
      <c r="A114" s="193"/>
      <c r="B114" s="194"/>
      <c r="C114" s="177"/>
      <c r="D114" s="194"/>
      <c r="E114" s="197"/>
      <c r="F114" s="198"/>
      <c r="G114" s="206" t="s">
        <v>2841</v>
      </c>
      <c r="H114" s="179"/>
      <c r="I114" s="179"/>
      <c r="J114" s="206" t="s">
        <v>5124</v>
      </c>
      <c r="K114" s="212" t="s">
        <v>379</v>
      </c>
      <c r="L114" s="209"/>
      <c r="M114" s="178"/>
    </row>
    <row r="115" spans="1:13" s="7" customFormat="1" ht="44.1" customHeight="1" x14ac:dyDescent="0.15">
      <c r="A115" s="193"/>
      <c r="B115" s="194"/>
      <c r="C115" s="177"/>
      <c r="D115" s="194"/>
      <c r="E115" s="185" t="s">
        <v>20</v>
      </c>
      <c r="F115" s="204" t="s">
        <v>2843</v>
      </c>
      <c r="G115" s="206" t="s">
        <v>2844</v>
      </c>
      <c r="H115" s="179"/>
      <c r="I115" s="179"/>
      <c r="J115" s="206" t="s">
        <v>5125</v>
      </c>
      <c r="K115" s="214" t="s">
        <v>85</v>
      </c>
      <c r="L115" s="209"/>
      <c r="M115" s="178"/>
    </row>
    <row r="116" spans="1:13" s="7" customFormat="1" ht="44.1" customHeight="1" x14ac:dyDescent="0.15">
      <c r="A116" s="193"/>
      <c r="B116" s="194"/>
      <c r="C116" s="177"/>
      <c r="D116" s="194"/>
      <c r="E116" s="185" t="s">
        <v>24</v>
      </c>
      <c r="F116" s="204" t="s">
        <v>104</v>
      </c>
      <c r="G116" s="206" t="s">
        <v>2845</v>
      </c>
      <c r="H116" s="179"/>
      <c r="I116" s="179"/>
      <c r="J116" s="206" t="s">
        <v>5126</v>
      </c>
      <c r="K116" s="209"/>
      <c r="L116" s="209"/>
      <c r="M116" s="178"/>
    </row>
    <row r="117" spans="1:13" s="7" customFormat="1" ht="44.1" customHeight="1" x14ac:dyDescent="0.15">
      <c r="A117" s="193"/>
      <c r="B117" s="194"/>
      <c r="C117" s="177"/>
      <c r="D117" s="194"/>
      <c r="E117" s="171" t="s">
        <v>25</v>
      </c>
      <c r="F117" s="191" t="s">
        <v>105</v>
      </c>
      <c r="G117" s="206" t="s">
        <v>2847</v>
      </c>
      <c r="H117" s="179"/>
      <c r="I117" s="179"/>
      <c r="J117" s="206" t="s">
        <v>5127</v>
      </c>
      <c r="K117" s="209"/>
      <c r="L117" s="209"/>
      <c r="M117" s="178"/>
    </row>
    <row r="118" spans="1:13" s="7" customFormat="1" ht="32.1" customHeight="1" x14ac:dyDescent="0.15">
      <c r="A118" s="193"/>
      <c r="B118" s="194"/>
      <c r="C118" s="177"/>
      <c r="D118" s="194"/>
      <c r="E118" s="180"/>
      <c r="F118" s="194"/>
      <c r="G118" s="206" t="s">
        <v>5128</v>
      </c>
      <c r="H118" s="179"/>
      <c r="I118" s="179"/>
      <c r="J118" s="206" t="s">
        <v>5129</v>
      </c>
      <c r="K118" s="209"/>
      <c r="L118" s="209"/>
      <c r="M118" s="178"/>
    </row>
    <row r="119" spans="1:13" s="7" customFormat="1" ht="44.1" customHeight="1" x14ac:dyDescent="0.15">
      <c r="A119" s="193"/>
      <c r="B119" s="194"/>
      <c r="C119" s="177"/>
      <c r="D119" s="194"/>
      <c r="E119" s="180"/>
      <c r="F119" s="194"/>
      <c r="G119" s="206" t="s">
        <v>5130</v>
      </c>
      <c r="H119" s="179"/>
      <c r="I119" s="179"/>
      <c r="J119" s="206" t="s">
        <v>5131</v>
      </c>
      <c r="K119" s="209"/>
      <c r="L119" s="209"/>
      <c r="M119" s="178"/>
    </row>
    <row r="120" spans="1:13" s="7" customFormat="1" ht="32.1" customHeight="1" x14ac:dyDescent="0.15">
      <c r="A120" s="193"/>
      <c r="B120" s="194"/>
      <c r="C120" s="177"/>
      <c r="D120" s="194"/>
      <c r="E120" s="180"/>
      <c r="F120" s="194"/>
      <c r="G120" s="206" t="s">
        <v>5132</v>
      </c>
      <c r="H120" s="179"/>
      <c r="I120" s="179"/>
      <c r="J120" s="206" t="s">
        <v>5133</v>
      </c>
      <c r="K120" s="209"/>
      <c r="L120" s="209"/>
      <c r="M120" s="178"/>
    </row>
    <row r="121" spans="1:13" s="7" customFormat="1" ht="32.1" customHeight="1" x14ac:dyDescent="0.15">
      <c r="A121" s="193"/>
      <c r="B121" s="194"/>
      <c r="C121" s="177"/>
      <c r="D121" s="194"/>
      <c r="E121" s="180"/>
      <c r="F121" s="194"/>
      <c r="G121" s="206" t="s">
        <v>5134</v>
      </c>
      <c r="H121" s="179"/>
      <c r="I121" s="179"/>
      <c r="J121" s="206" t="s">
        <v>5135</v>
      </c>
      <c r="K121" s="209"/>
      <c r="L121" s="209"/>
      <c r="M121" s="178"/>
    </row>
    <row r="122" spans="1:13" s="7" customFormat="1" ht="44.1" customHeight="1" x14ac:dyDescent="0.15">
      <c r="A122" s="193"/>
      <c r="B122" s="194"/>
      <c r="C122" s="177"/>
      <c r="D122" s="194"/>
      <c r="E122" s="180"/>
      <c r="F122" s="194"/>
      <c r="G122" s="206" t="s">
        <v>5136</v>
      </c>
      <c r="H122" s="179"/>
      <c r="I122" s="179"/>
      <c r="J122" s="206" t="s">
        <v>5137</v>
      </c>
      <c r="K122" s="209"/>
      <c r="L122" s="209"/>
      <c r="M122" s="178"/>
    </row>
    <row r="123" spans="1:13" s="7" customFormat="1" ht="44.1" customHeight="1" x14ac:dyDescent="0.15">
      <c r="A123" s="193"/>
      <c r="B123" s="194"/>
      <c r="C123" s="177"/>
      <c r="D123" s="194"/>
      <c r="E123" s="180"/>
      <c r="F123" s="194"/>
      <c r="G123" s="206" t="s">
        <v>5138</v>
      </c>
      <c r="H123" s="179"/>
      <c r="I123" s="179"/>
      <c r="J123" s="206" t="s">
        <v>5139</v>
      </c>
      <c r="K123" s="209"/>
      <c r="L123" s="209"/>
      <c r="M123" s="178"/>
    </row>
    <row r="124" spans="1:13" s="7" customFormat="1" ht="44.1" customHeight="1" x14ac:dyDescent="0.15">
      <c r="A124" s="193"/>
      <c r="B124" s="194"/>
      <c r="C124" s="177"/>
      <c r="D124" s="194"/>
      <c r="E124" s="180"/>
      <c r="F124" s="194"/>
      <c r="G124" s="206" t="s">
        <v>5140</v>
      </c>
      <c r="H124" s="179"/>
      <c r="I124" s="179"/>
      <c r="J124" s="206" t="s">
        <v>5141</v>
      </c>
      <c r="K124" s="209"/>
      <c r="L124" s="209"/>
      <c r="M124" s="178"/>
    </row>
    <row r="125" spans="1:13" s="7" customFormat="1" ht="32.1" customHeight="1" x14ac:dyDescent="0.15">
      <c r="A125" s="193"/>
      <c r="B125" s="194"/>
      <c r="C125" s="177"/>
      <c r="D125" s="194"/>
      <c r="E125" s="180"/>
      <c r="F125" s="194"/>
      <c r="G125" s="206" t="s">
        <v>5142</v>
      </c>
      <c r="H125" s="179"/>
      <c r="I125" s="179"/>
      <c r="J125" s="206" t="s">
        <v>5143</v>
      </c>
      <c r="K125" s="209"/>
      <c r="L125" s="209"/>
      <c r="M125" s="178"/>
    </row>
    <row r="126" spans="1:13" s="7" customFormat="1" ht="44.1" customHeight="1" x14ac:dyDescent="0.15">
      <c r="A126" s="193"/>
      <c r="B126" s="194"/>
      <c r="C126" s="177"/>
      <c r="D126" s="194"/>
      <c r="E126" s="180"/>
      <c r="F126" s="194"/>
      <c r="G126" s="206" t="s">
        <v>5144</v>
      </c>
      <c r="H126" s="179"/>
      <c r="I126" s="179"/>
      <c r="J126" s="206" t="s">
        <v>5145</v>
      </c>
      <c r="K126" s="211"/>
      <c r="L126" s="209"/>
      <c r="M126" s="178"/>
    </row>
    <row r="127" spans="1:13" s="7" customFormat="1" ht="32.1" customHeight="1" x14ac:dyDescent="0.15">
      <c r="A127" s="193"/>
      <c r="B127" s="194"/>
      <c r="C127" s="177"/>
      <c r="D127" s="194"/>
      <c r="E127" s="180"/>
      <c r="F127" s="194"/>
      <c r="G127" s="206" t="s">
        <v>5146</v>
      </c>
      <c r="H127" s="179"/>
      <c r="I127" s="179"/>
      <c r="J127" s="206" t="s">
        <v>5147</v>
      </c>
      <c r="K127" s="212" t="s">
        <v>83</v>
      </c>
      <c r="L127" s="209"/>
      <c r="M127" s="178"/>
    </row>
    <row r="128" spans="1:13" s="7" customFormat="1" ht="44.1" customHeight="1" x14ac:dyDescent="0.15">
      <c r="A128" s="193"/>
      <c r="B128" s="194"/>
      <c r="C128" s="177"/>
      <c r="D128" s="194"/>
      <c r="E128" s="180"/>
      <c r="F128" s="194"/>
      <c r="G128" s="206" t="s">
        <v>5148</v>
      </c>
      <c r="H128" s="179"/>
      <c r="I128" s="179"/>
      <c r="J128" s="206" t="s">
        <v>5149</v>
      </c>
      <c r="K128" s="214" t="s">
        <v>32</v>
      </c>
      <c r="L128" s="209"/>
      <c r="M128" s="178"/>
    </row>
    <row r="129" spans="1:13" s="7" customFormat="1" ht="32.1" customHeight="1" x14ac:dyDescent="0.15">
      <c r="A129" s="193"/>
      <c r="B129" s="194"/>
      <c r="C129" s="177"/>
      <c r="D129" s="194"/>
      <c r="E129" s="180"/>
      <c r="F129" s="194"/>
      <c r="G129" s="206" t="s">
        <v>5150</v>
      </c>
      <c r="H129" s="179"/>
      <c r="I129" s="179"/>
      <c r="J129" s="206" t="s">
        <v>5151</v>
      </c>
      <c r="K129" s="209"/>
      <c r="L129" s="209"/>
      <c r="M129" s="178"/>
    </row>
    <row r="130" spans="1:13" s="7" customFormat="1" ht="44.1" customHeight="1" x14ac:dyDescent="0.15">
      <c r="A130" s="193"/>
      <c r="B130" s="194"/>
      <c r="C130" s="177"/>
      <c r="D130" s="194"/>
      <c r="E130" s="180"/>
      <c r="F130" s="194"/>
      <c r="G130" s="206" t="s">
        <v>5152</v>
      </c>
      <c r="H130" s="179"/>
      <c r="I130" s="179"/>
      <c r="J130" s="206" t="s">
        <v>5153</v>
      </c>
      <c r="K130" s="209"/>
      <c r="L130" s="209"/>
      <c r="M130" s="178"/>
    </row>
    <row r="131" spans="1:13" s="7" customFormat="1" ht="44.1" customHeight="1" x14ac:dyDescent="0.15">
      <c r="A131" s="193"/>
      <c r="B131" s="194"/>
      <c r="C131" s="177"/>
      <c r="D131" s="194"/>
      <c r="E131" s="180"/>
      <c r="F131" s="194"/>
      <c r="G131" s="206" t="s">
        <v>5154</v>
      </c>
      <c r="H131" s="179"/>
      <c r="I131" s="179"/>
      <c r="J131" s="206" t="s">
        <v>5155</v>
      </c>
      <c r="K131" s="209"/>
      <c r="L131" s="209"/>
      <c r="M131" s="178"/>
    </row>
    <row r="132" spans="1:13" s="7" customFormat="1" ht="56.1" customHeight="1" x14ac:dyDescent="0.15">
      <c r="A132" s="193"/>
      <c r="B132" s="194"/>
      <c r="C132" s="177"/>
      <c r="D132" s="194"/>
      <c r="E132" s="180"/>
      <c r="F132" s="194"/>
      <c r="G132" s="206" t="s">
        <v>4157</v>
      </c>
      <c r="H132" s="179"/>
      <c r="I132" s="179"/>
      <c r="J132" s="206" t="s">
        <v>5156</v>
      </c>
      <c r="K132" s="211"/>
      <c r="L132" s="209"/>
      <c r="M132" s="178"/>
    </row>
    <row r="133" spans="1:13" s="7" customFormat="1" ht="44.1" customHeight="1" x14ac:dyDescent="0.15">
      <c r="A133" s="193"/>
      <c r="B133" s="194"/>
      <c r="C133" s="184"/>
      <c r="D133" s="198"/>
      <c r="E133" s="180"/>
      <c r="F133" s="198"/>
      <c r="G133" s="206" t="s">
        <v>4159</v>
      </c>
      <c r="H133" s="179"/>
      <c r="I133" s="189"/>
      <c r="J133" s="206" t="s">
        <v>4159</v>
      </c>
      <c r="K133" s="212" t="s">
        <v>2840</v>
      </c>
      <c r="L133" s="211"/>
      <c r="M133" s="187"/>
    </row>
    <row r="134" spans="1:13" s="7" customFormat="1" ht="44.1" customHeight="1" x14ac:dyDescent="0.15">
      <c r="A134" s="193"/>
      <c r="B134" s="194"/>
      <c r="C134" s="202">
        <v>5</v>
      </c>
      <c r="D134" s="191" t="s">
        <v>4166</v>
      </c>
      <c r="E134" s="171"/>
      <c r="F134" s="191" t="s">
        <v>4167</v>
      </c>
      <c r="G134" s="206" t="s">
        <v>4168</v>
      </c>
      <c r="H134" s="179"/>
      <c r="I134" s="173" t="s">
        <v>4166</v>
      </c>
      <c r="J134" s="206" t="s">
        <v>5157</v>
      </c>
      <c r="K134" s="212" t="s">
        <v>85</v>
      </c>
      <c r="L134" s="173" t="s">
        <v>17</v>
      </c>
      <c r="M134" s="174" t="s">
        <v>16</v>
      </c>
    </row>
    <row r="135" spans="1:13" s="7" customFormat="1" ht="44.1" customHeight="1" x14ac:dyDescent="0.15">
      <c r="A135" s="193"/>
      <c r="B135" s="194"/>
      <c r="C135" s="177"/>
      <c r="D135" s="194"/>
      <c r="E135" s="180"/>
      <c r="F135" s="194"/>
      <c r="G135" s="206" t="s">
        <v>5158</v>
      </c>
      <c r="H135" s="179"/>
      <c r="I135" s="179"/>
      <c r="J135" s="206" t="s">
        <v>5159</v>
      </c>
      <c r="K135" s="212" t="s">
        <v>83</v>
      </c>
      <c r="L135" s="209"/>
      <c r="M135" s="178"/>
    </row>
    <row r="136" spans="1:13" s="7" customFormat="1" ht="44.1" customHeight="1" x14ac:dyDescent="0.15">
      <c r="A136" s="201"/>
      <c r="B136" s="198"/>
      <c r="C136" s="184"/>
      <c r="D136" s="198"/>
      <c r="E136" s="197"/>
      <c r="F136" s="198"/>
      <c r="G136" s="206" t="s">
        <v>5160</v>
      </c>
      <c r="H136" s="189"/>
      <c r="I136" s="189"/>
      <c r="J136" s="206" t="s">
        <v>5161</v>
      </c>
      <c r="K136" s="212" t="s">
        <v>32</v>
      </c>
      <c r="L136" s="211"/>
      <c r="M136" s="187"/>
    </row>
    <row r="137" spans="1:13" s="7" customFormat="1" ht="32.1" customHeight="1" x14ac:dyDescent="0.15">
      <c r="A137" s="190">
        <v>54</v>
      </c>
      <c r="B137" s="191" t="s">
        <v>411</v>
      </c>
      <c r="C137" s="202">
        <v>1</v>
      </c>
      <c r="D137" s="191" t="s">
        <v>412</v>
      </c>
      <c r="E137" s="171" t="s">
        <v>5</v>
      </c>
      <c r="F137" s="191" t="s">
        <v>2853</v>
      </c>
      <c r="G137" s="206" t="s">
        <v>5162</v>
      </c>
      <c r="H137" s="173" t="s">
        <v>411</v>
      </c>
      <c r="I137" s="173" t="s">
        <v>412</v>
      </c>
      <c r="J137" s="206" t="s">
        <v>5163</v>
      </c>
      <c r="K137" s="173" t="s">
        <v>85</v>
      </c>
      <c r="L137" s="173" t="s">
        <v>17</v>
      </c>
      <c r="M137" s="174" t="s">
        <v>16</v>
      </c>
    </row>
    <row r="138" spans="1:13" s="7" customFormat="1" ht="44.1" customHeight="1" x14ac:dyDescent="0.15">
      <c r="A138" s="193"/>
      <c r="B138" s="194"/>
      <c r="C138" s="177"/>
      <c r="D138" s="194"/>
      <c r="E138" s="180"/>
      <c r="F138" s="194"/>
      <c r="G138" s="206" t="s">
        <v>5164</v>
      </c>
      <c r="H138" s="179"/>
      <c r="I138" s="179"/>
      <c r="J138" s="206" t="s">
        <v>5165</v>
      </c>
      <c r="K138" s="179"/>
      <c r="L138" s="179"/>
      <c r="M138" s="178"/>
    </row>
    <row r="139" spans="1:13" s="7" customFormat="1" ht="32.1" customHeight="1" x14ac:dyDescent="0.15">
      <c r="A139" s="193"/>
      <c r="B139" s="194"/>
      <c r="C139" s="177"/>
      <c r="D139" s="194"/>
      <c r="E139" s="180"/>
      <c r="F139" s="194"/>
      <c r="G139" s="206" t="s">
        <v>5166</v>
      </c>
      <c r="H139" s="179"/>
      <c r="I139" s="179"/>
      <c r="J139" s="206" t="s">
        <v>5167</v>
      </c>
      <c r="K139" s="179"/>
      <c r="L139" s="179"/>
      <c r="M139" s="178"/>
    </row>
    <row r="140" spans="1:13" s="7" customFormat="1" ht="32.1" customHeight="1" x14ac:dyDescent="0.15">
      <c r="A140" s="193"/>
      <c r="B140" s="194"/>
      <c r="C140" s="177"/>
      <c r="D140" s="194"/>
      <c r="E140" s="197"/>
      <c r="F140" s="198"/>
      <c r="G140" s="206" t="s">
        <v>5168</v>
      </c>
      <c r="H140" s="179"/>
      <c r="I140" s="179"/>
      <c r="J140" s="206" t="s">
        <v>5169</v>
      </c>
      <c r="K140" s="179"/>
      <c r="L140" s="179"/>
      <c r="M140" s="178"/>
    </row>
    <row r="141" spans="1:13" s="7" customFormat="1" ht="32.1" customHeight="1" x14ac:dyDescent="0.15">
      <c r="A141" s="193"/>
      <c r="B141" s="194"/>
      <c r="C141" s="177"/>
      <c r="D141" s="194"/>
      <c r="E141" s="185" t="s">
        <v>6</v>
      </c>
      <c r="F141" s="204" t="s">
        <v>2854</v>
      </c>
      <c r="G141" s="206" t="s">
        <v>2855</v>
      </c>
      <c r="H141" s="179"/>
      <c r="I141" s="179"/>
      <c r="J141" s="206" t="s">
        <v>5170</v>
      </c>
      <c r="K141" s="179"/>
      <c r="L141" s="179"/>
      <c r="M141" s="178"/>
    </row>
    <row r="142" spans="1:13" s="7" customFormat="1" ht="32.1" customHeight="1" x14ac:dyDescent="0.15">
      <c r="A142" s="193"/>
      <c r="B142" s="194"/>
      <c r="C142" s="177"/>
      <c r="D142" s="194"/>
      <c r="E142" s="171" t="s">
        <v>7</v>
      </c>
      <c r="F142" s="191" t="s">
        <v>2857</v>
      </c>
      <c r="G142" s="206" t="s">
        <v>413</v>
      </c>
      <c r="H142" s="179"/>
      <c r="I142" s="179"/>
      <c r="J142" s="206" t="s">
        <v>5171</v>
      </c>
      <c r="K142" s="189"/>
      <c r="L142" s="179"/>
      <c r="M142" s="178"/>
    </row>
    <row r="143" spans="1:13" s="7" customFormat="1" ht="44.1" customHeight="1" x14ac:dyDescent="0.15">
      <c r="A143" s="193"/>
      <c r="B143" s="194"/>
      <c r="C143" s="177"/>
      <c r="D143" s="194"/>
      <c r="E143" s="197"/>
      <c r="F143" s="198"/>
      <c r="G143" s="206" t="s">
        <v>2858</v>
      </c>
      <c r="H143" s="179"/>
      <c r="I143" s="179"/>
      <c r="J143" s="206" t="s">
        <v>5172</v>
      </c>
      <c r="K143" s="206" t="s">
        <v>2840</v>
      </c>
      <c r="L143" s="179"/>
      <c r="M143" s="178"/>
    </row>
    <row r="144" spans="1:13" s="7" customFormat="1" ht="32.1" customHeight="1" x14ac:dyDescent="0.15">
      <c r="A144" s="193"/>
      <c r="B144" s="194"/>
      <c r="C144" s="177"/>
      <c r="D144" s="194"/>
      <c r="E144" s="185" t="s">
        <v>8</v>
      </c>
      <c r="F144" s="204" t="s">
        <v>2860</v>
      </c>
      <c r="G144" s="206" t="s">
        <v>108</v>
      </c>
      <c r="H144" s="179"/>
      <c r="I144" s="179"/>
      <c r="J144" s="206" t="s">
        <v>2861</v>
      </c>
      <c r="K144" s="212" t="s">
        <v>83</v>
      </c>
      <c r="L144" s="209"/>
      <c r="M144" s="178"/>
    </row>
    <row r="145" spans="1:13" s="7" customFormat="1" ht="32.1" customHeight="1" x14ac:dyDescent="0.15">
      <c r="A145" s="193"/>
      <c r="B145" s="194"/>
      <c r="C145" s="177"/>
      <c r="D145" s="194"/>
      <c r="E145" s="185" t="s">
        <v>9</v>
      </c>
      <c r="F145" s="204" t="s">
        <v>2862</v>
      </c>
      <c r="G145" s="206" t="s">
        <v>109</v>
      </c>
      <c r="H145" s="179"/>
      <c r="I145" s="179"/>
      <c r="J145" s="206" t="s">
        <v>5173</v>
      </c>
      <c r="K145" s="173" t="s">
        <v>85</v>
      </c>
      <c r="L145" s="179"/>
      <c r="M145" s="178"/>
    </row>
    <row r="146" spans="1:13" s="7" customFormat="1" ht="32.1" customHeight="1" x14ac:dyDescent="0.15">
      <c r="A146" s="193"/>
      <c r="B146" s="194"/>
      <c r="C146" s="177"/>
      <c r="D146" s="194"/>
      <c r="E146" s="171" t="s">
        <v>12</v>
      </c>
      <c r="F146" s="191" t="s">
        <v>2864</v>
      </c>
      <c r="G146" s="206" t="s">
        <v>5174</v>
      </c>
      <c r="H146" s="179"/>
      <c r="I146" s="179"/>
      <c r="J146" s="206" t="s">
        <v>5175</v>
      </c>
      <c r="K146" s="179"/>
      <c r="L146" s="179"/>
      <c r="M146" s="178"/>
    </row>
    <row r="147" spans="1:13" s="7" customFormat="1" ht="32.1" customHeight="1" x14ac:dyDescent="0.15">
      <c r="A147" s="193"/>
      <c r="B147" s="194"/>
      <c r="C147" s="177"/>
      <c r="D147" s="194"/>
      <c r="E147" s="197"/>
      <c r="F147" s="198"/>
      <c r="G147" s="206" t="s">
        <v>5176</v>
      </c>
      <c r="H147" s="179"/>
      <c r="I147" s="179"/>
      <c r="J147" s="206" t="s">
        <v>5177</v>
      </c>
      <c r="K147" s="189"/>
      <c r="L147" s="179"/>
      <c r="M147" s="178"/>
    </row>
    <row r="148" spans="1:13" ht="44.1" customHeight="1" x14ac:dyDescent="0.15">
      <c r="A148" s="193"/>
      <c r="B148" s="194"/>
      <c r="C148" s="177"/>
      <c r="D148" s="194"/>
      <c r="E148" s="185" t="s">
        <v>13</v>
      </c>
      <c r="F148" s="204" t="s">
        <v>4197</v>
      </c>
      <c r="G148" s="206" t="s">
        <v>5178</v>
      </c>
      <c r="H148" s="179"/>
      <c r="I148" s="179"/>
      <c r="J148" s="206" t="s">
        <v>415</v>
      </c>
      <c r="K148" s="206" t="s">
        <v>83</v>
      </c>
      <c r="L148" s="179"/>
      <c r="M148" s="178"/>
    </row>
    <row r="149" spans="1:13" ht="32.1" customHeight="1" x14ac:dyDescent="0.15">
      <c r="A149" s="193"/>
      <c r="B149" s="194"/>
      <c r="C149" s="177"/>
      <c r="D149" s="194"/>
      <c r="E149" s="185" t="s">
        <v>14</v>
      </c>
      <c r="F149" s="204" t="s">
        <v>112</v>
      </c>
      <c r="G149" s="206" t="s">
        <v>113</v>
      </c>
      <c r="H149" s="179"/>
      <c r="I149" s="179"/>
      <c r="J149" s="206" t="s">
        <v>2865</v>
      </c>
      <c r="K149" s="206" t="s">
        <v>85</v>
      </c>
      <c r="L149" s="179"/>
      <c r="M149" s="178"/>
    </row>
    <row r="150" spans="1:13" ht="32.1" customHeight="1" x14ac:dyDescent="0.15">
      <c r="A150" s="193"/>
      <c r="B150" s="194"/>
      <c r="C150" s="177"/>
      <c r="D150" s="194"/>
      <c r="E150" s="171" t="s">
        <v>20</v>
      </c>
      <c r="F150" s="191" t="s">
        <v>2866</v>
      </c>
      <c r="G150" s="206" t="s">
        <v>2867</v>
      </c>
      <c r="H150" s="179"/>
      <c r="I150" s="179"/>
      <c r="J150" s="206" t="s">
        <v>2868</v>
      </c>
      <c r="K150" s="206" t="s">
        <v>32</v>
      </c>
      <c r="L150" s="179"/>
      <c r="M150" s="178"/>
    </row>
    <row r="151" spans="1:13" ht="44.1" customHeight="1" x14ac:dyDescent="0.15">
      <c r="A151" s="193"/>
      <c r="B151" s="194"/>
      <c r="C151" s="177"/>
      <c r="D151" s="194"/>
      <c r="E151" s="197"/>
      <c r="F151" s="198"/>
      <c r="G151" s="206" t="s">
        <v>2869</v>
      </c>
      <c r="H151" s="179"/>
      <c r="I151" s="179"/>
      <c r="J151" s="206" t="s">
        <v>5179</v>
      </c>
      <c r="K151" s="217" t="s">
        <v>2840</v>
      </c>
      <c r="L151" s="209"/>
      <c r="M151" s="178"/>
    </row>
    <row r="152" spans="1:13" ht="32.1" customHeight="1" x14ac:dyDescent="0.15">
      <c r="A152" s="193"/>
      <c r="B152" s="194"/>
      <c r="C152" s="177"/>
      <c r="D152" s="194"/>
      <c r="E152" s="171" t="s">
        <v>24</v>
      </c>
      <c r="F152" s="191" t="s">
        <v>26</v>
      </c>
      <c r="G152" s="206" t="s">
        <v>416</v>
      </c>
      <c r="H152" s="179"/>
      <c r="I152" s="179"/>
      <c r="J152" s="206" t="s">
        <v>416</v>
      </c>
      <c r="K152" s="209"/>
      <c r="L152" s="209"/>
      <c r="M152" s="178"/>
    </row>
    <row r="153" spans="1:13" ht="32.1" customHeight="1" x14ac:dyDescent="0.15">
      <c r="A153" s="193"/>
      <c r="B153" s="194"/>
      <c r="C153" s="177"/>
      <c r="D153" s="194"/>
      <c r="E153" s="197"/>
      <c r="F153" s="198"/>
      <c r="G153" s="206" t="s">
        <v>5180</v>
      </c>
      <c r="H153" s="179"/>
      <c r="I153" s="179"/>
      <c r="J153" s="206" t="s">
        <v>5180</v>
      </c>
      <c r="K153" s="211"/>
      <c r="L153" s="209"/>
      <c r="M153" s="178"/>
    </row>
    <row r="154" spans="1:13" ht="32.1" customHeight="1" x14ac:dyDescent="0.15">
      <c r="A154" s="193"/>
      <c r="B154" s="194"/>
      <c r="C154" s="184"/>
      <c r="D154" s="198"/>
      <c r="E154" s="185" t="s">
        <v>25</v>
      </c>
      <c r="F154" s="204" t="s">
        <v>2874</v>
      </c>
      <c r="G154" s="206" t="s">
        <v>2875</v>
      </c>
      <c r="H154" s="179"/>
      <c r="I154" s="189"/>
      <c r="J154" s="206" t="s">
        <v>417</v>
      </c>
      <c r="K154" s="212" t="s">
        <v>85</v>
      </c>
      <c r="L154" s="211"/>
      <c r="M154" s="187"/>
    </row>
    <row r="155" spans="1:13" ht="44.1" customHeight="1" x14ac:dyDescent="0.15">
      <c r="A155" s="193"/>
      <c r="B155" s="194"/>
      <c r="C155" s="202">
        <v>2</v>
      </c>
      <c r="D155" s="191" t="s">
        <v>418</v>
      </c>
      <c r="E155" s="171" t="s">
        <v>5</v>
      </c>
      <c r="F155" s="191" t="s">
        <v>2876</v>
      </c>
      <c r="G155" s="206" t="s">
        <v>5181</v>
      </c>
      <c r="H155" s="179"/>
      <c r="I155" s="173" t="s">
        <v>418</v>
      </c>
      <c r="J155" s="206" t="s">
        <v>5182</v>
      </c>
      <c r="K155" s="214" t="s">
        <v>85</v>
      </c>
      <c r="L155" s="173" t="s">
        <v>17</v>
      </c>
      <c r="M155" s="174" t="s">
        <v>16</v>
      </c>
    </row>
    <row r="156" spans="1:13" ht="44.1" customHeight="1" x14ac:dyDescent="0.15">
      <c r="A156" s="193"/>
      <c r="B156" s="194"/>
      <c r="C156" s="177"/>
      <c r="D156" s="194"/>
      <c r="E156" s="180"/>
      <c r="F156" s="194"/>
      <c r="G156" s="206" t="s">
        <v>5183</v>
      </c>
      <c r="H156" s="179"/>
      <c r="I156" s="179"/>
      <c r="J156" s="206" t="s">
        <v>5184</v>
      </c>
      <c r="K156" s="209"/>
      <c r="L156" s="179"/>
      <c r="M156" s="178"/>
    </row>
    <row r="157" spans="1:13" ht="44.1" customHeight="1" x14ac:dyDescent="0.15">
      <c r="A157" s="193"/>
      <c r="B157" s="194"/>
      <c r="C157" s="177"/>
      <c r="D157" s="194"/>
      <c r="E157" s="180"/>
      <c r="F157" s="194"/>
      <c r="G157" s="206" t="s">
        <v>5185</v>
      </c>
      <c r="H157" s="179"/>
      <c r="I157" s="179"/>
      <c r="J157" s="206" t="s">
        <v>5186</v>
      </c>
      <c r="K157" s="209"/>
      <c r="L157" s="179"/>
      <c r="M157" s="178"/>
    </row>
    <row r="158" spans="1:13" ht="44.1" customHeight="1" x14ac:dyDescent="0.15">
      <c r="A158" s="193"/>
      <c r="B158" s="194"/>
      <c r="C158" s="177"/>
      <c r="D158" s="194"/>
      <c r="E158" s="180"/>
      <c r="F158" s="194"/>
      <c r="G158" s="206" t="s">
        <v>5187</v>
      </c>
      <c r="H158" s="179"/>
      <c r="I158" s="179"/>
      <c r="J158" s="206" t="s">
        <v>5188</v>
      </c>
      <c r="K158" s="209"/>
      <c r="L158" s="179"/>
      <c r="M158" s="178"/>
    </row>
    <row r="159" spans="1:13" ht="44.1" customHeight="1" x14ac:dyDescent="0.15">
      <c r="A159" s="193"/>
      <c r="B159" s="194"/>
      <c r="C159" s="177"/>
      <c r="D159" s="194"/>
      <c r="E159" s="180"/>
      <c r="F159" s="194"/>
      <c r="G159" s="206" t="s">
        <v>5189</v>
      </c>
      <c r="H159" s="179"/>
      <c r="I159" s="179"/>
      <c r="J159" s="206" t="s">
        <v>5190</v>
      </c>
      <c r="K159" s="209"/>
      <c r="L159" s="179"/>
      <c r="M159" s="178"/>
    </row>
    <row r="160" spans="1:13" ht="44.1" customHeight="1" x14ac:dyDescent="0.15">
      <c r="A160" s="193"/>
      <c r="B160" s="194"/>
      <c r="C160" s="177"/>
      <c r="D160" s="194"/>
      <c r="E160" s="197"/>
      <c r="F160" s="198"/>
      <c r="G160" s="206" t="s">
        <v>5191</v>
      </c>
      <c r="H160" s="179"/>
      <c r="I160" s="179"/>
      <c r="J160" s="206" t="s">
        <v>5192</v>
      </c>
      <c r="K160" s="209"/>
      <c r="L160" s="179"/>
      <c r="M160" s="178"/>
    </row>
    <row r="161" spans="1:13" s="7" customFormat="1" ht="44.1" customHeight="1" x14ac:dyDescent="0.15">
      <c r="A161" s="193"/>
      <c r="B161" s="194"/>
      <c r="C161" s="177"/>
      <c r="D161" s="194"/>
      <c r="E161" s="185" t="s">
        <v>6</v>
      </c>
      <c r="F161" s="204" t="s">
        <v>2877</v>
      </c>
      <c r="G161" s="206" t="s">
        <v>5193</v>
      </c>
      <c r="H161" s="179"/>
      <c r="I161" s="179"/>
      <c r="J161" s="206" t="s">
        <v>5194</v>
      </c>
      <c r="K161" s="209"/>
      <c r="L161" s="209"/>
      <c r="M161" s="178"/>
    </row>
    <row r="162" spans="1:13" s="7" customFormat="1" ht="44.1" customHeight="1" x14ac:dyDescent="0.15">
      <c r="A162" s="193"/>
      <c r="B162" s="194"/>
      <c r="C162" s="177"/>
      <c r="D162" s="194"/>
      <c r="E162" s="171" t="s">
        <v>7</v>
      </c>
      <c r="F162" s="191" t="s">
        <v>2880</v>
      </c>
      <c r="G162" s="206" t="s">
        <v>5195</v>
      </c>
      <c r="H162" s="179"/>
      <c r="I162" s="179"/>
      <c r="J162" s="206" t="s">
        <v>5196</v>
      </c>
      <c r="K162" s="211"/>
      <c r="L162" s="209"/>
      <c r="M162" s="178"/>
    </row>
    <row r="163" spans="1:13" s="7" customFormat="1" ht="44.1" customHeight="1" x14ac:dyDescent="0.15">
      <c r="A163" s="193"/>
      <c r="B163" s="194"/>
      <c r="C163" s="177"/>
      <c r="D163" s="194"/>
      <c r="E163" s="197"/>
      <c r="F163" s="198"/>
      <c r="G163" s="206" t="s">
        <v>2858</v>
      </c>
      <c r="H163" s="179"/>
      <c r="I163" s="179"/>
      <c r="J163" s="206" t="s">
        <v>5197</v>
      </c>
      <c r="K163" s="206" t="s">
        <v>2840</v>
      </c>
      <c r="L163" s="179"/>
      <c r="M163" s="178"/>
    </row>
    <row r="164" spans="1:13" s="7" customFormat="1" ht="32.1" customHeight="1" x14ac:dyDescent="0.15">
      <c r="A164" s="193"/>
      <c r="B164" s="194"/>
      <c r="C164" s="177"/>
      <c r="D164" s="194"/>
      <c r="E164" s="185" t="s">
        <v>8</v>
      </c>
      <c r="F164" s="204" t="s">
        <v>2881</v>
      </c>
      <c r="G164" s="206" t="s">
        <v>5198</v>
      </c>
      <c r="H164" s="179"/>
      <c r="I164" s="179"/>
      <c r="J164" s="206" t="s">
        <v>2882</v>
      </c>
      <c r="K164" s="173" t="s">
        <v>85</v>
      </c>
      <c r="L164" s="179"/>
      <c r="M164" s="178"/>
    </row>
    <row r="165" spans="1:13" s="7" customFormat="1" ht="44.1" customHeight="1" x14ac:dyDescent="0.15">
      <c r="A165" s="193"/>
      <c r="B165" s="194"/>
      <c r="C165" s="177"/>
      <c r="D165" s="194"/>
      <c r="E165" s="185" t="s">
        <v>9</v>
      </c>
      <c r="F165" s="204" t="s">
        <v>2883</v>
      </c>
      <c r="G165" s="206" t="s">
        <v>5199</v>
      </c>
      <c r="H165" s="179"/>
      <c r="I165" s="179"/>
      <c r="J165" s="206" t="s">
        <v>5200</v>
      </c>
      <c r="K165" s="209"/>
      <c r="L165" s="209"/>
      <c r="M165" s="178"/>
    </row>
    <row r="166" spans="1:13" s="7" customFormat="1" ht="44.1" customHeight="1" x14ac:dyDescent="0.15">
      <c r="A166" s="193"/>
      <c r="B166" s="194"/>
      <c r="C166" s="177"/>
      <c r="D166" s="194"/>
      <c r="E166" s="171" t="s">
        <v>12</v>
      </c>
      <c r="F166" s="191" t="s">
        <v>2885</v>
      </c>
      <c r="G166" s="206" t="s">
        <v>5201</v>
      </c>
      <c r="H166" s="179"/>
      <c r="I166" s="179"/>
      <c r="J166" s="206" t="s">
        <v>5202</v>
      </c>
      <c r="K166" s="209"/>
      <c r="L166" s="209"/>
      <c r="M166" s="178"/>
    </row>
    <row r="167" spans="1:13" s="7" customFormat="1" ht="32.1" customHeight="1" x14ac:dyDescent="0.15">
      <c r="A167" s="193"/>
      <c r="B167" s="194"/>
      <c r="C167" s="177"/>
      <c r="D167" s="194"/>
      <c r="E167" s="197"/>
      <c r="F167" s="198"/>
      <c r="G167" s="206" t="s">
        <v>5203</v>
      </c>
      <c r="H167" s="179"/>
      <c r="I167" s="179"/>
      <c r="J167" s="206" t="s">
        <v>5204</v>
      </c>
      <c r="K167" s="209"/>
      <c r="L167" s="209"/>
      <c r="M167" s="178"/>
    </row>
    <row r="168" spans="1:13" s="7" customFormat="1" ht="44.1" customHeight="1" x14ac:dyDescent="0.15">
      <c r="A168" s="193"/>
      <c r="B168" s="194"/>
      <c r="C168" s="177"/>
      <c r="D168" s="194"/>
      <c r="E168" s="171" t="s">
        <v>13</v>
      </c>
      <c r="F168" s="191" t="s">
        <v>2886</v>
      </c>
      <c r="G168" s="206" t="s">
        <v>414</v>
      </c>
      <c r="H168" s="179"/>
      <c r="I168" s="179"/>
      <c r="J168" s="206" t="s">
        <v>5205</v>
      </c>
      <c r="K168" s="209"/>
      <c r="L168" s="209"/>
      <c r="M168" s="178"/>
    </row>
    <row r="169" spans="1:13" s="7" customFormat="1" ht="32.1" customHeight="1" x14ac:dyDescent="0.15">
      <c r="A169" s="193"/>
      <c r="B169" s="194"/>
      <c r="C169" s="177"/>
      <c r="D169" s="194"/>
      <c r="E169" s="180"/>
      <c r="F169" s="194"/>
      <c r="G169" s="206" t="s">
        <v>2890</v>
      </c>
      <c r="H169" s="179"/>
      <c r="I169" s="179"/>
      <c r="J169" s="206" t="s">
        <v>5206</v>
      </c>
      <c r="K169" s="209"/>
      <c r="L169" s="209"/>
      <c r="M169" s="178"/>
    </row>
    <row r="170" spans="1:13" s="7" customFormat="1" ht="32.1" customHeight="1" x14ac:dyDescent="0.15">
      <c r="A170" s="193"/>
      <c r="B170" s="194"/>
      <c r="C170" s="177"/>
      <c r="D170" s="194"/>
      <c r="E170" s="180"/>
      <c r="F170" s="194"/>
      <c r="G170" s="206" t="s">
        <v>2892</v>
      </c>
      <c r="H170" s="179"/>
      <c r="I170" s="179"/>
      <c r="J170" s="206" t="s">
        <v>2893</v>
      </c>
      <c r="K170" s="211"/>
      <c r="L170" s="209"/>
      <c r="M170" s="178"/>
    </row>
    <row r="171" spans="1:13" s="7" customFormat="1" ht="32.1" customHeight="1" x14ac:dyDescent="0.15">
      <c r="A171" s="193"/>
      <c r="B171" s="194"/>
      <c r="C171" s="177"/>
      <c r="D171" s="194"/>
      <c r="E171" s="197"/>
      <c r="F171" s="198"/>
      <c r="G171" s="206" t="s">
        <v>2894</v>
      </c>
      <c r="H171" s="179"/>
      <c r="I171" s="179"/>
      <c r="J171" s="206" t="s">
        <v>2895</v>
      </c>
      <c r="K171" s="212" t="s">
        <v>83</v>
      </c>
      <c r="L171" s="209"/>
      <c r="M171" s="178"/>
    </row>
    <row r="172" spans="1:13" s="7" customFormat="1" ht="32.1" customHeight="1" x14ac:dyDescent="0.15">
      <c r="A172" s="193"/>
      <c r="B172" s="194"/>
      <c r="C172" s="177"/>
      <c r="D172" s="194"/>
      <c r="E172" s="185" t="s">
        <v>14</v>
      </c>
      <c r="F172" s="204" t="s">
        <v>2896</v>
      </c>
      <c r="G172" s="206" t="s">
        <v>121</v>
      </c>
      <c r="H172" s="179"/>
      <c r="I172" s="179"/>
      <c r="J172" s="206" t="s">
        <v>420</v>
      </c>
      <c r="K172" s="212" t="s">
        <v>85</v>
      </c>
      <c r="L172" s="209"/>
      <c r="M172" s="178"/>
    </row>
    <row r="173" spans="1:13" s="7" customFormat="1" ht="32.1" customHeight="1" x14ac:dyDescent="0.15">
      <c r="A173" s="193"/>
      <c r="B173" s="194"/>
      <c r="C173" s="177"/>
      <c r="D173" s="194"/>
      <c r="E173" s="171" t="s">
        <v>20</v>
      </c>
      <c r="F173" s="191" t="s">
        <v>2897</v>
      </c>
      <c r="G173" s="206" t="s">
        <v>2867</v>
      </c>
      <c r="H173" s="179"/>
      <c r="I173" s="179"/>
      <c r="J173" s="206" t="s">
        <v>2868</v>
      </c>
      <c r="K173" s="212" t="s">
        <v>32</v>
      </c>
      <c r="L173" s="209"/>
      <c r="M173" s="178"/>
    </row>
    <row r="174" spans="1:13" s="7" customFormat="1" ht="44.1" customHeight="1" x14ac:dyDescent="0.15">
      <c r="A174" s="193"/>
      <c r="B174" s="194"/>
      <c r="C174" s="177"/>
      <c r="D174" s="194"/>
      <c r="E174" s="197"/>
      <c r="F174" s="198"/>
      <c r="G174" s="206" t="s">
        <v>2898</v>
      </c>
      <c r="H174" s="179"/>
      <c r="I174" s="179"/>
      <c r="J174" s="206" t="s">
        <v>5207</v>
      </c>
      <c r="K174" s="269" t="s">
        <v>2840</v>
      </c>
      <c r="L174" s="209"/>
      <c r="M174" s="178"/>
    </row>
    <row r="175" spans="1:13" s="7" customFormat="1" ht="32.1" customHeight="1" x14ac:dyDescent="0.15">
      <c r="A175" s="201"/>
      <c r="B175" s="198"/>
      <c r="C175" s="184"/>
      <c r="D175" s="198"/>
      <c r="E175" s="185" t="s">
        <v>25</v>
      </c>
      <c r="F175" s="204" t="s">
        <v>2900</v>
      </c>
      <c r="G175" s="206" t="s">
        <v>122</v>
      </c>
      <c r="H175" s="189"/>
      <c r="I175" s="189"/>
      <c r="J175" s="206" t="s">
        <v>421</v>
      </c>
      <c r="K175" s="269" t="s">
        <v>85</v>
      </c>
      <c r="L175" s="211"/>
      <c r="M175" s="187"/>
    </row>
    <row r="176" spans="1:13" ht="44.1" customHeight="1" x14ac:dyDescent="0.15">
      <c r="A176" s="270">
        <v>55</v>
      </c>
      <c r="B176" s="204" t="s">
        <v>422</v>
      </c>
      <c r="C176" s="242">
        <v>1</v>
      </c>
      <c r="D176" s="204" t="s">
        <v>423</v>
      </c>
      <c r="E176" s="185" t="s">
        <v>5</v>
      </c>
      <c r="F176" s="204" t="s">
        <v>2901</v>
      </c>
      <c r="G176" s="181" t="s">
        <v>2902</v>
      </c>
      <c r="H176" s="181" t="s">
        <v>422</v>
      </c>
      <c r="I176" s="181" t="s">
        <v>423</v>
      </c>
      <c r="J176" s="206" t="s">
        <v>5208</v>
      </c>
      <c r="K176" s="206" t="s">
        <v>85</v>
      </c>
      <c r="L176" s="206" t="s">
        <v>17</v>
      </c>
      <c r="M176" s="181" t="s">
        <v>16</v>
      </c>
    </row>
    <row r="177" spans="1:13" ht="32.1" customHeight="1" x14ac:dyDescent="0.15">
      <c r="A177" s="190">
        <v>56</v>
      </c>
      <c r="B177" s="191" t="s">
        <v>2903</v>
      </c>
      <c r="C177" s="202">
        <v>1</v>
      </c>
      <c r="D177" s="191" t="s">
        <v>2903</v>
      </c>
      <c r="E177" s="185" t="s">
        <v>5</v>
      </c>
      <c r="F177" s="204" t="s">
        <v>2904</v>
      </c>
      <c r="G177" s="206" t="s">
        <v>2905</v>
      </c>
      <c r="H177" s="173" t="s">
        <v>2903</v>
      </c>
      <c r="I177" s="173" t="s">
        <v>2903</v>
      </c>
      <c r="J177" s="206" t="s">
        <v>5209</v>
      </c>
      <c r="K177" s="173" t="s">
        <v>85</v>
      </c>
      <c r="L177" s="173" t="s">
        <v>17</v>
      </c>
      <c r="M177" s="174" t="s">
        <v>16</v>
      </c>
    </row>
    <row r="178" spans="1:13" s="7" customFormat="1" ht="44.1" customHeight="1" x14ac:dyDescent="0.15">
      <c r="A178" s="193"/>
      <c r="B178" s="194"/>
      <c r="C178" s="177"/>
      <c r="D178" s="194"/>
      <c r="E178" s="171" t="s">
        <v>7</v>
      </c>
      <c r="F178" s="191" t="s">
        <v>4284</v>
      </c>
      <c r="G178" s="206" t="s">
        <v>4285</v>
      </c>
      <c r="H178" s="179"/>
      <c r="I178" s="179"/>
      <c r="J178" s="206" t="s">
        <v>5210</v>
      </c>
      <c r="K178" s="189"/>
      <c r="L178" s="179"/>
      <c r="M178" s="178"/>
    </row>
    <row r="179" spans="1:13" s="7" customFormat="1" ht="32.1" customHeight="1" x14ac:dyDescent="0.15">
      <c r="A179" s="193"/>
      <c r="B179" s="194"/>
      <c r="C179" s="184"/>
      <c r="D179" s="198"/>
      <c r="E179" s="197"/>
      <c r="F179" s="198"/>
      <c r="G179" s="206" t="s">
        <v>124</v>
      </c>
      <c r="H179" s="179"/>
      <c r="I179" s="189"/>
      <c r="J179" s="206" t="s">
        <v>5211</v>
      </c>
      <c r="K179" s="206" t="s">
        <v>83</v>
      </c>
      <c r="L179" s="189"/>
      <c r="M179" s="187"/>
    </row>
    <row r="180" spans="1:13" s="7" customFormat="1" ht="44.1" customHeight="1" x14ac:dyDescent="0.15">
      <c r="A180" s="201"/>
      <c r="B180" s="198"/>
      <c r="C180" s="242">
        <v>2</v>
      </c>
      <c r="D180" s="204" t="s">
        <v>4295</v>
      </c>
      <c r="E180" s="185" t="s">
        <v>5</v>
      </c>
      <c r="F180" s="204" t="s">
        <v>4296</v>
      </c>
      <c r="G180" s="206" t="s">
        <v>5212</v>
      </c>
      <c r="H180" s="189"/>
      <c r="I180" s="206" t="s">
        <v>4295</v>
      </c>
      <c r="J180" s="206" t="s">
        <v>5213</v>
      </c>
      <c r="K180" s="206" t="s">
        <v>85</v>
      </c>
      <c r="L180" s="206" t="s">
        <v>17</v>
      </c>
      <c r="M180" s="181" t="s">
        <v>16</v>
      </c>
    </row>
    <row r="181" spans="1:13" s="7" customFormat="1" ht="44.1" customHeight="1" x14ac:dyDescent="0.15">
      <c r="A181" s="190">
        <v>57</v>
      </c>
      <c r="B181" s="191" t="s">
        <v>424</v>
      </c>
      <c r="C181" s="202">
        <v>1</v>
      </c>
      <c r="D181" s="191" t="s">
        <v>425</v>
      </c>
      <c r="E181" s="171" t="s">
        <v>5</v>
      </c>
      <c r="F181" s="191" t="s">
        <v>2914</v>
      </c>
      <c r="G181" s="181" t="s">
        <v>2915</v>
      </c>
      <c r="H181" s="174" t="s">
        <v>424</v>
      </c>
      <c r="I181" s="174" t="s">
        <v>425</v>
      </c>
      <c r="J181" s="206" t="s">
        <v>5214</v>
      </c>
      <c r="K181" s="173" t="s">
        <v>85</v>
      </c>
      <c r="L181" s="173" t="s">
        <v>17</v>
      </c>
      <c r="M181" s="174" t="s">
        <v>16</v>
      </c>
    </row>
    <row r="182" spans="1:13" s="7" customFormat="1" ht="32.1" customHeight="1" x14ac:dyDescent="0.15">
      <c r="A182" s="193"/>
      <c r="B182" s="194"/>
      <c r="C182" s="177"/>
      <c r="D182" s="194"/>
      <c r="E182" s="180"/>
      <c r="F182" s="194"/>
      <c r="G182" s="181" t="s">
        <v>4327</v>
      </c>
      <c r="H182" s="178"/>
      <c r="I182" s="178"/>
      <c r="J182" s="206" t="s">
        <v>5215</v>
      </c>
      <c r="K182" s="189"/>
      <c r="L182" s="179"/>
      <c r="M182" s="178"/>
    </row>
    <row r="183" spans="1:13" s="7" customFormat="1" ht="32.1" customHeight="1" x14ac:dyDescent="0.15">
      <c r="A183" s="193"/>
      <c r="B183" s="194"/>
      <c r="C183" s="177"/>
      <c r="D183" s="194"/>
      <c r="E183" s="197"/>
      <c r="F183" s="198"/>
      <c r="G183" s="181" t="s">
        <v>4331</v>
      </c>
      <c r="H183" s="178"/>
      <c r="I183" s="178"/>
      <c r="J183" s="206" t="s">
        <v>5216</v>
      </c>
      <c r="K183" s="181" t="s">
        <v>83</v>
      </c>
      <c r="L183" s="179"/>
      <c r="M183" s="179"/>
    </row>
    <row r="184" spans="1:13" s="7" customFormat="1" ht="32.1" customHeight="1" x14ac:dyDescent="0.15">
      <c r="A184" s="193"/>
      <c r="B184" s="194"/>
      <c r="C184" s="177"/>
      <c r="D184" s="194"/>
      <c r="E184" s="171" t="s">
        <v>6</v>
      </c>
      <c r="F184" s="191" t="s">
        <v>2917</v>
      </c>
      <c r="G184" s="181" t="s">
        <v>2918</v>
      </c>
      <c r="H184" s="178"/>
      <c r="I184" s="178"/>
      <c r="J184" s="206" t="s">
        <v>2919</v>
      </c>
      <c r="K184" s="173" t="s">
        <v>85</v>
      </c>
      <c r="L184" s="179"/>
      <c r="M184" s="178"/>
    </row>
    <row r="185" spans="1:13" s="7" customFormat="1" ht="32.1" customHeight="1" x14ac:dyDescent="0.15">
      <c r="A185" s="193"/>
      <c r="B185" s="194"/>
      <c r="C185" s="177"/>
      <c r="D185" s="194"/>
      <c r="E185" s="180"/>
      <c r="F185" s="194"/>
      <c r="G185" s="181" t="s">
        <v>2920</v>
      </c>
      <c r="H185" s="178"/>
      <c r="I185" s="178"/>
      <c r="J185" s="206" t="s">
        <v>2921</v>
      </c>
      <c r="K185" s="179"/>
      <c r="L185" s="179"/>
      <c r="M185" s="178"/>
    </row>
    <row r="186" spans="1:13" s="7" customFormat="1" ht="32.1" customHeight="1" x14ac:dyDescent="0.15">
      <c r="A186" s="193"/>
      <c r="B186" s="194"/>
      <c r="C186" s="177"/>
      <c r="D186" s="194"/>
      <c r="E186" s="180"/>
      <c r="F186" s="194"/>
      <c r="G186" s="181" t="s">
        <v>2922</v>
      </c>
      <c r="H186" s="178"/>
      <c r="I186" s="178"/>
      <c r="J186" s="206" t="s">
        <v>354</v>
      </c>
      <c r="K186" s="179"/>
      <c r="L186" s="179"/>
      <c r="M186" s="178"/>
    </row>
    <row r="187" spans="1:13" s="7" customFormat="1" ht="32.1" customHeight="1" x14ac:dyDescent="0.15">
      <c r="A187" s="201"/>
      <c r="B187" s="198"/>
      <c r="C187" s="184"/>
      <c r="D187" s="198"/>
      <c r="E187" s="197"/>
      <c r="F187" s="198"/>
      <c r="G187" s="181" t="s">
        <v>2923</v>
      </c>
      <c r="H187" s="187"/>
      <c r="I187" s="187"/>
      <c r="J187" s="206" t="s">
        <v>2924</v>
      </c>
      <c r="K187" s="189"/>
      <c r="L187" s="189"/>
      <c r="M187" s="187"/>
    </row>
    <row r="188" spans="1:13" s="9" customFormat="1" ht="44.1" customHeight="1" x14ac:dyDescent="0.15">
      <c r="A188" s="219">
        <v>59</v>
      </c>
      <c r="B188" s="221" t="s">
        <v>426</v>
      </c>
      <c r="C188" s="220">
        <v>3</v>
      </c>
      <c r="D188" s="221" t="s">
        <v>427</v>
      </c>
      <c r="E188" s="236" t="s">
        <v>5</v>
      </c>
      <c r="F188" s="221" t="s">
        <v>2929</v>
      </c>
      <c r="G188" s="225" t="s">
        <v>2930</v>
      </c>
      <c r="H188" s="224" t="s">
        <v>426</v>
      </c>
      <c r="I188" s="224" t="s">
        <v>427</v>
      </c>
      <c r="J188" s="206" t="s">
        <v>5217</v>
      </c>
      <c r="K188" s="272" t="s">
        <v>85</v>
      </c>
      <c r="L188" s="224" t="s">
        <v>17</v>
      </c>
      <c r="M188" s="273" t="s">
        <v>16</v>
      </c>
    </row>
    <row r="189" spans="1:13" s="9" customFormat="1" ht="44.1" customHeight="1" x14ac:dyDescent="0.15">
      <c r="A189" s="227"/>
      <c r="B189" s="223"/>
      <c r="C189" s="228"/>
      <c r="D189" s="223"/>
      <c r="E189" s="222"/>
      <c r="F189" s="223"/>
      <c r="G189" s="225" t="s">
        <v>2931</v>
      </c>
      <c r="H189" s="229"/>
      <c r="I189" s="229"/>
      <c r="J189" s="206" t="s">
        <v>5218</v>
      </c>
      <c r="K189" s="272" t="s">
        <v>83</v>
      </c>
      <c r="L189" s="229"/>
      <c r="M189" s="274"/>
    </row>
    <row r="190" spans="1:13" s="9" customFormat="1" ht="56.1" customHeight="1" x14ac:dyDescent="0.15">
      <c r="A190" s="227"/>
      <c r="B190" s="223"/>
      <c r="C190" s="228"/>
      <c r="D190" s="223"/>
      <c r="E190" s="222"/>
      <c r="F190" s="223"/>
      <c r="G190" s="225" t="s">
        <v>2933</v>
      </c>
      <c r="H190" s="229"/>
      <c r="I190" s="229"/>
      <c r="J190" s="206" t="s">
        <v>5219</v>
      </c>
      <c r="K190" s="237" t="s">
        <v>32</v>
      </c>
      <c r="L190" s="229"/>
      <c r="M190" s="274"/>
    </row>
    <row r="191" spans="1:13" s="9" customFormat="1" ht="56.1" customHeight="1" x14ac:dyDescent="0.15">
      <c r="A191" s="227"/>
      <c r="B191" s="223"/>
      <c r="C191" s="228"/>
      <c r="D191" s="223"/>
      <c r="E191" s="231"/>
      <c r="F191" s="232"/>
      <c r="G191" s="225" t="s">
        <v>2934</v>
      </c>
      <c r="H191" s="229"/>
      <c r="I191" s="229"/>
      <c r="J191" s="206" t="s">
        <v>5220</v>
      </c>
      <c r="K191" s="234"/>
      <c r="L191" s="235"/>
      <c r="M191" s="274"/>
    </row>
    <row r="192" spans="1:13" s="9" customFormat="1" ht="32.1" customHeight="1" x14ac:dyDescent="0.15">
      <c r="A192" s="227"/>
      <c r="B192" s="223"/>
      <c r="C192" s="228"/>
      <c r="D192" s="223"/>
      <c r="E192" s="236" t="s">
        <v>7</v>
      </c>
      <c r="F192" s="221" t="s">
        <v>2935</v>
      </c>
      <c r="G192" s="225" t="s">
        <v>129</v>
      </c>
      <c r="H192" s="229"/>
      <c r="I192" s="229"/>
      <c r="J192" s="206" t="s">
        <v>5221</v>
      </c>
      <c r="K192" s="272" t="s">
        <v>85</v>
      </c>
      <c r="L192" s="235"/>
      <c r="M192" s="274"/>
    </row>
    <row r="193" spans="1:13" s="9" customFormat="1" ht="32.1" customHeight="1" x14ac:dyDescent="0.15">
      <c r="A193" s="227"/>
      <c r="B193" s="223"/>
      <c r="C193" s="228"/>
      <c r="D193" s="223"/>
      <c r="E193" s="231"/>
      <c r="F193" s="232"/>
      <c r="G193" s="225" t="s">
        <v>130</v>
      </c>
      <c r="H193" s="229"/>
      <c r="I193" s="229"/>
      <c r="J193" s="206" t="s">
        <v>5222</v>
      </c>
      <c r="K193" s="237" t="s">
        <v>83</v>
      </c>
      <c r="L193" s="235"/>
      <c r="M193" s="274"/>
    </row>
    <row r="194" spans="1:13" s="9" customFormat="1" ht="44.1" customHeight="1" x14ac:dyDescent="0.15">
      <c r="A194" s="227"/>
      <c r="B194" s="223"/>
      <c r="C194" s="228"/>
      <c r="D194" s="223"/>
      <c r="E194" s="238" t="s">
        <v>8</v>
      </c>
      <c r="F194" s="239" t="s">
        <v>2938</v>
      </c>
      <c r="G194" s="225" t="s">
        <v>2939</v>
      </c>
      <c r="H194" s="229"/>
      <c r="I194" s="229"/>
      <c r="J194" s="206" t="s">
        <v>5223</v>
      </c>
      <c r="K194" s="234"/>
      <c r="L194" s="235"/>
      <c r="M194" s="274"/>
    </row>
    <row r="195" spans="1:13" s="9" customFormat="1" ht="56.1" customHeight="1" x14ac:dyDescent="0.15">
      <c r="A195" s="227"/>
      <c r="B195" s="223"/>
      <c r="C195" s="228"/>
      <c r="D195" s="223"/>
      <c r="E195" s="238" t="s">
        <v>9</v>
      </c>
      <c r="F195" s="239" t="s">
        <v>2940</v>
      </c>
      <c r="G195" s="225" t="s">
        <v>2941</v>
      </c>
      <c r="H195" s="229"/>
      <c r="I195" s="229"/>
      <c r="J195" s="206" t="s">
        <v>5224</v>
      </c>
      <c r="K195" s="304" t="s">
        <v>85</v>
      </c>
      <c r="L195" s="235"/>
      <c r="M195" s="274"/>
    </row>
    <row r="196" spans="1:13" s="9" customFormat="1" ht="80.099999999999994" customHeight="1" x14ac:dyDescent="0.15">
      <c r="A196" s="227"/>
      <c r="B196" s="223"/>
      <c r="C196" s="228"/>
      <c r="D196" s="223"/>
      <c r="E196" s="171" t="s">
        <v>11</v>
      </c>
      <c r="F196" s="191" t="s">
        <v>2942</v>
      </c>
      <c r="G196" s="206" t="s">
        <v>2954</v>
      </c>
      <c r="H196" s="179"/>
      <c r="I196" s="179"/>
      <c r="J196" s="206" t="s">
        <v>2955</v>
      </c>
      <c r="K196" s="275" t="s">
        <v>85</v>
      </c>
      <c r="L196" s="235"/>
      <c r="M196" s="274"/>
    </row>
    <row r="197" spans="1:13" s="9" customFormat="1" ht="32.1" customHeight="1" x14ac:dyDescent="0.15">
      <c r="A197" s="227"/>
      <c r="B197" s="223"/>
      <c r="C197" s="228"/>
      <c r="D197" s="223"/>
      <c r="E197" s="180"/>
      <c r="F197" s="194"/>
      <c r="G197" s="206" t="s">
        <v>2956</v>
      </c>
      <c r="H197" s="179"/>
      <c r="I197" s="179"/>
      <c r="J197" s="206" t="s">
        <v>2957</v>
      </c>
      <c r="K197" s="268"/>
      <c r="L197" s="235"/>
      <c r="M197" s="274"/>
    </row>
    <row r="198" spans="1:13" s="9" customFormat="1" ht="44.1" customHeight="1" x14ac:dyDescent="0.15">
      <c r="A198" s="227"/>
      <c r="B198" s="223"/>
      <c r="C198" s="228"/>
      <c r="D198" s="223"/>
      <c r="E198" s="180"/>
      <c r="F198" s="194"/>
      <c r="G198" s="206" t="s">
        <v>2966</v>
      </c>
      <c r="H198" s="179"/>
      <c r="I198" s="179"/>
      <c r="J198" s="206" t="s">
        <v>2966</v>
      </c>
      <c r="K198" s="269" t="s">
        <v>2968</v>
      </c>
      <c r="L198" s="235"/>
      <c r="M198" s="274"/>
    </row>
    <row r="199" spans="1:13" s="9" customFormat="1" ht="44.1" customHeight="1" x14ac:dyDescent="0.15">
      <c r="A199" s="227"/>
      <c r="B199" s="223"/>
      <c r="C199" s="228"/>
      <c r="D199" s="223"/>
      <c r="E199" s="180"/>
      <c r="F199" s="194"/>
      <c r="G199" s="206" t="s">
        <v>2979</v>
      </c>
      <c r="H199" s="179"/>
      <c r="I199" s="179"/>
      <c r="J199" s="206" t="s">
        <v>2979</v>
      </c>
      <c r="K199" s="269" t="s">
        <v>266</v>
      </c>
      <c r="L199" s="235"/>
      <c r="M199" s="274"/>
    </row>
    <row r="200" spans="1:13" s="9" customFormat="1" ht="56.1" customHeight="1" x14ac:dyDescent="0.15">
      <c r="A200" s="227"/>
      <c r="B200" s="223"/>
      <c r="C200" s="276"/>
      <c r="D200" s="232"/>
      <c r="E200" s="197"/>
      <c r="F200" s="198"/>
      <c r="G200" s="206" t="s">
        <v>3018</v>
      </c>
      <c r="H200" s="179"/>
      <c r="I200" s="189"/>
      <c r="J200" s="206" t="s">
        <v>3018</v>
      </c>
      <c r="K200" s="206" t="s">
        <v>3020</v>
      </c>
      <c r="L200" s="234"/>
      <c r="M200" s="277"/>
    </row>
    <row r="201" spans="1:13" s="7" customFormat="1" ht="44.1" customHeight="1" x14ac:dyDescent="0.15">
      <c r="A201" s="193"/>
      <c r="B201" s="194"/>
      <c r="C201" s="202">
        <v>7</v>
      </c>
      <c r="D201" s="191" t="s">
        <v>428</v>
      </c>
      <c r="E201" s="185" t="s">
        <v>5</v>
      </c>
      <c r="F201" s="204" t="s">
        <v>5225</v>
      </c>
      <c r="G201" s="206" t="s">
        <v>5226</v>
      </c>
      <c r="H201" s="179"/>
      <c r="I201" s="173" t="s">
        <v>428</v>
      </c>
      <c r="J201" s="206" t="s">
        <v>5227</v>
      </c>
      <c r="K201" s="214" t="s">
        <v>85</v>
      </c>
      <c r="L201" s="173" t="s">
        <v>17</v>
      </c>
      <c r="M201" s="174" t="s">
        <v>16</v>
      </c>
    </row>
    <row r="202" spans="1:13" s="7" customFormat="1" ht="44.1" customHeight="1" x14ac:dyDescent="0.15">
      <c r="A202" s="193"/>
      <c r="B202" s="194"/>
      <c r="C202" s="177"/>
      <c r="D202" s="194"/>
      <c r="E202" s="185" t="s">
        <v>6</v>
      </c>
      <c r="F202" s="204" t="s">
        <v>5228</v>
      </c>
      <c r="G202" s="206" t="s">
        <v>5229</v>
      </c>
      <c r="H202" s="179"/>
      <c r="I202" s="179"/>
      <c r="J202" s="206" t="s">
        <v>5230</v>
      </c>
      <c r="K202" s="211"/>
      <c r="L202" s="209"/>
      <c r="M202" s="178"/>
    </row>
    <row r="203" spans="1:13" s="7" customFormat="1" ht="32.1" customHeight="1" x14ac:dyDescent="0.15">
      <c r="A203" s="193"/>
      <c r="B203" s="194"/>
      <c r="C203" s="177"/>
      <c r="D203" s="194"/>
      <c r="E203" s="185" t="s">
        <v>7</v>
      </c>
      <c r="F203" s="204" t="s">
        <v>5231</v>
      </c>
      <c r="G203" s="206" t="s">
        <v>5232</v>
      </c>
      <c r="H203" s="179"/>
      <c r="I203" s="179"/>
      <c r="J203" s="206" t="s">
        <v>5232</v>
      </c>
      <c r="K203" s="212" t="s">
        <v>379</v>
      </c>
      <c r="L203" s="209"/>
      <c r="M203" s="178"/>
    </row>
    <row r="204" spans="1:13" s="7" customFormat="1" ht="44.1" customHeight="1" x14ac:dyDescent="0.15">
      <c r="A204" s="193"/>
      <c r="B204" s="194"/>
      <c r="C204" s="177"/>
      <c r="D204" s="194"/>
      <c r="E204" s="185" t="s">
        <v>8</v>
      </c>
      <c r="F204" s="204" t="s">
        <v>3038</v>
      </c>
      <c r="G204" s="206" t="s">
        <v>3039</v>
      </c>
      <c r="H204" s="179"/>
      <c r="I204" s="179"/>
      <c r="J204" s="206" t="s">
        <v>5233</v>
      </c>
      <c r="K204" s="212" t="s">
        <v>85</v>
      </c>
      <c r="L204" s="209"/>
      <c r="M204" s="178"/>
    </row>
    <row r="205" spans="1:13" s="7" customFormat="1" ht="32.1" customHeight="1" x14ac:dyDescent="0.15">
      <c r="A205" s="193"/>
      <c r="B205" s="194"/>
      <c r="C205" s="177"/>
      <c r="D205" s="194"/>
      <c r="E205" s="185" t="s">
        <v>11</v>
      </c>
      <c r="F205" s="204" t="s">
        <v>3045</v>
      </c>
      <c r="G205" s="206" t="s">
        <v>5234</v>
      </c>
      <c r="H205" s="179"/>
      <c r="I205" s="179"/>
      <c r="J205" s="206" t="s">
        <v>5234</v>
      </c>
      <c r="K205" s="212" t="s">
        <v>379</v>
      </c>
      <c r="L205" s="209"/>
      <c r="M205" s="178"/>
    </row>
    <row r="206" spans="1:13" s="7" customFormat="1" ht="44.1" customHeight="1" x14ac:dyDescent="0.15">
      <c r="A206" s="193"/>
      <c r="B206" s="194"/>
      <c r="C206" s="177"/>
      <c r="D206" s="194"/>
      <c r="E206" s="171" t="s">
        <v>12</v>
      </c>
      <c r="F206" s="191" t="s">
        <v>4410</v>
      </c>
      <c r="G206" s="206" t="s">
        <v>4411</v>
      </c>
      <c r="H206" s="179"/>
      <c r="I206" s="179"/>
      <c r="J206" s="206" t="s">
        <v>5235</v>
      </c>
      <c r="K206" s="214" t="s">
        <v>85</v>
      </c>
      <c r="L206" s="209"/>
      <c r="M206" s="178"/>
    </row>
    <row r="207" spans="1:13" s="7" customFormat="1" ht="44.1" customHeight="1" x14ac:dyDescent="0.15">
      <c r="A207" s="193"/>
      <c r="B207" s="194"/>
      <c r="C207" s="177"/>
      <c r="D207" s="194"/>
      <c r="E207" s="197"/>
      <c r="F207" s="198"/>
      <c r="G207" s="206" t="s">
        <v>5236</v>
      </c>
      <c r="H207" s="179"/>
      <c r="I207" s="179"/>
      <c r="J207" s="206" t="s">
        <v>5237</v>
      </c>
      <c r="K207" s="209"/>
      <c r="L207" s="209"/>
      <c r="M207" s="178"/>
    </row>
    <row r="208" spans="1:13" s="7" customFormat="1" ht="32.1" customHeight="1" x14ac:dyDescent="0.15">
      <c r="A208" s="193"/>
      <c r="B208" s="194"/>
      <c r="C208" s="177"/>
      <c r="D208" s="194"/>
      <c r="E208" s="171" t="s">
        <v>13</v>
      </c>
      <c r="F208" s="191" t="s">
        <v>5238</v>
      </c>
      <c r="G208" s="206" t="s">
        <v>5239</v>
      </c>
      <c r="H208" s="179"/>
      <c r="I208" s="179"/>
      <c r="J208" s="206" t="s">
        <v>5240</v>
      </c>
      <c r="K208" s="209"/>
      <c r="L208" s="209"/>
      <c r="M208" s="178"/>
    </row>
    <row r="209" spans="1:13" s="7" customFormat="1" ht="32.1" customHeight="1" x14ac:dyDescent="0.15">
      <c r="A209" s="193"/>
      <c r="B209" s="194"/>
      <c r="C209" s="177"/>
      <c r="D209" s="194"/>
      <c r="E209" s="180"/>
      <c r="F209" s="194"/>
      <c r="G209" s="206" t="s">
        <v>5241</v>
      </c>
      <c r="H209" s="179"/>
      <c r="I209" s="179"/>
      <c r="J209" s="206" t="s">
        <v>5242</v>
      </c>
      <c r="K209" s="209"/>
      <c r="L209" s="209"/>
      <c r="M209" s="178"/>
    </row>
    <row r="210" spans="1:13" s="7" customFormat="1" ht="32.1" customHeight="1" x14ac:dyDescent="0.15">
      <c r="A210" s="193"/>
      <c r="B210" s="194"/>
      <c r="C210" s="177"/>
      <c r="D210" s="194"/>
      <c r="E210" s="180"/>
      <c r="F210" s="194"/>
      <c r="G210" s="206" t="s">
        <v>5243</v>
      </c>
      <c r="H210" s="179"/>
      <c r="I210" s="179"/>
      <c r="J210" s="206" t="s">
        <v>5244</v>
      </c>
      <c r="K210" s="209"/>
      <c r="L210" s="209"/>
      <c r="M210" s="178"/>
    </row>
    <row r="211" spans="1:13" s="7" customFormat="1" ht="32.1" customHeight="1" x14ac:dyDescent="0.15">
      <c r="A211" s="193"/>
      <c r="B211" s="194"/>
      <c r="C211" s="177"/>
      <c r="D211" s="194"/>
      <c r="E211" s="180"/>
      <c r="F211" s="194"/>
      <c r="G211" s="206" t="s">
        <v>5245</v>
      </c>
      <c r="H211" s="179"/>
      <c r="I211" s="179"/>
      <c r="J211" s="206" t="s">
        <v>5246</v>
      </c>
      <c r="K211" s="209"/>
      <c r="L211" s="209"/>
      <c r="M211" s="178"/>
    </row>
    <row r="212" spans="1:13" s="7" customFormat="1" ht="32.1" customHeight="1" x14ac:dyDescent="0.15">
      <c r="A212" s="193"/>
      <c r="B212" s="194"/>
      <c r="C212" s="177"/>
      <c r="D212" s="194"/>
      <c r="E212" s="180"/>
      <c r="F212" s="194"/>
      <c r="G212" s="206" t="s">
        <v>5247</v>
      </c>
      <c r="H212" s="179"/>
      <c r="I212" s="179"/>
      <c r="J212" s="206" t="s">
        <v>5248</v>
      </c>
      <c r="K212" s="209"/>
      <c r="L212" s="209"/>
      <c r="M212" s="178"/>
    </row>
    <row r="213" spans="1:13" s="7" customFormat="1" ht="32.1" customHeight="1" x14ac:dyDescent="0.15">
      <c r="A213" s="193"/>
      <c r="B213" s="194"/>
      <c r="C213" s="177"/>
      <c r="D213" s="194"/>
      <c r="E213" s="180"/>
      <c r="F213" s="194"/>
      <c r="G213" s="206" t="s">
        <v>5249</v>
      </c>
      <c r="H213" s="179"/>
      <c r="I213" s="179"/>
      <c r="J213" s="206" t="s">
        <v>5250</v>
      </c>
      <c r="K213" s="209"/>
      <c r="L213" s="209"/>
      <c r="M213" s="178"/>
    </row>
    <row r="214" spans="1:13" s="7" customFormat="1" ht="32.1" customHeight="1" x14ac:dyDescent="0.15">
      <c r="A214" s="193"/>
      <c r="B214" s="194"/>
      <c r="C214" s="177"/>
      <c r="D214" s="194"/>
      <c r="E214" s="180"/>
      <c r="F214" s="194"/>
      <c r="G214" s="206" t="s">
        <v>5251</v>
      </c>
      <c r="H214" s="179"/>
      <c r="I214" s="179"/>
      <c r="J214" s="206" t="s">
        <v>5252</v>
      </c>
      <c r="K214" s="211"/>
      <c r="L214" s="209"/>
      <c r="M214" s="178"/>
    </row>
    <row r="215" spans="1:13" s="7" customFormat="1" ht="32.1" customHeight="1" x14ac:dyDescent="0.15">
      <c r="A215" s="193"/>
      <c r="B215" s="194"/>
      <c r="C215" s="177"/>
      <c r="D215" s="194"/>
      <c r="E215" s="180"/>
      <c r="F215" s="194"/>
      <c r="G215" s="206" t="s">
        <v>5253</v>
      </c>
      <c r="H215" s="179"/>
      <c r="I215" s="179"/>
      <c r="J215" s="206" t="s">
        <v>5254</v>
      </c>
      <c r="K215" s="214" t="s">
        <v>83</v>
      </c>
      <c r="L215" s="209"/>
      <c r="M215" s="178"/>
    </row>
    <row r="216" spans="1:13" s="7" customFormat="1" ht="32.1" customHeight="1" x14ac:dyDescent="0.15">
      <c r="A216" s="193"/>
      <c r="B216" s="194"/>
      <c r="C216" s="177"/>
      <c r="D216" s="194"/>
      <c r="E216" s="180"/>
      <c r="F216" s="194"/>
      <c r="G216" s="206" t="s">
        <v>5255</v>
      </c>
      <c r="H216" s="179"/>
      <c r="I216" s="179"/>
      <c r="J216" s="206" t="s">
        <v>5256</v>
      </c>
      <c r="K216" s="211"/>
      <c r="L216" s="209"/>
      <c r="M216" s="178"/>
    </row>
    <row r="217" spans="1:13" s="7" customFormat="1" ht="44.1" customHeight="1" x14ac:dyDescent="0.15">
      <c r="A217" s="193"/>
      <c r="B217" s="194"/>
      <c r="C217" s="177"/>
      <c r="D217" s="194"/>
      <c r="E217" s="180"/>
      <c r="F217" s="194"/>
      <c r="G217" s="206" t="s">
        <v>5257</v>
      </c>
      <c r="H217" s="179"/>
      <c r="I217" s="179"/>
      <c r="J217" s="206" t="s">
        <v>5254</v>
      </c>
      <c r="K217" s="214" t="s">
        <v>140</v>
      </c>
      <c r="L217" s="209"/>
      <c r="M217" s="178"/>
    </row>
    <row r="218" spans="1:13" s="7" customFormat="1" ht="44.1" customHeight="1" x14ac:dyDescent="0.15">
      <c r="A218" s="193"/>
      <c r="B218" s="194"/>
      <c r="C218" s="177"/>
      <c r="D218" s="194"/>
      <c r="E218" s="180"/>
      <c r="F218" s="194"/>
      <c r="G218" s="206" t="s">
        <v>5258</v>
      </c>
      <c r="H218" s="179"/>
      <c r="I218" s="179"/>
      <c r="J218" s="206" t="s">
        <v>5256</v>
      </c>
      <c r="K218" s="211"/>
      <c r="L218" s="209"/>
      <c r="M218" s="178"/>
    </row>
    <row r="219" spans="1:13" s="7" customFormat="1" ht="32.1" customHeight="1" x14ac:dyDescent="0.15">
      <c r="A219" s="193"/>
      <c r="B219" s="194"/>
      <c r="C219" s="177"/>
      <c r="D219" s="194"/>
      <c r="E219" s="180"/>
      <c r="F219" s="194"/>
      <c r="G219" s="206" t="s">
        <v>5259</v>
      </c>
      <c r="H219" s="179"/>
      <c r="I219" s="179"/>
      <c r="J219" s="206" t="s">
        <v>5260</v>
      </c>
      <c r="K219" s="214" t="s">
        <v>32</v>
      </c>
      <c r="L219" s="209"/>
      <c r="M219" s="178"/>
    </row>
    <row r="220" spans="1:13" s="7" customFormat="1" ht="32.1" customHeight="1" x14ac:dyDescent="0.15">
      <c r="A220" s="193"/>
      <c r="B220" s="194"/>
      <c r="C220" s="184"/>
      <c r="D220" s="198"/>
      <c r="E220" s="180"/>
      <c r="F220" s="198"/>
      <c r="G220" s="206" t="s">
        <v>5261</v>
      </c>
      <c r="H220" s="179"/>
      <c r="I220" s="189"/>
      <c r="J220" s="206" t="s">
        <v>5262</v>
      </c>
      <c r="K220" s="211"/>
      <c r="L220" s="211"/>
      <c r="M220" s="187"/>
    </row>
    <row r="221" spans="1:13" s="7" customFormat="1" ht="44.1" customHeight="1" x14ac:dyDescent="0.15">
      <c r="A221" s="201"/>
      <c r="B221" s="198"/>
      <c r="C221" s="242">
        <v>8</v>
      </c>
      <c r="D221" s="204" t="s">
        <v>135</v>
      </c>
      <c r="E221" s="185"/>
      <c r="F221" s="204" t="s">
        <v>3048</v>
      </c>
      <c r="G221" s="206" t="s">
        <v>3049</v>
      </c>
      <c r="H221" s="189"/>
      <c r="I221" s="206" t="s">
        <v>135</v>
      </c>
      <c r="J221" s="206" t="s">
        <v>5263</v>
      </c>
      <c r="K221" s="212" t="s">
        <v>83</v>
      </c>
      <c r="L221" s="206" t="s">
        <v>17</v>
      </c>
      <c r="M221" s="181" t="s">
        <v>16</v>
      </c>
    </row>
    <row r="222" spans="1:13" s="7" customFormat="1" ht="80.099999999999994" customHeight="1" x14ac:dyDescent="0.15">
      <c r="A222" s="190">
        <v>60</v>
      </c>
      <c r="B222" s="191" t="s">
        <v>430</v>
      </c>
      <c r="C222" s="202">
        <v>2</v>
      </c>
      <c r="D222" s="191" t="s">
        <v>4429</v>
      </c>
      <c r="E222" s="171" t="s">
        <v>6</v>
      </c>
      <c r="F222" s="191" t="s">
        <v>4430</v>
      </c>
      <c r="G222" s="206" t="s">
        <v>4431</v>
      </c>
      <c r="H222" s="173" t="s">
        <v>430</v>
      </c>
      <c r="I222" s="173" t="s">
        <v>4429</v>
      </c>
      <c r="J222" s="206" t="s">
        <v>5264</v>
      </c>
      <c r="K222" s="212" t="s">
        <v>85</v>
      </c>
      <c r="L222" s="214" t="s">
        <v>22</v>
      </c>
      <c r="M222" s="174" t="s">
        <v>3053</v>
      </c>
    </row>
    <row r="223" spans="1:13" s="7" customFormat="1" ht="32.1" customHeight="1" x14ac:dyDescent="0.15">
      <c r="A223" s="193"/>
      <c r="B223" s="194"/>
      <c r="C223" s="184"/>
      <c r="D223" s="198"/>
      <c r="E223" s="197"/>
      <c r="F223" s="198"/>
      <c r="G223" s="206" t="s">
        <v>5265</v>
      </c>
      <c r="H223" s="179"/>
      <c r="I223" s="189"/>
      <c r="J223" s="206" t="s">
        <v>5266</v>
      </c>
      <c r="K223" s="212" t="s">
        <v>80</v>
      </c>
      <c r="L223" s="211"/>
      <c r="M223" s="187"/>
    </row>
    <row r="224" spans="1:13" s="7" customFormat="1" ht="56.1" customHeight="1" x14ac:dyDescent="0.15">
      <c r="A224" s="193"/>
      <c r="B224" s="194"/>
      <c r="C224" s="202">
        <v>3</v>
      </c>
      <c r="D224" s="191" t="s">
        <v>3050</v>
      </c>
      <c r="E224" s="185" t="s">
        <v>5</v>
      </c>
      <c r="F224" s="204" t="s">
        <v>3051</v>
      </c>
      <c r="G224" s="206" t="s">
        <v>3052</v>
      </c>
      <c r="H224" s="179"/>
      <c r="I224" s="173" t="s">
        <v>3050</v>
      </c>
      <c r="J224" s="206" t="s">
        <v>5267</v>
      </c>
      <c r="K224" s="214" t="s">
        <v>85</v>
      </c>
      <c r="L224" s="173" t="s">
        <v>17</v>
      </c>
      <c r="M224" s="174" t="s">
        <v>16</v>
      </c>
    </row>
    <row r="225" spans="1:13" s="7" customFormat="1" ht="32.1" customHeight="1" x14ac:dyDescent="0.15">
      <c r="A225" s="193"/>
      <c r="B225" s="194"/>
      <c r="C225" s="177"/>
      <c r="D225" s="194"/>
      <c r="E225" s="185" t="s">
        <v>6</v>
      </c>
      <c r="F225" s="204" t="s">
        <v>3054</v>
      </c>
      <c r="G225" s="206" t="s">
        <v>137</v>
      </c>
      <c r="H225" s="179"/>
      <c r="I225" s="179"/>
      <c r="J225" s="206" t="s">
        <v>3055</v>
      </c>
      <c r="K225" s="209"/>
      <c r="L225" s="209"/>
      <c r="M225" s="178"/>
    </row>
    <row r="226" spans="1:13" s="7" customFormat="1" ht="32.1" customHeight="1" x14ac:dyDescent="0.15">
      <c r="A226" s="193"/>
      <c r="B226" s="194"/>
      <c r="C226" s="177"/>
      <c r="D226" s="194"/>
      <c r="E226" s="171" t="s">
        <v>7</v>
      </c>
      <c r="F226" s="191" t="s">
        <v>3056</v>
      </c>
      <c r="G226" s="206" t="s">
        <v>138</v>
      </c>
      <c r="H226" s="179"/>
      <c r="I226" s="179"/>
      <c r="J226" s="206" t="s">
        <v>5268</v>
      </c>
      <c r="K226" s="209"/>
      <c r="L226" s="209"/>
      <c r="M226" s="178"/>
    </row>
    <row r="227" spans="1:13" s="7" customFormat="1" ht="32.1" customHeight="1" x14ac:dyDescent="0.15">
      <c r="A227" s="193"/>
      <c r="B227" s="194"/>
      <c r="C227" s="184"/>
      <c r="D227" s="198"/>
      <c r="E227" s="180"/>
      <c r="F227" s="198"/>
      <c r="G227" s="206" t="s">
        <v>139</v>
      </c>
      <c r="H227" s="179"/>
      <c r="I227" s="189"/>
      <c r="J227" s="206" t="s">
        <v>3058</v>
      </c>
      <c r="K227" s="211"/>
      <c r="L227" s="211"/>
      <c r="M227" s="187"/>
    </row>
    <row r="228" spans="1:13" s="7" customFormat="1" ht="68.099999999999994" customHeight="1" x14ac:dyDescent="0.15">
      <c r="A228" s="201"/>
      <c r="B228" s="198"/>
      <c r="C228" s="242">
        <v>4</v>
      </c>
      <c r="D228" s="204" t="s">
        <v>4445</v>
      </c>
      <c r="E228" s="185"/>
      <c r="F228" s="204" t="s">
        <v>4446</v>
      </c>
      <c r="G228" s="206" t="s">
        <v>4447</v>
      </c>
      <c r="H228" s="189"/>
      <c r="I228" s="206" t="s">
        <v>4445</v>
      </c>
      <c r="J228" s="206" t="s">
        <v>5269</v>
      </c>
      <c r="K228" s="212" t="s">
        <v>85</v>
      </c>
      <c r="L228" s="206" t="s">
        <v>17</v>
      </c>
      <c r="M228" s="181" t="s">
        <v>16</v>
      </c>
    </row>
    <row r="229" spans="1:13" s="7" customFormat="1" ht="92.1" customHeight="1" x14ac:dyDescent="0.15">
      <c r="A229" s="190">
        <v>61</v>
      </c>
      <c r="B229" s="191" t="s">
        <v>3059</v>
      </c>
      <c r="C229" s="202">
        <v>1</v>
      </c>
      <c r="D229" s="191" t="s">
        <v>3060</v>
      </c>
      <c r="E229" s="185" t="s">
        <v>5</v>
      </c>
      <c r="F229" s="204" t="s">
        <v>3061</v>
      </c>
      <c r="G229" s="206" t="s">
        <v>357</v>
      </c>
      <c r="H229" s="173" t="s">
        <v>3059</v>
      </c>
      <c r="I229" s="173" t="s">
        <v>3060</v>
      </c>
      <c r="J229" s="206" t="s">
        <v>5270</v>
      </c>
      <c r="K229" s="217" t="s">
        <v>85</v>
      </c>
      <c r="L229" s="173" t="s">
        <v>17</v>
      </c>
      <c r="M229" s="174" t="s">
        <v>16</v>
      </c>
    </row>
    <row r="230" spans="1:13" s="7" customFormat="1" ht="44.1" customHeight="1" x14ac:dyDescent="0.15">
      <c r="A230" s="193"/>
      <c r="B230" s="194"/>
      <c r="C230" s="177"/>
      <c r="D230" s="194"/>
      <c r="E230" s="171" t="s">
        <v>6</v>
      </c>
      <c r="F230" s="191" t="s">
        <v>3062</v>
      </c>
      <c r="G230" s="206" t="s">
        <v>5271</v>
      </c>
      <c r="H230" s="179"/>
      <c r="I230" s="179"/>
      <c r="J230" s="206" t="s">
        <v>5272</v>
      </c>
      <c r="K230" s="240"/>
      <c r="L230" s="209"/>
      <c r="M230" s="178"/>
    </row>
    <row r="231" spans="1:13" s="7" customFormat="1" ht="32.1" customHeight="1" x14ac:dyDescent="0.15">
      <c r="A231" s="193"/>
      <c r="B231" s="194"/>
      <c r="C231" s="177"/>
      <c r="D231" s="194"/>
      <c r="E231" s="180"/>
      <c r="F231" s="194"/>
      <c r="G231" s="206" t="s">
        <v>5273</v>
      </c>
      <c r="H231" s="179"/>
      <c r="I231" s="179"/>
      <c r="J231" s="206" t="s">
        <v>5274</v>
      </c>
      <c r="K231" s="268"/>
      <c r="L231" s="209"/>
      <c r="M231" s="178"/>
    </row>
    <row r="232" spans="1:13" s="7" customFormat="1" ht="32.1" customHeight="1" x14ac:dyDescent="0.15">
      <c r="A232" s="193"/>
      <c r="B232" s="194"/>
      <c r="C232" s="177"/>
      <c r="D232" s="194"/>
      <c r="E232" s="197"/>
      <c r="F232" s="198"/>
      <c r="G232" s="206" t="s">
        <v>5275</v>
      </c>
      <c r="H232" s="179"/>
      <c r="I232" s="179"/>
      <c r="J232" s="206" t="s">
        <v>5276</v>
      </c>
      <c r="K232" s="212" t="s">
        <v>83</v>
      </c>
      <c r="L232" s="209"/>
      <c r="M232" s="178"/>
    </row>
    <row r="233" spans="1:13" s="7" customFormat="1" ht="44.1" customHeight="1" x14ac:dyDescent="0.15">
      <c r="A233" s="193"/>
      <c r="B233" s="194"/>
      <c r="C233" s="184"/>
      <c r="D233" s="198"/>
      <c r="E233" s="185" t="s">
        <v>7</v>
      </c>
      <c r="F233" s="204" t="s">
        <v>269</v>
      </c>
      <c r="G233" s="206" t="s">
        <v>3064</v>
      </c>
      <c r="H233" s="179"/>
      <c r="I233" s="189"/>
      <c r="J233" s="206" t="s">
        <v>5277</v>
      </c>
      <c r="K233" s="212" t="s">
        <v>85</v>
      </c>
      <c r="L233" s="211"/>
      <c r="M233" s="189"/>
    </row>
    <row r="234" spans="1:13" s="7" customFormat="1" ht="92.1" customHeight="1" x14ac:dyDescent="0.15">
      <c r="A234" s="193"/>
      <c r="B234" s="194"/>
      <c r="C234" s="202">
        <v>2</v>
      </c>
      <c r="D234" s="191" t="s">
        <v>3067</v>
      </c>
      <c r="E234" s="171" t="s">
        <v>5</v>
      </c>
      <c r="F234" s="191" t="s">
        <v>3068</v>
      </c>
      <c r="G234" s="206" t="s">
        <v>3069</v>
      </c>
      <c r="H234" s="179"/>
      <c r="I234" s="173" t="s">
        <v>3067</v>
      </c>
      <c r="J234" s="206" t="s">
        <v>5278</v>
      </c>
      <c r="K234" s="212" t="s">
        <v>85</v>
      </c>
      <c r="L234" s="173" t="s">
        <v>17</v>
      </c>
      <c r="M234" s="174" t="s">
        <v>16</v>
      </c>
    </row>
    <row r="235" spans="1:13" s="7" customFormat="1" ht="44.1" customHeight="1" x14ac:dyDescent="0.15">
      <c r="A235" s="193"/>
      <c r="B235" s="194"/>
      <c r="C235" s="177"/>
      <c r="D235" s="194"/>
      <c r="E235" s="197"/>
      <c r="F235" s="198"/>
      <c r="G235" s="206" t="s">
        <v>3070</v>
      </c>
      <c r="H235" s="179"/>
      <c r="I235" s="179"/>
      <c r="J235" s="206" t="s">
        <v>5279</v>
      </c>
      <c r="K235" s="212" t="s">
        <v>83</v>
      </c>
      <c r="L235" s="209"/>
      <c r="M235" s="178"/>
    </row>
    <row r="236" spans="1:13" s="7" customFormat="1" ht="44.1" customHeight="1" x14ac:dyDescent="0.15">
      <c r="A236" s="193"/>
      <c r="B236" s="194"/>
      <c r="C236" s="177"/>
      <c r="D236" s="194"/>
      <c r="E236" s="171" t="s">
        <v>6</v>
      </c>
      <c r="F236" s="191" t="s">
        <v>3072</v>
      </c>
      <c r="G236" s="206" t="s">
        <v>3073</v>
      </c>
      <c r="H236" s="179"/>
      <c r="I236" s="179"/>
      <c r="J236" s="206" t="s">
        <v>5280</v>
      </c>
      <c r="K236" s="212" t="s">
        <v>85</v>
      </c>
      <c r="L236" s="209"/>
      <c r="M236" s="178"/>
    </row>
    <row r="237" spans="1:13" s="7" customFormat="1" ht="32.1" customHeight="1" x14ac:dyDescent="0.15">
      <c r="A237" s="193"/>
      <c r="B237" s="194"/>
      <c r="C237" s="177"/>
      <c r="D237" s="194"/>
      <c r="E237" s="180"/>
      <c r="F237" s="194"/>
      <c r="G237" s="206" t="s">
        <v>3074</v>
      </c>
      <c r="H237" s="179"/>
      <c r="I237" s="179"/>
      <c r="J237" s="206" t="s">
        <v>3075</v>
      </c>
      <c r="K237" s="214" t="s">
        <v>83</v>
      </c>
      <c r="L237" s="209"/>
      <c r="M237" s="178"/>
    </row>
    <row r="238" spans="1:13" s="7" customFormat="1" ht="32.1" customHeight="1" x14ac:dyDescent="0.15">
      <c r="A238" s="193"/>
      <c r="B238" s="194"/>
      <c r="C238" s="177"/>
      <c r="D238" s="194"/>
      <c r="E238" s="197"/>
      <c r="F238" s="198"/>
      <c r="G238" s="206" t="s">
        <v>3076</v>
      </c>
      <c r="H238" s="179"/>
      <c r="I238" s="179"/>
      <c r="J238" s="206" t="s">
        <v>3077</v>
      </c>
      <c r="K238" s="211"/>
      <c r="L238" s="209"/>
      <c r="M238" s="178"/>
    </row>
    <row r="239" spans="1:13" s="7" customFormat="1" ht="44.1" customHeight="1" x14ac:dyDescent="0.15">
      <c r="A239" s="193"/>
      <c r="B239" s="194"/>
      <c r="C239" s="177"/>
      <c r="D239" s="194"/>
      <c r="E239" s="171" t="s">
        <v>7</v>
      </c>
      <c r="F239" s="191" t="s">
        <v>361</v>
      </c>
      <c r="G239" s="206" t="s">
        <v>4470</v>
      </c>
      <c r="H239" s="179"/>
      <c r="I239" s="179"/>
      <c r="J239" s="206" t="s">
        <v>5281</v>
      </c>
      <c r="K239" s="212" t="s">
        <v>85</v>
      </c>
      <c r="L239" s="179"/>
      <c r="M239" s="178"/>
    </row>
    <row r="240" spans="1:13" s="7" customFormat="1" ht="32.1" customHeight="1" x14ac:dyDescent="0.15">
      <c r="A240" s="193"/>
      <c r="B240" s="194"/>
      <c r="C240" s="177"/>
      <c r="D240" s="194"/>
      <c r="E240" s="197"/>
      <c r="F240" s="198"/>
      <c r="G240" s="206" t="s">
        <v>362</v>
      </c>
      <c r="H240" s="179"/>
      <c r="I240" s="179"/>
      <c r="J240" s="206" t="s">
        <v>5282</v>
      </c>
      <c r="K240" s="212" t="s">
        <v>83</v>
      </c>
      <c r="L240" s="209"/>
      <c r="M240" s="178"/>
    </row>
    <row r="241" spans="1:13" s="7" customFormat="1" ht="32.1" customHeight="1" x14ac:dyDescent="0.15">
      <c r="A241" s="193"/>
      <c r="B241" s="194"/>
      <c r="C241" s="177"/>
      <c r="D241" s="194"/>
      <c r="E241" s="171" t="s">
        <v>8</v>
      </c>
      <c r="F241" s="191" t="s">
        <v>3080</v>
      </c>
      <c r="G241" s="206" t="s">
        <v>3081</v>
      </c>
      <c r="H241" s="179"/>
      <c r="I241" s="179"/>
      <c r="J241" s="206" t="s">
        <v>3081</v>
      </c>
      <c r="K241" s="212" t="s">
        <v>379</v>
      </c>
      <c r="L241" s="209"/>
      <c r="M241" s="178"/>
    </row>
    <row r="242" spans="1:13" s="7" customFormat="1" ht="32.1" customHeight="1" x14ac:dyDescent="0.15">
      <c r="A242" s="193"/>
      <c r="B242" s="194"/>
      <c r="C242" s="177"/>
      <c r="D242" s="194"/>
      <c r="E242" s="180"/>
      <c r="F242" s="194"/>
      <c r="G242" s="206" t="s">
        <v>3083</v>
      </c>
      <c r="H242" s="179"/>
      <c r="I242" s="179"/>
      <c r="J242" s="206" t="s">
        <v>3084</v>
      </c>
      <c r="K242" s="212" t="s">
        <v>32</v>
      </c>
      <c r="L242" s="209"/>
      <c r="M242" s="178"/>
    </row>
    <row r="243" spans="1:13" s="7" customFormat="1" ht="32.1" customHeight="1" x14ac:dyDescent="0.15">
      <c r="A243" s="193"/>
      <c r="B243" s="194"/>
      <c r="C243" s="177"/>
      <c r="D243" s="194"/>
      <c r="E243" s="180"/>
      <c r="F243" s="194"/>
      <c r="G243" s="206" t="s">
        <v>3085</v>
      </c>
      <c r="H243" s="179"/>
      <c r="I243" s="179"/>
      <c r="J243" s="206" t="s">
        <v>3086</v>
      </c>
      <c r="K243" s="214" t="s">
        <v>80</v>
      </c>
      <c r="L243" s="209"/>
      <c r="M243" s="178"/>
    </row>
    <row r="244" spans="1:13" s="7" customFormat="1" ht="32.1" customHeight="1" x14ac:dyDescent="0.15">
      <c r="A244" s="193"/>
      <c r="B244" s="194"/>
      <c r="C244" s="177"/>
      <c r="D244" s="194"/>
      <c r="E244" s="180"/>
      <c r="F244" s="194"/>
      <c r="G244" s="206" t="s">
        <v>3087</v>
      </c>
      <c r="H244" s="179"/>
      <c r="I244" s="179"/>
      <c r="J244" s="206" t="s">
        <v>3088</v>
      </c>
      <c r="K244" s="209"/>
      <c r="L244" s="209"/>
      <c r="M244" s="178"/>
    </row>
    <row r="245" spans="1:13" s="7" customFormat="1" ht="32.1" customHeight="1" x14ac:dyDescent="0.15">
      <c r="A245" s="193"/>
      <c r="B245" s="194"/>
      <c r="C245" s="184"/>
      <c r="D245" s="198"/>
      <c r="E245" s="197"/>
      <c r="F245" s="198"/>
      <c r="G245" s="206" t="s">
        <v>3089</v>
      </c>
      <c r="H245" s="179"/>
      <c r="I245" s="189"/>
      <c r="J245" s="206" t="s">
        <v>3090</v>
      </c>
      <c r="K245" s="211"/>
      <c r="L245" s="211"/>
      <c r="M245" s="187"/>
    </row>
    <row r="246" spans="1:13" s="7" customFormat="1" ht="92.1" customHeight="1" x14ac:dyDescent="0.15">
      <c r="A246" s="193"/>
      <c r="B246" s="194"/>
      <c r="C246" s="202">
        <v>3</v>
      </c>
      <c r="D246" s="191" t="s">
        <v>3091</v>
      </c>
      <c r="E246" s="171" t="s">
        <v>5</v>
      </c>
      <c r="F246" s="191" t="s">
        <v>3092</v>
      </c>
      <c r="G246" s="206" t="s">
        <v>231</v>
      </c>
      <c r="H246" s="179"/>
      <c r="I246" s="173" t="s">
        <v>3091</v>
      </c>
      <c r="J246" s="206" t="s">
        <v>3093</v>
      </c>
      <c r="K246" s="212" t="s">
        <v>85</v>
      </c>
      <c r="L246" s="173" t="s">
        <v>17</v>
      </c>
      <c r="M246" s="174" t="s">
        <v>16</v>
      </c>
    </row>
    <row r="247" spans="1:13" s="7" customFormat="1" ht="32.1" customHeight="1" x14ac:dyDescent="0.15">
      <c r="A247" s="193"/>
      <c r="B247" s="194"/>
      <c r="C247" s="177"/>
      <c r="D247" s="194"/>
      <c r="E247" s="197"/>
      <c r="F247" s="198"/>
      <c r="G247" s="206" t="s">
        <v>4480</v>
      </c>
      <c r="H247" s="179"/>
      <c r="I247" s="179"/>
      <c r="J247" s="206" t="s">
        <v>4480</v>
      </c>
      <c r="K247" s="212" t="s">
        <v>379</v>
      </c>
      <c r="L247" s="209"/>
      <c r="M247" s="178"/>
    </row>
    <row r="248" spans="1:13" s="7" customFormat="1" ht="44.1" customHeight="1" x14ac:dyDescent="0.15">
      <c r="A248" s="193"/>
      <c r="B248" s="194"/>
      <c r="C248" s="177"/>
      <c r="D248" s="194"/>
      <c r="E248" s="171" t="s">
        <v>6</v>
      </c>
      <c r="F248" s="191" t="s">
        <v>5283</v>
      </c>
      <c r="G248" s="206" t="s">
        <v>5284</v>
      </c>
      <c r="H248" s="179"/>
      <c r="I248" s="179"/>
      <c r="J248" s="206" t="s">
        <v>5285</v>
      </c>
      <c r="K248" s="212" t="s">
        <v>85</v>
      </c>
      <c r="L248" s="209"/>
      <c r="M248" s="178"/>
    </row>
    <row r="249" spans="1:13" s="7" customFormat="1" ht="32.1" customHeight="1" x14ac:dyDescent="0.15">
      <c r="A249" s="193"/>
      <c r="B249" s="194"/>
      <c r="C249" s="177"/>
      <c r="D249" s="194"/>
      <c r="E249" s="197"/>
      <c r="F249" s="198"/>
      <c r="G249" s="206" t="s">
        <v>141</v>
      </c>
      <c r="H249" s="179"/>
      <c r="I249" s="179"/>
      <c r="J249" s="206" t="s">
        <v>5286</v>
      </c>
      <c r="K249" s="212" t="s">
        <v>32</v>
      </c>
      <c r="L249" s="209"/>
      <c r="M249" s="178"/>
    </row>
    <row r="250" spans="1:13" s="7" customFormat="1" ht="44.1" customHeight="1" x14ac:dyDescent="0.15">
      <c r="A250" s="193"/>
      <c r="B250" s="194"/>
      <c r="C250" s="177"/>
      <c r="D250" s="194"/>
      <c r="E250" s="171" t="s">
        <v>8</v>
      </c>
      <c r="F250" s="191" t="s">
        <v>4482</v>
      </c>
      <c r="G250" s="206" t="s">
        <v>5287</v>
      </c>
      <c r="H250" s="179"/>
      <c r="I250" s="179"/>
      <c r="J250" s="206" t="s">
        <v>5288</v>
      </c>
      <c r="K250" s="212" t="s">
        <v>85</v>
      </c>
      <c r="L250" s="211"/>
      <c r="M250" s="187"/>
    </row>
    <row r="251" spans="1:13" s="7" customFormat="1" ht="56.1" customHeight="1" x14ac:dyDescent="0.15">
      <c r="A251" s="193"/>
      <c r="B251" s="194"/>
      <c r="C251" s="177"/>
      <c r="D251" s="194"/>
      <c r="E251" s="180"/>
      <c r="F251" s="194"/>
      <c r="G251" s="206" t="s">
        <v>5289</v>
      </c>
      <c r="H251" s="179"/>
      <c r="I251" s="179"/>
      <c r="J251" s="206" t="s">
        <v>5290</v>
      </c>
      <c r="K251" s="214" t="s">
        <v>5291</v>
      </c>
      <c r="L251" s="214" t="s">
        <v>3388</v>
      </c>
      <c r="M251" s="174" t="s">
        <v>33</v>
      </c>
    </row>
    <row r="252" spans="1:13" s="7" customFormat="1" ht="44.1" customHeight="1" x14ac:dyDescent="0.15">
      <c r="A252" s="193"/>
      <c r="B252" s="194"/>
      <c r="C252" s="177"/>
      <c r="D252" s="194"/>
      <c r="E252" s="180"/>
      <c r="F252" s="194"/>
      <c r="G252" s="206" t="s">
        <v>5292</v>
      </c>
      <c r="H252" s="179"/>
      <c r="I252" s="179"/>
      <c r="J252" s="206" t="s">
        <v>5293</v>
      </c>
      <c r="K252" s="209"/>
      <c r="L252" s="209"/>
      <c r="M252" s="178"/>
    </row>
    <row r="253" spans="1:13" s="7" customFormat="1" ht="32.1" customHeight="1" x14ac:dyDescent="0.15">
      <c r="A253" s="193"/>
      <c r="B253" s="194"/>
      <c r="C253" s="177"/>
      <c r="D253" s="194"/>
      <c r="E253" s="180"/>
      <c r="F253" s="194"/>
      <c r="G253" s="206" t="s">
        <v>5294</v>
      </c>
      <c r="H253" s="179"/>
      <c r="I253" s="179"/>
      <c r="J253" s="206" t="s">
        <v>5295</v>
      </c>
      <c r="K253" s="209"/>
      <c r="L253" s="209"/>
      <c r="M253" s="178"/>
    </row>
    <row r="254" spans="1:13" s="7" customFormat="1" ht="32.1" customHeight="1" x14ac:dyDescent="0.15">
      <c r="A254" s="193"/>
      <c r="B254" s="194"/>
      <c r="C254" s="177"/>
      <c r="D254" s="194"/>
      <c r="E254" s="180"/>
      <c r="F254" s="194"/>
      <c r="G254" s="206" t="s">
        <v>5296</v>
      </c>
      <c r="H254" s="179"/>
      <c r="I254" s="179"/>
      <c r="J254" s="206" t="s">
        <v>5297</v>
      </c>
      <c r="K254" s="209"/>
      <c r="L254" s="209"/>
      <c r="M254" s="178"/>
    </row>
    <row r="255" spans="1:13" s="7" customFormat="1" ht="32.1" customHeight="1" x14ac:dyDescent="0.15">
      <c r="A255" s="193"/>
      <c r="B255" s="194"/>
      <c r="C255" s="177"/>
      <c r="D255" s="194"/>
      <c r="E255" s="180"/>
      <c r="F255" s="194"/>
      <c r="G255" s="206" t="s">
        <v>5298</v>
      </c>
      <c r="H255" s="179"/>
      <c r="I255" s="179"/>
      <c r="J255" s="206" t="s">
        <v>5299</v>
      </c>
      <c r="K255" s="209"/>
      <c r="L255" s="209"/>
      <c r="M255" s="178"/>
    </row>
    <row r="256" spans="1:13" s="7" customFormat="1" ht="44.1" customHeight="1" x14ac:dyDescent="0.15">
      <c r="A256" s="193"/>
      <c r="B256" s="194"/>
      <c r="C256" s="177"/>
      <c r="D256" s="194"/>
      <c r="E256" s="180"/>
      <c r="F256" s="194"/>
      <c r="G256" s="206" t="s">
        <v>5300</v>
      </c>
      <c r="H256" s="179"/>
      <c r="I256" s="179"/>
      <c r="J256" s="206" t="s">
        <v>5301</v>
      </c>
      <c r="K256" s="209"/>
      <c r="L256" s="209"/>
      <c r="M256" s="178"/>
    </row>
    <row r="257" spans="1:13" s="7" customFormat="1" ht="44.1" customHeight="1" x14ac:dyDescent="0.15">
      <c r="A257" s="193"/>
      <c r="B257" s="194"/>
      <c r="C257" s="177"/>
      <c r="D257" s="194"/>
      <c r="E257" s="180"/>
      <c r="F257" s="194"/>
      <c r="G257" s="206" t="s">
        <v>5302</v>
      </c>
      <c r="H257" s="179"/>
      <c r="I257" s="179"/>
      <c r="J257" s="206" t="s">
        <v>5303</v>
      </c>
      <c r="K257" s="211"/>
      <c r="L257" s="211"/>
      <c r="M257" s="187"/>
    </row>
    <row r="258" spans="1:13" s="7" customFormat="1" ht="32.1" customHeight="1" x14ac:dyDescent="0.15">
      <c r="A258" s="193"/>
      <c r="B258" s="194"/>
      <c r="C258" s="177"/>
      <c r="D258" s="194"/>
      <c r="E258" s="180"/>
      <c r="F258" s="194"/>
      <c r="G258" s="206" t="s">
        <v>5304</v>
      </c>
      <c r="H258" s="179"/>
      <c r="I258" s="179"/>
      <c r="J258" s="206" t="s">
        <v>5305</v>
      </c>
      <c r="K258" s="214" t="s">
        <v>32</v>
      </c>
      <c r="L258" s="214" t="s">
        <v>17</v>
      </c>
      <c r="M258" s="174" t="s">
        <v>16</v>
      </c>
    </row>
    <row r="259" spans="1:13" s="7" customFormat="1" ht="44.1" customHeight="1" x14ac:dyDescent="0.15">
      <c r="A259" s="193"/>
      <c r="B259" s="194"/>
      <c r="C259" s="177"/>
      <c r="D259" s="194"/>
      <c r="E259" s="180"/>
      <c r="F259" s="194"/>
      <c r="G259" s="206" t="s">
        <v>4491</v>
      </c>
      <c r="H259" s="179"/>
      <c r="I259" s="179"/>
      <c r="J259" s="206" t="s">
        <v>5306</v>
      </c>
      <c r="K259" s="209"/>
      <c r="L259" s="209"/>
      <c r="M259" s="178"/>
    </row>
    <row r="260" spans="1:13" s="7" customFormat="1" ht="32.1" customHeight="1" x14ac:dyDescent="0.15">
      <c r="A260" s="193"/>
      <c r="B260" s="194"/>
      <c r="C260" s="177"/>
      <c r="D260" s="194"/>
      <c r="E260" s="180"/>
      <c r="F260" s="194"/>
      <c r="G260" s="206" t="s">
        <v>4493</v>
      </c>
      <c r="H260" s="179"/>
      <c r="I260" s="179"/>
      <c r="J260" s="206" t="s">
        <v>5307</v>
      </c>
      <c r="K260" s="209"/>
      <c r="L260" s="209"/>
      <c r="M260" s="178"/>
    </row>
    <row r="261" spans="1:13" s="7" customFormat="1" ht="32.1" customHeight="1" x14ac:dyDescent="0.15">
      <c r="A261" s="193"/>
      <c r="B261" s="194"/>
      <c r="C261" s="177"/>
      <c r="D261" s="194"/>
      <c r="E261" s="180"/>
      <c r="F261" s="194"/>
      <c r="G261" s="206" t="s">
        <v>5308</v>
      </c>
      <c r="H261" s="179"/>
      <c r="I261" s="179"/>
      <c r="J261" s="206" t="s">
        <v>5309</v>
      </c>
      <c r="K261" s="209"/>
      <c r="L261" s="209"/>
      <c r="M261" s="178"/>
    </row>
    <row r="262" spans="1:13" s="7" customFormat="1" ht="32.1" customHeight="1" x14ac:dyDescent="0.15">
      <c r="A262" s="193"/>
      <c r="B262" s="194"/>
      <c r="C262" s="177"/>
      <c r="D262" s="194"/>
      <c r="E262" s="180"/>
      <c r="F262" s="194"/>
      <c r="G262" s="206" t="s">
        <v>5310</v>
      </c>
      <c r="H262" s="179"/>
      <c r="I262" s="179"/>
      <c r="J262" s="206" t="s">
        <v>5311</v>
      </c>
      <c r="K262" s="209"/>
      <c r="L262" s="209"/>
      <c r="M262" s="178"/>
    </row>
    <row r="263" spans="1:13" s="7" customFormat="1" ht="32.1" customHeight="1" x14ac:dyDescent="0.15">
      <c r="A263" s="193"/>
      <c r="B263" s="194"/>
      <c r="C263" s="184"/>
      <c r="D263" s="198"/>
      <c r="E263" s="197"/>
      <c r="F263" s="198"/>
      <c r="G263" s="206" t="s">
        <v>5312</v>
      </c>
      <c r="H263" s="179"/>
      <c r="I263" s="189"/>
      <c r="J263" s="206" t="s">
        <v>5313</v>
      </c>
      <c r="K263" s="211"/>
      <c r="L263" s="211"/>
      <c r="M263" s="187"/>
    </row>
    <row r="264" spans="1:13" s="7" customFormat="1" ht="44.1" customHeight="1" x14ac:dyDescent="0.15">
      <c r="A264" s="193"/>
      <c r="B264" s="194"/>
      <c r="C264" s="202">
        <v>4</v>
      </c>
      <c r="D264" s="191" t="s">
        <v>434</v>
      </c>
      <c r="E264" s="171" t="s">
        <v>5</v>
      </c>
      <c r="F264" s="191" t="s">
        <v>3094</v>
      </c>
      <c r="G264" s="181" t="s">
        <v>29</v>
      </c>
      <c r="H264" s="178"/>
      <c r="I264" s="174" t="s">
        <v>434</v>
      </c>
      <c r="J264" s="206" t="s">
        <v>435</v>
      </c>
      <c r="K264" s="212" t="s">
        <v>85</v>
      </c>
      <c r="L264" s="173" t="s">
        <v>17</v>
      </c>
      <c r="M264" s="174" t="s">
        <v>16</v>
      </c>
    </row>
    <row r="265" spans="1:13" s="7" customFormat="1" ht="44.1" customHeight="1" x14ac:dyDescent="0.15">
      <c r="A265" s="193"/>
      <c r="B265" s="194"/>
      <c r="C265" s="177"/>
      <c r="D265" s="194"/>
      <c r="E265" s="180"/>
      <c r="F265" s="194"/>
      <c r="G265" s="181" t="s">
        <v>3095</v>
      </c>
      <c r="H265" s="178"/>
      <c r="I265" s="178"/>
      <c r="J265" s="206" t="s">
        <v>3095</v>
      </c>
      <c r="K265" s="214" t="s">
        <v>3097</v>
      </c>
      <c r="L265" s="209"/>
      <c r="M265" s="178"/>
    </row>
    <row r="266" spans="1:13" s="7" customFormat="1" ht="32.1" customHeight="1" x14ac:dyDescent="0.15">
      <c r="A266" s="193"/>
      <c r="B266" s="194"/>
      <c r="C266" s="177"/>
      <c r="D266" s="194"/>
      <c r="E266" s="180"/>
      <c r="F266" s="194"/>
      <c r="G266" s="181" t="s">
        <v>3098</v>
      </c>
      <c r="H266" s="178"/>
      <c r="I266" s="178"/>
      <c r="J266" s="206" t="s">
        <v>3098</v>
      </c>
      <c r="K266" s="211"/>
      <c r="L266" s="209"/>
      <c r="M266" s="178"/>
    </row>
    <row r="267" spans="1:13" s="7" customFormat="1" ht="68.099999999999994" customHeight="1" x14ac:dyDescent="0.15">
      <c r="A267" s="193"/>
      <c r="B267" s="194"/>
      <c r="C267" s="177"/>
      <c r="D267" s="194"/>
      <c r="E267" s="197"/>
      <c r="F267" s="198"/>
      <c r="G267" s="181" t="s">
        <v>3100</v>
      </c>
      <c r="H267" s="178"/>
      <c r="I267" s="178"/>
      <c r="J267" s="206" t="s">
        <v>3100</v>
      </c>
      <c r="K267" s="269" t="s">
        <v>3102</v>
      </c>
      <c r="L267" s="209"/>
      <c r="M267" s="178"/>
    </row>
    <row r="268" spans="1:13" s="7" customFormat="1" ht="32.1" customHeight="1" x14ac:dyDescent="0.15">
      <c r="A268" s="193"/>
      <c r="B268" s="194"/>
      <c r="C268" s="177"/>
      <c r="D268" s="194"/>
      <c r="E268" s="171" t="s">
        <v>6</v>
      </c>
      <c r="F268" s="191" t="s">
        <v>3103</v>
      </c>
      <c r="G268" s="181" t="s">
        <v>436</v>
      </c>
      <c r="H268" s="178"/>
      <c r="I268" s="178"/>
      <c r="J268" s="206" t="s">
        <v>232</v>
      </c>
      <c r="K268" s="214" t="s">
        <v>85</v>
      </c>
      <c r="L268" s="209"/>
      <c r="M268" s="178"/>
    </row>
    <row r="269" spans="1:13" s="7" customFormat="1" ht="32.1" customHeight="1" x14ac:dyDescent="0.15">
      <c r="A269" s="193"/>
      <c r="B269" s="194"/>
      <c r="C269" s="177"/>
      <c r="D269" s="194"/>
      <c r="E269" s="180"/>
      <c r="F269" s="194"/>
      <c r="G269" s="181" t="s">
        <v>3104</v>
      </c>
      <c r="H269" s="178"/>
      <c r="I269" s="178"/>
      <c r="J269" s="206" t="s">
        <v>3105</v>
      </c>
      <c r="K269" s="211"/>
      <c r="L269" s="209"/>
      <c r="M269" s="178"/>
    </row>
    <row r="270" spans="1:13" s="7" customFormat="1" ht="68.099999999999994" customHeight="1" x14ac:dyDescent="0.15">
      <c r="A270" s="193"/>
      <c r="B270" s="194"/>
      <c r="C270" s="177"/>
      <c r="D270" s="194"/>
      <c r="E270" s="197"/>
      <c r="F270" s="198"/>
      <c r="G270" s="181" t="s">
        <v>144</v>
      </c>
      <c r="H270" s="178"/>
      <c r="I270" s="178"/>
      <c r="J270" s="206" t="s">
        <v>144</v>
      </c>
      <c r="K270" s="269" t="s">
        <v>3107</v>
      </c>
      <c r="L270" s="209"/>
      <c r="M270" s="178"/>
    </row>
    <row r="271" spans="1:13" s="7" customFormat="1" ht="44.1" customHeight="1" x14ac:dyDescent="0.15">
      <c r="A271" s="193"/>
      <c r="B271" s="194"/>
      <c r="C271" s="177"/>
      <c r="D271" s="194"/>
      <c r="E271" s="171" t="s">
        <v>7</v>
      </c>
      <c r="F271" s="191" t="s">
        <v>3108</v>
      </c>
      <c r="G271" s="181" t="s">
        <v>3109</v>
      </c>
      <c r="H271" s="178"/>
      <c r="I271" s="178"/>
      <c r="J271" s="206" t="s">
        <v>298</v>
      </c>
      <c r="K271" s="214" t="s">
        <v>85</v>
      </c>
      <c r="L271" s="209"/>
      <c r="M271" s="178"/>
    </row>
    <row r="272" spans="1:13" s="7" customFormat="1" ht="44.1" customHeight="1" x14ac:dyDescent="0.15">
      <c r="A272" s="193"/>
      <c r="B272" s="194"/>
      <c r="C272" s="177"/>
      <c r="D272" s="194"/>
      <c r="E272" s="180"/>
      <c r="F272" s="194"/>
      <c r="G272" s="181" t="s">
        <v>3110</v>
      </c>
      <c r="H272" s="178"/>
      <c r="I272" s="178"/>
      <c r="J272" s="206" t="s">
        <v>3111</v>
      </c>
      <c r="K272" s="209"/>
      <c r="L272" s="209"/>
      <c r="M272" s="178"/>
    </row>
    <row r="273" spans="1:13" s="7" customFormat="1" ht="32.1" customHeight="1" x14ac:dyDescent="0.15">
      <c r="A273" s="193"/>
      <c r="B273" s="194"/>
      <c r="C273" s="177"/>
      <c r="D273" s="194"/>
      <c r="E273" s="180"/>
      <c r="F273" s="194"/>
      <c r="G273" s="181" t="s">
        <v>3112</v>
      </c>
      <c r="H273" s="178"/>
      <c r="I273" s="178"/>
      <c r="J273" s="206" t="s">
        <v>3113</v>
      </c>
      <c r="K273" s="209"/>
      <c r="L273" s="209"/>
      <c r="M273" s="178"/>
    </row>
    <row r="274" spans="1:13" s="7" customFormat="1" ht="32.1" customHeight="1" x14ac:dyDescent="0.15">
      <c r="A274" s="193"/>
      <c r="B274" s="194"/>
      <c r="C274" s="177"/>
      <c r="D274" s="194"/>
      <c r="E274" s="180"/>
      <c r="F274" s="194"/>
      <c r="G274" s="181" t="s">
        <v>3114</v>
      </c>
      <c r="H274" s="178"/>
      <c r="I274" s="178"/>
      <c r="J274" s="206" t="s">
        <v>3115</v>
      </c>
      <c r="K274" s="209"/>
      <c r="L274" s="209"/>
      <c r="M274" s="178"/>
    </row>
    <row r="275" spans="1:13" s="7" customFormat="1" ht="44.1" customHeight="1" x14ac:dyDescent="0.15">
      <c r="A275" s="193"/>
      <c r="B275" s="194"/>
      <c r="C275" s="177"/>
      <c r="D275" s="194"/>
      <c r="E275" s="180"/>
      <c r="F275" s="194"/>
      <c r="G275" s="181" t="s">
        <v>5314</v>
      </c>
      <c r="H275" s="178"/>
      <c r="I275" s="178"/>
      <c r="J275" s="206" t="s">
        <v>5315</v>
      </c>
      <c r="K275" s="209"/>
      <c r="L275" s="209"/>
      <c r="M275" s="178"/>
    </row>
    <row r="276" spans="1:13" s="7" customFormat="1" ht="32.1" customHeight="1" x14ac:dyDescent="0.15">
      <c r="A276" s="193"/>
      <c r="B276" s="194"/>
      <c r="C276" s="177"/>
      <c r="D276" s="194"/>
      <c r="E276" s="180"/>
      <c r="F276" s="194"/>
      <c r="G276" s="181" t="s">
        <v>3116</v>
      </c>
      <c r="H276" s="178"/>
      <c r="I276" s="178"/>
      <c r="J276" s="206" t="s">
        <v>3117</v>
      </c>
      <c r="K276" s="211"/>
      <c r="L276" s="209"/>
      <c r="M276" s="178"/>
    </row>
    <row r="277" spans="1:13" s="7" customFormat="1" ht="32.1" customHeight="1" x14ac:dyDescent="0.15">
      <c r="A277" s="193"/>
      <c r="B277" s="194"/>
      <c r="C277" s="177"/>
      <c r="D277" s="194"/>
      <c r="E277" s="180"/>
      <c r="F277" s="194"/>
      <c r="G277" s="181" t="s">
        <v>3118</v>
      </c>
      <c r="H277" s="178"/>
      <c r="I277" s="178"/>
      <c r="J277" s="206" t="s">
        <v>3119</v>
      </c>
      <c r="K277" s="214" t="s">
        <v>83</v>
      </c>
      <c r="L277" s="209"/>
      <c r="M277" s="178"/>
    </row>
    <row r="278" spans="1:13" s="7" customFormat="1" ht="32.1" customHeight="1" x14ac:dyDescent="0.15">
      <c r="A278" s="193"/>
      <c r="B278" s="194"/>
      <c r="C278" s="177"/>
      <c r="D278" s="194"/>
      <c r="E278" s="180"/>
      <c r="F278" s="194"/>
      <c r="G278" s="181" t="s">
        <v>3120</v>
      </c>
      <c r="H278" s="178"/>
      <c r="I278" s="178"/>
      <c r="J278" s="206" t="s">
        <v>3121</v>
      </c>
      <c r="K278" s="211"/>
      <c r="L278" s="209"/>
      <c r="M278" s="178"/>
    </row>
    <row r="279" spans="1:13" s="7" customFormat="1" ht="68.099999999999994" customHeight="1" x14ac:dyDescent="0.15">
      <c r="A279" s="193"/>
      <c r="B279" s="194"/>
      <c r="C279" s="177"/>
      <c r="D279" s="194"/>
      <c r="E279" s="180"/>
      <c r="F279" s="194"/>
      <c r="G279" s="181" t="s">
        <v>3122</v>
      </c>
      <c r="H279" s="178"/>
      <c r="I279" s="178"/>
      <c r="J279" s="206" t="s">
        <v>3122</v>
      </c>
      <c r="K279" s="212" t="s">
        <v>3124</v>
      </c>
      <c r="L279" s="209"/>
      <c r="M279" s="178"/>
    </row>
    <row r="280" spans="1:13" s="7" customFormat="1" ht="56.1" customHeight="1" x14ac:dyDescent="0.15">
      <c r="A280" s="193"/>
      <c r="B280" s="194"/>
      <c r="C280" s="177"/>
      <c r="D280" s="194"/>
      <c r="E280" s="180"/>
      <c r="F280" s="194"/>
      <c r="G280" s="181" t="s">
        <v>5316</v>
      </c>
      <c r="H280" s="178"/>
      <c r="I280" s="178"/>
      <c r="J280" s="206" t="s">
        <v>5316</v>
      </c>
      <c r="K280" s="173" t="s">
        <v>2746</v>
      </c>
      <c r="L280" s="209"/>
      <c r="M280" s="178"/>
    </row>
    <row r="281" spans="1:13" s="7" customFormat="1" ht="44.1" customHeight="1" x14ac:dyDescent="0.15">
      <c r="A281" s="243"/>
      <c r="B281" s="244"/>
      <c r="C281" s="195"/>
      <c r="D281" s="244"/>
      <c r="E281" s="180"/>
      <c r="F281" s="194"/>
      <c r="G281" s="181" t="s">
        <v>5317</v>
      </c>
      <c r="H281" s="178"/>
      <c r="I281" s="178"/>
      <c r="J281" s="206" t="s">
        <v>5317</v>
      </c>
      <c r="K281" s="179"/>
      <c r="L281" s="179"/>
      <c r="M281" s="178"/>
    </row>
    <row r="282" spans="1:13" s="7" customFormat="1" ht="44.1" customHeight="1" x14ac:dyDescent="0.15">
      <c r="A282" s="243"/>
      <c r="B282" s="244"/>
      <c r="C282" s="195"/>
      <c r="D282" s="244"/>
      <c r="E282" s="180"/>
      <c r="F282" s="194"/>
      <c r="G282" s="181" t="s">
        <v>5318</v>
      </c>
      <c r="H282" s="178"/>
      <c r="I282" s="178"/>
      <c r="J282" s="206" t="s">
        <v>5318</v>
      </c>
      <c r="K282" s="179"/>
      <c r="L282" s="179"/>
      <c r="M282" s="178"/>
    </row>
    <row r="283" spans="1:13" s="7" customFormat="1" ht="44.1" customHeight="1" x14ac:dyDescent="0.15">
      <c r="A283" s="243"/>
      <c r="B283" s="244"/>
      <c r="C283" s="195"/>
      <c r="D283" s="244"/>
      <c r="E283" s="180"/>
      <c r="F283" s="194"/>
      <c r="G283" s="181" t="s">
        <v>5319</v>
      </c>
      <c r="H283" s="178"/>
      <c r="I283" s="178"/>
      <c r="J283" s="206" t="s">
        <v>5319</v>
      </c>
      <c r="K283" s="189"/>
      <c r="L283" s="179"/>
      <c r="M283" s="178"/>
    </row>
    <row r="284" spans="1:13" s="7" customFormat="1" ht="56.1" customHeight="1" x14ac:dyDescent="0.15">
      <c r="A284" s="243"/>
      <c r="B284" s="244"/>
      <c r="C284" s="195"/>
      <c r="D284" s="244"/>
      <c r="E284" s="197"/>
      <c r="F284" s="198"/>
      <c r="G284" s="181" t="s">
        <v>292</v>
      </c>
      <c r="H284" s="178"/>
      <c r="I284" s="178"/>
      <c r="J284" s="206" t="s">
        <v>292</v>
      </c>
      <c r="K284" s="206" t="s">
        <v>2970</v>
      </c>
      <c r="L284" s="179"/>
      <c r="M284" s="178"/>
    </row>
    <row r="285" spans="1:13" s="7" customFormat="1" ht="44.1" customHeight="1" x14ac:dyDescent="0.15">
      <c r="A285" s="193"/>
      <c r="B285" s="194"/>
      <c r="C285" s="177"/>
      <c r="D285" s="194"/>
      <c r="E285" s="171" t="s">
        <v>8</v>
      </c>
      <c r="F285" s="191" t="s">
        <v>3126</v>
      </c>
      <c r="G285" s="181" t="s">
        <v>145</v>
      </c>
      <c r="H285" s="178"/>
      <c r="I285" s="178"/>
      <c r="J285" s="206" t="s">
        <v>438</v>
      </c>
      <c r="K285" s="269" t="s">
        <v>85</v>
      </c>
      <c r="L285" s="209"/>
      <c r="M285" s="178"/>
    </row>
    <row r="286" spans="1:13" s="7" customFormat="1" ht="44.1" customHeight="1" x14ac:dyDescent="0.15">
      <c r="A286" s="193"/>
      <c r="B286" s="194"/>
      <c r="C286" s="177"/>
      <c r="D286" s="194"/>
      <c r="E286" s="180"/>
      <c r="F286" s="194"/>
      <c r="G286" s="206" t="s">
        <v>3127</v>
      </c>
      <c r="H286" s="179"/>
      <c r="I286" s="179"/>
      <c r="J286" s="206" t="s">
        <v>5320</v>
      </c>
      <c r="K286" s="214" t="s">
        <v>32</v>
      </c>
      <c r="L286" s="209"/>
      <c r="M286" s="178"/>
    </row>
    <row r="287" spans="1:13" s="7" customFormat="1" ht="32.1" customHeight="1" x14ac:dyDescent="0.15">
      <c r="A287" s="193"/>
      <c r="B287" s="194"/>
      <c r="C287" s="177"/>
      <c r="D287" s="194"/>
      <c r="E287" s="180"/>
      <c r="F287" s="194"/>
      <c r="G287" s="206" t="s">
        <v>233</v>
      </c>
      <c r="H287" s="179"/>
      <c r="I287" s="179"/>
      <c r="J287" s="206" t="s">
        <v>259</v>
      </c>
      <c r="K287" s="209"/>
      <c r="L287" s="209"/>
      <c r="M287" s="178"/>
    </row>
    <row r="288" spans="1:13" s="7" customFormat="1" ht="44.1" customHeight="1" x14ac:dyDescent="0.15">
      <c r="A288" s="193"/>
      <c r="B288" s="194"/>
      <c r="C288" s="177"/>
      <c r="D288" s="194"/>
      <c r="E288" s="180"/>
      <c r="F288" s="194"/>
      <c r="G288" s="206" t="s">
        <v>3128</v>
      </c>
      <c r="H288" s="179"/>
      <c r="I288" s="179"/>
      <c r="J288" s="206" t="s">
        <v>3129</v>
      </c>
      <c r="K288" s="209"/>
      <c r="L288" s="209"/>
      <c r="M288" s="178"/>
    </row>
    <row r="289" spans="1:13" s="7" customFormat="1" ht="44.1" customHeight="1" x14ac:dyDescent="0.15">
      <c r="A289" s="193"/>
      <c r="B289" s="194"/>
      <c r="C289" s="177"/>
      <c r="D289" s="194"/>
      <c r="E289" s="180"/>
      <c r="F289" s="194"/>
      <c r="G289" s="206" t="s">
        <v>3130</v>
      </c>
      <c r="H289" s="179"/>
      <c r="I289" s="179"/>
      <c r="J289" s="206" t="s">
        <v>3131</v>
      </c>
      <c r="K289" s="209"/>
      <c r="L289" s="209"/>
      <c r="M289" s="178"/>
    </row>
    <row r="290" spans="1:13" s="7" customFormat="1" ht="32.1" customHeight="1" x14ac:dyDescent="0.15">
      <c r="A290" s="193"/>
      <c r="B290" s="194"/>
      <c r="C290" s="177"/>
      <c r="D290" s="194"/>
      <c r="E290" s="180"/>
      <c r="F290" s="194"/>
      <c r="G290" s="206" t="s">
        <v>3132</v>
      </c>
      <c r="H290" s="179"/>
      <c r="I290" s="179"/>
      <c r="J290" s="206" t="s">
        <v>3133</v>
      </c>
      <c r="K290" s="211"/>
      <c r="L290" s="209"/>
      <c r="M290" s="178"/>
    </row>
    <row r="291" spans="1:13" s="7" customFormat="1" ht="80.099999999999994" customHeight="1" x14ac:dyDescent="0.15">
      <c r="A291" s="193"/>
      <c r="B291" s="194"/>
      <c r="C291" s="177"/>
      <c r="D291" s="194"/>
      <c r="E291" s="180"/>
      <c r="F291" s="194"/>
      <c r="G291" s="206" t="s">
        <v>3134</v>
      </c>
      <c r="H291" s="179"/>
      <c r="I291" s="179"/>
      <c r="J291" s="206" t="s">
        <v>3134</v>
      </c>
      <c r="K291" s="212" t="s">
        <v>3136</v>
      </c>
      <c r="L291" s="209"/>
      <c r="M291" s="178"/>
    </row>
    <row r="292" spans="1:13" s="7" customFormat="1" ht="68.099999999999994" customHeight="1" x14ac:dyDescent="0.15">
      <c r="A292" s="193"/>
      <c r="B292" s="194"/>
      <c r="C292" s="177"/>
      <c r="D292" s="194"/>
      <c r="E292" s="180"/>
      <c r="F292" s="194"/>
      <c r="G292" s="206" t="s">
        <v>3137</v>
      </c>
      <c r="H292" s="179"/>
      <c r="I292" s="179"/>
      <c r="J292" s="206" t="s">
        <v>3137</v>
      </c>
      <c r="K292" s="212" t="s">
        <v>3139</v>
      </c>
      <c r="L292" s="209"/>
      <c r="M292" s="178"/>
    </row>
    <row r="293" spans="1:13" s="7" customFormat="1" ht="44.1" customHeight="1" x14ac:dyDescent="0.15">
      <c r="A293" s="193"/>
      <c r="B293" s="194"/>
      <c r="C293" s="177"/>
      <c r="D293" s="194"/>
      <c r="E293" s="180"/>
      <c r="F293" s="194"/>
      <c r="G293" s="206" t="s">
        <v>3140</v>
      </c>
      <c r="H293" s="179"/>
      <c r="I293" s="179"/>
      <c r="J293" s="206" t="s">
        <v>3140</v>
      </c>
      <c r="K293" s="206" t="s">
        <v>440</v>
      </c>
      <c r="L293" s="179"/>
      <c r="M293" s="178"/>
    </row>
    <row r="294" spans="1:13" s="7" customFormat="1" ht="44.1" customHeight="1" x14ac:dyDescent="0.15">
      <c r="A294" s="193"/>
      <c r="B294" s="194"/>
      <c r="C294" s="177"/>
      <c r="D294" s="194"/>
      <c r="E294" s="197"/>
      <c r="F294" s="198"/>
      <c r="G294" s="206" t="s">
        <v>5321</v>
      </c>
      <c r="H294" s="179"/>
      <c r="I294" s="179"/>
      <c r="J294" s="206" t="s">
        <v>5322</v>
      </c>
      <c r="K294" s="173" t="s">
        <v>85</v>
      </c>
      <c r="L294" s="179"/>
      <c r="M294" s="178"/>
    </row>
    <row r="295" spans="1:13" s="7" customFormat="1" ht="32.1" customHeight="1" x14ac:dyDescent="0.15">
      <c r="A295" s="193"/>
      <c r="B295" s="194"/>
      <c r="C295" s="177"/>
      <c r="D295" s="194"/>
      <c r="E295" s="171" t="s">
        <v>12</v>
      </c>
      <c r="F295" s="191" t="s">
        <v>5323</v>
      </c>
      <c r="G295" s="181" t="s">
        <v>5324</v>
      </c>
      <c r="H295" s="178"/>
      <c r="I295" s="178"/>
      <c r="J295" s="206" t="s">
        <v>5325</v>
      </c>
      <c r="K295" s="209"/>
      <c r="L295" s="209"/>
      <c r="M295" s="178"/>
    </row>
    <row r="296" spans="1:13" s="7" customFormat="1" ht="32.1" customHeight="1" x14ac:dyDescent="0.15">
      <c r="A296" s="193"/>
      <c r="B296" s="194"/>
      <c r="C296" s="177"/>
      <c r="D296" s="194"/>
      <c r="E296" s="180"/>
      <c r="F296" s="194"/>
      <c r="G296" s="181" t="s">
        <v>5326</v>
      </c>
      <c r="H296" s="178"/>
      <c r="I296" s="178"/>
      <c r="J296" s="206" t="s">
        <v>5327</v>
      </c>
      <c r="K296" s="209"/>
      <c r="L296" s="209"/>
      <c r="M296" s="178"/>
    </row>
    <row r="297" spans="1:13" s="7" customFormat="1" ht="32.1" customHeight="1" x14ac:dyDescent="0.15">
      <c r="A297" s="193"/>
      <c r="B297" s="194"/>
      <c r="C297" s="177"/>
      <c r="D297" s="194"/>
      <c r="E297" s="180"/>
      <c r="F297" s="194"/>
      <c r="G297" s="181" t="s">
        <v>5328</v>
      </c>
      <c r="H297" s="178"/>
      <c r="I297" s="178"/>
      <c r="J297" s="206" t="s">
        <v>5329</v>
      </c>
      <c r="K297" s="209"/>
      <c r="L297" s="209"/>
      <c r="M297" s="178"/>
    </row>
    <row r="298" spans="1:13" s="7" customFormat="1" ht="32.1" customHeight="1" x14ac:dyDescent="0.15">
      <c r="A298" s="193"/>
      <c r="B298" s="194"/>
      <c r="C298" s="177"/>
      <c r="D298" s="194"/>
      <c r="E298" s="197"/>
      <c r="F298" s="198"/>
      <c r="G298" s="181" t="s">
        <v>5330</v>
      </c>
      <c r="H298" s="178"/>
      <c r="I298" s="178"/>
      <c r="J298" s="206" t="s">
        <v>5331</v>
      </c>
      <c r="K298" s="209"/>
      <c r="L298" s="209"/>
      <c r="M298" s="178"/>
    </row>
    <row r="299" spans="1:13" s="7" customFormat="1" ht="32.1" customHeight="1" x14ac:dyDescent="0.15">
      <c r="A299" s="193"/>
      <c r="B299" s="194"/>
      <c r="C299" s="177"/>
      <c r="D299" s="194"/>
      <c r="E299" s="171" t="s">
        <v>13</v>
      </c>
      <c r="F299" s="191" t="s">
        <v>3162</v>
      </c>
      <c r="G299" s="206" t="s">
        <v>3163</v>
      </c>
      <c r="H299" s="179"/>
      <c r="I299" s="179"/>
      <c r="J299" s="206" t="s">
        <v>3164</v>
      </c>
      <c r="K299" s="211"/>
      <c r="L299" s="209"/>
      <c r="M299" s="178"/>
    </row>
    <row r="300" spans="1:13" s="7" customFormat="1" ht="44.1" customHeight="1" x14ac:dyDescent="0.15">
      <c r="A300" s="193"/>
      <c r="B300" s="194"/>
      <c r="C300" s="177"/>
      <c r="D300" s="194"/>
      <c r="E300" s="180"/>
      <c r="F300" s="194"/>
      <c r="G300" s="206" t="s">
        <v>3165</v>
      </c>
      <c r="H300" s="179"/>
      <c r="I300" s="179"/>
      <c r="J300" s="206" t="s">
        <v>3165</v>
      </c>
      <c r="K300" s="212" t="s">
        <v>3167</v>
      </c>
      <c r="L300" s="209"/>
      <c r="M300" s="178"/>
    </row>
    <row r="301" spans="1:13" s="7" customFormat="1" ht="32.1" customHeight="1" x14ac:dyDescent="0.15">
      <c r="A301" s="193"/>
      <c r="B301" s="194"/>
      <c r="C301" s="177"/>
      <c r="D301" s="194"/>
      <c r="E301" s="180"/>
      <c r="F301" s="194"/>
      <c r="G301" s="206" t="s">
        <v>3168</v>
      </c>
      <c r="H301" s="179"/>
      <c r="I301" s="179"/>
      <c r="J301" s="206" t="s">
        <v>3169</v>
      </c>
      <c r="K301" s="214" t="s">
        <v>83</v>
      </c>
      <c r="L301" s="209"/>
      <c r="M301" s="178"/>
    </row>
    <row r="302" spans="1:13" s="7" customFormat="1" ht="32.1" customHeight="1" x14ac:dyDescent="0.15">
      <c r="A302" s="193"/>
      <c r="B302" s="194"/>
      <c r="C302" s="177"/>
      <c r="D302" s="194"/>
      <c r="E302" s="180"/>
      <c r="F302" s="194"/>
      <c r="G302" s="206" t="s">
        <v>3172</v>
      </c>
      <c r="H302" s="179"/>
      <c r="I302" s="179"/>
      <c r="J302" s="206" t="s">
        <v>3173</v>
      </c>
      <c r="K302" s="211"/>
      <c r="L302" s="209"/>
      <c r="M302" s="178"/>
    </row>
    <row r="303" spans="1:13" s="7" customFormat="1" ht="32.1" customHeight="1" x14ac:dyDescent="0.15">
      <c r="A303" s="193"/>
      <c r="B303" s="194"/>
      <c r="C303" s="177"/>
      <c r="D303" s="194"/>
      <c r="E303" s="180"/>
      <c r="F303" s="194"/>
      <c r="G303" s="269" t="s">
        <v>147</v>
      </c>
      <c r="H303" s="240"/>
      <c r="I303" s="240"/>
      <c r="J303" s="206" t="s">
        <v>3174</v>
      </c>
      <c r="K303" s="212" t="s">
        <v>32</v>
      </c>
      <c r="L303" s="209"/>
      <c r="M303" s="178"/>
    </row>
    <row r="304" spans="1:13" s="7" customFormat="1" ht="32.1" customHeight="1" x14ac:dyDescent="0.15">
      <c r="A304" s="193"/>
      <c r="B304" s="194"/>
      <c r="C304" s="177"/>
      <c r="D304" s="194"/>
      <c r="E304" s="197"/>
      <c r="F304" s="198"/>
      <c r="G304" s="269" t="s">
        <v>3175</v>
      </c>
      <c r="H304" s="240"/>
      <c r="I304" s="240"/>
      <c r="J304" s="206" t="s">
        <v>3176</v>
      </c>
      <c r="K304" s="212" t="s">
        <v>80</v>
      </c>
      <c r="L304" s="209"/>
      <c r="M304" s="178"/>
    </row>
    <row r="305" spans="1:13" s="7" customFormat="1" ht="32.1" customHeight="1" x14ac:dyDescent="0.15">
      <c r="A305" s="193"/>
      <c r="B305" s="194"/>
      <c r="C305" s="177"/>
      <c r="D305" s="194"/>
      <c r="E305" s="171" t="s">
        <v>14</v>
      </c>
      <c r="F305" s="191" t="s">
        <v>3177</v>
      </c>
      <c r="G305" s="206" t="s">
        <v>3180</v>
      </c>
      <c r="H305" s="179"/>
      <c r="I305" s="179"/>
      <c r="J305" s="206" t="s">
        <v>3181</v>
      </c>
      <c r="K305" s="212" t="s">
        <v>85</v>
      </c>
      <c r="L305" s="209"/>
      <c r="M305" s="178"/>
    </row>
    <row r="306" spans="1:13" s="7" customFormat="1" ht="32.1" customHeight="1" x14ac:dyDescent="0.15">
      <c r="A306" s="193"/>
      <c r="B306" s="194"/>
      <c r="C306" s="177"/>
      <c r="D306" s="194"/>
      <c r="E306" s="180"/>
      <c r="F306" s="194"/>
      <c r="G306" s="206" t="s">
        <v>3182</v>
      </c>
      <c r="H306" s="179"/>
      <c r="I306" s="179"/>
      <c r="J306" s="206" t="s">
        <v>3183</v>
      </c>
      <c r="K306" s="214" t="s">
        <v>32</v>
      </c>
      <c r="L306" s="209"/>
      <c r="M306" s="178"/>
    </row>
    <row r="307" spans="1:13" s="7" customFormat="1" ht="32.1" customHeight="1" x14ac:dyDescent="0.15">
      <c r="A307" s="193"/>
      <c r="B307" s="194"/>
      <c r="C307" s="177"/>
      <c r="D307" s="194"/>
      <c r="E307" s="197"/>
      <c r="F307" s="198"/>
      <c r="G307" s="206" t="s">
        <v>5332</v>
      </c>
      <c r="H307" s="179"/>
      <c r="I307" s="179"/>
      <c r="J307" s="206" t="s">
        <v>5333</v>
      </c>
      <c r="K307" s="211"/>
      <c r="L307" s="209"/>
      <c r="M307" s="178"/>
    </row>
    <row r="308" spans="1:13" s="7" customFormat="1" ht="44.1" customHeight="1" x14ac:dyDescent="0.15">
      <c r="A308" s="193"/>
      <c r="B308" s="194"/>
      <c r="C308" s="177"/>
      <c r="D308" s="194"/>
      <c r="E308" s="171" t="s">
        <v>20</v>
      </c>
      <c r="F308" s="191" t="s">
        <v>148</v>
      </c>
      <c r="G308" s="206" t="s">
        <v>3184</v>
      </c>
      <c r="H308" s="179"/>
      <c r="I308" s="179"/>
      <c r="J308" s="206" t="s">
        <v>3185</v>
      </c>
      <c r="K308" s="214" t="s">
        <v>85</v>
      </c>
      <c r="L308" s="209"/>
      <c r="M308" s="178"/>
    </row>
    <row r="309" spans="1:13" s="7" customFormat="1" ht="32.1" customHeight="1" x14ac:dyDescent="0.15">
      <c r="A309" s="193"/>
      <c r="B309" s="194"/>
      <c r="C309" s="177"/>
      <c r="D309" s="194"/>
      <c r="E309" s="180"/>
      <c r="F309" s="194"/>
      <c r="G309" s="206" t="s">
        <v>3186</v>
      </c>
      <c r="H309" s="179"/>
      <c r="I309" s="179"/>
      <c r="J309" s="206" t="s">
        <v>3187</v>
      </c>
      <c r="K309" s="211"/>
      <c r="L309" s="209"/>
      <c r="M309" s="178"/>
    </row>
    <row r="310" spans="1:13" s="7" customFormat="1" ht="32.1" customHeight="1" x14ac:dyDescent="0.15">
      <c r="A310" s="193"/>
      <c r="B310" s="194"/>
      <c r="C310" s="177"/>
      <c r="D310" s="194"/>
      <c r="E310" s="197"/>
      <c r="F310" s="198"/>
      <c r="G310" s="206" t="s">
        <v>3188</v>
      </c>
      <c r="H310" s="179"/>
      <c r="I310" s="179"/>
      <c r="J310" s="206" t="s">
        <v>3189</v>
      </c>
      <c r="K310" s="212" t="s">
        <v>83</v>
      </c>
      <c r="L310" s="209"/>
      <c r="M310" s="178"/>
    </row>
    <row r="311" spans="1:13" s="7" customFormat="1" ht="44.1" customHeight="1" x14ac:dyDescent="0.15">
      <c r="A311" s="193"/>
      <c r="B311" s="194"/>
      <c r="C311" s="177"/>
      <c r="D311" s="194"/>
      <c r="E311" s="171" t="s">
        <v>24</v>
      </c>
      <c r="F311" s="191" t="s">
        <v>3190</v>
      </c>
      <c r="G311" s="206" t="s">
        <v>3191</v>
      </c>
      <c r="H311" s="179"/>
      <c r="I311" s="179"/>
      <c r="J311" s="206" t="s">
        <v>3192</v>
      </c>
      <c r="K311" s="214" t="s">
        <v>85</v>
      </c>
      <c r="L311" s="209"/>
      <c r="M311" s="178"/>
    </row>
    <row r="312" spans="1:13" s="7" customFormat="1" ht="32.1" customHeight="1" x14ac:dyDescent="0.15">
      <c r="A312" s="193"/>
      <c r="B312" s="194"/>
      <c r="C312" s="177"/>
      <c r="D312" s="194"/>
      <c r="E312" s="180"/>
      <c r="F312" s="194"/>
      <c r="G312" s="206" t="s">
        <v>3193</v>
      </c>
      <c r="H312" s="179"/>
      <c r="I312" s="179"/>
      <c r="J312" s="206" t="s">
        <v>5334</v>
      </c>
      <c r="K312" s="209"/>
      <c r="L312" s="209"/>
      <c r="M312" s="178"/>
    </row>
    <row r="313" spans="1:13" s="7" customFormat="1" ht="32.1" customHeight="1" x14ac:dyDescent="0.15">
      <c r="A313" s="193"/>
      <c r="B313" s="194"/>
      <c r="C313" s="177"/>
      <c r="D313" s="194"/>
      <c r="E313" s="180"/>
      <c r="F313" s="194"/>
      <c r="G313" s="206" t="s">
        <v>3195</v>
      </c>
      <c r="H313" s="179"/>
      <c r="I313" s="179"/>
      <c r="J313" s="206" t="s">
        <v>3196</v>
      </c>
      <c r="K313" s="209"/>
      <c r="L313" s="209"/>
      <c r="M313" s="178"/>
    </row>
    <row r="314" spans="1:13" s="7" customFormat="1" ht="32.1" customHeight="1" x14ac:dyDescent="0.15">
      <c r="A314" s="193"/>
      <c r="B314" s="194"/>
      <c r="C314" s="177"/>
      <c r="D314" s="194"/>
      <c r="E314" s="180"/>
      <c r="F314" s="194"/>
      <c r="G314" s="206" t="s">
        <v>3197</v>
      </c>
      <c r="H314" s="179"/>
      <c r="I314" s="179"/>
      <c r="J314" s="206" t="s">
        <v>3198</v>
      </c>
      <c r="K314" s="209"/>
      <c r="L314" s="209"/>
      <c r="M314" s="178"/>
    </row>
    <row r="315" spans="1:13" s="7" customFormat="1" ht="44.1" customHeight="1" x14ac:dyDescent="0.15">
      <c r="A315" s="193"/>
      <c r="B315" s="194"/>
      <c r="C315" s="177"/>
      <c r="D315" s="194"/>
      <c r="E315" s="180"/>
      <c r="F315" s="194"/>
      <c r="G315" s="206" t="s">
        <v>3201</v>
      </c>
      <c r="H315" s="179"/>
      <c r="I315" s="179"/>
      <c r="J315" s="206" t="s">
        <v>5335</v>
      </c>
      <c r="K315" s="211"/>
      <c r="L315" s="209"/>
      <c r="M315" s="178"/>
    </row>
    <row r="316" spans="1:13" s="7" customFormat="1" ht="44.1" customHeight="1" x14ac:dyDescent="0.15">
      <c r="A316" s="193"/>
      <c r="B316" s="194"/>
      <c r="C316" s="184"/>
      <c r="D316" s="198"/>
      <c r="E316" s="197"/>
      <c r="F316" s="198"/>
      <c r="G316" s="206" t="s">
        <v>3204</v>
      </c>
      <c r="H316" s="179"/>
      <c r="I316" s="189"/>
      <c r="J316" s="206" t="s">
        <v>443</v>
      </c>
      <c r="K316" s="212" t="s">
        <v>32</v>
      </c>
      <c r="L316" s="211"/>
      <c r="M316" s="187"/>
    </row>
    <row r="317" spans="1:13" s="7" customFormat="1" ht="128.1" customHeight="1" x14ac:dyDescent="0.15">
      <c r="A317" s="193"/>
      <c r="B317" s="194"/>
      <c r="C317" s="202">
        <v>5</v>
      </c>
      <c r="D317" s="191" t="s">
        <v>3206</v>
      </c>
      <c r="E317" s="171" t="s">
        <v>5</v>
      </c>
      <c r="F317" s="191" t="s">
        <v>149</v>
      </c>
      <c r="G317" s="206" t="s">
        <v>3207</v>
      </c>
      <c r="H317" s="179"/>
      <c r="I317" s="173" t="s">
        <v>3206</v>
      </c>
      <c r="J317" s="206" t="s">
        <v>5336</v>
      </c>
      <c r="K317" s="212" t="s">
        <v>85</v>
      </c>
      <c r="L317" s="214" t="s">
        <v>23</v>
      </c>
      <c r="M317" s="173" t="s">
        <v>3208</v>
      </c>
    </row>
    <row r="318" spans="1:13" s="7" customFormat="1" ht="44.1" customHeight="1" x14ac:dyDescent="0.15">
      <c r="A318" s="193"/>
      <c r="B318" s="194"/>
      <c r="C318" s="177"/>
      <c r="D318" s="194"/>
      <c r="E318" s="180"/>
      <c r="F318" s="194"/>
      <c r="G318" s="206" t="s">
        <v>3211</v>
      </c>
      <c r="H318" s="179"/>
      <c r="I318" s="179"/>
      <c r="J318" s="206" t="s">
        <v>3212</v>
      </c>
      <c r="K318" s="214" t="s">
        <v>32</v>
      </c>
      <c r="L318" s="209"/>
      <c r="M318" s="179"/>
    </row>
    <row r="319" spans="1:13" s="7" customFormat="1" ht="44.1" customHeight="1" x14ac:dyDescent="0.15">
      <c r="A319" s="193"/>
      <c r="B319" s="194"/>
      <c r="C319" s="177"/>
      <c r="D319" s="194"/>
      <c r="E319" s="180"/>
      <c r="F319" s="194"/>
      <c r="G319" s="206" t="s">
        <v>3213</v>
      </c>
      <c r="H319" s="179"/>
      <c r="I319" s="179"/>
      <c r="J319" s="206" t="s">
        <v>3214</v>
      </c>
      <c r="K319" s="209"/>
      <c r="L319" s="209"/>
      <c r="M319" s="179"/>
    </row>
    <row r="320" spans="1:13" s="7" customFormat="1" ht="44.1" customHeight="1" x14ac:dyDescent="0.15">
      <c r="A320" s="193"/>
      <c r="B320" s="194"/>
      <c r="C320" s="177"/>
      <c r="D320" s="194"/>
      <c r="E320" s="197"/>
      <c r="F320" s="198"/>
      <c r="G320" s="206" t="s">
        <v>3215</v>
      </c>
      <c r="H320" s="179"/>
      <c r="I320" s="179"/>
      <c r="J320" s="206" t="s">
        <v>3216</v>
      </c>
      <c r="K320" s="211"/>
      <c r="L320" s="209"/>
      <c r="M320" s="189"/>
    </row>
    <row r="321" spans="1:13" s="7" customFormat="1" ht="68.099999999999994" customHeight="1" x14ac:dyDescent="0.15">
      <c r="A321" s="193"/>
      <c r="B321" s="194"/>
      <c r="C321" s="177"/>
      <c r="D321" s="194"/>
      <c r="E321" s="171" t="s">
        <v>6</v>
      </c>
      <c r="F321" s="191" t="s">
        <v>3217</v>
      </c>
      <c r="G321" s="206" t="s">
        <v>3218</v>
      </c>
      <c r="H321" s="179"/>
      <c r="I321" s="179"/>
      <c r="J321" s="206" t="s">
        <v>5337</v>
      </c>
      <c r="K321" s="214" t="s">
        <v>85</v>
      </c>
      <c r="L321" s="209"/>
      <c r="M321" s="173" t="s">
        <v>3219</v>
      </c>
    </row>
    <row r="322" spans="1:13" s="7" customFormat="1" ht="44.1" customHeight="1" x14ac:dyDescent="0.15">
      <c r="A322" s="193"/>
      <c r="B322" s="194"/>
      <c r="C322" s="177"/>
      <c r="D322" s="194"/>
      <c r="E322" s="180"/>
      <c r="F322" s="194"/>
      <c r="G322" s="206" t="s">
        <v>3220</v>
      </c>
      <c r="H322" s="179"/>
      <c r="I322" s="179"/>
      <c r="J322" s="206" t="s">
        <v>3221</v>
      </c>
      <c r="K322" s="209"/>
      <c r="L322" s="209"/>
      <c r="M322" s="179"/>
    </row>
    <row r="323" spans="1:13" s="7" customFormat="1" ht="44.1" customHeight="1" x14ac:dyDescent="0.15">
      <c r="A323" s="193"/>
      <c r="B323" s="194"/>
      <c r="C323" s="177"/>
      <c r="D323" s="194"/>
      <c r="E323" s="197"/>
      <c r="F323" s="198"/>
      <c r="G323" s="206" t="s">
        <v>3215</v>
      </c>
      <c r="H323" s="179"/>
      <c r="I323" s="179"/>
      <c r="J323" s="206" t="s">
        <v>3216</v>
      </c>
      <c r="K323" s="211"/>
      <c r="L323" s="209"/>
      <c r="M323" s="189"/>
    </row>
    <row r="324" spans="1:13" s="7" customFormat="1" ht="68.099999999999994" customHeight="1" x14ac:dyDescent="0.15">
      <c r="A324" s="193"/>
      <c r="B324" s="194"/>
      <c r="C324" s="177"/>
      <c r="D324" s="194"/>
      <c r="E324" s="171" t="s">
        <v>7</v>
      </c>
      <c r="F324" s="191" t="s">
        <v>5338</v>
      </c>
      <c r="G324" s="206" t="s">
        <v>5339</v>
      </c>
      <c r="H324" s="179"/>
      <c r="I324" s="179"/>
      <c r="J324" s="206" t="s">
        <v>5340</v>
      </c>
      <c r="K324" s="212" t="s">
        <v>85</v>
      </c>
      <c r="L324" s="209"/>
      <c r="M324" s="173" t="s">
        <v>5341</v>
      </c>
    </row>
    <row r="325" spans="1:13" s="7" customFormat="1" ht="44.1" customHeight="1" x14ac:dyDescent="0.15">
      <c r="A325" s="193"/>
      <c r="B325" s="194"/>
      <c r="C325" s="177"/>
      <c r="D325" s="194"/>
      <c r="E325" s="180"/>
      <c r="F325" s="194"/>
      <c r="G325" s="206" t="s">
        <v>5342</v>
      </c>
      <c r="H325" s="179"/>
      <c r="I325" s="179"/>
      <c r="J325" s="206" t="s">
        <v>5343</v>
      </c>
      <c r="K325" s="217" t="s">
        <v>32</v>
      </c>
      <c r="L325" s="209"/>
      <c r="M325" s="178"/>
    </row>
    <row r="326" spans="1:13" s="7" customFormat="1" ht="44.1" customHeight="1" x14ac:dyDescent="0.15">
      <c r="A326" s="193"/>
      <c r="B326" s="194"/>
      <c r="C326" s="177"/>
      <c r="D326" s="194"/>
      <c r="E326" s="197"/>
      <c r="F326" s="198"/>
      <c r="G326" s="206" t="s">
        <v>3215</v>
      </c>
      <c r="H326" s="179"/>
      <c r="I326" s="179"/>
      <c r="J326" s="206" t="s">
        <v>3216</v>
      </c>
      <c r="K326" s="268"/>
      <c r="L326" s="209"/>
      <c r="M326" s="187"/>
    </row>
    <row r="327" spans="1:13" s="7" customFormat="1" ht="68.099999999999994" customHeight="1" x14ac:dyDescent="0.15">
      <c r="A327" s="193"/>
      <c r="B327" s="194"/>
      <c r="C327" s="177"/>
      <c r="D327" s="194"/>
      <c r="E327" s="171" t="s">
        <v>8</v>
      </c>
      <c r="F327" s="191" t="s">
        <v>5344</v>
      </c>
      <c r="G327" s="206" t="s">
        <v>5345</v>
      </c>
      <c r="H327" s="179"/>
      <c r="I327" s="179"/>
      <c r="J327" s="206" t="s">
        <v>5346</v>
      </c>
      <c r="K327" s="269" t="s">
        <v>85</v>
      </c>
      <c r="L327" s="209"/>
      <c r="M327" s="173" t="s">
        <v>5347</v>
      </c>
    </row>
    <row r="328" spans="1:13" s="7" customFormat="1" ht="44.1" customHeight="1" x14ac:dyDescent="0.15">
      <c r="A328" s="193"/>
      <c r="B328" s="194"/>
      <c r="C328" s="184"/>
      <c r="D328" s="198"/>
      <c r="E328" s="197"/>
      <c r="F328" s="198"/>
      <c r="G328" s="206" t="s">
        <v>5348</v>
      </c>
      <c r="H328" s="179"/>
      <c r="I328" s="189"/>
      <c r="J328" s="206" t="s">
        <v>5349</v>
      </c>
      <c r="K328" s="269" t="s">
        <v>32</v>
      </c>
      <c r="L328" s="211"/>
      <c r="M328" s="187"/>
    </row>
    <row r="329" spans="1:13" s="7" customFormat="1" ht="44.1" customHeight="1" x14ac:dyDescent="0.15">
      <c r="A329" s="193"/>
      <c r="B329" s="194"/>
      <c r="C329" s="202">
        <v>8</v>
      </c>
      <c r="D329" s="191" t="s">
        <v>5350</v>
      </c>
      <c r="E329" s="171" t="s">
        <v>5</v>
      </c>
      <c r="F329" s="191" t="s">
        <v>5351</v>
      </c>
      <c r="G329" s="206" t="s">
        <v>5352</v>
      </c>
      <c r="H329" s="179"/>
      <c r="I329" s="173" t="s">
        <v>5350</v>
      </c>
      <c r="J329" s="206" t="s">
        <v>5353</v>
      </c>
      <c r="K329" s="212" t="s">
        <v>85</v>
      </c>
      <c r="L329" s="173" t="s">
        <v>17</v>
      </c>
      <c r="M329" s="174" t="s">
        <v>16</v>
      </c>
    </row>
    <row r="330" spans="1:13" ht="32.1" customHeight="1" x14ac:dyDescent="0.15">
      <c r="A330" s="193"/>
      <c r="B330" s="194"/>
      <c r="C330" s="177"/>
      <c r="D330" s="194"/>
      <c r="E330" s="197"/>
      <c r="F330" s="198"/>
      <c r="G330" s="206" t="s">
        <v>5354</v>
      </c>
      <c r="H330" s="179"/>
      <c r="I330" s="179"/>
      <c r="J330" s="206" t="s">
        <v>5355</v>
      </c>
      <c r="K330" s="212" t="s">
        <v>83</v>
      </c>
      <c r="L330" s="209"/>
      <c r="M330" s="178"/>
    </row>
    <row r="331" spans="1:13" ht="32.1" customHeight="1" x14ac:dyDescent="0.15">
      <c r="A331" s="193"/>
      <c r="B331" s="194"/>
      <c r="C331" s="177"/>
      <c r="D331" s="246"/>
      <c r="E331" s="171" t="s">
        <v>7</v>
      </c>
      <c r="F331" s="169" t="s">
        <v>5356</v>
      </c>
      <c r="G331" s="206" t="s">
        <v>150</v>
      </c>
      <c r="H331" s="179"/>
      <c r="I331" s="179"/>
      <c r="J331" s="206" t="s">
        <v>5357</v>
      </c>
      <c r="K331" s="212" t="s">
        <v>85</v>
      </c>
      <c r="L331" s="209"/>
      <c r="M331" s="178"/>
    </row>
    <row r="332" spans="1:13" ht="32.1" customHeight="1" x14ac:dyDescent="0.15">
      <c r="A332" s="193"/>
      <c r="B332" s="194"/>
      <c r="C332" s="184"/>
      <c r="D332" s="271"/>
      <c r="E332" s="197"/>
      <c r="F332" s="183"/>
      <c r="G332" s="206" t="s">
        <v>151</v>
      </c>
      <c r="H332" s="179"/>
      <c r="I332" s="189"/>
      <c r="J332" s="206" t="s">
        <v>5358</v>
      </c>
      <c r="K332" s="212" t="s">
        <v>83</v>
      </c>
      <c r="L332" s="211"/>
      <c r="M332" s="187"/>
    </row>
    <row r="333" spans="1:13" ht="56.1" customHeight="1" x14ac:dyDescent="0.15">
      <c r="A333" s="193"/>
      <c r="B333" s="194"/>
      <c r="C333" s="202">
        <v>9</v>
      </c>
      <c r="D333" s="191" t="s">
        <v>3222</v>
      </c>
      <c r="E333" s="185" t="s">
        <v>5</v>
      </c>
      <c r="F333" s="204" t="s">
        <v>3223</v>
      </c>
      <c r="G333" s="206" t="s">
        <v>3224</v>
      </c>
      <c r="H333" s="179"/>
      <c r="I333" s="173" t="s">
        <v>3222</v>
      </c>
      <c r="J333" s="206" t="s">
        <v>5359</v>
      </c>
      <c r="K333" s="214" t="s">
        <v>85</v>
      </c>
      <c r="L333" s="214" t="s">
        <v>17</v>
      </c>
      <c r="M333" s="174" t="s">
        <v>16</v>
      </c>
    </row>
    <row r="334" spans="1:13" ht="44.1" customHeight="1" x14ac:dyDescent="0.15">
      <c r="A334" s="201"/>
      <c r="B334" s="198"/>
      <c r="C334" s="184"/>
      <c r="D334" s="198"/>
      <c r="E334" s="185" t="s">
        <v>6</v>
      </c>
      <c r="F334" s="204" t="s">
        <v>3226</v>
      </c>
      <c r="G334" s="206" t="s">
        <v>3227</v>
      </c>
      <c r="H334" s="189"/>
      <c r="I334" s="189"/>
      <c r="J334" s="206" t="s">
        <v>5360</v>
      </c>
      <c r="K334" s="211"/>
      <c r="L334" s="211"/>
      <c r="M334" s="187"/>
    </row>
    <row r="335" spans="1:13" s="7" customFormat="1" ht="80.099999999999994" customHeight="1" x14ac:dyDescent="0.15">
      <c r="A335" s="190">
        <v>63</v>
      </c>
      <c r="B335" s="191" t="s">
        <v>445</v>
      </c>
      <c r="C335" s="202">
        <v>1</v>
      </c>
      <c r="D335" s="191" t="s">
        <v>446</v>
      </c>
      <c r="E335" s="171" t="s">
        <v>6</v>
      </c>
      <c r="F335" s="191" t="s">
        <v>5361</v>
      </c>
      <c r="G335" s="206" t="s">
        <v>153</v>
      </c>
      <c r="H335" s="173" t="s">
        <v>445</v>
      </c>
      <c r="I335" s="173" t="s">
        <v>446</v>
      </c>
      <c r="J335" s="206" t="s">
        <v>5362</v>
      </c>
      <c r="K335" s="206" t="s">
        <v>85</v>
      </c>
      <c r="L335" s="173" t="s">
        <v>17</v>
      </c>
      <c r="M335" s="174" t="s">
        <v>16</v>
      </c>
    </row>
    <row r="336" spans="1:13" s="7" customFormat="1" ht="32.1" customHeight="1" x14ac:dyDescent="0.15">
      <c r="A336" s="193"/>
      <c r="B336" s="194"/>
      <c r="C336" s="177"/>
      <c r="D336" s="194"/>
      <c r="E336" s="197"/>
      <c r="F336" s="198"/>
      <c r="G336" s="206" t="s">
        <v>154</v>
      </c>
      <c r="H336" s="179"/>
      <c r="I336" s="179"/>
      <c r="J336" s="206" t="s">
        <v>5363</v>
      </c>
      <c r="K336" s="173" t="s">
        <v>83</v>
      </c>
      <c r="L336" s="179"/>
      <c r="M336" s="178"/>
    </row>
    <row r="337" spans="1:13" s="7" customFormat="1" ht="44.1" customHeight="1" x14ac:dyDescent="0.15">
      <c r="A337" s="193"/>
      <c r="B337" s="194"/>
      <c r="C337" s="177"/>
      <c r="D337" s="194"/>
      <c r="E337" s="171" t="s">
        <v>7</v>
      </c>
      <c r="F337" s="191" t="s">
        <v>4544</v>
      </c>
      <c r="G337" s="206" t="s">
        <v>5364</v>
      </c>
      <c r="H337" s="179"/>
      <c r="I337" s="179"/>
      <c r="J337" s="206" t="s">
        <v>5365</v>
      </c>
      <c r="K337" s="179"/>
      <c r="L337" s="179"/>
      <c r="M337" s="178"/>
    </row>
    <row r="338" spans="1:13" s="7" customFormat="1" ht="32.1" customHeight="1" x14ac:dyDescent="0.15">
      <c r="A338" s="193"/>
      <c r="B338" s="194"/>
      <c r="C338" s="184"/>
      <c r="D338" s="198"/>
      <c r="E338" s="197"/>
      <c r="F338" s="198"/>
      <c r="G338" s="206" t="s">
        <v>5366</v>
      </c>
      <c r="H338" s="179"/>
      <c r="I338" s="189"/>
      <c r="J338" s="206" t="s">
        <v>5367</v>
      </c>
      <c r="K338" s="189"/>
      <c r="L338" s="189"/>
      <c r="M338" s="187"/>
    </row>
    <row r="339" spans="1:13" s="7" customFormat="1" ht="32.1" customHeight="1" x14ac:dyDescent="0.15">
      <c r="A339" s="193"/>
      <c r="B339" s="194"/>
      <c r="C339" s="242">
        <v>2</v>
      </c>
      <c r="D339" s="204" t="s">
        <v>4549</v>
      </c>
      <c r="E339" s="185" t="s">
        <v>7</v>
      </c>
      <c r="F339" s="204" t="s">
        <v>4550</v>
      </c>
      <c r="G339" s="206" t="s">
        <v>5368</v>
      </c>
      <c r="H339" s="179"/>
      <c r="I339" s="206" t="s">
        <v>4549</v>
      </c>
      <c r="J339" s="206" t="s">
        <v>5369</v>
      </c>
      <c r="K339" s="212" t="s">
        <v>85</v>
      </c>
      <c r="L339" s="206" t="s">
        <v>17</v>
      </c>
      <c r="M339" s="181" t="s">
        <v>16</v>
      </c>
    </row>
    <row r="340" spans="1:13" s="7" customFormat="1" ht="32.1" customHeight="1" x14ac:dyDescent="0.15">
      <c r="A340" s="193"/>
      <c r="B340" s="194"/>
      <c r="C340" s="202">
        <v>3</v>
      </c>
      <c r="D340" s="191" t="s">
        <v>447</v>
      </c>
      <c r="E340" s="185" t="s">
        <v>5</v>
      </c>
      <c r="F340" s="204" t="s">
        <v>3229</v>
      </c>
      <c r="G340" s="206" t="s">
        <v>3230</v>
      </c>
      <c r="H340" s="179"/>
      <c r="I340" s="173" t="s">
        <v>447</v>
      </c>
      <c r="J340" s="206" t="s">
        <v>3231</v>
      </c>
      <c r="K340" s="212" t="s">
        <v>85</v>
      </c>
      <c r="L340" s="173" t="s">
        <v>17</v>
      </c>
      <c r="M340" s="174" t="s">
        <v>16</v>
      </c>
    </row>
    <row r="341" spans="1:13" s="7" customFormat="1" ht="68.099999999999994" customHeight="1" x14ac:dyDescent="0.15">
      <c r="A341" s="193"/>
      <c r="B341" s="194"/>
      <c r="C341" s="177"/>
      <c r="D341" s="194"/>
      <c r="E341" s="171" t="s">
        <v>6</v>
      </c>
      <c r="F341" s="169" t="s">
        <v>3232</v>
      </c>
      <c r="G341" s="206" t="s">
        <v>3234</v>
      </c>
      <c r="H341" s="179"/>
      <c r="I341" s="179"/>
      <c r="J341" s="206" t="s">
        <v>5370</v>
      </c>
      <c r="K341" s="214" t="s">
        <v>32</v>
      </c>
      <c r="L341" s="209"/>
      <c r="M341" s="178"/>
    </row>
    <row r="342" spans="1:13" s="7" customFormat="1" ht="44.1" customHeight="1" x14ac:dyDescent="0.15">
      <c r="A342" s="193"/>
      <c r="B342" s="194"/>
      <c r="C342" s="177"/>
      <c r="D342" s="194"/>
      <c r="E342" s="180"/>
      <c r="F342" s="176"/>
      <c r="G342" s="206" t="s">
        <v>3236</v>
      </c>
      <c r="H342" s="179"/>
      <c r="I342" s="179"/>
      <c r="J342" s="206" t="s">
        <v>5371</v>
      </c>
      <c r="K342" s="240"/>
      <c r="L342" s="209"/>
      <c r="M342" s="178"/>
    </row>
    <row r="343" spans="1:13" s="7" customFormat="1" ht="44.1" customHeight="1" x14ac:dyDescent="0.15">
      <c r="A343" s="193"/>
      <c r="B343" s="194"/>
      <c r="C343" s="177"/>
      <c r="D343" s="194"/>
      <c r="E343" s="180"/>
      <c r="F343" s="176"/>
      <c r="G343" s="206" t="s">
        <v>3238</v>
      </c>
      <c r="H343" s="179"/>
      <c r="I343" s="179"/>
      <c r="J343" s="206" t="s">
        <v>5372</v>
      </c>
      <c r="K343" s="240"/>
      <c r="L343" s="209"/>
      <c r="M343" s="178"/>
    </row>
    <row r="344" spans="1:13" s="7" customFormat="1" ht="44.1" customHeight="1" x14ac:dyDescent="0.15">
      <c r="A344" s="193"/>
      <c r="B344" s="194"/>
      <c r="C344" s="177"/>
      <c r="D344" s="194"/>
      <c r="E344" s="180"/>
      <c r="F344" s="176"/>
      <c r="G344" s="206" t="s">
        <v>3240</v>
      </c>
      <c r="H344" s="179"/>
      <c r="I344" s="179"/>
      <c r="J344" s="206" t="s">
        <v>5373</v>
      </c>
      <c r="K344" s="240"/>
      <c r="L344" s="209"/>
      <c r="M344" s="178"/>
    </row>
    <row r="345" spans="1:13" s="7" customFormat="1" ht="44.1" customHeight="1" x14ac:dyDescent="0.15">
      <c r="A345" s="193"/>
      <c r="B345" s="194"/>
      <c r="C345" s="177"/>
      <c r="D345" s="194"/>
      <c r="E345" s="180"/>
      <c r="F345" s="176"/>
      <c r="G345" s="206" t="s">
        <v>3241</v>
      </c>
      <c r="H345" s="179"/>
      <c r="I345" s="179"/>
      <c r="J345" s="206" t="s">
        <v>5374</v>
      </c>
      <c r="K345" s="240"/>
      <c r="L345" s="209"/>
      <c r="M345" s="178"/>
    </row>
    <row r="346" spans="1:13" s="7" customFormat="1" ht="44.1" customHeight="1" x14ac:dyDescent="0.15">
      <c r="A346" s="193"/>
      <c r="B346" s="194"/>
      <c r="C346" s="177"/>
      <c r="D346" s="194"/>
      <c r="E346" s="180"/>
      <c r="F346" s="176"/>
      <c r="G346" s="206" t="s">
        <v>3243</v>
      </c>
      <c r="H346" s="179"/>
      <c r="I346" s="179"/>
      <c r="J346" s="206" t="s">
        <v>5375</v>
      </c>
      <c r="K346" s="268"/>
      <c r="L346" s="209"/>
      <c r="M346" s="178"/>
    </row>
    <row r="347" spans="1:13" s="7" customFormat="1" ht="56.1" customHeight="1" x14ac:dyDescent="0.15">
      <c r="A347" s="193"/>
      <c r="B347" s="194"/>
      <c r="C347" s="177"/>
      <c r="D347" s="194"/>
      <c r="E347" s="180"/>
      <c r="F347" s="176"/>
      <c r="G347" s="206" t="s">
        <v>5376</v>
      </c>
      <c r="H347" s="179"/>
      <c r="I347" s="179"/>
      <c r="J347" s="206" t="s">
        <v>5377</v>
      </c>
      <c r="K347" s="217" t="s">
        <v>3246</v>
      </c>
      <c r="L347" s="209"/>
      <c r="M347" s="178"/>
    </row>
    <row r="348" spans="1:13" s="7" customFormat="1" ht="44.1" customHeight="1" x14ac:dyDescent="0.15">
      <c r="A348" s="193"/>
      <c r="B348" s="194"/>
      <c r="C348" s="177"/>
      <c r="D348" s="194"/>
      <c r="E348" s="197"/>
      <c r="F348" s="183"/>
      <c r="G348" s="206" t="s">
        <v>5378</v>
      </c>
      <c r="H348" s="179"/>
      <c r="I348" s="179"/>
      <c r="J348" s="206" t="s">
        <v>5379</v>
      </c>
      <c r="K348" s="268"/>
      <c r="L348" s="209"/>
      <c r="M348" s="178"/>
    </row>
    <row r="349" spans="1:13" s="7" customFormat="1" ht="44.1" customHeight="1" x14ac:dyDescent="0.15">
      <c r="A349" s="193"/>
      <c r="B349" s="194"/>
      <c r="C349" s="177"/>
      <c r="D349" s="194"/>
      <c r="E349" s="185" t="s">
        <v>7</v>
      </c>
      <c r="F349" s="186" t="s">
        <v>3247</v>
      </c>
      <c r="G349" s="206" t="s">
        <v>564</v>
      </c>
      <c r="H349" s="179"/>
      <c r="I349" s="179"/>
      <c r="J349" s="206" t="s">
        <v>564</v>
      </c>
      <c r="K349" s="269" t="s">
        <v>3248</v>
      </c>
      <c r="L349" s="209"/>
      <c r="M349" s="178"/>
    </row>
    <row r="350" spans="1:13" s="7" customFormat="1" ht="32.1" customHeight="1" x14ac:dyDescent="0.15">
      <c r="A350" s="193"/>
      <c r="B350" s="194"/>
      <c r="C350" s="177"/>
      <c r="D350" s="194"/>
      <c r="E350" s="171" t="s">
        <v>8</v>
      </c>
      <c r="F350" s="191" t="s">
        <v>4569</v>
      </c>
      <c r="G350" s="206" t="s">
        <v>5380</v>
      </c>
      <c r="H350" s="179"/>
      <c r="I350" s="179"/>
      <c r="J350" s="206" t="s">
        <v>5381</v>
      </c>
      <c r="K350" s="212" t="s">
        <v>85</v>
      </c>
      <c r="L350" s="209"/>
      <c r="M350" s="178"/>
    </row>
    <row r="351" spans="1:13" s="7" customFormat="1" ht="44.1" customHeight="1" x14ac:dyDescent="0.15">
      <c r="A351" s="193"/>
      <c r="B351" s="194"/>
      <c r="C351" s="177"/>
      <c r="D351" s="194"/>
      <c r="E351" s="197"/>
      <c r="F351" s="198"/>
      <c r="G351" s="206" t="s">
        <v>155</v>
      </c>
      <c r="H351" s="179"/>
      <c r="I351" s="179"/>
      <c r="J351" s="206" t="s">
        <v>5382</v>
      </c>
      <c r="K351" s="212" t="s">
        <v>32</v>
      </c>
      <c r="L351" s="209"/>
      <c r="M351" s="178"/>
    </row>
    <row r="352" spans="1:13" s="7" customFormat="1" ht="44.1" customHeight="1" x14ac:dyDescent="0.15">
      <c r="A352" s="193"/>
      <c r="B352" s="194"/>
      <c r="C352" s="177"/>
      <c r="D352" s="194"/>
      <c r="E352" s="171" t="s">
        <v>9</v>
      </c>
      <c r="F352" s="191" t="s">
        <v>4571</v>
      </c>
      <c r="G352" s="206" t="s">
        <v>5383</v>
      </c>
      <c r="H352" s="179"/>
      <c r="I352" s="179"/>
      <c r="J352" s="206" t="s">
        <v>5384</v>
      </c>
      <c r="K352" s="214" t="s">
        <v>83</v>
      </c>
      <c r="L352" s="209"/>
      <c r="M352" s="178"/>
    </row>
    <row r="353" spans="1:13" s="7" customFormat="1" ht="32.1" customHeight="1" x14ac:dyDescent="0.15">
      <c r="A353" s="193"/>
      <c r="B353" s="194"/>
      <c r="C353" s="177"/>
      <c r="D353" s="194"/>
      <c r="E353" s="197"/>
      <c r="F353" s="198"/>
      <c r="G353" s="206" t="s">
        <v>5385</v>
      </c>
      <c r="H353" s="179"/>
      <c r="I353" s="179"/>
      <c r="J353" s="206" t="s">
        <v>5386</v>
      </c>
      <c r="K353" s="211"/>
      <c r="L353" s="209"/>
      <c r="M353" s="178"/>
    </row>
    <row r="354" spans="1:13" s="7" customFormat="1" ht="44.1" customHeight="1" x14ac:dyDescent="0.15">
      <c r="A354" s="193"/>
      <c r="B354" s="194"/>
      <c r="C354" s="180"/>
      <c r="D354" s="176"/>
      <c r="E354" s="171" t="s">
        <v>14</v>
      </c>
      <c r="F354" s="191" t="s">
        <v>3249</v>
      </c>
      <c r="G354" s="181" t="s">
        <v>450</v>
      </c>
      <c r="H354" s="178"/>
      <c r="I354" s="178"/>
      <c r="J354" s="206" t="s">
        <v>450</v>
      </c>
      <c r="K354" s="181" t="s">
        <v>3250</v>
      </c>
      <c r="L354" s="245"/>
      <c r="M354" s="278"/>
    </row>
    <row r="355" spans="1:13" s="7" customFormat="1" ht="32.1" customHeight="1" x14ac:dyDescent="0.15">
      <c r="A355" s="193"/>
      <c r="B355" s="194"/>
      <c r="C355" s="177"/>
      <c r="D355" s="194"/>
      <c r="E355" s="180"/>
      <c r="F355" s="194"/>
      <c r="G355" s="206" t="s">
        <v>4576</v>
      </c>
      <c r="H355" s="179"/>
      <c r="I355" s="179"/>
      <c r="J355" s="206" t="s">
        <v>4576</v>
      </c>
      <c r="K355" s="214" t="s">
        <v>379</v>
      </c>
      <c r="L355" s="209"/>
      <c r="M355" s="178"/>
    </row>
    <row r="356" spans="1:13" s="7" customFormat="1" ht="32.1" customHeight="1" x14ac:dyDescent="0.15">
      <c r="A356" s="193"/>
      <c r="B356" s="194"/>
      <c r="C356" s="177"/>
      <c r="D356" s="194"/>
      <c r="E356" s="180"/>
      <c r="F356" s="194"/>
      <c r="G356" s="206" t="s">
        <v>4577</v>
      </c>
      <c r="H356" s="179"/>
      <c r="I356" s="179"/>
      <c r="J356" s="206" t="s">
        <v>4577</v>
      </c>
      <c r="K356" s="209"/>
      <c r="L356" s="209"/>
      <c r="M356" s="178"/>
    </row>
    <row r="357" spans="1:13" s="7" customFormat="1" ht="32.1" customHeight="1" x14ac:dyDescent="0.15">
      <c r="A357" s="201"/>
      <c r="B357" s="198"/>
      <c r="C357" s="184"/>
      <c r="D357" s="198"/>
      <c r="E357" s="197"/>
      <c r="F357" s="198"/>
      <c r="G357" s="206" t="s">
        <v>4578</v>
      </c>
      <c r="H357" s="189"/>
      <c r="I357" s="189"/>
      <c r="J357" s="206" t="s">
        <v>4578</v>
      </c>
      <c r="K357" s="211"/>
      <c r="L357" s="211"/>
      <c r="M357" s="187"/>
    </row>
    <row r="358" spans="1:13" s="7" customFormat="1" ht="44.1" customHeight="1" x14ac:dyDescent="0.15">
      <c r="A358" s="190">
        <v>64</v>
      </c>
      <c r="B358" s="191" t="s">
        <v>364</v>
      </c>
      <c r="C358" s="202">
        <v>1</v>
      </c>
      <c r="D358" s="191" t="s">
        <v>364</v>
      </c>
      <c r="E358" s="185" t="s">
        <v>5</v>
      </c>
      <c r="F358" s="204" t="s">
        <v>3251</v>
      </c>
      <c r="G358" s="206" t="s">
        <v>3252</v>
      </c>
      <c r="H358" s="173" t="s">
        <v>364</v>
      </c>
      <c r="I358" s="173" t="s">
        <v>364</v>
      </c>
      <c r="J358" s="206" t="s">
        <v>5387</v>
      </c>
      <c r="K358" s="212" t="s">
        <v>85</v>
      </c>
      <c r="L358" s="173" t="s">
        <v>17</v>
      </c>
      <c r="M358" s="174" t="s">
        <v>16</v>
      </c>
    </row>
    <row r="359" spans="1:13" s="7" customFormat="1" ht="56.1" customHeight="1" x14ac:dyDescent="0.15">
      <c r="A359" s="193"/>
      <c r="B359" s="194"/>
      <c r="C359" s="177"/>
      <c r="D359" s="194"/>
      <c r="E359" s="171" t="s">
        <v>8</v>
      </c>
      <c r="F359" s="191" t="s">
        <v>3254</v>
      </c>
      <c r="G359" s="206" t="s">
        <v>3255</v>
      </c>
      <c r="H359" s="179"/>
      <c r="I359" s="179"/>
      <c r="J359" s="206" t="s">
        <v>3255</v>
      </c>
      <c r="K359" s="212" t="s">
        <v>3256</v>
      </c>
      <c r="L359" s="209"/>
      <c r="M359" s="178"/>
    </row>
    <row r="360" spans="1:13" s="7" customFormat="1" ht="56.1" customHeight="1" x14ac:dyDescent="0.15">
      <c r="A360" s="193"/>
      <c r="B360" s="194"/>
      <c r="C360" s="177"/>
      <c r="D360" s="194"/>
      <c r="E360" s="180"/>
      <c r="F360" s="194"/>
      <c r="G360" s="206" t="s">
        <v>5388</v>
      </c>
      <c r="H360" s="179"/>
      <c r="I360" s="179"/>
      <c r="J360" s="206" t="s">
        <v>5388</v>
      </c>
      <c r="K360" s="212" t="s">
        <v>2970</v>
      </c>
      <c r="L360" s="209"/>
      <c r="M360" s="178"/>
    </row>
    <row r="361" spans="1:13" s="7" customFormat="1" ht="32.1" customHeight="1" x14ac:dyDescent="0.15">
      <c r="A361" s="193"/>
      <c r="B361" s="194"/>
      <c r="C361" s="184"/>
      <c r="D361" s="198"/>
      <c r="E361" s="197"/>
      <c r="F361" s="198"/>
      <c r="G361" s="206" t="s">
        <v>3257</v>
      </c>
      <c r="H361" s="179"/>
      <c r="I361" s="189"/>
      <c r="J361" s="206" t="s">
        <v>3258</v>
      </c>
      <c r="K361" s="181" t="s">
        <v>32</v>
      </c>
      <c r="L361" s="189"/>
      <c r="M361" s="187"/>
    </row>
    <row r="362" spans="1:13" s="7" customFormat="1" ht="44.1" customHeight="1" x14ac:dyDescent="0.15">
      <c r="A362" s="193"/>
      <c r="B362" s="194"/>
      <c r="C362" s="202">
        <v>2</v>
      </c>
      <c r="D362" s="191" t="s">
        <v>3259</v>
      </c>
      <c r="E362" s="185" t="s">
        <v>5</v>
      </c>
      <c r="F362" s="204" t="s">
        <v>3260</v>
      </c>
      <c r="G362" s="206" t="s">
        <v>162</v>
      </c>
      <c r="H362" s="179"/>
      <c r="I362" s="173" t="s">
        <v>3259</v>
      </c>
      <c r="J362" s="206" t="s">
        <v>5389</v>
      </c>
      <c r="K362" s="269" t="s">
        <v>85</v>
      </c>
      <c r="L362" s="173" t="s">
        <v>17</v>
      </c>
      <c r="M362" s="174" t="s">
        <v>16</v>
      </c>
    </row>
    <row r="363" spans="1:13" s="7" customFormat="1" ht="32.1" customHeight="1" x14ac:dyDescent="0.15">
      <c r="A363" s="193"/>
      <c r="B363" s="194"/>
      <c r="C363" s="184"/>
      <c r="D363" s="198"/>
      <c r="E363" s="185" t="s">
        <v>7</v>
      </c>
      <c r="F363" s="204" t="s">
        <v>5390</v>
      </c>
      <c r="G363" s="206" t="s">
        <v>5391</v>
      </c>
      <c r="H363" s="179"/>
      <c r="I363" s="189"/>
      <c r="J363" s="206" t="s">
        <v>5392</v>
      </c>
      <c r="K363" s="212" t="s">
        <v>80</v>
      </c>
      <c r="L363" s="211"/>
      <c r="M363" s="187"/>
    </row>
    <row r="364" spans="1:13" s="7" customFormat="1" ht="44.1" customHeight="1" x14ac:dyDescent="0.15">
      <c r="A364" s="193"/>
      <c r="B364" s="194"/>
      <c r="C364" s="202">
        <v>3</v>
      </c>
      <c r="D364" s="191" t="s">
        <v>3270</v>
      </c>
      <c r="E364" s="171" t="s">
        <v>5</v>
      </c>
      <c r="F364" s="191" t="s">
        <v>3271</v>
      </c>
      <c r="G364" s="206" t="s">
        <v>162</v>
      </c>
      <c r="H364" s="179"/>
      <c r="I364" s="173" t="s">
        <v>3270</v>
      </c>
      <c r="J364" s="206" t="s">
        <v>5393</v>
      </c>
      <c r="K364" s="212" t="s">
        <v>85</v>
      </c>
      <c r="L364" s="173" t="s">
        <v>17</v>
      </c>
      <c r="M364" s="174" t="s">
        <v>16</v>
      </c>
    </row>
    <row r="365" spans="1:13" s="7" customFormat="1" ht="68.099999999999994" customHeight="1" x14ac:dyDescent="0.15">
      <c r="A365" s="193"/>
      <c r="B365" s="194"/>
      <c r="C365" s="184"/>
      <c r="D365" s="198"/>
      <c r="E365" s="197"/>
      <c r="F365" s="198"/>
      <c r="G365" s="206" t="s">
        <v>3274</v>
      </c>
      <c r="H365" s="179"/>
      <c r="I365" s="189"/>
      <c r="J365" s="206" t="s">
        <v>3274</v>
      </c>
      <c r="K365" s="212" t="s">
        <v>3275</v>
      </c>
      <c r="L365" s="211"/>
      <c r="M365" s="187"/>
    </row>
    <row r="366" spans="1:13" s="7" customFormat="1" ht="44.1" customHeight="1" x14ac:dyDescent="0.15">
      <c r="A366" s="193"/>
      <c r="B366" s="194"/>
      <c r="C366" s="202">
        <v>6</v>
      </c>
      <c r="D366" s="191" t="s">
        <v>3302</v>
      </c>
      <c r="E366" s="171" t="s">
        <v>5</v>
      </c>
      <c r="F366" s="191" t="s">
        <v>3303</v>
      </c>
      <c r="G366" s="206" t="s">
        <v>162</v>
      </c>
      <c r="H366" s="179"/>
      <c r="I366" s="173" t="s">
        <v>3302</v>
      </c>
      <c r="J366" s="206" t="s">
        <v>5394</v>
      </c>
      <c r="K366" s="214" t="s">
        <v>85</v>
      </c>
      <c r="L366" s="173" t="s">
        <v>17</v>
      </c>
      <c r="M366" s="174" t="s">
        <v>16</v>
      </c>
    </row>
    <row r="367" spans="1:13" s="7" customFormat="1" ht="44.1" customHeight="1" x14ac:dyDescent="0.15">
      <c r="A367" s="193"/>
      <c r="B367" s="194"/>
      <c r="C367" s="177"/>
      <c r="D367" s="194"/>
      <c r="E367" s="180"/>
      <c r="F367" s="194"/>
      <c r="G367" s="206" t="s">
        <v>3305</v>
      </c>
      <c r="H367" s="179"/>
      <c r="I367" s="179"/>
      <c r="J367" s="206" t="s">
        <v>5395</v>
      </c>
      <c r="K367" s="209"/>
      <c r="L367" s="179"/>
      <c r="M367" s="178"/>
    </row>
    <row r="368" spans="1:13" s="7" customFormat="1" ht="44.1" customHeight="1" x14ac:dyDescent="0.15">
      <c r="A368" s="193"/>
      <c r="B368" s="194"/>
      <c r="C368" s="177"/>
      <c r="D368" s="194"/>
      <c r="E368" s="180"/>
      <c r="F368" s="194"/>
      <c r="G368" s="206" t="s">
        <v>3307</v>
      </c>
      <c r="H368" s="179"/>
      <c r="I368" s="179"/>
      <c r="J368" s="206" t="s">
        <v>5396</v>
      </c>
      <c r="K368" s="211"/>
      <c r="L368" s="179"/>
      <c r="M368" s="178"/>
    </row>
    <row r="369" spans="1:13" s="7" customFormat="1" ht="44.1" customHeight="1" x14ac:dyDescent="0.15">
      <c r="A369" s="193"/>
      <c r="B369" s="194"/>
      <c r="C369" s="177"/>
      <c r="D369" s="194"/>
      <c r="E369" s="197"/>
      <c r="F369" s="198"/>
      <c r="G369" s="206" t="s">
        <v>332</v>
      </c>
      <c r="H369" s="179"/>
      <c r="I369" s="179"/>
      <c r="J369" s="206" t="s">
        <v>332</v>
      </c>
      <c r="K369" s="212" t="s">
        <v>3313</v>
      </c>
      <c r="L369" s="209"/>
      <c r="M369" s="178"/>
    </row>
    <row r="370" spans="1:13" s="7" customFormat="1" ht="44.1" customHeight="1" x14ac:dyDescent="0.15">
      <c r="A370" s="201"/>
      <c r="B370" s="198"/>
      <c r="C370" s="184"/>
      <c r="D370" s="198"/>
      <c r="E370" s="185" t="s">
        <v>6</v>
      </c>
      <c r="F370" s="204" t="s">
        <v>3314</v>
      </c>
      <c r="G370" s="206" t="s">
        <v>3315</v>
      </c>
      <c r="H370" s="189"/>
      <c r="I370" s="189"/>
      <c r="J370" s="206" t="s">
        <v>5397</v>
      </c>
      <c r="K370" s="212" t="s">
        <v>85</v>
      </c>
      <c r="L370" s="211"/>
      <c r="M370" s="187"/>
    </row>
    <row r="371" spans="1:13" s="7" customFormat="1" ht="44.1" customHeight="1" x14ac:dyDescent="0.15">
      <c r="A371" s="190">
        <v>65</v>
      </c>
      <c r="B371" s="191" t="s">
        <v>3317</v>
      </c>
      <c r="C371" s="202">
        <v>1</v>
      </c>
      <c r="D371" s="191" t="s">
        <v>3317</v>
      </c>
      <c r="E371" s="242" t="s">
        <v>5</v>
      </c>
      <c r="F371" s="204" t="s">
        <v>3318</v>
      </c>
      <c r="G371" s="206" t="s">
        <v>3319</v>
      </c>
      <c r="H371" s="173" t="s">
        <v>3317</v>
      </c>
      <c r="I371" s="173" t="s">
        <v>3317</v>
      </c>
      <c r="J371" s="206" t="s">
        <v>5398</v>
      </c>
      <c r="K371" s="214" t="s">
        <v>85</v>
      </c>
      <c r="L371" s="173" t="s">
        <v>17</v>
      </c>
      <c r="M371" s="174" t="s">
        <v>16</v>
      </c>
    </row>
    <row r="372" spans="1:13" s="7" customFormat="1" ht="44.1" customHeight="1" x14ac:dyDescent="0.15">
      <c r="A372" s="193"/>
      <c r="B372" s="194"/>
      <c r="C372" s="177"/>
      <c r="D372" s="194"/>
      <c r="E372" s="242" t="s">
        <v>6</v>
      </c>
      <c r="F372" s="204" t="s">
        <v>3320</v>
      </c>
      <c r="G372" s="206" t="s">
        <v>162</v>
      </c>
      <c r="H372" s="179"/>
      <c r="I372" s="179"/>
      <c r="J372" s="206" t="s">
        <v>5399</v>
      </c>
      <c r="K372" s="211"/>
      <c r="L372" s="179"/>
      <c r="M372" s="178"/>
    </row>
    <row r="373" spans="1:13" s="7" customFormat="1" ht="32.1" customHeight="1" x14ac:dyDescent="0.15">
      <c r="A373" s="193"/>
      <c r="B373" s="194"/>
      <c r="C373" s="184"/>
      <c r="D373" s="198"/>
      <c r="E373" s="242" t="s">
        <v>8</v>
      </c>
      <c r="F373" s="204" t="s">
        <v>3325</v>
      </c>
      <c r="G373" s="206" t="s">
        <v>163</v>
      </c>
      <c r="H373" s="179"/>
      <c r="I373" s="189"/>
      <c r="J373" s="206" t="s">
        <v>5400</v>
      </c>
      <c r="K373" s="212" t="s">
        <v>85</v>
      </c>
      <c r="L373" s="211"/>
      <c r="M373" s="187"/>
    </row>
    <row r="374" spans="1:13" s="7" customFormat="1" ht="44.1" customHeight="1" x14ac:dyDescent="0.15">
      <c r="A374" s="193"/>
      <c r="B374" s="194"/>
      <c r="C374" s="202">
        <v>2</v>
      </c>
      <c r="D374" s="191" t="s">
        <v>3331</v>
      </c>
      <c r="E374" s="242" t="s">
        <v>5</v>
      </c>
      <c r="F374" s="204" t="s">
        <v>3332</v>
      </c>
      <c r="G374" s="206" t="s">
        <v>3333</v>
      </c>
      <c r="H374" s="179"/>
      <c r="I374" s="173" t="s">
        <v>3331</v>
      </c>
      <c r="J374" s="206" t="s">
        <v>5401</v>
      </c>
      <c r="K374" s="214" t="s">
        <v>85</v>
      </c>
      <c r="L374" s="173" t="s">
        <v>17</v>
      </c>
      <c r="M374" s="174" t="s">
        <v>16</v>
      </c>
    </row>
    <row r="375" spans="1:13" s="7" customFormat="1" ht="44.1" customHeight="1" x14ac:dyDescent="0.15">
      <c r="A375" s="193"/>
      <c r="B375" s="194"/>
      <c r="C375" s="177"/>
      <c r="D375" s="194"/>
      <c r="E375" s="185" t="s">
        <v>6</v>
      </c>
      <c r="F375" s="204" t="s">
        <v>3334</v>
      </c>
      <c r="G375" s="206" t="s">
        <v>162</v>
      </c>
      <c r="H375" s="179"/>
      <c r="I375" s="179"/>
      <c r="J375" s="206" t="s">
        <v>5402</v>
      </c>
      <c r="K375" s="211"/>
      <c r="L375" s="209"/>
      <c r="M375" s="178"/>
    </row>
    <row r="376" spans="1:13" s="7" customFormat="1" ht="32.1" customHeight="1" x14ac:dyDescent="0.15">
      <c r="A376" s="193"/>
      <c r="B376" s="194"/>
      <c r="C376" s="177"/>
      <c r="D376" s="194"/>
      <c r="E376" s="242" t="s">
        <v>9</v>
      </c>
      <c r="F376" s="204" t="s">
        <v>3345</v>
      </c>
      <c r="G376" s="206" t="s">
        <v>3349</v>
      </c>
      <c r="H376" s="179"/>
      <c r="I376" s="179"/>
      <c r="J376" s="206" t="s">
        <v>5403</v>
      </c>
      <c r="K376" s="214" t="s">
        <v>32</v>
      </c>
      <c r="L376" s="209"/>
      <c r="M376" s="178"/>
    </row>
    <row r="377" spans="1:13" s="7" customFormat="1" ht="32.1" customHeight="1" x14ac:dyDescent="0.15">
      <c r="A377" s="193"/>
      <c r="B377" s="194"/>
      <c r="C377" s="184"/>
      <c r="D377" s="198"/>
      <c r="E377" s="242" t="s">
        <v>11</v>
      </c>
      <c r="F377" s="204" t="s">
        <v>3351</v>
      </c>
      <c r="G377" s="206" t="s">
        <v>3352</v>
      </c>
      <c r="H377" s="179"/>
      <c r="I377" s="189"/>
      <c r="J377" s="206" t="s">
        <v>5404</v>
      </c>
      <c r="K377" s="211"/>
      <c r="L377" s="211"/>
      <c r="M377" s="187"/>
    </row>
    <row r="378" spans="1:13" s="7" customFormat="1" ht="44.1" customHeight="1" x14ac:dyDescent="0.15">
      <c r="A378" s="193"/>
      <c r="B378" s="194"/>
      <c r="C378" s="202">
        <v>3</v>
      </c>
      <c r="D378" s="191" t="s">
        <v>3354</v>
      </c>
      <c r="E378" s="242" t="s">
        <v>5</v>
      </c>
      <c r="F378" s="204" t="s">
        <v>3355</v>
      </c>
      <c r="G378" s="206" t="s">
        <v>3356</v>
      </c>
      <c r="H378" s="179"/>
      <c r="I378" s="173" t="s">
        <v>3354</v>
      </c>
      <c r="J378" s="206" t="s">
        <v>5405</v>
      </c>
      <c r="K378" s="214" t="s">
        <v>85</v>
      </c>
      <c r="L378" s="173" t="s">
        <v>17</v>
      </c>
      <c r="M378" s="174" t="s">
        <v>16</v>
      </c>
    </row>
    <row r="379" spans="1:13" s="7" customFormat="1" ht="44.1" customHeight="1" x14ac:dyDescent="0.15">
      <c r="A379" s="193"/>
      <c r="B379" s="194"/>
      <c r="C379" s="177"/>
      <c r="D379" s="194"/>
      <c r="E379" s="242" t="s">
        <v>6</v>
      </c>
      <c r="F379" s="204" t="s">
        <v>3357</v>
      </c>
      <c r="G379" s="206" t="s">
        <v>162</v>
      </c>
      <c r="H379" s="179"/>
      <c r="I379" s="179"/>
      <c r="J379" s="206" t="s">
        <v>5406</v>
      </c>
      <c r="K379" s="211"/>
      <c r="L379" s="209"/>
      <c r="M379" s="178"/>
    </row>
    <row r="380" spans="1:13" s="7" customFormat="1" ht="32.1" customHeight="1" x14ac:dyDescent="0.15">
      <c r="A380" s="193"/>
      <c r="B380" s="194"/>
      <c r="C380" s="177"/>
      <c r="D380" s="194"/>
      <c r="E380" s="242" t="s">
        <v>8</v>
      </c>
      <c r="F380" s="204" t="s">
        <v>3361</v>
      </c>
      <c r="G380" s="206" t="s">
        <v>3362</v>
      </c>
      <c r="H380" s="179"/>
      <c r="I380" s="179"/>
      <c r="J380" s="206" t="s">
        <v>5407</v>
      </c>
      <c r="K380" s="214" t="s">
        <v>32</v>
      </c>
      <c r="L380" s="209"/>
      <c r="M380" s="178"/>
    </row>
    <row r="381" spans="1:13" s="7" customFormat="1" ht="32.1" customHeight="1" x14ac:dyDescent="0.15">
      <c r="A381" s="193"/>
      <c r="B381" s="194"/>
      <c r="C381" s="184"/>
      <c r="D381" s="198"/>
      <c r="E381" s="242" t="s">
        <v>11</v>
      </c>
      <c r="F381" s="204" t="s">
        <v>3367</v>
      </c>
      <c r="G381" s="206" t="s">
        <v>3368</v>
      </c>
      <c r="H381" s="179"/>
      <c r="I381" s="189"/>
      <c r="J381" s="206" t="s">
        <v>5408</v>
      </c>
      <c r="K381" s="211"/>
      <c r="L381" s="211"/>
      <c r="M381" s="187"/>
    </row>
    <row r="382" spans="1:13" s="7" customFormat="1" ht="44.1" customHeight="1" x14ac:dyDescent="0.15">
      <c r="A382" s="193"/>
      <c r="B382" s="194"/>
      <c r="C382" s="202">
        <v>4</v>
      </c>
      <c r="D382" s="191" t="s">
        <v>5409</v>
      </c>
      <c r="E382" s="242" t="s">
        <v>5</v>
      </c>
      <c r="F382" s="204" t="s">
        <v>5410</v>
      </c>
      <c r="G382" s="206" t="s">
        <v>5411</v>
      </c>
      <c r="H382" s="179"/>
      <c r="I382" s="173" t="s">
        <v>5409</v>
      </c>
      <c r="J382" s="206" t="s">
        <v>5412</v>
      </c>
      <c r="K382" s="214" t="s">
        <v>85</v>
      </c>
      <c r="L382" s="173" t="s">
        <v>17</v>
      </c>
      <c r="M382" s="174" t="s">
        <v>16</v>
      </c>
    </row>
    <row r="383" spans="1:13" s="7" customFormat="1" ht="44.1" customHeight="1" x14ac:dyDescent="0.15">
      <c r="A383" s="193"/>
      <c r="B383" s="194"/>
      <c r="C383" s="177"/>
      <c r="D383" s="194"/>
      <c r="E383" s="242" t="s">
        <v>6</v>
      </c>
      <c r="F383" s="204" t="s">
        <v>5413</v>
      </c>
      <c r="G383" s="206" t="s">
        <v>162</v>
      </c>
      <c r="H383" s="179"/>
      <c r="I383" s="179"/>
      <c r="J383" s="206" t="s">
        <v>5414</v>
      </c>
      <c r="K383" s="211"/>
      <c r="L383" s="209"/>
      <c r="M383" s="178"/>
    </row>
    <row r="384" spans="1:13" s="7" customFormat="1" ht="44.1" customHeight="1" x14ac:dyDescent="0.15">
      <c r="A384" s="201"/>
      <c r="B384" s="198"/>
      <c r="C384" s="184"/>
      <c r="D384" s="198"/>
      <c r="E384" s="242" t="s">
        <v>7</v>
      </c>
      <c r="F384" s="204" t="s">
        <v>5415</v>
      </c>
      <c r="G384" s="206" t="s">
        <v>5416</v>
      </c>
      <c r="H384" s="189"/>
      <c r="I384" s="189"/>
      <c r="J384" s="206" t="s">
        <v>5417</v>
      </c>
      <c r="K384" s="212" t="s">
        <v>32</v>
      </c>
      <c r="L384" s="211"/>
      <c r="M384" s="187"/>
    </row>
    <row r="385" spans="1:13" s="7" customFormat="1" ht="44.1" customHeight="1" x14ac:dyDescent="0.15">
      <c r="A385" s="190">
        <v>66</v>
      </c>
      <c r="B385" s="191" t="s">
        <v>452</v>
      </c>
      <c r="C385" s="202">
        <v>2</v>
      </c>
      <c r="D385" s="191" t="s">
        <v>454</v>
      </c>
      <c r="E385" s="185" t="s">
        <v>5</v>
      </c>
      <c r="F385" s="204" t="s">
        <v>3379</v>
      </c>
      <c r="G385" s="206" t="s">
        <v>5418</v>
      </c>
      <c r="H385" s="173" t="s">
        <v>452</v>
      </c>
      <c r="I385" s="173" t="s">
        <v>454</v>
      </c>
      <c r="J385" s="206" t="s">
        <v>5419</v>
      </c>
      <c r="K385" s="212" t="s">
        <v>85</v>
      </c>
      <c r="L385" s="206" t="s">
        <v>17</v>
      </c>
      <c r="M385" s="181" t="s">
        <v>16</v>
      </c>
    </row>
    <row r="386" spans="1:13" s="7" customFormat="1" ht="56.1" customHeight="1" x14ac:dyDescent="0.15">
      <c r="A386" s="193"/>
      <c r="B386" s="194"/>
      <c r="C386" s="177"/>
      <c r="D386" s="194"/>
      <c r="E386" s="185" t="s">
        <v>6</v>
      </c>
      <c r="F386" s="204" t="s">
        <v>3385</v>
      </c>
      <c r="G386" s="206" t="s">
        <v>3386</v>
      </c>
      <c r="H386" s="179"/>
      <c r="I386" s="179"/>
      <c r="J386" s="206" t="s">
        <v>245</v>
      </c>
      <c r="K386" s="212" t="s">
        <v>83</v>
      </c>
      <c r="L386" s="214" t="s">
        <v>3388</v>
      </c>
      <c r="M386" s="174" t="s">
        <v>33</v>
      </c>
    </row>
    <row r="387" spans="1:13" s="7" customFormat="1" ht="32.1" customHeight="1" x14ac:dyDescent="0.15">
      <c r="A387" s="193"/>
      <c r="B387" s="194"/>
      <c r="C387" s="177"/>
      <c r="D387" s="194"/>
      <c r="E387" s="171" t="s">
        <v>6</v>
      </c>
      <c r="F387" s="191" t="s">
        <v>3385</v>
      </c>
      <c r="G387" s="206" t="s">
        <v>3389</v>
      </c>
      <c r="H387" s="179"/>
      <c r="I387" s="179"/>
      <c r="J387" s="206" t="s">
        <v>5420</v>
      </c>
      <c r="K387" s="212" t="s">
        <v>32</v>
      </c>
      <c r="L387" s="209"/>
      <c r="M387" s="178"/>
    </row>
    <row r="388" spans="1:13" s="7" customFormat="1" ht="32.1" customHeight="1" x14ac:dyDescent="0.15">
      <c r="A388" s="201"/>
      <c r="B388" s="198"/>
      <c r="C388" s="184"/>
      <c r="D388" s="198"/>
      <c r="E388" s="197"/>
      <c r="F388" s="198"/>
      <c r="G388" s="206" t="s">
        <v>3391</v>
      </c>
      <c r="H388" s="189"/>
      <c r="I388" s="189"/>
      <c r="J388" s="206" t="s">
        <v>5421</v>
      </c>
      <c r="K388" s="212" t="s">
        <v>80</v>
      </c>
      <c r="L388" s="211"/>
      <c r="M388" s="187"/>
    </row>
    <row r="389" spans="1:13" ht="32.1" customHeight="1" x14ac:dyDescent="0.15">
      <c r="A389" s="190">
        <v>67</v>
      </c>
      <c r="B389" s="191" t="s">
        <v>455</v>
      </c>
      <c r="C389" s="202">
        <v>4</v>
      </c>
      <c r="D389" s="191" t="s">
        <v>458</v>
      </c>
      <c r="E389" s="171" t="s">
        <v>5</v>
      </c>
      <c r="F389" s="191" t="s">
        <v>3437</v>
      </c>
      <c r="G389" s="206" t="s">
        <v>329</v>
      </c>
      <c r="H389" s="173" t="s">
        <v>455</v>
      </c>
      <c r="I389" s="173" t="s">
        <v>458</v>
      </c>
      <c r="J389" s="206" t="s">
        <v>5422</v>
      </c>
      <c r="K389" s="214" t="s">
        <v>85</v>
      </c>
      <c r="L389" s="173" t="s">
        <v>17</v>
      </c>
      <c r="M389" s="174" t="s">
        <v>16</v>
      </c>
    </row>
    <row r="390" spans="1:13" ht="32.1" customHeight="1" x14ac:dyDescent="0.15">
      <c r="A390" s="193"/>
      <c r="B390" s="194"/>
      <c r="C390" s="177"/>
      <c r="D390" s="194"/>
      <c r="E390" s="180"/>
      <c r="F390" s="194"/>
      <c r="G390" s="206" t="s">
        <v>328</v>
      </c>
      <c r="H390" s="179"/>
      <c r="I390" s="179"/>
      <c r="J390" s="206" t="s">
        <v>5423</v>
      </c>
      <c r="K390" s="209"/>
      <c r="L390" s="179"/>
      <c r="M390" s="178"/>
    </row>
    <row r="391" spans="1:13" ht="32.1" customHeight="1" x14ac:dyDescent="0.15">
      <c r="A391" s="193"/>
      <c r="B391" s="194"/>
      <c r="C391" s="177"/>
      <c r="D391" s="194"/>
      <c r="E391" s="180"/>
      <c r="F391" s="194"/>
      <c r="G391" s="206" t="s">
        <v>327</v>
      </c>
      <c r="H391" s="179"/>
      <c r="I391" s="179"/>
      <c r="J391" s="206" t="s">
        <v>5424</v>
      </c>
      <c r="K391" s="211"/>
      <c r="L391" s="179"/>
      <c r="M391" s="178"/>
    </row>
    <row r="392" spans="1:13" s="7" customFormat="1" ht="32.1" customHeight="1" x14ac:dyDescent="0.15">
      <c r="A392" s="201"/>
      <c r="B392" s="198"/>
      <c r="C392" s="184"/>
      <c r="D392" s="198"/>
      <c r="E392" s="197"/>
      <c r="F392" s="198"/>
      <c r="G392" s="206" t="s">
        <v>459</v>
      </c>
      <c r="H392" s="189"/>
      <c r="I392" s="189"/>
      <c r="J392" s="206" t="s">
        <v>460</v>
      </c>
      <c r="K392" s="212" t="s">
        <v>32</v>
      </c>
      <c r="L392" s="211"/>
      <c r="M392" s="187"/>
    </row>
    <row r="393" spans="1:13" s="7" customFormat="1" ht="44.1" customHeight="1" x14ac:dyDescent="0.15">
      <c r="A393" s="270">
        <v>68</v>
      </c>
      <c r="B393" s="204" t="s">
        <v>461</v>
      </c>
      <c r="C393" s="242">
        <v>4</v>
      </c>
      <c r="D393" s="204" t="s">
        <v>463</v>
      </c>
      <c r="E393" s="185" t="s">
        <v>5</v>
      </c>
      <c r="F393" s="204" t="s">
        <v>3446</v>
      </c>
      <c r="G393" s="206" t="s">
        <v>3447</v>
      </c>
      <c r="H393" s="206" t="s">
        <v>461</v>
      </c>
      <c r="I393" s="206" t="s">
        <v>463</v>
      </c>
      <c r="J393" s="206" t="s">
        <v>5425</v>
      </c>
      <c r="K393" s="212" t="s">
        <v>85</v>
      </c>
      <c r="L393" s="206" t="s">
        <v>17</v>
      </c>
      <c r="M393" s="181" t="s">
        <v>16</v>
      </c>
    </row>
    <row r="394" spans="1:13" s="7" customFormat="1" ht="44.1" customHeight="1" x14ac:dyDescent="0.15">
      <c r="A394" s="190">
        <v>69</v>
      </c>
      <c r="B394" s="191" t="s">
        <v>3450</v>
      </c>
      <c r="C394" s="202">
        <v>1</v>
      </c>
      <c r="D394" s="191" t="s">
        <v>3450</v>
      </c>
      <c r="E394" s="171" t="s">
        <v>6</v>
      </c>
      <c r="F394" s="191" t="s">
        <v>5426</v>
      </c>
      <c r="G394" s="206" t="s">
        <v>5427</v>
      </c>
      <c r="H394" s="173" t="s">
        <v>3450</v>
      </c>
      <c r="I394" s="173" t="s">
        <v>3450</v>
      </c>
      <c r="J394" s="206" t="s">
        <v>5428</v>
      </c>
      <c r="K394" s="212" t="s">
        <v>85</v>
      </c>
      <c r="L394" s="173" t="s">
        <v>17</v>
      </c>
      <c r="M394" s="174" t="s">
        <v>16</v>
      </c>
    </row>
    <row r="395" spans="1:13" s="7" customFormat="1" ht="32.1" customHeight="1" x14ac:dyDescent="0.15">
      <c r="A395" s="193"/>
      <c r="B395" s="194"/>
      <c r="C395" s="184"/>
      <c r="D395" s="198"/>
      <c r="E395" s="197"/>
      <c r="F395" s="198"/>
      <c r="G395" s="206" t="s">
        <v>330</v>
      </c>
      <c r="H395" s="179"/>
      <c r="I395" s="189"/>
      <c r="J395" s="206" t="s">
        <v>5429</v>
      </c>
      <c r="K395" s="212" t="s">
        <v>83</v>
      </c>
      <c r="L395" s="211"/>
      <c r="M395" s="187"/>
    </row>
    <row r="396" spans="1:13" s="7" customFormat="1" ht="44.1" customHeight="1" x14ac:dyDescent="0.15">
      <c r="A396" s="193"/>
      <c r="B396" s="194"/>
      <c r="C396" s="202">
        <v>3</v>
      </c>
      <c r="D396" s="191" t="s">
        <v>465</v>
      </c>
      <c r="E396" s="171" t="s">
        <v>11</v>
      </c>
      <c r="F396" s="191" t="s">
        <v>177</v>
      </c>
      <c r="G396" s="206" t="s">
        <v>5430</v>
      </c>
      <c r="H396" s="179"/>
      <c r="I396" s="173" t="s">
        <v>465</v>
      </c>
      <c r="J396" s="206" t="s">
        <v>5431</v>
      </c>
      <c r="K396" s="214" t="s">
        <v>85</v>
      </c>
      <c r="L396" s="173" t="s">
        <v>17</v>
      </c>
      <c r="M396" s="174" t="s">
        <v>16</v>
      </c>
    </row>
    <row r="397" spans="1:13" s="7" customFormat="1" ht="32.1" customHeight="1" x14ac:dyDescent="0.15">
      <c r="A397" s="193"/>
      <c r="B397" s="194"/>
      <c r="C397" s="177"/>
      <c r="D397" s="194"/>
      <c r="E397" s="180"/>
      <c r="F397" s="194"/>
      <c r="G397" s="206" t="s">
        <v>5432</v>
      </c>
      <c r="H397" s="179"/>
      <c r="I397" s="179"/>
      <c r="J397" s="206" t="s">
        <v>5433</v>
      </c>
      <c r="K397" s="209"/>
      <c r="L397" s="209"/>
      <c r="M397" s="178"/>
    </row>
    <row r="398" spans="1:13" s="7" customFormat="1" ht="32.1" customHeight="1" x14ac:dyDescent="0.15">
      <c r="A398" s="193"/>
      <c r="B398" s="194"/>
      <c r="C398" s="177"/>
      <c r="D398" s="194"/>
      <c r="E398" s="180"/>
      <c r="F398" s="194"/>
      <c r="G398" s="206" t="s">
        <v>3477</v>
      </c>
      <c r="H398" s="179"/>
      <c r="I398" s="179"/>
      <c r="J398" s="206" t="s">
        <v>3478</v>
      </c>
      <c r="K398" s="211"/>
      <c r="L398" s="209"/>
      <c r="M398" s="178"/>
    </row>
    <row r="399" spans="1:13" s="7" customFormat="1" ht="44.1" customHeight="1" x14ac:dyDescent="0.15">
      <c r="A399" s="201"/>
      <c r="B399" s="198"/>
      <c r="C399" s="184"/>
      <c r="D399" s="198"/>
      <c r="E399" s="197"/>
      <c r="F399" s="198"/>
      <c r="G399" s="206" t="s">
        <v>3482</v>
      </c>
      <c r="H399" s="189"/>
      <c r="I399" s="189"/>
      <c r="J399" s="206" t="s">
        <v>466</v>
      </c>
      <c r="K399" s="212" t="s">
        <v>2840</v>
      </c>
      <c r="L399" s="211"/>
      <c r="M399" s="187"/>
    </row>
    <row r="400" spans="1:13" s="7" customFormat="1" ht="44.1" customHeight="1" x14ac:dyDescent="0.15">
      <c r="A400" s="190">
        <v>71</v>
      </c>
      <c r="B400" s="191" t="s">
        <v>467</v>
      </c>
      <c r="C400" s="202">
        <v>1</v>
      </c>
      <c r="D400" s="191" t="s">
        <v>468</v>
      </c>
      <c r="E400" s="171" t="s">
        <v>5</v>
      </c>
      <c r="F400" s="191" t="s">
        <v>3483</v>
      </c>
      <c r="G400" s="206" t="s">
        <v>5434</v>
      </c>
      <c r="H400" s="173" t="s">
        <v>467</v>
      </c>
      <c r="I400" s="173" t="s">
        <v>468</v>
      </c>
      <c r="J400" s="206" t="s">
        <v>5435</v>
      </c>
      <c r="K400" s="173" t="s">
        <v>85</v>
      </c>
      <c r="L400" s="173" t="s">
        <v>17</v>
      </c>
      <c r="M400" s="174" t="s">
        <v>16</v>
      </c>
    </row>
    <row r="401" spans="1:13" s="7" customFormat="1" ht="32.1" customHeight="1" x14ac:dyDescent="0.15">
      <c r="A401" s="193"/>
      <c r="B401" s="194"/>
      <c r="C401" s="177"/>
      <c r="D401" s="194"/>
      <c r="E401" s="180"/>
      <c r="F401" s="194"/>
      <c r="G401" s="206" t="s">
        <v>5436</v>
      </c>
      <c r="H401" s="179"/>
      <c r="I401" s="179"/>
      <c r="J401" s="206" t="s">
        <v>5437</v>
      </c>
      <c r="K401" s="179"/>
      <c r="L401" s="179"/>
      <c r="M401" s="178"/>
    </row>
    <row r="402" spans="1:13" s="7" customFormat="1" ht="32.1" customHeight="1" x14ac:dyDescent="0.15">
      <c r="A402" s="193"/>
      <c r="B402" s="194"/>
      <c r="C402" s="177"/>
      <c r="D402" s="194"/>
      <c r="E402" s="180"/>
      <c r="F402" s="194"/>
      <c r="G402" s="206" t="s">
        <v>5438</v>
      </c>
      <c r="H402" s="179"/>
      <c r="I402" s="179"/>
      <c r="J402" s="206" t="s">
        <v>5439</v>
      </c>
      <c r="K402" s="179"/>
      <c r="L402" s="179"/>
      <c r="M402" s="178"/>
    </row>
    <row r="403" spans="1:13" s="7" customFormat="1" ht="32.1" customHeight="1" x14ac:dyDescent="0.15">
      <c r="A403" s="193"/>
      <c r="B403" s="194"/>
      <c r="C403" s="177"/>
      <c r="D403" s="194"/>
      <c r="E403" s="180"/>
      <c r="F403" s="194"/>
      <c r="G403" s="206" t="s">
        <v>5440</v>
      </c>
      <c r="H403" s="179"/>
      <c r="I403" s="179"/>
      <c r="J403" s="206" t="s">
        <v>5441</v>
      </c>
      <c r="K403" s="179"/>
      <c r="L403" s="179"/>
      <c r="M403" s="178"/>
    </row>
    <row r="404" spans="1:13" s="7" customFormat="1" ht="32.1" customHeight="1" x14ac:dyDescent="0.15">
      <c r="A404" s="193"/>
      <c r="B404" s="194"/>
      <c r="C404" s="177"/>
      <c r="D404" s="194"/>
      <c r="E404" s="180"/>
      <c r="F404" s="194"/>
      <c r="G404" s="206" t="s">
        <v>5442</v>
      </c>
      <c r="H404" s="179"/>
      <c r="I404" s="179"/>
      <c r="J404" s="206" t="s">
        <v>5443</v>
      </c>
      <c r="K404" s="179"/>
      <c r="L404" s="179"/>
      <c r="M404" s="178"/>
    </row>
    <row r="405" spans="1:13" s="7" customFormat="1" ht="32.1" customHeight="1" x14ac:dyDescent="0.15">
      <c r="A405" s="193"/>
      <c r="B405" s="194"/>
      <c r="C405" s="177"/>
      <c r="D405" s="194"/>
      <c r="E405" s="197"/>
      <c r="F405" s="198"/>
      <c r="G405" s="206" t="s">
        <v>5444</v>
      </c>
      <c r="H405" s="179"/>
      <c r="I405" s="179"/>
      <c r="J405" s="206" t="s">
        <v>5445</v>
      </c>
      <c r="K405" s="189"/>
      <c r="L405" s="189"/>
      <c r="M405" s="187"/>
    </row>
    <row r="406" spans="1:13" s="7" customFormat="1" ht="56.1" customHeight="1" x14ac:dyDescent="0.15">
      <c r="A406" s="193"/>
      <c r="B406" s="280"/>
      <c r="C406" s="177"/>
      <c r="D406" s="194"/>
      <c r="E406" s="185" t="s">
        <v>6</v>
      </c>
      <c r="F406" s="204" t="s">
        <v>3485</v>
      </c>
      <c r="G406" s="181" t="s">
        <v>5446</v>
      </c>
      <c r="H406" s="178"/>
      <c r="I406" s="178"/>
      <c r="J406" s="206" t="s">
        <v>596</v>
      </c>
      <c r="K406" s="206" t="s">
        <v>83</v>
      </c>
      <c r="L406" s="206" t="s">
        <v>22</v>
      </c>
      <c r="M406" s="181" t="s">
        <v>33</v>
      </c>
    </row>
    <row r="407" spans="1:13" s="7" customFormat="1" ht="32.1" customHeight="1" x14ac:dyDescent="0.15">
      <c r="A407" s="193"/>
      <c r="B407" s="280"/>
      <c r="C407" s="177"/>
      <c r="D407" s="194"/>
      <c r="E407" s="185" t="s">
        <v>7</v>
      </c>
      <c r="F407" s="204" t="s">
        <v>4870</v>
      </c>
      <c r="G407" s="181" t="s">
        <v>181</v>
      </c>
      <c r="H407" s="178"/>
      <c r="I407" s="178"/>
      <c r="J407" s="206" t="s">
        <v>597</v>
      </c>
      <c r="K407" s="206" t="s">
        <v>32</v>
      </c>
      <c r="L407" s="173" t="s">
        <v>17</v>
      </c>
      <c r="M407" s="174" t="s">
        <v>16</v>
      </c>
    </row>
    <row r="408" spans="1:13" s="7" customFormat="1" ht="44.1" customHeight="1" x14ac:dyDescent="0.15">
      <c r="A408" s="193"/>
      <c r="B408" s="194"/>
      <c r="C408" s="177"/>
      <c r="D408" s="194"/>
      <c r="E408" s="171" t="s">
        <v>8</v>
      </c>
      <c r="F408" s="191" t="s">
        <v>3487</v>
      </c>
      <c r="G408" s="206" t="s">
        <v>182</v>
      </c>
      <c r="H408" s="179"/>
      <c r="I408" s="179"/>
      <c r="J408" s="206" t="s">
        <v>469</v>
      </c>
      <c r="K408" s="206" t="s">
        <v>85</v>
      </c>
      <c r="L408" s="179"/>
      <c r="M408" s="178"/>
    </row>
    <row r="409" spans="1:13" s="7" customFormat="1" ht="32.1" customHeight="1" x14ac:dyDescent="0.15">
      <c r="A409" s="193"/>
      <c r="B409" s="194"/>
      <c r="C409" s="177"/>
      <c r="D409" s="194"/>
      <c r="E409" s="180"/>
      <c r="F409" s="194"/>
      <c r="G409" s="206" t="s">
        <v>183</v>
      </c>
      <c r="H409" s="179"/>
      <c r="I409" s="179"/>
      <c r="J409" s="206" t="s">
        <v>3488</v>
      </c>
      <c r="K409" s="206" t="s">
        <v>83</v>
      </c>
      <c r="L409" s="179"/>
      <c r="M409" s="178"/>
    </row>
    <row r="410" spans="1:13" s="7" customFormat="1" ht="32.1" customHeight="1" x14ac:dyDescent="0.15">
      <c r="A410" s="193"/>
      <c r="B410" s="194"/>
      <c r="C410" s="184"/>
      <c r="D410" s="198"/>
      <c r="E410" s="197"/>
      <c r="F410" s="198"/>
      <c r="G410" s="206" t="s">
        <v>185</v>
      </c>
      <c r="H410" s="179"/>
      <c r="I410" s="189"/>
      <c r="J410" s="206" t="s">
        <v>3490</v>
      </c>
      <c r="K410" s="206" t="s">
        <v>80</v>
      </c>
      <c r="L410" s="189"/>
      <c r="M410" s="187"/>
    </row>
    <row r="411" spans="1:13" s="7" customFormat="1" ht="44.1" customHeight="1" x14ac:dyDescent="0.15">
      <c r="A411" s="193"/>
      <c r="B411" s="194"/>
      <c r="C411" s="202">
        <v>2</v>
      </c>
      <c r="D411" s="191" t="s">
        <v>467</v>
      </c>
      <c r="E411" s="185" t="s">
        <v>5</v>
      </c>
      <c r="F411" s="204" t="s">
        <v>3491</v>
      </c>
      <c r="G411" s="181" t="s">
        <v>3494</v>
      </c>
      <c r="H411" s="178"/>
      <c r="I411" s="174" t="s">
        <v>467</v>
      </c>
      <c r="J411" s="206" t="s">
        <v>5447</v>
      </c>
      <c r="K411" s="173" t="s">
        <v>85</v>
      </c>
      <c r="L411" s="173" t="s">
        <v>17</v>
      </c>
      <c r="M411" s="174" t="s">
        <v>16</v>
      </c>
    </row>
    <row r="412" spans="1:13" s="7" customFormat="1" ht="32.1" customHeight="1" x14ac:dyDescent="0.15">
      <c r="A412" s="193"/>
      <c r="B412" s="194"/>
      <c r="C412" s="184"/>
      <c r="D412" s="198"/>
      <c r="E412" s="185" t="s">
        <v>6</v>
      </c>
      <c r="F412" s="204" t="s">
        <v>3495</v>
      </c>
      <c r="G412" s="206" t="s">
        <v>3496</v>
      </c>
      <c r="H412" s="179"/>
      <c r="I412" s="189"/>
      <c r="J412" s="206" t="s">
        <v>3497</v>
      </c>
      <c r="K412" s="189"/>
      <c r="L412" s="189"/>
      <c r="M412" s="187"/>
    </row>
    <row r="413" spans="1:13" s="7" customFormat="1" ht="44.1" customHeight="1" x14ac:dyDescent="0.15">
      <c r="A413" s="201"/>
      <c r="B413" s="198"/>
      <c r="C413" s="242">
        <v>5</v>
      </c>
      <c r="D413" s="204" t="s">
        <v>472</v>
      </c>
      <c r="E413" s="185" t="s">
        <v>6</v>
      </c>
      <c r="F413" s="204" t="s">
        <v>3506</v>
      </c>
      <c r="G413" s="206" t="s">
        <v>3507</v>
      </c>
      <c r="H413" s="189"/>
      <c r="I413" s="206" t="s">
        <v>472</v>
      </c>
      <c r="J413" s="206" t="s">
        <v>3508</v>
      </c>
      <c r="K413" s="212" t="s">
        <v>85</v>
      </c>
      <c r="L413" s="206" t="s">
        <v>17</v>
      </c>
      <c r="M413" s="181" t="s">
        <v>16</v>
      </c>
    </row>
    <row r="414" spans="1:13" s="7" customFormat="1" ht="44.1" customHeight="1" x14ac:dyDescent="0.15">
      <c r="A414" s="190">
        <v>72</v>
      </c>
      <c r="B414" s="191" t="s">
        <v>473</v>
      </c>
      <c r="C414" s="202">
        <v>1</v>
      </c>
      <c r="D414" s="191" t="s">
        <v>473</v>
      </c>
      <c r="E414" s="185" t="s">
        <v>5</v>
      </c>
      <c r="F414" s="204" t="s">
        <v>3509</v>
      </c>
      <c r="G414" s="206" t="s">
        <v>3510</v>
      </c>
      <c r="H414" s="173" t="s">
        <v>473</v>
      </c>
      <c r="I414" s="173" t="s">
        <v>473</v>
      </c>
      <c r="J414" s="206" t="s">
        <v>5448</v>
      </c>
      <c r="K414" s="173" t="s">
        <v>85</v>
      </c>
      <c r="L414" s="173" t="s">
        <v>17</v>
      </c>
      <c r="M414" s="174" t="s">
        <v>16</v>
      </c>
    </row>
    <row r="415" spans="1:13" s="7" customFormat="1" ht="44.1" customHeight="1" x14ac:dyDescent="0.15">
      <c r="A415" s="193"/>
      <c r="B415" s="194"/>
      <c r="C415" s="177"/>
      <c r="D415" s="194"/>
      <c r="E415" s="171" t="s">
        <v>6</v>
      </c>
      <c r="F415" s="191" t="s">
        <v>189</v>
      </c>
      <c r="G415" s="206" t="s">
        <v>3511</v>
      </c>
      <c r="H415" s="179"/>
      <c r="I415" s="179"/>
      <c r="J415" s="206" t="s">
        <v>5449</v>
      </c>
      <c r="K415" s="189"/>
      <c r="L415" s="179"/>
      <c r="M415" s="178"/>
    </row>
    <row r="416" spans="1:13" s="7" customFormat="1" ht="44.1" customHeight="1" x14ac:dyDescent="0.15">
      <c r="A416" s="193"/>
      <c r="B416" s="194"/>
      <c r="C416" s="177"/>
      <c r="D416" s="194"/>
      <c r="E416" s="180"/>
      <c r="F416" s="194"/>
      <c r="G416" s="206" t="s">
        <v>3513</v>
      </c>
      <c r="H416" s="179"/>
      <c r="I416" s="179"/>
      <c r="J416" s="206" t="s">
        <v>5450</v>
      </c>
      <c r="K416" s="173" t="s">
        <v>83</v>
      </c>
      <c r="L416" s="179"/>
      <c r="M416" s="178"/>
    </row>
    <row r="417" spans="1:13" s="7" customFormat="1" ht="32.1" customHeight="1" x14ac:dyDescent="0.15">
      <c r="A417" s="193"/>
      <c r="B417" s="194"/>
      <c r="C417" s="177"/>
      <c r="D417" s="194"/>
      <c r="E417" s="180"/>
      <c r="F417" s="194"/>
      <c r="G417" s="206" t="s">
        <v>3515</v>
      </c>
      <c r="H417" s="179"/>
      <c r="I417" s="179"/>
      <c r="J417" s="206" t="s">
        <v>3516</v>
      </c>
      <c r="K417" s="179"/>
      <c r="L417" s="179"/>
      <c r="M417" s="178"/>
    </row>
    <row r="418" spans="1:13" s="7" customFormat="1" ht="44.1" customHeight="1" x14ac:dyDescent="0.15">
      <c r="A418" s="193"/>
      <c r="B418" s="194"/>
      <c r="C418" s="177"/>
      <c r="D418" s="194"/>
      <c r="E418" s="197"/>
      <c r="F418" s="198"/>
      <c r="G418" s="206" t="s">
        <v>3517</v>
      </c>
      <c r="H418" s="179"/>
      <c r="I418" s="179"/>
      <c r="J418" s="206" t="s">
        <v>5451</v>
      </c>
      <c r="K418" s="179"/>
      <c r="L418" s="179"/>
      <c r="M418" s="178"/>
    </row>
    <row r="419" spans="1:13" s="7" customFormat="1" ht="32.1" customHeight="1" x14ac:dyDescent="0.15">
      <c r="A419" s="193"/>
      <c r="B419" s="194"/>
      <c r="C419" s="177"/>
      <c r="D419" s="194"/>
      <c r="E419" s="171" t="s">
        <v>7</v>
      </c>
      <c r="F419" s="191" t="s">
        <v>3519</v>
      </c>
      <c r="G419" s="206" t="s">
        <v>3520</v>
      </c>
      <c r="H419" s="179"/>
      <c r="I419" s="179"/>
      <c r="J419" s="206" t="s">
        <v>474</v>
      </c>
      <c r="K419" s="189"/>
      <c r="L419" s="179"/>
      <c r="M419" s="178"/>
    </row>
    <row r="420" spans="1:13" s="7" customFormat="1" ht="44.1" customHeight="1" x14ac:dyDescent="0.15">
      <c r="A420" s="193"/>
      <c r="B420" s="194"/>
      <c r="C420" s="177"/>
      <c r="D420" s="194"/>
      <c r="E420" s="197"/>
      <c r="F420" s="198"/>
      <c r="G420" s="206" t="s">
        <v>3521</v>
      </c>
      <c r="H420" s="179"/>
      <c r="I420" s="179"/>
      <c r="J420" s="206" t="s">
        <v>3522</v>
      </c>
      <c r="K420" s="206" t="s">
        <v>80</v>
      </c>
      <c r="L420" s="179"/>
      <c r="M420" s="178"/>
    </row>
    <row r="421" spans="1:13" s="7" customFormat="1" ht="56.1" customHeight="1" x14ac:dyDescent="0.15">
      <c r="A421" s="193"/>
      <c r="B421" s="194"/>
      <c r="C421" s="177"/>
      <c r="D421" s="194"/>
      <c r="E421" s="171" t="s">
        <v>8</v>
      </c>
      <c r="F421" s="191" t="s">
        <v>3523</v>
      </c>
      <c r="G421" s="206" t="s">
        <v>3524</v>
      </c>
      <c r="H421" s="179"/>
      <c r="I421" s="179"/>
      <c r="J421" s="206" t="s">
        <v>5452</v>
      </c>
      <c r="K421" s="206" t="s">
        <v>32</v>
      </c>
      <c r="L421" s="179"/>
      <c r="M421" s="178"/>
    </row>
    <row r="422" spans="1:13" s="7" customFormat="1" ht="32.1" customHeight="1" x14ac:dyDescent="0.15">
      <c r="A422" s="193"/>
      <c r="B422" s="194"/>
      <c r="C422" s="177"/>
      <c r="D422" s="194"/>
      <c r="E422" s="197"/>
      <c r="F422" s="198"/>
      <c r="G422" s="206" t="s">
        <v>3525</v>
      </c>
      <c r="H422" s="179"/>
      <c r="I422" s="179"/>
      <c r="J422" s="206" t="s">
        <v>475</v>
      </c>
      <c r="K422" s="206" t="s">
        <v>85</v>
      </c>
      <c r="L422" s="179"/>
      <c r="M422" s="178"/>
    </row>
    <row r="423" spans="1:13" s="7" customFormat="1" ht="32.1" customHeight="1" x14ac:dyDescent="0.15">
      <c r="A423" s="193"/>
      <c r="B423" s="194"/>
      <c r="C423" s="177"/>
      <c r="D423" s="194"/>
      <c r="E423" s="171" t="s">
        <v>9</v>
      </c>
      <c r="F423" s="191" t="s">
        <v>5453</v>
      </c>
      <c r="G423" s="206" t="s">
        <v>190</v>
      </c>
      <c r="H423" s="179"/>
      <c r="I423" s="179"/>
      <c r="J423" s="206" t="s">
        <v>5454</v>
      </c>
      <c r="K423" s="206" t="s">
        <v>83</v>
      </c>
      <c r="L423" s="179"/>
      <c r="M423" s="178"/>
    </row>
    <row r="424" spans="1:13" s="7" customFormat="1" ht="44.1" customHeight="1" x14ac:dyDescent="0.15">
      <c r="A424" s="193"/>
      <c r="B424" s="194"/>
      <c r="C424" s="177"/>
      <c r="D424" s="194"/>
      <c r="E424" s="180"/>
      <c r="F424" s="194"/>
      <c r="G424" s="206" t="s">
        <v>4875</v>
      </c>
      <c r="H424" s="179"/>
      <c r="I424" s="179"/>
      <c r="J424" s="206" t="s">
        <v>5455</v>
      </c>
      <c r="K424" s="206" t="s">
        <v>83</v>
      </c>
      <c r="L424" s="179"/>
      <c r="M424" s="178"/>
    </row>
    <row r="425" spans="1:13" s="7" customFormat="1" ht="44.1" customHeight="1" x14ac:dyDescent="0.15">
      <c r="A425" s="193"/>
      <c r="B425" s="194"/>
      <c r="C425" s="177"/>
      <c r="D425" s="194"/>
      <c r="E425" s="197"/>
      <c r="F425" s="198"/>
      <c r="G425" s="206" t="s">
        <v>5456</v>
      </c>
      <c r="H425" s="179"/>
      <c r="I425" s="179"/>
      <c r="J425" s="206" t="s">
        <v>5456</v>
      </c>
      <c r="K425" s="212" t="s">
        <v>379</v>
      </c>
      <c r="L425" s="179"/>
      <c r="M425" s="178"/>
    </row>
    <row r="426" spans="1:13" s="7" customFormat="1" ht="32.1" customHeight="1" x14ac:dyDescent="0.15">
      <c r="A426" s="193"/>
      <c r="B426" s="194"/>
      <c r="C426" s="177"/>
      <c r="D426" s="194"/>
      <c r="E426" s="185" t="s">
        <v>12</v>
      </c>
      <c r="F426" s="204" t="s">
        <v>3526</v>
      </c>
      <c r="G426" s="206" t="s">
        <v>191</v>
      </c>
      <c r="H426" s="179"/>
      <c r="I426" s="179"/>
      <c r="J426" s="206" t="s">
        <v>3527</v>
      </c>
      <c r="K426" s="206" t="s">
        <v>83</v>
      </c>
      <c r="L426" s="179"/>
      <c r="M426" s="178"/>
    </row>
    <row r="427" spans="1:13" s="7" customFormat="1" ht="32.1" customHeight="1" x14ac:dyDescent="0.15">
      <c r="A427" s="193"/>
      <c r="B427" s="194"/>
      <c r="C427" s="184"/>
      <c r="D427" s="198"/>
      <c r="E427" s="185" t="s">
        <v>14</v>
      </c>
      <c r="F427" s="204" t="s">
        <v>3530</v>
      </c>
      <c r="G427" s="206" t="s">
        <v>3531</v>
      </c>
      <c r="H427" s="179"/>
      <c r="I427" s="189"/>
      <c r="J427" s="206" t="s">
        <v>603</v>
      </c>
      <c r="K427" s="206" t="s">
        <v>32</v>
      </c>
      <c r="L427" s="189"/>
      <c r="M427" s="187"/>
    </row>
    <row r="428" spans="1:13" s="7" customFormat="1" ht="92.1" customHeight="1" x14ac:dyDescent="0.15">
      <c r="A428" s="193"/>
      <c r="B428" s="194"/>
      <c r="C428" s="202">
        <v>2</v>
      </c>
      <c r="D428" s="191" t="s">
        <v>3532</v>
      </c>
      <c r="E428" s="185" t="s">
        <v>5</v>
      </c>
      <c r="F428" s="204" t="s">
        <v>3533</v>
      </c>
      <c r="G428" s="206" t="s">
        <v>3534</v>
      </c>
      <c r="H428" s="179"/>
      <c r="I428" s="173" t="s">
        <v>3532</v>
      </c>
      <c r="J428" s="206" t="s">
        <v>5457</v>
      </c>
      <c r="K428" s="206" t="s">
        <v>85</v>
      </c>
      <c r="L428" s="173" t="s">
        <v>17</v>
      </c>
      <c r="M428" s="174" t="s">
        <v>16</v>
      </c>
    </row>
    <row r="429" spans="1:13" s="7" customFormat="1" ht="56.1" customHeight="1" x14ac:dyDescent="0.15">
      <c r="A429" s="193"/>
      <c r="B429" s="194"/>
      <c r="C429" s="177"/>
      <c r="D429" s="194"/>
      <c r="E429" s="185" t="s">
        <v>6</v>
      </c>
      <c r="F429" s="204" t="s">
        <v>3535</v>
      </c>
      <c r="G429" s="206" t="s">
        <v>3536</v>
      </c>
      <c r="H429" s="179"/>
      <c r="I429" s="179"/>
      <c r="J429" s="206" t="s">
        <v>5458</v>
      </c>
      <c r="K429" s="173" t="s">
        <v>83</v>
      </c>
      <c r="L429" s="179"/>
      <c r="M429" s="179"/>
    </row>
    <row r="430" spans="1:13" s="7" customFormat="1" ht="44.1" customHeight="1" x14ac:dyDescent="0.15">
      <c r="A430" s="193"/>
      <c r="B430" s="194"/>
      <c r="C430" s="177"/>
      <c r="D430" s="194"/>
      <c r="E430" s="185" t="s">
        <v>7</v>
      </c>
      <c r="F430" s="204" t="s">
        <v>3537</v>
      </c>
      <c r="G430" s="206" t="s">
        <v>193</v>
      </c>
      <c r="H430" s="179"/>
      <c r="I430" s="179"/>
      <c r="J430" s="206" t="s">
        <v>5459</v>
      </c>
      <c r="K430" s="179"/>
      <c r="L430" s="179"/>
      <c r="M430" s="179"/>
    </row>
    <row r="431" spans="1:13" s="7" customFormat="1" ht="44.1" customHeight="1" x14ac:dyDescent="0.15">
      <c r="A431" s="193"/>
      <c r="B431" s="194"/>
      <c r="C431" s="177"/>
      <c r="D431" s="194"/>
      <c r="E431" s="185" t="s">
        <v>9</v>
      </c>
      <c r="F431" s="204" t="s">
        <v>3541</v>
      </c>
      <c r="G431" s="206" t="s">
        <v>3542</v>
      </c>
      <c r="H431" s="179"/>
      <c r="I431" s="179"/>
      <c r="J431" s="206" t="s">
        <v>5460</v>
      </c>
      <c r="K431" s="179"/>
      <c r="L431" s="179"/>
      <c r="M431" s="179"/>
    </row>
    <row r="432" spans="1:13" s="7" customFormat="1" ht="32.1" customHeight="1" x14ac:dyDescent="0.15">
      <c r="A432" s="193"/>
      <c r="B432" s="194"/>
      <c r="C432" s="177"/>
      <c r="D432" s="194"/>
      <c r="E432" s="185" t="s">
        <v>11</v>
      </c>
      <c r="F432" s="204" t="s">
        <v>3544</v>
      </c>
      <c r="G432" s="206" t="s">
        <v>3545</v>
      </c>
      <c r="H432" s="179"/>
      <c r="I432" s="179"/>
      <c r="J432" s="206" t="s">
        <v>3546</v>
      </c>
      <c r="K432" s="179"/>
      <c r="L432" s="179"/>
      <c r="M432" s="179"/>
    </row>
    <row r="433" spans="1:13" s="7" customFormat="1" ht="44.1" customHeight="1" x14ac:dyDescent="0.15">
      <c r="A433" s="193"/>
      <c r="B433" s="194"/>
      <c r="C433" s="184"/>
      <c r="D433" s="198"/>
      <c r="E433" s="185" t="s">
        <v>12</v>
      </c>
      <c r="F433" s="204" t="s">
        <v>3547</v>
      </c>
      <c r="G433" s="206" t="s">
        <v>3548</v>
      </c>
      <c r="H433" s="179"/>
      <c r="I433" s="189"/>
      <c r="J433" s="206" t="s">
        <v>5461</v>
      </c>
      <c r="K433" s="189"/>
      <c r="L433" s="189"/>
      <c r="M433" s="189"/>
    </row>
    <row r="434" spans="1:13" s="7" customFormat="1" ht="44.1" customHeight="1" x14ac:dyDescent="0.15">
      <c r="A434" s="193"/>
      <c r="B434" s="194"/>
      <c r="C434" s="202">
        <v>3</v>
      </c>
      <c r="D434" s="191" t="s">
        <v>478</v>
      </c>
      <c r="E434" s="171" t="s">
        <v>5</v>
      </c>
      <c r="F434" s="191" t="s">
        <v>3552</v>
      </c>
      <c r="G434" s="206" t="s">
        <v>3553</v>
      </c>
      <c r="H434" s="179"/>
      <c r="I434" s="173" t="s">
        <v>478</v>
      </c>
      <c r="J434" s="206" t="s">
        <v>5462</v>
      </c>
      <c r="K434" s="173" t="s">
        <v>85</v>
      </c>
      <c r="L434" s="173" t="s">
        <v>17</v>
      </c>
      <c r="M434" s="174" t="s">
        <v>16</v>
      </c>
    </row>
    <row r="435" spans="1:13" s="7" customFormat="1" ht="32.1" customHeight="1" x14ac:dyDescent="0.15">
      <c r="A435" s="193"/>
      <c r="B435" s="194"/>
      <c r="C435" s="177"/>
      <c r="D435" s="194"/>
      <c r="E435" s="197"/>
      <c r="F435" s="198"/>
      <c r="G435" s="206" t="s">
        <v>5463</v>
      </c>
      <c r="H435" s="179"/>
      <c r="I435" s="179"/>
      <c r="J435" s="206" t="s">
        <v>5464</v>
      </c>
      <c r="K435" s="189"/>
      <c r="L435" s="179"/>
      <c r="M435" s="178"/>
    </row>
    <row r="436" spans="1:13" s="7" customFormat="1" ht="44.1" customHeight="1" x14ac:dyDescent="0.15">
      <c r="A436" s="193"/>
      <c r="B436" s="194"/>
      <c r="C436" s="177"/>
      <c r="D436" s="194"/>
      <c r="E436" s="171" t="s">
        <v>7</v>
      </c>
      <c r="F436" s="191" t="s">
        <v>3561</v>
      </c>
      <c r="G436" s="206" t="s">
        <v>3562</v>
      </c>
      <c r="H436" s="179"/>
      <c r="I436" s="179"/>
      <c r="J436" s="206" t="s">
        <v>3563</v>
      </c>
      <c r="K436" s="173" t="s">
        <v>83</v>
      </c>
      <c r="L436" s="179"/>
      <c r="M436" s="178"/>
    </row>
    <row r="437" spans="1:13" s="7" customFormat="1" ht="32.1" customHeight="1" x14ac:dyDescent="0.15">
      <c r="A437" s="193"/>
      <c r="B437" s="194"/>
      <c r="C437" s="177"/>
      <c r="D437" s="194"/>
      <c r="E437" s="180"/>
      <c r="F437" s="194"/>
      <c r="G437" s="206" t="s">
        <v>3564</v>
      </c>
      <c r="H437" s="179"/>
      <c r="I437" s="179"/>
      <c r="J437" s="206" t="s">
        <v>3565</v>
      </c>
      <c r="K437" s="189"/>
      <c r="L437" s="179"/>
      <c r="M437" s="178"/>
    </row>
    <row r="438" spans="1:13" s="7" customFormat="1" ht="44.1" customHeight="1" x14ac:dyDescent="0.15">
      <c r="A438" s="193"/>
      <c r="B438" s="194"/>
      <c r="C438" s="177"/>
      <c r="D438" s="194"/>
      <c r="E438" s="197"/>
      <c r="F438" s="198"/>
      <c r="G438" s="206" t="s">
        <v>607</v>
      </c>
      <c r="H438" s="179"/>
      <c r="I438" s="179"/>
      <c r="J438" s="206" t="s">
        <v>607</v>
      </c>
      <c r="K438" s="206" t="s">
        <v>2840</v>
      </c>
      <c r="L438" s="179"/>
      <c r="M438" s="178"/>
    </row>
    <row r="439" spans="1:13" s="7" customFormat="1" ht="56.1" customHeight="1" x14ac:dyDescent="0.15">
      <c r="A439" s="193"/>
      <c r="B439" s="194"/>
      <c r="C439" s="184"/>
      <c r="D439" s="198"/>
      <c r="E439" s="185" t="s">
        <v>8</v>
      </c>
      <c r="F439" s="204" t="s">
        <v>3566</v>
      </c>
      <c r="G439" s="206" t="s">
        <v>195</v>
      </c>
      <c r="H439" s="179"/>
      <c r="I439" s="189"/>
      <c r="J439" s="206" t="s">
        <v>5465</v>
      </c>
      <c r="K439" s="206" t="s">
        <v>83</v>
      </c>
      <c r="L439" s="189"/>
      <c r="M439" s="187"/>
    </row>
    <row r="440" spans="1:13" s="7" customFormat="1" ht="44.1" customHeight="1" x14ac:dyDescent="0.15">
      <c r="A440" s="193"/>
      <c r="B440" s="194"/>
      <c r="C440" s="202">
        <v>4</v>
      </c>
      <c r="D440" s="191" t="s">
        <v>479</v>
      </c>
      <c r="E440" s="185" t="s">
        <v>5</v>
      </c>
      <c r="F440" s="204" t="s">
        <v>3568</v>
      </c>
      <c r="G440" s="206" t="s">
        <v>3569</v>
      </c>
      <c r="H440" s="179"/>
      <c r="I440" s="173" t="s">
        <v>479</v>
      </c>
      <c r="J440" s="206" t="s">
        <v>5466</v>
      </c>
      <c r="K440" s="206" t="s">
        <v>85</v>
      </c>
      <c r="L440" s="173" t="s">
        <v>17</v>
      </c>
      <c r="M440" s="174" t="s">
        <v>16</v>
      </c>
    </row>
    <row r="441" spans="1:13" s="7" customFormat="1" ht="32.1" customHeight="1" x14ac:dyDescent="0.15">
      <c r="A441" s="193"/>
      <c r="B441" s="194"/>
      <c r="C441" s="177"/>
      <c r="D441" s="194"/>
      <c r="E441" s="185" t="s">
        <v>6</v>
      </c>
      <c r="F441" s="204" t="s">
        <v>3570</v>
      </c>
      <c r="G441" s="206" t="s">
        <v>252</v>
      </c>
      <c r="H441" s="179"/>
      <c r="I441" s="179"/>
      <c r="J441" s="206" t="s">
        <v>608</v>
      </c>
      <c r="K441" s="206" t="s">
        <v>32</v>
      </c>
      <c r="L441" s="179"/>
      <c r="M441" s="178"/>
    </row>
    <row r="442" spans="1:13" s="7" customFormat="1" ht="32.1" customHeight="1" x14ac:dyDescent="0.15">
      <c r="A442" s="193"/>
      <c r="B442" s="194"/>
      <c r="C442" s="177"/>
      <c r="D442" s="194"/>
      <c r="E442" s="171" t="s">
        <v>7</v>
      </c>
      <c r="F442" s="191" t="s">
        <v>3578</v>
      </c>
      <c r="G442" s="206" t="s">
        <v>3579</v>
      </c>
      <c r="H442" s="179"/>
      <c r="I442" s="179"/>
      <c r="J442" s="206" t="s">
        <v>5467</v>
      </c>
      <c r="K442" s="181" t="s">
        <v>80</v>
      </c>
      <c r="L442" s="179"/>
      <c r="M442" s="178"/>
    </row>
    <row r="443" spans="1:13" s="7" customFormat="1" ht="56.1" customHeight="1" x14ac:dyDescent="0.15">
      <c r="A443" s="193"/>
      <c r="B443" s="194"/>
      <c r="C443" s="177"/>
      <c r="D443" s="194"/>
      <c r="E443" s="180"/>
      <c r="F443" s="194"/>
      <c r="G443" s="206" t="s">
        <v>609</v>
      </c>
      <c r="H443" s="179"/>
      <c r="I443" s="179"/>
      <c r="J443" s="206" t="s">
        <v>609</v>
      </c>
      <c r="K443" s="173" t="s">
        <v>3582</v>
      </c>
      <c r="L443" s="179"/>
      <c r="M443" s="178"/>
    </row>
    <row r="444" spans="1:13" s="7" customFormat="1" ht="32.1" customHeight="1" x14ac:dyDescent="0.15">
      <c r="A444" s="193"/>
      <c r="B444" s="194"/>
      <c r="C444" s="177"/>
      <c r="D444" s="194"/>
      <c r="E444" s="180"/>
      <c r="F444" s="194"/>
      <c r="G444" s="206" t="s">
        <v>3583</v>
      </c>
      <c r="H444" s="179"/>
      <c r="I444" s="179"/>
      <c r="J444" s="206" t="s">
        <v>3583</v>
      </c>
      <c r="K444" s="179"/>
      <c r="L444" s="179"/>
      <c r="M444" s="178"/>
    </row>
    <row r="445" spans="1:13" s="7" customFormat="1" ht="32.1" customHeight="1" x14ac:dyDescent="0.15">
      <c r="A445" s="193"/>
      <c r="B445" s="194"/>
      <c r="C445" s="177"/>
      <c r="D445" s="194"/>
      <c r="E445" s="180"/>
      <c r="F445" s="194"/>
      <c r="G445" s="206" t="s">
        <v>3585</v>
      </c>
      <c r="H445" s="179"/>
      <c r="I445" s="179"/>
      <c r="J445" s="206" t="s">
        <v>3585</v>
      </c>
      <c r="K445" s="179"/>
      <c r="L445" s="179"/>
      <c r="M445" s="178"/>
    </row>
    <row r="446" spans="1:13" s="7" customFormat="1" ht="32.1" customHeight="1" x14ac:dyDescent="0.15">
      <c r="A446" s="193"/>
      <c r="B446" s="194"/>
      <c r="C446" s="177"/>
      <c r="D446" s="194"/>
      <c r="E446" s="180"/>
      <c r="F446" s="194"/>
      <c r="G446" s="206" t="s">
        <v>3587</v>
      </c>
      <c r="H446" s="179"/>
      <c r="I446" s="179"/>
      <c r="J446" s="206" t="s">
        <v>3587</v>
      </c>
      <c r="K446" s="189"/>
      <c r="L446" s="179"/>
      <c r="M446" s="178"/>
    </row>
    <row r="447" spans="1:13" s="7" customFormat="1" ht="44.1" customHeight="1" x14ac:dyDescent="0.15">
      <c r="A447" s="193"/>
      <c r="B447" s="194"/>
      <c r="C447" s="177"/>
      <c r="D447" s="194"/>
      <c r="E447" s="197"/>
      <c r="F447" s="198"/>
      <c r="G447" s="206" t="s">
        <v>3589</v>
      </c>
      <c r="H447" s="179"/>
      <c r="I447" s="179"/>
      <c r="J447" s="206" t="s">
        <v>3589</v>
      </c>
      <c r="K447" s="206" t="s">
        <v>2968</v>
      </c>
      <c r="L447" s="179"/>
      <c r="M447" s="178"/>
    </row>
    <row r="448" spans="1:13" s="7" customFormat="1" ht="32.1" customHeight="1" x14ac:dyDescent="0.15">
      <c r="A448" s="193"/>
      <c r="B448" s="194"/>
      <c r="C448" s="177"/>
      <c r="D448" s="194"/>
      <c r="E448" s="185" t="s">
        <v>8</v>
      </c>
      <c r="F448" s="204" t="s">
        <v>3591</v>
      </c>
      <c r="G448" s="206" t="s">
        <v>196</v>
      </c>
      <c r="H448" s="179"/>
      <c r="I448" s="179"/>
      <c r="J448" s="206" t="s">
        <v>5468</v>
      </c>
      <c r="K448" s="173" t="s">
        <v>85</v>
      </c>
      <c r="L448" s="179"/>
      <c r="M448" s="178"/>
    </row>
    <row r="449" spans="1:13" s="7" customFormat="1" ht="44.1" customHeight="1" x14ac:dyDescent="0.15">
      <c r="A449" s="193"/>
      <c r="B449" s="194"/>
      <c r="C449" s="177"/>
      <c r="D449" s="194"/>
      <c r="E449" s="171" t="s">
        <v>9</v>
      </c>
      <c r="F449" s="191" t="s">
        <v>3593</v>
      </c>
      <c r="G449" s="206" t="s">
        <v>3594</v>
      </c>
      <c r="H449" s="179"/>
      <c r="I449" s="179"/>
      <c r="J449" s="206" t="s">
        <v>5469</v>
      </c>
      <c r="K449" s="179"/>
      <c r="L449" s="179"/>
      <c r="M449" s="178"/>
    </row>
    <row r="450" spans="1:13" s="7" customFormat="1" ht="44.1" customHeight="1" x14ac:dyDescent="0.15">
      <c r="A450" s="201"/>
      <c r="B450" s="198"/>
      <c r="C450" s="184"/>
      <c r="D450" s="198"/>
      <c r="E450" s="197"/>
      <c r="F450" s="198"/>
      <c r="G450" s="206" t="s">
        <v>3596</v>
      </c>
      <c r="H450" s="189"/>
      <c r="I450" s="189"/>
      <c r="J450" s="206" t="s">
        <v>5470</v>
      </c>
      <c r="K450" s="189"/>
      <c r="L450" s="189"/>
      <c r="M450" s="187"/>
    </row>
    <row r="451" spans="1:13" s="7" customFormat="1" ht="44.1" customHeight="1" x14ac:dyDescent="0.15">
      <c r="A451" s="190">
        <v>73</v>
      </c>
      <c r="B451" s="191" t="s">
        <v>481</v>
      </c>
      <c r="C451" s="202">
        <v>1</v>
      </c>
      <c r="D451" s="191" t="s">
        <v>481</v>
      </c>
      <c r="E451" s="171" t="s">
        <v>8</v>
      </c>
      <c r="F451" s="191" t="s">
        <v>3598</v>
      </c>
      <c r="G451" s="206" t="s">
        <v>3599</v>
      </c>
      <c r="H451" s="173" t="s">
        <v>481</v>
      </c>
      <c r="I451" s="173" t="s">
        <v>481</v>
      </c>
      <c r="J451" s="206" t="s">
        <v>5471</v>
      </c>
      <c r="K451" s="214" t="s">
        <v>85</v>
      </c>
      <c r="L451" s="173" t="s">
        <v>17</v>
      </c>
      <c r="M451" s="174" t="s">
        <v>16</v>
      </c>
    </row>
    <row r="452" spans="1:13" s="7" customFormat="1" ht="32.1" customHeight="1" x14ac:dyDescent="0.15">
      <c r="A452" s="193"/>
      <c r="B452" s="194"/>
      <c r="C452" s="177"/>
      <c r="D452" s="194"/>
      <c r="E452" s="197"/>
      <c r="F452" s="198"/>
      <c r="G452" s="206" t="s">
        <v>3601</v>
      </c>
      <c r="H452" s="179"/>
      <c r="I452" s="179"/>
      <c r="J452" s="206" t="s">
        <v>5472</v>
      </c>
      <c r="K452" s="209"/>
      <c r="L452" s="209"/>
      <c r="M452" s="178"/>
    </row>
    <row r="453" spans="1:13" s="7" customFormat="1" ht="32.1" customHeight="1" x14ac:dyDescent="0.15">
      <c r="A453" s="193"/>
      <c r="B453" s="194"/>
      <c r="C453" s="184"/>
      <c r="D453" s="198"/>
      <c r="E453" s="185" t="s">
        <v>9</v>
      </c>
      <c r="F453" s="204" t="s">
        <v>3603</v>
      </c>
      <c r="G453" s="206" t="s">
        <v>3604</v>
      </c>
      <c r="H453" s="179"/>
      <c r="I453" s="189"/>
      <c r="J453" s="206" t="s">
        <v>612</v>
      </c>
      <c r="K453" s="211"/>
      <c r="L453" s="211"/>
      <c r="M453" s="187"/>
    </row>
    <row r="454" spans="1:13" s="7" customFormat="1" ht="32.1" customHeight="1" x14ac:dyDescent="0.15">
      <c r="A454" s="193"/>
      <c r="B454" s="194"/>
      <c r="C454" s="202">
        <v>2</v>
      </c>
      <c r="D454" s="191" t="s">
        <v>484</v>
      </c>
      <c r="E454" s="185" t="s">
        <v>8</v>
      </c>
      <c r="F454" s="204" t="s">
        <v>3616</v>
      </c>
      <c r="G454" s="206" t="s">
        <v>3617</v>
      </c>
      <c r="H454" s="179"/>
      <c r="I454" s="173" t="s">
        <v>484</v>
      </c>
      <c r="J454" s="206" t="s">
        <v>5473</v>
      </c>
      <c r="K454" s="212" t="s">
        <v>85</v>
      </c>
      <c r="L454" s="173" t="s">
        <v>17</v>
      </c>
      <c r="M454" s="174" t="s">
        <v>16</v>
      </c>
    </row>
    <row r="455" spans="1:13" s="7" customFormat="1" ht="32.1" customHeight="1" x14ac:dyDescent="0.15">
      <c r="A455" s="193"/>
      <c r="B455" s="194"/>
      <c r="C455" s="184"/>
      <c r="D455" s="198"/>
      <c r="E455" s="185" t="s">
        <v>9</v>
      </c>
      <c r="F455" s="204" t="s">
        <v>3621</v>
      </c>
      <c r="G455" s="181" t="s">
        <v>5474</v>
      </c>
      <c r="H455" s="178"/>
      <c r="I455" s="187"/>
      <c r="J455" s="206" t="s">
        <v>5475</v>
      </c>
      <c r="K455" s="212" t="s">
        <v>85</v>
      </c>
      <c r="L455" s="211"/>
      <c r="M455" s="187"/>
    </row>
    <row r="456" spans="1:13" s="7" customFormat="1" ht="56.1" customHeight="1" x14ac:dyDescent="0.15">
      <c r="A456" s="201"/>
      <c r="B456" s="198"/>
      <c r="C456" s="242">
        <v>3</v>
      </c>
      <c r="D456" s="204" t="s">
        <v>485</v>
      </c>
      <c r="E456" s="171" t="s">
        <v>11</v>
      </c>
      <c r="F456" s="204" t="s">
        <v>3634</v>
      </c>
      <c r="G456" s="206" t="s">
        <v>3642</v>
      </c>
      <c r="H456" s="189"/>
      <c r="I456" s="206" t="s">
        <v>485</v>
      </c>
      <c r="J456" s="206" t="s">
        <v>615</v>
      </c>
      <c r="K456" s="212" t="s">
        <v>3643</v>
      </c>
      <c r="L456" s="206" t="s">
        <v>17</v>
      </c>
      <c r="M456" s="181" t="s">
        <v>16</v>
      </c>
    </row>
    <row r="457" spans="1:13" s="7" customFormat="1" ht="56.1" customHeight="1" x14ac:dyDescent="0.15">
      <c r="A457" s="190">
        <v>75</v>
      </c>
      <c r="B457" s="191" t="s">
        <v>488</v>
      </c>
      <c r="C457" s="202">
        <v>2</v>
      </c>
      <c r="D457" s="169" t="s">
        <v>490</v>
      </c>
      <c r="E457" s="171"/>
      <c r="F457" s="169" t="s">
        <v>3647</v>
      </c>
      <c r="G457" s="206" t="s">
        <v>489</v>
      </c>
      <c r="H457" s="173" t="s">
        <v>488</v>
      </c>
      <c r="I457" s="173" t="s">
        <v>490</v>
      </c>
      <c r="J457" s="206" t="s">
        <v>5476</v>
      </c>
      <c r="K457" s="206" t="s">
        <v>3648</v>
      </c>
      <c r="L457" s="173" t="s">
        <v>17</v>
      </c>
      <c r="M457" s="173" t="s">
        <v>16</v>
      </c>
    </row>
    <row r="458" spans="1:13" ht="56.1" customHeight="1" x14ac:dyDescent="0.15">
      <c r="A458" s="201"/>
      <c r="B458" s="198"/>
      <c r="C458" s="184"/>
      <c r="D458" s="183"/>
      <c r="E458" s="197"/>
      <c r="F458" s="183"/>
      <c r="G458" s="206" t="s">
        <v>491</v>
      </c>
      <c r="H458" s="189"/>
      <c r="I458" s="189"/>
      <c r="J458" s="206" t="s">
        <v>5477</v>
      </c>
      <c r="K458" s="206" t="s">
        <v>492</v>
      </c>
      <c r="L458" s="189"/>
      <c r="M458" s="189"/>
    </row>
    <row r="459" spans="1:13" ht="13.5" x14ac:dyDescent="0.15">
      <c r="A459" s="252" t="s">
        <v>35</v>
      </c>
      <c r="B459" s="253"/>
      <c r="C459" s="254"/>
      <c r="D459" s="253"/>
      <c r="E459" s="254"/>
      <c r="F459" s="253"/>
      <c r="G459" s="253"/>
      <c r="H459" s="253"/>
      <c r="I459" s="253"/>
      <c r="J459" s="253"/>
      <c r="K459" s="253"/>
      <c r="L459" s="253"/>
      <c r="M459" s="255"/>
    </row>
    <row r="460" spans="1:13" ht="12" x14ac:dyDescent="0.15">
      <c r="A460" s="287" t="s">
        <v>36</v>
      </c>
      <c r="B460" s="288"/>
      <c r="C460" s="288"/>
      <c r="D460" s="288"/>
      <c r="E460" s="288"/>
      <c r="F460" s="288"/>
      <c r="G460" s="288"/>
      <c r="H460" s="288"/>
      <c r="I460" s="288"/>
      <c r="J460" s="288"/>
      <c r="K460" s="288"/>
      <c r="L460" s="288"/>
      <c r="M460" s="289"/>
    </row>
    <row r="461" spans="1:13" ht="27" customHeight="1" x14ac:dyDescent="0.15">
      <c r="A461" s="287" t="s">
        <v>5033</v>
      </c>
      <c r="B461" s="288"/>
      <c r="C461" s="288"/>
      <c r="D461" s="288"/>
      <c r="E461" s="288"/>
      <c r="F461" s="288"/>
      <c r="G461" s="288"/>
      <c r="H461" s="288"/>
      <c r="I461" s="288"/>
      <c r="J461" s="288"/>
      <c r="K461" s="288"/>
      <c r="L461" s="288"/>
      <c r="M461" s="289"/>
    </row>
    <row r="462" spans="1:13" ht="27" customHeight="1" x14ac:dyDescent="0.15">
      <c r="A462" s="287" t="s">
        <v>284</v>
      </c>
      <c r="B462" s="288"/>
      <c r="C462" s="288"/>
      <c r="D462" s="288"/>
      <c r="E462" s="288"/>
      <c r="F462" s="288"/>
      <c r="G462" s="288"/>
      <c r="H462" s="288"/>
      <c r="I462" s="288"/>
      <c r="J462" s="288"/>
      <c r="K462" s="288"/>
      <c r="L462" s="288"/>
      <c r="M462" s="289"/>
    </row>
    <row r="463" spans="1:13" ht="13.5" x14ac:dyDescent="0.15">
      <c r="A463" s="256" t="s">
        <v>40</v>
      </c>
      <c r="B463" s="257"/>
      <c r="C463" s="258"/>
      <c r="D463" s="257"/>
      <c r="E463" s="258"/>
      <c r="F463" s="257"/>
      <c r="G463" s="257"/>
      <c r="H463" s="257"/>
      <c r="I463" s="257"/>
      <c r="J463" s="257"/>
      <c r="K463" s="257"/>
      <c r="L463" s="257"/>
      <c r="M463" s="259"/>
    </row>
    <row r="464" spans="1:13" ht="13.5" x14ac:dyDescent="0.15">
      <c r="A464" s="256" t="s">
        <v>41</v>
      </c>
      <c r="B464" s="257"/>
      <c r="C464" s="258"/>
      <c r="D464" s="257"/>
      <c r="E464" s="258"/>
      <c r="F464" s="257"/>
      <c r="G464" s="257"/>
      <c r="H464" s="257"/>
      <c r="I464" s="257"/>
      <c r="J464" s="257"/>
      <c r="K464" s="257"/>
      <c r="L464" s="257"/>
      <c r="M464" s="259"/>
    </row>
    <row r="465" spans="1:13" ht="13.5" x14ac:dyDescent="0.15">
      <c r="A465" s="256" t="s">
        <v>42</v>
      </c>
      <c r="B465" s="257"/>
      <c r="C465" s="258"/>
      <c r="D465" s="257"/>
      <c r="E465" s="258"/>
      <c r="F465" s="257"/>
      <c r="G465" s="257"/>
      <c r="H465" s="257"/>
      <c r="I465" s="257"/>
      <c r="J465" s="257"/>
      <c r="K465" s="257"/>
      <c r="L465" s="257"/>
      <c r="M465" s="259"/>
    </row>
    <row r="466" spans="1:13" ht="13.5" x14ac:dyDescent="0.15">
      <c r="A466" s="256" t="s">
        <v>43</v>
      </c>
      <c r="B466" s="257"/>
      <c r="C466" s="258"/>
      <c r="D466" s="257"/>
      <c r="E466" s="258"/>
      <c r="F466" s="257"/>
      <c r="G466" s="257"/>
      <c r="H466" s="257"/>
      <c r="I466" s="257"/>
      <c r="J466" s="257"/>
      <c r="K466" s="257"/>
      <c r="L466" s="257"/>
      <c r="M466" s="259"/>
    </row>
    <row r="467" spans="1:13" ht="13.5" x14ac:dyDescent="0.15">
      <c r="A467" s="256" t="s">
        <v>44</v>
      </c>
      <c r="B467" s="257"/>
      <c r="C467" s="258"/>
      <c r="D467" s="257"/>
      <c r="E467" s="258"/>
      <c r="F467" s="257"/>
      <c r="G467" s="257"/>
      <c r="H467" s="257"/>
      <c r="I467" s="257"/>
      <c r="J467" s="257"/>
      <c r="K467" s="257"/>
      <c r="L467" s="257"/>
      <c r="M467" s="259"/>
    </row>
    <row r="468" spans="1:13" ht="13.5" x14ac:dyDescent="0.15">
      <c r="A468" s="256" t="s">
        <v>45</v>
      </c>
      <c r="B468" s="257"/>
      <c r="C468" s="258"/>
      <c r="D468" s="257"/>
      <c r="E468" s="258"/>
      <c r="F468" s="257"/>
      <c r="G468" s="257"/>
      <c r="H468" s="257"/>
      <c r="I468" s="257"/>
      <c r="J468" s="257"/>
      <c r="K468" s="257"/>
      <c r="L468" s="257"/>
      <c r="M468" s="259"/>
    </row>
    <row r="469" spans="1:13" ht="13.5" x14ac:dyDescent="0.15">
      <c r="A469" s="256" t="s">
        <v>285</v>
      </c>
      <c r="B469" s="257"/>
      <c r="C469" s="258"/>
      <c r="D469" s="257"/>
      <c r="E469" s="258"/>
      <c r="F469" s="257"/>
      <c r="G469" s="257"/>
      <c r="H469" s="257"/>
      <c r="I469" s="257"/>
      <c r="J469" s="257"/>
      <c r="K469" s="257"/>
      <c r="L469" s="257"/>
      <c r="M469" s="259"/>
    </row>
    <row r="470" spans="1:13" ht="12" x14ac:dyDescent="0.15">
      <c r="A470" s="290" t="s">
        <v>286</v>
      </c>
      <c r="B470" s="291"/>
      <c r="C470" s="291"/>
      <c r="D470" s="291"/>
      <c r="E470" s="291"/>
      <c r="F470" s="291"/>
      <c r="G470" s="291"/>
      <c r="H470" s="291"/>
      <c r="I470" s="291"/>
      <c r="J470" s="291"/>
      <c r="K470" s="291"/>
      <c r="L470" s="291"/>
      <c r="M470" s="292"/>
    </row>
    <row r="471" spans="1:13" ht="27" customHeight="1" x14ac:dyDescent="0.15">
      <c r="A471" s="287" t="s">
        <v>287</v>
      </c>
      <c r="B471" s="291"/>
      <c r="C471" s="291"/>
      <c r="D471" s="291"/>
      <c r="E471" s="291"/>
      <c r="F471" s="291"/>
      <c r="G471" s="291"/>
      <c r="H471" s="291"/>
      <c r="I471" s="291"/>
      <c r="J471" s="291"/>
      <c r="K471" s="291"/>
      <c r="L471" s="291"/>
      <c r="M471" s="292"/>
    </row>
    <row r="472" spans="1:13" ht="13.5" x14ac:dyDescent="0.15">
      <c r="A472" s="256" t="s">
        <v>52</v>
      </c>
      <c r="B472" s="257"/>
      <c r="C472" s="258"/>
      <c r="D472" s="257"/>
      <c r="E472" s="258"/>
      <c r="F472" s="257"/>
      <c r="G472" s="257"/>
      <c r="H472" s="257"/>
      <c r="I472" s="257"/>
      <c r="J472" s="257"/>
      <c r="K472" s="257"/>
      <c r="L472" s="257"/>
      <c r="M472" s="259"/>
    </row>
    <row r="473" spans="1:13" ht="13.5" x14ac:dyDescent="0.15">
      <c r="A473" s="256" t="s">
        <v>53</v>
      </c>
      <c r="B473" s="257"/>
      <c r="C473" s="258"/>
      <c r="D473" s="257"/>
      <c r="E473" s="258"/>
      <c r="F473" s="257"/>
      <c r="G473" s="257"/>
      <c r="H473" s="257"/>
      <c r="I473" s="257"/>
      <c r="J473" s="257"/>
      <c r="K473" s="257"/>
      <c r="L473" s="257"/>
      <c r="M473" s="259"/>
    </row>
    <row r="474" spans="1:13" ht="27" customHeight="1" x14ac:dyDescent="0.15">
      <c r="A474" s="287" t="s">
        <v>288</v>
      </c>
      <c r="B474" s="291"/>
      <c r="C474" s="291"/>
      <c r="D474" s="291"/>
      <c r="E474" s="291"/>
      <c r="F474" s="291"/>
      <c r="G474" s="291"/>
      <c r="H474" s="291"/>
      <c r="I474" s="291"/>
      <c r="J474" s="291"/>
      <c r="K474" s="291"/>
      <c r="L474" s="291"/>
      <c r="M474" s="292"/>
    </row>
    <row r="475" spans="1:13" ht="54.75" customHeight="1" x14ac:dyDescent="0.15">
      <c r="A475" s="287" t="s">
        <v>289</v>
      </c>
      <c r="B475" s="291"/>
      <c r="C475" s="291"/>
      <c r="D475" s="291"/>
      <c r="E475" s="291"/>
      <c r="F475" s="291"/>
      <c r="G475" s="291"/>
      <c r="H475" s="291"/>
      <c r="I475" s="291"/>
      <c r="J475" s="291"/>
      <c r="K475" s="291"/>
      <c r="L475" s="291"/>
      <c r="M475" s="292"/>
    </row>
    <row r="476" spans="1:13" ht="12" x14ac:dyDescent="0.15">
      <c r="A476" s="293" t="s">
        <v>290</v>
      </c>
      <c r="B476" s="291"/>
      <c r="C476" s="291"/>
      <c r="D476" s="291"/>
      <c r="E476" s="291"/>
      <c r="F476" s="291"/>
      <c r="G476" s="291"/>
      <c r="H476" s="291"/>
      <c r="I476" s="291"/>
      <c r="J476" s="291"/>
      <c r="K476" s="291"/>
      <c r="L476" s="291"/>
      <c r="M476" s="292"/>
    </row>
    <row r="477" spans="1:13" ht="13.5" x14ac:dyDescent="0.15">
      <c r="A477" s="256" t="s">
        <v>62</v>
      </c>
      <c r="B477" s="257"/>
      <c r="C477" s="258"/>
      <c r="D477" s="257"/>
      <c r="E477" s="258"/>
      <c r="F477" s="257"/>
      <c r="G477" s="257"/>
      <c r="H477" s="257"/>
      <c r="I477" s="257"/>
      <c r="J477" s="257"/>
      <c r="K477" s="257"/>
      <c r="L477" s="257"/>
      <c r="M477" s="259"/>
    </row>
    <row r="478" spans="1:13" ht="13.5" x14ac:dyDescent="0.15">
      <c r="A478" s="256" t="s">
        <v>63</v>
      </c>
      <c r="B478" s="257"/>
      <c r="C478" s="258"/>
      <c r="D478" s="257"/>
      <c r="E478" s="258"/>
      <c r="F478" s="257"/>
      <c r="G478" s="257"/>
      <c r="H478" s="257"/>
      <c r="I478" s="257"/>
      <c r="J478" s="257"/>
      <c r="K478" s="257"/>
      <c r="L478" s="257"/>
      <c r="M478" s="259"/>
    </row>
    <row r="479" spans="1:13" ht="13.5" x14ac:dyDescent="0.15">
      <c r="A479" s="256" t="s">
        <v>64</v>
      </c>
      <c r="B479" s="257"/>
      <c r="C479" s="258"/>
      <c r="D479" s="257"/>
      <c r="E479" s="258"/>
      <c r="F479" s="257"/>
      <c r="G479" s="257"/>
      <c r="H479" s="257"/>
      <c r="I479" s="257"/>
      <c r="J479" s="257"/>
      <c r="K479" s="257"/>
      <c r="L479" s="257"/>
      <c r="M479" s="259"/>
    </row>
    <row r="480" spans="1:13" ht="13.5" x14ac:dyDescent="0.15">
      <c r="A480" s="256" t="s">
        <v>65</v>
      </c>
      <c r="B480" s="257"/>
      <c r="C480" s="258"/>
      <c r="D480" s="257"/>
      <c r="E480" s="258"/>
      <c r="F480" s="257"/>
      <c r="G480" s="257"/>
      <c r="H480" s="257"/>
      <c r="I480" s="257"/>
      <c r="J480" s="257"/>
      <c r="K480" s="257"/>
      <c r="L480" s="257"/>
      <c r="M480" s="259"/>
    </row>
    <row r="481" spans="1:13" ht="13.5" x14ac:dyDescent="0.15">
      <c r="A481" s="256" t="s">
        <v>66</v>
      </c>
      <c r="B481" s="257"/>
      <c r="C481" s="258"/>
      <c r="D481" s="257"/>
      <c r="E481" s="258"/>
      <c r="F481" s="257"/>
      <c r="G481" s="257"/>
      <c r="H481" s="257"/>
      <c r="I481" s="257"/>
      <c r="J481" s="257"/>
      <c r="K481" s="257"/>
      <c r="L481" s="257"/>
      <c r="M481" s="259"/>
    </row>
    <row r="482" spans="1:13" ht="13.5" x14ac:dyDescent="0.15">
      <c r="A482" s="256" t="s">
        <v>67</v>
      </c>
      <c r="B482" s="257"/>
      <c r="C482" s="258"/>
      <c r="D482" s="257"/>
      <c r="E482" s="258"/>
      <c r="F482" s="257"/>
      <c r="G482" s="257"/>
      <c r="H482" s="257"/>
      <c r="I482" s="257"/>
      <c r="J482" s="257"/>
      <c r="K482" s="257"/>
      <c r="L482" s="257"/>
      <c r="M482" s="259"/>
    </row>
    <row r="483" spans="1:13" ht="13.5" x14ac:dyDescent="0.15">
      <c r="A483" s="256" t="s">
        <v>68</v>
      </c>
      <c r="B483" s="257"/>
      <c r="C483" s="258"/>
      <c r="D483" s="257"/>
      <c r="E483" s="258"/>
      <c r="F483" s="257"/>
      <c r="G483" s="257"/>
      <c r="H483" s="257"/>
      <c r="I483" s="257"/>
      <c r="J483" s="257"/>
      <c r="K483" s="257"/>
      <c r="L483" s="257"/>
      <c r="M483" s="259"/>
    </row>
    <row r="484" spans="1:13" ht="13.5" x14ac:dyDescent="0.15">
      <c r="A484" s="256" t="s">
        <v>69</v>
      </c>
      <c r="B484" s="257"/>
      <c r="C484" s="258"/>
      <c r="D484" s="257"/>
      <c r="E484" s="258"/>
      <c r="F484" s="257"/>
      <c r="G484" s="257"/>
      <c r="H484" s="257"/>
      <c r="I484" s="257"/>
      <c r="J484" s="257"/>
      <c r="K484" s="257"/>
      <c r="L484" s="257"/>
      <c r="M484" s="259"/>
    </row>
    <row r="485" spans="1:13" ht="13.5" x14ac:dyDescent="0.15">
      <c r="A485" s="260"/>
      <c r="B485" s="261"/>
      <c r="C485" s="262"/>
      <c r="D485" s="261"/>
      <c r="E485" s="262"/>
      <c r="F485" s="261"/>
      <c r="G485" s="261"/>
      <c r="H485" s="261"/>
      <c r="I485" s="261"/>
      <c r="J485" s="261"/>
      <c r="K485" s="261"/>
      <c r="L485" s="261"/>
      <c r="M485" s="263"/>
    </row>
    <row r="486" spans="1:13" x14ac:dyDescent="0.15">
      <c r="A486" s="294"/>
      <c r="B486" s="295"/>
      <c r="C486" s="294"/>
      <c r="D486" s="295"/>
      <c r="E486" s="294"/>
      <c r="F486" s="295"/>
      <c r="G486" s="294"/>
      <c r="H486" s="294"/>
      <c r="I486" s="294"/>
      <c r="J486" s="294"/>
      <c r="K486" s="294"/>
      <c r="L486" s="294"/>
      <c r="M486" s="295"/>
    </row>
    <row r="487" spans="1:13" x14ac:dyDescent="0.15">
      <c r="A487" s="264"/>
      <c r="B487" s="265"/>
      <c r="C487" s="264"/>
      <c r="D487" s="265"/>
      <c r="E487" s="264"/>
      <c r="F487" s="265"/>
      <c r="G487" s="264"/>
      <c r="H487" s="264"/>
      <c r="I487" s="264"/>
      <c r="J487" s="264"/>
      <c r="K487" s="264"/>
      <c r="L487" s="264"/>
      <c r="M487" s="265"/>
    </row>
    <row r="488" spans="1:13" x14ac:dyDescent="0.15">
      <c r="A488" s="264"/>
      <c r="B488" s="265"/>
      <c r="C488" s="264"/>
      <c r="D488" s="265"/>
      <c r="E488" s="264"/>
      <c r="F488" s="265"/>
      <c r="G488" s="264"/>
      <c r="H488" s="264"/>
      <c r="I488" s="264"/>
      <c r="J488" s="264"/>
      <c r="K488" s="264"/>
      <c r="L488" s="264"/>
      <c r="M488" s="265"/>
    </row>
    <row r="489" spans="1:13" x14ac:dyDescent="0.15">
      <c r="A489" s="264"/>
      <c r="B489" s="265"/>
      <c r="C489" s="264"/>
      <c r="D489" s="265"/>
      <c r="E489" s="264"/>
      <c r="F489" s="265"/>
      <c r="G489" s="264"/>
      <c r="H489" s="264"/>
      <c r="I489" s="264"/>
      <c r="J489" s="264"/>
      <c r="K489" s="264"/>
      <c r="L489" s="264"/>
      <c r="M489" s="265"/>
    </row>
    <row r="490" spans="1:13" x14ac:dyDescent="0.15">
      <c r="A490" s="264"/>
      <c r="B490" s="265"/>
      <c r="C490" s="264"/>
      <c r="D490" s="265"/>
      <c r="E490" s="264"/>
      <c r="F490" s="265"/>
      <c r="G490" s="264"/>
      <c r="H490" s="264"/>
      <c r="I490" s="264"/>
      <c r="J490" s="264"/>
      <c r="K490" s="264"/>
      <c r="L490" s="264"/>
      <c r="M490" s="265"/>
    </row>
    <row r="491" spans="1:13" s="11" customFormat="1" x14ac:dyDescent="0.15">
      <c r="A491" s="264"/>
      <c r="B491" s="265"/>
      <c r="C491" s="264"/>
      <c r="D491" s="265"/>
      <c r="E491" s="264"/>
      <c r="F491" s="265"/>
      <c r="G491" s="264"/>
      <c r="H491" s="264"/>
      <c r="I491" s="264"/>
      <c r="J491" s="264"/>
      <c r="K491" s="264"/>
      <c r="L491" s="264"/>
      <c r="M491" s="265"/>
    </row>
    <row r="492" spans="1:13" s="11" customFormat="1" x14ac:dyDescent="0.15">
      <c r="A492" s="264"/>
      <c r="B492" s="265"/>
      <c r="C492" s="264"/>
      <c r="D492" s="265"/>
      <c r="E492" s="264"/>
      <c r="F492" s="265"/>
      <c r="G492" s="264"/>
      <c r="H492" s="264"/>
      <c r="I492" s="264"/>
      <c r="J492" s="264"/>
      <c r="K492" s="264"/>
      <c r="L492" s="264"/>
      <c r="M492" s="265"/>
    </row>
    <row r="493" spans="1:13" s="11" customFormat="1" x14ac:dyDescent="0.15">
      <c r="A493" s="264"/>
      <c r="B493" s="265"/>
      <c r="C493" s="264"/>
      <c r="D493" s="265"/>
      <c r="E493" s="264"/>
      <c r="F493" s="265"/>
      <c r="G493" s="264"/>
      <c r="H493" s="264"/>
      <c r="I493" s="264"/>
      <c r="J493" s="264"/>
      <c r="K493" s="264"/>
      <c r="L493" s="264"/>
      <c r="M493" s="265"/>
    </row>
    <row r="494" spans="1:13" s="11" customFormat="1" x14ac:dyDescent="0.15">
      <c r="A494" s="264"/>
      <c r="B494" s="265"/>
      <c r="C494" s="264"/>
      <c r="D494" s="265"/>
      <c r="E494" s="264"/>
      <c r="F494" s="265"/>
      <c r="G494" s="264"/>
      <c r="H494" s="264"/>
      <c r="I494" s="264"/>
      <c r="J494" s="264"/>
      <c r="K494" s="264"/>
      <c r="L494" s="264"/>
      <c r="M494" s="265"/>
    </row>
    <row r="495" spans="1:13" s="11" customFormat="1" x14ac:dyDescent="0.15">
      <c r="A495" s="264"/>
      <c r="B495" s="265"/>
      <c r="C495" s="264"/>
      <c r="D495" s="265"/>
      <c r="E495" s="264"/>
      <c r="F495" s="265"/>
      <c r="G495" s="264"/>
      <c r="H495" s="264"/>
      <c r="I495" s="264"/>
      <c r="J495" s="264"/>
      <c r="K495" s="264"/>
      <c r="L495" s="264"/>
      <c r="M495" s="265"/>
    </row>
    <row r="496" spans="1:13" s="11" customFormat="1" x14ac:dyDescent="0.15">
      <c r="A496" s="264"/>
      <c r="B496" s="265"/>
      <c r="C496" s="264"/>
      <c r="D496" s="265"/>
      <c r="E496" s="264"/>
      <c r="F496" s="265"/>
      <c r="G496" s="264"/>
      <c r="H496" s="264"/>
      <c r="I496" s="264"/>
      <c r="J496" s="264"/>
      <c r="K496" s="264"/>
      <c r="L496" s="264"/>
      <c r="M496" s="265"/>
    </row>
    <row r="497" spans="1:13" s="11" customFormat="1" x14ac:dyDescent="0.15">
      <c r="A497" s="264"/>
      <c r="B497" s="265"/>
      <c r="C497" s="264"/>
      <c r="D497" s="265"/>
      <c r="E497" s="264"/>
      <c r="F497" s="265"/>
      <c r="G497" s="264"/>
      <c r="H497" s="264"/>
      <c r="I497" s="264"/>
      <c r="J497" s="264"/>
      <c r="K497" s="264"/>
      <c r="L497" s="264"/>
      <c r="M497" s="265"/>
    </row>
    <row r="498" spans="1:13" s="11" customFormat="1" x14ac:dyDescent="0.15">
      <c r="A498" s="264"/>
      <c r="B498" s="265"/>
      <c r="C498" s="264"/>
      <c r="D498" s="265"/>
      <c r="E498" s="264"/>
      <c r="F498" s="265"/>
      <c r="G498" s="264"/>
      <c r="H498" s="264"/>
      <c r="I498" s="264"/>
      <c r="J498" s="264"/>
      <c r="K498" s="264"/>
      <c r="L498" s="264"/>
      <c r="M498" s="265"/>
    </row>
    <row r="499" spans="1:13" s="11" customFormat="1" x14ac:dyDescent="0.15">
      <c r="A499" s="264"/>
      <c r="B499" s="265"/>
      <c r="C499" s="264"/>
      <c r="D499" s="265"/>
      <c r="E499" s="264"/>
      <c r="F499" s="265"/>
      <c r="G499" s="264"/>
      <c r="H499" s="264"/>
      <c r="I499" s="264"/>
      <c r="J499" s="264"/>
      <c r="K499" s="264"/>
      <c r="L499" s="264"/>
      <c r="M499" s="265"/>
    </row>
    <row r="500" spans="1:13" s="11" customFormat="1" x14ac:dyDescent="0.15">
      <c r="A500" s="264"/>
      <c r="B500" s="265"/>
      <c r="C500" s="264"/>
      <c r="D500" s="265"/>
      <c r="E500" s="264"/>
      <c r="F500" s="265"/>
      <c r="G500" s="264"/>
      <c r="H500" s="264"/>
      <c r="I500" s="264"/>
      <c r="J500" s="264"/>
      <c r="K500" s="264"/>
      <c r="L500" s="264"/>
      <c r="M500" s="265"/>
    </row>
    <row r="501" spans="1:13" s="11" customFormat="1" x14ac:dyDescent="0.15">
      <c r="A501" s="264"/>
      <c r="B501" s="265"/>
      <c r="C501" s="264"/>
      <c r="D501" s="265"/>
      <c r="E501" s="264"/>
      <c r="F501" s="265"/>
      <c r="G501" s="264"/>
      <c r="H501" s="264"/>
      <c r="I501" s="264"/>
      <c r="J501" s="264"/>
      <c r="K501" s="264"/>
      <c r="L501" s="264"/>
      <c r="M501" s="265"/>
    </row>
    <row r="502" spans="1:13" s="11" customFormat="1" x14ac:dyDescent="0.15">
      <c r="A502" s="264"/>
      <c r="B502" s="265"/>
      <c r="C502" s="264"/>
      <c r="D502" s="265"/>
      <c r="E502" s="264"/>
      <c r="F502" s="265"/>
      <c r="G502" s="264"/>
      <c r="H502" s="264"/>
      <c r="I502" s="264"/>
      <c r="J502" s="264"/>
      <c r="K502" s="264"/>
      <c r="L502" s="264"/>
      <c r="M502" s="265"/>
    </row>
    <row r="503" spans="1:13" s="11" customFormat="1" x14ac:dyDescent="0.15">
      <c r="A503" s="264"/>
      <c r="B503" s="265"/>
      <c r="C503" s="264"/>
      <c r="D503" s="265"/>
      <c r="E503" s="264"/>
      <c r="F503" s="265"/>
      <c r="G503" s="264"/>
      <c r="H503" s="264"/>
      <c r="I503" s="264"/>
      <c r="J503" s="264"/>
      <c r="K503" s="264"/>
      <c r="L503" s="264"/>
      <c r="M503" s="265"/>
    </row>
    <row r="504" spans="1:13" x14ac:dyDescent="0.15">
      <c r="A504" s="264"/>
      <c r="B504" s="265"/>
      <c r="C504" s="264"/>
      <c r="D504" s="265"/>
      <c r="E504" s="264"/>
      <c r="F504" s="265"/>
      <c r="G504" s="264"/>
      <c r="H504" s="264"/>
      <c r="I504" s="264"/>
      <c r="J504" s="264"/>
      <c r="K504" s="264"/>
      <c r="L504" s="264"/>
      <c r="M504" s="265"/>
    </row>
    <row r="505" spans="1:13" x14ac:dyDescent="0.15">
      <c r="A505" s="264"/>
      <c r="B505" s="265"/>
      <c r="C505" s="264"/>
      <c r="D505" s="265"/>
      <c r="E505" s="264"/>
      <c r="F505" s="265"/>
      <c r="G505" s="264"/>
      <c r="H505" s="264"/>
      <c r="I505" s="264"/>
      <c r="J505" s="264"/>
      <c r="K505" s="264"/>
      <c r="L505" s="264"/>
      <c r="M505" s="265"/>
    </row>
    <row r="506" spans="1:13" x14ac:dyDescent="0.15">
      <c r="A506" s="264"/>
      <c r="B506" s="265"/>
      <c r="C506" s="264"/>
      <c r="D506" s="265"/>
      <c r="E506" s="264"/>
      <c r="F506" s="265"/>
      <c r="G506" s="264"/>
      <c r="H506" s="264"/>
      <c r="I506" s="264"/>
      <c r="J506" s="264"/>
      <c r="K506" s="264"/>
      <c r="L506" s="264"/>
      <c r="M506" s="265"/>
    </row>
    <row r="507" spans="1:13" x14ac:dyDescent="0.15">
      <c r="A507" s="264"/>
      <c r="B507" s="265"/>
      <c r="C507" s="264"/>
      <c r="D507" s="265"/>
      <c r="E507" s="264"/>
      <c r="F507" s="265"/>
      <c r="G507" s="264"/>
      <c r="H507" s="264"/>
      <c r="I507" s="264"/>
      <c r="J507" s="264"/>
      <c r="K507" s="264"/>
      <c r="L507" s="264"/>
      <c r="M507" s="265"/>
    </row>
    <row r="508" spans="1:13" x14ac:dyDescent="0.15">
      <c r="A508" s="264"/>
      <c r="B508" s="265"/>
      <c r="C508" s="264"/>
      <c r="D508" s="265"/>
      <c r="E508" s="264"/>
      <c r="F508" s="265"/>
      <c r="G508" s="264"/>
      <c r="H508" s="264"/>
      <c r="I508" s="264"/>
      <c r="J508" s="264"/>
      <c r="K508" s="264"/>
      <c r="L508" s="264"/>
      <c r="M508" s="265"/>
    </row>
    <row r="509" spans="1:13" x14ac:dyDescent="0.15">
      <c r="A509" s="264"/>
      <c r="B509" s="265"/>
      <c r="C509" s="264"/>
      <c r="D509" s="265"/>
      <c r="E509" s="264"/>
      <c r="F509" s="265"/>
      <c r="G509" s="264"/>
      <c r="H509" s="264"/>
      <c r="I509" s="264"/>
      <c r="J509" s="264"/>
      <c r="K509" s="264"/>
      <c r="L509" s="264"/>
      <c r="M509" s="265"/>
    </row>
    <row r="510" spans="1:13" x14ac:dyDescent="0.15">
      <c r="A510" s="264"/>
      <c r="B510" s="265"/>
      <c r="C510" s="264"/>
      <c r="D510" s="265"/>
      <c r="E510" s="264"/>
      <c r="F510" s="265"/>
      <c r="G510" s="264"/>
      <c r="H510" s="264"/>
      <c r="I510" s="264"/>
      <c r="J510" s="264"/>
      <c r="K510" s="264"/>
      <c r="L510" s="264"/>
      <c r="M510" s="265"/>
    </row>
    <row r="511" spans="1:13" x14ac:dyDescent="0.15">
      <c r="A511" s="264"/>
      <c r="B511" s="265"/>
      <c r="C511" s="264"/>
      <c r="D511" s="265"/>
      <c r="E511" s="264"/>
      <c r="F511" s="265"/>
      <c r="G511" s="264"/>
      <c r="H511" s="264"/>
      <c r="I511" s="264"/>
      <c r="J511" s="264"/>
      <c r="K511" s="264"/>
      <c r="L511" s="264"/>
      <c r="M511" s="265"/>
    </row>
    <row r="512" spans="1:13" x14ac:dyDescent="0.15">
      <c r="A512" s="264"/>
      <c r="B512" s="265"/>
      <c r="C512" s="264"/>
      <c r="D512" s="265"/>
      <c r="E512" s="264"/>
      <c r="F512" s="265"/>
      <c r="G512" s="264"/>
      <c r="H512" s="264"/>
      <c r="I512" s="264"/>
      <c r="J512" s="264"/>
      <c r="K512" s="264"/>
      <c r="L512" s="264"/>
      <c r="M512" s="265"/>
    </row>
    <row r="513" spans="1:13" x14ac:dyDescent="0.15">
      <c r="A513" s="264"/>
      <c r="B513" s="265"/>
      <c r="C513" s="264"/>
      <c r="D513" s="265"/>
      <c r="E513" s="264"/>
      <c r="F513" s="265"/>
      <c r="G513" s="264"/>
      <c r="H513" s="264"/>
      <c r="I513" s="264"/>
      <c r="J513" s="264"/>
      <c r="K513" s="264"/>
      <c r="L513" s="264"/>
      <c r="M513" s="265"/>
    </row>
    <row r="514" spans="1:13" x14ac:dyDescent="0.15">
      <c r="A514" s="264"/>
      <c r="B514" s="265"/>
      <c r="C514" s="264"/>
      <c r="D514" s="265"/>
      <c r="E514" s="264"/>
      <c r="F514" s="265"/>
      <c r="G514" s="264"/>
      <c r="H514" s="264"/>
      <c r="I514" s="264"/>
      <c r="J514" s="264"/>
      <c r="K514" s="264"/>
      <c r="L514" s="264"/>
      <c r="M514" s="265"/>
    </row>
    <row r="515" spans="1:13" x14ac:dyDescent="0.15">
      <c r="A515" s="264"/>
      <c r="B515" s="265"/>
      <c r="C515" s="264"/>
      <c r="D515" s="265"/>
      <c r="E515" s="264"/>
      <c r="F515" s="265"/>
      <c r="G515" s="264"/>
      <c r="H515" s="264"/>
      <c r="I515" s="264"/>
      <c r="J515" s="264"/>
      <c r="K515" s="264"/>
      <c r="L515" s="264"/>
      <c r="M515" s="265"/>
    </row>
    <row r="516" spans="1:13" x14ac:dyDescent="0.15">
      <c r="A516" s="264"/>
      <c r="B516" s="265"/>
      <c r="C516" s="264"/>
      <c r="D516" s="265"/>
      <c r="E516" s="264"/>
      <c r="F516" s="265"/>
      <c r="G516" s="264"/>
      <c r="H516" s="264"/>
      <c r="I516" s="264"/>
      <c r="J516" s="264"/>
      <c r="K516" s="264"/>
      <c r="L516" s="264"/>
      <c r="M516" s="265"/>
    </row>
    <row r="517" spans="1:13" x14ac:dyDescent="0.15">
      <c r="A517" s="264"/>
      <c r="B517" s="265"/>
      <c r="C517" s="264"/>
      <c r="D517" s="265"/>
      <c r="E517" s="264"/>
      <c r="F517" s="265"/>
      <c r="G517" s="264"/>
      <c r="H517" s="264"/>
      <c r="I517" s="264"/>
      <c r="J517" s="264"/>
      <c r="K517" s="264"/>
      <c r="L517" s="264"/>
      <c r="M517" s="265"/>
    </row>
    <row r="518" spans="1:13" x14ac:dyDescent="0.15">
      <c r="A518" s="264"/>
      <c r="B518" s="265"/>
      <c r="C518" s="264"/>
      <c r="D518" s="265"/>
      <c r="E518" s="264"/>
      <c r="F518" s="265"/>
      <c r="G518" s="264"/>
      <c r="H518" s="264"/>
      <c r="I518" s="264"/>
      <c r="J518" s="264"/>
      <c r="K518" s="264"/>
      <c r="L518" s="264"/>
      <c r="M518" s="265"/>
    </row>
    <row r="519" spans="1:13" x14ac:dyDescent="0.15">
      <c r="A519" s="264"/>
      <c r="B519" s="265"/>
      <c r="C519" s="264"/>
      <c r="D519" s="265"/>
      <c r="E519" s="264"/>
      <c r="F519" s="265"/>
      <c r="G519" s="264"/>
      <c r="H519" s="264"/>
      <c r="I519" s="264"/>
      <c r="J519" s="264"/>
      <c r="K519" s="264"/>
      <c r="L519" s="264"/>
      <c r="M519" s="265"/>
    </row>
    <row r="520" spans="1:13" x14ac:dyDescent="0.15">
      <c r="A520" s="264"/>
      <c r="B520" s="265"/>
      <c r="C520" s="264"/>
      <c r="D520" s="265"/>
      <c r="E520" s="264"/>
      <c r="F520" s="265"/>
      <c r="G520" s="264"/>
      <c r="H520" s="264"/>
      <c r="I520" s="264"/>
      <c r="J520" s="264"/>
      <c r="K520" s="264"/>
      <c r="L520" s="264"/>
      <c r="M520" s="265"/>
    </row>
    <row r="521" spans="1:13" x14ac:dyDescent="0.15">
      <c r="A521" s="264"/>
      <c r="B521" s="265"/>
      <c r="C521" s="264"/>
      <c r="D521" s="265"/>
      <c r="E521" s="264"/>
      <c r="F521" s="265"/>
      <c r="G521" s="264"/>
      <c r="H521" s="264"/>
      <c r="I521" s="264"/>
      <c r="J521" s="264"/>
      <c r="K521" s="264"/>
      <c r="L521" s="264"/>
      <c r="M521" s="265"/>
    </row>
    <row r="522" spans="1:13" x14ac:dyDescent="0.15">
      <c r="A522" s="264"/>
      <c r="B522" s="265"/>
      <c r="C522" s="264"/>
      <c r="D522" s="265"/>
      <c r="E522" s="264"/>
      <c r="F522" s="265"/>
      <c r="G522" s="264"/>
      <c r="H522" s="264"/>
      <c r="I522" s="264"/>
      <c r="J522" s="264"/>
      <c r="K522" s="264"/>
      <c r="L522" s="264"/>
      <c r="M522" s="265"/>
    </row>
    <row r="523" spans="1:13" x14ac:dyDescent="0.15">
      <c r="A523" s="264"/>
      <c r="B523" s="265"/>
      <c r="C523" s="264"/>
      <c r="D523" s="265"/>
      <c r="E523" s="264"/>
      <c r="F523" s="265"/>
      <c r="G523" s="264"/>
      <c r="H523" s="264"/>
      <c r="I523" s="264"/>
      <c r="J523" s="264"/>
      <c r="K523" s="264"/>
      <c r="L523" s="264"/>
      <c r="M523" s="265"/>
    </row>
    <row r="524" spans="1:13" x14ac:dyDescent="0.15">
      <c r="A524" s="264"/>
      <c r="B524" s="265"/>
      <c r="C524" s="264"/>
      <c r="D524" s="265"/>
      <c r="E524" s="264"/>
      <c r="F524" s="265"/>
      <c r="G524" s="264"/>
      <c r="H524" s="264"/>
      <c r="I524" s="264"/>
      <c r="J524" s="264"/>
      <c r="K524" s="264"/>
      <c r="L524" s="264"/>
      <c r="M524" s="265"/>
    </row>
    <row r="525" spans="1:13" x14ac:dyDescent="0.15">
      <c r="A525" s="264"/>
      <c r="B525" s="265"/>
      <c r="C525" s="264"/>
      <c r="D525" s="265"/>
      <c r="E525" s="264"/>
      <c r="F525" s="265"/>
      <c r="G525" s="264"/>
      <c r="H525" s="264"/>
      <c r="I525" s="264"/>
      <c r="J525" s="264"/>
      <c r="K525" s="264"/>
      <c r="L525" s="264"/>
      <c r="M525" s="265"/>
    </row>
    <row r="526" spans="1:13" x14ac:dyDescent="0.15">
      <c r="A526" s="264"/>
      <c r="B526" s="265"/>
      <c r="C526" s="264"/>
      <c r="D526" s="265"/>
      <c r="E526" s="264"/>
      <c r="F526" s="265"/>
      <c r="G526" s="264"/>
      <c r="H526" s="264"/>
      <c r="I526" s="264"/>
      <c r="J526" s="264"/>
      <c r="K526" s="264"/>
      <c r="L526" s="264"/>
      <c r="M526" s="265"/>
    </row>
    <row r="527" spans="1:13" x14ac:dyDescent="0.15">
      <c r="A527" s="264"/>
      <c r="B527" s="265"/>
      <c r="C527" s="264"/>
      <c r="D527" s="265"/>
      <c r="E527" s="264"/>
      <c r="F527" s="265"/>
      <c r="G527" s="264"/>
      <c r="H527" s="264"/>
      <c r="I527" s="264"/>
      <c r="J527" s="264"/>
      <c r="K527" s="264"/>
      <c r="L527" s="264"/>
      <c r="M527" s="265"/>
    </row>
    <row r="528" spans="1:13" x14ac:dyDescent="0.15">
      <c r="A528" s="264"/>
      <c r="B528" s="265"/>
      <c r="C528" s="264"/>
      <c r="D528" s="265"/>
      <c r="E528" s="264"/>
      <c r="F528" s="265"/>
      <c r="G528" s="264"/>
      <c r="H528" s="264"/>
      <c r="I528" s="264"/>
      <c r="J528" s="264"/>
      <c r="K528" s="264"/>
      <c r="L528" s="264"/>
      <c r="M528" s="265"/>
    </row>
    <row r="529" spans="1:13" x14ac:dyDescent="0.15">
      <c r="A529" s="264"/>
      <c r="B529" s="265"/>
      <c r="C529" s="264"/>
      <c r="D529" s="265"/>
      <c r="E529" s="264"/>
      <c r="F529" s="265"/>
      <c r="G529" s="264"/>
      <c r="H529" s="264"/>
      <c r="I529" s="264"/>
      <c r="J529" s="264"/>
      <c r="K529" s="264"/>
      <c r="L529" s="264"/>
      <c r="M529" s="265"/>
    </row>
    <row r="530" spans="1:13" x14ac:dyDescent="0.15">
      <c r="A530" s="264"/>
      <c r="B530" s="265"/>
      <c r="C530" s="264"/>
      <c r="D530" s="265"/>
      <c r="E530" s="264"/>
      <c r="F530" s="265"/>
      <c r="G530" s="264"/>
      <c r="H530" s="264"/>
      <c r="I530" s="264"/>
      <c r="J530" s="264"/>
      <c r="K530" s="264"/>
      <c r="L530" s="264"/>
      <c r="M530" s="265"/>
    </row>
    <row r="531" spans="1:13" x14ac:dyDescent="0.15">
      <c r="A531" s="264"/>
      <c r="B531" s="265"/>
      <c r="C531" s="264"/>
      <c r="D531" s="265"/>
      <c r="E531" s="264"/>
      <c r="F531" s="265"/>
      <c r="G531" s="264"/>
      <c r="H531" s="264"/>
      <c r="I531" s="264"/>
      <c r="J531" s="264"/>
      <c r="K531" s="264"/>
      <c r="L531" s="264"/>
      <c r="M531" s="265"/>
    </row>
    <row r="532" spans="1:13" x14ac:dyDescent="0.15">
      <c r="A532" s="264"/>
      <c r="B532" s="265"/>
      <c r="C532" s="264"/>
      <c r="D532" s="265"/>
      <c r="E532" s="264"/>
      <c r="F532" s="265"/>
      <c r="G532" s="264"/>
      <c r="H532" s="264"/>
      <c r="I532" s="264"/>
      <c r="J532" s="264"/>
      <c r="K532" s="264"/>
      <c r="L532" s="264"/>
      <c r="M532" s="265"/>
    </row>
    <row r="533" spans="1:13" x14ac:dyDescent="0.15">
      <c r="A533" s="264"/>
      <c r="B533" s="265"/>
      <c r="C533" s="264"/>
      <c r="D533" s="265"/>
      <c r="E533" s="264"/>
      <c r="F533" s="265"/>
      <c r="G533" s="264"/>
      <c r="H533" s="264"/>
      <c r="I533" s="264"/>
      <c r="J533" s="264"/>
      <c r="K533" s="264"/>
      <c r="L533" s="264"/>
      <c r="M533" s="265"/>
    </row>
    <row r="534" spans="1:13" x14ac:dyDescent="0.15">
      <c r="A534" s="264"/>
      <c r="B534" s="265"/>
      <c r="C534" s="264"/>
      <c r="D534" s="265"/>
      <c r="E534" s="264"/>
      <c r="F534" s="265"/>
      <c r="G534" s="264"/>
      <c r="H534" s="264"/>
      <c r="I534" s="264"/>
      <c r="J534" s="264"/>
      <c r="K534" s="264"/>
      <c r="L534" s="264"/>
      <c r="M534" s="265"/>
    </row>
    <row r="535" spans="1:13" x14ac:dyDescent="0.15">
      <c r="A535" s="264"/>
      <c r="B535" s="265"/>
      <c r="C535" s="264"/>
      <c r="D535" s="265"/>
      <c r="E535" s="264"/>
      <c r="F535" s="265"/>
      <c r="G535" s="264"/>
      <c r="H535" s="264"/>
      <c r="I535" s="264"/>
      <c r="J535" s="264"/>
      <c r="K535" s="264"/>
      <c r="L535" s="264"/>
      <c r="M535" s="265"/>
    </row>
    <row r="536" spans="1:13" x14ac:dyDescent="0.15">
      <c r="A536" s="264"/>
      <c r="B536" s="265"/>
      <c r="C536" s="264"/>
      <c r="D536" s="265"/>
      <c r="E536" s="264"/>
      <c r="F536" s="265"/>
      <c r="G536" s="264"/>
      <c r="H536" s="264"/>
      <c r="I536" s="264"/>
      <c r="J536" s="264"/>
      <c r="K536" s="264"/>
      <c r="L536" s="264"/>
      <c r="M536" s="265"/>
    </row>
    <row r="537" spans="1:13" x14ac:dyDescent="0.15">
      <c r="A537" s="264"/>
      <c r="B537" s="265"/>
      <c r="C537" s="264"/>
      <c r="D537" s="265"/>
      <c r="E537" s="264"/>
      <c r="F537" s="265"/>
      <c r="G537" s="264"/>
      <c r="H537" s="264"/>
      <c r="I537" s="264"/>
      <c r="J537" s="264"/>
      <c r="K537" s="264"/>
      <c r="L537" s="264"/>
      <c r="M537" s="265"/>
    </row>
    <row r="538" spans="1:13" x14ac:dyDescent="0.15">
      <c r="A538" s="264"/>
      <c r="B538" s="265"/>
      <c r="C538" s="264"/>
      <c r="D538" s="265"/>
      <c r="E538" s="264"/>
      <c r="F538" s="265"/>
      <c r="G538" s="264"/>
      <c r="H538" s="264"/>
      <c r="I538" s="264"/>
      <c r="J538" s="264"/>
      <c r="K538" s="264"/>
      <c r="L538" s="264"/>
      <c r="M538" s="265"/>
    </row>
    <row r="539" spans="1:13" x14ac:dyDescent="0.15">
      <c r="A539" s="264"/>
      <c r="B539" s="265"/>
      <c r="C539" s="264"/>
      <c r="D539" s="265"/>
      <c r="E539" s="264"/>
      <c r="F539" s="265"/>
      <c r="G539" s="264"/>
      <c r="H539" s="264"/>
      <c r="I539" s="264"/>
      <c r="J539" s="264"/>
      <c r="K539" s="264"/>
      <c r="L539" s="264"/>
      <c r="M539" s="265"/>
    </row>
    <row r="540" spans="1:13" x14ac:dyDescent="0.15">
      <c r="A540" s="264"/>
      <c r="B540" s="265"/>
      <c r="C540" s="264"/>
      <c r="D540" s="265"/>
      <c r="E540" s="264"/>
      <c r="F540" s="265"/>
      <c r="G540" s="264"/>
      <c r="H540" s="264"/>
      <c r="I540" s="264"/>
      <c r="J540" s="264"/>
      <c r="K540" s="264"/>
      <c r="L540" s="264"/>
      <c r="M540" s="265"/>
    </row>
    <row r="541" spans="1:13" x14ac:dyDescent="0.15">
      <c r="A541" s="264"/>
      <c r="B541" s="265"/>
      <c r="C541" s="264"/>
      <c r="D541" s="265"/>
      <c r="E541" s="264"/>
      <c r="F541" s="265"/>
      <c r="G541" s="264"/>
      <c r="H541" s="264"/>
      <c r="I541" s="264"/>
      <c r="J541" s="264"/>
      <c r="K541" s="264"/>
      <c r="L541" s="264"/>
      <c r="M541" s="265"/>
    </row>
    <row r="542" spans="1:13" x14ac:dyDescent="0.15">
      <c r="A542" s="264"/>
      <c r="B542" s="265"/>
      <c r="C542" s="264"/>
      <c r="D542" s="265"/>
      <c r="E542" s="264"/>
      <c r="F542" s="265"/>
      <c r="G542" s="264"/>
      <c r="H542" s="264"/>
      <c r="I542" s="264"/>
      <c r="J542" s="264"/>
      <c r="K542" s="264"/>
      <c r="L542" s="264"/>
      <c r="M542" s="265"/>
    </row>
    <row r="543" spans="1:13" x14ac:dyDescent="0.15">
      <c r="A543" s="264"/>
      <c r="B543" s="265"/>
      <c r="C543" s="264"/>
      <c r="D543" s="265"/>
      <c r="E543" s="264"/>
      <c r="F543" s="265"/>
      <c r="G543" s="264"/>
      <c r="H543" s="264"/>
      <c r="I543" s="264"/>
      <c r="J543" s="264"/>
      <c r="K543" s="264"/>
      <c r="L543" s="264"/>
      <c r="M543" s="265"/>
    </row>
    <row r="544" spans="1:13" x14ac:dyDescent="0.15">
      <c r="A544" s="264"/>
      <c r="B544" s="265"/>
      <c r="C544" s="264"/>
      <c r="D544" s="265"/>
      <c r="E544" s="264"/>
      <c r="F544" s="265"/>
      <c r="G544" s="264"/>
      <c r="H544" s="264"/>
      <c r="I544" s="264"/>
      <c r="J544" s="264"/>
      <c r="K544" s="264"/>
      <c r="L544" s="264"/>
      <c r="M544" s="265"/>
    </row>
    <row r="545" spans="1:13" x14ac:dyDescent="0.15">
      <c r="A545" s="264"/>
      <c r="B545" s="265"/>
      <c r="C545" s="264"/>
      <c r="D545" s="265"/>
      <c r="E545" s="264"/>
      <c r="F545" s="265"/>
      <c r="G545" s="264"/>
      <c r="H545" s="264"/>
      <c r="I545" s="264"/>
      <c r="J545" s="264"/>
      <c r="K545" s="264"/>
      <c r="L545" s="264"/>
      <c r="M545" s="265"/>
    </row>
    <row r="546" spans="1:13" x14ac:dyDescent="0.15">
      <c r="A546" s="264"/>
      <c r="B546" s="265"/>
      <c r="C546" s="264"/>
      <c r="D546" s="265"/>
      <c r="E546" s="264"/>
      <c r="F546" s="265"/>
      <c r="G546" s="264"/>
      <c r="H546" s="264"/>
      <c r="I546" s="264"/>
      <c r="J546" s="264"/>
      <c r="K546" s="264"/>
      <c r="L546" s="264"/>
      <c r="M546" s="265"/>
    </row>
    <row r="547" spans="1:13" x14ac:dyDescent="0.15">
      <c r="A547" s="264"/>
      <c r="B547" s="265"/>
      <c r="C547" s="264"/>
      <c r="D547" s="265"/>
      <c r="E547" s="264"/>
      <c r="F547" s="265"/>
      <c r="G547" s="264"/>
      <c r="H547" s="264"/>
      <c r="I547" s="264"/>
      <c r="J547" s="264"/>
      <c r="K547" s="264"/>
      <c r="L547" s="264"/>
      <c r="M547" s="265"/>
    </row>
    <row r="548" spans="1:13" x14ac:dyDescent="0.15">
      <c r="A548" s="264"/>
      <c r="B548" s="265"/>
      <c r="C548" s="264"/>
      <c r="D548" s="265"/>
      <c r="E548" s="264"/>
      <c r="F548" s="265"/>
      <c r="G548" s="264"/>
      <c r="H548" s="264"/>
      <c r="I548" s="264"/>
      <c r="J548" s="264"/>
      <c r="K548" s="264"/>
      <c r="L548" s="264"/>
      <c r="M548" s="265"/>
    </row>
    <row r="549" spans="1:13" x14ac:dyDescent="0.15">
      <c r="A549" s="264"/>
      <c r="B549" s="265"/>
      <c r="C549" s="264"/>
      <c r="D549" s="265"/>
      <c r="E549" s="264"/>
      <c r="F549" s="265"/>
      <c r="G549" s="264"/>
      <c r="H549" s="264"/>
      <c r="I549" s="264"/>
      <c r="J549" s="264"/>
      <c r="K549" s="264"/>
      <c r="L549" s="264"/>
      <c r="M549" s="265"/>
    </row>
    <row r="550" spans="1:13" x14ac:dyDescent="0.15">
      <c r="A550" s="264"/>
      <c r="B550" s="265"/>
      <c r="C550" s="264"/>
      <c r="D550" s="265"/>
      <c r="E550" s="264"/>
      <c r="F550" s="265"/>
      <c r="G550" s="264"/>
      <c r="H550" s="264"/>
      <c r="I550" s="264"/>
      <c r="J550" s="264"/>
      <c r="K550" s="264"/>
      <c r="L550" s="264"/>
      <c r="M550" s="265"/>
    </row>
    <row r="551" spans="1:13" x14ac:dyDescent="0.15">
      <c r="A551" s="264"/>
      <c r="B551" s="265"/>
      <c r="C551" s="264"/>
      <c r="D551" s="265"/>
      <c r="E551" s="264"/>
      <c r="F551" s="265"/>
      <c r="G551" s="264"/>
      <c r="H551" s="264"/>
      <c r="I551" s="264"/>
      <c r="J551" s="264"/>
      <c r="K551" s="264"/>
      <c r="L551" s="264"/>
      <c r="M551" s="265"/>
    </row>
    <row r="552" spans="1:13" x14ac:dyDescent="0.15">
      <c r="A552" s="264"/>
      <c r="B552" s="265"/>
      <c r="C552" s="264"/>
      <c r="D552" s="265"/>
      <c r="E552" s="264"/>
      <c r="F552" s="265"/>
      <c r="G552" s="264"/>
      <c r="H552" s="264"/>
      <c r="I552" s="264"/>
      <c r="J552" s="264"/>
      <c r="K552" s="264"/>
      <c r="L552" s="264"/>
      <c r="M552" s="265"/>
    </row>
    <row r="553" spans="1:13" x14ac:dyDescent="0.15">
      <c r="A553" s="264"/>
      <c r="B553" s="265"/>
      <c r="C553" s="264"/>
      <c r="D553" s="265"/>
      <c r="E553" s="264"/>
      <c r="F553" s="265"/>
      <c r="G553" s="264"/>
      <c r="H553" s="264"/>
      <c r="I553" s="264"/>
      <c r="J553" s="264"/>
      <c r="K553" s="264"/>
      <c r="L553" s="264"/>
      <c r="M553" s="265"/>
    </row>
    <row r="554" spans="1:13" x14ac:dyDescent="0.15">
      <c r="A554" s="264"/>
      <c r="B554" s="265"/>
      <c r="C554" s="264"/>
      <c r="D554" s="265"/>
      <c r="E554" s="264"/>
      <c r="F554" s="265"/>
      <c r="G554" s="264"/>
      <c r="H554" s="264"/>
      <c r="I554" s="264"/>
      <c r="J554" s="264"/>
      <c r="K554" s="264"/>
      <c r="L554" s="264"/>
      <c r="M554" s="265"/>
    </row>
    <row r="555" spans="1:13" x14ac:dyDescent="0.15">
      <c r="A555" s="264"/>
      <c r="B555" s="265"/>
      <c r="C555" s="264"/>
      <c r="D555" s="265"/>
      <c r="E555" s="264"/>
      <c r="F555" s="265"/>
      <c r="G555" s="264"/>
      <c r="H555" s="264"/>
      <c r="I555" s="264"/>
      <c r="J555" s="264"/>
      <c r="K555" s="264"/>
      <c r="L555" s="264"/>
      <c r="M555" s="265"/>
    </row>
    <row r="556" spans="1:13" x14ac:dyDescent="0.15">
      <c r="A556" s="264"/>
      <c r="B556" s="265"/>
      <c r="C556" s="264"/>
      <c r="D556" s="265"/>
      <c r="E556" s="264"/>
      <c r="F556" s="265"/>
      <c r="G556" s="264"/>
      <c r="H556" s="264"/>
      <c r="I556" s="264"/>
      <c r="J556" s="264"/>
      <c r="K556" s="264"/>
      <c r="L556" s="264"/>
      <c r="M556" s="265"/>
    </row>
    <row r="557" spans="1:13" x14ac:dyDescent="0.15">
      <c r="A557" s="264"/>
      <c r="B557" s="265"/>
      <c r="C557" s="264"/>
      <c r="D557" s="265"/>
      <c r="E557" s="264"/>
      <c r="F557" s="265"/>
      <c r="G557" s="264"/>
      <c r="H557" s="264"/>
      <c r="I557" s="264"/>
      <c r="J557" s="264"/>
      <c r="K557" s="264"/>
      <c r="L557" s="264"/>
      <c r="M557" s="265"/>
    </row>
    <row r="558" spans="1:13" x14ac:dyDescent="0.15">
      <c r="A558" s="264"/>
      <c r="B558" s="265"/>
      <c r="C558" s="264"/>
      <c r="D558" s="265"/>
      <c r="E558" s="264"/>
      <c r="F558" s="265"/>
      <c r="G558" s="264"/>
      <c r="H558" s="264"/>
      <c r="I558" s="264"/>
      <c r="J558" s="264"/>
      <c r="K558" s="264"/>
      <c r="L558" s="264"/>
      <c r="M558" s="265"/>
    </row>
    <row r="559" spans="1:13" x14ac:dyDescent="0.15">
      <c r="A559" s="264"/>
      <c r="B559" s="265"/>
      <c r="C559" s="264"/>
      <c r="D559" s="265"/>
      <c r="E559" s="264"/>
      <c r="F559" s="265"/>
      <c r="G559" s="264"/>
      <c r="H559" s="264"/>
      <c r="I559" s="264"/>
      <c r="J559" s="264"/>
      <c r="K559" s="264"/>
      <c r="L559" s="264"/>
      <c r="M559" s="265"/>
    </row>
    <row r="560" spans="1:13" x14ac:dyDescent="0.15">
      <c r="A560" s="264"/>
      <c r="B560" s="265"/>
      <c r="C560" s="264"/>
      <c r="D560" s="265"/>
      <c r="E560" s="264"/>
      <c r="F560" s="265"/>
      <c r="G560" s="264"/>
      <c r="H560" s="264"/>
      <c r="I560" s="264"/>
      <c r="J560" s="264"/>
      <c r="K560" s="264"/>
      <c r="L560" s="264"/>
      <c r="M560" s="265"/>
    </row>
    <row r="561" spans="1:13" x14ac:dyDescent="0.15">
      <c r="A561" s="264"/>
      <c r="B561" s="265"/>
      <c r="C561" s="264"/>
      <c r="D561" s="265"/>
      <c r="E561" s="264"/>
      <c r="F561" s="265"/>
      <c r="G561" s="264"/>
      <c r="H561" s="264"/>
      <c r="I561" s="264"/>
      <c r="J561" s="264"/>
      <c r="K561" s="264"/>
      <c r="L561" s="264"/>
      <c r="M561" s="265"/>
    </row>
    <row r="562" spans="1:13" x14ac:dyDescent="0.15">
      <c r="A562" s="264"/>
      <c r="B562" s="265"/>
      <c r="C562" s="264"/>
      <c r="D562" s="265"/>
      <c r="E562" s="264"/>
      <c r="F562" s="265"/>
      <c r="G562" s="264"/>
      <c r="H562" s="264"/>
      <c r="I562" s="264"/>
      <c r="J562" s="264"/>
      <c r="K562" s="264"/>
      <c r="L562" s="264"/>
      <c r="M562" s="265"/>
    </row>
    <row r="563" spans="1:13" x14ac:dyDescent="0.15">
      <c r="A563" s="264"/>
      <c r="B563" s="265"/>
      <c r="C563" s="264"/>
      <c r="D563" s="265"/>
      <c r="E563" s="264"/>
      <c r="F563" s="265"/>
      <c r="G563" s="264"/>
      <c r="H563" s="264"/>
      <c r="I563" s="264"/>
      <c r="J563" s="264"/>
      <c r="K563" s="264"/>
      <c r="L563" s="264"/>
      <c r="M563" s="265"/>
    </row>
    <row r="564" spans="1:13" x14ac:dyDescent="0.15">
      <c r="A564" s="264"/>
      <c r="B564" s="265"/>
      <c r="C564" s="264"/>
      <c r="D564" s="265"/>
      <c r="E564" s="264"/>
      <c r="F564" s="265"/>
      <c r="G564" s="264"/>
      <c r="H564" s="264"/>
      <c r="I564" s="264"/>
      <c r="J564" s="264"/>
      <c r="K564" s="264"/>
      <c r="L564" s="264"/>
      <c r="M564" s="265"/>
    </row>
    <row r="565" spans="1:13" x14ac:dyDescent="0.15">
      <c r="A565" s="264"/>
      <c r="B565" s="265"/>
      <c r="C565" s="264"/>
      <c r="D565" s="265"/>
      <c r="E565" s="264"/>
      <c r="F565" s="265"/>
      <c r="G565" s="264"/>
      <c r="H565" s="264"/>
      <c r="I565" s="264"/>
      <c r="J565" s="264"/>
      <c r="K565" s="264"/>
      <c r="L565" s="264"/>
      <c r="M565" s="265"/>
    </row>
    <row r="566" spans="1:13" x14ac:dyDescent="0.15">
      <c r="A566" s="264"/>
      <c r="B566" s="265"/>
      <c r="C566" s="264"/>
      <c r="D566" s="265"/>
      <c r="E566" s="264"/>
      <c r="F566" s="265"/>
      <c r="G566" s="264"/>
      <c r="H566" s="264"/>
      <c r="I566" s="264"/>
      <c r="J566" s="264"/>
      <c r="K566" s="264"/>
      <c r="L566" s="264"/>
      <c r="M566" s="265"/>
    </row>
    <row r="567" spans="1:13" x14ac:dyDescent="0.15">
      <c r="A567" s="264"/>
      <c r="B567" s="265"/>
      <c r="C567" s="264"/>
      <c r="D567" s="265"/>
      <c r="E567" s="264"/>
      <c r="F567" s="265"/>
      <c r="G567" s="264"/>
      <c r="H567" s="264"/>
      <c r="I567" s="264"/>
      <c r="J567" s="264"/>
      <c r="K567" s="264"/>
      <c r="L567" s="264"/>
      <c r="M567" s="265"/>
    </row>
    <row r="568" spans="1:13" x14ac:dyDescent="0.15">
      <c r="A568" s="264"/>
      <c r="B568" s="265"/>
      <c r="C568" s="264"/>
      <c r="D568" s="265"/>
      <c r="E568" s="264"/>
      <c r="F568" s="265"/>
      <c r="G568" s="264"/>
      <c r="H568" s="264"/>
      <c r="I568" s="264"/>
      <c r="J568" s="264"/>
      <c r="K568" s="264"/>
      <c r="L568" s="264"/>
      <c r="M568" s="265"/>
    </row>
    <row r="569" spans="1:13" x14ac:dyDescent="0.15">
      <c r="A569" s="264"/>
      <c r="B569" s="265"/>
      <c r="C569" s="264"/>
      <c r="D569" s="265"/>
      <c r="E569" s="264"/>
      <c r="F569" s="265"/>
      <c r="G569" s="264"/>
      <c r="H569" s="264"/>
      <c r="I569" s="264"/>
      <c r="J569" s="264"/>
      <c r="K569" s="264"/>
      <c r="L569" s="264"/>
      <c r="M569" s="265"/>
    </row>
    <row r="570" spans="1:13" x14ac:dyDescent="0.15">
      <c r="A570" s="264"/>
      <c r="B570" s="265"/>
      <c r="C570" s="264"/>
      <c r="D570" s="265"/>
      <c r="E570" s="264"/>
      <c r="F570" s="265"/>
      <c r="G570" s="264"/>
      <c r="H570" s="264"/>
      <c r="I570" s="264"/>
      <c r="J570" s="264"/>
      <c r="K570" s="264"/>
      <c r="L570" s="264"/>
      <c r="M570" s="265"/>
    </row>
    <row r="571" spans="1:13" x14ac:dyDescent="0.15">
      <c r="A571" s="264"/>
      <c r="B571" s="265"/>
      <c r="C571" s="264"/>
      <c r="D571" s="265"/>
      <c r="E571" s="264"/>
      <c r="F571" s="265"/>
      <c r="G571" s="264"/>
      <c r="H571" s="264"/>
      <c r="I571" s="264"/>
      <c r="J571" s="264"/>
      <c r="K571" s="264"/>
      <c r="L571" s="264"/>
      <c r="M571" s="265"/>
    </row>
    <row r="572" spans="1:13" x14ac:dyDescent="0.15">
      <c r="A572" s="264"/>
      <c r="B572" s="265"/>
      <c r="C572" s="264"/>
      <c r="D572" s="265"/>
      <c r="E572" s="264"/>
      <c r="F572" s="265"/>
      <c r="G572" s="264"/>
      <c r="H572" s="264"/>
      <c r="I572" s="264"/>
      <c r="J572" s="264"/>
      <c r="K572" s="264"/>
      <c r="L572" s="264"/>
      <c r="M572" s="265"/>
    </row>
    <row r="573" spans="1:13" x14ac:dyDescent="0.15">
      <c r="A573" s="264"/>
      <c r="B573" s="265"/>
      <c r="C573" s="264"/>
      <c r="D573" s="265"/>
      <c r="E573" s="264"/>
      <c r="F573" s="265"/>
      <c r="G573" s="264"/>
      <c r="H573" s="264"/>
      <c r="I573" s="264"/>
      <c r="J573" s="264"/>
      <c r="K573" s="264"/>
      <c r="L573" s="264"/>
      <c r="M573" s="265"/>
    </row>
    <row r="574" spans="1:13" x14ac:dyDescent="0.15">
      <c r="A574" s="264"/>
      <c r="B574" s="265"/>
      <c r="C574" s="264"/>
      <c r="D574" s="265"/>
      <c r="E574" s="264"/>
      <c r="F574" s="265"/>
      <c r="G574" s="264"/>
      <c r="H574" s="264"/>
      <c r="I574" s="264"/>
      <c r="J574" s="264"/>
      <c r="K574" s="264"/>
      <c r="L574" s="264"/>
      <c r="M574" s="265"/>
    </row>
    <row r="575" spans="1:13" x14ac:dyDescent="0.15">
      <c r="A575" s="264"/>
      <c r="B575" s="265"/>
      <c r="C575" s="264"/>
      <c r="D575" s="265"/>
      <c r="E575" s="264"/>
      <c r="F575" s="265"/>
      <c r="G575" s="264"/>
      <c r="H575" s="264"/>
      <c r="I575" s="264"/>
      <c r="J575" s="264"/>
      <c r="K575" s="264"/>
      <c r="L575" s="264"/>
      <c r="M575" s="265"/>
    </row>
    <row r="576" spans="1:13" x14ac:dyDescent="0.15">
      <c r="A576" s="264"/>
      <c r="B576" s="265"/>
      <c r="C576" s="264"/>
      <c r="D576" s="265"/>
      <c r="E576" s="264"/>
      <c r="F576" s="265"/>
      <c r="G576" s="264"/>
      <c r="H576" s="264"/>
      <c r="I576" s="264"/>
      <c r="J576" s="264"/>
      <c r="K576" s="264"/>
      <c r="L576" s="264"/>
      <c r="M576" s="265"/>
    </row>
    <row r="577" spans="1:13" x14ac:dyDescent="0.15">
      <c r="A577" s="264"/>
      <c r="B577" s="265"/>
      <c r="C577" s="264"/>
      <c r="D577" s="265"/>
      <c r="E577" s="264"/>
      <c r="F577" s="265"/>
      <c r="G577" s="264"/>
      <c r="H577" s="264"/>
      <c r="I577" s="264"/>
      <c r="J577" s="264"/>
      <c r="K577" s="264"/>
      <c r="L577" s="264"/>
      <c r="M577" s="265"/>
    </row>
    <row r="578" spans="1:13" x14ac:dyDescent="0.15">
      <c r="A578" s="264"/>
      <c r="B578" s="265"/>
      <c r="C578" s="264"/>
      <c r="D578" s="265"/>
      <c r="E578" s="264"/>
      <c r="F578" s="265"/>
      <c r="G578" s="264"/>
      <c r="H578" s="264"/>
      <c r="I578" s="264"/>
      <c r="J578" s="264"/>
      <c r="K578" s="264"/>
      <c r="L578" s="264"/>
      <c r="M578" s="265"/>
    </row>
    <row r="579" spans="1:13" x14ac:dyDescent="0.15">
      <c r="A579" s="264"/>
      <c r="B579" s="265"/>
      <c r="C579" s="264"/>
      <c r="D579" s="265"/>
      <c r="E579" s="264"/>
      <c r="F579" s="265"/>
      <c r="G579" s="264"/>
      <c r="H579" s="264"/>
      <c r="I579" s="264"/>
      <c r="J579" s="264"/>
      <c r="K579" s="264"/>
      <c r="L579" s="264"/>
      <c r="M579" s="265"/>
    </row>
    <row r="580" spans="1:13" x14ac:dyDescent="0.15">
      <c r="A580" s="264"/>
      <c r="B580" s="265"/>
      <c r="C580" s="264"/>
      <c r="D580" s="265"/>
      <c r="E580" s="264"/>
      <c r="F580" s="265"/>
      <c r="G580" s="264"/>
      <c r="H580" s="264"/>
      <c r="I580" s="264"/>
      <c r="J580" s="264"/>
      <c r="K580" s="264"/>
      <c r="L580" s="264"/>
      <c r="M580" s="265"/>
    </row>
    <row r="581" spans="1:13" x14ac:dyDescent="0.15">
      <c r="A581" s="264"/>
      <c r="B581" s="265"/>
      <c r="C581" s="264"/>
      <c r="D581" s="265"/>
      <c r="E581" s="264"/>
      <c r="F581" s="265"/>
      <c r="G581" s="264"/>
      <c r="H581" s="264"/>
      <c r="I581" s="264"/>
      <c r="J581" s="264"/>
      <c r="K581" s="264"/>
      <c r="L581" s="264"/>
      <c r="M581" s="265"/>
    </row>
    <row r="582" spans="1:13" x14ac:dyDescent="0.15">
      <c r="A582" s="264"/>
      <c r="B582" s="265"/>
      <c r="C582" s="264"/>
      <c r="D582" s="265"/>
      <c r="E582" s="264"/>
      <c r="F582" s="265"/>
      <c r="G582" s="264"/>
      <c r="H582" s="264"/>
      <c r="I582" s="264"/>
      <c r="J582" s="264"/>
      <c r="K582" s="264"/>
      <c r="L582" s="264"/>
      <c r="M582" s="265"/>
    </row>
    <row r="583" spans="1:13" x14ac:dyDescent="0.15">
      <c r="A583" s="264"/>
      <c r="B583" s="265"/>
      <c r="C583" s="264"/>
      <c r="D583" s="265"/>
      <c r="E583" s="264"/>
      <c r="F583" s="265"/>
      <c r="G583" s="264"/>
      <c r="H583" s="264"/>
      <c r="I583" s="264"/>
      <c r="J583" s="264"/>
      <c r="K583" s="264"/>
      <c r="L583" s="264"/>
      <c r="M583" s="265"/>
    </row>
    <row r="584" spans="1:13" x14ac:dyDescent="0.15">
      <c r="A584" s="264"/>
      <c r="B584" s="265"/>
      <c r="C584" s="264"/>
      <c r="D584" s="265"/>
      <c r="E584" s="264"/>
      <c r="F584" s="265"/>
      <c r="G584" s="264"/>
      <c r="H584" s="264"/>
      <c r="I584" s="264"/>
      <c r="J584" s="264"/>
      <c r="K584" s="264"/>
      <c r="L584" s="264"/>
      <c r="M584" s="265"/>
    </row>
    <row r="585" spans="1:13" x14ac:dyDescent="0.15">
      <c r="A585" s="264"/>
      <c r="B585" s="265"/>
      <c r="C585" s="264"/>
      <c r="D585" s="265"/>
      <c r="E585" s="264"/>
      <c r="F585" s="265"/>
      <c r="G585" s="264"/>
      <c r="H585" s="264"/>
      <c r="I585" s="264"/>
      <c r="J585" s="264"/>
      <c r="K585" s="264"/>
      <c r="L585" s="264"/>
      <c r="M585" s="265"/>
    </row>
    <row r="586" spans="1:13" x14ac:dyDescent="0.15">
      <c r="A586" s="264"/>
      <c r="B586" s="265"/>
      <c r="C586" s="264"/>
      <c r="D586" s="265"/>
      <c r="E586" s="264"/>
      <c r="F586" s="265"/>
      <c r="G586" s="264"/>
      <c r="H586" s="264"/>
      <c r="I586" s="264"/>
      <c r="J586" s="264"/>
      <c r="K586" s="264"/>
      <c r="L586" s="264"/>
      <c r="M586" s="265"/>
    </row>
    <row r="587" spans="1:13" x14ac:dyDescent="0.15">
      <c r="A587" s="264"/>
      <c r="B587" s="265"/>
      <c r="C587" s="264"/>
      <c r="D587" s="265"/>
      <c r="E587" s="264"/>
      <c r="F587" s="265"/>
      <c r="G587" s="264"/>
      <c r="H587" s="264"/>
      <c r="I587" s="264"/>
      <c r="J587" s="264"/>
      <c r="K587" s="264"/>
      <c r="L587" s="264"/>
      <c r="M587" s="265"/>
    </row>
    <row r="588" spans="1:13" x14ac:dyDescent="0.15">
      <c r="A588" s="264"/>
      <c r="B588" s="265"/>
      <c r="C588" s="264"/>
      <c r="D588" s="265"/>
      <c r="E588" s="264"/>
      <c r="F588" s="265"/>
      <c r="G588" s="264"/>
      <c r="H588" s="264"/>
      <c r="I588" s="264"/>
      <c r="J588" s="264"/>
      <c r="K588" s="264"/>
      <c r="L588" s="264"/>
      <c r="M588" s="265"/>
    </row>
    <row r="589" spans="1:13" x14ac:dyDescent="0.15">
      <c r="A589" s="264"/>
      <c r="B589" s="265"/>
      <c r="C589" s="264"/>
      <c r="D589" s="265"/>
      <c r="E589" s="264"/>
      <c r="F589" s="265"/>
      <c r="G589" s="264"/>
      <c r="H589" s="264"/>
      <c r="I589" s="264"/>
      <c r="J589" s="264"/>
      <c r="K589" s="264"/>
      <c r="L589" s="264"/>
      <c r="M589" s="265"/>
    </row>
    <row r="590" spans="1:13" x14ac:dyDescent="0.15">
      <c r="A590" s="264"/>
      <c r="B590" s="265"/>
      <c r="C590" s="264"/>
      <c r="D590" s="265"/>
      <c r="E590" s="264"/>
      <c r="F590" s="265"/>
      <c r="G590" s="264"/>
      <c r="H590" s="264"/>
      <c r="I590" s="264"/>
      <c r="J590" s="264"/>
      <c r="K590" s="264"/>
      <c r="L590" s="264"/>
      <c r="M590" s="265"/>
    </row>
    <row r="591" spans="1:13" x14ac:dyDescent="0.15">
      <c r="A591" s="264"/>
      <c r="B591" s="265"/>
      <c r="C591" s="264"/>
      <c r="D591" s="265"/>
      <c r="E591" s="264"/>
      <c r="F591" s="265"/>
      <c r="G591" s="264"/>
      <c r="H591" s="264"/>
      <c r="I591" s="264"/>
      <c r="J591" s="264"/>
      <c r="K591" s="264"/>
      <c r="L591" s="264"/>
      <c r="M591" s="265"/>
    </row>
    <row r="592" spans="1:13" x14ac:dyDescent="0.15">
      <c r="A592" s="264"/>
      <c r="B592" s="265"/>
      <c r="C592" s="264"/>
      <c r="D592" s="265"/>
      <c r="E592" s="264"/>
      <c r="F592" s="265"/>
      <c r="G592" s="264"/>
      <c r="H592" s="264"/>
      <c r="I592" s="264"/>
      <c r="J592" s="264"/>
      <c r="K592" s="264"/>
      <c r="L592" s="264"/>
      <c r="M592" s="265"/>
    </row>
    <row r="593" spans="1:13" x14ac:dyDescent="0.15">
      <c r="A593" s="264"/>
      <c r="B593" s="265"/>
      <c r="C593" s="264"/>
      <c r="D593" s="265"/>
      <c r="E593" s="264"/>
      <c r="F593" s="265"/>
      <c r="G593" s="264"/>
      <c r="H593" s="264"/>
      <c r="I593" s="264"/>
      <c r="J593" s="264"/>
      <c r="K593" s="264"/>
      <c r="L593" s="264"/>
      <c r="M593" s="265"/>
    </row>
    <row r="594" spans="1:13" x14ac:dyDescent="0.15">
      <c r="A594" s="264"/>
      <c r="B594" s="265"/>
      <c r="C594" s="264"/>
      <c r="D594" s="265"/>
      <c r="E594" s="264"/>
      <c r="F594" s="265"/>
      <c r="G594" s="264"/>
      <c r="H594" s="264"/>
      <c r="I594" s="264"/>
      <c r="J594" s="264"/>
      <c r="K594" s="264"/>
      <c r="L594" s="264"/>
      <c r="M594" s="265"/>
    </row>
    <row r="595" spans="1:13" x14ac:dyDescent="0.15">
      <c r="A595" s="264"/>
      <c r="B595" s="265"/>
      <c r="C595" s="264"/>
      <c r="D595" s="265"/>
      <c r="E595" s="264"/>
      <c r="F595" s="265"/>
      <c r="G595" s="264"/>
      <c r="H595" s="264"/>
      <c r="I595" s="264"/>
      <c r="J595" s="264"/>
      <c r="K595" s="264"/>
      <c r="L595" s="264"/>
      <c r="M595" s="265"/>
    </row>
    <row r="596" spans="1:13" x14ac:dyDescent="0.15">
      <c r="A596" s="264"/>
      <c r="B596" s="265"/>
      <c r="C596" s="264"/>
      <c r="D596" s="265"/>
      <c r="E596" s="264"/>
      <c r="F596" s="265"/>
      <c r="G596" s="264"/>
      <c r="H596" s="264"/>
      <c r="I596" s="264"/>
      <c r="J596" s="264"/>
      <c r="K596" s="264"/>
      <c r="L596" s="264"/>
      <c r="M596" s="265"/>
    </row>
    <row r="597" spans="1:13" x14ac:dyDescent="0.15">
      <c r="A597" s="264"/>
      <c r="B597" s="265"/>
      <c r="C597" s="264"/>
      <c r="D597" s="265"/>
      <c r="E597" s="264"/>
      <c r="F597" s="265"/>
      <c r="G597" s="264"/>
      <c r="H597" s="264"/>
      <c r="I597" s="264"/>
      <c r="J597" s="264"/>
      <c r="K597" s="264"/>
      <c r="L597" s="264"/>
      <c r="M597" s="265"/>
    </row>
    <row r="598" spans="1:13" x14ac:dyDescent="0.15">
      <c r="A598" s="264"/>
      <c r="B598" s="265"/>
      <c r="C598" s="264"/>
      <c r="D598" s="265"/>
      <c r="E598" s="264"/>
      <c r="F598" s="265"/>
      <c r="G598" s="264"/>
      <c r="H598" s="264"/>
      <c r="I598" s="264"/>
      <c r="J598" s="264"/>
      <c r="K598" s="264"/>
      <c r="L598" s="264"/>
      <c r="M598" s="265"/>
    </row>
    <row r="599" spans="1:13" x14ac:dyDescent="0.15">
      <c r="A599" s="264"/>
      <c r="B599" s="265"/>
      <c r="C599" s="264"/>
      <c r="D599" s="265"/>
      <c r="E599" s="264"/>
      <c r="F599" s="265"/>
      <c r="G599" s="264"/>
      <c r="H599" s="264"/>
      <c r="I599" s="264"/>
      <c r="J599" s="264"/>
      <c r="K599" s="264"/>
      <c r="L599" s="264"/>
      <c r="M599" s="265"/>
    </row>
    <row r="600" spans="1:13" x14ac:dyDescent="0.15">
      <c r="A600" s="264"/>
      <c r="B600" s="265"/>
      <c r="C600" s="264"/>
      <c r="D600" s="265"/>
      <c r="E600" s="264"/>
      <c r="F600" s="265"/>
      <c r="G600" s="264"/>
      <c r="H600" s="264"/>
      <c r="I600" s="264"/>
      <c r="J600" s="264"/>
      <c r="K600" s="264"/>
      <c r="L600" s="264"/>
      <c r="M600" s="265"/>
    </row>
    <row r="601" spans="1:13" x14ac:dyDescent="0.15">
      <c r="A601" s="264"/>
      <c r="B601" s="265"/>
      <c r="C601" s="264"/>
      <c r="D601" s="265"/>
      <c r="E601" s="264"/>
      <c r="F601" s="265"/>
      <c r="G601" s="264"/>
      <c r="H601" s="264"/>
      <c r="I601" s="264"/>
      <c r="J601" s="264"/>
      <c r="K601" s="264"/>
      <c r="L601" s="264"/>
      <c r="M601" s="265"/>
    </row>
    <row r="602" spans="1:13" x14ac:dyDescent="0.15">
      <c r="A602" s="264"/>
      <c r="B602" s="265"/>
      <c r="C602" s="264"/>
      <c r="D602" s="265"/>
      <c r="E602" s="264"/>
      <c r="F602" s="265"/>
      <c r="G602" s="264"/>
      <c r="H602" s="264"/>
      <c r="I602" s="264"/>
      <c r="J602" s="264"/>
      <c r="K602" s="264"/>
      <c r="L602" s="264"/>
      <c r="M602" s="265"/>
    </row>
    <row r="603" spans="1:13" x14ac:dyDescent="0.15">
      <c r="A603" s="264"/>
      <c r="B603" s="265"/>
      <c r="C603" s="264"/>
      <c r="D603" s="265"/>
      <c r="E603" s="264"/>
      <c r="F603" s="265"/>
      <c r="G603" s="264"/>
      <c r="H603" s="264"/>
      <c r="I603" s="264"/>
      <c r="J603" s="264"/>
      <c r="K603" s="264"/>
      <c r="L603" s="264"/>
      <c r="M603" s="265"/>
    </row>
    <row r="604" spans="1:13" x14ac:dyDescent="0.15">
      <c r="A604" s="264"/>
      <c r="B604" s="265"/>
      <c r="C604" s="264"/>
      <c r="D604" s="265"/>
      <c r="E604" s="264"/>
      <c r="F604" s="265"/>
      <c r="G604" s="264"/>
      <c r="H604" s="264"/>
      <c r="I604" s="264"/>
      <c r="J604" s="264"/>
      <c r="K604" s="264"/>
      <c r="L604" s="264"/>
      <c r="M604" s="265"/>
    </row>
    <row r="605" spans="1:13" x14ac:dyDescent="0.15">
      <c r="A605" s="264"/>
      <c r="B605" s="265"/>
      <c r="C605" s="264"/>
      <c r="D605" s="265"/>
      <c r="E605" s="264"/>
      <c r="F605" s="265"/>
      <c r="G605" s="264"/>
      <c r="H605" s="264"/>
      <c r="I605" s="264"/>
      <c r="J605" s="264"/>
      <c r="K605" s="264"/>
      <c r="L605" s="264"/>
      <c r="M605" s="265"/>
    </row>
    <row r="606" spans="1:13" x14ac:dyDescent="0.15">
      <c r="A606" s="264"/>
      <c r="B606" s="265"/>
      <c r="C606" s="264"/>
      <c r="D606" s="265"/>
      <c r="E606" s="264"/>
      <c r="F606" s="265"/>
      <c r="G606" s="264"/>
      <c r="H606" s="264"/>
      <c r="I606" s="264"/>
      <c r="J606" s="264"/>
      <c r="K606" s="264"/>
      <c r="L606" s="264"/>
      <c r="M606" s="265"/>
    </row>
    <row r="607" spans="1:13" x14ac:dyDescent="0.15">
      <c r="A607" s="264"/>
      <c r="B607" s="265"/>
      <c r="C607" s="264"/>
      <c r="D607" s="265"/>
      <c r="E607" s="264"/>
      <c r="F607" s="265"/>
      <c r="G607" s="264"/>
      <c r="H607" s="264"/>
      <c r="I607" s="264"/>
      <c r="J607" s="264"/>
      <c r="K607" s="264"/>
      <c r="L607" s="264"/>
      <c r="M607" s="265"/>
    </row>
    <row r="608" spans="1:13" x14ac:dyDescent="0.15">
      <c r="A608" s="264"/>
      <c r="B608" s="265"/>
      <c r="C608" s="264"/>
      <c r="D608" s="265"/>
      <c r="E608" s="264"/>
      <c r="F608" s="265"/>
      <c r="G608" s="264"/>
      <c r="H608" s="264"/>
      <c r="I608" s="264"/>
      <c r="J608" s="264"/>
      <c r="K608" s="264"/>
      <c r="L608" s="264"/>
      <c r="M608" s="265"/>
    </row>
    <row r="609" spans="1:13" x14ac:dyDescent="0.15">
      <c r="A609" s="264"/>
      <c r="B609" s="265"/>
      <c r="C609" s="264"/>
      <c r="D609" s="265"/>
      <c r="E609" s="264"/>
      <c r="F609" s="265"/>
      <c r="G609" s="264"/>
      <c r="H609" s="264"/>
      <c r="I609" s="264"/>
      <c r="J609" s="264"/>
      <c r="K609" s="264"/>
      <c r="L609" s="264"/>
      <c r="M609" s="265"/>
    </row>
    <row r="610" spans="1:13" x14ac:dyDescent="0.15">
      <c r="A610" s="264"/>
      <c r="B610" s="265"/>
      <c r="C610" s="264"/>
      <c r="D610" s="265"/>
      <c r="E610" s="264"/>
      <c r="F610" s="265"/>
      <c r="G610" s="264"/>
      <c r="H610" s="264"/>
      <c r="I610" s="264"/>
      <c r="J610" s="264"/>
      <c r="K610" s="264"/>
      <c r="L610" s="264"/>
      <c r="M610" s="265"/>
    </row>
    <row r="611" spans="1:13" x14ac:dyDescent="0.15">
      <c r="A611" s="264"/>
      <c r="B611" s="265"/>
      <c r="C611" s="264"/>
      <c r="D611" s="265"/>
      <c r="E611" s="264"/>
      <c r="F611" s="265"/>
      <c r="G611" s="264"/>
      <c r="H611" s="264"/>
      <c r="I611" s="264"/>
      <c r="J611" s="264"/>
      <c r="K611" s="264"/>
      <c r="L611" s="264"/>
      <c r="M611" s="265"/>
    </row>
    <row r="612" spans="1:13" x14ac:dyDescent="0.15">
      <c r="A612" s="264"/>
      <c r="B612" s="265"/>
      <c r="C612" s="264"/>
      <c r="D612" s="265"/>
      <c r="E612" s="264"/>
      <c r="F612" s="265"/>
      <c r="G612" s="264"/>
      <c r="H612" s="264"/>
      <c r="I612" s="264"/>
      <c r="J612" s="264"/>
      <c r="K612" s="264"/>
      <c r="L612" s="264"/>
      <c r="M612" s="265"/>
    </row>
    <row r="613" spans="1:13" x14ac:dyDescent="0.15">
      <c r="A613" s="264"/>
      <c r="B613" s="265"/>
      <c r="C613" s="264"/>
      <c r="D613" s="265"/>
      <c r="E613" s="264"/>
      <c r="F613" s="265"/>
      <c r="G613" s="264"/>
      <c r="H613" s="264"/>
      <c r="I613" s="264"/>
      <c r="J613" s="264"/>
      <c r="K613" s="264"/>
      <c r="L613" s="264"/>
      <c r="M613" s="265"/>
    </row>
    <row r="614" spans="1:13" x14ac:dyDescent="0.15">
      <c r="A614" s="264"/>
      <c r="B614" s="265"/>
      <c r="C614" s="264"/>
      <c r="D614" s="265"/>
      <c r="E614" s="264"/>
      <c r="F614" s="265"/>
      <c r="G614" s="264"/>
      <c r="H614" s="264"/>
      <c r="I614" s="264"/>
      <c r="J614" s="264"/>
      <c r="K614" s="264"/>
      <c r="L614" s="264"/>
      <c r="M614" s="265"/>
    </row>
    <row r="615" spans="1:13" x14ac:dyDescent="0.15">
      <c r="A615" s="264"/>
      <c r="B615" s="265"/>
      <c r="C615" s="264"/>
      <c r="D615" s="265"/>
      <c r="E615" s="264"/>
      <c r="F615" s="265"/>
      <c r="G615" s="264"/>
      <c r="H615" s="264"/>
      <c r="I615" s="264"/>
      <c r="J615" s="264"/>
      <c r="K615" s="264"/>
      <c r="L615" s="264"/>
      <c r="M615" s="265"/>
    </row>
    <row r="616" spans="1:13" x14ac:dyDescent="0.15">
      <c r="A616" s="264"/>
      <c r="B616" s="265"/>
      <c r="C616" s="264"/>
      <c r="D616" s="265"/>
      <c r="E616" s="264"/>
      <c r="F616" s="265"/>
      <c r="G616" s="264"/>
      <c r="H616" s="264"/>
      <c r="I616" s="264"/>
      <c r="J616" s="264"/>
      <c r="K616" s="264"/>
      <c r="L616" s="264"/>
      <c r="M616" s="265"/>
    </row>
    <row r="617" spans="1:13" x14ac:dyDescent="0.15">
      <c r="A617" s="264"/>
      <c r="B617" s="265"/>
      <c r="C617" s="264"/>
      <c r="D617" s="265"/>
      <c r="E617" s="264"/>
      <c r="F617" s="265"/>
      <c r="G617" s="264"/>
      <c r="H617" s="264"/>
      <c r="I617" s="264"/>
      <c r="J617" s="264"/>
      <c r="K617" s="264"/>
      <c r="L617" s="264"/>
      <c r="M617" s="265"/>
    </row>
    <row r="618" spans="1:13" x14ac:dyDescent="0.15">
      <c r="A618" s="264"/>
      <c r="B618" s="265"/>
      <c r="C618" s="264"/>
      <c r="D618" s="265"/>
      <c r="E618" s="264"/>
      <c r="F618" s="265"/>
      <c r="G618" s="264"/>
      <c r="H618" s="264"/>
      <c r="I618" s="264"/>
      <c r="J618" s="264"/>
      <c r="K618" s="264"/>
      <c r="L618" s="264"/>
      <c r="M618" s="265"/>
    </row>
    <row r="619" spans="1:13" x14ac:dyDescent="0.15">
      <c r="A619" s="264"/>
      <c r="B619" s="265"/>
      <c r="C619" s="264"/>
      <c r="D619" s="265"/>
      <c r="E619" s="264"/>
      <c r="F619" s="265"/>
      <c r="G619" s="264"/>
      <c r="H619" s="264"/>
      <c r="I619" s="264"/>
      <c r="J619" s="264"/>
      <c r="K619" s="264"/>
      <c r="L619" s="264"/>
      <c r="M619" s="265"/>
    </row>
    <row r="620" spans="1:13" x14ac:dyDescent="0.15">
      <c r="A620" s="264"/>
      <c r="B620" s="265"/>
      <c r="C620" s="264"/>
      <c r="D620" s="265"/>
      <c r="E620" s="264"/>
      <c r="F620" s="265"/>
      <c r="G620" s="264"/>
      <c r="H620" s="264"/>
      <c r="I620" s="264"/>
      <c r="J620" s="264"/>
      <c r="K620" s="264"/>
      <c r="L620" s="264"/>
      <c r="M620" s="265"/>
    </row>
    <row r="621" spans="1:13" x14ac:dyDescent="0.15">
      <c r="A621" s="264"/>
      <c r="B621" s="265"/>
      <c r="C621" s="264"/>
      <c r="D621" s="265"/>
      <c r="E621" s="264"/>
      <c r="F621" s="265"/>
      <c r="G621" s="264"/>
      <c r="H621" s="264"/>
      <c r="I621" s="264"/>
      <c r="J621" s="264"/>
      <c r="K621" s="264"/>
      <c r="L621" s="264"/>
      <c r="M621" s="265"/>
    </row>
    <row r="622" spans="1:13" x14ac:dyDescent="0.15">
      <c r="A622" s="264"/>
      <c r="B622" s="265"/>
      <c r="C622" s="264"/>
      <c r="D622" s="265"/>
      <c r="E622" s="264"/>
      <c r="F622" s="265"/>
      <c r="G622" s="264"/>
      <c r="H622" s="264"/>
      <c r="I622" s="264"/>
      <c r="J622" s="264"/>
      <c r="K622" s="264"/>
      <c r="L622" s="264"/>
      <c r="M622" s="265"/>
    </row>
    <row r="623" spans="1:13" x14ac:dyDescent="0.15">
      <c r="A623" s="264"/>
      <c r="B623" s="265"/>
      <c r="C623" s="264"/>
      <c r="D623" s="265"/>
      <c r="E623" s="264"/>
      <c r="F623" s="265"/>
      <c r="G623" s="264"/>
      <c r="H623" s="264"/>
      <c r="I623" s="264"/>
      <c r="J623" s="264"/>
      <c r="K623" s="264"/>
      <c r="L623" s="264"/>
      <c r="M623" s="265"/>
    </row>
    <row r="624" spans="1:13" x14ac:dyDescent="0.15">
      <c r="A624" s="264"/>
      <c r="B624" s="265"/>
      <c r="C624" s="264"/>
      <c r="D624" s="265"/>
      <c r="E624" s="264"/>
      <c r="F624" s="265"/>
      <c r="G624" s="264"/>
      <c r="H624" s="264"/>
      <c r="I624" s="264"/>
      <c r="J624" s="264"/>
      <c r="K624" s="264"/>
      <c r="L624" s="264"/>
      <c r="M624" s="265"/>
    </row>
    <row r="625" spans="1:13" x14ac:dyDescent="0.15">
      <c r="A625" s="264"/>
      <c r="B625" s="265"/>
      <c r="C625" s="264"/>
      <c r="D625" s="265"/>
      <c r="E625" s="264"/>
      <c r="F625" s="265"/>
      <c r="G625" s="264"/>
      <c r="H625" s="264"/>
      <c r="I625" s="264"/>
      <c r="J625" s="264"/>
      <c r="K625" s="264"/>
      <c r="L625" s="264"/>
      <c r="M625" s="265"/>
    </row>
    <row r="626" spans="1:13" x14ac:dyDescent="0.15">
      <c r="A626" s="264"/>
      <c r="B626" s="265"/>
      <c r="C626" s="264"/>
      <c r="D626" s="265"/>
      <c r="E626" s="264"/>
      <c r="F626" s="265"/>
      <c r="G626" s="264"/>
      <c r="H626" s="264"/>
      <c r="I626" s="264"/>
      <c r="J626" s="264"/>
      <c r="K626" s="264"/>
      <c r="L626" s="264"/>
      <c r="M626" s="265"/>
    </row>
    <row r="627" spans="1:13" x14ac:dyDescent="0.15">
      <c r="A627" s="264"/>
      <c r="B627" s="265"/>
      <c r="C627" s="264"/>
      <c r="D627" s="265"/>
      <c r="E627" s="264"/>
      <c r="F627" s="265"/>
      <c r="G627" s="264"/>
      <c r="H627" s="264"/>
      <c r="I627" s="264"/>
      <c r="J627" s="264"/>
      <c r="K627" s="264"/>
      <c r="L627" s="264"/>
      <c r="M627" s="265"/>
    </row>
    <row r="628" spans="1:13" x14ac:dyDescent="0.15">
      <c r="A628" s="264"/>
      <c r="B628" s="265"/>
      <c r="C628" s="264"/>
      <c r="D628" s="265"/>
      <c r="E628" s="264"/>
      <c r="F628" s="265"/>
      <c r="G628" s="264"/>
      <c r="H628" s="264"/>
      <c r="I628" s="264"/>
      <c r="J628" s="264"/>
      <c r="K628" s="264"/>
      <c r="L628" s="264"/>
      <c r="M628" s="265"/>
    </row>
    <row r="629" spans="1:13" x14ac:dyDescent="0.15">
      <c r="A629" s="264"/>
      <c r="B629" s="265"/>
      <c r="C629" s="264"/>
      <c r="D629" s="265"/>
      <c r="E629" s="264"/>
      <c r="F629" s="265"/>
      <c r="G629" s="264"/>
      <c r="H629" s="264"/>
      <c r="I629" s="264"/>
      <c r="J629" s="264"/>
      <c r="K629" s="264"/>
      <c r="L629" s="264"/>
      <c r="M629" s="265"/>
    </row>
    <row r="630" spans="1:13" x14ac:dyDescent="0.15">
      <c r="A630" s="264"/>
      <c r="B630" s="265"/>
      <c r="C630" s="264"/>
      <c r="D630" s="265"/>
      <c r="E630" s="264"/>
      <c r="F630" s="265"/>
      <c r="G630" s="264"/>
      <c r="H630" s="264"/>
      <c r="I630" s="264"/>
      <c r="J630" s="264"/>
      <c r="K630" s="264"/>
      <c r="L630" s="264"/>
      <c r="M630" s="265"/>
    </row>
    <row r="631" spans="1:13" x14ac:dyDescent="0.15">
      <c r="A631" s="264"/>
      <c r="B631" s="265"/>
      <c r="C631" s="264"/>
      <c r="D631" s="265"/>
      <c r="E631" s="264"/>
      <c r="F631" s="265"/>
      <c r="G631" s="264"/>
      <c r="H631" s="264"/>
      <c r="I631" s="264"/>
      <c r="J631" s="264"/>
      <c r="K631" s="264"/>
      <c r="L631" s="264"/>
      <c r="M631" s="265"/>
    </row>
    <row r="632" spans="1:13" x14ac:dyDescent="0.15">
      <c r="A632" s="264"/>
      <c r="B632" s="265"/>
      <c r="C632" s="264"/>
      <c r="D632" s="265"/>
      <c r="E632" s="264"/>
      <c r="F632" s="265"/>
      <c r="G632" s="264"/>
      <c r="H632" s="264"/>
      <c r="I632" s="264"/>
      <c r="J632" s="264"/>
      <c r="K632" s="264"/>
      <c r="L632" s="264"/>
      <c r="M632" s="265"/>
    </row>
    <row r="633" spans="1:13" x14ac:dyDescent="0.15">
      <c r="A633" s="264"/>
      <c r="B633" s="265"/>
      <c r="C633" s="264"/>
      <c r="D633" s="265"/>
      <c r="E633" s="264"/>
      <c r="F633" s="265"/>
      <c r="G633" s="264"/>
      <c r="H633" s="264"/>
      <c r="I633" s="264"/>
      <c r="J633" s="264"/>
      <c r="K633" s="264"/>
      <c r="L633" s="264"/>
      <c r="M633" s="265"/>
    </row>
    <row r="634" spans="1:13" x14ac:dyDescent="0.15">
      <c r="A634" s="264"/>
      <c r="B634" s="265"/>
      <c r="C634" s="264"/>
      <c r="D634" s="265"/>
      <c r="E634" s="264"/>
      <c r="F634" s="265"/>
      <c r="G634" s="264"/>
      <c r="H634" s="264"/>
      <c r="I634" s="264"/>
      <c r="J634" s="264"/>
      <c r="K634" s="264"/>
      <c r="L634" s="264"/>
      <c r="M634" s="265"/>
    </row>
    <row r="635" spans="1:13" x14ac:dyDescent="0.15">
      <c r="A635" s="264"/>
      <c r="B635" s="265"/>
      <c r="C635" s="264"/>
      <c r="D635" s="265"/>
      <c r="E635" s="264"/>
      <c r="F635" s="265"/>
      <c r="G635" s="264"/>
      <c r="H635" s="264"/>
      <c r="I635" s="264"/>
      <c r="J635" s="264"/>
      <c r="K635" s="264"/>
      <c r="L635" s="264"/>
      <c r="M635" s="265"/>
    </row>
    <row r="636" spans="1:13" x14ac:dyDescent="0.15">
      <c r="A636" s="264"/>
      <c r="B636" s="265"/>
      <c r="C636" s="264"/>
      <c r="D636" s="265"/>
      <c r="E636" s="264"/>
      <c r="F636" s="265"/>
      <c r="G636" s="264"/>
      <c r="H636" s="264"/>
      <c r="I636" s="264"/>
      <c r="J636" s="264"/>
      <c r="K636" s="264"/>
      <c r="L636" s="264"/>
      <c r="M636" s="265"/>
    </row>
    <row r="637" spans="1:13" x14ac:dyDescent="0.15">
      <c r="A637" s="264"/>
      <c r="B637" s="265"/>
      <c r="C637" s="264"/>
      <c r="D637" s="265"/>
      <c r="E637" s="264"/>
      <c r="F637" s="265"/>
      <c r="G637" s="264"/>
      <c r="H637" s="264"/>
      <c r="I637" s="264"/>
      <c r="J637" s="264"/>
      <c r="K637" s="264"/>
      <c r="L637" s="264"/>
      <c r="M637" s="265"/>
    </row>
    <row r="638" spans="1:13" x14ac:dyDescent="0.15">
      <c r="A638" s="264"/>
      <c r="B638" s="265"/>
      <c r="C638" s="264"/>
      <c r="D638" s="265"/>
      <c r="E638" s="264"/>
      <c r="F638" s="265"/>
      <c r="G638" s="264"/>
      <c r="H638" s="264"/>
      <c r="I638" s="264"/>
      <c r="J638" s="264"/>
      <c r="K638" s="264"/>
      <c r="L638" s="264"/>
      <c r="M638" s="265"/>
    </row>
    <row r="639" spans="1:13" x14ac:dyDescent="0.15">
      <c r="A639" s="264"/>
      <c r="B639" s="265"/>
      <c r="C639" s="264"/>
      <c r="D639" s="265"/>
      <c r="E639" s="264"/>
      <c r="F639" s="265"/>
      <c r="G639" s="264"/>
      <c r="H639" s="264"/>
      <c r="I639" s="264"/>
      <c r="J639" s="264"/>
      <c r="K639" s="264"/>
      <c r="L639" s="264"/>
      <c r="M639" s="265"/>
    </row>
    <row r="640" spans="1:13" x14ac:dyDescent="0.15">
      <c r="A640" s="264"/>
      <c r="B640" s="265"/>
      <c r="C640" s="264"/>
      <c r="D640" s="265"/>
      <c r="E640" s="264"/>
      <c r="F640" s="265"/>
      <c r="G640" s="264"/>
      <c r="H640" s="264"/>
      <c r="I640" s="264"/>
      <c r="J640" s="264"/>
      <c r="K640" s="264"/>
      <c r="L640" s="264"/>
      <c r="M640" s="265"/>
    </row>
    <row r="641" spans="1:13" x14ac:dyDescent="0.15">
      <c r="A641" s="264"/>
      <c r="B641" s="265"/>
      <c r="C641" s="264"/>
      <c r="D641" s="265"/>
      <c r="E641" s="264"/>
      <c r="F641" s="265"/>
      <c r="G641" s="264"/>
      <c r="H641" s="264"/>
      <c r="I641" s="264"/>
      <c r="J641" s="264"/>
      <c r="K641" s="264"/>
      <c r="L641" s="264"/>
      <c r="M641" s="265"/>
    </row>
    <row r="642" spans="1:13" x14ac:dyDescent="0.15">
      <c r="A642" s="264"/>
      <c r="B642" s="265"/>
      <c r="C642" s="264"/>
      <c r="D642" s="265"/>
      <c r="E642" s="264"/>
      <c r="F642" s="265"/>
      <c r="G642" s="264"/>
      <c r="H642" s="264"/>
      <c r="I642" s="264"/>
      <c r="J642" s="264"/>
      <c r="K642" s="264"/>
      <c r="L642" s="264"/>
      <c r="M642" s="265"/>
    </row>
    <row r="643" spans="1:13" x14ac:dyDescent="0.15">
      <c r="A643" s="264"/>
      <c r="B643" s="265"/>
      <c r="C643" s="264"/>
      <c r="D643" s="265"/>
      <c r="E643" s="264"/>
      <c r="F643" s="265"/>
      <c r="G643" s="264"/>
      <c r="H643" s="264"/>
      <c r="I643" s="264"/>
      <c r="J643" s="264"/>
      <c r="K643" s="264"/>
      <c r="L643" s="264"/>
      <c r="M643" s="265"/>
    </row>
    <row r="644" spans="1:13" x14ac:dyDescent="0.15">
      <c r="A644" s="264"/>
      <c r="B644" s="265"/>
      <c r="C644" s="264"/>
      <c r="D644" s="265"/>
      <c r="E644" s="264"/>
      <c r="F644" s="265"/>
      <c r="G644" s="264"/>
      <c r="H644" s="264"/>
      <c r="I644" s="264"/>
      <c r="J644" s="264"/>
      <c r="K644" s="264"/>
      <c r="L644" s="264"/>
      <c r="M644" s="265"/>
    </row>
    <row r="645" spans="1:13" x14ac:dyDescent="0.15">
      <c r="A645" s="264"/>
      <c r="B645" s="265"/>
      <c r="C645" s="264"/>
      <c r="D645" s="265"/>
      <c r="E645" s="264"/>
      <c r="F645" s="265"/>
      <c r="G645" s="264"/>
      <c r="H645" s="264"/>
      <c r="I645" s="264"/>
      <c r="J645" s="264"/>
      <c r="K645" s="264"/>
      <c r="L645" s="264"/>
      <c r="M645" s="265"/>
    </row>
    <row r="646" spans="1:13" x14ac:dyDescent="0.15">
      <c r="A646" s="264"/>
      <c r="B646" s="265"/>
      <c r="C646" s="264"/>
      <c r="D646" s="265"/>
      <c r="E646" s="264"/>
      <c r="F646" s="265"/>
      <c r="G646" s="264"/>
      <c r="H646" s="264"/>
      <c r="I646" s="264"/>
      <c r="J646" s="264"/>
      <c r="K646" s="264"/>
      <c r="L646" s="264"/>
      <c r="M646" s="265"/>
    </row>
    <row r="647" spans="1:13" x14ac:dyDescent="0.15">
      <c r="A647" s="264"/>
      <c r="B647" s="265"/>
      <c r="C647" s="264"/>
      <c r="D647" s="265"/>
      <c r="E647" s="264"/>
      <c r="F647" s="265"/>
      <c r="G647" s="264"/>
      <c r="H647" s="264"/>
      <c r="I647" s="264"/>
      <c r="J647" s="264"/>
      <c r="K647" s="264"/>
      <c r="L647" s="264"/>
      <c r="M647" s="265"/>
    </row>
    <row r="648" spans="1:13" x14ac:dyDescent="0.15">
      <c r="A648" s="264"/>
      <c r="B648" s="265"/>
      <c r="C648" s="264"/>
      <c r="D648" s="265"/>
      <c r="E648" s="264"/>
      <c r="F648" s="265"/>
      <c r="G648" s="264"/>
      <c r="H648" s="264"/>
      <c r="I648" s="264"/>
      <c r="J648" s="264"/>
      <c r="K648" s="264"/>
      <c r="L648" s="264"/>
      <c r="M648" s="265"/>
    </row>
    <row r="649" spans="1:13" x14ac:dyDescent="0.15">
      <c r="A649" s="264"/>
      <c r="B649" s="265"/>
      <c r="C649" s="264"/>
      <c r="D649" s="265"/>
      <c r="E649" s="264"/>
      <c r="F649" s="265"/>
      <c r="G649" s="264"/>
      <c r="H649" s="264"/>
      <c r="I649" s="264"/>
      <c r="J649" s="264"/>
      <c r="K649" s="264"/>
      <c r="L649" s="264"/>
      <c r="M649" s="265"/>
    </row>
    <row r="650" spans="1:13" x14ac:dyDescent="0.15">
      <c r="A650" s="264"/>
      <c r="B650" s="265"/>
      <c r="C650" s="264"/>
      <c r="D650" s="265"/>
      <c r="E650" s="264"/>
      <c r="F650" s="265"/>
      <c r="G650" s="264"/>
      <c r="H650" s="264"/>
      <c r="I650" s="264"/>
      <c r="J650" s="264"/>
      <c r="K650" s="264"/>
      <c r="L650" s="264"/>
      <c r="M650" s="265"/>
    </row>
    <row r="651" spans="1:13" x14ac:dyDescent="0.15">
      <c r="A651" s="264"/>
      <c r="B651" s="265"/>
      <c r="C651" s="264"/>
      <c r="D651" s="265"/>
      <c r="E651" s="264"/>
      <c r="F651" s="265"/>
      <c r="G651" s="264"/>
      <c r="H651" s="264"/>
      <c r="I651" s="264"/>
      <c r="J651" s="264"/>
      <c r="K651" s="264"/>
      <c r="L651" s="264"/>
      <c r="M651" s="265"/>
    </row>
    <row r="652" spans="1:13" x14ac:dyDescent="0.15">
      <c r="A652" s="264"/>
      <c r="B652" s="265"/>
      <c r="C652" s="264"/>
      <c r="D652" s="265"/>
      <c r="E652" s="264"/>
      <c r="F652" s="265"/>
      <c r="G652" s="264"/>
      <c r="H652" s="264"/>
      <c r="I652" s="264"/>
      <c r="J652" s="264"/>
      <c r="K652" s="264"/>
      <c r="L652" s="264"/>
      <c r="M652" s="265"/>
    </row>
    <row r="653" spans="1:13" x14ac:dyDescent="0.15">
      <c r="A653" s="264"/>
      <c r="B653" s="265"/>
      <c r="C653" s="264"/>
      <c r="D653" s="265"/>
      <c r="E653" s="264"/>
      <c r="F653" s="265"/>
      <c r="G653" s="264"/>
      <c r="H653" s="264"/>
      <c r="I653" s="264"/>
      <c r="J653" s="264"/>
      <c r="K653" s="264"/>
      <c r="L653" s="264"/>
      <c r="M653" s="265"/>
    </row>
    <row r="654" spans="1:13" x14ac:dyDescent="0.15">
      <c r="A654" s="264"/>
      <c r="B654" s="265"/>
      <c r="C654" s="264"/>
      <c r="D654" s="265"/>
      <c r="E654" s="264"/>
      <c r="F654" s="265"/>
      <c r="G654" s="264"/>
      <c r="H654" s="264"/>
      <c r="I654" s="264"/>
      <c r="J654" s="264"/>
      <c r="K654" s="264"/>
      <c r="L654" s="264"/>
      <c r="M654" s="265"/>
    </row>
    <row r="655" spans="1:13" x14ac:dyDescent="0.15">
      <c r="A655" s="264"/>
      <c r="B655" s="265"/>
      <c r="C655" s="264"/>
      <c r="D655" s="265"/>
      <c r="E655" s="264"/>
      <c r="F655" s="265"/>
      <c r="G655" s="264"/>
      <c r="H655" s="264"/>
      <c r="I655" s="264"/>
      <c r="J655" s="264"/>
      <c r="K655" s="264"/>
      <c r="L655" s="264"/>
      <c r="M655" s="265"/>
    </row>
    <row r="656" spans="1:13" x14ac:dyDescent="0.15">
      <c r="A656" s="264"/>
      <c r="B656" s="265"/>
      <c r="C656" s="264"/>
      <c r="D656" s="265"/>
      <c r="E656" s="264"/>
      <c r="F656" s="265"/>
      <c r="G656" s="264"/>
      <c r="H656" s="264"/>
      <c r="I656" s="264"/>
      <c r="J656" s="264"/>
      <c r="K656" s="264"/>
      <c r="L656" s="264"/>
      <c r="M656" s="265"/>
    </row>
    <row r="657" spans="1:13" x14ac:dyDescent="0.15">
      <c r="A657" s="264"/>
      <c r="B657" s="265"/>
      <c r="C657" s="264"/>
      <c r="D657" s="265"/>
      <c r="E657" s="264"/>
      <c r="F657" s="265"/>
      <c r="G657" s="264"/>
      <c r="H657" s="264"/>
      <c r="I657" s="264"/>
      <c r="J657" s="264"/>
      <c r="K657" s="264"/>
      <c r="L657" s="264"/>
      <c r="M657" s="265"/>
    </row>
    <row r="658" spans="1:13" x14ac:dyDescent="0.15">
      <c r="A658" s="264"/>
      <c r="B658" s="265"/>
      <c r="C658" s="264"/>
      <c r="D658" s="265"/>
      <c r="E658" s="264"/>
      <c r="F658" s="265"/>
      <c r="G658" s="264"/>
      <c r="H658" s="264"/>
      <c r="I658" s="264"/>
      <c r="J658" s="264"/>
      <c r="K658" s="264"/>
      <c r="L658" s="264"/>
      <c r="M658" s="265"/>
    </row>
    <row r="659" spans="1:13" x14ac:dyDescent="0.15">
      <c r="A659" s="264"/>
      <c r="B659" s="265"/>
      <c r="C659" s="264"/>
      <c r="D659" s="265"/>
      <c r="E659" s="264"/>
      <c r="F659" s="265"/>
      <c r="G659" s="264"/>
      <c r="H659" s="264"/>
      <c r="I659" s="264"/>
      <c r="J659" s="264"/>
      <c r="K659" s="264"/>
      <c r="L659" s="264"/>
      <c r="M659" s="265"/>
    </row>
    <row r="660" spans="1:13" x14ac:dyDescent="0.15">
      <c r="A660" s="264"/>
      <c r="B660" s="265"/>
      <c r="C660" s="264"/>
      <c r="D660" s="265"/>
      <c r="E660" s="264"/>
      <c r="F660" s="265"/>
      <c r="G660" s="264"/>
      <c r="H660" s="264"/>
      <c r="I660" s="264"/>
      <c r="J660" s="264"/>
      <c r="K660" s="264"/>
      <c r="L660" s="264"/>
      <c r="M660" s="265"/>
    </row>
    <row r="661" spans="1:13" x14ac:dyDescent="0.15">
      <c r="A661" s="264"/>
      <c r="B661" s="265"/>
      <c r="C661" s="264"/>
      <c r="D661" s="265"/>
      <c r="E661" s="264"/>
      <c r="F661" s="265"/>
      <c r="G661" s="264"/>
      <c r="H661" s="264"/>
      <c r="I661" s="264"/>
      <c r="J661" s="264"/>
      <c r="K661" s="264"/>
      <c r="L661" s="264"/>
      <c r="M661" s="265"/>
    </row>
    <row r="662" spans="1:13" x14ac:dyDescent="0.15">
      <c r="A662" s="264"/>
      <c r="B662" s="265"/>
      <c r="C662" s="264"/>
      <c r="D662" s="265"/>
      <c r="E662" s="264"/>
      <c r="F662" s="265"/>
      <c r="G662" s="264"/>
      <c r="H662" s="264"/>
      <c r="I662" s="264"/>
      <c r="J662" s="264"/>
      <c r="K662" s="264"/>
      <c r="L662" s="264"/>
      <c r="M662" s="265"/>
    </row>
    <row r="663" spans="1:13" x14ac:dyDescent="0.15">
      <c r="A663" s="264"/>
      <c r="B663" s="265"/>
      <c r="C663" s="264"/>
      <c r="D663" s="265"/>
      <c r="E663" s="264"/>
      <c r="F663" s="265"/>
      <c r="G663" s="264"/>
      <c r="H663" s="264"/>
      <c r="I663" s="264"/>
      <c r="J663" s="264"/>
      <c r="K663" s="264"/>
      <c r="L663" s="264"/>
      <c r="M663" s="265"/>
    </row>
    <row r="664" spans="1:13" x14ac:dyDescent="0.15">
      <c r="A664" s="264"/>
      <c r="B664" s="265"/>
      <c r="C664" s="264"/>
      <c r="D664" s="265"/>
      <c r="E664" s="264"/>
      <c r="F664" s="265"/>
      <c r="G664" s="264"/>
      <c r="H664" s="264"/>
      <c r="I664" s="264"/>
      <c r="J664" s="264"/>
      <c r="K664" s="264"/>
      <c r="L664" s="264"/>
      <c r="M664" s="265"/>
    </row>
    <row r="665" spans="1:13" x14ac:dyDescent="0.15">
      <c r="A665" s="264"/>
      <c r="B665" s="265"/>
      <c r="C665" s="264"/>
      <c r="D665" s="265"/>
      <c r="E665" s="264"/>
      <c r="F665" s="265"/>
      <c r="G665" s="264"/>
      <c r="H665" s="264"/>
      <c r="I665" s="264"/>
      <c r="J665" s="264"/>
      <c r="K665" s="264"/>
      <c r="L665" s="264"/>
      <c r="M665" s="265"/>
    </row>
    <row r="666" spans="1:13" x14ac:dyDescent="0.15">
      <c r="A666" s="264"/>
      <c r="B666" s="265"/>
      <c r="C666" s="264"/>
      <c r="D666" s="265"/>
      <c r="E666" s="264"/>
      <c r="F666" s="265"/>
      <c r="G666" s="264"/>
      <c r="H666" s="264"/>
      <c r="I666" s="264"/>
      <c r="J666" s="264"/>
      <c r="K666" s="264"/>
      <c r="L666" s="264"/>
      <c r="M666" s="265"/>
    </row>
    <row r="667" spans="1:13" x14ac:dyDescent="0.15">
      <c r="A667" s="264"/>
      <c r="B667" s="265"/>
      <c r="C667" s="264"/>
      <c r="D667" s="265"/>
      <c r="E667" s="264"/>
      <c r="F667" s="265"/>
      <c r="G667" s="264"/>
      <c r="H667" s="264"/>
      <c r="I667" s="264"/>
      <c r="J667" s="264"/>
      <c r="K667" s="264"/>
      <c r="L667" s="264"/>
      <c r="M667" s="265"/>
    </row>
    <row r="668" spans="1:13" x14ac:dyDescent="0.15">
      <c r="A668" s="264"/>
      <c r="B668" s="265"/>
      <c r="C668" s="264"/>
      <c r="D668" s="265"/>
      <c r="E668" s="264"/>
      <c r="F668" s="265"/>
      <c r="G668" s="264"/>
      <c r="H668" s="264"/>
      <c r="I668" s="264"/>
      <c r="J668" s="264"/>
      <c r="K668" s="264"/>
      <c r="L668" s="264"/>
      <c r="M668" s="265"/>
    </row>
    <row r="669" spans="1:13" x14ac:dyDescent="0.15">
      <c r="A669" s="264"/>
      <c r="B669" s="265"/>
      <c r="C669" s="264"/>
      <c r="D669" s="265"/>
      <c r="E669" s="264"/>
      <c r="F669" s="265"/>
      <c r="G669" s="264"/>
      <c r="H669" s="264"/>
      <c r="I669" s="264"/>
      <c r="J669" s="264"/>
      <c r="K669" s="264"/>
      <c r="L669" s="264"/>
      <c r="M669" s="265"/>
    </row>
    <row r="670" spans="1:13" x14ac:dyDescent="0.15">
      <c r="A670" s="264"/>
      <c r="B670" s="265"/>
      <c r="C670" s="264"/>
      <c r="D670" s="265"/>
      <c r="E670" s="264"/>
      <c r="F670" s="265"/>
      <c r="G670" s="264"/>
      <c r="H670" s="264"/>
      <c r="I670" s="264"/>
      <c r="J670" s="264"/>
      <c r="K670" s="264"/>
      <c r="L670" s="264"/>
      <c r="M670" s="265"/>
    </row>
    <row r="671" spans="1:13" x14ac:dyDescent="0.15">
      <c r="A671" s="264"/>
      <c r="B671" s="265"/>
      <c r="C671" s="264"/>
      <c r="D671" s="265"/>
      <c r="E671" s="264"/>
      <c r="F671" s="265"/>
      <c r="G671" s="264"/>
      <c r="H671" s="264"/>
      <c r="I671" s="264"/>
      <c r="J671" s="264"/>
      <c r="K671" s="264"/>
      <c r="L671" s="264"/>
      <c r="M671" s="265"/>
    </row>
    <row r="672" spans="1:13" x14ac:dyDescent="0.15">
      <c r="A672" s="264"/>
      <c r="B672" s="265"/>
      <c r="C672" s="264"/>
      <c r="D672" s="265"/>
      <c r="E672" s="264"/>
      <c r="F672" s="265"/>
      <c r="G672" s="264"/>
      <c r="H672" s="264"/>
      <c r="I672" s="264"/>
      <c r="J672" s="264"/>
      <c r="K672" s="264"/>
      <c r="L672" s="264"/>
      <c r="M672" s="265"/>
    </row>
    <row r="673" spans="1:13" x14ac:dyDescent="0.15">
      <c r="A673" s="264"/>
      <c r="B673" s="265"/>
      <c r="C673" s="264"/>
      <c r="D673" s="265"/>
      <c r="E673" s="264"/>
      <c r="F673" s="265"/>
      <c r="G673" s="264"/>
      <c r="H673" s="264"/>
      <c r="I673" s="264"/>
      <c r="J673" s="264"/>
      <c r="K673" s="264"/>
      <c r="L673" s="264"/>
      <c r="M673" s="265"/>
    </row>
    <row r="674" spans="1:13" x14ac:dyDescent="0.15">
      <c r="A674" s="264"/>
      <c r="B674" s="265"/>
      <c r="C674" s="264"/>
      <c r="D674" s="265"/>
      <c r="E674" s="264"/>
      <c r="F674" s="265"/>
      <c r="G674" s="264"/>
      <c r="H674" s="264"/>
      <c r="I674" s="264"/>
      <c r="J674" s="264"/>
      <c r="K674" s="264"/>
      <c r="L674" s="264"/>
      <c r="M674" s="265"/>
    </row>
    <row r="675" spans="1:13" x14ac:dyDescent="0.15">
      <c r="A675" s="264"/>
      <c r="B675" s="265"/>
      <c r="C675" s="264"/>
      <c r="D675" s="265"/>
      <c r="E675" s="264"/>
      <c r="F675" s="265"/>
      <c r="G675" s="264"/>
      <c r="H675" s="264"/>
      <c r="I675" s="264"/>
      <c r="J675" s="264"/>
      <c r="K675" s="264"/>
      <c r="L675" s="264"/>
      <c r="M675" s="265"/>
    </row>
    <row r="676" spans="1:13" x14ac:dyDescent="0.15">
      <c r="A676" s="264"/>
      <c r="B676" s="265"/>
      <c r="C676" s="264"/>
      <c r="D676" s="265"/>
      <c r="E676" s="264"/>
      <c r="F676" s="265"/>
      <c r="G676" s="264"/>
      <c r="H676" s="264"/>
      <c r="I676" s="264"/>
      <c r="J676" s="264"/>
      <c r="K676" s="264"/>
      <c r="L676" s="264"/>
      <c r="M676" s="265"/>
    </row>
    <row r="677" spans="1:13" x14ac:dyDescent="0.15">
      <c r="A677" s="264"/>
      <c r="B677" s="265"/>
      <c r="C677" s="264"/>
      <c r="D677" s="265"/>
      <c r="E677" s="264"/>
      <c r="F677" s="265"/>
      <c r="G677" s="264"/>
      <c r="H677" s="264"/>
      <c r="I677" s="264"/>
      <c r="J677" s="264"/>
      <c r="K677" s="264"/>
      <c r="L677" s="264"/>
      <c r="M677" s="265"/>
    </row>
    <row r="678" spans="1:13" x14ac:dyDescent="0.15">
      <c r="A678" s="264"/>
      <c r="B678" s="265"/>
      <c r="C678" s="264"/>
      <c r="D678" s="265"/>
      <c r="E678" s="264"/>
      <c r="F678" s="265"/>
      <c r="G678" s="264"/>
      <c r="H678" s="264"/>
      <c r="I678" s="264"/>
      <c r="J678" s="264"/>
      <c r="K678" s="264"/>
      <c r="L678" s="264"/>
      <c r="M678" s="265"/>
    </row>
    <row r="679" spans="1:13" x14ac:dyDescent="0.15">
      <c r="A679" s="264"/>
      <c r="B679" s="265"/>
      <c r="C679" s="264"/>
      <c r="D679" s="265"/>
      <c r="E679" s="264"/>
      <c r="F679" s="265"/>
      <c r="G679" s="264"/>
      <c r="H679" s="264"/>
      <c r="I679" s="264"/>
      <c r="J679" s="264"/>
      <c r="K679" s="264"/>
      <c r="L679" s="264"/>
      <c r="M679" s="265"/>
    </row>
    <row r="680" spans="1:13" x14ac:dyDescent="0.15">
      <c r="A680" s="264"/>
      <c r="B680" s="265"/>
      <c r="C680" s="264"/>
      <c r="D680" s="265"/>
      <c r="E680" s="264"/>
      <c r="F680" s="265"/>
      <c r="G680" s="264"/>
      <c r="H680" s="264"/>
      <c r="I680" s="264"/>
      <c r="J680" s="264"/>
      <c r="K680" s="264"/>
      <c r="L680" s="264"/>
      <c r="M680" s="265"/>
    </row>
    <row r="681" spans="1:13" x14ac:dyDescent="0.15">
      <c r="A681" s="264"/>
      <c r="B681" s="265"/>
      <c r="C681" s="264"/>
      <c r="D681" s="265"/>
      <c r="E681" s="264"/>
      <c r="F681" s="265"/>
      <c r="G681" s="264"/>
      <c r="H681" s="264"/>
      <c r="I681" s="264"/>
      <c r="J681" s="264"/>
      <c r="K681" s="264"/>
      <c r="L681" s="264"/>
      <c r="M681" s="265"/>
    </row>
    <row r="682" spans="1:13" x14ac:dyDescent="0.15">
      <c r="A682" s="264"/>
      <c r="B682" s="265"/>
      <c r="C682" s="264"/>
      <c r="D682" s="265"/>
      <c r="E682" s="264"/>
      <c r="F682" s="265"/>
      <c r="G682" s="264"/>
      <c r="H682" s="264"/>
      <c r="I682" s="264"/>
      <c r="J682" s="264"/>
      <c r="K682" s="264"/>
      <c r="L682" s="264"/>
      <c r="M682" s="265"/>
    </row>
    <row r="683" spans="1:13" x14ac:dyDescent="0.15">
      <c r="A683" s="264"/>
      <c r="B683" s="265"/>
      <c r="C683" s="264"/>
      <c r="D683" s="265"/>
      <c r="E683" s="264"/>
      <c r="F683" s="265"/>
      <c r="G683" s="264"/>
      <c r="H683" s="264"/>
      <c r="I683" s="264"/>
      <c r="J683" s="264"/>
      <c r="K683" s="264"/>
      <c r="L683" s="264"/>
      <c r="M683" s="265"/>
    </row>
    <row r="684" spans="1:13" x14ac:dyDescent="0.15">
      <c r="A684" s="264"/>
      <c r="B684" s="265"/>
      <c r="C684" s="264"/>
      <c r="D684" s="265"/>
      <c r="E684" s="264"/>
      <c r="F684" s="265"/>
      <c r="G684" s="264"/>
      <c r="H684" s="264"/>
      <c r="I684" s="264"/>
      <c r="J684" s="264"/>
      <c r="K684" s="264"/>
      <c r="L684" s="264"/>
      <c r="M684" s="265"/>
    </row>
    <row r="685" spans="1:13" x14ac:dyDescent="0.15">
      <c r="A685" s="264"/>
      <c r="B685" s="265"/>
      <c r="C685" s="264"/>
      <c r="D685" s="265"/>
      <c r="E685" s="264"/>
      <c r="F685" s="265"/>
      <c r="G685" s="264"/>
      <c r="H685" s="264"/>
      <c r="I685" s="264"/>
      <c r="J685" s="264"/>
      <c r="K685" s="264"/>
      <c r="L685" s="264"/>
      <c r="M685" s="265"/>
    </row>
    <row r="686" spans="1:13" x14ac:dyDescent="0.15">
      <c r="A686" s="264"/>
      <c r="B686" s="265"/>
      <c r="C686" s="264"/>
      <c r="D686" s="265"/>
      <c r="E686" s="264"/>
      <c r="F686" s="265"/>
      <c r="G686" s="264"/>
      <c r="H686" s="264"/>
      <c r="I686" s="264"/>
      <c r="J686" s="264"/>
      <c r="K686" s="264"/>
      <c r="L686" s="264"/>
      <c r="M686" s="265"/>
    </row>
    <row r="687" spans="1:13" x14ac:dyDescent="0.15">
      <c r="A687" s="264"/>
      <c r="B687" s="265"/>
      <c r="C687" s="264"/>
      <c r="D687" s="265"/>
      <c r="E687" s="264"/>
      <c r="F687" s="265"/>
      <c r="G687" s="264"/>
      <c r="H687" s="264"/>
      <c r="I687" s="264"/>
      <c r="J687" s="264"/>
      <c r="K687" s="264"/>
      <c r="L687" s="264"/>
      <c r="M687" s="265"/>
    </row>
    <row r="688" spans="1:13" x14ac:dyDescent="0.15">
      <c r="A688" s="264"/>
      <c r="B688" s="265"/>
      <c r="C688" s="264"/>
      <c r="D688" s="265"/>
      <c r="E688" s="264"/>
      <c r="F688" s="265"/>
      <c r="G688" s="264"/>
      <c r="H688" s="264"/>
      <c r="I688" s="264"/>
      <c r="J688" s="264"/>
      <c r="K688" s="264"/>
      <c r="L688" s="264"/>
      <c r="M688" s="265"/>
    </row>
    <row r="689" spans="1:13" x14ac:dyDescent="0.15">
      <c r="A689" s="264"/>
      <c r="B689" s="265"/>
      <c r="C689" s="264"/>
      <c r="D689" s="265"/>
      <c r="E689" s="264"/>
      <c r="F689" s="265"/>
      <c r="G689" s="264"/>
      <c r="H689" s="264"/>
      <c r="I689" s="264"/>
      <c r="J689" s="264"/>
      <c r="K689" s="264"/>
      <c r="L689" s="264"/>
      <c r="M689" s="265"/>
    </row>
    <row r="690" spans="1:13" x14ac:dyDescent="0.15">
      <c r="A690" s="264"/>
      <c r="B690" s="265"/>
      <c r="C690" s="264"/>
      <c r="D690" s="265"/>
      <c r="E690" s="264"/>
      <c r="F690" s="265"/>
      <c r="G690" s="264"/>
      <c r="H690" s="264"/>
      <c r="I690" s="264"/>
      <c r="J690" s="264"/>
      <c r="K690" s="264"/>
      <c r="L690" s="264"/>
      <c r="M690" s="265"/>
    </row>
    <row r="691" spans="1:13" x14ac:dyDescent="0.15">
      <c r="A691" s="264"/>
      <c r="B691" s="265"/>
      <c r="C691" s="264"/>
      <c r="D691" s="265"/>
      <c r="E691" s="264"/>
      <c r="F691" s="265"/>
      <c r="G691" s="264"/>
      <c r="H691" s="264"/>
      <c r="I691" s="264"/>
      <c r="J691" s="264"/>
      <c r="K691" s="264"/>
      <c r="L691" s="264"/>
      <c r="M691" s="265"/>
    </row>
    <row r="692" spans="1:13" x14ac:dyDescent="0.15">
      <c r="A692" s="264"/>
      <c r="B692" s="265"/>
      <c r="C692" s="264"/>
      <c r="D692" s="265"/>
      <c r="E692" s="264"/>
      <c r="F692" s="265"/>
      <c r="G692" s="264"/>
      <c r="H692" s="264"/>
      <c r="I692" s="264"/>
      <c r="J692" s="264"/>
      <c r="K692" s="264"/>
      <c r="L692" s="264"/>
      <c r="M692" s="265"/>
    </row>
    <row r="693" spans="1:13" x14ac:dyDescent="0.15">
      <c r="A693" s="264"/>
      <c r="B693" s="265"/>
      <c r="C693" s="264"/>
      <c r="D693" s="265"/>
      <c r="E693" s="264"/>
      <c r="F693" s="265"/>
      <c r="G693" s="264"/>
      <c r="H693" s="264"/>
      <c r="I693" s="264"/>
      <c r="J693" s="264"/>
      <c r="K693" s="264"/>
      <c r="L693" s="264"/>
      <c r="M693" s="265"/>
    </row>
    <row r="694" spans="1:13" x14ac:dyDescent="0.15">
      <c r="A694" s="264"/>
      <c r="B694" s="265"/>
      <c r="C694" s="264"/>
      <c r="D694" s="265"/>
      <c r="E694" s="264"/>
      <c r="F694" s="265"/>
      <c r="G694" s="264"/>
      <c r="H694" s="264"/>
      <c r="I694" s="264"/>
      <c r="J694" s="264"/>
      <c r="K694" s="264"/>
      <c r="L694" s="264"/>
      <c r="M694" s="265"/>
    </row>
    <row r="695" spans="1:13" x14ac:dyDescent="0.15">
      <c r="A695" s="264"/>
      <c r="B695" s="265"/>
      <c r="C695" s="264"/>
      <c r="D695" s="265"/>
      <c r="E695" s="264"/>
      <c r="F695" s="265"/>
      <c r="G695" s="264"/>
      <c r="H695" s="264"/>
      <c r="I695" s="264"/>
      <c r="J695" s="264"/>
      <c r="K695" s="264"/>
      <c r="L695" s="264"/>
      <c r="M695" s="265"/>
    </row>
    <row r="696" spans="1:13" x14ac:dyDescent="0.15">
      <c r="A696" s="264"/>
      <c r="B696" s="265"/>
      <c r="C696" s="264"/>
      <c r="D696" s="265"/>
      <c r="E696" s="264"/>
      <c r="F696" s="265"/>
      <c r="G696" s="264"/>
      <c r="H696" s="264"/>
      <c r="I696" s="264"/>
      <c r="J696" s="264"/>
      <c r="K696" s="264"/>
      <c r="L696" s="264"/>
      <c r="M696" s="265"/>
    </row>
    <row r="697" spans="1:13" x14ac:dyDescent="0.15">
      <c r="A697" s="264"/>
      <c r="B697" s="265"/>
      <c r="C697" s="264"/>
      <c r="D697" s="265"/>
      <c r="E697" s="264"/>
      <c r="F697" s="265"/>
      <c r="G697" s="264"/>
      <c r="H697" s="264"/>
      <c r="I697" s="264"/>
      <c r="J697" s="264"/>
      <c r="K697" s="264"/>
      <c r="L697" s="264"/>
      <c r="M697" s="265"/>
    </row>
    <row r="698" spans="1:13" x14ac:dyDescent="0.15">
      <c r="A698" s="264"/>
      <c r="B698" s="265"/>
      <c r="C698" s="264"/>
      <c r="D698" s="265"/>
      <c r="E698" s="264"/>
      <c r="F698" s="265"/>
      <c r="G698" s="264"/>
      <c r="H698" s="264"/>
      <c r="I698" s="264"/>
      <c r="J698" s="264"/>
      <c r="K698" s="264"/>
      <c r="L698" s="264"/>
      <c r="M698" s="265"/>
    </row>
    <row r="699" spans="1:13" x14ac:dyDescent="0.15">
      <c r="A699" s="264"/>
      <c r="B699" s="265"/>
      <c r="C699" s="264"/>
      <c r="D699" s="265"/>
      <c r="E699" s="264"/>
      <c r="F699" s="265"/>
      <c r="G699" s="264"/>
      <c r="H699" s="264"/>
      <c r="I699" s="264"/>
      <c r="J699" s="264"/>
      <c r="K699" s="264"/>
      <c r="L699" s="264"/>
      <c r="M699" s="265"/>
    </row>
    <row r="700" spans="1:13" x14ac:dyDescent="0.15">
      <c r="A700" s="264"/>
      <c r="B700" s="265"/>
      <c r="C700" s="264"/>
      <c r="D700" s="265"/>
      <c r="E700" s="264"/>
      <c r="F700" s="265"/>
      <c r="G700" s="264"/>
      <c r="H700" s="264"/>
      <c r="I700" s="264"/>
      <c r="J700" s="264"/>
      <c r="K700" s="264"/>
      <c r="L700" s="264"/>
      <c r="M700" s="265"/>
    </row>
    <row r="701" spans="1:13" x14ac:dyDescent="0.15">
      <c r="A701" s="264"/>
      <c r="B701" s="265"/>
      <c r="C701" s="264"/>
      <c r="D701" s="265"/>
      <c r="E701" s="264"/>
      <c r="F701" s="265"/>
      <c r="G701" s="264"/>
      <c r="H701" s="264"/>
      <c r="I701" s="264"/>
      <c r="J701" s="264"/>
      <c r="K701" s="264"/>
      <c r="L701" s="264"/>
      <c r="M701" s="265"/>
    </row>
    <row r="702" spans="1:13" x14ac:dyDescent="0.15">
      <c r="A702" s="264"/>
      <c r="B702" s="265"/>
      <c r="C702" s="264"/>
      <c r="D702" s="265"/>
      <c r="E702" s="264"/>
      <c r="F702" s="265"/>
      <c r="G702" s="264"/>
      <c r="H702" s="264"/>
      <c r="I702" s="264"/>
      <c r="J702" s="264"/>
      <c r="K702" s="264"/>
      <c r="L702" s="264"/>
      <c r="M702" s="265"/>
    </row>
    <row r="703" spans="1:13" x14ac:dyDescent="0.15">
      <c r="A703" s="264"/>
      <c r="B703" s="265"/>
      <c r="C703" s="264"/>
      <c r="D703" s="265"/>
      <c r="E703" s="264"/>
      <c r="F703" s="265"/>
      <c r="G703" s="264"/>
      <c r="H703" s="264"/>
      <c r="I703" s="264"/>
      <c r="J703" s="264"/>
      <c r="K703" s="264"/>
      <c r="L703" s="264"/>
      <c r="M703" s="265"/>
    </row>
    <row r="704" spans="1:13" x14ac:dyDescent="0.15">
      <c r="A704" s="264"/>
      <c r="B704" s="265"/>
      <c r="C704" s="264"/>
      <c r="D704" s="265"/>
      <c r="E704" s="264"/>
      <c r="F704" s="265"/>
      <c r="G704" s="264"/>
      <c r="H704" s="264"/>
      <c r="I704" s="264"/>
      <c r="J704" s="264"/>
      <c r="K704" s="264"/>
      <c r="L704" s="264"/>
      <c r="M704" s="265"/>
    </row>
    <row r="705" spans="1:13" x14ac:dyDescent="0.15">
      <c r="A705" s="264"/>
      <c r="B705" s="265"/>
      <c r="C705" s="264"/>
      <c r="D705" s="265"/>
      <c r="E705" s="264"/>
      <c r="F705" s="265"/>
      <c r="G705" s="264"/>
      <c r="H705" s="264"/>
      <c r="I705" s="264"/>
      <c r="J705" s="264"/>
      <c r="K705" s="264"/>
      <c r="L705" s="264"/>
      <c r="M705" s="265"/>
    </row>
    <row r="706" spans="1:13" x14ac:dyDescent="0.15">
      <c r="A706" s="264"/>
      <c r="B706" s="265"/>
      <c r="C706" s="264"/>
      <c r="D706" s="265"/>
      <c r="E706" s="264"/>
      <c r="F706" s="265"/>
      <c r="G706" s="264"/>
      <c r="H706" s="264"/>
      <c r="I706" s="264"/>
      <c r="J706" s="264"/>
      <c r="K706" s="264"/>
      <c r="L706" s="264"/>
      <c r="M706" s="265"/>
    </row>
    <row r="707" spans="1:13" x14ac:dyDescent="0.15">
      <c r="A707" s="264"/>
      <c r="B707" s="265"/>
      <c r="C707" s="264"/>
      <c r="D707" s="265"/>
      <c r="E707" s="264"/>
      <c r="F707" s="265"/>
      <c r="G707" s="264"/>
      <c r="H707" s="264"/>
      <c r="I707" s="264"/>
      <c r="J707" s="264"/>
      <c r="K707" s="264"/>
      <c r="L707" s="264"/>
      <c r="M707" s="265"/>
    </row>
    <row r="708" spans="1:13" x14ac:dyDescent="0.15">
      <c r="A708" s="264"/>
      <c r="B708" s="265"/>
      <c r="C708" s="264"/>
      <c r="D708" s="265"/>
      <c r="E708" s="264"/>
      <c r="F708" s="265"/>
      <c r="G708" s="264"/>
      <c r="H708" s="264"/>
      <c r="I708" s="264"/>
      <c r="J708" s="264"/>
      <c r="K708" s="264"/>
      <c r="L708" s="264"/>
      <c r="M708" s="265"/>
    </row>
    <row r="709" spans="1:13" x14ac:dyDescent="0.15">
      <c r="A709" s="264"/>
      <c r="B709" s="265"/>
      <c r="C709" s="264"/>
      <c r="D709" s="265"/>
      <c r="E709" s="264"/>
      <c r="F709" s="265"/>
      <c r="G709" s="264"/>
      <c r="H709" s="264"/>
      <c r="I709" s="264"/>
      <c r="J709" s="264"/>
      <c r="K709" s="264"/>
      <c r="L709" s="264"/>
      <c r="M709" s="265"/>
    </row>
    <row r="710" spans="1:13" x14ac:dyDescent="0.15">
      <c r="A710" s="264"/>
      <c r="B710" s="265"/>
      <c r="C710" s="264"/>
      <c r="D710" s="265"/>
      <c r="E710" s="264"/>
      <c r="F710" s="265"/>
      <c r="G710" s="264"/>
      <c r="H710" s="264"/>
      <c r="I710" s="264"/>
      <c r="J710" s="264"/>
      <c r="K710" s="264"/>
      <c r="L710" s="264"/>
      <c r="M710" s="265"/>
    </row>
    <row r="711" spans="1:13" x14ac:dyDescent="0.15">
      <c r="A711" s="264"/>
      <c r="B711" s="265"/>
      <c r="C711" s="264"/>
      <c r="D711" s="265"/>
      <c r="E711" s="264"/>
      <c r="F711" s="265"/>
      <c r="G711" s="264"/>
      <c r="H711" s="264"/>
      <c r="I711" s="264"/>
      <c r="J711" s="264"/>
      <c r="K711" s="264"/>
      <c r="L711" s="264"/>
      <c r="M711" s="265"/>
    </row>
    <row r="712" spans="1:13" x14ac:dyDescent="0.15">
      <c r="A712" s="264"/>
      <c r="B712" s="265"/>
      <c r="C712" s="264"/>
      <c r="D712" s="265"/>
      <c r="E712" s="264"/>
      <c r="F712" s="265"/>
      <c r="G712" s="264"/>
      <c r="H712" s="264"/>
      <c r="I712" s="264"/>
      <c r="J712" s="264"/>
      <c r="K712" s="264"/>
      <c r="L712" s="264"/>
      <c r="M712" s="265"/>
    </row>
    <row r="713" spans="1:13" x14ac:dyDescent="0.15">
      <c r="A713" s="264"/>
      <c r="B713" s="265"/>
      <c r="C713" s="264"/>
      <c r="D713" s="265"/>
      <c r="E713" s="264"/>
      <c r="F713" s="265"/>
      <c r="G713" s="264"/>
      <c r="H713" s="264"/>
      <c r="I713" s="264"/>
      <c r="J713" s="264"/>
      <c r="K713" s="264"/>
      <c r="L713" s="264"/>
      <c r="M713" s="265"/>
    </row>
    <row r="714" spans="1:13" x14ac:dyDescent="0.15">
      <c r="A714" s="264"/>
      <c r="B714" s="265"/>
      <c r="C714" s="264"/>
      <c r="D714" s="265"/>
      <c r="E714" s="264"/>
      <c r="F714" s="265"/>
      <c r="G714" s="264"/>
      <c r="H714" s="264"/>
      <c r="I714" s="264"/>
      <c r="J714" s="264"/>
      <c r="K714" s="264"/>
      <c r="L714" s="264"/>
      <c r="M714" s="265"/>
    </row>
    <row r="715" spans="1:13" x14ac:dyDescent="0.15">
      <c r="A715" s="264"/>
      <c r="B715" s="265"/>
      <c r="C715" s="264"/>
      <c r="D715" s="265"/>
      <c r="E715" s="264"/>
      <c r="F715" s="265"/>
      <c r="G715" s="264"/>
      <c r="H715" s="264"/>
      <c r="I715" s="264"/>
      <c r="J715" s="264"/>
      <c r="K715" s="264"/>
      <c r="L715" s="264"/>
      <c r="M715" s="265"/>
    </row>
    <row r="716" spans="1:13" x14ac:dyDescent="0.15">
      <c r="A716" s="264"/>
      <c r="B716" s="265"/>
      <c r="C716" s="264"/>
      <c r="D716" s="265"/>
      <c r="E716" s="264"/>
      <c r="F716" s="265"/>
      <c r="G716" s="264"/>
      <c r="H716" s="264"/>
      <c r="I716" s="264"/>
      <c r="J716" s="264"/>
      <c r="K716" s="264"/>
      <c r="L716" s="264"/>
      <c r="M716" s="265"/>
    </row>
    <row r="717" spans="1:13" x14ac:dyDescent="0.15">
      <c r="A717" s="264"/>
      <c r="B717" s="265"/>
      <c r="C717" s="264"/>
      <c r="D717" s="265"/>
      <c r="E717" s="264"/>
      <c r="F717" s="265"/>
      <c r="G717" s="264"/>
      <c r="H717" s="264"/>
      <c r="I717" s="264"/>
      <c r="J717" s="264"/>
      <c r="K717" s="264"/>
      <c r="L717" s="264"/>
      <c r="M717" s="265"/>
    </row>
    <row r="718" spans="1:13" x14ac:dyDescent="0.15">
      <c r="A718" s="264"/>
      <c r="B718" s="265"/>
      <c r="C718" s="264"/>
      <c r="D718" s="265"/>
      <c r="E718" s="264"/>
      <c r="F718" s="265"/>
      <c r="G718" s="264"/>
      <c r="H718" s="264"/>
      <c r="I718" s="264"/>
      <c r="J718" s="264"/>
      <c r="K718" s="264"/>
      <c r="L718" s="264"/>
      <c r="M718" s="265"/>
    </row>
    <row r="719" spans="1:13" x14ac:dyDescent="0.15">
      <c r="A719" s="264"/>
      <c r="B719" s="265"/>
      <c r="C719" s="264"/>
      <c r="D719" s="265"/>
      <c r="E719" s="264"/>
      <c r="F719" s="265"/>
      <c r="G719" s="264"/>
      <c r="H719" s="264"/>
      <c r="I719" s="264"/>
      <c r="J719" s="264"/>
      <c r="K719" s="264"/>
      <c r="L719" s="264"/>
      <c r="M719" s="265"/>
    </row>
    <row r="720" spans="1:13" x14ac:dyDescent="0.15">
      <c r="A720" s="264"/>
      <c r="B720" s="265"/>
      <c r="C720" s="264"/>
      <c r="D720" s="265"/>
      <c r="E720" s="264"/>
      <c r="F720" s="265"/>
      <c r="G720" s="264"/>
      <c r="H720" s="264"/>
      <c r="I720" s="264"/>
      <c r="J720" s="264"/>
      <c r="K720" s="264"/>
      <c r="L720" s="264"/>
      <c r="M720" s="265"/>
    </row>
    <row r="721" spans="1:13" x14ac:dyDescent="0.15">
      <c r="A721" s="264"/>
      <c r="B721" s="265"/>
      <c r="C721" s="264"/>
      <c r="D721" s="265"/>
      <c r="E721" s="264"/>
      <c r="F721" s="265"/>
      <c r="G721" s="264"/>
      <c r="H721" s="264"/>
      <c r="I721" s="264"/>
      <c r="J721" s="264"/>
      <c r="K721" s="264"/>
      <c r="L721" s="264"/>
      <c r="M721" s="265"/>
    </row>
    <row r="722" spans="1:13" x14ac:dyDescent="0.15">
      <c r="A722" s="264"/>
      <c r="B722" s="265"/>
      <c r="C722" s="264"/>
      <c r="D722" s="265"/>
      <c r="E722" s="264"/>
      <c r="F722" s="265"/>
      <c r="G722" s="264"/>
      <c r="H722" s="264"/>
      <c r="I722" s="264"/>
      <c r="J722" s="264"/>
      <c r="K722" s="264"/>
      <c r="L722" s="264"/>
      <c r="M722" s="265"/>
    </row>
    <row r="723" spans="1:13" x14ac:dyDescent="0.15">
      <c r="A723" s="264"/>
      <c r="B723" s="265"/>
      <c r="C723" s="264"/>
      <c r="D723" s="265"/>
      <c r="E723" s="264"/>
      <c r="F723" s="265"/>
      <c r="G723" s="264"/>
      <c r="H723" s="264"/>
      <c r="I723" s="264"/>
      <c r="J723" s="264"/>
      <c r="K723" s="264"/>
      <c r="L723" s="264"/>
      <c r="M723" s="265"/>
    </row>
    <row r="724" spans="1:13" x14ac:dyDescent="0.15">
      <c r="A724" s="264"/>
      <c r="B724" s="265"/>
      <c r="C724" s="264"/>
      <c r="D724" s="265"/>
      <c r="E724" s="264"/>
      <c r="F724" s="265"/>
      <c r="G724" s="264"/>
      <c r="H724" s="264"/>
      <c r="I724" s="264"/>
      <c r="J724" s="264"/>
      <c r="K724" s="264"/>
      <c r="L724" s="264"/>
      <c r="M724" s="265"/>
    </row>
    <row r="725" spans="1:13" x14ac:dyDescent="0.15">
      <c r="A725" s="264"/>
      <c r="B725" s="265"/>
      <c r="C725" s="264"/>
      <c r="D725" s="265"/>
      <c r="E725" s="264"/>
      <c r="F725" s="265"/>
      <c r="G725" s="264"/>
      <c r="H725" s="264"/>
      <c r="I725" s="264"/>
      <c r="J725" s="264"/>
      <c r="K725" s="264"/>
      <c r="L725" s="264"/>
      <c r="M725" s="265"/>
    </row>
    <row r="726" spans="1:13" x14ac:dyDescent="0.15">
      <c r="A726" s="264"/>
      <c r="B726" s="265"/>
      <c r="C726" s="264"/>
      <c r="D726" s="265"/>
      <c r="E726" s="264"/>
      <c r="F726" s="265"/>
      <c r="G726" s="264"/>
      <c r="H726" s="264"/>
      <c r="I726" s="264"/>
      <c r="J726" s="264"/>
      <c r="K726" s="264"/>
      <c r="L726" s="264"/>
      <c r="M726" s="265"/>
    </row>
    <row r="727" spans="1:13" x14ac:dyDescent="0.15">
      <c r="A727" s="264"/>
      <c r="B727" s="265"/>
      <c r="C727" s="264"/>
      <c r="D727" s="265"/>
      <c r="E727" s="264"/>
      <c r="F727" s="265"/>
      <c r="G727" s="264"/>
      <c r="H727" s="264"/>
      <c r="I727" s="264"/>
      <c r="J727" s="264"/>
      <c r="K727" s="264"/>
      <c r="L727" s="264"/>
      <c r="M727" s="265"/>
    </row>
    <row r="728" spans="1:13" x14ac:dyDescent="0.15">
      <c r="A728" s="264"/>
      <c r="B728" s="265"/>
      <c r="C728" s="264"/>
      <c r="D728" s="265"/>
      <c r="E728" s="264"/>
      <c r="F728" s="265"/>
      <c r="G728" s="264"/>
      <c r="H728" s="264"/>
      <c r="I728" s="264"/>
      <c r="J728" s="264"/>
      <c r="K728" s="264"/>
      <c r="L728" s="264"/>
      <c r="M728" s="265"/>
    </row>
    <row r="729" spans="1:13" x14ac:dyDescent="0.15">
      <c r="A729" s="264"/>
      <c r="B729" s="265"/>
      <c r="C729" s="264"/>
      <c r="D729" s="265"/>
      <c r="E729" s="264"/>
      <c r="F729" s="265"/>
      <c r="G729" s="264"/>
      <c r="H729" s="264"/>
      <c r="I729" s="264"/>
      <c r="J729" s="264"/>
      <c r="K729" s="264"/>
      <c r="L729" s="264"/>
      <c r="M729" s="265"/>
    </row>
    <row r="730" spans="1:13" x14ac:dyDescent="0.15">
      <c r="A730" s="264"/>
      <c r="B730" s="265"/>
      <c r="C730" s="264"/>
      <c r="D730" s="265"/>
      <c r="E730" s="264"/>
      <c r="F730" s="265"/>
      <c r="G730" s="264"/>
      <c r="H730" s="264"/>
      <c r="I730" s="264"/>
      <c r="J730" s="264"/>
      <c r="K730" s="264"/>
      <c r="L730" s="264"/>
      <c r="M730" s="265"/>
    </row>
    <row r="731" spans="1:13" x14ac:dyDescent="0.15">
      <c r="A731" s="264"/>
      <c r="B731" s="265"/>
      <c r="C731" s="264"/>
      <c r="D731" s="265"/>
      <c r="E731" s="264"/>
      <c r="F731" s="265"/>
      <c r="G731" s="264"/>
      <c r="H731" s="264"/>
      <c r="I731" s="264"/>
      <c r="J731" s="264"/>
      <c r="K731" s="264"/>
      <c r="L731" s="264"/>
      <c r="M731" s="265"/>
    </row>
    <row r="732" spans="1:13" x14ac:dyDescent="0.15">
      <c r="A732" s="264"/>
      <c r="B732" s="265"/>
      <c r="C732" s="264"/>
      <c r="D732" s="265"/>
      <c r="E732" s="264"/>
      <c r="F732" s="265"/>
      <c r="G732" s="264"/>
      <c r="H732" s="264"/>
      <c r="I732" s="264"/>
      <c r="J732" s="264"/>
      <c r="K732" s="264"/>
      <c r="L732" s="264"/>
      <c r="M732" s="265"/>
    </row>
    <row r="733" spans="1:13" x14ac:dyDescent="0.15">
      <c r="A733" s="264"/>
      <c r="B733" s="265"/>
      <c r="C733" s="264"/>
      <c r="D733" s="265"/>
      <c r="E733" s="264"/>
      <c r="F733" s="265"/>
      <c r="G733" s="264"/>
      <c r="H733" s="264"/>
      <c r="I733" s="264"/>
      <c r="J733" s="264"/>
      <c r="K733" s="264"/>
      <c r="L733" s="264"/>
      <c r="M733" s="265"/>
    </row>
    <row r="734" spans="1:13" x14ac:dyDescent="0.15">
      <c r="A734" s="264"/>
      <c r="B734" s="265"/>
      <c r="C734" s="264"/>
      <c r="D734" s="265"/>
      <c r="E734" s="264"/>
      <c r="F734" s="265"/>
      <c r="G734" s="264"/>
      <c r="H734" s="264"/>
      <c r="I734" s="264"/>
      <c r="J734" s="264"/>
      <c r="K734" s="264"/>
      <c r="L734" s="264"/>
      <c r="M734" s="265"/>
    </row>
    <row r="735" spans="1:13" x14ac:dyDescent="0.15">
      <c r="A735" s="264"/>
      <c r="B735" s="265"/>
      <c r="C735" s="264"/>
      <c r="D735" s="265"/>
      <c r="E735" s="264"/>
      <c r="F735" s="265"/>
      <c r="G735" s="264"/>
      <c r="H735" s="264"/>
      <c r="I735" s="264"/>
      <c r="J735" s="264"/>
      <c r="K735" s="264"/>
      <c r="L735" s="264"/>
      <c r="M735" s="265"/>
    </row>
    <row r="736" spans="1:13" x14ac:dyDescent="0.15">
      <c r="A736" s="264"/>
      <c r="B736" s="265"/>
      <c r="C736" s="264"/>
      <c r="D736" s="265"/>
      <c r="E736" s="264"/>
      <c r="F736" s="265"/>
      <c r="G736" s="264"/>
      <c r="H736" s="264"/>
      <c r="I736" s="264"/>
      <c r="J736" s="264"/>
      <c r="K736" s="264"/>
      <c r="L736" s="264"/>
      <c r="M736" s="265"/>
    </row>
    <row r="737" spans="1:13" x14ac:dyDescent="0.15">
      <c r="A737" s="264"/>
      <c r="B737" s="265"/>
      <c r="C737" s="264"/>
      <c r="D737" s="265"/>
      <c r="E737" s="264"/>
      <c r="F737" s="265"/>
      <c r="G737" s="264"/>
      <c r="H737" s="264"/>
      <c r="I737" s="264"/>
      <c r="J737" s="264"/>
      <c r="K737" s="264"/>
      <c r="L737" s="264"/>
      <c r="M737" s="265"/>
    </row>
    <row r="738" spans="1:13" x14ac:dyDescent="0.15">
      <c r="A738" s="264"/>
      <c r="B738" s="265"/>
      <c r="C738" s="264"/>
      <c r="D738" s="265"/>
      <c r="E738" s="264"/>
      <c r="F738" s="265"/>
      <c r="G738" s="264"/>
      <c r="H738" s="264"/>
      <c r="I738" s="264"/>
      <c r="J738" s="264"/>
      <c r="K738" s="264"/>
      <c r="L738" s="264"/>
      <c r="M738" s="265"/>
    </row>
    <row r="739" spans="1:13" x14ac:dyDescent="0.15">
      <c r="A739" s="264"/>
      <c r="B739" s="265"/>
      <c r="C739" s="264"/>
      <c r="D739" s="265"/>
      <c r="E739" s="264"/>
      <c r="F739" s="265"/>
      <c r="G739" s="264"/>
      <c r="H739" s="264"/>
      <c r="I739" s="264"/>
      <c r="J739" s="264"/>
      <c r="K739" s="264"/>
      <c r="L739" s="264"/>
      <c r="M739" s="265"/>
    </row>
    <row r="740" spans="1:13" x14ac:dyDescent="0.15">
      <c r="A740" s="264"/>
      <c r="B740" s="265"/>
      <c r="C740" s="264"/>
      <c r="D740" s="265"/>
      <c r="E740" s="264"/>
      <c r="F740" s="265"/>
      <c r="G740" s="264"/>
      <c r="H740" s="264"/>
      <c r="I740" s="264"/>
      <c r="J740" s="264"/>
      <c r="K740" s="264"/>
      <c r="L740" s="264"/>
      <c r="M740" s="265"/>
    </row>
    <row r="741" spans="1:13" x14ac:dyDescent="0.15">
      <c r="A741" s="264"/>
      <c r="B741" s="265"/>
      <c r="C741" s="264"/>
      <c r="D741" s="265"/>
      <c r="E741" s="264"/>
      <c r="F741" s="265"/>
      <c r="G741" s="264"/>
      <c r="H741" s="264"/>
      <c r="I741" s="264"/>
      <c r="J741" s="264"/>
      <c r="K741" s="264"/>
      <c r="L741" s="264"/>
      <c r="M741" s="265"/>
    </row>
    <row r="742" spans="1:13" x14ac:dyDescent="0.15">
      <c r="A742" s="264"/>
      <c r="B742" s="265"/>
      <c r="C742" s="264"/>
      <c r="D742" s="265"/>
      <c r="E742" s="264"/>
      <c r="F742" s="265"/>
      <c r="G742" s="264"/>
      <c r="H742" s="264"/>
      <c r="I742" s="264"/>
      <c r="J742" s="264"/>
      <c r="K742" s="264"/>
      <c r="L742" s="264"/>
      <c r="M742" s="265"/>
    </row>
    <row r="743" spans="1:13" x14ac:dyDescent="0.15">
      <c r="A743" s="264"/>
      <c r="B743" s="265"/>
      <c r="C743" s="264"/>
      <c r="D743" s="265"/>
      <c r="E743" s="264"/>
      <c r="F743" s="265"/>
      <c r="G743" s="264"/>
      <c r="H743" s="264"/>
      <c r="I743" s="264"/>
      <c r="J743" s="264"/>
      <c r="K743" s="264"/>
      <c r="L743" s="264"/>
      <c r="M743" s="265"/>
    </row>
    <row r="744" spans="1:13" x14ac:dyDescent="0.15">
      <c r="A744" s="264"/>
      <c r="B744" s="265"/>
      <c r="C744" s="264"/>
      <c r="D744" s="265"/>
      <c r="E744" s="264"/>
      <c r="F744" s="265"/>
      <c r="G744" s="264"/>
      <c r="H744" s="264"/>
      <c r="I744" s="264"/>
      <c r="J744" s="264"/>
      <c r="K744" s="264"/>
      <c r="L744" s="264"/>
      <c r="M744" s="265"/>
    </row>
    <row r="745" spans="1:13" x14ac:dyDescent="0.15">
      <c r="A745" s="264"/>
      <c r="B745" s="265"/>
      <c r="C745" s="264"/>
      <c r="D745" s="265"/>
      <c r="E745" s="264"/>
      <c r="F745" s="265"/>
      <c r="G745" s="264"/>
      <c r="H745" s="264"/>
      <c r="I745" s="264"/>
      <c r="J745" s="264"/>
      <c r="K745" s="264"/>
      <c r="L745" s="264"/>
      <c r="M745" s="265"/>
    </row>
    <row r="746" spans="1:13" x14ac:dyDescent="0.15">
      <c r="A746" s="264"/>
      <c r="B746" s="265"/>
      <c r="C746" s="264"/>
      <c r="D746" s="265"/>
      <c r="E746" s="264"/>
      <c r="F746" s="265"/>
      <c r="G746" s="264"/>
      <c r="H746" s="264"/>
      <c r="I746" s="264"/>
      <c r="J746" s="264"/>
      <c r="K746" s="264"/>
      <c r="L746" s="264"/>
      <c r="M746" s="265"/>
    </row>
    <row r="747" spans="1:13" x14ac:dyDescent="0.15">
      <c r="A747" s="264"/>
      <c r="B747" s="265"/>
      <c r="C747" s="264"/>
      <c r="D747" s="265"/>
      <c r="E747" s="264"/>
      <c r="F747" s="265"/>
      <c r="G747" s="264"/>
      <c r="H747" s="264"/>
      <c r="I747" s="264"/>
      <c r="J747" s="264"/>
      <c r="K747" s="264"/>
      <c r="L747" s="264"/>
      <c r="M747" s="265"/>
    </row>
    <row r="748" spans="1:13" x14ac:dyDescent="0.15">
      <c r="A748" s="264"/>
      <c r="B748" s="265"/>
      <c r="C748" s="264"/>
      <c r="D748" s="265"/>
      <c r="E748" s="264"/>
      <c r="F748" s="265"/>
      <c r="G748" s="264"/>
      <c r="H748" s="264"/>
      <c r="I748" s="264"/>
      <c r="J748" s="264"/>
      <c r="K748" s="264"/>
      <c r="L748" s="264"/>
      <c r="M748" s="265"/>
    </row>
    <row r="749" spans="1:13" x14ac:dyDescent="0.15">
      <c r="A749" s="264"/>
      <c r="B749" s="265"/>
      <c r="C749" s="264"/>
      <c r="D749" s="265"/>
      <c r="E749" s="264"/>
      <c r="F749" s="265"/>
      <c r="G749" s="264"/>
      <c r="H749" s="264"/>
      <c r="I749" s="264"/>
      <c r="J749" s="264"/>
      <c r="K749" s="264"/>
      <c r="L749" s="264"/>
      <c r="M749" s="265"/>
    </row>
    <row r="750" spans="1:13" x14ac:dyDescent="0.15">
      <c r="A750" s="264"/>
      <c r="B750" s="265"/>
      <c r="C750" s="264"/>
      <c r="D750" s="265"/>
      <c r="E750" s="264"/>
      <c r="F750" s="265"/>
      <c r="G750" s="264"/>
      <c r="H750" s="264"/>
      <c r="I750" s="264"/>
      <c r="J750" s="264"/>
      <c r="K750" s="264"/>
      <c r="L750" s="264"/>
      <c r="M750" s="265"/>
    </row>
    <row r="751" spans="1:13" x14ac:dyDescent="0.15">
      <c r="A751" s="264"/>
      <c r="B751" s="265"/>
      <c r="C751" s="264"/>
      <c r="D751" s="265"/>
      <c r="E751" s="264"/>
      <c r="F751" s="265"/>
      <c r="G751" s="264"/>
      <c r="H751" s="264"/>
      <c r="I751" s="264"/>
      <c r="J751" s="264"/>
      <c r="K751" s="264"/>
      <c r="L751" s="264"/>
      <c r="M751" s="265"/>
    </row>
    <row r="752" spans="1:13" x14ac:dyDescent="0.15">
      <c r="A752" s="264"/>
      <c r="B752" s="265"/>
      <c r="C752" s="264"/>
      <c r="D752" s="265"/>
      <c r="E752" s="264"/>
      <c r="F752" s="265"/>
      <c r="G752" s="264"/>
      <c r="H752" s="264"/>
      <c r="I752" s="264"/>
      <c r="J752" s="264"/>
      <c r="K752" s="264"/>
      <c r="L752" s="264"/>
      <c r="M752" s="265"/>
    </row>
    <row r="753" spans="1:13" x14ac:dyDescent="0.15">
      <c r="A753" s="264"/>
      <c r="B753" s="265"/>
      <c r="C753" s="264"/>
      <c r="D753" s="265"/>
      <c r="E753" s="264"/>
      <c r="F753" s="265"/>
      <c r="G753" s="264"/>
      <c r="H753" s="264"/>
      <c r="I753" s="264"/>
      <c r="J753" s="264"/>
      <c r="K753" s="264"/>
      <c r="L753" s="264"/>
      <c r="M753" s="265"/>
    </row>
    <row r="754" spans="1:13" x14ac:dyDescent="0.15">
      <c r="A754" s="264"/>
      <c r="B754" s="265"/>
      <c r="C754" s="264"/>
      <c r="D754" s="265"/>
      <c r="E754" s="264"/>
      <c r="F754" s="265"/>
      <c r="G754" s="264"/>
      <c r="H754" s="264"/>
      <c r="I754" s="264"/>
      <c r="J754" s="264"/>
      <c r="K754" s="264"/>
      <c r="L754" s="264"/>
      <c r="M754" s="265"/>
    </row>
    <row r="755" spans="1:13" x14ac:dyDescent="0.15">
      <c r="A755" s="264"/>
      <c r="B755" s="265"/>
      <c r="C755" s="264"/>
      <c r="D755" s="265"/>
      <c r="E755" s="264"/>
      <c r="F755" s="265"/>
      <c r="G755" s="264"/>
      <c r="H755" s="264"/>
      <c r="I755" s="264"/>
      <c r="J755" s="264"/>
      <c r="K755" s="264"/>
      <c r="L755" s="264"/>
      <c r="M755" s="265"/>
    </row>
    <row r="756" spans="1:13" x14ac:dyDescent="0.15">
      <c r="A756" s="264"/>
      <c r="B756" s="265"/>
      <c r="C756" s="264"/>
      <c r="D756" s="265"/>
      <c r="E756" s="264"/>
      <c r="F756" s="265"/>
      <c r="G756" s="264"/>
      <c r="H756" s="264"/>
      <c r="I756" s="264"/>
      <c r="J756" s="264"/>
      <c r="K756" s="264"/>
      <c r="L756" s="264"/>
      <c r="M756" s="265"/>
    </row>
    <row r="757" spans="1:13" x14ac:dyDescent="0.15">
      <c r="A757" s="264"/>
      <c r="B757" s="265"/>
      <c r="C757" s="264"/>
      <c r="D757" s="265"/>
      <c r="E757" s="264"/>
      <c r="F757" s="265"/>
      <c r="G757" s="264"/>
      <c r="H757" s="264"/>
      <c r="I757" s="264"/>
      <c r="J757" s="264"/>
      <c r="K757" s="264"/>
      <c r="L757" s="264"/>
      <c r="M757" s="265"/>
    </row>
    <row r="758" spans="1:13" x14ac:dyDescent="0.15">
      <c r="A758" s="264"/>
      <c r="B758" s="265"/>
      <c r="C758" s="264"/>
      <c r="D758" s="265"/>
      <c r="E758" s="264"/>
      <c r="F758" s="265"/>
      <c r="G758" s="264"/>
      <c r="H758" s="264"/>
      <c r="I758" s="264"/>
      <c r="J758" s="264"/>
      <c r="K758" s="264"/>
      <c r="L758" s="264"/>
      <c r="M758" s="265"/>
    </row>
    <row r="759" spans="1:13" x14ac:dyDescent="0.15">
      <c r="A759" s="264"/>
      <c r="B759" s="265"/>
      <c r="C759" s="264"/>
      <c r="D759" s="265"/>
      <c r="E759" s="264"/>
      <c r="F759" s="265"/>
      <c r="G759" s="264"/>
      <c r="H759" s="264"/>
      <c r="I759" s="264"/>
      <c r="J759" s="264"/>
      <c r="K759" s="264"/>
      <c r="L759" s="264"/>
      <c r="M759" s="265"/>
    </row>
    <row r="760" spans="1:13" x14ac:dyDescent="0.15">
      <c r="A760" s="264"/>
      <c r="B760" s="265"/>
      <c r="C760" s="264"/>
      <c r="D760" s="265"/>
      <c r="E760" s="264"/>
      <c r="F760" s="265"/>
      <c r="G760" s="264"/>
      <c r="H760" s="264"/>
      <c r="I760" s="264"/>
      <c r="J760" s="264"/>
      <c r="K760" s="264"/>
      <c r="L760" s="264"/>
      <c r="M760" s="265"/>
    </row>
    <row r="761" spans="1:13" x14ac:dyDescent="0.15">
      <c r="A761" s="264"/>
      <c r="B761" s="265"/>
      <c r="C761" s="264"/>
      <c r="D761" s="265"/>
      <c r="E761" s="264"/>
      <c r="F761" s="265"/>
      <c r="G761" s="264"/>
      <c r="H761" s="264"/>
      <c r="I761" s="264"/>
      <c r="J761" s="264"/>
      <c r="K761" s="264"/>
      <c r="L761" s="264"/>
      <c r="M761" s="265"/>
    </row>
    <row r="762" spans="1:13" x14ac:dyDescent="0.15">
      <c r="A762" s="264"/>
      <c r="B762" s="265"/>
      <c r="C762" s="264"/>
      <c r="D762" s="265"/>
      <c r="E762" s="264"/>
      <c r="F762" s="265"/>
      <c r="G762" s="264"/>
      <c r="H762" s="264"/>
      <c r="I762" s="264"/>
      <c r="J762" s="264"/>
      <c r="K762" s="264"/>
      <c r="L762" s="264"/>
      <c r="M762" s="265"/>
    </row>
    <row r="763" spans="1:13" x14ac:dyDescent="0.15">
      <c r="A763" s="264"/>
      <c r="B763" s="265"/>
      <c r="C763" s="264"/>
      <c r="D763" s="265"/>
      <c r="E763" s="264"/>
      <c r="F763" s="265"/>
      <c r="G763" s="264"/>
      <c r="H763" s="264"/>
      <c r="I763" s="264"/>
      <c r="J763" s="264"/>
      <c r="K763" s="264"/>
      <c r="L763" s="264"/>
      <c r="M763" s="265"/>
    </row>
    <row r="764" spans="1:13" x14ac:dyDescent="0.15">
      <c r="A764" s="264"/>
      <c r="B764" s="265"/>
      <c r="C764" s="264"/>
      <c r="D764" s="265"/>
      <c r="E764" s="264"/>
      <c r="F764" s="265"/>
      <c r="G764" s="264"/>
      <c r="H764" s="264"/>
      <c r="I764" s="264"/>
      <c r="J764" s="264"/>
      <c r="K764" s="264"/>
      <c r="L764" s="264"/>
      <c r="M764" s="265"/>
    </row>
    <row r="765" spans="1:13" x14ac:dyDescent="0.15">
      <c r="A765" s="264"/>
      <c r="B765" s="265"/>
      <c r="C765" s="264"/>
      <c r="D765" s="265"/>
      <c r="E765" s="264"/>
      <c r="F765" s="265"/>
      <c r="G765" s="264"/>
      <c r="H765" s="264"/>
      <c r="I765" s="264"/>
      <c r="J765" s="264"/>
      <c r="K765" s="264"/>
      <c r="L765" s="264"/>
      <c r="M765" s="265"/>
    </row>
    <row r="766" spans="1:13" x14ac:dyDescent="0.15">
      <c r="A766" s="264"/>
      <c r="B766" s="265"/>
      <c r="C766" s="264"/>
      <c r="D766" s="265"/>
      <c r="E766" s="264"/>
      <c r="F766" s="265"/>
      <c r="G766" s="264"/>
      <c r="H766" s="264"/>
      <c r="I766" s="264"/>
      <c r="J766" s="264"/>
      <c r="K766" s="264"/>
      <c r="L766" s="264"/>
      <c r="M766" s="265"/>
    </row>
    <row r="767" spans="1:13" x14ac:dyDescent="0.15">
      <c r="A767" s="264"/>
      <c r="B767" s="265"/>
      <c r="C767" s="264"/>
      <c r="D767" s="265"/>
      <c r="E767" s="264"/>
      <c r="F767" s="265"/>
      <c r="G767" s="264"/>
      <c r="H767" s="264"/>
      <c r="I767" s="264"/>
      <c r="J767" s="264"/>
      <c r="K767" s="264"/>
      <c r="L767" s="264"/>
      <c r="M767" s="265"/>
    </row>
    <row r="768" spans="1:13" x14ac:dyDescent="0.15">
      <c r="A768" s="264"/>
      <c r="B768" s="265"/>
      <c r="C768" s="264"/>
      <c r="D768" s="265"/>
      <c r="E768" s="264"/>
      <c r="F768" s="265"/>
      <c r="G768" s="264"/>
      <c r="H768" s="264"/>
      <c r="I768" s="264"/>
      <c r="J768" s="264"/>
      <c r="K768" s="264"/>
      <c r="L768" s="264"/>
      <c r="M768" s="265"/>
    </row>
    <row r="769" spans="1:13" x14ac:dyDescent="0.15">
      <c r="A769" s="264"/>
      <c r="B769" s="265"/>
      <c r="C769" s="264"/>
      <c r="D769" s="265"/>
      <c r="E769" s="264"/>
      <c r="F769" s="265"/>
      <c r="G769" s="264"/>
      <c r="H769" s="264"/>
      <c r="I769" s="264"/>
      <c r="J769" s="264"/>
      <c r="K769" s="264"/>
      <c r="L769" s="264"/>
      <c r="M769" s="265"/>
    </row>
    <row r="770" spans="1:13" x14ac:dyDescent="0.15">
      <c r="A770" s="264"/>
      <c r="B770" s="265"/>
      <c r="C770" s="264"/>
      <c r="D770" s="265"/>
      <c r="E770" s="264"/>
      <c r="F770" s="265"/>
      <c r="G770" s="264"/>
      <c r="H770" s="264"/>
      <c r="I770" s="264"/>
      <c r="J770" s="264"/>
      <c r="K770" s="264"/>
      <c r="L770" s="264"/>
      <c r="M770" s="265"/>
    </row>
    <row r="771" spans="1:13" x14ac:dyDescent="0.15">
      <c r="A771" s="264"/>
      <c r="B771" s="265"/>
      <c r="C771" s="264"/>
      <c r="D771" s="265"/>
      <c r="E771" s="264"/>
      <c r="F771" s="265"/>
      <c r="G771" s="264"/>
      <c r="H771" s="264"/>
      <c r="I771" s="264"/>
      <c r="J771" s="264"/>
      <c r="K771" s="264"/>
      <c r="L771" s="264"/>
      <c r="M771" s="265"/>
    </row>
    <row r="772" spans="1:13" x14ac:dyDescent="0.15">
      <c r="A772" s="264"/>
      <c r="B772" s="265"/>
      <c r="C772" s="264"/>
      <c r="D772" s="265"/>
      <c r="E772" s="264"/>
      <c r="F772" s="265"/>
      <c r="G772" s="264"/>
      <c r="H772" s="264"/>
      <c r="I772" s="264"/>
      <c r="J772" s="264"/>
      <c r="K772" s="264"/>
      <c r="L772" s="264"/>
      <c r="M772" s="265"/>
    </row>
    <row r="773" spans="1:13" x14ac:dyDescent="0.15">
      <c r="A773" s="264"/>
      <c r="B773" s="265"/>
      <c r="C773" s="264"/>
      <c r="D773" s="265"/>
      <c r="E773" s="264"/>
      <c r="F773" s="265"/>
      <c r="G773" s="264"/>
      <c r="H773" s="264"/>
      <c r="I773" s="264"/>
      <c r="J773" s="264"/>
      <c r="K773" s="264"/>
      <c r="L773" s="264"/>
      <c r="M773" s="265"/>
    </row>
    <row r="774" spans="1:13" x14ac:dyDescent="0.15">
      <c r="A774" s="264"/>
      <c r="B774" s="265"/>
      <c r="C774" s="264"/>
      <c r="D774" s="265"/>
      <c r="E774" s="264"/>
      <c r="F774" s="265"/>
      <c r="G774" s="264"/>
      <c r="H774" s="264"/>
      <c r="I774" s="264"/>
      <c r="J774" s="264"/>
      <c r="K774" s="264"/>
      <c r="L774" s="264"/>
      <c r="M774" s="265"/>
    </row>
    <row r="775" spans="1:13" x14ac:dyDescent="0.15">
      <c r="A775" s="264"/>
      <c r="B775" s="265"/>
      <c r="C775" s="264"/>
      <c r="D775" s="265"/>
      <c r="E775" s="264"/>
      <c r="F775" s="265"/>
      <c r="G775" s="264"/>
      <c r="H775" s="264"/>
      <c r="I775" s="264"/>
      <c r="J775" s="264"/>
      <c r="K775" s="264"/>
      <c r="L775" s="264"/>
      <c r="M775" s="265"/>
    </row>
    <row r="776" spans="1:13" x14ac:dyDescent="0.15">
      <c r="A776" s="264"/>
      <c r="B776" s="265"/>
      <c r="C776" s="264"/>
      <c r="D776" s="265"/>
      <c r="E776" s="264"/>
      <c r="F776" s="265"/>
      <c r="G776" s="264"/>
      <c r="H776" s="264"/>
      <c r="I776" s="264"/>
      <c r="J776" s="264"/>
      <c r="K776" s="264"/>
      <c r="L776" s="264"/>
      <c r="M776" s="265"/>
    </row>
    <row r="777" spans="1:13" x14ac:dyDescent="0.15">
      <c r="A777" s="264"/>
      <c r="B777" s="265"/>
      <c r="C777" s="264"/>
      <c r="D777" s="265"/>
      <c r="E777" s="264"/>
      <c r="F777" s="265"/>
      <c r="G777" s="264"/>
      <c r="H777" s="264"/>
      <c r="I777" s="264"/>
      <c r="J777" s="264"/>
      <c r="K777" s="264"/>
      <c r="L777" s="264"/>
      <c r="M777" s="265"/>
    </row>
    <row r="778" spans="1:13" x14ac:dyDescent="0.15">
      <c r="A778" s="264"/>
      <c r="B778" s="265"/>
      <c r="C778" s="264"/>
      <c r="D778" s="265"/>
      <c r="E778" s="264"/>
      <c r="F778" s="265"/>
      <c r="G778" s="264"/>
      <c r="H778" s="264"/>
      <c r="I778" s="264"/>
      <c r="J778" s="264"/>
      <c r="K778" s="264"/>
      <c r="L778" s="264"/>
      <c r="M778" s="265"/>
    </row>
    <row r="779" spans="1:13" x14ac:dyDescent="0.15">
      <c r="A779" s="264"/>
      <c r="B779" s="265"/>
      <c r="C779" s="264"/>
      <c r="D779" s="265"/>
      <c r="E779" s="264"/>
      <c r="F779" s="265"/>
      <c r="G779" s="264"/>
      <c r="H779" s="264"/>
      <c r="I779" s="264"/>
      <c r="J779" s="264"/>
      <c r="K779" s="264"/>
      <c r="L779" s="264"/>
      <c r="M779" s="265"/>
    </row>
    <row r="780" spans="1:13" x14ac:dyDescent="0.15">
      <c r="A780" s="264"/>
      <c r="B780" s="265"/>
      <c r="C780" s="264"/>
      <c r="D780" s="265"/>
      <c r="E780" s="264"/>
      <c r="F780" s="265"/>
      <c r="G780" s="264"/>
      <c r="H780" s="264"/>
      <c r="I780" s="264"/>
      <c r="J780" s="264"/>
      <c r="K780" s="264"/>
      <c r="L780" s="264"/>
      <c r="M780" s="265"/>
    </row>
    <row r="781" spans="1:13" x14ac:dyDescent="0.15">
      <c r="A781" s="264"/>
      <c r="B781" s="265"/>
      <c r="C781" s="264"/>
      <c r="D781" s="265"/>
      <c r="E781" s="264"/>
      <c r="F781" s="265"/>
      <c r="G781" s="264"/>
      <c r="H781" s="264"/>
      <c r="I781" s="264"/>
      <c r="J781" s="264"/>
      <c r="K781" s="264"/>
      <c r="L781" s="264"/>
      <c r="M781" s="265"/>
    </row>
    <row r="782" spans="1:13" x14ac:dyDescent="0.15">
      <c r="A782" s="264"/>
      <c r="B782" s="265"/>
      <c r="C782" s="264"/>
      <c r="D782" s="265"/>
      <c r="E782" s="264"/>
      <c r="F782" s="265"/>
      <c r="G782" s="264"/>
      <c r="H782" s="264"/>
      <c r="I782" s="264"/>
      <c r="J782" s="264"/>
      <c r="K782" s="264"/>
      <c r="L782" s="264"/>
      <c r="M782" s="265"/>
    </row>
    <row r="783" spans="1:13" x14ac:dyDescent="0.15">
      <c r="A783" s="264"/>
      <c r="B783" s="265"/>
      <c r="C783" s="264"/>
      <c r="D783" s="265"/>
      <c r="E783" s="264"/>
      <c r="F783" s="265"/>
      <c r="G783" s="264"/>
      <c r="H783" s="264"/>
      <c r="I783" s="264"/>
      <c r="J783" s="264"/>
      <c r="K783" s="264"/>
      <c r="L783" s="264"/>
      <c r="M783" s="265"/>
    </row>
    <row r="784" spans="1:13" x14ac:dyDescent="0.15">
      <c r="A784" s="264"/>
      <c r="B784" s="265"/>
      <c r="C784" s="264"/>
      <c r="D784" s="265"/>
      <c r="E784" s="264"/>
      <c r="F784" s="265"/>
      <c r="G784" s="264"/>
      <c r="H784" s="264"/>
      <c r="I784" s="264"/>
      <c r="J784" s="264"/>
      <c r="K784" s="264"/>
      <c r="L784" s="264"/>
      <c r="M784" s="265"/>
    </row>
    <row r="785" spans="1:13" x14ac:dyDescent="0.15">
      <c r="A785" s="264"/>
      <c r="B785" s="265"/>
      <c r="C785" s="264"/>
      <c r="D785" s="265"/>
      <c r="E785" s="264"/>
      <c r="F785" s="265"/>
      <c r="G785" s="264"/>
      <c r="H785" s="264"/>
      <c r="I785" s="264"/>
      <c r="J785" s="264"/>
      <c r="K785" s="264"/>
      <c r="L785" s="264"/>
      <c r="M785" s="265"/>
    </row>
    <row r="786" spans="1:13" x14ac:dyDescent="0.15">
      <c r="A786" s="264"/>
      <c r="B786" s="265"/>
      <c r="C786" s="264"/>
      <c r="D786" s="265"/>
      <c r="E786" s="264"/>
      <c r="F786" s="265"/>
      <c r="G786" s="264"/>
      <c r="H786" s="264"/>
      <c r="I786" s="264"/>
      <c r="J786" s="264"/>
      <c r="K786" s="264"/>
      <c r="L786" s="264"/>
      <c r="M786" s="265"/>
    </row>
    <row r="787" spans="1:13" x14ac:dyDescent="0.15">
      <c r="A787" s="264"/>
      <c r="B787" s="265"/>
      <c r="C787" s="264"/>
      <c r="D787" s="265"/>
      <c r="E787" s="264"/>
      <c r="F787" s="265"/>
      <c r="G787" s="264"/>
      <c r="H787" s="264"/>
      <c r="I787" s="264"/>
      <c r="J787" s="264"/>
      <c r="K787" s="264"/>
      <c r="L787" s="264"/>
      <c r="M787" s="265"/>
    </row>
    <row r="788" spans="1:13" x14ac:dyDescent="0.15">
      <c r="A788" s="264"/>
      <c r="B788" s="265"/>
      <c r="C788" s="264"/>
      <c r="D788" s="265"/>
      <c r="E788" s="264"/>
      <c r="F788" s="265"/>
      <c r="G788" s="264"/>
      <c r="H788" s="264"/>
      <c r="I788" s="264"/>
      <c r="J788" s="264"/>
      <c r="K788" s="264"/>
      <c r="L788" s="264"/>
      <c r="M788" s="265"/>
    </row>
    <row r="789" spans="1:13" x14ac:dyDescent="0.15">
      <c r="A789" s="264"/>
      <c r="B789" s="265"/>
      <c r="C789" s="264"/>
      <c r="D789" s="265"/>
      <c r="E789" s="264"/>
      <c r="F789" s="265"/>
      <c r="G789" s="264"/>
      <c r="H789" s="264"/>
      <c r="I789" s="264"/>
      <c r="J789" s="264"/>
      <c r="K789" s="264"/>
      <c r="L789" s="264"/>
      <c r="M789" s="265"/>
    </row>
    <row r="790" spans="1:13" x14ac:dyDescent="0.15">
      <c r="A790" s="264"/>
      <c r="B790" s="265"/>
      <c r="C790" s="264"/>
      <c r="D790" s="265"/>
      <c r="E790" s="264"/>
      <c r="F790" s="265"/>
      <c r="G790" s="264"/>
      <c r="H790" s="264"/>
      <c r="I790" s="264"/>
      <c r="J790" s="264"/>
      <c r="K790" s="264"/>
      <c r="L790" s="264"/>
      <c r="M790" s="265"/>
    </row>
    <row r="791" spans="1:13" x14ac:dyDescent="0.15">
      <c r="A791" s="264"/>
      <c r="B791" s="265"/>
      <c r="C791" s="264"/>
      <c r="D791" s="265"/>
      <c r="E791" s="264"/>
      <c r="F791" s="265"/>
      <c r="G791" s="264"/>
      <c r="H791" s="264"/>
      <c r="I791" s="264"/>
      <c r="J791" s="264"/>
      <c r="K791" s="264"/>
      <c r="L791" s="264"/>
      <c r="M791" s="265"/>
    </row>
    <row r="792" spans="1:13" x14ac:dyDescent="0.15">
      <c r="A792" s="264"/>
      <c r="B792" s="265"/>
      <c r="C792" s="264"/>
      <c r="D792" s="265"/>
      <c r="E792" s="264"/>
      <c r="F792" s="265"/>
      <c r="G792" s="264"/>
      <c r="H792" s="264"/>
      <c r="I792" s="264"/>
      <c r="J792" s="264"/>
      <c r="K792" s="264"/>
      <c r="L792" s="264"/>
      <c r="M792" s="265"/>
    </row>
    <row r="793" spans="1:13" x14ac:dyDescent="0.15">
      <c r="A793" s="264"/>
      <c r="B793" s="265"/>
      <c r="C793" s="264"/>
      <c r="D793" s="265"/>
      <c r="E793" s="264"/>
      <c r="F793" s="265"/>
      <c r="G793" s="264"/>
      <c r="H793" s="264"/>
      <c r="I793" s="264"/>
      <c r="J793" s="264"/>
      <c r="K793" s="264"/>
      <c r="L793" s="264"/>
      <c r="M793" s="265"/>
    </row>
    <row r="794" spans="1:13" x14ac:dyDescent="0.15">
      <c r="A794" s="264"/>
      <c r="B794" s="265"/>
      <c r="C794" s="264"/>
      <c r="D794" s="265"/>
      <c r="E794" s="264"/>
      <c r="F794" s="265"/>
      <c r="G794" s="264"/>
      <c r="H794" s="264"/>
      <c r="I794" s="264"/>
      <c r="J794" s="264"/>
      <c r="K794" s="264"/>
      <c r="L794" s="264"/>
      <c r="M794" s="265"/>
    </row>
    <row r="795" spans="1:13" x14ac:dyDescent="0.15">
      <c r="A795" s="264"/>
      <c r="B795" s="265"/>
      <c r="C795" s="264"/>
      <c r="D795" s="265"/>
      <c r="E795" s="264"/>
      <c r="F795" s="265"/>
      <c r="G795" s="264"/>
      <c r="H795" s="264"/>
      <c r="I795" s="264"/>
      <c r="J795" s="264"/>
      <c r="K795" s="264"/>
      <c r="L795" s="264"/>
      <c r="M795" s="265"/>
    </row>
    <row r="796" spans="1:13" x14ac:dyDescent="0.15">
      <c r="A796" s="264"/>
      <c r="B796" s="265"/>
      <c r="C796" s="264"/>
      <c r="D796" s="265"/>
      <c r="E796" s="264"/>
      <c r="F796" s="265"/>
      <c r="G796" s="264"/>
      <c r="H796" s="264"/>
      <c r="I796" s="264"/>
      <c r="J796" s="264"/>
      <c r="K796" s="264"/>
      <c r="L796" s="264"/>
      <c r="M796" s="265"/>
    </row>
    <row r="797" spans="1:13" x14ac:dyDescent="0.15">
      <c r="A797" s="264"/>
      <c r="B797" s="265"/>
      <c r="C797" s="264"/>
      <c r="D797" s="265"/>
      <c r="E797" s="264"/>
      <c r="F797" s="265"/>
      <c r="G797" s="264"/>
      <c r="H797" s="264"/>
      <c r="I797" s="264"/>
      <c r="J797" s="264"/>
      <c r="K797" s="264"/>
      <c r="L797" s="264"/>
      <c r="M797" s="265"/>
    </row>
    <row r="798" spans="1:13" x14ac:dyDescent="0.15">
      <c r="A798" s="264"/>
      <c r="B798" s="265"/>
      <c r="C798" s="264"/>
      <c r="D798" s="265"/>
      <c r="E798" s="264"/>
      <c r="F798" s="265"/>
      <c r="G798" s="264"/>
      <c r="H798" s="264"/>
      <c r="I798" s="264"/>
      <c r="J798" s="264"/>
      <c r="K798" s="264"/>
      <c r="L798" s="264"/>
      <c r="M798" s="265"/>
    </row>
    <row r="799" spans="1:13" x14ac:dyDescent="0.15">
      <c r="A799" s="264"/>
      <c r="B799" s="265"/>
      <c r="C799" s="264"/>
      <c r="D799" s="265"/>
      <c r="E799" s="264"/>
      <c r="F799" s="265"/>
      <c r="G799" s="264"/>
      <c r="H799" s="264"/>
      <c r="I799" s="264"/>
      <c r="J799" s="264"/>
      <c r="K799" s="264"/>
      <c r="L799" s="264"/>
      <c r="M799" s="265"/>
    </row>
    <row r="800" spans="1:13" x14ac:dyDescent="0.15">
      <c r="A800" s="264"/>
      <c r="B800" s="265"/>
      <c r="C800" s="264"/>
      <c r="D800" s="265"/>
      <c r="E800" s="264"/>
      <c r="F800" s="265"/>
      <c r="G800" s="264"/>
      <c r="H800" s="264"/>
      <c r="I800" s="264"/>
      <c r="J800" s="264"/>
      <c r="K800" s="264"/>
      <c r="L800" s="264"/>
      <c r="M800" s="265"/>
    </row>
    <row r="801" spans="1:13" x14ac:dyDescent="0.15">
      <c r="A801" s="264"/>
      <c r="B801" s="265"/>
      <c r="C801" s="264"/>
      <c r="D801" s="265"/>
      <c r="E801" s="264"/>
      <c r="F801" s="265"/>
      <c r="G801" s="264"/>
      <c r="H801" s="264"/>
      <c r="I801" s="264"/>
      <c r="J801" s="264"/>
      <c r="K801" s="264"/>
      <c r="L801" s="264"/>
      <c r="M801" s="265"/>
    </row>
    <row r="802" spans="1:13" x14ac:dyDescent="0.15">
      <c r="A802" s="264"/>
      <c r="B802" s="265"/>
      <c r="C802" s="264"/>
      <c r="D802" s="265"/>
      <c r="E802" s="264"/>
      <c r="F802" s="265"/>
      <c r="G802" s="264"/>
      <c r="H802" s="264"/>
      <c r="I802" s="264"/>
      <c r="J802" s="264"/>
      <c r="K802" s="264"/>
      <c r="L802" s="264"/>
      <c r="M802" s="265"/>
    </row>
    <row r="803" spans="1:13" x14ac:dyDescent="0.15">
      <c r="A803" s="264"/>
      <c r="B803" s="265"/>
      <c r="C803" s="264"/>
      <c r="D803" s="265"/>
      <c r="E803" s="264"/>
      <c r="F803" s="265"/>
      <c r="G803" s="264"/>
      <c r="H803" s="264"/>
      <c r="I803" s="264"/>
      <c r="J803" s="264"/>
      <c r="K803" s="264"/>
      <c r="L803" s="264"/>
      <c r="M803" s="265"/>
    </row>
    <row r="804" spans="1:13" x14ac:dyDescent="0.15">
      <c r="A804" s="264"/>
      <c r="B804" s="265"/>
      <c r="C804" s="264"/>
      <c r="D804" s="265"/>
      <c r="E804" s="264"/>
      <c r="F804" s="265"/>
      <c r="G804" s="264"/>
      <c r="H804" s="264"/>
      <c r="I804" s="264"/>
      <c r="J804" s="264"/>
      <c r="K804" s="264"/>
      <c r="L804" s="264"/>
      <c r="M804" s="265"/>
    </row>
    <row r="805" spans="1:13" x14ac:dyDescent="0.15">
      <c r="A805" s="264"/>
      <c r="B805" s="265"/>
      <c r="C805" s="264"/>
      <c r="D805" s="265"/>
      <c r="E805" s="264"/>
      <c r="F805" s="265"/>
      <c r="G805" s="264"/>
      <c r="H805" s="264"/>
      <c r="I805" s="264"/>
      <c r="J805" s="264"/>
      <c r="K805" s="264"/>
      <c r="L805" s="264"/>
      <c r="M805" s="265"/>
    </row>
    <row r="806" spans="1:13" x14ac:dyDescent="0.15">
      <c r="A806" s="264"/>
      <c r="B806" s="265"/>
      <c r="C806" s="264"/>
      <c r="D806" s="265"/>
      <c r="E806" s="264"/>
      <c r="F806" s="265"/>
      <c r="G806" s="264"/>
      <c r="H806" s="264"/>
      <c r="I806" s="264"/>
      <c r="J806" s="264"/>
      <c r="K806" s="264"/>
      <c r="L806" s="264"/>
      <c r="M806" s="265"/>
    </row>
    <row r="807" spans="1:13" x14ac:dyDescent="0.15">
      <c r="A807" s="264"/>
      <c r="B807" s="265"/>
      <c r="C807" s="264"/>
      <c r="D807" s="265"/>
      <c r="E807" s="264"/>
      <c r="F807" s="265"/>
      <c r="G807" s="264"/>
      <c r="H807" s="264"/>
      <c r="I807" s="264"/>
      <c r="J807" s="264"/>
      <c r="K807" s="264"/>
      <c r="L807" s="264"/>
      <c r="M807" s="265"/>
    </row>
    <row r="808" spans="1:13" x14ac:dyDescent="0.15">
      <c r="A808" s="264"/>
      <c r="B808" s="265"/>
      <c r="C808" s="264"/>
      <c r="D808" s="265"/>
      <c r="E808" s="264"/>
      <c r="F808" s="265"/>
      <c r="G808" s="264"/>
      <c r="H808" s="264"/>
      <c r="I808" s="264"/>
      <c r="J808" s="264"/>
      <c r="K808" s="264"/>
      <c r="L808" s="264"/>
      <c r="M808" s="265"/>
    </row>
    <row r="809" spans="1:13" x14ac:dyDescent="0.15">
      <c r="A809" s="264"/>
      <c r="B809" s="265"/>
      <c r="C809" s="264"/>
      <c r="D809" s="265"/>
      <c r="E809" s="264"/>
      <c r="F809" s="265"/>
      <c r="G809" s="264"/>
      <c r="H809" s="264"/>
      <c r="I809" s="264"/>
      <c r="J809" s="264"/>
      <c r="K809" s="264"/>
      <c r="L809" s="264"/>
      <c r="M809" s="265"/>
    </row>
    <row r="810" spans="1:13" x14ac:dyDescent="0.15">
      <c r="A810" s="264"/>
      <c r="B810" s="265"/>
      <c r="C810" s="264"/>
      <c r="D810" s="265"/>
      <c r="E810" s="264"/>
      <c r="F810" s="265"/>
      <c r="G810" s="264"/>
      <c r="H810" s="264"/>
      <c r="I810" s="264"/>
      <c r="J810" s="264"/>
      <c r="K810" s="264"/>
      <c r="L810" s="264"/>
      <c r="M810" s="265"/>
    </row>
    <row r="811" spans="1:13" x14ac:dyDescent="0.15">
      <c r="A811" s="264"/>
      <c r="B811" s="265"/>
      <c r="C811" s="264"/>
      <c r="D811" s="265"/>
      <c r="E811" s="264"/>
      <c r="F811" s="265"/>
      <c r="G811" s="264"/>
      <c r="H811" s="264"/>
      <c r="I811" s="264"/>
      <c r="J811" s="264"/>
      <c r="K811" s="264"/>
      <c r="L811" s="264"/>
      <c r="M811" s="265"/>
    </row>
    <row r="812" spans="1:13" x14ac:dyDescent="0.15">
      <c r="A812" s="264"/>
      <c r="B812" s="265"/>
      <c r="C812" s="264"/>
      <c r="D812" s="265"/>
      <c r="E812" s="264"/>
      <c r="F812" s="265"/>
      <c r="G812" s="264"/>
      <c r="H812" s="264"/>
      <c r="I812" s="264"/>
      <c r="J812" s="264"/>
      <c r="K812" s="264"/>
      <c r="L812" s="264"/>
      <c r="M812" s="265"/>
    </row>
    <row r="813" spans="1:13" x14ac:dyDescent="0.15">
      <c r="A813" s="264"/>
      <c r="B813" s="265"/>
      <c r="C813" s="264"/>
      <c r="D813" s="265"/>
      <c r="E813" s="264"/>
      <c r="F813" s="265"/>
      <c r="G813" s="264"/>
      <c r="H813" s="264"/>
      <c r="I813" s="264"/>
      <c r="J813" s="264"/>
      <c r="K813" s="264"/>
      <c r="L813" s="264"/>
      <c r="M813" s="265"/>
    </row>
    <row r="814" spans="1:13" x14ac:dyDescent="0.15">
      <c r="A814" s="264"/>
      <c r="B814" s="265"/>
      <c r="C814" s="264"/>
      <c r="D814" s="265"/>
      <c r="E814" s="264"/>
      <c r="F814" s="265"/>
      <c r="G814" s="264"/>
      <c r="H814" s="264"/>
      <c r="I814" s="264"/>
      <c r="J814" s="264"/>
      <c r="K814" s="264"/>
      <c r="L814" s="264"/>
      <c r="M814" s="265"/>
    </row>
    <row r="815" spans="1:13" x14ac:dyDescent="0.15">
      <c r="A815" s="264"/>
      <c r="B815" s="265"/>
      <c r="C815" s="264"/>
      <c r="D815" s="265"/>
      <c r="E815" s="264"/>
      <c r="F815" s="265"/>
      <c r="G815" s="264"/>
      <c r="H815" s="264"/>
      <c r="I815" s="264"/>
      <c r="J815" s="264"/>
      <c r="K815" s="264"/>
      <c r="L815" s="264"/>
      <c r="M815" s="265"/>
    </row>
    <row r="816" spans="1:13" x14ac:dyDescent="0.15">
      <c r="A816" s="264"/>
      <c r="B816" s="265"/>
      <c r="C816" s="264"/>
      <c r="D816" s="265"/>
      <c r="E816" s="264"/>
      <c r="F816" s="265"/>
      <c r="G816" s="264"/>
      <c r="H816" s="264"/>
      <c r="I816" s="264"/>
      <c r="J816" s="264"/>
      <c r="K816" s="264"/>
      <c r="L816" s="264"/>
      <c r="M816" s="265"/>
    </row>
    <row r="817" spans="1:13" x14ac:dyDescent="0.15">
      <c r="A817" s="264"/>
      <c r="B817" s="265"/>
      <c r="C817" s="264"/>
      <c r="D817" s="265"/>
      <c r="E817" s="264"/>
      <c r="F817" s="265"/>
      <c r="G817" s="264"/>
      <c r="H817" s="264"/>
      <c r="I817" s="264"/>
      <c r="J817" s="264"/>
      <c r="K817" s="264"/>
      <c r="L817" s="264"/>
      <c r="M817" s="265"/>
    </row>
    <row r="818" spans="1:13" x14ac:dyDescent="0.15">
      <c r="A818" s="264"/>
      <c r="B818" s="265"/>
      <c r="C818" s="264"/>
      <c r="D818" s="265"/>
      <c r="E818" s="264"/>
      <c r="F818" s="265"/>
      <c r="G818" s="264"/>
      <c r="H818" s="264"/>
      <c r="I818" s="264"/>
      <c r="J818" s="264"/>
      <c r="K818" s="264"/>
      <c r="L818" s="264"/>
      <c r="M818" s="265"/>
    </row>
    <row r="819" spans="1:13" x14ac:dyDescent="0.15">
      <c r="A819" s="264"/>
      <c r="B819" s="265"/>
      <c r="C819" s="264"/>
      <c r="D819" s="265"/>
      <c r="E819" s="264"/>
      <c r="F819" s="265"/>
      <c r="G819" s="264"/>
      <c r="H819" s="264"/>
      <c r="I819" s="264"/>
      <c r="J819" s="264"/>
      <c r="K819" s="264"/>
      <c r="L819" s="264"/>
      <c r="M819" s="265"/>
    </row>
    <row r="820" spans="1:13" x14ac:dyDescent="0.15">
      <c r="A820" s="264"/>
      <c r="B820" s="265"/>
      <c r="C820" s="264"/>
      <c r="D820" s="265"/>
      <c r="E820" s="264"/>
      <c r="F820" s="265"/>
      <c r="G820" s="264"/>
      <c r="H820" s="264"/>
      <c r="I820" s="264"/>
      <c r="J820" s="264"/>
      <c r="K820" s="264"/>
      <c r="L820" s="264"/>
      <c r="M820" s="265"/>
    </row>
    <row r="821" spans="1:13" x14ac:dyDescent="0.15">
      <c r="A821" s="264"/>
      <c r="B821" s="265"/>
      <c r="C821" s="264"/>
      <c r="D821" s="265"/>
      <c r="E821" s="264"/>
      <c r="F821" s="265"/>
      <c r="G821" s="264"/>
      <c r="H821" s="264"/>
      <c r="I821" s="264"/>
      <c r="J821" s="264"/>
      <c r="K821" s="264"/>
      <c r="L821" s="264"/>
      <c r="M821" s="265"/>
    </row>
    <row r="822" spans="1:13" x14ac:dyDescent="0.15">
      <c r="A822" s="264"/>
      <c r="B822" s="265"/>
      <c r="C822" s="264"/>
      <c r="D822" s="265"/>
      <c r="E822" s="264"/>
      <c r="F822" s="265"/>
      <c r="G822" s="264"/>
      <c r="H822" s="264"/>
      <c r="I822" s="264"/>
      <c r="J822" s="264"/>
      <c r="K822" s="264"/>
      <c r="L822" s="264"/>
      <c r="M822" s="265"/>
    </row>
    <row r="823" spans="1:13" x14ac:dyDescent="0.15">
      <c r="A823" s="264"/>
      <c r="B823" s="265"/>
      <c r="C823" s="264"/>
      <c r="D823" s="265"/>
      <c r="E823" s="264"/>
      <c r="F823" s="265"/>
      <c r="G823" s="264"/>
      <c r="H823" s="264"/>
      <c r="I823" s="264"/>
      <c r="J823" s="264"/>
      <c r="K823" s="264"/>
      <c r="L823" s="264"/>
      <c r="M823" s="265"/>
    </row>
    <row r="824" spans="1:13" x14ac:dyDescent="0.15">
      <c r="A824" s="264"/>
      <c r="B824" s="265"/>
      <c r="C824" s="264"/>
      <c r="D824" s="265"/>
      <c r="E824" s="264"/>
      <c r="F824" s="265"/>
      <c r="G824" s="264"/>
      <c r="H824" s="264"/>
      <c r="I824" s="264"/>
      <c r="J824" s="264"/>
      <c r="K824" s="264"/>
      <c r="L824" s="264"/>
      <c r="M824" s="265"/>
    </row>
    <row r="825" spans="1:13" x14ac:dyDescent="0.15">
      <c r="A825" s="264"/>
      <c r="B825" s="265"/>
      <c r="C825" s="264"/>
      <c r="D825" s="265"/>
      <c r="E825" s="264"/>
      <c r="F825" s="265"/>
      <c r="G825" s="264"/>
      <c r="H825" s="264"/>
      <c r="I825" s="264"/>
      <c r="J825" s="264"/>
      <c r="K825" s="264"/>
      <c r="L825" s="264"/>
      <c r="M825" s="265"/>
    </row>
    <row r="826" spans="1:13" x14ac:dyDescent="0.15">
      <c r="A826" s="264"/>
      <c r="B826" s="265"/>
      <c r="C826" s="264"/>
      <c r="D826" s="265"/>
      <c r="E826" s="264"/>
      <c r="F826" s="265"/>
      <c r="G826" s="264"/>
      <c r="H826" s="264"/>
      <c r="I826" s="264"/>
      <c r="J826" s="264"/>
      <c r="K826" s="264"/>
      <c r="L826" s="264"/>
      <c r="M826" s="265"/>
    </row>
    <row r="827" spans="1:13" x14ac:dyDescent="0.15">
      <c r="A827" s="264"/>
      <c r="B827" s="265"/>
      <c r="C827" s="264"/>
      <c r="D827" s="265"/>
      <c r="E827" s="264"/>
      <c r="F827" s="265"/>
      <c r="G827" s="264"/>
      <c r="H827" s="264"/>
      <c r="I827" s="264"/>
      <c r="J827" s="264"/>
      <c r="K827" s="264"/>
      <c r="L827" s="264"/>
      <c r="M827" s="265"/>
    </row>
    <row r="828" spans="1:13" x14ac:dyDescent="0.15">
      <c r="A828" s="264"/>
      <c r="B828" s="265"/>
      <c r="C828" s="264"/>
      <c r="D828" s="265"/>
      <c r="E828" s="264"/>
      <c r="F828" s="265"/>
      <c r="G828" s="264"/>
      <c r="H828" s="264"/>
      <c r="I828" s="264"/>
      <c r="J828" s="264"/>
      <c r="K828" s="264"/>
      <c r="L828" s="264"/>
      <c r="M828" s="265"/>
    </row>
    <row r="829" spans="1:13" x14ac:dyDescent="0.15">
      <c r="A829" s="264"/>
      <c r="B829" s="265"/>
      <c r="C829" s="264"/>
      <c r="D829" s="265"/>
      <c r="E829" s="264"/>
      <c r="F829" s="265"/>
      <c r="G829" s="264"/>
      <c r="H829" s="264"/>
      <c r="I829" s="264"/>
      <c r="J829" s="264"/>
      <c r="K829" s="264"/>
      <c r="L829" s="264"/>
      <c r="M829" s="265"/>
    </row>
    <row r="830" spans="1:13" x14ac:dyDescent="0.15">
      <c r="A830" s="264"/>
      <c r="B830" s="265"/>
      <c r="C830" s="264"/>
      <c r="D830" s="265"/>
      <c r="E830" s="264"/>
      <c r="F830" s="265"/>
      <c r="G830" s="264"/>
      <c r="H830" s="264"/>
      <c r="I830" s="264"/>
      <c r="J830" s="264"/>
      <c r="K830" s="264"/>
      <c r="L830" s="264"/>
      <c r="M830" s="265"/>
    </row>
    <row r="831" spans="1:13" x14ac:dyDescent="0.15">
      <c r="A831" s="264"/>
      <c r="B831" s="265"/>
      <c r="C831" s="264"/>
      <c r="D831" s="265"/>
      <c r="E831" s="264"/>
      <c r="F831" s="265"/>
      <c r="G831" s="264"/>
      <c r="H831" s="264"/>
      <c r="I831" s="264"/>
      <c r="J831" s="264"/>
      <c r="K831" s="264"/>
      <c r="L831" s="264"/>
      <c r="M831" s="265"/>
    </row>
    <row r="832" spans="1:13" x14ac:dyDescent="0.15">
      <c r="A832" s="264"/>
      <c r="B832" s="265"/>
      <c r="C832" s="264"/>
      <c r="D832" s="265"/>
      <c r="E832" s="264"/>
      <c r="F832" s="265"/>
      <c r="G832" s="264"/>
      <c r="H832" s="264"/>
      <c r="I832" s="264"/>
      <c r="J832" s="264"/>
      <c r="K832" s="264"/>
      <c r="L832" s="264"/>
      <c r="M832" s="265"/>
    </row>
    <row r="833" spans="1:13" x14ac:dyDescent="0.15">
      <c r="A833" s="264"/>
      <c r="B833" s="265"/>
      <c r="C833" s="264"/>
      <c r="D833" s="265"/>
      <c r="E833" s="264"/>
      <c r="F833" s="265"/>
      <c r="G833" s="264"/>
      <c r="H833" s="264"/>
      <c r="I833" s="264"/>
      <c r="J833" s="264"/>
      <c r="K833" s="264"/>
      <c r="L833" s="264"/>
      <c r="M833" s="265"/>
    </row>
    <row r="834" spans="1:13" x14ac:dyDescent="0.15">
      <c r="A834" s="264"/>
      <c r="B834" s="265"/>
      <c r="C834" s="264"/>
      <c r="D834" s="265"/>
      <c r="E834" s="264"/>
      <c r="F834" s="265"/>
      <c r="G834" s="264"/>
      <c r="H834" s="264"/>
      <c r="I834" s="264"/>
      <c r="J834" s="264"/>
      <c r="K834" s="264"/>
      <c r="L834" s="264"/>
      <c r="M834" s="265"/>
    </row>
    <row r="835" spans="1:13" x14ac:dyDescent="0.15">
      <c r="A835" s="264"/>
      <c r="B835" s="265"/>
      <c r="C835" s="264"/>
      <c r="D835" s="265"/>
      <c r="E835" s="264"/>
      <c r="F835" s="265"/>
      <c r="G835" s="264"/>
      <c r="H835" s="264"/>
      <c r="I835" s="264"/>
      <c r="J835" s="264"/>
      <c r="K835" s="264"/>
      <c r="L835" s="264"/>
      <c r="M835" s="265"/>
    </row>
    <row r="836" spans="1:13" x14ac:dyDescent="0.15">
      <c r="A836" s="264"/>
      <c r="B836" s="265"/>
      <c r="C836" s="264"/>
      <c r="D836" s="265"/>
      <c r="E836" s="264"/>
      <c r="F836" s="265"/>
      <c r="G836" s="264"/>
      <c r="H836" s="264"/>
      <c r="I836" s="264"/>
      <c r="J836" s="264"/>
      <c r="K836" s="264"/>
      <c r="L836" s="264"/>
      <c r="M836" s="265"/>
    </row>
    <row r="837" spans="1:13" x14ac:dyDescent="0.15">
      <c r="A837" s="264"/>
      <c r="B837" s="265"/>
      <c r="C837" s="264"/>
      <c r="D837" s="265"/>
      <c r="E837" s="264"/>
      <c r="F837" s="265"/>
      <c r="G837" s="264"/>
      <c r="H837" s="264"/>
      <c r="I837" s="264"/>
      <c r="J837" s="264"/>
      <c r="K837" s="264"/>
      <c r="L837" s="264"/>
      <c r="M837" s="265"/>
    </row>
    <row r="838" spans="1:13" x14ac:dyDescent="0.15">
      <c r="A838" s="264"/>
      <c r="B838" s="265"/>
      <c r="C838" s="264"/>
      <c r="D838" s="265"/>
      <c r="E838" s="264"/>
      <c r="F838" s="265"/>
      <c r="G838" s="264"/>
      <c r="H838" s="264"/>
      <c r="I838" s="264"/>
      <c r="J838" s="264"/>
      <c r="K838" s="264"/>
      <c r="L838" s="264"/>
      <c r="M838" s="265"/>
    </row>
    <row r="839" spans="1:13" x14ac:dyDescent="0.15">
      <c r="A839" s="264"/>
      <c r="B839" s="265"/>
      <c r="C839" s="264"/>
      <c r="D839" s="265"/>
      <c r="E839" s="264"/>
      <c r="F839" s="265"/>
      <c r="G839" s="264"/>
      <c r="H839" s="264"/>
      <c r="I839" s="264"/>
      <c r="J839" s="264"/>
      <c r="K839" s="264"/>
      <c r="L839" s="264"/>
      <c r="M839" s="265"/>
    </row>
    <row r="840" spans="1:13" x14ac:dyDescent="0.15">
      <c r="A840" s="264"/>
      <c r="B840" s="265"/>
      <c r="C840" s="264"/>
      <c r="D840" s="265"/>
      <c r="E840" s="264"/>
      <c r="F840" s="265"/>
      <c r="G840" s="264"/>
      <c r="H840" s="264"/>
      <c r="I840" s="264"/>
      <c r="J840" s="264"/>
      <c r="K840" s="264"/>
      <c r="L840" s="264"/>
      <c r="M840" s="265"/>
    </row>
    <row r="841" spans="1:13" x14ac:dyDescent="0.15">
      <c r="A841" s="264"/>
      <c r="B841" s="265"/>
      <c r="C841" s="264"/>
      <c r="D841" s="265"/>
      <c r="E841" s="264"/>
      <c r="F841" s="265"/>
      <c r="G841" s="264"/>
      <c r="H841" s="264"/>
      <c r="I841" s="264"/>
      <c r="J841" s="264"/>
      <c r="K841" s="264"/>
      <c r="L841" s="264"/>
      <c r="M841" s="265"/>
    </row>
    <row r="842" spans="1:13" x14ac:dyDescent="0.15">
      <c r="A842" s="264"/>
      <c r="B842" s="265"/>
      <c r="C842" s="264"/>
      <c r="D842" s="265"/>
      <c r="E842" s="264"/>
      <c r="F842" s="265"/>
      <c r="G842" s="264"/>
      <c r="H842" s="264"/>
      <c r="I842" s="264"/>
      <c r="J842" s="264"/>
      <c r="K842" s="264"/>
      <c r="L842" s="264"/>
      <c r="M842" s="265"/>
    </row>
    <row r="843" spans="1:13" x14ac:dyDescent="0.15">
      <c r="A843" s="264"/>
      <c r="B843" s="265"/>
      <c r="C843" s="264"/>
      <c r="D843" s="265"/>
      <c r="E843" s="264"/>
      <c r="F843" s="265"/>
      <c r="G843" s="264"/>
      <c r="H843" s="264"/>
      <c r="I843" s="264"/>
      <c r="J843" s="264"/>
      <c r="K843" s="264"/>
      <c r="L843" s="264"/>
      <c r="M843" s="265"/>
    </row>
    <row r="844" spans="1:13" x14ac:dyDescent="0.15">
      <c r="A844" s="264"/>
      <c r="B844" s="265"/>
      <c r="C844" s="264"/>
      <c r="D844" s="265"/>
      <c r="E844" s="264"/>
      <c r="F844" s="265"/>
      <c r="G844" s="264"/>
      <c r="H844" s="264"/>
      <c r="I844" s="264"/>
      <c r="J844" s="264"/>
      <c r="K844" s="264"/>
      <c r="L844" s="264"/>
      <c r="M844" s="265"/>
    </row>
    <row r="845" spans="1:13" x14ac:dyDescent="0.15">
      <c r="A845" s="264"/>
      <c r="B845" s="265"/>
      <c r="C845" s="264"/>
      <c r="D845" s="265"/>
      <c r="E845" s="264"/>
      <c r="F845" s="265"/>
      <c r="G845" s="264"/>
      <c r="H845" s="264"/>
      <c r="I845" s="264"/>
      <c r="J845" s="264"/>
      <c r="K845" s="264"/>
      <c r="L845" s="264"/>
      <c r="M845" s="265"/>
    </row>
    <row r="846" spans="1:13" x14ac:dyDescent="0.15">
      <c r="A846" s="264"/>
      <c r="B846" s="265"/>
      <c r="C846" s="264"/>
      <c r="D846" s="265"/>
      <c r="E846" s="264"/>
      <c r="F846" s="265"/>
      <c r="G846" s="264"/>
      <c r="H846" s="264"/>
      <c r="I846" s="264"/>
      <c r="J846" s="264"/>
      <c r="K846" s="264"/>
      <c r="L846" s="264"/>
      <c r="M846" s="265"/>
    </row>
    <row r="847" spans="1:13" x14ac:dyDescent="0.15">
      <c r="A847" s="264"/>
      <c r="B847" s="265"/>
      <c r="C847" s="264"/>
      <c r="D847" s="265"/>
      <c r="E847" s="264"/>
      <c r="F847" s="265"/>
      <c r="G847" s="264"/>
      <c r="H847" s="264"/>
      <c r="I847" s="264"/>
      <c r="J847" s="264"/>
      <c r="K847" s="264"/>
      <c r="L847" s="264"/>
      <c r="M847" s="265"/>
    </row>
    <row r="848" spans="1:13" x14ac:dyDescent="0.15">
      <c r="A848" s="264"/>
      <c r="B848" s="265"/>
      <c r="C848" s="264"/>
      <c r="D848" s="265"/>
      <c r="E848" s="264"/>
      <c r="F848" s="265"/>
      <c r="G848" s="264"/>
      <c r="H848" s="264"/>
      <c r="I848" s="264"/>
      <c r="J848" s="264"/>
      <c r="K848" s="264"/>
      <c r="L848" s="264"/>
      <c r="M848" s="265"/>
    </row>
    <row r="849" spans="1:13" x14ac:dyDescent="0.15">
      <c r="A849" s="264"/>
      <c r="B849" s="265"/>
      <c r="C849" s="264"/>
      <c r="D849" s="265"/>
      <c r="E849" s="264"/>
      <c r="F849" s="265"/>
      <c r="G849" s="264"/>
      <c r="H849" s="264"/>
      <c r="I849" s="264"/>
      <c r="J849" s="264"/>
      <c r="K849" s="264"/>
      <c r="L849" s="264"/>
      <c r="M849" s="265"/>
    </row>
    <row r="850" spans="1:13" x14ac:dyDescent="0.15">
      <c r="A850" s="264"/>
      <c r="B850" s="265"/>
      <c r="C850" s="264"/>
      <c r="D850" s="265"/>
      <c r="E850" s="264"/>
      <c r="F850" s="265"/>
      <c r="G850" s="264"/>
      <c r="H850" s="264"/>
      <c r="I850" s="264"/>
      <c r="J850" s="264"/>
      <c r="K850" s="264"/>
      <c r="L850" s="264"/>
      <c r="M850" s="265"/>
    </row>
    <row r="851" spans="1:13" x14ac:dyDescent="0.15">
      <c r="A851" s="264"/>
      <c r="B851" s="265"/>
      <c r="C851" s="264"/>
      <c r="D851" s="265"/>
      <c r="E851" s="264"/>
      <c r="F851" s="265"/>
      <c r="G851" s="264"/>
      <c r="H851" s="264"/>
      <c r="I851" s="264"/>
      <c r="J851" s="264"/>
      <c r="K851" s="264"/>
      <c r="L851" s="264"/>
      <c r="M851" s="265"/>
    </row>
    <row r="852" spans="1:13" x14ac:dyDescent="0.15">
      <c r="A852" s="264"/>
      <c r="B852" s="265"/>
      <c r="C852" s="264"/>
      <c r="D852" s="265"/>
      <c r="E852" s="264"/>
      <c r="F852" s="265"/>
      <c r="G852" s="264"/>
      <c r="H852" s="264"/>
      <c r="I852" s="264"/>
      <c r="J852" s="264"/>
      <c r="K852" s="264"/>
      <c r="L852" s="264"/>
      <c r="M852" s="265"/>
    </row>
    <row r="853" spans="1:13" x14ac:dyDescent="0.15">
      <c r="A853" s="264"/>
      <c r="B853" s="265"/>
      <c r="C853" s="264"/>
      <c r="D853" s="265"/>
      <c r="E853" s="264"/>
      <c r="F853" s="265"/>
      <c r="G853" s="264"/>
      <c r="H853" s="264"/>
      <c r="I853" s="264"/>
      <c r="J853" s="264"/>
      <c r="K853" s="264"/>
      <c r="L853" s="264"/>
      <c r="M853" s="265"/>
    </row>
    <row r="854" spans="1:13" x14ac:dyDescent="0.15">
      <c r="A854" s="264"/>
      <c r="B854" s="265"/>
      <c r="C854" s="264"/>
      <c r="D854" s="265"/>
      <c r="E854" s="264"/>
      <c r="F854" s="265"/>
      <c r="G854" s="264"/>
      <c r="H854" s="264"/>
      <c r="I854" s="264"/>
      <c r="J854" s="264"/>
      <c r="K854" s="264"/>
      <c r="L854" s="264"/>
      <c r="M854" s="265"/>
    </row>
    <row r="855" spans="1:13" x14ac:dyDescent="0.15">
      <c r="A855" s="264"/>
      <c r="B855" s="265"/>
      <c r="C855" s="264"/>
      <c r="D855" s="265"/>
      <c r="E855" s="264"/>
      <c r="F855" s="265"/>
      <c r="G855" s="264"/>
      <c r="H855" s="264"/>
      <c r="I855" s="264"/>
      <c r="J855" s="264"/>
      <c r="K855" s="264"/>
      <c r="L855" s="264"/>
      <c r="M855" s="265"/>
    </row>
    <row r="856" spans="1:13" x14ac:dyDescent="0.15">
      <c r="A856" s="264"/>
      <c r="B856" s="265"/>
      <c r="C856" s="264"/>
      <c r="D856" s="265"/>
      <c r="E856" s="264"/>
      <c r="F856" s="265"/>
      <c r="G856" s="264"/>
      <c r="H856" s="264"/>
      <c r="I856" s="264"/>
      <c r="J856" s="264"/>
      <c r="K856" s="264"/>
      <c r="L856" s="264"/>
      <c r="M856" s="265"/>
    </row>
    <row r="857" spans="1:13" x14ac:dyDescent="0.15">
      <c r="A857" s="264"/>
      <c r="B857" s="265"/>
      <c r="C857" s="264"/>
      <c r="D857" s="265"/>
      <c r="E857" s="264"/>
      <c r="F857" s="265"/>
      <c r="G857" s="264"/>
      <c r="H857" s="264"/>
      <c r="I857" s="264"/>
      <c r="J857" s="264"/>
      <c r="K857" s="264"/>
      <c r="L857" s="264"/>
      <c r="M857" s="265"/>
    </row>
    <row r="858" spans="1:13" x14ac:dyDescent="0.15">
      <c r="A858" s="264"/>
      <c r="B858" s="265"/>
      <c r="C858" s="264"/>
      <c r="D858" s="265"/>
      <c r="E858" s="264"/>
      <c r="F858" s="265"/>
      <c r="G858" s="264"/>
      <c r="H858" s="264"/>
      <c r="I858" s="264"/>
      <c r="J858" s="264"/>
      <c r="K858" s="264"/>
      <c r="L858" s="264"/>
      <c r="M858" s="265"/>
    </row>
    <row r="859" spans="1:13" x14ac:dyDescent="0.15">
      <c r="A859" s="264"/>
      <c r="B859" s="265"/>
      <c r="C859" s="264"/>
      <c r="D859" s="265"/>
      <c r="E859" s="264"/>
      <c r="F859" s="265"/>
      <c r="G859" s="264"/>
      <c r="H859" s="264"/>
      <c r="I859" s="264"/>
      <c r="J859" s="264"/>
      <c r="K859" s="264"/>
      <c r="L859" s="264"/>
      <c r="M859" s="265"/>
    </row>
    <row r="860" spans="1:13" x14ac:dyDescent="0.15">
      <c r="A860" s="264"/>
      <c r="B860" s="265"/>
      <c r="C860" s="264"/>
      <c r="D860" s="265"/>
      <c r="E860" s="264"/>
      <c r="F860" s="265"/>
      <c r="G860" s="264"/>
      <c r="H860" s="264"/>
      <c r="I860" s="264"/>
      <c r="J860" s="264"/>
      <c r="K860" s="264"/>
      <c r="L860" s="264"/>
      <c r="M860" s="265"/>
    </row>
    <row r="861" spans="1:13" x14ac:dyDescent="0.15">
      <c r="A861" s="264"/>
      <c r="B861" s="265"/>
      <c r="C861" s="264"/>
      <c r="D861" s="265"/>
      <c r="E861" s="264"/>
      <c r="F861" s="265"/>
      <c r="G861" s="264"/>
      <c r="H861" s="264"/>
      <c r="I861" s="264"/>
      <c r="J861" s="264"/>
      <c r="K861" s="264"/>
      <c r="L861" s="264"/>
      <c r="M861" s="265"/>
    </row>
    <row r="862" spans="1:13" x14ac:dyDescent="0.15">
      <c r="A862" s="264"/>
      <c r="B862" s="265"/>
      <c r="C862" s="264"/>
      <c r="D862" s="265"/>
      <c r="E862" s="264"/>
      <c r="F862" s="265"/>
      <c r="G862" s="264"/>
      <c r="H862" s="264"/>
      <c r="I862" s="264"/>
      <c r="J862" s="264"/>
      <c r="K862" s="264"/>
      <c r="L862" s="264"/>
      <c r="M862" s="265"/>
    </row>
    <row r="863" spans="1:13" x14ac:dyDescent="0.15">
      <c r="A863" s="264"/>
      <c r="B863" s="265"/>
      <c r="C863" s="264"/>
      <c r="D863" s="265"/>
      <c r="E863" s="264"/>
      <c r="F863" s="265"/>
      <c r="G863" s="264"/>
      <c r="H863" s="264"/>
      <c r="I863" s="264"/>
      <c r="J863" s="264"/>
      <c r="K863" s="264"/>
      <c r="L863" s="264"/>
      <c r="M863" s="265"/>
    </row>
    <row r="864" spans="1:13" x14ac:dyDescent="0.15">
      <c r="A864" s="264"/>
      <c r="B864" s="265"/>
      <c r="C864" s="264"/>
      <c r="D864" s="265"/>
      <c r="E864" s="264"/>
      <c r="F864" s="265"/>
      <c r="G864" s="264"/>
      <c r="H864" s="264"/>
      <c r="I864" s="264"/>
      <c r="J864" s="264"/>
      <c r="K864" s="264"/>
      <c r="L864" s="264"/>
      <c r="M864" s="265"/>
    </row>
    <row r="865" spans="1:13" x14ac:dyDescent="0.15">
      <c r="A865" s="264"/>
      <c r="B865" s="265"/>
      <c r="C865" s="264"/>
      <c r="D865" s="265"/>
      <c r="E865" s="264"/>
      <c r="F865" s="265"/>
      <c r="G865" s="264"/>
      <c r="H865" s="264"/>
      <c r="I865" s="264"/>
      <c r="J865" s="264"/>
      <c r="K865" s="264"/>
      <c r="L865" s="264"/>
      <c r="M865" s="265"/>
    </row>
    <row r="866" spans="1:13" x14ac:dyDescent="0.15">
      <c r="A866" s="264"/>
      <c r="B866" s="265"/>
      <c r="C866" s="264"/>
      <c r="D866" s="265"/>
      <c r="E866" s="264"/>
      <c r="F866" s="265"/>
      <c r="G866" s="264"/>
      <c r="H866" s="264"/>
      <c r="I866" s="264"/>
      <c r="J866" s="264"/>
      <c r="K866" s="264"/>
      <c r="L866" s="264"/>
      <c r="M866" s="265"/>
    </row>
    <row r="867" spans="1:13" x14ac:dyDescent="0.15">
      <c r="A867" s="264"/>
      <c r="B867" s="265"/>
      <c r="C867" s="264"/>
      <c r="D867" s="265"/>
      <c r="E867" s="264"/>
      <c r="F867" s="265"/>
      <c r="G867" s="264"/>
      <c r="H867" s="264"/>
      <c r="I867" s="264"/>
      <c r="J867" s="264"/>
      <c r="K867" s="264"/>
      <c r="L867" s="264"/>
      <c r="M867" s="265"/>
    </row>
    <row r="868" spans="1:13" x14ac:dyDescent="0.15">
      <c r="A868" s="264"/>
      <c r="B868" s="265"/>
      <c r="C868" s="264"/>
      <c r="D868" s="265"/>
      <c r="E868" s="264"/>
      <c r="F868" s="265"/>
      <c r="G868" s="264"/>
      <c r="H868" s="264"/>
      <c r="I868" s="264"/>
      <c r="J868" s="264"/>
      <c r="K868" s="264"/>
      <c r="L868" s="264"/>
      <c r="M868" s="265"/>
    </row>
    <row r="869" spans="1:13" x14ac:dyDescent="0.15">
      <c r="A869" s="264"/>
      <c r="B869" s="265"/>
      <c r="C869" s="264"/>
      <c r="D869" s="265"/>
      <c r="E869" s="264"/>
      <c r="F869" s="265"/>
      <c r="G869" s="264"/>
      <c r="H869" s="264"/>
      <c r="I869" s="264"/>
      <c r="J869" s="264"/>
      <c r="K869" s="264"/>
      <c r="L869" s="264"/>
      <c r="M869" s="265"/>
    </row>
    <row r="870" spans="1:13" x14ac:dyDescent="0.15">
      <c r="A870" s="264"/>
      <c r="B870" s="265"/>
      <c r="C870" s="264"/>
      <c r="D870" s="265"/>
      <c r="E870" s="264"/>
      <c r="F870" s="265"/>
      <c r="G870" s="264"/>
      <c r="H870" s="264"/>
      <c r="I870" s="264"/>
      <c r="J870" s="264"/>
      <c r="K870" s="264"/>
      <c r="L870" s="264"/>
      <c r="M870" s="265"/>
    </row>
    <row r="871" spans="1:13" x14ac:dyDescent="0.15">
      <c r="A871" s="264"/>
      <c r="B871" s="265"/>
      <c r="C871" s="264"/>
      <c r="D871" s="265"/>
      <c r="E871" s="264"/>
      <c r="F871" s="265"/>
      <c r="G871" s="264"/>
      <c r="H871" s="264"/>
      <c r="I871" s="264"/>
      <c r="J871" s="264"/>
      <c r="K871" s="264"/>
      <c r="L871" s="264"/>
      <c r="M871" s="265"/>
    </row>
    <row r="872" spans="1:13" x14ac:dyDescent="0.15">
      <c r="A872" s="264"/>
      <c r="B872" s="265"/>
      <c r="C872" s="264"/>
      <c r="D872" s="265"/>
      <c r="E872" s="264"/>
      <c r="F872" s="265"/>
      <c r="G872" s="264"/>
      <c r="H872" s="264"/>
      <c r="I872" s="264"/>
      <c r="J872" s="264"/>
      <c r="K872" s="264"/>
      <c r="L872" s="264"/>
      <c r="M872" s="265"/>
    </row>
    <row r="873" spans="1:13" x14ac:dyDescent="0.15">
      <c r="A873" s="264"/>
      <c r="B873" s="265"/>
      <c r="C873" s="264"/>
      <c r="D873" s="265"/>
      <c r="E873" s="264"/>
      <c r="F873" s="265"/>
      <c r="G873" s="264"/>
      <c r="H873" s="264"/>
      <c r="I873" s="264"/>
      <c r="J873" s="264"/>
      <c r="K873" s="264"/>
      <c r="L873" s="264"/>
      <c r="M873" s="265"/>
    </row>
    <row r="874" spans="1:13" x14ac:dyDescent="0.15">
      <c r="A874" s="264"/>
      <c r="B874" s="265"/>
      <c r="C874" s="264"/>
      <c r="D874" s="265"/>
      <c r="E874" s="264"/>
      <c r="F874" s="265"/>
      <c r="G874" s="264"/>
      <c r="H874" s="264"/>
      <c r="I874" s="264"/>
      <c r="J874" s="264"/>
      <c r="K874" s="264"/>
      <c r="L874" s="264"/>
      <c r="M874" s="265"/>
    </row>
    <row r="875" spans="1:13" x14ac:dyDescent="0.15">
      <c r="A875" s="264"/>
      <c r="B875" s="265"/>
      <c r="C875" s="264"/>
      <c r="D875" s="265"/>
      <c r="E875" s="264"/>
      <c r="F875" s="265"/>
      <c r="G875" s="264"/>
      <c r="H875" s="264"/>
      <c r="I875" s="264"/>
      <c r="J875" s="264"/>
      <c r="K875" s="264"/>
      <c r="L875" s="264"/>
      <c r="M875" s="265"/>
    </row>
    <row r="876" spans="1:13" x14ac:dyDescent="0.15">
      <c r="A876" s="264"/>
      <c r="B876" s="265"/>
      <c r="C876" s="264"/>
      <c r="D876" s="265"/>
      <c r="E876" s="264"/>
      <c r="F876" s="265"/>
      <c r="G876" s="264"/>
      <c r="H876" s="264"/>
      <c r="I876" s="264"/>
      <c r="J876" s="264"/>
      <c r="K876" s="264"/>
      <c r="L876" s="264"/>
      <c r="M876" s="265"/>
    </row>
    <row r="877" spans="1:13" x14ac:dyDescent="0.15">
      <c r="A877" s="264"/>
      <c r="B877" s="265"/>
      <c r="C877" s="264"/>
      <c r="D877" s="265"/>
      <c r="E877" s="264"/>
      <c r="F877" s="265"/>
      <c r="G877" s="264"/>
      <c r="H877" s="264"/>
      <c r="I877" s="264"/>
      <c r="J877" s="264"/>
      <c r="K877" s="264"/>
      <c r="L877" s="264"/>
      <c r="M877" s="265"/>
    </row>
    <row r="878" spans="1:13" x14ac:dyDescent="0.15">
      <c r="A878" s="264"/>
      <c r="B878" s="265"/>
      <c r="C878" s="264"/>
      <c r="D878" s="265"/>
      <c r="E878" s="264"/>
      <c r="F878" s="265"/>
      <c r="G878" s="264"/>
      <c r="H878" s="264"/>
      <c r="I878" s="264"/>
      <c r="J878" s="264"/>
      <c r="K878" s="264"/>
      <c r="L878" s="264"/>
      <c r="M878" s="265"/>
    </row>
    <row r="879" spans="1:13" x14ac:dyDescent="0.15">
      <c r="A879" s="264"/>
      <c r="B879" s="265"/>
      <c r="C879" s="264"/>
      <c r="D879" s="265"/>
      <c r="E879" s="264"/>
      <c r="F879" s="265"/>
      <c r="G879" s="264"/>
      <c r="H879" s="264"/>
      <c r="I879" s="264"/>
      <c r="J879" s="264"/>
      <c r="K879" s="264"/>
      <c r="L879" s="264"/>
      <c r="M879" s="265"/>
    </row>
    <row r="880" spans="1:13" x14ac:dyDescent="0.15">
      <c r="A880" s="264"/>
      <c r="B880" s="265"/>
      <c r="C880" s="264"/>
      <c r="D880" s="265"/>
      <c r="E880" s="264"/>
      <c r="F880" s="265"/>
      <c r="G880" s="264"/>
      <c r="H880" s="264"/>
      <c r="I880" s="264"/>
      <c r="J880" s="264"/>
      <c r="K880" s="264"/>
      <c r="L880" s="264"/>
      <c r="M880" s="265"/>
    </row>
    <row r="881" spans="1:13" x14ac:dyDescent="0.15">
      <c r="A881" s="264"/>
      <c r="B881" s="265"/>
      <c r="C881" s="264"/>
      <c r="D881" s="265"/>
      <c r="E881" s="264"/>
      <c r="F881" s="265"/>
      <c r="G881" s="264"/>
      <c r="H881" s="264"/>
      <c r="I881" s="264"/>
      <c r="J881" s="264"/>
      <c r="K881" s="264"/>
      <c r="L881" s="264"/>
      <c r="M881" s="265"/>
    </row>
    <row r="882" spans="1:13" x14ac:dyDescent="0.15">
      <c r="A882" s="264"/>
      <c r="B882" s="265"/>
      <c r="C882" s="264"/>
      <c r="D882" s="265"/>
      <c r="E882" s="264"/>
      <c r="F882" s="265"/>
      <c r="G882" s="264"/>
      <c r="H882" s="264"/>
      <c r="I882" s="264"/>
      <c r="J882" s="264"/>
      <c r="K882" s="264"/>
      <c r="L882" s="264"/>
      <c r="M882" s="265"/>
    </row>
    <row r="883" spans="1:13" x14ac:dyDescent="0.15">
      <c r="A883" s="264"/>
      <c r="B883" s="265"/>
      <c r="C883" s="264"/>
      <c r="D883" s="265"/>
      <c r="E883" s="264"/>
      <c r="F883" s="265"/>
      <c r="G883" s="264"/>
      <c r="H883" s="264"/>
      <c r="I883" s="264"/>
      <c r="J883" s="264"/>
      <c r="K883" s="264"/>
      <c r="L883" s="264"/>
      <c r="M883" s="265"/>
    </row>
    <row r="884" spans="1:13" x14ac:dyDescent="0.15">
      <c r="A884" s="264"/>
      <c r="B884" s="265"/>
      <c r="C884" s="264"/>
      <c r="D884" s="265"/>
      <c r="E884" s="264"/>
      <c r="F884" s="265"/>
      <c r="G884" s="264"/>
      <c r="H884" s="264"/>
      <c r="I884" s="264"/>
      <c r="J884" s="264"/>
      <c r="K884" s="264"/>
      <c r="L884" s="264"/>
      <c r="M884" s="265"/>
    </row>
    <row r="885" spans="1:13" x14ac:dyDescent="0.15">
      <c r="A885" s="264"/>
      <c r="B885" s="265"/>
      <c r="C885" s="264"/>
      <c r="D885" s="265"/>
      <c r="E885" s="264"/>
      <c r="F885" s="265"/>
      <c r="G885" s="264"/>
      <c r="H885" s="264"/>
      <c r="I885" s="264"/>
      <c r="J885" s="264"/>
      <c r="K885" s="264"/>
      <c r="L885" s="264"/>
      <c r="M885" s="265"/>
    </row>
    <row r="886" spans="1:13" x14ac:dyDescent="0.15">
      <c r="A886" s="264"/>
      <c r="B886" s="265"/>
      <c r="C886" s="264"/>
      <c r="D886" s="265"/>
      <c r="E886" s="264"/>
      <c r="F886" s="265"/>
      <c r="G886" s="264"/>
      <c r="H886" s="264"/>
      <c r="I886" s="264"/>
      <c r="J886" s="264"/>
      <c r="K886" s="264"/>
      <c r="L886" s="264"/>
      <c r="M886" s="265"/>
    </row>
    <row r="887" spans="1:13" x14ac:dyDescent="0.15">
      <c r="A887" s="264"/>
      <c r="B887" s="265"/>
      <c r="C887" s="264"/>
      <c r="D887" s="265"/>
      <c r="E887" s="264"/>
      <c r="F887" s="265"/>
      <c r="G887" s="264"/>
      <c r="H887" s="264"/>
      <c r="I887" s="264"/>
      <c r="J887" s="264"/>
      <c r="K887" s="264"/>
      <c r="L887" s="264"/>
      <c r="M887" s="265"/>
    </row>
    <row r="888" spans="1:13" x14ac:dyDescent="0.15">
      <c r="A888" s="264"/>
      <c r="B888" s="265"/>
      <c r="C888" s="264"/>
      <c r="D888" s="265"/>
      <c r="E888" s="264"/>
      <c r="F888" s="265"/>
      <c r="G888" s="264"/>
      <c r="H888" s="264"/>
      <c r="I888" s="264"/>
      <c r="J888" s="264"/>
      <c r="K888" s="264"/>
      <c r="L888" s="264"/>
      <c r="M888" s="265"/>
    </row>
    <row r="889" spans="1:13" x14ac:dyDescent="0.15">
      <c r="A889" s="264"/>
      <c r="B889" s="265"/>
      <c r="C889" s="264"/>
      <c r="D889" s="265"/>
      <c r="E889" s="264"/>
      <c r="F889" s="265"/>
      <c r="G889" s="264"/>
      <c r="H889" s="264"/>
      <c r="I889" s="264"/>
      <c r="J889" s="264"/>
      <c r="K889" s="264"/>
      <c r="L889" s="264"/>
      <c r="M889" s="265"/>
    </row>
    <row r="890" spans="1:13" x14ac:dyDescent="0.15">
      <c r="A890" s="264"/>
      <c r="B890" s="265"/>
      <c r="C890" s="264"/>
      <c r="D890" s="265"/>
      <c r="E890" s="264"/>
      <c r="F890" s="265"/>
      <c r="G890" s="264"/>
      <c r="H890" s="264"/>
      <c r="I890" s="264"/>
      <c r="J890" s="264"/>
      <c r="K890" s="264"/>
      <c r="L890" s="264"/>
      <c r="M890" s="265"/>
    </row>
    <row r="891" spans="1:13" x14ac:dyDescent="0.15">
      <c r="A891" s="264"/>
      <c r="B891" s="265"/>
      <c r="C891" s="264"/>
      <c r="D891" s="265"/>
      <c r="E891" s="264"/>
      <c r="F891" s="265"/>
      <c r="G891" s="264"/>
      <c r="H891" s="264"/>
      <c r="I891" s="264"/>
      <c r="J891" s="264"/>
      <c r="K891" s="264"/>
      <c r="L891" s="264"/>
      <c r="M891" s="265"/>
    </row>
    <row r="892" spans="1:13" x14ac:dyDescent="0.15">
      <c r="A892" s="264"/>
      <c r="B892" s="265"/>
      <c r="C892" s="264"/>
      <c r="D892" s="265"/>
      <c r="E892" s="264"/>
      <c r="F892" s="265"/>
      <c r="G892" s="264"/>
      <c r="H892" s="264"/>
      <c r="I892" s="264"/>
      <c r="J892" s="264"/>
      <c r="K892" s="264"/>
      <c r="L892" s="264"/>
      <c r="M892" s="265"/>
    </row>
    <row r="893" spans="1:13" x14ac:dyDescent="0.15">
      <c r="A893" s="264"/>
      <c r="B893" s="265"/>
      <c r="C893" s="264"/>
      <c r="D893" s="265"/>
      <c r="E893" s="264"/>
      <c r="F893" s="265"/>
      <c r="G893" s="264"/>
      <c r="H893" s="264"/>
      <c r="I893" s="264"/>
      <c r="J893" s="264"/>
      <c r="K893" s="264"/>
      <c r="L893" s="264"/>
      <c r="M893" s="265"/>
    </row>
    <row r="894" spans="1:13" x14ac:dyDescent="0.15">
      <c r="A894" s="264"/>
      <c r="B894" s="265"/>
      <c r="C894" s="264"/>
      <c r="D894" s="265"/>
      <c r="E894" s="264"/>
      <c r="F894" s="265"/>
      <c r="G894" s="264"/>
      <c r="H894" s="264"/>
      <c r="I894" s="264"/>
      <c r="J894" s="264"/>
      <c r="K894" s="264"/>
      <c r="L894" s="264"/>
      <c r="M894" s="265"/>
    </row>
    <row r="895" spans="1:13" x14ac:dyDescent="0.15">
      <c r="A895" s="264"/>
      <c r="B895" s="265"/>
      <c r="C895" s="264"/>
      <c r="D895" s="265"/>
      <c r="E895" s="264"/>
      <c r="F895" s="265"/>
      <c r="G895" s="264"/>
      <c r="H895" s="264"/>
      <c r="I895" s="264"/>
      <c r="J895" s="264"/>
      <c r="K895" s="264"/>
      <c r="L895" s="264"/>
      <c r="M895" s="265"/>
    </row>
    <row r="896" spans="1:13" x14ac:dyDescent="0.15">
      <c r="A896" s="264"/>
      <c r="B896" s="265"/>
      <c r="C896" s="264"/>
      <c r="D896" s="265"/>
      <c r="E896" s="264"/>
      <c r="F896" s="265"/>
      <c r="G896" s="264"/>
      <c r="H896" s="264"/>
      <c r="I896" s="264"/>
      <c r="J896" s="264"/>
      <c r="K896" s="264"/>
      <c r="L896" s="264"/>
      <c r="M896" s="265"/>
    </row>
    <row r="897" spans="1:13" x14ac:dyDescent="0.15">
      <c r="A897" s="264"/>
      <c r="B897" s="265"/>
      <c r="C897" s="264"/>
      <c r="D897" s="265"/>
      <c r="E897" s="264"/>
      <c r="F897" s="265"/>
      <c r="G897" s="264"/>
      <c r="H897" s="264"/>
      <c r="I897" s="264"/>
      <c r="J897" s="264"/>
      <c r="K897" s="264"/>
      <c r="L897" s="264"/>
      <c r="M897" s="265"/>
    </row>
    <row r="898" spans="1:13" x14ac:dyDescent="0.15">
      <c r="A898" s="264"/>
      <c r="B898" s="265"/>
      <c r="C898" s="264"/>
      <c r="D898" s="265"/>
      <c r="E898" s="264"/>
      <c r="F898" s="265"/>
      <c r="G898" s="264"/>
      <c r="H898" s="264"/>
      <c r="I898" s="264"/>
      <c r="J898" s="264"/>
      <c r="K898" s="264"/>
      <c r="L898" s="264"/>
      <c r="M898" s="265"/>
    </row>
    <row r="899" spans="1:13" x14ac:dyDescent="0.15">
      <c r="A899" s="264"/>
      <c r="B899" s="265"/>
      <c r="C899" s="264"/>
      <c r="D899" s="265"/>
      <c r="E899" s="264"/>
      <c r="F899" s="265"/>
      <c r="G899" s="264"/>
      <c r="H899" s="264"/>
      <c r="I899" s="264"/>
      <c r="J899" s="264"/>
      <c r="K899" s="264"/>
      <c r="L899" s="264"/>
      <c r="M899" s="265"/>
    </row>
    <row r="900" spans="1:13" x14ac:dyDescent="0.15">
      <c r="A900" s="264"/>
      <c r="B900" s="265"/>
      <c r="C900" s="264"/>
      <c r="D900" s="265"/>
      <c r="E900" s="264"/>
      <c r="F900" s="265"/>
      <c r="G900" s="264"/>
      <c r="H900" s="264"/>
      <c r="I900" s="264"/>
      <c r="J900" s="264"/>
      <c r="K900" s="264"/>
      <c r="L900" s="264"/>
      <c r="M900" s="265"/>
    </row>
    <row r="901" spans="1:13" x14ac:dyDescent="0.15">
      <c r="A901" s="264"/>
      <c r="B901" s="265"/>
      <c r="C901" s="264"/>
      <c r="D901" s="265"/>
      <c r="E901" s="264"/>
      <c r="F901" s="265"/>
      <c r="G901" s="264"/>
      <c r="H901" s="264"/>
      <c r="I901" s="264"/>
      <c r="J901" s="264"/>
      <c r="K901" s="264"/>
      <c r="L901" s="264"/>
      <c r="M901" s="265"/>
    </row>
    <row r="902" spans="1:13" x14ac:dyDescent="0.15">
      <c r="A902" s="264"/>
      <c r="B902" s="265"/>
      <c r="C902" s="264"/>
      <c r="D902" s="265"/>
      <c r="E902" s="264"/>
      <c r="F902" s="265"/>
      <c r="G902" s="264"/>
      <c r="H902" s="264"/>
      <c r="I902" s="264"/>
      <c r="J902" s="264"/>
      <c r="K902" s="264"/>
      <c r="L902" s="264"/>
      <c r="M902" s="265"/>
    </row>
    <row r="903" spans="1:13" x14ac:dyDescent="0.15">
      <c r="A903" s="264"/>
      <c r="B903" s="265"/>
      <c r="C903" s="264"/>
      <c r="D903" s="265"/>
      <c r="E903" s="264"/>
      <c r="F903" s="265"/>
      <c r="G903" s="264"/>
      <c r="H903" s="264"/>
      <c r="I903" s="264"/>
      <c r="J903" s="264"/>
      <c r="K903" s="264"/>
      <c r="L903" s="264"/>
      <c r="M903" s="265"/>
    </row>
    <row r="904" spans="1:13" x14ac:dyDescent="0.15">
      <c r="A904" s="264"/>
      <c r="B904" s="265"/>
      <c r="C904" s="264"/>
      <c r="D904" s="265"/>
      <c r="E904" s="264"/>
      <c r="F904" s="265"/>
      <c r="G904" s="264"/>
      <c r="H904" s="264"/>
      <c r="I904" s="264"/>
      <c r="J904" s="264"/>
      <c r="K904" s="264"/>
      <c r="L904" s="264"/>
      <c r="M904" s="265"/>
    </row>
  </sheetData>
  <sheetProtection algorithmName="SHA-512" hashValue="fN3+SFUdnm0lTCiaVY2rwczMw07OElrbWsY58pWQRXVGLsiU1zmSpiqtOk5FOLGxErVuWZW7NmV3q0/dqxX6/w==" saltValue="Om17rvHQkabdnb9DUEWhLA==" spinCount="100000" sheet="1" objects="1" scenarios="1" selectLockedCells="1" selectUnlockedCells="1"/>
  <mergeCells count="12">
    <mergeCell ref="A476:M476"/>
    <mergeCell ref="A1:M1"/>
    <mergeCell ref="A3:B3"/>
    <mergeCell ref="C3:D3"/>
    <mergeCell ref="E3:F3"/>
    <mergeCell ref="A460:M460"/>
    <mergeCell ref="A461:M461"/>
    <mergeCell ref="A462:M462"/>
    <mergeCell ref="A470:M470"/>
    <mergeCell ref="A471:M471"/>
    <mergeCell ref="A474:M474"/>
    <mergeCell ref="A475:M475"/>
  </mergeCells>
  <phoneticPr fontId="9"/>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E301BB-926E-4CF4-A8F2-FB1281C44186}">
  <dimension ref="A1:M904"/>
  <sheetViews>
    <sheetView showGridLines="0" zoomScale="85" zoomScaleNormal="85" workbookViewId="0">
      <selection sqref="A1:M1"/>
    </sheetView>
  </sheetViews>
  <sheetFormatPr defaultColWidth="9" defaultRowHeight="10.5" x14ac:dyDescent="0.15"/>
  <cols>
    <col min="1" max="1" width="3.125" style="10" customWidth="1"/>
    <col min="2" max="2" width="18.75" style="6" customWidth="1"/>
    <col min="3" max="3" width="4.5" style="10" customWidth="1"/>
    <col min="4" max="4" width="24.75" style="6" customWidth="1"/>
    <col min="5" max="5" width="2.75" style="10" customWidth="1"/>
    <col min="6" max="6" width="31.875" style="6" customWidth="1"/>
    <col min="7" max="7" width="42" style="10" customWidth="1"/>
    <col min="8" max="9" width="13.875" style="10" customWidth="1"/>
    <col min="10" max="10" width="60.625" style="10" customWidth="1"/>
    <col min="11" max="11" width="21.625" style="10" customWidth="1"/>
    <col min="12" max="12" width="11.375" style="10" customWidth="1"/>
    <col min="13" max="13" width="31.125" style="6" customWidth="1"/>
    <col min="14" max="16384" width="9" style="6"/>
  </cols>
  <sheetData>
    <row r="1" spans="1:13" ht="18.75" x14ac:dyDescent="0.15">
      <c r="A1" s="154" t="s">
        <v>5478</v>
      </c>
      <c r="B1" s="154"/>
      <c r="C1" s="154"/>
      <c r="D1" s="154"/>
      <c r="E1" s="154"/>
      <c r="F1" s="154"/>
      <c r="G1" s="154"/>
      <c r="H1" s="154"/>
      <c r="I1" s="154"/>
      <c r="J1" s="154"/>
      <c r="K1" s="154"/>
      <c r="L1" s="154"/>
      <c r="M1" s="154"/>
    </row>
    <row r="2" spans="1:13" ht="18.75" x14ac:dyDescent="0.15">
      <c r="A2" s="155" t="s">
        <v>2618</v>
      </c>
      <c r="B2" s="156"/>
      <c r="C2" s="157"/>
      <c r="D2" s="156"/>
      <c r="E2" s="157"/>
      <c r="F2" s="156"/>
      <c r="G2" s="156"/>
      <c r="H2" s="157"/>
      <c r="I2" s="157"/>
      <c r="J2" s="157"/>
      <c r="K2" s="156"/>
      <c r="L2" s="156"/>
      <c r="M2" s="158" t="s">
        <v>5479</v>
      </c>
    </row>
    <row r="3" spans="1:13" ht="24" customHeight="1" x14ac:dyDescent="0.15">
      <c r="A3" s="159" t="s">
        <v>0</v>
      </c>
      <c r="B3" s="160"/>
      <c r="C3" s="266" t="s">
        <v>1</v>
      </c>
      <c r="D3" s="160"/>
      <c r="E3" s="159" t="s">
        <v>2</v>
      </c>
      <c r="F3" s="160"/>
      <c r="G3" s="302" t="s">
        <v>2620</v>
      </c>
      <c r="H3" s="163" t="s">
        <v>2621</v>
      </c>
      <c r="I3" s="163" t="s">
        <v>2622</v>
      </c>
      <c r="J3" s="163" t="s">
        <v>2623</v>
      </c>
      <c r="K3" s="166" t="s">
        <v>3</v>
      </c>
      <c r="L3" s="166" t="s">
        <v>4</v>
      </c>
      <c r="M3" s="167" t="s">
        <v>2624</v>
      </c>
    </row>
    <row r="4" spans="1:13" ht="56.1" customHeight="1" x14ac:dyDescent="0.15">
      <c r="A4" s="168">
        <v>22</v>
      </c>
      <c r="B4" s="169" t="s">
        <v>15</v>
      </c>
      <c r="C4" s="202"/>
      <c r="D4" s="169" t="s">
        <v>377</v>
      </c>
      <c r="E4" s="185" t="s">
        <v>5</v>
      </c>
      <c r="F4" s="186" t="s">
        <v>72</v>
      </c>
      <c r="G4" s="181" t="s">
        <v>378</v>
      </c>
      <c r="H4" s="172" t="s">
        <v>15</v>
      </c>
      <c r="I4" s="172" t="s">
        <v>377</v>
      </c>
      <c r="J4" s="188" t="s">
        <v>378</v>
      </c>
      <c r="K4" s="212" t="s">
        <v>379</v>
      </c>
      <c r="L4" s="173" t="s">
        <v>2625</v>
      </c>
      <c r="M4" s="174" t="s">
        <v>16</v>
      </c>
    </row>
    <row r="5" spans="1:13" ht="44.1" customHeight="1" x14ac:dyDescent="0.15">
      <c r="A5" s="175"/>
      <c r="B5" s="176"/>
      <c r="C5" s="177"/>
      <c r="D5" s="176"/>
      <c r="E5" s="185" t="s">
        <v>6</v>
      </c>
      <c r="F5" s="186" t="s">
        <v>73</v>
      </c>
      <c r="G5" s="181" t="s">
        <v>2626</v>
      </c>
      <c r="H5" s="178"/>
      <c r="I5" s="178"/>
      <c r="J5" s="188" t="s">
        <v>5480</v>
      </c>
      <c r="K5" s="181" t="s">
        <v>32</v>
      </c>
      <c r="L5" s="179"/>
      <c r="M5" s="178"/>
    </row>
    <row r="6" spans="1:13" ht="44.1" customHeight="1" x14ac:dyDescent="0.15">
      <c r="A6" s="175"/>
      <c r="B6" s="176"/>
      <c r="C6" s="177"/>
      <c r="D6" s="176"/>
      <c r="E6" s="171" t="s">
        <v>7</v>
      </c>
      <c r="F6" s="169" t="s">
        <v>74</v>
      </c>
      <c r="G6" s="181" t="s">
        <v>216</v>
      </c>
      <c r="H6" s="178"/>
      <c r="I6" s="178"/>
      <c r="J6" s="188" t="s">
        <v>5481</v>
      </c>
      <c r="K6" s="174" t="s">
        <v>140</v>
      </c>
      <c r="L6" s="179"/>
      <c r="M6" s="178"/>
    </row>
    <row r="7" spans="1:13" ht="32.1" customHeight="1" x14ac:dyDescent="0.15">
      <c r="A7" s="175"/>
      <c r="B7" s="176"/>
      <c r="C7" s="177"/>
      <c r="D7" s="176"/>
      <c r="E7" s="180"/>
      <c r="F7" s="176"/>
      <c r="G7" s="181" t="s">
        <v>2627</v>
      </c>
      <c r="H7" s="178"/>
      <c r="I7" s="178"/>
      <c r="J7" s="188" t="s">
        <v>380</v>
      </c>
      <c r="K7" s="178"/>
      <c r="L7" s="179"/>
      <c r="M7" s="178"/>
    </row>
    <row r="8" spans="1:13" ht="32.1" customHeight="1" x14ac:dyDescent="0.15">
      <c r="A8" s="175"/>
      <c r="B8" s="176"/>
      <c r="C8" s="177"/>
      <c r="D8" s="176"/>
      <c r="E8" s="197"/>
      <c r="F8" s="183"/>
      <c r="G8" s="181" t="s">
        <v>5482</v>
      </c>
      <c r="H8" s="178"/>
      <c r="I8" s="178"/>
      <c r="J8" s="181" t="s">
        <v>5483</v>
      </c>
      <c r="K8" s="187"/>
      <c r="L8" s="179"/>
      <c r="M8" s="187"/>
    </row>
    <row r="9" spans="1:13" ht="56.1" customHeight="1" x14ac:dyDescent="0.15">
      <c r="A9" s="182"/>
      <c r="B9" s="183"/>
      <c r="C9" s="177"/>
      <c r="D9" s="183"/>
      <c r="E9" s="185" t="s">
        <v>8</v>
      </c>
      <c r="F9" s="186" t="s">
        <v>75</v>
      </c>
      <c r="G9" s="181" t="s">
        <v>202</v>
      </c>
      <c r="H9" s="187"/>
      <c r="I9" s="187"/>
      <c r="J9" s="188" t="s">
        <v>381</v>
      </c>
      <c r="K9" s="181" t="s">
        <v>382</v>
      </c>
      <c r="L9" s="189"/>
      <c r="M9" s="181" t="s">
        <v>2628</v>
      </c>
    </row>
    <row r="10" spans="1:13" ht="104.1" customHeight="1" x14ac:dyDescent="0.15">
      <c r="A10" s="190">
        <v>25</v>
      </c>
      <c r="B10" s="191" t="s">
        <v>77</v>
      </c>
      <c r="C10" s="202"/>
      <c r="D10" s="191" t="s">
        <v>78</v>
      </c>
      <c r="E10" s="185" t="s">
        <v>5</v>
      </c>
      <c r="F10" s="204" t="s">
        <v>2629</v>
      </c>
      <c r="G10" s="181" t="s">
        <v>217</v>
      </c>
      <c r="H10" s="192" t="s">
        <v>77</v>
      </c>
      <c r="I10" s="192" t="s">
        <v>78</v>
      </c>
      <c r="J10" s="181" t="s">
        <v>495</v>
      </c>
      <c r="K10" s="181" t="s">
        <v>382</v>
      </c>
      <c r="L10" s="173" t="s">
        <v>282</v>
      </c>
      <c r="M10" s="174" t="s">
        <v>2631</v>
      </c>
    </row>
    <row r="11" spans="1:13" ht="56.1" customHeight="1" x14ac:dyDescent="0.15">
      <c r="A11" s="201"/>
      <c r="B11" s="198"/>
      <c r="C11" s="184"/>
      <c r="D11" s="198"/>
      <c r="E11" s="185" t="s">
        <v>6</v>
      </c>
      <c r="F11" s="204" t="s">
        <v>79</v>
      </c>
      <c r="G11" s="181" t="s">
        <v>260</v>
      </c>
      <c r="H11" s="187"/>
      <c r="I11" s="187"/>
      <c r="J11" s="181" t="s">
        <v>5484</v>
      </c>
      <c r="K11" s="181" t="s">
        <v>80</v>
      </c>
      <c r="L11" s="189"/>
      <c r="M11" s="187"/>
    </row>
    <row r="12" spans="1:13" ht="56.1" customHeight="1" x14ac:dyDescent="0.15">
      <c r="A12" s="190">
        <v>50</v>
      </c>
      <c r="B12" s="191" t="s">
        <v>383</v>
      </c>
      <c r="C12" s="202">
        <v>1</v>
      </c>
      <c r="D12" s="191" t="s">
        <v>384</v>
      </c>
      <c r="E12" s="171" t="s">
        <v>5</v>
      </c>
      <c r="F12" s="169" t="s">
        <v>2656</v>
      </c>
      <c r="G12" s="206" t="s">
        <v>5485</v>
      </c>
      <c r="H12" s="192" t="s">
        <v>383</v>
      </c>
      <c r="I12" s="192" t="s">
        <v>384</v>
      </c>
      <c r="J12" s="206" t="s">
        <v>620</v>
      </c>
      <c r="K12" s="174" t="s">
        <v>85</v>
      </c>
      <c r="L12" s="206" t="s">
        <v>17</v>
      </c>
      <c r="M12" s="181" t="s">
        <v>3750</v>
      </c>
    </row>
    <row r="13" spans="1:13" ht="32.1" customHeight="1" x14ac:dyDescent="0.15">
      <c r="A13" s="193"/>
      <c r="B13" s="194"/>
      <c r="C13" s="177"/>
      <c r="D13" s="194"/>
      <c r="E13" s="180"/>
      <c r="F13" s="176"/>
      <c r="G13" s="206" t="s">
        <v>2657</v>
      </c>
      <c r="H13" s="210"/>
      <c r="I13" s="210"/>
      <c r="J13" s="203" t="s">
        <v>5486</v>
      </c>
      <c r="K13" s="178"/>
      <c r="L13" s="173" t="s">
        <v>17</v>
      </c>
      <c r="M13" s="174" t="s">
        <v>16</v>
      </c>
    </row>
    <row r="14" spans="1:13" ht="44.1" customHeight="1" x14ac:dyDescent="0.15">
      <c r="A14" s="193"/>
      <c r="B14" s="194"/>
      <c r="C14" s="177"/>
      <c r="D14" s="194"/>
      <c r="E14" s="180"/>
      <c r="F14" s="176"/>
      <c r="G14" s="206" t="s">
        <v>2659</v>
      </c>
      <c r="H14" s="179"/>
      <c r="I14" s="179"/>
      <c r="J14" s="206" t="s">
        <v>5487</v>
      </c>
      <c r="K14" s="187"/>
      <c r="L14" s="179"/>
      <c r="M14" s="178"/>
    </row>
    <row r="15" spans="1:13" ht="32.1" customHeight="1" x14ac:dyDescent="0.15">
      <c r="A15" s="193"/>
      <c r="B15" s="194"/>
      <c r="C15" s="177"/>
      <c r="D15" s="194"/>
      <c r="E15" s="197"/>
      <c r="F15" s="183"/>
      <c r="G15" s="206" t="s">
        <v>5488</v>
      </c>
      <c r="H15" s="179"/>
      <c r="I15" s="179"/>
      <c r="J15" s="203" t="s">
        <v>5489</v>
      </c>
      <c r="K15" s="181" t="s">
        <v>32</v>
      </c>
      <c r="L15" s="179"/>
      <c r="M15" s="178"/>
    </row>
    <row r="16" spans="1:13" ht="32.1" customHeight="1" x14ac:dyDescent="0.15">
      <c r="A16" s="193"/>
      <c r="B16" s="194"/>
      <c r="C16" s="177"/>
      <c r="D16" s="194"/>
      <c r="E16" s="185" t="s">
        <v>8</v>
      </c>
      <c r="F16" s="204" t="s">
        <v>2662</v>
      </c>
      <c r="G16" s="181" t="s">
        <v>2663</v>
      </c>
      <c r="H16" s="178"/>
      <c r="I16" s="178"/>
      <c r="J16" s="203" t="s">
        <v>5490</v>
      </c>
      <c r="K16" s="174" t="s">
        <v>85</v>
      </c>
      <c r="L16" s="179"/>
      <c r="M16" s="178"/>
    </row>
    <row r="17" spans="1:13" ht="32.1" customHeight="1" x14ac:dyDescent="0.15">
      <c r="A17" s="193"/>
      <c r="B17" s="194"/>
      <c r="C17" s="177"/>
      <c r="D17" s="194"/>
      <c r="E17" s="171" t="s">
        <v>11</v>
      </c>
      <c r="F17" s="191" t="s">
        <v>2668</v>
      </c>
      <c r="G17" s="206" t="s">
        <v>2671</v>
      </c>
      <c r="H17" s="179"/>
      <c r="I17" s="179"/>
      <c r="J17" s="206" t="s">
        <v>5491</v>
      </c>
      <c r="K17" s="187"/>
      <c r="L17" s="189"/>
      <c r="M17" s="187"/>
    </row>
    <row r="18" spans="1:13" ht="56.1" customHeight="1" x14ac:dyDescent="0.15">
      <c r="A18" s="193"/>
      <c r="B18" s="194"/>
      <c r="C18" s="177"/>
      <c r="D18" s="194"/>
      <c r="E18" s="197"/>
      <c r="F18" s="198"/>
      <c r="G18" s="206" t="s">
        <v>3783</v>
      </c>
      <c r="H18" s="179"/>
      <c r="I18" s="179"/>
      <c r="J18" s="206" t="s">
        <v>5492</v>
      </c>
      <c r="K18" s="181" t="s">
        <v>83</v>
      </c>
      <c r="L18" s="206" t="s">
        <v>19</v>
      </c>
      <c r="M18" s="181" t="s">
        <v>3785</v>
      </c>
    </row>
    <row r="19" spans="1:13" s="7" customFormat="1" ht="32.1" customHeight="1" x14ac:dyDescent="0.15">
      <c r="A19" s="193"/>
      <c r="B19" s="194"/>
      <c r="C19" s="177"/>
      <c r="D19" s="194"/>
      <c r="E19" s="171" t="s">
        <v>12</v>
      </c>
      <c r="F19" s="191" t="s">
        <v>2673</v>
      </c>
      <c r="G19" s="206" t="s">
        <v>2674</v>
      </c>
      <c r="H19" s="179"/>
      <c r="I19" s="179"/>
      <c r="J19" s="206" t="s">
        <v>5493</v>
      </c>
      <c r="K19" s="174" t="s">
        <v>85</v>
      </c>
      <c r="L19" s="173" t="s">
        <v>17</v>
      </c>
      <c r="M19" s="174" t="s">
        <v>16</v>
      </c>
    </row>
    <row r="20" spans="1:13" s="7" customFormat="1" ht="32.1" customHeight="1" x14ac:dyDescent="0.15">
      <c r="A20" s="193"/>
      <c r="B20" s="194"/>
      <c r="C20" s="177"/>
      <c r="D20" s="194"/>
      <c r="E20" s="180"/>
      <c r="F20" s="194"/>
      <c r="G20" s="206" t="s">
        <v>2675</v>
      </c>
      <c r="H20" s="179"/>
      <c r="I20" s="179"/>
      <c r="J20" s="206" t="s">
        <v>5055</v>
      </c>
      <c r="K20" s="178"/>
      <c r="L20" s="179"/>
      <c r="M20" s="178"/>
    </row>
    <row r="21" spans="1:13" s="7" customFormat="1" ht="44.1" customHeight="1" x14ac:dyDescent="0.15">
      <c r="A21" s="193"/>
      <c r="B21" s="194"/>
      <c r="C21" s="177"/>
      <c r="D21" s="194"/>
      <c r="E21" s="180"/>
      <c r="F21" s="194"/>
      <c r="G21" s="206" t="s">
        <v>2677</v>
      </c>
      <c r="H21" s="179"/>
      <c r="I21" s="179"/>
      <c r="J21" s="206" t="s">
        <v>5494</v>
      </c>
      <c r="K21" s="178"/>
      <c r="L21" s="179"/>
      <c r="M21" s="178"/>
    </row>
    <row r="22" spans="1:13" s="7" customFormat="1" ht="44.1" customHeight="1" x14ac:dyDescent="0.15">
      <c r="A22" s="193"/>
      <c r="B22" s="194"/>
      <c r="C22" s="177"/>
      <c r="D22" s="194"/>
      <c r="E22" s="180"/>
      <c r="F22" s="194"/>
      <c r="G22" s="206" t="s">
        <v>2679</v>
      </c>
      <c r="H22" s="179"/>
      <c r="I22" s="179"/>
      <c r="J22" s="206" t="s">
        <v>5495</v>
      </c>
      <c r="K22" s="187"/>
      <c r="L22" s="179"/>
      <c r="M22" s="178"/>
    </row>
    <row r="23" spans="1:13" s="7" customFormat="1" ht="32.1" customHeight="1" x14ac:dyDescent="0.15">
      <c r="A23" s="193"/>
      <c r="B23" s="194"/>
      <c r="C23" s="177"/>
      <c r="D23" s="194"/>
      <c r="E23" s="180"/>
      <c r="F23" s="194"/>
      <c r="G23" s="206" t="s">
        <v>2680</v>
      </c>
      <c r="H23" s="179"/>
      <c r="I23" s="179"/>
      <c r="J23" s="206" t="s">
        <v>2680</v>
      </c>
      <c r="K23" s="181" t="s">
        <v>140</v>
      </c>
      <c r="L23" s="179"/>
      <c r="M23" s="178"/>
    </row>
    <row r="24" spans="1:13" s="7" customFormat="1" ht="44.1" customHeight="1" x14ac:dyDescent="0.15">
      <c r="A24" s="193"/>
      <c r="B24" s="194"/>
      <c r="C24" s="177"/>
      <c r="D24" s="194"/>
      <c r="E24" s="197"/>
      <c r="F24" s="198"/>
      <c r="G24" s="206" t="s">
        <v>2685</v>
      </c>
      <c r="H24" s="179"/>
      <c r="I24" s="179"/>
      <c r="J24" s="206" t="s">
        <v>2685</v>
      </c>
      <c r="K24" s="181" t="s">
        <v>379</v>
      </c>
      <c r="L24" s="179"/>
      <c r="M24" s="178"/>
    </row>
    <row r="25" spans="1:13" ht="32.1" customHeight="1" x14ac:dyDescent="0.15">
      <c r="A25" s="193"/>
      <c r="B25" s="194"/>
      <c r="C25" s="177"/>
      <c r="D25" s="194"/>
      <c r="E25" s="185" t="s">
        <v>13</v>
      </c>
      <c r="F25" s="204" t="s">
        <v>3791</v>
      </c>
      <c r="G25" s="206" t="s">
        <v>5056</v>
      </c>
      <c r="H25" s="179"/>
      <c r="I25" s="179"/>
      <c r="J25" s="206" t="s">
        <v>5057</v>
      </c>
      <c r="K25" s="181" t="s">
        <v>83</v>
      </c>
      <c r="L25" s="179"/>
      <c r="M25" s="178"/>
    </row>
    <row r="26" spans="1:13" ht="44.1" customHeight="1" x14ac:dyDescent="0.15">
      <c r="A26" s="193"/>
      <c r="B26" s="194"/>
      <c r="C26" s="177"/>
      <c r="D26" s="194"/>
      <c r="E26" s="171" t="s">
        <v>14</v>
      </c>
      <c r="F26" s="191" t="s">
        <v>3794</v>
      </c>
      <c r="G26" s="206" t="s">
        <v>3795</v>
      </c>
      <c r="H26" s="179"/>
      <c r="I26" s="179"/>
      <c r="J26" s="203" t="s">
        <v>5496</v>
      </c>
      <c r="K26" s="181" t="s">
        <v>85</v>
      </c>
      <c r="L26" s="179"/>
      <c r="M26" s="178"/>
    </row>
    <row r="27" spans="1:13" ht="56.1" customHeight="1" x14ac:dyDescent="0.15">
      <c r="A27" s="193"/>
      <c r="B27" s="194"/>
      <c r="C27" s="177"/>
      <c r="D27" s="194"/>
      <c r="E27" s="197"/>
      <c r="F27" s="198"/>
      <c r="G27" s="206" t="s">
        <v>3797</v>
      </c>
      <c r="H27" s="179"/>
      <c r="I27" s="179"/>
      <c r="J27" s="203" t="s">
        <v>3798</v>
      </c>
      <c r="K27" s="181" t="s">
        <v>3799</v>
      </c>
      <c r="L27" s="179"/>
      <c r="M27" s="178"/>
    </row>
    <row r="28" spans="1:13" s="7" customFormat="1" ht="32.1" customHeight="1" x14ac:dyDescent="0.15">
      <c r="A28" s="193"/>
      <c r="B28" s="194"/>
      <c r="C28" s="184"/>
      <c r="D28" s="198"/>
      <c r="E28" s="185" t="s">
        <v>20</v>
      </c>
      <c r="F28" s="204" t="s">
        <v>2687</v>
      </c>
      <c r="G28" s="206" t="s">
        <v>2688</v>
      </c>
      <c r="H28" s="179"/>
      <c r="I28" s="189"/>
      <c r="J28" s="203" t="s">
        <v>5497</v>
      </c>
      <c r="K28" s="181" t="s">
        <v>85</v>
      </c>
      <c r="L28" s="189"/>
      <c r="M28" s="187"/>
    </row>
    <row r="29" spans="1:13" s="7" customFormat="1" ht="44.1" customHeight="1" x14ac:dyDescent="0.15">
      <c r="A29" s="193"/>
      <c r="B29" s="194"/>
      <c r="C29" s="202">
        <v>3</v>
      </c>
      <c r="D29" s="191" t="s">
        <v>386</v>
      </c>
      <c r="E29" s="185" t="s">
        <v>5</v>
      </c>
      <c r="F29" s="204" t="s">
        <v>2691</v>
      </c>
      <c r="G29" s="206" t="s">
        <v>2692</v>
      </c>
      <c r="H29" s="179"/>
      <c r="I29" s="192" t="s">
        <v>386</v>
      </c>
      <c r="J29" s="203" t="s">
        <v>5498</v>
      </c>
      <c r="K29" s="212" t="s">
        <v>83</v>
      </c>
      <c r="L29" s="212" t="s">
        <v>21</v>
      </c>
      <c r="M29" s="174" t="s">
        <v>16</v>
      </c>
    </row>
    <row r="30" spans="1:13" s="7" customFormat="1" ht="44.1" customHeight="1" x14ac:dyDescent="0.15">
      <c r="A30" s="193"/>
      <c r="B30" s="194"/>
      <c r="C30" s="177"/>
      <c r="D30" s="194"/>
      <c r="E30" s="171" t="s">
        <v>6</v>
      </c>
      <c r="F30" s="191" t="s">
        <v>2694</v>
      </c>
      <c r="G30" s="206" t="s">
        <v>387</v>
      </c>
      <c r="H30" s="179"/>
      <c r="I30" s="179"/>
      <c r="J30" s="203" t="s">
        <v>5061</v>
      </c>
      <c r="K30" s="217" t="s">
        <v>32</v>
      </c>
      <c r="L30" s="214" t="s">
        <v>17</v>
      </c>
      <c r="M30" s="178"/>
    </row>
    <row r="31" spans="1:13" s="7" customFormat="1" ht="56.1" customHeight="1" x14ac:dyDescent="0.15">
      <c r="A31" s="193"/>
      <c r="B31" s="194"/>
      <c r="C31" s="177"/>
      <c r="D31" s="194"/>
      <c r="E31" s="180"/>
      <c r="F31" s="194"/>
      <c r="G31" s="206" t="s">
        <v>2696</v>
      </c>
      <c r="H31" s="179"/>
      <c r="I31" s="179"/>
      <c r="J31" s="203" t="s">
        <v>5499</v>
      </c>
      <c r="K31" s="268"/>
      <c r="L31" s="209"/>
      <c r="M31" s="178"/>
    </row>
    <row r="32" spans="1:13" s="7" customFormat="1" ht="68.099999999999994" customHeight="1" x14ac:dyDescent="0.15">
      <c r="A32" s="193"/>
      <c r="B32" s="194"/>
      <c r="C32" s="177"/>
      <c r="D32" s="194"/>
      <c r="E32" s="180"/>
      <c r="F32" s="194"/>
      <c r="G32" s="206" t="s">
        <v>2697</v>
      </c>
      <c r="H32" s="179"/>
      <c r="I32" s="179"/>
      <c r="J32" s="203" t="s">
        <v>2697</v>
      </c>
      <c r="K32" s="212" t="s">
        <v>261</v>
      </c>
      <c r="L32" s="209"/>
      <c r="M32" s="178"/>
    </row>
    <row r="33" spans="1:13" s="7" customFormat="1" ht="68.099999999999994" customHeight="1" x14ac:dyDescent="0.15">
      <c r="A33" s="193"/>
      <c r="B33" s="194"/>
      <c r="C33" s="177"/>
      <c r="D33" s="194"/>
      <c r="E33" s="197"/>
      <c r="F33" s="198"/>
      <c r="G33" s="206" t="s">
        <v>262</v>
      </c>
      <c r="H33" s="179"/>
      <c r="I33" s="179"/>
      <c r="J33" s="203" t="s">
        <v>262</v>
      </c>
      <c r="K33" s="212" t="s">
        <v>263</v>
      </c>
      <c r="L33" s="209"/>
      <c r="M33" s="178"/>
    </row>
    <row r="34" spans="1:13" s="7" customFormat="1" ht="44.1" customHeight="1" x14ac:dyDescent="0.15">
      <c r="A34" s="193"/>
      <c r="B34" s="194"/>
      <c r="C34" s="177"/>
      <c r="D34" s="194"/>
      <c r="E34" s="171" t="s">
        <v>7</v>
      </c>
      <c r="F34" s="191" t="s">
        <v>2700</v>
      </c>
      <c r="G34" s="206" t="s">
        <v>388</v>
      </c>
      <c r="H34" s="179"/>
      <c r="I34" s="179"/>
      <c r="J34" s="272" t="s">
        <v>5500</v>
      </c>
      <c r="K34" s="212" t="s">
        <v>80</v>
      </c>
      <c r="L34" s="209"/>
      <c r="M34" s="178"/>
    </row>
    <row r="35" spans="1:13" s="7" customFormat="1" ht="32.1" customHeight="1" x14ac:dyDescent="0.15">
      <c r="A35" s="193"/>
      <c r="B35" s="194"/>
      <c r="C35" s="177"/>
      <c r="D35" s="194"/>
      <c r="E35" s="197"/>
      <c r="F35" s="198"/>
      <c r="G35" s="206" t="s">
        <v>389</v>
      </c>
      <c r="H35" s="179"/>
      <c r="I35" s="179"/>
      <c r="J35" s="206" t="s">
        <v>389</v>
      </c>
      <c r="K35" s="212" t="s">
        <v>379</v>
      </c>
      <c r="L35" s="209"/>
      <c r="M35" s="178"/>
    </row>
    <row r="36" spans="1:13" s="7" customFormat="1" ht="56.1" customHeight="1" x14ac:dyDescent="0.15">
      <c r="A36" s="193"/>
      <c r="B36" s="194"/>
      <c r="C36" s="177"/>
      <c r="D36" s="194"/>
      <c r="E36" s="185" t="s">
        <v>8</v>
      </c>
      <c r="F36" s="204" t="s">
        <v>390</v>
      </c>
      <c r="G36" s="206" t="s">
        <v>2701</v>
      </c>
      <c r="H36" s="179"/>
      <c r="I36" s="179"/>
      <c r="J36" s="203" t="s">
        <v>5501</v>
      </c>
      <c r="K36" s="212" t="s">
        <v>85</v>
      </c>
      <c r="L36" s="209"/>
      <c r="M36" s="178"/>
    </row>
    <row r="37" spans="1:13" s="7" customFormat="1" ht="44.1" customHeight="1" x14ac:dyDescent="0.15">
      <c r="A37" s="193"/>
      <c r="B37" s="194"/>
      <c r="C37" s="177"/>
      <c r="D37" s="194"/>
      <c r="E37" s="171" t="s">
        <v>9</v>
      </c>
      <c r="F37" s="191" t="s">
        <v>2702</v>
      </c>
      <c r="G37" s="206" t="s">
        <v>86</v>
      </c>
      <c r="H37" s="179"/>
      <c r="I37" s="179"/>
      <c r="J37" s="225" t="s">
        <v>5502</v>
      </c>
      <c r="K37" s="212" t="s">
        <v>32</v>
      </c>
      <c r="L37" s="209"/>
      <c r="M37" s="178"/>
    </row>
    <row r="38" spans="1:13" s="7" customFormat="1" ht="44.1" customHeight="1" x14ac:dyDescent="0.15">
      <c r="A38" s="193"/>
      <c r="B38" s="194"/>
      <c r="C38" s="177"/>
      <c r="D38" s="194"/>
      <c r="E38" s="180"/>
      <c r="F38" s="194"/>
      <c r="G38" s="206" t="s">
        <v>87</v>
      </c>
      <c r="H38" s="179"/>
      <c r="I38" s="179"/>
      <c r="J38" s="188" t="s">
        <v>5503</v>
      </c>
      <c r="K38" s="217" t="s">
        <v>80</v>
      </c>
      <c r="L38" s="209"/>
      <c r="M38" s="178"/>
    </row>
    <row r="39" spans="1:13" s="7" customFormat="1" ht="80.099999999999994" customHeight="1" x14ac:dyDescent="0.15">
      <c r="A39" s="193"/>
      <c r="B39" s="194"/>
      <c r="C39" s="177"/>
      <c r="D39" s="194"/>
      <c r="E39" s="197"/>
      <c r="F39" s="198"/>
      <c r="G39" s="206" t="s">
        <v>5504</v>
      </c>
      <c r="H39" s="179"/>
      <c r="I39" s="179"/>
      <c r="J39" s="188" t="s">
        <v>5505</v>
      </c>
      <c r="K39" s="268"/>
      <c r="L39" s="209"/>
      <c r="M39" s="178"/>
    </row>
    <row r="40" spans="1:13" s="7" customFormat="1" ht="68.099999999999994" customHeight="1" x14ac:dyDescent="0.15">
      <c r="A40" s="193"/>
      <c r="B40" s="194"/>
      <c r="C40" s="177"/>
      <c r="D40" s="194"/>
      <c r="E40" s="171" t="s">
        <v>11</v>
      </c>
      <c r="F40" s="191" t="s">
        <v>2704</v>
      </c>
      <c r="G40" s="206" t="s">
        <v>2705</v>
      </c>
      <c r="H40" s="179"/>
      <c r="I40" s="179"/>
      <c r="J40" s="225" t="s">
        <v>5506</v>
      </c>
      <c r="K40" s="214" t="s">
        <v>85</v>
      </c>
      <c r="L40" s="209"/>
      <c r="M40" s="178"/>
    </row>
    <row r="41" spans="1:13" s="7" customFormat="1" ht="44.1" customHeight="1" x14ac:dyDescent="0.15">
      <c r="A41" s="193"/>
      <c r="B41" s="194"/>
      <c r="C41" s="177"/>
      <c r="D41" s="194"/>
      <c r="E41" s="180"/>
      <c r="F41" s="194"/>
      <c r="G41" s="206" t="s">
        <v>2707</v>
      </c>
      <c r="H41" s="179"/>
      <c r="I41" s="179"/>
      <c r="J41" s="206" t="s">
        <v>5507</v>
      </c>
      <c r="K41" s="209"/>
      <c r="L41" s="209"/>
      <c r="M41" s="178"/>
    </row>
    <row r="42" spans="1:13" s="7" customFormat="1" ht="44.1" customHeight="1" x14ac:dyDescent="0.15">
      <c r="A42" s="193"/>
      <c r="B42" s="194"/>
      <c r="C42" s="177"/>
      <c r="D42" s="194"/>
      <c r="E42" s="180"/>
      <c r="F42" s="194"/>
      <c r="G42" s="206" t="s">
        <v>2709</v>
      </c>
      <c r="H42" s="179"/>
      <c r="I42" s="179"/>
      <c r="J42" s="206" t="s">
        <v>2710</v>
      </c>
      <c r="K42" s="211"/>
      <c r="L42" s="209"/>
      <c r="M42" s="178"/>
    </row>
    <row r="43" spans="1:13" s="7" customFormat="1" ht="56.1" customHeight="1" x14ac:dyDescent="0.15">
      <c r="A43" s="193"/>
      <c r="B43" s="194"/>
      <c r="C43" s="177"/>
      <c r="D43" s="194"/>
      <c r="E43" s="180"/>
      <c r="F43" s="194"/>
      <c r="G43" s="206" t="s">
        <v>2711</v>
      </c>
      <c r="H43" s="179"/>
      <c r="I43" s="179"/>
      <c r="J43" s="225" t="s">
        <v>2712</v>
      </c>
      <c r="K43" s="214" t="s">
        <v>83</v>
      </c>
      <c r="L43" s="209"/>
      <c r="M43" s="178"/>
    </row>
    <row r="44" spans="1:13" s="7" customFormat="1" ht="44.1" customHeight="1" x14ac:dyDescent="0.15">
      <c r="A44" s="193"/>
      <c r="B44" s="194"/>
      <c r="C44" s="177"/>
      <c r="D44" s="194"/>
      <c r="E44" s="197"/>
      <c r="F44" s="198"/>
      <c r="G44" s="203" t="s">
        <v>3858</v>
      </c>
      <c r="H44" s="179"/>
      <c r="I44" s="179"/>
      <c r="J44" s="203" t="s">
        <v>5508</v>
      </c>
      <c r="K44" s="211"/>
      <c r="L44" s="209"/>
      <c r="M44" s="178"/>
    </row>
    <row r="45" spans="1:13" s="7" customFormat="1" ht="44.1" customHeight="1" x14ac:dyDescent="0.15">
      <c r="A45" s="193"/>
      <c r="B45" s="194"/>
      <c r="C45" s="177"/>
      <c r="D45" s="194"/>
      <c r="E45" s="171" t="s">
        <v>12</v>
      </c>
      <c r="F45" s="191" t="s">
        <v>3860</v>
      </c>
      <c r="G45" s="206" t="s">
        <v>5509</v>
      </c>
      <c r="H45" s="179"/>
      <c r="I45" s="179"/>
      <c r="J45" s="203" t="s">
        <v>5510</v>
      </c>
      <c r="K45" s="212" t="s">
        <v>85</v>
      </c>
      <c r="L45" s="211"/>
      <c r="M45" s="187"/>
    </row>
    <row r="46" spans="1:13" s="7" customFormat="1" ht="32.1" customHeight="1" x14ac:dyDescent="0.15">
      <c r="A46" s="193"/>
      <c r="B46" s="194"/>
      <c r="C46" s="177"/>
      <c r="D46" s="194"/>
      <c r="E46" s="180"/>
      <c r="F46" s="194"/>
      <c r="G46" s="206" t="s">
        <v>3861</v>
      </c>
      <c r="H46" s="179"/>
      <c r="I46" s="179"/>
      <c r="J46" s="203" t="s">
        <v>5075</v>
      </c>
      <c r="K46" s="212" t="s">
        <v>382</v>
      </c>
      <c r="L46" s="212" t="s">
        <v>22</v>
      </c>
      <c r="M46" s="206" t="s">
        <v>2631</v>
      </c>
    </row>
    <row r="47" spans="1:13" s="7" customFormat="1" ht="32.1" customHeight="1" x14ac:dyDescent="0.15">
      <c r="A47" s="193"/>
      <c r="B47" s="194"/>
      <c r="C47" s="184"/>
      <c r="D47" s="198"/>
      <c r="E47" s="197"/>
      <c r="F47" s="198"/>
      <c r="G47" s="206" t="s">
        <v>3863</v>
      </c>
      <c r="H47" s="179"/>
      <c r="I47" s="189"/>
      <c r="J47" s="203" t="s">
        <v>5511</v>
      </c>
      <c r="K47" s="212" t="s">
        <v>379</v>
      </c>
      <c r="L47" s="212" t="s">
        <v>17</v>
      </c>
      <c r="M47" s="206" t="s">
        <v>16</v>
      </c>
    </row>
    <row r="48" spans="1:13" s="7" customFormat="1" ht="32.1" customHeight="1" x14ac:dyDescent="0.15">
      <c r="A48" s="193"/>
      <c r="B48" s="194"/>
      <c r="C48" s="202">
        <v>4</v>
      </c>
      <c r="D48" s="191" t="s">
        <v>391</v>
      </c>
      <c r="E48" s="171" t="s">
        <v>6</v>
      </c>
      <c r="F48" s="191" t="s">
        <v>88</v>
      </c>
      <c r="G48" s="206" t="s">
        <v>89</v>
      </c>
      <c r="H48" s="179"/>
      <c r="I48" s="173" t="s">
        <v>391</v>
      </c>
      <c r="J48" s="203" t="s">
        <v>392</v>
      </c>
      <c r="K48" s="212" t="s">
        <v>85</v>
      </c>
      <c r="L48" s="214" t="s">
        <v>17</v>
      </c>
      <c r="M48" s="173" t="s">
        <v>16</v>
      </c>
    </row>
    <row r="49" spans="1:13" s="7" customFormat="1" ht="32.1" customHeight="1" x14ac:dyDescent="0.15">
      <c r="A49" s="193"/>
      <c r="B49" s="194"/>
      <c r="C49" s="177"/>
      <c r="D49" s="194"/>
      <c r="E49" s="197"/>
      <c r="F49" s="198"/>
      <c r="G49" s="206" t="s">
        <v>2713</v>
      </c>
      <c r="H49" s="179"/>
      <c r="I49" s="179"/>
      <c r="J49" s="203" t="s">
        <v>5512</v>
      </c>
      <c r="K49" s="212" t="s">
        <v>83</v>
      </c>
      <c r="L49" s="209"/>
      <c r="M49" s="178"/>
    </row>
    <row r="50" spans="1:13" s="7" customFormat="1" ht="32.1" customHeight="1" x14ac:dyDescent="0.15">
      <c r="A50" s="193"/>
      <c r="B50" s="194"/>
      <c r="C50" s="177"/>
      <c r="D50" s="194"/>
      <c r="E50" s="185" t="s">
        <v>7</v>
      </c>
      <c r="F50" s="204" t="s">
        <v>90</v>
      </c>
      <c r="G50" s="206" t="s">
        <v>2715</v>
      </c>
      <c r="H50" s="179"/>
      <c r="I50" s="179"/>
      <c r="J50" s="203" t="s">
        <v>501</v>
      </c>
      <c r="K50" s="212" t="s">
        <v>85</v>
      </c>
      <c r="L50" s="209"/>
      <c r="M50" s="178"/>
    </row>
    <row r="51" spans="1:13" ht="32.1" customHeight="1" x14ac:dyDescent="0.15">
      <c r="A51" s="193"/>
      <c r="B51" s="194"/>
      <c r="C51" s="184"/>
      <c r="D51" s="198"/>
      <c r="E51" s="185" t="s">
        <v>9</v>
      </c>
      <c r="F51" s="204" t="s">
        <v>2717</v>
      </c>
      <c r="G51" s="206" t="s">
        <v>91</v>
      </c>
      <c r="H51" s="179"/>
      <c r="I51" s="189"/>
      <c r="J51" s="203" t="s">
        <v>393</v>
      </c>
      <c r="K51" s="212" t="s">
        <v>83</v>
      </c>
      <c r="L51" s="211"/>
      <c r="M51" s="187"/>
    </row>
    <row r="52" spans="1:13" s="7" customFormat="1" ht="32.1" customHeight="1" x14ac:dyDescent="0.15">
      <c r="A52" s="193"/>
      <c r="B52" s="194"/>
      <c r="C52" s="242">
        <v>9</v>
      </c>
      <c r="D52" s="204" t="s">
        <v>2718</v>
      </c>
      <c r="E52" s="185" t="s">
        <v>5</v>
      </c>
      <c r="F52" s="204" t="s">
        <v>93</v>
      </c>
      <c r="G52" s="206" t="s">
        <v>2719</v>
      </c>
      <c r="H52" s="179"/>
      <c r="I52" s="206" t="s">
        <v>2718</v>
      </c>
      <c r="J52" s="203" t="s">
        <v>5513</v>
      </c>
      <c r="K52" s="181" t="s">
        <v>85</v>
      </c>
      <c r="L52" s="212" t="s">
        <v>17</v>
      </c>
      <c r="M52" s="181" t="s">
        <v>16</v>
      </c>
    </row>
    <row r="53" spans="1:13" s="7" customFormat="1" ht="68.099999999999994" customHeight="1" x14ac:dyDescent="0.15">
      <c r="A53" s="193"/>
      <c r="B53" s="194"/>
      <c r="C53" s="202">
        <v>7</v>
      </c>
      <c r="D53" s="191" t="s">
        <v>2723</v>
      </c>
      <c r="E53" s="185" t="s">
        <v>5</v>
      </c>
      <c r="F53" s="204" t="s">
        <v>2724</v>
      </c>
      <c r="G53" s="206" t="s">
        <v>2725</v>
      </c>
      <c r="H53" s="179"/>
      <c r="I53" s="173" t="s">
        <v>2723</v>
      </c>
      <c r="J53" s="203" t="s">
        <v>5514</v>
      </c>
      <c r="K53" s="206" t="s">
        <v>2726</v>
      </c>
      <c r="L53" s="214" t="s">
        <v>17</v>
      </c>
      <c r="M53" s="174" t="s">
        <v>16</v>
      </c>
    </row>
    <row r="54" spans="1:13" s="7" customFormat="1" ht="44.1" customHeight="1" x14ac:dyDescent="0.15">
      <c r="A54" s="193"/>
      <c r="B54" s="194"/>
      <c r="C54" s="177"/>
      <c r="D54" s="194"/>
      <c r="E54" s="171" t="s">
        <v>6</v>
      </c>
      <c r="F54" s="191" t="s">
        <v>2727</v>
      </c>
      <c r="G54" s="206" t="s">
        <v>2728</v>
      </c>
      <c r="H54" s="179"/>
      <c r="I54" s="179"/>
      <c r="J54" s="206" t="s">
        <v>5515</v>
      </c>
      <c r="K54" s="173" t="s">
        <v>83</v>
      </c>
      <c r="L54" s="179"/>
      <c r="M54" s="178"/>
    </row>
    <row r="55" spans="1:13" s="7" customFormat="1" ht="44.1" customHeight="1" x14ac:dyDescent="0.15">
      <c r="A55" s="193"/>
      <c r="B55" s="194"/>
      <c r="C55" s="177"/>
      <c r="D55" s="194"/>
      <c r="E55" s="180"/>
      <c r="F55" s="194"/>
      <c r="G55" s="206" t="s">
        <v>2730</v>
      </c>
      <c r="H55" s="179"/>
      <c r="I55" s="179"/>
      <c r="J55" s="206" t="s">
        <v>5516</v>
      </c>
      <c r="K55" s="179"/>
      <c r="L55" s="179"/>
      <c r="M55" s="178"/>
    </row>
    <row r="56" spans="1:13" s="7" customFormat="1" ht="44.1" customHeight="1" x14ac:dyDescent="0.15">
      <c r="A56" s="193"/>
      <c r="B56" s="194"/>
      <c r="C56" s="177"/>
      <c r="D56" s="194"/>
      <c r="E56" s="180"/>
      <c r="F56" s="194"/>
      <c r="G56" s="206" t="s">
        <v>2732</v>
      </c>
      <c r="H56" s="179"/>
      <c r="I56" s="179"/>
      <c r="J56" s="206" t="s">
        <v>5517</v>
      </c>
      <c r="K56" s="179"/>
      <c r="L56" s="179"/>
      <c r="M56" s="178"/>
    </row>
    <row r="57" spans="1:13" s="7" customFormat="1" ht="44.1" customHeight="1" x14ac:dyDescent="0.15">
      <c r="A57" s="193"/>
      <c r="B57" s="194"/>
      <c r="C57" s="177"/>
      <c r="D57" s="194"/>
      <c r="E57" s="197"/>
      <c r="F57" s="198"/>
      <c r="G57" s="206" t="s">
        <v>2734</v>
      </c>
      <c r="H57" s="179"/>
      <c r="I57" s="179"/>
      <c r="J57" s="206" t="s">
        <v>5091</v>
      </c>
      <c r="K57" s="179"/>
      <c r="L57" s="179"/>
      <c r="M57" s="178"/>
    </row>
    <row r="58" spans="1:13" s="7" customFormat="1" ht="44.1" customHeight="1" x14ac:dyDescent="0.15">
      <c r="A58" s="193"/>
      <c r="B58" s="194"/>
      <c r="C58" s="177"/>
      <c r="D58" s="194"/>
      <c r="E58" s="185" t="s">
        <v>7</v>
      </c>
      <c r="F58" s="204" t="s">
        <v>96</v>
      </c>
      <c r="G58" s="206" t="s">
        <v>97</v>
      </c>
      <c r="H58" s="179"/>
      <c r="I58" s="179"/>
      <c r="J58" s="203" t="s">
        <v>5518</v>
      </c>
      <c r="K58" s="189"/>
      <c r="L58" s="179"/>
      <c r="M58" s="178"/>
    </row>
    <row r="59" spans="1:13" s="7" customFormat="1" ht="44.1" customHeight="1" x14ac:dyDescent="0.15">
      <c r="A59" s="193"/>
      <c r="B59" s="194"/>
      <c r="C59" s="177"/>
      <c r="D59" s="194"/>
      <c r="E59" s="171" t="s">
        <v>8</v>
      </c>
      <c r="F59" s="191" t="s">
        <v>2738</v>
      </c>
      <c r="G59" s="206" t="s">
        <v>2739</v>
      </c>
      <c r="H59" s="179"/>
      <c r="I59" s="179"/>
      <c r="J59" s="206" t="s">
        <v>2740</v>
      </c>
      <c r="K59" s="206" t="s">
        <v>85</v>
      </c>
      <c r="L59" s="179"/>
      <c r="M59" s="178"/>
    </row>
    <row r="60" spans="1:13" s="7" customFormat="1" ht="32.1" customHeight="1" x14ac:dyDescent="0.15">
      <c r="A60" s="193"/>
      <c r="B60" s="194"/>
      <c r="C60" s="177"/>
      <c r="D60" s="194"/>
      <c r="E60" s="180"/>
      <c r="F60" s="194"/>
      <c r="G60" s="206" t="s">
        <v>2741</v>
      </c>
      <c r="H60" s="179"/>
      <c r="I60" s="179"/>
      <c r="J60" s="203" t="s">
        <v>2741</v>
      </c>
      <c r="K60" s="212" t="s">
        <v>379</v>
      </c>
      <c r="L60" s="179"/>
      <c r="M60" s="178"/>
    </row>
    <row r="61" spans="1:13" s="7" customFormat="1" ht="56.1" customHeight="1" x14ac:dyDescent="0.15">
      <c r="A61" s="193"/>
      <c r="B61" s="194"/>
      <c r="C61" s="177"/>
      <c r="D61" s="194"/>
      <c r="E61" s="180"/>
      <c r="F61" s="194"/>
      <c r="G61" s="206" t="s">
        <v>396</v>
      </c>
      <c r="H61" s="179"/>
      <c r="I61" s="179"/>
      <c r="J61" s="203" t="s">
        <v>396</v>
      </c>
      <c r="K61" s="206" t="s">
        <v>2746</v>
      </c>
      <c r="L61" s="179"/>
      <c r="M61" s="178"/>
    </row>
    <row r="62" spans="1:13" s="7" customFormat="1" ht="32.1" customHeight="1" x14ac:dyDescent="0.15">
      <c r="A62" s="193"/>
      <c r="B62" s="194"/>
      <c r="C62" s="177"/>
      <c r="D62" s="194"/>
      <c r="E62" s="197"/>
      <c r="F62" s="198"/>
      <c r="G62" s="206" t="s">
        <v>397</v>
      </c>
      <c r="H62" s="179"/>
      <c r="I62" s="179"/>
      <c r="J62" s="203" t="s">
        <v>397</v>
      </c>
      <c r="K62" s="212" t="s">
        <v>379</v>
      </c>
      <c r="L62" s="209"/>
      <c r="M62" s="178"/>
    </row>
    <row r="63" spans="1:13" s="7" customFormat="1" ht="44.1" customHeight="1" x14ac:dyDescent="0.15">
      <c r="A63" s="193"/>
      <c r="B63" s="194"/>
      <c r="C63" s="184"/>
      <c r="D63" s="198"/>
      <c r="E63" s="185" t="s">
        <v>9</v>
      </c>
      <c r="F63" s="204" t="s">
        <v>2748</v>
      </c>
      <c r="G63" s="206" t="s">
        <v>2749</v>
      </c>
      <c r="H63" s="179"/>
      <c r="I63" s="189"/>
      <c r="J63" s="203" t="s">
        <v>5519</v>
      </c>
      <c r="K63" s="212" t="s">
        <v>85</v>
      </c>
      <c r="L63" s="211"/>
      <c r="M63" s="187"/>
    </row>
    <row r="64" spans="1:13" s="7" customFormat="1" ht="92.1" customHeight="1" x14ac:dyDescent="0.15">
      <c r="A64" s="193"/>
      <c r="B64" s="194"/>
      <c r="C64" s="202">
        <v>9</v>
      </c>
      <c r="D64" s="191" t="s">
        <v>2753</v>
      </c>
      <c r="E64" s="171" t="s">
        <v>5</v>
      </c>
      <c r="F64" s="191" t="s">
        <v>2754</v>
      </c>
      <c r="G64" s="206" t="s">
        <v>2755</v>
      </c>
      <c r="H64" s="179"/>
      <c r="I64" s="173" t="s">
        <v>2753</v>
      </c>
      <c r="J64" s="203" t="s">
        <v>5520</v>
      </c>
      <c r="K64" s="212" t="s">
        <v>83</v>
      </c>
      <c r="L64" s="173" t="s">
        <v>17</v>
      </c>
      <c r="M64" s="174" t="s">
        <v>16</v>
      </c>
    </row>
    <row r="65" spans="1:13" s="7" customFormat="1" ht="32.1" customHeight="1" x14ac:dyDescent="0.15">
      <c r="A65" s="193"/>
      <c r="B65" s="194"/>
      <c r="C65" s="177"/>
      <c r="D65" s="194"/>
      <c r="E65" s="197"/>
      <c r="F65" s="198"/>
      <c r="G65" s="206" t="s">
        <v>5092</v>
      </c>
      <c r="H65" s="179"/>
      <c r="I65" s="179"/>
      <c r="J65" s="203" t="s">
        <v>5521</v>
      </c>
      <c r="K65" s="212" t="s">
        <v>32</v>
      </c>
      <c r="L65" s="209"/>
      <c r="M65" s="178"/>
    </row>
    <row r="66" spans="1:13" s="7" customFormat="1" ht="56.1" customHeight="1" x14ac:dyDescent="0.15">
      <c r="A66" s="193"/>
      <c r="B66" s="194"/>
      <c r="C66" s="177"/>
      <c r="D66" s="194"/>
      <c r="E66" s="185" t="s">
        <v>6</v>
      </c>
      <c r="F66" s="204" t="s">
        <v>2757</v>
      </c>
      <c r="G66" s="206" t="s">
        <v>394</v>
      </c>
      <c r="H66" s="179"/>
      <c r="I66" s="179"/>
      <c r="J66" s="203" t="s">
        <v>5522</v>
      </c>
      <c r="K66" s="212" t="s">
        <v>2746</v>
      </c>
      <c r="L66" s="209"/>
      <c r="M66" s="178"/>
    </row>
    <row r="67" spans="1:13" s="7" customFormat="1" ht="32.1" customHeight="1" x14ac:dyDescent="0.15">
      <c r="A67" s="201"/>
      <c r="B67" s="198"/>
      <c r="C67" s="184"/>
      <c r="D67" s="198"/>
      <c r="E67" s="171" t="s">
        <v>7</v>
      </c>
      <c r="F67" s="204" t="s">
        <v>2758</v>
      </c>
      <c r="G67" s="206" t="s">
        <v>2759</v>
      </c>
      <c r="H67" s="189"/>
      <c r="I67" s="189"/>
      <c r="J67" s="206" t="s">
        <v>5523</v>
      </c>
      <c r="K67" s="212" t="s">
        <v>85</v>
      </c>
      <c r="L67" s="211"/>
      <c r="M67" s="187"/>
    </row>
    <row r="68" spans="1:13" s="7" customFormat="1" ht="32.1" customHeight="1" x14ac:dyDescent="0.15">
      <c r="A68" s="190">
        <v>51</v>
      </c>
      <c r="B68" s="191" t="s">
        <v>398</v>
      </c>
      <c r="C68" s="242">
        <v>1</v>
      </c>
      <c r="D68" s="204" t="s">
        <v>398</v>
      </c>
      <c r="E68" s="185"/>
      <c r="F68" s="204" t="s">
        <v>3914</v>
      </c>
      <c r="G68" s="206" t="s">
        <v>3915</v>
      </c>
      <c r="H68" s="173" t="s">
        <v>398</v>
      </c>
      <c r="I68" s="206" t="s">
        <v>398</v>
      </c>
      <c r="J68" s="203" t="s">
        <v>5524</v>
      </c>
      <c r="K68" s="206" t="s">
        <v>85</v>
      </c>
      <c r="L68" s="206" t="s">
        <v>17</v>
      </c>
      <c r="M68" s="181" t="s">
        <v>16</v>
      </c>
    </row>
    <row r="69" spans="1:13" ht="32.1" customHeight="1" x14ac:dyDescent="0.15">
      <c r="A69" s="193"/>
      <c r="B69" s="194"/>
      <c r="C69" s="202">
        <v>4</v>
      </c>
      <c r="D69" s="191" t="s">
        <v>399</v>
      </c>
      <c r="E69" s="171" t="s">
        <v>5</v>
      </c>
      <c r="F69" s="191" t="s">
        <v>3924</v>
      </c>
      <c r="G69" s="206" t="s">
        <v>5525</v>
      </c>
      <c r="H69" s="179"/>
      <c r="I69" s="173" t="s">
        <v>399</v>
      </c>
      <c r="J69" s="203" t="s">
        <v>5526</v>
      </c>
      <c r="K69" s="206" t="s">
        <v>32</v>
      </c>
      <c r="L69" s="173" t="s">
        <v>17</v>
      </c>
      <c r="M69" s="174" t="s">
        <v>16</v>
      </c>
    </row>
    <row r="70" spans="1:13" ht="32.1" customHeight="1" x14ac:dyDescent="0.15">
      <c r="A70" s="193"/>
      <c r="B70" s="194"/>
      <c r="C70" s="177"/>
      <c r="D70" s="194"/>
      <c r="E70" s="197"/>
      <c r="F70" s="198"/>
      <c r="G70" s="206" t="s">
        <v>3925</v>
      </c>
      <c r="H70" s="179"/>
      <c r="I70" s="179"/>
      <c r="J70" s="203" t="s">
        <v>5094</v>
      </c>
      <c r="K70" s="206" t="s">
        <v>80</v>
      </c>
      <c r="L70" s="179"/>
      <c r="M70" s="178"/>
    </row>
    <row r="71" spans="1:13" ht="56.1" customHeight="1" x14ac:dyDescent="0.15">
      <c r="A71" s="193"/>
      <c r="B71" s="194"/>
      <c r="C71" s="177"/>
      <c r="D71" s="194"/>
      <c r="E71" s="185" t="s">
        <v>6</v>
      </c>
      <c r="F71" s="204" t="s">
        <v>5527</v>
      </c>
      <c r="G71" s="206" t="s">
        <v>5528</v>
      </c>
      <c r="H71" s="179"/>
      <c r="I71" s="179"/>
      <c r="J71" s="206" t="s">
        <v>5528</v>
      </c>
      <c r="K71" s="206" t="s">
        <v>5529</v>
      </c>
      <c r="L71" s="179"/>
      <c r="M71" s="178"/>
    </row>
    <row r="72" spans="1:13" ht="32.1" customHeight="1" x14ac:dyDescent="0.15">
      <c r="A72" s="201"/>
      <c r="B72" s="198"/>
      <c r="C72" s="184"/>
      <c r="D72" s="198"/>
      <c r="E72" s="185" t="s">
        <v>7</v>
      </c>
      <c r="F72" s="204" t="s">
        <v>3928</v>
      </c>
      <c r="G72" s="206" t="s">
        <v>3929</v>
      </c>
      <c r="H72" s="189"/>
      <c r="I72" s="189"/>
      <c r="J72" s="203" t="s">
        <v>513</v>
      </c>
      <c r="K72" s="212" t="s">
        <v>379</v>
      </c>
      <c r="L72" s="189"/>
      <c r="M72" s="187"/>
    </row>
    <row r="73" spans="1:13" ht="32.1" customHeight="1" x14ac:dyDescent="0.15">
      <c r="A73" s="190">
        <v>52</v>
      </c>
      <c r="B73" s="169" t="s">
        <v>2761</v>
      </c>
      <c r="C73" s="242">
        <v>1</v>
      </c>
      <c r="D73" s="186" t="s">
        <v>2761</v>
      </c>
      <c r="E73" s="185" t="s">
        <v>6</v>
      </c>
      <c r="F73" s="186" t="s">
        <v>5530</v>
      </c>
      <c r="G73" s="206" t="s">
        <v>5531</v>
      </c>
      <c r="H73" s="174" t="s">
        <v>2761</v>
      </c>
      <c r="I73" s="181" t="s">
        <v>2761</v>
      </c>
      <c r="J73" s="203" t="s">
        <v>5532</v>
      </c>
      <c r="K73" s="206" t="s">
        <v>85</v>
      </c>
      <c r="L73" s="206" t="s">
        <v>17</v>
      </c>
      <c r="M73" s="181" t="s">
        <v>16</v>
      </c>
    </row>
    <row r="74" spans="1:13" s="7" customFormat="1" ht="80.099999999999994" customHeight="1" x14ac:dyDescent="0.15">
      <c r="A74" s="193"/>
      <c r="B74" s="176"/>
      <c r="C74" s="202">
        <v>2</v>
      </c>
      <c r="D74" s="169" t="s">
        <v>400</v>
      </c>
      <c r="E74" s="171" t="s">
        <v>5</v>
      </c>
      <c r="F74" s="169" t="s">
        <v>2762</v>
      </c>
      <c r="G74" s="206" t="s">
        <v>5095</v>
      </c>
      <c r="H74" s="179"/>
      <c r="I74" s="174" t="s">
        <v>400</v>
      </c>
      <c r="J74" s="203" t="s">
        <v>5533</v>
      </c>
      <c r="K74" s="206" t="s">
        <v>85</v>
      </c>
      <c r="L74" s="173" t="s">
        <v>17</v>
      </c>
      <c r="M74" s="174" t="s">
        <v>16</v>
      </c>
    </row>
    <row r="75" spans="1:13" s="7" customFormat="1" ht="32.1" customHeight="1" x14ac:dyDescent="0.15">
      <c r="A75" s="193"/>
      <c r="B75" s="176"/>
      <c r="C75" s="180"/>
      <c r="D75" s="176"/>
      <c r="E75" s="180"/>
      <c r="F75" s="176"/>
      <c r="G75" s="206" t="s">
        <v>5534</v>
      </c>
      <c r="H75" s="179"/>
      <c r="I75" s="179"/>
      <c r="J75" s="206" t="s">
        <v>5535</v>
      </c>
      <c r="K75" s="206" t="s">
        <v>32</v>
      </c>
      <c r="L75" s="179"/>
      <c r="M75" s="178"/>
    </row>
    <row r="76" spans="1:13" s="7" customFormat="1" ht="44.1" customHeight="1" x14ac:dyDescent="0.15">
      <c r="A76" s="193"/>
      <c r="B76" s="176"/>
      <c r="C76" s="197"/>
      <c r="D76" s="183"/>
      <c r="E76" s="197"/>
      <c r="F76" s="183"/>
      <c r="G76" s="206" t="s">
        <v>2763</v>
      </c>
      <c r="H76" s="179"/>
      <c r="I76" s="189"/>
      <c r="J76" s="203" t="s">
        <v>2763</v>
      </c>
      <c r="K76" s="206" t="s">
        <v>318</v>
      </c>
      <c r="L76" s="189"/>
      <c r="M76" s="187"/>
    </row>
    <row r="77" spans="1:13" s="7" customFormat="1" ht="44.1" customHeight="1" x14ac:dyDescent="0.15">
      <c r="A77" s="193"/>
      <c r="B77" s="176"/>
      <c r="C77" s="202">
        <v>3</v>
      </c>
      <c r="D77" s="169" t="s">
        <v>344</v>
      </c>
      <c r="E77" s="185" t="s">
        <v>5</v>
      </c>
      <c r="F77" s="186" t="s">
        <v>3944</v>
      </c>
      <c r="G77" s="206" t="s">
        <v>3945</v>
      </c>
      <c r="H77" s="179"/>
      <c r="I77" s="174" t="s">
        <v>344</v>
      </c>
      <c r="J77" s="203" t="s">
        <v>401</v>
      </c>
      <c r="K77" s="206" t="s">
        <v>85</v>
      </c>
      <c r="L77" s="173" t="s">
        <v>17</v>
      </c>
      <c r="M77" s="174" t="s">
        <v>16</v>
      </c>
    </row>
    <row r="78" spans="1:13" s="7" customFormat="1" ht="32.1" customHeight="1" x14ac:dyDescent="0.15">
      <c r="A78" s="193"/>
      <c r="B78" s="176"/>
      <c r="C78" s="180"/>
      <c r="D78" s="176"/>
      <c r="E78" s="185" t="s">
        <v>7</v>
      </c>
      <c r="F78" s="186" t="s">
        <v>3961</v>
      </c>
      <c r="G78" s="206" t="s">
        <v>3967</v>
      </c>
      <c r="H78" s="179"/>
      <c r="I78" s="179"/>
      <c r="J78" s="203" t="s">
        <v>402</v>
      </c>
      <c r="K78" s="212" t="s">
        <v>3964</v>
      </c>
      <c r="L78" s="179"/>
      <c r="M78" s="178"/>
    </row>
    <row r="79" spans="1:13" s="7" customFormat="1" ht="32.1" customHeight="1" x14ac:dyDescent="0.15">
      <c r="A79" s="193"/>
      <c r="B79" s="176"/>
      <c r="C79" s="180"/>
      <c r="D79" s="176"/>
      <c r="E79" s="171" t="s">
        <v>11</v>
      </c>
      <c r="F79" s="169" t="s">
        <v>5536</v>
      </c>
      <c r="G79" s="206" t="s">
        <v>5537</v>
      </c>
      <c r="H79" s="179"/>
      <c r="I79" s="179"/>
      <c r="J79" s="203" t="s">
        <v>5538</v>
      </c>
      <c r="K79" s="206" t="s">
        <v>85</v>
      </c>
      <c r="L79" s="179"/>
      <c r="M79" s="178"/>
    </row>
    <row r="80" spans="1:13" s="7" customFormat="1" ht="32.1" customHeight="1" x14ac:dyDescent="0.15">
      <c r="A80" s="193"/>
      <c r="B80" s="176"/>
      <c r="C80" s="197"/>
      <c r="D80" s="183"/>
      <c r="E80" s="197"/>
      <c r="F80" s="183"/>
      <c r="G80" s="206" t="s">
        <v>5539</v>
      </c>
      <c r="H80" s="179"/>
      <c r="I80" s="189"/>
      <c r="J80" s="203" t="s">
        <v>5540</v>
      </c>
      <c r="K80" s="206" t="s">
        <v>32</v>
      </c>
      <c r="L80" s="189"/>
      <c r="M80" s="187"/>
    </row>
    <row r="81" spans="1:13" s="7" customFormat="1" ht="80.099999999999994" customHeight="1" x14ac:dyDescent="0.15">
      <c r="A81" s="193"/>
      <c r="B81" s="176"/>
      <c r="C81" s="202">
        <v>4</v>
      </c>
      <c r="D81" s="191" t="s">
        <v>3989</v>
      </c>
      <c r="E81" s="171" t="s">
        <v>5</v>
      </c>
      <c r="F81" s="191" t="s">
        <v>3990</v>
      </c>
      <c r="G81" s="206" t="s">
        <v>5541</v>
      </c>
      <c r="H81" s="179"/>
      <c r="I81" s="173" t="s">
        <v>3989</v>
      </c>
      <c r="J81" s="203" t="s">
        <v>5542</v>
      </c>
      <c r="K81" s="206" t="s">
        <v>85</v>
      </c>
      <c r="L81" s="173" t="s">
        <v>17</v>
      </c>
      <c r="M81" s="174" t="s">
        <v>16</v>
      </c>
    </row>
    <row r="82" spans="1:13" s="7" customFormat="1" ht="56.1" customHeight="1" x14ac:dyDescent="0.15">
      <c r="A82" s="193"/>
      <c r="B82" s="176"/>
      <c r="C82" s="180"/>
      <c r="D82" s="194"/>
      <c r="E82" s="180"/>
      <c r="F82" s="194"/>
      <c r="G82" s="203" t="s">
        <v>5543</v>
      </c>
      <c r="H82" s="179"/>
      <c r="I82" s="179"/>
      <c r="J82" s="203" t="s">
        <v>5544</v>
      </c>
      <c r="K82" s="173" t="s">
        <v>32</v>
      </c>
      <c r="L82" s="179"/>
      <c r="M82" s="178"/>
    </row>
    <row r="83" spans="1:13" s="7" customFormat="1" ht="44.1" customHeight="1" x14ac:dyDescent="0.15">
      <c r="A83" s="193"/>
      <c r="B83" s="176"/>
      <c r="C83" s="180"/>
      <c r="D83" s="194"/>
      <c r="E83" s="180"/>
      <c r="F83" s="194"/>
      <c r="G83" s="206" t="s">
        <v>5545</v>
      </c>
      <c r="H83" s="179"/>
      <c r="I83" s="179"/>
      <c r="J83" s="203" t="s">
        <v>5546</v>
      </c>
      <c r="K83" s="189"/>
      <c r="L83" s="179"/>
      <c r="M83" s="178"/>
    </row>
    <row r="84" spans="1:13" s="7" customFormat="1" ht="68.099999999999994" customHeight="1" x14ac:dyDescent="0.15">
      <c r="A84" s="193"/>
      <c r="B84" s="176"/>
      <c r="C84" s="197"/>
      <c r="D84" s="198"/>
      <c r="E84" s="197"/>
      <c r="F84" s="198"/>
      <c r="G84" s="203" t="s">
        <v>5547</v>
      </c>
      <c r="H84" s="179"/>
      <c r="I84" s="189"/>
      <c r="J84" s="203" t="s">
        <v>5548</v>
      </c>
      <c r="K84" s="206" t="s">
        <v>76</v>
      </c>
      <c r="L84" s="189"/>
      <c r="M84" s="187"/>
    </row>
    <row r="85" spans="1:13" s="7" customFormat="1" ht="80.099999999999994" customHeight="1" x14ac:dyDescent="0.15">
      <c r="A85" s="193"/>
      <c r="B85" s="194"/>
      <c r="C85" s="202">
        <v>5</v>
      </c>
      <c r="D85" s="191" t="s">
        <v>3994</v>
      </c>
      <c r="E85" s="171" t="s">
        <v>5</v>
      </c>
      <c r="F85" s="191" t="s">
        <v>3995</v>
      </c>
      <c r="G85" s="206" t="s">
        <v>5549</v>
      </c>
      <c r="H85" s="179"/>
      <c r="I85" s="173" t="s">
        <v>3994</v>
      </c>
      <c r="J85" s="203" t="s">
        <v>5550</v>
      </c>
      <c r="K85" s="173" t="s">
        <v>85</v>
      </c>
      <c r="L85" s="173" t="s">
        <v>17</v>
      </c>
      <c r="M85" s="174" t="s">
        <v>16</v>
      </c>
    </row>
    <row r="86" spans="1:13" s="7" customFormat="1" ht="32.1" customHeight="1" x14ac:dyDescent="0.15">
      <c r="A86" s="193"/>
      <c r="B86" s="194"/>
      <c r="C86" s="177"/>
      <c r="D86" s="194"/>
      <c r="E86" s="197"/>
      <c r="F86" s="198"/>
      <c r="G86" s="206" t="s">
        <v>5551</v>
      </c>
      <c r="H86" s="179"/>
      <c r="I86" s="179"/>
      <c r="J86" s="203" t="s">
        <v>5552</v>
      </c>
      <c r="K86" s="179"/>
      <c r="L86" s="179"/>
      <c r="M86" s="178"/>
    </row>
    <row r="87" spans="1:13" s="7" customFormat="1" ht="32.1" customHeight="1" x14ac:dyDescent="0.15">
      <c r="A87" s="193"/>
      <c r="B87" s="194"/>
      <c r="C87" s="180"/>
      <c r="D87" s="194"/>
      <c r="E87" s="171" t="s">
        <v>6</v>
      </c>
      <c r="F87" s="191" t="s">
        <v>99</v>
      </c>
      <c r="G87" s="206" t="s">
        <v>5553</v>
      </c>
      <c r="H87" s="179"/>
      <c r="I87" s="179"/>
      <c r="J87" s="203" t="s">
        <v>5554</v>
      </c>
      <c r="K87" s="179"/>
      <c r="L87" s="179"/>
      <c r="M87" s="178"/>
    </row>
    <row r="88" spans="1:13" s="7" customFormat="1" ht="32.1" customHeight="1" x14ac:dyDescent="0.15">
      <c r="A88" s="193"/>
      <c r="B88" s="194"/>
      <c r="C88" s="180"/>
      <c r="D88" s="194"/>
      <c r="E88" s="180"/>
      <c r="F88" s="194"/>
      <c r="G88" s="206" t="s">
        <v>5555</v>
      </c>
      <c r="H88" s="179"/>
      <c r="I88" s="179"/>
      <c r="J88" s="203" t="s">
        <v>5556</v>
      </c>
      <c r="K88" s="189"/>
      <c r="L88" s="179"/>
      <c r="M88" s="178"/>
    </row>
    <row r="89" spans="1:13" s="7" customFormat="1" ht="32.1" customHeight="1" x14ac:dyDescent="0.15">
      <c r="A89" s="193"/>
      <c r="B89" s="194"/>
      <c r="C89" s="180"/>
      <c r="D89" s="194"/>
      <c r="E89" s="197"/>
      <c r="F89" s="198"/>
      <c r="G89" s="206" t="s">
        <v>100</v>
      </c>
      <c r="H89" s="179"/>
      <c r="I89" s="179"/>
      <c r="J89" s="203" t="s">
        <v>5557</v>
      </c>
      <c r="K89" s="206" t="s">
        <v>32</v>
      </c>
      <c r="L89" s="179"/>
      <c r="M89" s="178"/>
    </row>
    <row r="90" spans="1:13" s="7" customFormat="1" ht="32.1" customHeight="1" x14ac:dyDescent="0.15">
      <c r="A90" s="193"/>
      <c r="B90" s="194"/>
      <c r="C90" s="180"/>
      <c r="D90" s="194"/>
      <c r="E90" s="171" t="s">
        <v>7</v>
      </c>
      <c r="F90" s="191" t="s">
        <v>5558</v>
      </c>
      <c r="G90" s="206" t="s">
        <v>5559</v>
      </c>
      <c r="H90" s="179"/>
      <c r="I90" s="179"/>
      <c r="J90" s="203" t="s">
        <v>5560</v>
      </c>
      <c r="K90" s="206" t="s">
        <v>85</v>
      </c>
      <c r="L90" s="179"/>
      <c r="M90" s="178"/>
    </row>
    <row r="91" spans="1:13" s="7" customFormat="1" ht="32.1" customHeight="1" x14ac:dyDescent="0.15">
      <c r="A91" s="193"/>
      <c r="B91" s="194"/>
      <c r="C91" s="197"/>
      <c r="D91" s="183"/>
      <c r="E91" s="180"/>
      <c r="F91" s="198"/>
      <c r="G91" s="206" t="s">
        <v>5561</v>
      </c>
      <c r="H91" s="179"/>
      <c r="I91" s="189"/>
      <c r="J91" s="203" t="s">
        <v>5562</v>
      </c>
      <c r="K91" s="206" t="s">
        <v>32</v>
      </c>
      <c r="L91" s="189"/>
      <c r="M91" s="187"/>
    </row>
    <row r="92" spans="1:13" s="7" customFormat="1" ht="32.1" customHeight="1" x14ac:dyDescent="0.15">
      <c r="A92" s="193"/>
      <c r="B92" s="194"/>
      <c r="C92" s="202">
        <v>7</v>
      </c>
      <c r="D92" s="191" t="s">
        <v>404</v>
      </c>
      <c r="E92" s="171"/>
      <c r="F92" s="191" t="s">
        <v>2764</v>
      </c>
      <c r="G92" s="206" t="s">
        <v>4004</v>
      </c>
      <c r="H92" s="179"/>
      <c r="I92" s="173" t="s">
        <v>404</v>
      </c>
      <c r="J92" s="203" t="s">
        <v>5563</v>
      </c>
      <c r="K92" s="214" t="s">
        <v>85</v>
      </c>
      <c r="L92" s="173" t="s">
        <v>17</v>
      </c>
      <c r="M92" s="174" t="s">
        <v>16</v>
      </c>
    </row>
    <row r="93" spans="1:13" s="7" customFormat="1" ht="32.1" customHeight="1" x14ac:dyDescent="0.15">
      <c r="A93" s="201"/>
      <c r="B93" s="198"/>
      <c r="C93" s="184"/>
      <c r="D93" s="198"/>
      <c r="E93" s="197"/>
      <c r="F93" s="198"/>
      <c r="G93" s="206" t="s">
        <v>4007</v>
      </c>
      <c r="H93" s="189"/>
      <c r="I93" s="189"/>
      <c r="J93" s="203" t="s">
        <v>5564</v>
      </c>
      <c r="K93" s="211"/>
      <c r="L93" s="189"/>
      <c r="M93" s="187"/>
    </row>
    <row r="94" spans="1:13" s="7" customFormat="1" ht="44.1" customHeight="1" x14ac:dyDescent="0.15">
      <c r="A94" s="190">
        <v>53</v>
      </c>
      <c r="B94" s="191" t="s">
        <v>2769</v>
      </c>
      <c r="C94" s="202">
        <v>1</v>
      </c>
      <c r="D94" s="191" t="s">
        <v>2769</v>
      </c>
      <c r="E94" s="185" t="s">
        <v>5</v>
      </c>
      <c r="F94" s="204" t="s">
        <v>2770</v>
      </c>
      <c r="G94" s="206" t="s">
        <v>345</v>
      </c>
      <c r="H94" s="173" t="s">
        <v>2769</v>
      </c>
      <c r="I94" s="173" t="s">
        <v>2769</v>
      </c>
      <c r="J94" s="203" t="s">
        <v>5565</v>
      </c>
      <c r="K94" s="212" t="s">
        <v>85</v>
      </c>
      <c r="L94" s="173" t="s">
        <v>17</v>
      </c>
      <c r="M94" s="174" t="s">
        <v>16</v>
      </c>
    </row>
    <row r="95" spans="1:13" ht="32.1" customHeight="1" x14ac:dyDescent="0.15">
      <c r="A95" s="193"/>
      <c r="B95" s="194"/>
      <c r="C95" s="184"/>
      <c r="D95" s="198"/>
      <c r="E95" s="185" t="s">
        <v>6</v>
      </c>
      <c r="F95" s="204" t="s">
        <v>2775</v>
      </c>
      <c r="G95" s="206" t="s">
        <v>101</v>
      </c>
      <c r="H95" s="179"/>
      <c r="I95" s="189"/>
      <c r="J95" s="203" t="s">
        <v>2776</v>
      </c>
      <c r="K95" s="212" t="s">
        <v>85</v>
      </c>
      <c r="L95" s="209"/>
      <c r="M95" s="178"/>
    </row>
    <row r="96" spans="1:13" ht="32.1" customHeight="1" x14ac:dyDescent="0.15">
      <c r="A96" s="193"/>
      <c r="B96" s="194"/>
      <c r="C96" s="202">
        <v>2</v>
      </c>
      <c r="D96" s="191" t="s">
        <v>2777</v>
      </c>
      <c r="E96" s="185" t="s">
        <v>6</v>
      </c>
      <c r="F96" s="204" t="s">
        <v>5566</v>
      </c>
      <c r="G96" s="206" t="s">
        <v>102</v>
      </c>
      <c r="H96" s="179"/>
      <c r="I96" s="173" t="s">
        <v>2777</v>
      </c>
      <c r="J96" s="206" t="s">
        <v>5567</v>
      </c>
      <c r="K96" s="212" t="s">
        <v>83</v>
      </c>
      <c r="L96" s="209"/>
      <c r="M96" s="178"/>
    </row>
    <row r="97" spans="1:13" ht="44.1" customHeight="1" x14ac:dyDescent="0.15">
      <c r="A97" s="193"/>
      <c r="B97" s="194"/>
      <c r="C97" s="184"/>
      <c r="D97" s="198"/>
      <c r="E97" s="185" t="s">
        <v>7</v>
      </c>
      <c r="F97" s="204" t="s">
        <v>2778</v>
      </c>
      <c r="G97" s="206" t="s">
        <v>2779</v>
      </c>
      <c r="H97" s="179"/>
      <c r="I97" s="189"/>
      <c r="J97" s="206" t="s">
        <v>2780</v>
      </c>
      <c r="K97" s="212" t="s">
        <v>85</v>
      </c>
      <c r="L97" s="211"/>
      <c r="M97" s="187"/>
    </row>
    <row r="98" spans="1:13" ht="32.1" customHeight="1" x14ac:dyDescent="0.15">
      <c r="A98" s="193"/>
      <c r="B98" s="194"/>
      <c r="C98" s="202">
        <v>3</v>
      </c>
      <c r="D98" s="191" t="s">
        <v>406</v>
      </c>
      <c r="E98" s="171" t="s">
        <v>5</v>
      </c>
      <c r="F98" s="191" t="s">
        <v>2781</v>
      </c>
      <c r="G98" s="206" t="s">
        <v>103</v>
      </c>
      <c r="H98" s="179"/>
      <c r="I98" s="173" t="s">
        <v>406</v>
      </c>
      <c r="J98" s="203" t="s">
        <v>5568</v>
      </c>
      <c r="K98" s="212" t="s">
        <v>85</v>
      </c>
      <c r="L98" s="173" t="s">
        <v>17</v>
      </c>
      <c r="M98" s="174" t="s">
        <v>16</v>
      </c>
    </row>
    <row r="99" spans="1:13" ht="32.1" customHeight="1" x14ac:dyDescent="0.15">
      <c r="A99" s="193"/>
      <c r="B99" s="194"/>
      <c r="C99" s="177"/>
      <c r="D99" s="194"/>
      <c r="E99" s="180"/>
      <c r="F99" s="194"/>
      <c r="G99" s="206" t="s">
        <v>319</v>
      </c>
      <c r="H99" s="179"/>
      <c r="I99" s="179"/>
      <c r="J99" s="203" t="s">
        <v>5569</v>
      </c>
      <c r="K99" s="214" t="s">
        <v>83</v>
      </c>
      <c r="L99" s="209"/>
      <c r="M99" s="178"/>
    </row>
    <row r="100" spans="1:13" ht="32.1" customHeight="1" x14ac:dyDescent="0.15">
      <c r="A100" s="193"/>
      <c r="B100" s="194"/>
      <c r="C100" s="177"/>
      <c r="D100" s="194"/>
      <c r="E100" s="180"/>
      <c r="F100" s="194"/>
      <c r="G100" s="206" t="s">
        <v>5570</v>
      </c>
      <c r="H100" s="179"/>
      <c r="I100" s="179"/>
      <c r="J100" s="203" t="s">
        <v>5571</v>
      </c>
      <c r="K100" s="211"/>
      <c r="L100" s="209"/>
      <c r="M100" s="178"/>
    </row>
    <row r="101" spans="1:13" s="7" customFormat="1" ht="44.1" customHeight="1" x14ac:dyDescent="0.15">
      <c r="A101" s="193"/>
      <c r="B101" s="194"/>
      <c r="C101" s="177"/>
      <c r="D101" s="194"/>
      <c r="E101" s="180"/>
      <c r="F101" s="194"/>
      <c r="G101" s="206" t="s">
        <v>2782</v>
      </c>
      <c r="H101" s="179"/>
      <c r="I101" s="179"/>
      <c r="J101" s="203" t="s">
        <v>2782</v>
      </c>
      <c r="K101" s="214" t="s">
        <v>2784</v>
      </c>
      <c r="L101" s="209"/>
      <c r="M101" s="178"/>
    </row>
    <row r="102" spans="1:13" s="7" customFormat="1" ht="32.1" customHeight="1" x14ac:dyDescent="0.15">
      <c r="A102" s="193"/>
      <c r="B102" s="194"/>
      <c r="C102" s="177"/>
      <c r="D102" s="194"/>
      <c r="E102" s="197"/>
      <c r="F102" s="198"/>
      <c r="G102" s="206" t="s">
        <v>2785</v>
      </c>
      <c r="H102" s="179"/>
      <c r="I102" s="179"/>
      <c r="J102" s="206" t="s">
        <v>2785</v>
      </c>
      <c r="K102" s="211"/>
      <c r="L102" s="209"/>
      <c r="M102" s="178"/>
    </row>
    <row r="103" spans="1:13" s="7" customFormat="1" ht="32.1" customHeight="1" x14ac:dyDescent="0.15">
      <c r="A103" s="193"/>
      <c r="B103" s="194"/>
      <c r="C103" s="177"/>
      <c r="D103" s="194"/>
      <c r="E103" s="185" t="s">
        <v>7</v>
      </c>
      <c r="F103" s="204" t="s">
        <v>4083</v>
      </c>
      <c r="G103" s="206" t="s">
        <v>4088</v>
      </c>
      <c r="H103" s="179"/>
      <c r="I103" s="179"/>
      <c r="J103" s="203" t="s">
        <v>5572</v>
      </c>
      <c r="K103" s="212" t="s">
        <v>83</v>
      </c>
      <c r="L103" s="209"/>
      <c r="M103" s="178"/>
    </row>
    <row r="104" spans="1:13" s="7" customFormat="1" ht="32.1" customHeight="1" x14ac:dyDescent="0.15">
      <c r="A104" s="193"/>
      <c r="B104" s="194"/>
      <c r="C104" s="177"/>
      <c r="D104" s="194"/>
      <c r="E104" s="185" t="s">
        <v>8</v>
      </c>
      <c r="F104" s="204" t="s">
        <v>2787</v>
      </c>
      <c r="G104" s="206" t="s">
        <v>2790</v>
      </c>
      <c r="H104" s="179"/>
      <c r="I104" s="179"/>
      <c r="J104" s="203" t="s">
        <v>2791</v>
      </c>
      <c r="K104" s="212" t="s">
        <v>83</v>
      </c>
      <c r="L104" s="209"/>
      <c r="M104" s="178"/>
    </row>
    <row r="105" spans="1:13" s="7" customFormat="1" ht="44.1" customHeight="1" x14ac:dyDescent="0.15">
      <c r="A105" s="193"/>
      <c r="B105" s="194"/>
      <c r="C105" s="177"/>
      <c r="D105" s="194"/>
      <c r="E105" s="171" t="s">
        <v>11</v>
      </c>
      <c r="F105" s="191" t="s">
        <v>2801</v>
      </c>
      <c r="G105" s="206" t="s">
        <v>2802</v>
      </c>
      <c r="H105" s="179"/>
      <c r="I105" s="179"/>
      <c r="J105" s="203" t="s">
        <v>5573</v>
      </c>
      <c r="K105" s="214" t="s">
        <v>85</v>
      </c>
      <c r="L105" s="209"/>
      <c r="M105" s="178"/>
    </row>
    <row r="106" spans="1:13" s="7" customFormat="1" ht="32.1" customHeight="1" x14ac:dyDescent="0.15">
      <c r="A106" s="193"/>
      <c r="B106" s="194"/>
      <c r="C106" s="177"/>
      <c r="D106" s="194"/>
      <c r="E106" s="180"/>
      <c r="F106" s="194"/>
      <c r="G106" s="206" t="s">
        <v>2803</v>
      </c>
      <c r="H106" s="179"/>
      <c r="I106" s="179"/>
      <c r="J106" s="203" t="s">
        <v>2804</v>
      </c>
      <c r="K106" s="209"/>
      <c r="L106" s="209"/>
      <c r="M106" s="178"/>
    </row>
    <row r="107" spans="1:13" s="7" customFormat="1" ht="32.1" customHeight="1" x14ac:dyDescent="0.15">
      <c r="A107" s="193"/>
      <c r="B107" s="194"/>
      <c r="C107" s="177"/>
      <c r="D107" s="194"/>
      <c r="E107" s="180"/>
      <c r="F107" s="194"/>
      <c r="G107" s="206" t="s">
        <v>2805</v>
      </c>
      <c r="H107" s="179"/>
      <c r="I107" s="179"/>
      <c r="J107" s="203" t="s">
        <v>2806</v>
      </c>
      <c r="K107" s="211"/>
      <c r="L107" s="209"/>
      <c r="M107" s="178"/>
    </row>
    <row r="108" spans="1:13" ht="56.1" customHeight="1" x14ac:dyDescent="0.15">
      <c r="A108" s="193"/>
      <c r="B108" s="194"/>
      <c r="C108" s="177"/>
      <c r="D108" s="194"/>
      <c r="E108" s="197"/>
      <c r="F108" s="198"/>
      <c r="G108" s="206" t="s">
        <v>2807</v>
      </c>
      <c r="H108" s="179"/>
      <c r="I108" s="179"/>
      <c r="J108" s="206" t="s">
        <v>2807</v>
      </c>
      <c r="K108" s="212" t="s">
        <v>2809</v>
      </c>
      <c r="L108" s="209"/>
      <c r="M108" s="178"/>
    </row>
    <row r="109" spans="1:13" s="7" customFormat="1" ht="32.1" customHeight="1" x14ac:dyDescent="0.15">
      <c r="A109" s="193"/>
      <c r="B109" s="194"/>
      <c r="C109" s="177"/>
      <c r="D109" s="194"/>
      <c r="E109" s="171" t="s">
        <v>12</v>
      </c>
      <c r="F109" s="191" t="s">
        <v>2810</v>
      </c>
      <c r="G109" s="206" t="s">
        <v>2811</v>
      </c>
      <c r="H109" s="179"/>
      <c r="I109" s="179"/>
      <c r="J109" s="203" t="s">
        <v>5574</v>
      </c>
      <c r="K109" s="212" t="s">
        <v>85</v>
      </c>
      <c r="L109" s="209"/>
      <c r="M109" s="178"/>
    </row>
    <row r="110" spans="1:13" s="7" customFormat="1" ht="32.1" customHeight="1" x14ac:dyDescent="0.15">
      <c r="A110" s="193"/>
      <c r="B110" s="194"/>
      <c r="C110" s="177"/>
      <c r="D110" s="194"/>
      <c r="E110" s="180"/>
      <c r="F110" s="194"/>
      <c r="G110" s="206" t="s">
        <v>2813</v>
      </c>
      <c r="H110" s="179"/>
      <c r="I110" s="179"/>
      <c r="J110" s="203" t="s">
        <v>5575</v>
      </c>
      <c r="K110" s="214" t="s">
        <v>80</v>
      </c>
      <c r="L110" s="209"/>
      <c r="M110" s="178"/>
    </row>
    <row r="111" spans="1:13" s="7" customFormat="1" ht="32.1" customHeight="1" x14ac:dyDescent="0.15">
      <c r="A111" s="193"/>
      <c r="B111" s="194"/>
      <c r="C111" s="177"/>
      <c r="D111" s="194"/>
      <c r="E111" s="180"/>
      <c r="F111" s="194"/>
      <c r="G111" s="206" t="s">
        <v>2815</v>
      </c>
      <c r="H111" s="179"/>
      <c r="I111" s="179"/>
      <c r="J111" s="203" t="s">
        <v>5576</v>
      </c>
      <c r="K111" s="209"/>
      <c r="L111" s="209"/>
      <c r="M111" s="178"/>
    </row>
    <row r="112" spans="1:13" s="7" customFormat="1" ht="32.1" customHeight="1" x14ac:dyDescent="0.15">
      <c r="A112" s="193"/>
      <c r="B112" s="194"/>
      <c r="C112" s="177"/>
      <c r="D112" s="194"/>
      <c r="E112" s="180"/>
      <c r="F112" s="194"/>
      <c r="G112" s="206" t="s">
        <v>2817</v>
      </c>
      <c r="H112" s="179"/>
      <c r="I112" s="179"/>
      <c r="J112" s="203" t="s">
        <v>5577</v>
      </c>
      <c r="K112" s="209"/>
      <c r="L112" s="209"/>
      <c r="M112" s="178"/>
    </row>
    <row r="113" spans="1:13" s="7" customFormat="1" ht="32.1" customHeight="1" x14ac:dyDescent="0.15">
      <c r="A113" s="193"/>
      <c r="B113" s="194"/>
      <c r="C113" s="177"/>
      <c r="D113" s="194"/>
      <c r="E113" s="180"/>
      <c r="F113" s="194"/>
      <c r="G113" s="206" t="s">
        <v>5578</v>
      </c>
      <c r="H113" s="179"/>
      <c r="I113" s="179"/>
      <c r="J113" s="203" t="s">
        <v>5579</v>
      </c>
      <c r="K113" s="209"/>
      <c r="L113" s="209"/>
      <c r="M113" s="178"/>
    </row>
    <row r="114" spans="1:13" s="7" customFormat="1" ht="32.1" customHeight="1" x14ac:dyDescent="0.15">
      <c r="A114" s="193"/>
      <c r="B114" s="194"/>
      <c r="C114" s="177"/>
      <c r="D114" s="194"/>
      <c r="E114" s="197"/>
      <c r="F114" s="198"/>
      <c r="G114" s="206" t="s">
        <v>2819</v>
      </c>
      <c r="H114" s="179"/>
      <c r="I114" s="179"/>
      <c r="J114" s="203" t="s">
        <v>2820</v>
      </c>
      <c r="K114" s="211"/>
      <c r="L114" s="209"/>
      <c r="M114" s="178"/>
    </row>
    <row r="115" spans="1:13" s="7" customFormat="1" ht="32.1" customHeight="1" x14ac:dyDescent="0.15">
      <c r="A115" s="193"/>
      <c r="B115" s="194"/>
      <c r="C115" s="177"/>
      <c r="D115" s="194"/>
      <c r="E115" s="171" t="s">
        <v>13</v>
      </c>
      <c r="F115" s="191" t="s">
        <v>2821</v>
      </c>
      <c r="G115" s="206" t="s">
        <v>2833</v>
      </c>
      <c r="H115" s="179"/>
      <c r="I115" s="179"/>
      <c r="J115" s="206" t="s">
        <v>5580</v>
      </c>
      <c r="K115" s="212" t="s">
        <v>85</v>
      </c>
      <c r="L115" s="209"/>
      <c r="M115" s="178"/>
    </row>
    <row r="116" spans="1:13" s="7" customFormat="1" ht="32.1" customHeight="1" x14ac:dyDescent="0.15">
      <c r="A116" s="193"/>
      <c r="B116" s="194"/>
      <c r="C116" s="177"/>
      <c r="D116" s="194"/>
      <c r="E116" s="180"/>
      <c r="F116" s="194"/>
      <c r="G116" s="206" t="s">
        <v>5581</v>
      </c>
      <c r="H116" s="179"/>
      <c r="I116" s="179"/>
      <c r="J116" s="203" t="s">
        <v>5582</v>
      </c>
      <c r="K116" s="214" t="s">
        <v>32</v>
      </c>
      <c r="L116" s="209"/>
      <c r="M116" s="178"/>
    </row>
    <row r="117" spans="1:13" s="7" customFormat="1" ht="44.1" customHeight="1" x14ac:dyDescent="0.15">
      <c r="A117" s="193"/>
      <c r="B117" s="194"/>
      <c r="C117" s="177"/>
      <c r="D117" s="194"/>
      <c r="E117" s="180"/>
      <c r="F117" s="194"/>
      <c r="G117" s="206" t="s">
        <v>2834</v>
      </c>
      <c r="H117" s="179"/>
      <c r="I117" s="179"/>
      <c r="J117" s="203" t="s">
        <v>5583</v>
      </c>
      <c r="K117" s="211"/>
      <c r="L117" s="209"/>
      <c r="M117" s="178"/>
    </row>
    <row r="118" spans="1:13" s="7" customFormat="1" ht="32.1" customHeight="1" x14ac:dyDescent="0.15">
      <c r="A118" s="193"/>
      <c r="B118" s="194"/>
      <c r="C118" s="177"/>
      <c r="D118" s="194"/>
      <c r="E118" s="180"/>
      <c r="F118" s="194"/>
      <c r="G118" s="206" t="s">
        <v>2836</v>
      </c>
      <c r="H118" s="179"/>
      <c r="I118" s="179"/>
      <c r="J118" s="206" t="s">
        <v>2837</v>
      </c>
      <c r="K118" s="212" t="s">
        <v>140</v>
      </c>
      <c r="L118" s="209"/>
      <c r="M118" s="178"/>
    </row>
    <row r="119" spans="1:13" s="7" customFormat="1" ht="44.1" customHeight="1" x14ac:dyDescent="0.15">
      <c r="A119" s="193"/>
      <c r="B119" s="194"/>
      <c r="C119" s="177"/>
      <c r="D119" s="194"/>
      <c r="E119" s="180"/>
      <c r="F119" s="194"/>
      <c r="G119" s="206" t="s">
        <v>2838</v>
      </c>
      <c r="H119" s="179"/>
      <c r="I119" s="179"/>
      <c r="J119" s="188" t="s">
        <v>5584</v>
      </c>
      <c r="K119" s="212" t="s">
        <v>2840</v>
      </c>
      <c r="L119" s="209"/>
      <c r="M119" s="178"/>
    </row>
    <row r="120" spans="1:13" ht="32.1" customHeight="1" x14ac:dyDescent="0.15">
      <c r="A120" s="193"/>
      <c r="B120" s="194"/>
      <c r="C120" s="177"/>
      <c r="D120" s="194"/>
      <c r="E120" s="197"/>
      <c r="F120" s="198"/>
      <c r="G120" s="206" t="s">
        <v>2841</v>
      </c>
      <c r="H120" s="179"/>
      <c r="I120" s="179"/>
      <c r="J120" s="188" t="s">
        <v>409</v>
      </c>
      <c r="K120" s="212" t="s">
        <v>379</v>
      </c>
      <c r="L120" s="209"/>
      <c r="M120" s="178"/>
    </row>
    <row r="121" spans="1:13" s="7" customFormat="1" ht="32.1" customHeight="1" x14ac:dyDescent="0.15">
      <c r="A121" s="193"/>
      <c r="B121" s="194"/>
      <c r="C121" s="177"/>
      <c r="D121" s="194"/>
      <c r="E121" s="171" t="s">
        <v>14</v>
      </c>
      <c r="F121" s="191" t="s">
        <v>4137</v>
      </c>
      <c r="G121" s="206" t="s">
        <v>4138</v>
      </c>
      <c r="H121" s="179"/>
      <c r="I121" s="179"/>
      <c r="J121" s="206" t="s">
        <v>5585</v>
      </c>
      <c r="K121" s="214" t="s">
        <v>85</v>
      </c>
      <c r="L121" s="209"/>
      <c r="M121" s="178"/>
    </row>
    <row r="122" spans="1:13" s="7" customFormat="1" ht="32.1" customHeight="1" x14ac:dyDescent="0.15">
      <c r="A122" s="193"/>
      <c r="B122" s="194"/>
      <c r="C122" s="177"/>
      <c r="D122" s="194"/>
      <c r="E122" s="197"/>
      <c r="F122" s="198"/>
      <c r="G122" s="206" t="s">
        <v>4140</v>
      </c>
      <c r="H122" s="179"/>
      <c r="I122" s="179"/>
      <c r="J122" s="206" t="s">
        <v>5586</v>
      </c>
      <c r="K122" s="209"/>
      <c r="L122" s="209"/>
      <c r="M122" s="178"/>
    </row>
    <row r="123" spans="1:13" s="7" customFormat="1" ht="32.1" customHeight="1" x14ac:dyDescent="0.15">
      <c r="A123" s="193"/>
      <c r="B123" s="194"/>
      <c r="C123" s="177"/>
      <c r="D123" s="194"/>
      <c r="E123" s="185" t="s">
        <v>20</v>
      </c>
      <c r="F123" s="204" t="s">
        <v>2843</v>
      </c>
      <c r="G123" s="206" t="s">
        <v>2844</v>
      </c>
      <c r="H123" s="179"/>
      <c r="I123" s="179"/>
      <c r="J123" s="203" t="s">
        <v>5587</v>
      </c>
      <c r="K123" s="211"/>
      <c r="L123" s="209"/>
      <c r="M123" s="178"/>
    </row>
    <row r="124" spans="1:13" s="7" customFormat="1" ht="32.1" customHeight="1" x14ac:dyDescent="0.15">
      <c r="A124" s="193"/>
      <c r="B124" s="194"/>
      <c r="C124" s="177"/>
      <c r="D124" s="194"/>
      <c r="E124" s="185" t="s">
        <v>24</v>
      </c>
      <c r="F124" s="204" t="s">
        <v>104</v>
      </c>
      <c r="G124" s="206" t="s">
        <v>2845</v>
      </c>
      <c r="H124" s="179"/>
      <c r="I124" s="179"/>
      <c r="J124" s="203" t="s">
        <v>5588</v>
      </c>
      <c r="K124" s="214" t="s">
        <v>85</v>
      </c>
      <c r="L124" s="209"/>
      <c r="M124" s="178"/>
    </row>
    <row r="125" spans="1:13" s="7" customFormat="1" ht="44.1" customHeight="1" x14ac:dyDescent="0.15">
      <c r="A125" s="193"/>
      <c r="B125" s="194"/>
      <c r="C125" s="177"/>
      <c r="D125" s="194"/>
      <c r="E125" s="171" t="s">
        <v>25</v>
      </c>
      <c r="F125" s="191" t="s">
        <v>105</v>
      </c>
      <c r="G125" s="206" t="s">
        <v>2847</v>
      </c>
      <c r="H125" s="179"/>
      <c r="I125" s="179"/>
      <c r="J125" s="203" t="s">
        <v>5589</v>
      </c>
      <c r="K125" s="209"/>
      <c r="L125" s="209"/>
      <c r="M125" s="178"/>
    </row>
    <row r="126" spans="1:13" s="7" customFormat="1" ht="44.1" customHeight="1" x14ac:dyDescent="0.15">
      <c r="A126" s="193"/>
      <c r="B126" s="194"/>
      <c r="C126" s="177"/>
      <c r="D126" s="194"/>
      <c r="E126" s="180"/>
      <c r="F126" s="194"/>
      <c r="G126" s="206" t="s">
        <v>5130</v>
      </c>
      <c r="H126" s="179"/>
      <c r="I126" s="179"/>
      <c r="J126" s="203" t="s">
        <v>5590</v>
      </c>
      <c r="K126" s="211"/>
      <c r="L126" s="209"/>
      <c r="M126" s="178"/>
    </row>
    <row r="127" spans="1:13" s="7" customFormat="1" ht="44.1" customHeight="1" x14ac:dyDescent="0.15">
      <c r="A127" s="201"/>
      <c r="B127" s="198"/>
      <c r="C127" s="184"/>
      <c r="D127" s="198"/>
      <c r="E127" s="197"/>
      <c r="F127" s="198"/>
      <c r="G127" s="206" t="s">
        <v>4159</v>
      </c>
      <c r="H127" s="189"/>
      <c r="I127" s="189"/>
      <c r="J127" s="206" t="s">
        <v>4159</v>
      </c>
      <c r="K127" s="212" t="s">
        <v>2840</v>
      </c>
      <c r="L127" s="211"/>
      <c r="M127" s="187"/>
    </row>
    <row r="128" spans="1:13" s="7" customFormat="1" ht="32.1" customHeight="1" x14ac:dyDescent="0.15">
      <c r="A128" s="190">
        <v>54</v>
      </c>
      <c r="B128" s="191" t="s">
        <v>411</v>
      </c>
      <c r="C128" s="202">
        <v>1</v>
      </c>
      <c r="D128" s="191" t="s">
        <v>412</v>
      </c>
      <c r="E128" s="185" t="s">
        <v>5</v>
      </c>
      <c r="F128" s="204" t="s">
        <v>2853</v>
      </c>
      <c r="G128" s="206" t="s">
        <v>106</v>
      </c>
      <c r="H128" s="173" t="s">
        <v>411</v>
      </c>
      <c r="I128" s="173" t="s">
        <v>412</v>
      </c>
      <c r="J128" s="203" t="s">
        <v>2861</v>
      </c>
      <c r="K128" s="173" t="s">
        <v>85</v>
      </c>
      <c r="L128" s="173" t="s">
        <v>17</v>
      </c>
      <c r="M128" s="174" t="s">
        <v>16</v>
      </c>
    </row>
    <row r="129" spans="1:13" s="7" customFormat="1" ht="32.1" customHeight="1" x14ac:dyDescent="0.15">
      <c r="A129" s="193"/>
      <c r="B129" s="194"/>
      <c r="C129" s="177"/>
      <c r="D129" s="194"/>
      <c r="E129" s="185" t="s">
        <v>12</v>
      </c>
      <c r="F129" s="204" t="s">
        <v>2864</v>
      </c>
      <c r="G129" s="206" t="s">
        <v>111</v>
      </c>
      <c r="H129" s="179"/>
      <c r="I129" s="179"/>
      <c r="J129" s="203" t="s">
        <v>5591</v>
      </c>
      <c r="K129" s="189"/>
      <c r="L129" s="179"/>
      <c r="M129" s="178"/>
    </row>
    <row r="130" spans="1:13" ht="44.1" customHeight="1" x14ac:dyDescent="0.15">
      <c r="A130" s="193"/>
      <c r="B130" s="194"/>
      <c r="C130" s="177"/>
      <c r="D130" s="194"/>
      <c r="E130" s="185" t="s">
        <v>13</v>
      </c>
      <c r="F130" s="204" t="s">
        <v>4197</v>
      </c>
      <c r="G130" s="206" t="s">
        <v>5178</v>
      </c>
      <c r="H130" s="179"/>
      <c r="I130" s="179"/>
      <c r="J130" s="203" t="s">
        <v>415</v>
      </c>
      <c r="K130" s="206" t="s">
        <v>83</v>
      </c>
      <c r="L130" s="179"/>
      <c r="M130" s="178"/>
    </row>
    <row r="131" spans="1:13" ht="32.1" customHeight="1" x14ac:dyDescent="0.15">
      <c r="A131" s="193"/>
      <c r="B131" s="194"/>
      <c r="C131" s="184"/>
      <c r="D131" s="198"/>
      <c r="E131" s="185" t="s">
        <v>25</v>
      </c>
      <c r="F131" s="204" t="s">
        <v>2874</v>
      </c>
      <c r="G131" s="206" t="s">
        <v>2875</v>
      </c>
      <c r="H131" s="179"/>
      <c r="I131" s="189"/>
      <c r="J131" s="203" t="s">
        <v>417</v>
      </c>
      <c r="K131" s="212" t="s">
        <v>85</v>
      </c>
      <c r="L131" s="211"/>
      <c r="M131" s="187"/>
    </row>
    <row r="132" spans="1:13" ht="44.1" customHeight="1" x14ac:dyDescent="0.15">
      <c r="A132" s="193"/>
      <c r="B132" s="194"/>
      <c r="C132" s="202">
        <v>2</v>
      </c>
      <c r="D132" s="191" t="s">
        <v>418</v>
      </c>
      <c r="E132" s="185" t="s">
        <v>5</v>
      </c>
      <c r="F132" s="204" t="s">
        <v>2876</v>
      </c>
      <c r="G132" s="206" t="s">
        <v>115</v>
      </c>
      <c r="H132" s="179"/>
      <c r="I132" s="173" t="s">
        <v>418</v>
      </c>
      <c r="J132" s="203" t="s">
        <v>5592</v>
      </c>
      <c r="K132" s="214" t="s">
        <v>85</v>
      </c>
      <c r="L132" s="173" t="s">
        <v>17</v>
      </c>
      <c r="M132" s="174" t="s">
        <v>16</v>
      </c>
    </row>
    <row r="133" spans="1:13" s="7" customFormat="1" ht="32.1" customHeight="1" x14ac:dyDescent="0.15">
      <c r="A133" s="193"/>
      <c r="B133" s="194"/>
      <c r="C133" s="177"/>
      <c r="D133" s="194"/>
      <c r="E133" s="185" t="s">
        <v>6</v>
      </c>
      <c r="F133" s="204" t="s">
        <v>2877</v>
      </c>
      <c r="G133" s="206" t="s">
        <v>2878</v>
      </c>
      <c r="H133" s="179"/>
      <c r="I133" s="179"/>
      <c r="J133" s="203" t="s">
        <v>5593</v>
      </c>
      <c r="K133" s="209"/>
      <c r="L133" s="209"/>
      <c r="M133" s="178"/>
    </row>
    <row r="134" spans="1:13" s="7" customFormat="1" ht="32.1" customHeight="1" x14ac:dyDescent="0.15">
      <c r="A134" s="193"/>
      <c r="B134" s="194"/>
      <c r="C134" s="177"/>
      <c r="D134" s="194"/>
      <c r="E134" s="185" t="s">
        <v>7</v>
      </c>
      <c r="F134" s="204" t="s">
        <v>2880</v>
      </c>
      <c r="G134" s="206" t="s">
        <v>116</v>
      </c>
      <c r="H134" s="179"/>
      <c r="I134" s="179"/>
      <c r="J134" s="203" t="s">
        <v>5594</v>
      </c>
      <c r="K134" s="211"/>
      <c r="L134" s="209"/>
      <c r="M134" s="178"/>
    </row>
    <row r="135" spans="1:13" s="7" customFormat="1" ht="32.1" customHeight="1" x14ac:dyDescent="0.15">
      <c r="A135" s="193"/>
      <c r="B135" s="194"/>
      <c r="C135" s="177"/>
      <c r="D135" s="194"/>
      <c r="E135" s="185" t="s">
        <v>8</v>
      </c>
      <c r="F135" s="204" t="s">
        <v>2881</v>
      </c>
      <c r="G135" s="206" t="s">
        <v>117</v>
      </c>
      <c r="H135" s="179"/>
      <c r="I135" s="179"/>
      <c r="J135" s="203" t="s">
        <v>5595</v>
      </c>
      <c r="K135" s="173" t="s">
        <v>85</v>
      </c>
      <c r="L135" s="179"/>
      <c r="M135" s="178"/>
    </row>
    <row r="136" spans="1:13" s="7" customFormat="1" ht="32.1" customHeight="1" x14ac:dyDescent="0.15">
      <c r="A136" s="193"/>
      <c r="B136" s="194"/>
      <c r="C136" s="177"/>
      <c r="D136" s="194"/>
      <c r="E136" s="185" t="s">
        <v>9</v>
      </c>
      <c r="F136" s="204" t="s">
        <v>2883</v>
      </c>
      <c r="G136" s="206" t="s">
        <v>118</v>
      </c>
      <c r="H136" s="179"/>
      <c r="I136" s="179"/>
      <c r="J136" s="203" t="s">
        <v>5596</v>
      </c>
      <c r="K136" s="209"/>
      <c r="L136" s="209"/>
      <c r="M136" s="178"/>
    </row>
    <row r="137" spans="1:13" s="7" customFormat="1" ht="44.1" customHeight="1" x14ac:dyDescent="0.15">
      <c r="A137" s="193"/>
      <c r="B137" s="194"/>
      <c r="C137" s="177"/>
      <c r="D137" s="194"/>
      <c r="E137" s="185" t="s">
        <v>11</v>
      </c>
      <c r="F137" s="204" t="s">
        <v>2884</v>
      </c>
      <c r="G137" s="206" t="s">
        <v>119</v>
      </c>
      <c r="H137" s="179"/>
      <c r="I137" s="179"/>
      <c r="J137" s="203" t="s">
        <v>5597</v>
      </c>
      <c r="K137" s="209"/>
      <c r="L137" s="209"/>
      <c r="M137" s="178"/>
    </row>
    <row r="138" spans="1:13" s="7" customFormat="1" ht="56.1" customHeight="1" x14ac:dyDescent="0.15">
      <c r="A138" s="193"/>
      <c r="B138" s="194"/>
      <c r="C138" s="177"/>
      <c r="D138" s="194"/>
      <c r="E138" s="185" t="s">
        <v>12</v>
      </c>
      <c r="F138" s="204" t="s">
        <v>2885</v>
      </c>
      <c r="G138" s="206" t="s">
        <v>120</v>
      </c>
      <c r="H138" s="179"/>
      <c r="I138" s="179"/>
      <c r="J138" s="203" t="s">
        <v>5598</v>
      </c>
      <c r="K138" s="209"/>
      <c r="L138" s="209"/>
      <c r="M138" s="178"/>
    </row>
    <row r="139" spans="1:13" s="7" customFormat="1" ht="44.1" customHeight="1" x14ac:dyDescent="0.15">
      <c r="A139" s="193"/>
      <c r="B139" s="194"/>
      <c r="C139" s="177"/>
      <c r="D139" s="194"/>
      <c r="E139" s="171" t="s">
        <v>13</v>
      </c>
      <c r="F139" s="191" t="s">
        <v>2886</v>
      </c>
      <c r="G139" s="206" t="s">
        <v>2890</v>
      </c>
      <c r="H139" s="179"/>
      <c r="I139" s="179"/>
      <c r="J139" s="203" t="s">
        <v>5599</v>
      </c>
      <c r="K139" s="209"/>
      <c r="L139" s="209"/>
      <c r="M139" s="178"/>
    </row>
    <row r="140" spans="1:13" s="7" customFormat="1" ht="32.1" customHeight="1" x14ac:dyDescent="0.15">
      <c r="A140" s="193"/>
      <c r="B140" s="194"/>
      <c r="C140" s="177"/>
      <c r="D140" s="194"/>
      <c r="E140" s="180"/>
      <c r="F140" s="194"/>
      <c r="G140" s="206" t="s">
        <v>2892</v>
      </c>
      <c r="H140" s="179"/>
      <c r="I140" s="179"/>
      <c r="J140" s="203" t="s">
        <v>5600</v>
      </c>
      <c r="K140" s="211"/>
      <c r="L140" s="209"/>
      <c r="M140" s="178"/>
    </row>
    <row r="141" spans="1:13" s="7" customFormat="1" ht="32.1" customHeight="1" x14ac:dyDescent="0.15">
      <c r="A141" s="193"/>
      <c r="B141" s="194"/>
      <c r="C141" s="177"/>
      <c r="D141" s="194"/>
      <c r="E141" s="197"/>
      <c r="F141" s="198"/>
      <c r="G141" s="206" t="s">
        <v>2894</v>
      </c>
      <c r="H141" s="179"/>
      <c r="I141" s="179"/>
      <c r="J141" s="203" t="s">
        <v>5601</v>
      </c>
      <c r="K141" s="212" t="s">
        <v>83</v>
      </c>
      <c r="L141" s="209"/>
      <c r="M141" s="178"/>
    </row>
    <row r="142" spans="1:13" s="7" customFormat="1" ht="32.1" customHeight="1" x14ac:dyDescent="0.15">
      <c r="A142" s="201"/>
      <c r="B142" s="198"/>
      <c r="C142" s="184"/>
      <c r="D142" s="198"/>
      <c r="E142" s="185" t="s">
        <v>25</v>
      </c>
      <c r="F142" s="204" t="s">
        <v>2900</v>
      </c>
      <c r="G142" s="206" t="s">
        <v>122</v>
      </c>
      <c r="H142" s="189"/>
      <c r="I142" s="189"/>
      <c r="J142" s="203" t="s">
        <v>5602</v>
      </c>
      <c r="K142" s="269" t="s">
        <v>85</v>
      </c>
      <c r="L142" s="211"/>
      <c r="M142" s="187"/>
    </row>
    <row r="143" spans="1:13" ht="44.1" customHeight="1" x14ac:dyDescent="0.15">
      <c r="A143" s="270">
        <v>55</v>
      </c>
      <c r="B143" s="204" t="s">
        <v>422</v>
      </c>
      <c r="C143" s="242">
        <v>1</v>
      </c>
      <c r="D143" s="204" t="s">
        <v>423</v>
      </c>
      <c r="E143" s="185" t="s">
        <v>5</v>
      </c>
      <c r="F143" s="204" t="s">
        <v>2901</v>
      </c>
      <c r="G143" s="181" t="s">
        <v>2902</v>
      </c>
      <c r="H143" s="206" t="s">
        <v>422</v>
      </c>
      <c r="I143" s="206" t="s">
        <v>423</v>
      </c>
      <c r="J143" s="188" t="s">
        <v>5603</v>
      </c>
      <c r="K143" s="206" t="s">
        <v>85</v>
      </c>
      <c r="L143" s="206" t="s">
        <v>17</v>
      </c>
      <c r="M143" s="181" t="s">
        <v>16</v>
      </c>
    </row>
    <row r="144" spans="1:13" ht="32.1" customHeight="1" x14ac:dyDescent="0.15">
      <c r="A144" s="190">
        <v>56</v>
      </c>
      <c r="B144" s="191" t="s">
        <v>2903</v>
      </c>
      <c r="C144" s="202">
        <v>1</v>
      </c>
      <c r="D144" s="191" t="s">
        <v>2903</v>
      </c>
      <c r="E144" s="171" t="s">
        <v>5</v>
      </c>
      <c r="F144" s="191" t="s">
        <v>2904</v>
      </c>
      <c r="G144" s="206" t="s">
        <v>2905</v>
      </c>
      <c r="H144" s="173" t="s">
        <v>2903</v>
      </c>
      <c r="I144" s="173" t="s">
        <v>2903</v>
      </c>
      <c r="J144" s="203" t="s">
        <v>533</v>
      </c>
      <c r="K144" s="173" t="s">
        <v>85</v>
      </c>
      <c r="L144" s="173" t="s">
        <v>17</v>
      </c>
      <c r="M144" s="174" t="s">
        <v>16</v>
      </c>
    </row>
    <row r="145" spans="1:13" ht="32.1" customHeight="1" x14ac:dyDescent="0.15">
      <c r="A145" s="193"/>
      <c r="B145" s="194"/>
      <c r="C145" s="177"/>
      <c r="D145" s="194"/>
      <c r="E145" s="197"/>
      <c r="F145" s="198"/>
      <c r="G145" s="206" t="s">
        <v>4278</v>
      </c>
      <c r="H145" s="179"/>
      <c r="I145" s="179"/>
      <c r="J145" s="206" t="s">
        <v>5604</v>
      </c>
      <c r="K145" s="189"/>
      <c r="L145" s="179"/>
      <c r="M145" s="178"/>
    </row>
    <row r="146" spans="1:13" s="7" customFormat="1" ht="32.1" customHeight="1" x14ac:dyDescent="0.15">
      <c r="A146" s="193"/>
      <c r="B146" s="194"/>
      <c r="C146" s="177"/>
      <c r="D146" s="194"/>
      <c r="E146" s="171" t="s">
        <v>12</v>
      </c>
      <c r="F146" s="191" t="s">
        <v>4287</v>
      </c>
      <c r="G146" s="206" t="s">
        <v>5605</v>
      </c>
      <c r="H146" s="179"/>
      <c r="I146" s="179"/>
      <c r="J146" s="206" t="s">
        <v>5606</v>
      </c>
      <c r="K146" s="206" t="s">
        <v>85</v>
      </c>
      <c r="L146" s="179"/>
      <c r="M146" s="285"/>
    </row>
    <row r="147" spans="1:13" s="7" customFormat="1" ht="32.1" customHeight="1" x14ac:dyDescent="0.15">
      <c r="A147" s="193"/>
      <c r="B147" s="194"/>
      <c r="C147" s="184"/>
      <c r="D147" s="198"/>
      <c r="E147" s="197"/>
      <c r="F147" s="198"/>
      <c r="G147" s="206" t="s">
        <v>4290</v>
      </c>
      <c r="H147" s="179"/>
      <c r="I147" s="189"/>
      <c r="J147" s="203" t="s">
        <v>5607</v>
      </c>
      <c r="K147" s="206" t="s">
        <v>32</v>
      </c>
      <c r="L147" s="189"/>
      <c r="M147" s="187"/>
    </row>
    <row r="148" spans="1:13" s="7" customFormat="1" ht="44.1" customHeight="1" x14ac:dyDescent="0.15">
      <c r="A148" s="193"/>
      <c r="B148" s="194"/>
      <c r="C148" s="202">
        <v>2</v>
      </c>
      <c r="D148" s="191" t="s">
        <v>4295</v>
      </c>
      <c r="E148" s="171" t="s">
        <v>5</v>
      </c>
      <c r="F148" s="191" t="s">
        <v>4296</v>
      </c>
      <c r="G148" s="206" t="s">
        <v>5212</v>
      </c>
      <c r="H148" s="179"/>
      <c r="I148" s="173" t="s">
        <v>4295</v>
      </c>
      <c r="J148" s="206" t="s">
        <v>5608</v>
      </c>
      <c r="K148" s="173" t="s">
        <v>85</v>
      </c>
      <c r="L148" s="173" t="s">
        <v>17</v>
      </c>
      <c r="M148" s="174" t="s">
        <v>16</v>
      </c>
    </row>
    <row r="149" spans="1:13" s="7" customFormat="1" ht="32.1" customHeight="1" x14ac:dyDescent="0.15">
      <c r="A149" s="193"/>
      <c r="B149" s="194"/>
      <c r="C149" s="177"/>
      <c r="D149" s="194"/>
      <c r="E149" s="180"/>
      <c r="F149" s="194"/>
      <c r="G149" s="206" t="s">
        <v>5609</v>
      </c>
      <c r="H149" s="179"/>
      <c r="I149" s="179"/>
      <c r="J149" s="206" t="s">
        <v>5610</v>
      </c>
      <c r="K149" s="189"/>
      <c r="L149" s="179"/>
      <c r="M149" s="178"/>
    </row>
    <row r="150" spans="1:13" s="7" customFormat="1" ht="32.1" customHeight="1" x14ac:dyDescent="0.15">
      <c r="A150" s="193"/>
      <c r="B150" s="194"/>
      <c r="C150" s="177"/>
      <c r="D150" s="194"/>
      <c r="E150" s="180"/>
      <c r="F150" s="194"/>
      <c r="G150" s="206" t="s">
        <v>5611</v>
      </c>
      <c r="H150" s="179"/>
      <c r="I150" s="179"/>
      <c r="J150" s="206" t="s">
        <v>5612</v>
      </c>
      <c r="K150" s="173" t="s">
        <v>32</v>
      </c>
      <c r="L150" s="179"/>
      <c r="M150" s="178"/>
    </row>
    <row r="151" spans="1:13" s="7" customFormat="1" ht="32.1" customHeight="1" x14ac:dyDescent="0.15">
      <c r="A151" s="193"/>
      <c r="B151" s="194"/>
      <c r="C151" s="184"/>
      <c r="D151" s="198"/>
      <c r="E151" s="197"/>
      <c r="F151" s="198"/>
      <c r="G151" s="206" t="s">
        <v>5613</v>
      </c>
      <c r="H151" s="179"/>
      <c r="I151" s="189"/>
      <c r="J151" s="206" t="s">
        <v>5614</v>
      </c>
      <c r="K151" s="189"/>
      <c r="L151" s="179"/>
      <c r="M151" s="178"/>
    </row>
    <row r="152" spans="1:13" s="7" customFormat="1" ht="68.099999999999994" customHeight="1" x14ac:dyDescent="0.15">
      <c r="A152" s="193"/>
      <c r="B152" s="246"/>
      <c r="C152" s="202">
        <v>4</v>
      </c>
      <c r="D152" s="191" t="s">
        <v>351</v>
      </c>
      <c r="E152" s="171" t="s">
        <v>8</v>
      </c>
      <c r="F152" s="191" t="s">
        <v>2911</v>
      </c>
      <c r="G152" s="173" t="s">
        <v>2912</v>
      </c>
      <c r="H152" s="178"/>
      <c r="I152" s="173" t="s">
        <v>351</v>
      </c>
      <c r="J152" s="188" t="s">
        <v>5615</v>
      </c>
      <c r="K152" s="214" t="s">
        <v>2913</v>
      </c>
      <c r="L152" s="209"/>
      <c r="M152" s="178"/>
    </row>
    <row r="153" spans="1:13" s="7" customFormat="1" ht="32.1" customHeight="1" x14ac:dyDescent="0.15">
      <c r="A153" s="193"/>
      <c r="B153" s="246"/>
      <c r="C153" s="177"/>
      <c r="D153" s="194"/>
      <c r="E153" s="180"/>
      <c r="F153" s="194"/>
      <c r="G153" s="179"/>
      <c r="H153" s="178"/>
      <c r="I153" s="179"/>
      <c r="J153" s="188" t="s">
        <v>538</v>
      </c>
      <c r="K153" s="209"/>
      <c r="L153" s="209"/>
      <c r="M153" s="178"/>
    </row>
    <row r="154" spans="1:13" s="7" customFormat="1" ht="32.1" customHeight="1" x14ac:dyDescent="0.15">
      <c r="A154" s="193"/>
      <c r="B154" s="246"/>
      <c r="C154" s="177"/>
      <c r="D154" s="194"/>
      <c r="E154" s="180"/>
      <c r="F154" s="194"/>
      <c r="G154" s="179"/>
      <c r="H154" s="178"/>
      <c r="I154" s="179"/>
      <c r="J154" s="188" t="s">
        <v>4316</v>
      </c>
      <c r="K154" s="209"/>
      <c r="L154" s="209"/>
      <c r="M154" s="178"/>
    </row>
    <row r="155" spans="1:13" s="7" customFormat="1" ht="32.1" customHeight="1" x14ac:dyDescent="0.15">
      <c r="A155" s="193"/>
      <c r="B155" s="246"/>
      <c r="C155" s="177"/>
      <c r="D155" s="194"/>
      <c r="E155" s="180"/>
      <c r="F155" s="194"/>
      <c r="G155" s="179"/>
      <c r="H155" s="178"/>
      <c r="I155" s="179"/>
      <c r="J155" s="188" t="s">
        <v>4314</v>
      </c>
      <c r="K155" s="209"/>
      <c r="L155" s="209"/>
      <c r="M155" s="178"/>
    </row>
    <row r="156" spans="1:13" s="7" customFormat="1" ht="32.1" customHeight="1" x14ac:dyDescent="0.15">
      <c r="A156" s="201"/>
      <c r="B156" s="271"/>
      <c r="C156" s="184"/>
      <c r="D156" s="198"/>
      <c r="E156" s="197"/>
      <c r="F156" s="198"/>
      <c r="G156" s="189"/>
      <c r="H156" s="187"/>
      <c r="I156" s="189"/>
      <c r="J156" s="188" t="s">
        <v>4319</v>
      </c>
      <c r="K156" s="211"/>
      <c r="L156" s="211"/>
      <c r="M156" s="187"/>
    </row>
    <row r="157" spans="1:13" s="7" customFormat="1" ht="32.1" customHeight="1" x14ac:dyDescent="0.15">
      <c r="A157" s="190">
        <v>57</v>
      </c>
      <c r="B157" s="191" t="s">
        <v>424</v>
      </c>
      <c r="C157" s="202">
        <v>1</v>
      </c>
      <c r="D157" s="191" t="s">
        <v>425</v>
      </c>
      <c r="E157" s="171" t="s">
        <v>5</v>
      </c>
      <c r="F157" s="191" t="s">
        <v>2914</v>
      </c>
      <c r="G157" s="181" t="s">
        <v>4327</v>
      </c>
      <c r="H157" s="173" t="s">
        <v>424</v>
      </c>
      <c r="I157" s="173" t="s">
        <v>425</v>
      </c>
      <c r="J157" s="181" t="s">
        <v>5215</v>
      </c>
      <c r="K157" s="173" t="s">
        <v>85</v>
      </c>
      <c r="L157" s="173" t="s">
        <v>17</v>
      </c>
      <c r="M157" s="174" t="s">
        <v>16</v>
      </c>
    </row>
    <row r="158" spans="1:13" s="7" customFormat="1" ht="44.1" customHeight="1" x14ac:dyDescent="0.15">
      <c r="A158" s="193"/>
      <c r="B158" s="194"/>
      <c r="C158" s="177"/>
      <c r="D158" s="194"/>
      <c r="E158" s="180"/>
      <c r="F158" s="194"/>
      <c r="G158" s="181" t="s">
        <v>4329</v>
      </c>
      <c r="H158" s="179"/>
      <c r="I158" s="179"/>
      <c r="J158" s="181" t="s">
        <v>5616</v>
      </c>
      <c r="K158" s="189"/>
      <c r="L158" s="179"/>
      <c r="M158" s="178"/>
    </row>
    <row r="159" spans="1:13" s="7" customFormat="1" ht="32.1" customHeight="1" x14ac:dyDescent="0.15">
      <c r="A159" s="193"/>
      <c r="B159" s="194"/>
      <c r="C159" s="177"/>
      <c r="D159" s="194"/>
      <c r="E159" s="197"/>
      <c r="F159" s="198"/>
      <c r="G159" s="181" t="s">
        <v>4331</v>
      </c>
      <c r="H159" s="178"/>
      <c r="I159" s="178"/>
      <c r="J159" s="181" t="s">
        <v>5617</v>
      </c>
      <c r="K159" s="181" t="s">
        <v>83</v>
      </c>
      <c r="L159" s="179"/>
      <c r="M159" s="179"/>
    </row>
    <row r="160" spans="1:13" s="7" customFormat="1" ht="32.1" customHeight="1" x14ac:dyDescent="0.15">
      <c r="A160" s="193"/>
      <c r="B160" s="194"/>
      <c r="C160" s="177"/>
      <c r="D160" s="194"/>
      <c r="E160" s="171" t="s">
        <v>6</v>
      </c>
      <c r="F160" s="191" t="s">
        <v>2917</v>
      </c>
      <c r="G160" s="181" t="s">
        <v>2918</v>
      </c>
      <c r="H160" s="178"/>
      <c r="I160" s="178"/>
      <c r="J160" s="181" t="s">
        <v>2919</v>
      </c>
      <c r="K160" s="173" t="s">
        <v>85</v>
      </c>
      <c r="L160" s="179"/>
      <c r="M160" s="178"/>
    </row>
    <row r="161" spans="1:13" s="7" customFormat="1" ht="32.1" customHeight="1" x14ac:dyDescent="0.15">
      <c r="A161" s="193"/>
      <c r="B161" s="194"/>
      <c r="C161" s="177"/>
      <c r="D161" s="194"/>
      <c r="E161" s="180"/>
      <c r="F161" s="194"/>
      <c r="G161" s="181" t="s">
        <v>2922</v>
      </c>
      <c r="H161" s="178"/>
      <c r="I161" s="178"/>
      <c r="J161" s="181" t="s">
        <v>354</v>
      </c>
      <c r="K161" s="179"/>
      <c r="L161" s="179"/>
      <c r="M161" s="178"/>
    </row>
    <row r="162" spans="1:13" s="7" customFormat="1" ht="32.1" customHeight="1" x14ac:dyDescent="0.15">
      <c r="A162" s="193"/>
      <c r="B162" s="194"/>
      <c r="C162" s="177"/>
      <c r="D162" s="194"/>
      <c r="E162" s="197"/>
      <c r="F162" s="198"/>
      <c r="G162" s="181" t="s">
        <v>2923</v>
      </c>
      <c r="H162" s="178"/>
      <c r="I162" s="178"/>
      <c r="J162" s="181" t="s">
        <v>2924</v>
      </c>
      <c r="K162" s="189"/>
      <c r="L162" s="179"/>
      <c r="M162" s="178"/>
    </row>
    <row r="163" spans="1:13" ht="44.1" customHeight="1" x14ac:dyDescent="0.15">
      <c r="A163" s="193"/>
      <c r="B163" s="194"/>
      <c r="C163" s="177"/>
      <c r="D163" s="194"/>
      <c r="E163" s="171" t="s">
        <v>9</v>
      </c>
      <c r="F163" s="191" t="s">
        <v>2925</v>
      </c>
      <c r="G163" s="181" t="s">
        <v>226</v>
      </c>
      <c r="H163" s="178"/>
      <c r="I163" s="178"/>
      <c r="J163" s="181" t="s">
        <v>226</v>
      </c>
      <c r="K163" s="174" t="s">
        <v>265</v>
      </c>
      <c r="L163" s="179"/>
      <c r="M163" s="178"/>
    </row>
    <row r="164" spans="1:13" ht="32.1" customHeight="1" x14ac:dyDescent="0.15">
      <c r="A164" s="201"/>
      <c r="B164" s="198"/>
      <c r="C164" s="184"/>
      <c r="D164" s="198"/>
      <c r="E164" s="180"/>
      <c r="F164" s="198"/>
      <c r="G164" s="181" t="s">
        <v>2927</v>
      </c>
      <c r="H164" s="187"/>
      <c r="I164" s="187"/>
      <c r="J164" s="181" t="s">
        <v>2927</v>
      </c>
      <c r="K164" s="187"/>
      <c r="L164" s="189"/>
      <c r="M164" s="187"/>
    </row>
    <row r="165" spans="1:13" s="9" customFormat="1" ht="44.1" customHeight="1" x14ac:dyDescent="0.15">
      <c r="A165" s="219">
        <v>59</v>
      </c>
      <c r="B165" s="221" t="s">
        <v>426</v>
      </c>
      <c r="C165" s="220">
        <v>1</v>
      </c>
      <c r="D165" s="221" t="s">
        <v>355</v>
      </c>
      <c r="E165" s="236"/>
      <c r="F165" s="221" t="s">
        <v>4342</v>
      </c>
      <c r="G165" s="225" t="s">
        <v>5618</v>
      </c>
      <c r="H165" s="224" t="s">
        <v>426</v>
      </c>
      <c r="I165" s="224" t="s">
        <v>355</v>
      </c>
      <c r="J165" s="225" t="s">
        <v>297</v>
      </c>
      <c r="K165" s="224" t="s">
        <v>85</v>
      </c>
      <c r="L165" s="224" t="s">
        <v>17</v>
      </c>
      <c r="M165" s="273" t="s">
        <v>16</v>
      </c>
    </row>
    <row r="166" spans="1:13" s="9" customFormat="1" ht="44.1" customHeight="1" x14ac:dyDescent="0.15">
      <c r="A166" s="227"/>
      <c r="B166" s="223"/>
      <c r="C166" s="228"/>
      <c r="D166" s="223"/>
      <c r="E166" s="222"/>
      <c r="F166" s="223"/>
      <c r="G166" s="225" t="s">
        <v>4343</v>
      </c>
      <c r="H166" s="229"/>
      <c r="I166" s="229"/>
      <c r="J166" s="225" t="s">
        <v>5619</v>
      </c>
      <c r="K166" s="233"/>
      <c r="L166" s="229"/>
      <c r="M166" s="274"/>
    </row>
    <row r="167" spans="1:13" s="9" customFormat="1" ht="32.1" customHeight="1" x14ac:dyDescent="0.15">
      <c r="A167" s="227"/>
      <c r="B167" s="223"/>
      <c r="C167" s="276"/>
      <c r="D167" s="232"/>
      <c r="E167" s="231"/>
      <c r="F167" s="232"/>
      <c r="G167" s="225" t="s">
        <v>5620</v>
      </c>
      <c r="H167" s="229"/>
      <c r="I167" s="233"/>
      <c r="J167" s="225" t="s">
        <v>5621</v>
      </c>
      <c r="K167" s="225" t="s">
        <v>83</v>
      </c>
      <c r="L167" s="233"/>
      <c r="M167" s="277"/>
    </row>
    <row r="168" spans="1:13" s="9" customFormat="1" ht="44.1" customHeight="1" x14ac:dyDescent="0.15">
      <c r="A168" s="227"/>
      <c r="B168" s="223"/>
      <c r="C168" s="220">
        <v>3</v>
      </c>
      <c r="D168" s="221" t="s">
        <v>427</v>
      </c>
      <c r="E168" s="236" t="s">
        <v>5</v>
      </c>
      <c r="F168" s="221" t="s">
        <v>2929</v>
      </c>
      <c r="G168" s="225" t="s">
        <v>2930</v>
      </c>
      <c r="H168" s="229"/>
      <c r="I168" s="224" t="s">
        <v>427</v>
      </c>
      <c r="J168" s="225" t="s">
        <v>5217</v>
      </c>
      <c r="K168" s="272" t="s">
        <v>85</v>
      </c>
      <c r="L168" s="224" t="s">
        <v>17</v>
      </c>
      <c r="M168" s="273" t="s">
        <v>16</v>
      </c>
    </row>
    <row r="169" spans="1:13" s="9" customFormat="1" ht="44.1" customHeight="1" x14ac:dyDescent="0.15">
      <c r="A169" s="227"/>
      <c r="B169" s="223"/>
      <c r="C169" s="228"/>
      <c r="D169" s="223"/>
      <c r="E169" s="222"/>
      <c r="F169" s="223"/>
      <c r="G169" s="225" t="s">
        <v>2931</v>
      </c>
      <c r="H169" s="229"/>
      <c r="I169" s="229"/>
      <c r="J169" s="225" t="s">
        <v>5218</v>
      </c>
      <c r="K169" s="272" t="s">
        <v>83</v>
      </c>
      <c r="L169" s="229"/>
      <c r="M169" s="274"/>
    </row>
    <row r="170" spans="1:13" s="9" customFormat="1" ht="56.1" customHeight="1" x14ac:dyDescent="0.15">
      <c r="A170" s="227"/>
      <c r="B170" s="223"/>
      <c r="C170" s="228"/>
      <c r="D170" s="223"/>
      <c r="E170" s="222"/>
      <c r="F170" s="223"/>
      <c r="G170" s="225" t="s">
        <v>2933</v>
      </c>
      <c r="H170" s="229"/>
      <c r="I170" s="229"/>
      <c r="J170" s="225" t="s">
        <v>5219</v>
      </c>
      <c r="K170" s="237" t="s">
        <v>32</v>
      </c>
      <c r="L170" s="229"/>
      <c r="M170" s="274"/>
    </row>
    <row r="171" spans="1:13" s="9" customFormat="1" ht="56.1" customHeight="1" x14ac:dyDescent="0.15">
      <c r="A171" s="227"/>
      <c r="B171" s="223"/>
      <c r="C171" s="228"/>
      <c r="D171" s="223"/>
      <c r="E171" s="231"/>
      <c r="F171" s="232"/>
      <c r="G171" s="225" t="s">
        <v>2934</v>
      </c>
      <c r="H171" s="229"/>
      <c r="I171" s="229"/>
      <c r="J171" s="225" t="s">
        <v>5220</v>
      </c>
      <c r="K171" s="234"/>
      <c r="L171" s="235"/>
      <c r="M171" s="274"/>
    </row>
    <row r="172" spans="1:13" s="9" customFormat="1" ht="32.1" customHeight="1" x14ac:dyDescent="0.15">
      <c r="A172" s="227"/>
      <c r="B172" s="223"/>
      <c r="C172" s="228"/>
      <c r="D172" s="223"/>
      <c r="E172" s="236" t="s">
        <v>7</v>
      </c>
      <c r="F172" s="221" t="s">
        <v>2935</v>
      </c>
      <c r="G172" s="225" t="s">
        <v>129</v>
      </c>
      <c r="H172" s="229"/>
      <c r="I172" s="229"/>
      <c r="J172" s="225" t="s">
        <v>5622</v>
      </c>
      <c r="K172" s="272" t="s">
        <v>85</v>
      </c>
      <c r="L172" s="235"/>
      <c r="M172" s="274"/>
    </row>
    <row r="173" spans="1:13" s="9" customFormat="1" ht="32.1" customHeight="1" x14ac:dyDescent="0.15">
      <c r="A173" s="227"/>
      <c r="B173" s="223"/>
      <c r="C173" s="228"/>
      <c r="D173" s="223"/>
      <c r="E173" s="231"/>
      <c r="F173" s="232"/>
      <c r="G173" s="225" t="s">
        <v>130</v>
      </c>
      <c r="H173" s="229"/>
      <c r="I173" s="229"/>
      <c r="J173" s="225" t="s">
        <v>5222</v>
      </c>
      <c r="K173" s="237" t="s">
        <v>83</v>
      </c>
      <c r="L173" s="235"/>
      <c r="M173" s="274"/>
    </row>
    <row r="174" spans="1:13" s="9" customFormat="1" ht="32.1" customHeight="1" x14ac:dyDescent="0.15">
      <c r="A174" s="227"/>
      <c r="B174" s="223"/>
      <c r="C174" s="228"/>
      <c r="D174" s="223"/>
      <c r="E174" s="238" t="s">
        <v>8</v>
      </c>
      <c r="F174" s="239" t="s">
        <v>2938</v>
      </c>
      <c r="G174" s="225" t="s">
        <v>2939</v>
      </c>
      <c r="H174" s="229"/>
      <c r="I174" s="229"/>
      <c r="J174" s="225" t="s">
        <v>5623</v>
      </c>
      <c r="K174" s="234"/>
      <c r="L174" s="235"/>
      <c r="M174" s="274"/>
    </row>
    <row r="175" spans="1:13" s="9" customFormat="1" ht="56.1" customHeight="1" x14ac:dyDescent="0.15">
      <c r="A175" s="227"/>
      <c r="B175" s="223"/>
      <c r="C175" s="228"/>
      <c r="D175" s="223"/>
      <c r="E175" s="238" t="s">
        <v>9</v>
      </c>
      <c r="F175" s="239" t="s">
        <v>2940</v>
      </c>
      <c r="G175" s="225" t="s">
        <v>2941</v>
      </c>
      <c r="H175" s="229"/>
      <c r="I175" s="229"/>
      <c r="J175" s="225" t="s">
        <v>5624</v>
      </c>
      <c r="K175" s="275" t="s">
        <v>85</v>
      </c>
      <c r="L175" s="235"/>
      <c r="M175" s="274"/>
    </row>
    <row r="176" spans="1:13" s="9" customFormat="1" ht="80.099999999999994" customHeight="1" x14ac:dyDescent="0.15">
      <c r="A176" s="227"/>
      <c r="B176" s="223"/>
      <c r="C176" s="228"/>
      <c r="D176" s="223"/>
      <c r="E176" s="171" t="s">
        <v>11</v>
      </c>
      <c r="F176" s="191" t="s">
        <v>2942</v>
      </c>
      <c r="G176" s="206" t="s">
        <v>228</v>
      </c>
      <c r="H176" s="179"/>
      <c r="I176" s="179"/>
      <c r="J176" s="203" t="s">
        <v>2943</v>
      </c>
      <c r="K176" s="240"/>
      <c r="L176" s="235"/>
      <c r="M176" s="274"/>
    </row>
    <row r="177" spans="1:13" s="9" customFormat="1" ht="32.1" customHeight="1" x14ac:dyDescent="0.15">
      <c r="A177" s="227"/>
      <c r="B177" s="223"/>
      <c r="C177" s="228"/>
      <c r="D177" s="223"/>
      <c r="E177" s="180"/>
      <c r="F177" s="194"/>
      <c r="G177" s="206" t="s">
        <v>2944</v>
      </c>
      <c r="H177" s="179"/>
      <c r="I177" s="179"/>
      <c r="J177" s="203" t="s">
        <v>2945</v>
      </c>
      <c r="K177" s="240"/>
      <c r="L177" s="235"/>
      <c r="M177" s="274"/>
    </row>
    <row r="178" spans="1:13" s="9" customFormat="1" ht="32.1" customHeight="1" x14ac:dyDescent="0.15">
      <c r="A178" s="227"/>
      <c r="B178" s="223"/>
      <c r="C178" s="228"/>
      <c r="D178" s="223"/>
      <c r="E178" s="180"/>
      <c r="F178" s="194"/>
      <c r="G178" s="206" t="s">
        <v>2946</v>
      </c>
      <c r="H178" s="179"/>
      <c r="I178" s="179"/>
      <c r="J178" s="203" t="s">
        <v>2947</v>
      </c>
      <c r="K178" s="240"/>
      <c r="L178" s="235"/>
      <c r="M178" s="274"/>
    </row>
    <row r="179" spans="1:13" s="9" customFormat="1" ht="32.1" customHeight="1" x14ac:dyDescent="0.15">
      <c r="A179" s="227"/>
      <c r="B179" s="223"/>
      <c r="C179" s="228"/>
      <c r="D179" s="223"/>
      <c r="E179" s="180"/>
      <c r="F179" s="194"/>
      <c r="G179" s="206" t="s">
        <v>2948</v>
      </c>
      <c r="H179" s="179"/>
      <c r="I179" s="179"/>
      <c r="J179" s="206" t="s">
        <v>2949</v>
      </c>
      <c r="K179" s="240"/>
      <c r="L179" s="235"/>
      <c r="M179" s="274"/>
    </row>
    <row r="180" spans="1:13" s="9" customFormat="1" ht="32.1" customHeight="1" x14ac:dyDescent="0.15">
      <c r="A180" s="227"/>
      <c r="B180" s="223"/>
      <c r="C180" s="228"/>
      <c r="D180" s="223"/>
      <c r="E180" s="180"/>
      <c r="F180" s="194"/>
      <c r="G180" s="206" t="s">
        <v>2950</v>
      </c>
      <c r="H180" s="179"/>
      <c r="I180" s="179"/>
      <c r="J180" s="206" t="s">
        <v>2951</v>
      </c>
      <c r="K180" s="240"/>
      <c r="L180" s="235"/>
      <c r="M180" s="274"/>
    </row>
    <row r="181" spans="1:13" s="9" customFormat="1" ht="32.1" customHeight="1" x14ac:dyDescent="0.15">
      <c r="A181" s="227"/>
      <c r="B181" s="223"/>
      <c r="C181" s="228"/>
      <c r="D181" s="223"/>
      <c r="E181" s="180"/>
      <c r="F181" s="194"/>
      <c r="G181" s="206" t="s">
        <v>2952</v>
      </c>
      <c r="H181" s="179"/>
      <c r="I181" s="179"/>
      <c r="J181" s="206" t="s">
        <v>2953</v>
      </c>
      <c r="K181" s="268"/>
      <c r="L181" s="235"/>
      <c r="M181" s="274"/>
    </row>
    <row r="182" spans="1:13" s="9" customFormat="1" ht="44.1" customHeight="1" x14ac:dyDescent="0.15">
      <c r="A182" s="227"/>
      <c r="B182" s="223"/>
      <c r="C182" s="228"/>
      <c r="D182" s="223"/>
      <c r="E182" s="180"/>
      <c r="F182" s="194"/>
      <c r="G182" s="206" t="s">
        <v>2966</v>
      </c>
      <c r="H182" s="179"/>
      <c r="I182" s="179"/>
      <c r="J182" s="206" t="s">
        <v>5625</v>
      </c>
      <c r="K182" s="269" t="s">
        <v>2968</v>
      </c>
      <c r="L182" s="235"/>
      <c r="M182" s="274"/>
    </row>
    <row r="183" spans="1:13" s="9" customFormat="1" ht="56.1" customHeight="1" x14ac:dyDescent="0.15">
      <c r="A183" s="227"/>
      <c r="B183" s="223"/>
      <c r="C183" s="228"/>
      <c r="D183" s="223"/>
      <c r="E183" s="180"/>
      <c r="F183" s="194"/>
      <c r="G183" s="206" t="s">
        <v>545</v>
      </c>
      <c r="H183" s="179"/>
      <c r="I183" s="179"/>
      <c r="J183" s="206" t="s">
        <v>545</v>
      </c>
      <c r="K183" s="217" t="s">
        <v>2970</v>
      </c>
      <c r="L183" s="235"/>
      <c r="M183" s="274"/>
    </row>
    <row r="184" spans="1:13" s="9" customFormat="1" ht="32.1" customHeight="1" x14ac:dyDescent="0.15">
      <c r="A184" s="227"/>
      <c r="B184" s="223"/>
      <c r="C184" s="228"/>
      <c r="D184" s="223"/>
      <c r="E184" s="180"/>
      <c r="F184" s="194"/>
      <c r="G184" s="206" t="s">
        <v>2975</v>
      </c>
      <c r="H184" s="179"/>
      <c r="I184" s="179"/>
      <c r="J184" s="206" t="s">
        <v>2975</v>
      </c>
      <c r="K184" s="268"/>
      <c r="L184" s="235"/>
      <c r="M184" s="274"/>
    </row>
    <row r="185" spans="1:13" s="9" customFormat="1" ht="44.1" customHeight="1" x14ac:dyDescent="0.15">
      <c r="A185" s="227"/>
      <c r="B185" s="223"/>
      <c r="C185" s="228"/>
      <c r="D185" s="223"/>
      <c r="E185" s="180"/>
      <c r="F185" s="194"/>
      <c r="G185" s="206" t="s">
        <v>2979</v>
      </c>
      <c r="H185" s="179"/>
      <c r="I185" s="179"/>
      <c r="J185" s="206" t="s">
        <v>2979</v>
      </c>
      <c r="K185" s="269" t="s">
        <v>266</v>
      </c>
      <c r="L185" s="235"/>
      <c r="M185" s="274"/>
    </row>
    <row r="186" spans="1:13" s="9" customFormat="1" ht="56.1" customHeight="1" x14ac:dyDescent="0.15">
      <c r="A186" s="227"/>
      <c r="B186" s="223"/>
      <c r="C186" s="228"/>
      <c r="D186" s="223"/>
      <c r="E186" s="180"/>
      <c r="F186" s="194"/>
      <c r="G186" s="206" t="s">
        <v>131</v>
      </c>
      <c r="H186" s="179"/>
      <c r="I186" s="179"/>
      <c r="J186" s="206" t="s">
        <v>131</v>
      </c>
      <c r="K186" s="217" t="s">
        <v>2746</v>
      </c>
      <c r="L186" s="229"/>
      <c r="M186" s="274"/>
    </row>
    <row r="187" spans="1:13" s="9" customFormat="1" ht="32.1" customHeight="1" x14ac:dyDescent="0.15">
      <c r="A187" s="227"/>
      <c r="B187" s="223"/>
      <c r="C187" s="228"/>
      <c r="D187" s="223"/>
      <c r="E187" s="180"/>
      <c r="F187" s="194"/>
      <c r="G187" s="206" t="s">
        <v>2982</v>
      </c>
      <c r="H187" s="179"/>
      <c r="I187" s="179"/>
      <c r="J187" s="206" t="s">
        <v>2982</v>
      </c>
      <c r="K187" s="268"/>
      <c r="L187" s="229"/>
      <c r="M187" s="274"/>
    </row>
    <row r="188" spans="1:13" s="9" customFormat="1" ht="56.1" customHeight="1" x14ac:dyDescent="0.15">
      <c r="A188" s="227"/>
      <c r="B188" s="223"/>
      <c r="C188" s="228"/>
      <c r="D188" s="223"/>
      <c r="E188" s="180"/>
      <c r="F188" s="194"/>
      <c r="G188" s="206" t="s">
        <v>229</v>
      </c>
      <c r="H188" s="179"/>
      <c r="I188" s="179"/>
      <c r="J188" s="206" t="s">
        <v>229</v>
      </c>
      <c r="K188" s="217" t="s">
        <v>2985</v>
      </c>
      <c r="L188" s="229"/>
      <c r="M188" s="274"/>
    </row>
    <row r="189" spans="1:13" s="9" customFormat="1" ht="32.1" customHeight="1" x14ac:dyDescent="0.15">
      <c r="A189" s="227"/>
      <c r="B189" s="223"/>
      <c r="C189" s="228"/>
      <c r="D189" s="223"/>
      <c r="E189" s="180"/>
      <c r="F189" s="194"/>
      <c r="G189" s="206" t="s">
        <v>2986</v>
      </c>
      <c r="H189" s="179"/>
      <c r="I189" s="179"/>
      <c r="J189" s="206" t="s">
        <v>2986</v>
      </c>
      <c r="K189" s="179"/>
      <c r="L189" s="235"/>
      <c r="M189" s="274"/>
    </row>
    <row r="190" spans="1:13" s="9" customFormat="1" ht="32.1" customHeight="1" x14ac:dyDescent="0.15">
      <c r="A190" s="227"/>
      <c r="B190" s="223"/>
      <c r="C190" s="228"/>
      <c r="D190" s="223"/>
      <c r="E190" s="180"/>
      <c r="F190" s="194"/>
      <c r="G190" s="206" t="s">
        <v>2988</v>
      </c>
      <c r="H190" s="179"/>
      <c r="I190" s="179"/>
      <c r="J190" s="206" t="s">
        <v>2988</v>
      </c>
      <c r="K190" s="179"/>
      <c r="L190" s="235"/>
      <c r="M190" s="274"/>
    </row>
    <row r="191" spans="1:13" s="9" customFormat="1" ht="32.1" customHeight="1" x14ac:dyDescent="0.15">
      <c r="A191" s="227"/>
      <c r="B191" s="223"/>
      <c r="C191" s="228"/>
      <c r="D191" s="223"/>
      <c r="E191" s="180"/>
      <c r="F191" s="194"/>
      <c r="G191" s="206" t="s">
        <v>2990</v>
      </c>
      <c r="H191" s="179"/>
      <c r="I191" s="179"/>
      <c r="J191" s="206" t="s">
        <v>2990</v>
      </c>
      <c r="K191" s="179"/>
      <c r="L191" s="235"/>
      <c r="M191" s="274"/>
    </row>
    <row r="192" spans="1:13" s="9" customFormat="1" ht="32.1" customHeight="1" x14ac:dyDescent="0.15">
      <c r="A192" s="227"/>
      <c r="B192" s="223"/>
      <c r="C192" s="228"/>
      <c r="D192" s="223"/>
      <c r="E192" s="180"/>
      <c r="F192" s="194"/>
      <c r="G192" s="206" t="s">
        <v>2996</v>
      </c>
      <c r="H192" s="179"/>
      <c r="I192" s="179"/>
      <c r="J192" s="206" t="s">
        <v>2996</v>
      </c>
      <c r="K192" s="179"/>
      <c r="L192" s="235"/>
      <c r="M192" s="274"/>
    </row>
    <row r="193" spans="1:13" s="9" customFormat="1" ht="32.1" customHeight="1" x14ac:dyDescent="0.15">
      <c r="A193" s="227"/>
      <c r="B193" s="223"/>
      <c r="C193" s="228"/>
      <c r="D193" s="223"/>
      <c r="E193" s="180"/>
      <c r="F193" s="194"/>
      <c r="G193" s="206" t="s">
        <v>2998</v>
      </c>
      <c r="H193" s="179"/>
      <c r="I193" s="179"/>
      <c r="J193" s="206" t="s">
        <v>2998</v>
      </c>
      <c r="K193" s="189"/>
      <c r="L193" s="235"/>
      <c r="M193" s="274"/>
    </row>
    <row r="194" spans="1:13" s="9" customFormat="1" ht="56.1" customHeight="1" x14ac:dyDescent="0.15">
      <c r="A194" s="227"/>
      <c r="B194" s="223"/>
      <c r="C194" s="228"/>
      <c r="D194" s="223"/>
      <c r="E194" s="180"/>
      <c r="F194" s="194"/>
      <c r="G194" s="206" t="s">
        <v>267</v>
      </c>
      <c r="H194" s="179" t="s">
        <v>5626</v>
      </c>
      <c r="I194" s="179"/>
      <c r="J194" s="206" t="s">
        <v>267</v>
      </c>
      <c r="K194" s="206" t="s">
        <v>3000</v>
      </c>
      <c r="L194" s="235"/>
      <c r="M194" s="274"/>
    </row>
    <row r="195" spans="1:13" s="9" customFormat="1" ht="56.1" customHeight="1" x14ac:dyDescent="0.15">
      <c r="A195" s="227"/>
      <c r="B195" s="223"/>
      <c r="C195" s="228"/>
      <c r="D195" s="223"/>
      <c r="E195" s="180"/>
      <c r="F195" s="194"/>
      <c r="G195" s="203" t="s">
        <v>3018</v>
      </c>
      <c r="H195" s="179"/>
      <c r="I195" s="179"/>
      <c r="J195" s="203" t="s">
        <v>3018</v>
      </c>
      <c r="K195" s="203" t="s">
        <v>3020</v>
      </c>
      <c r="L195" s="235"/>
      <c r="M195" s="274"/>
    </row>
    <row r="196" spans="1:13" s="9" customFormat="1" ht="92.1" customHeight="1" x14ac:dyDescent="0.15">
      <c r="A196" s="227"/>
      <c r="B196" s="223"/>
      <c r="C196" s="228"/>
      <c r="D196" s="223"/>
      <c r="E196" s="180"/>
      <c r="F196" s="194"/>
      <c r="G196" s="203" t="s">
        <v>3023</v>
      </c>
      <c r="H196" s="179"/>
      <c r="I196" s="179"/>
      <c r="J196" s="203" t="s">
        <v>3023</v>
      </c>
      <c r="K196" s="203" t="s">
        <v>3025</v>
      </c>
      <c r="L196" s="235"/>
      <c r="M196" s="274"/>
    </row>
    <row r="197" spans="1:13" s="9" customFormat="1" ht="56.1" customHeight="1" x14ac:dyDescent="0.15">
      <c r="A197" s="227"/>
      <c r="B197" s="223"/>
      <c r="C197" s="276"/>
      <c r="D197" s="232"/>
      <c r="E197" s="197"/>
      <c r="F197" s="198"/>
      <c r="G197" s="203" t="s">
        <v>3029</v>
      </c>
      <c r="H197" s="179"/>
      <c r="I197" s="189"/>
      <c r="J197" s="203" t="s">
        <v>3029</v>
      </c>
      <c r="K197" s="203" t="s">
        <v>3031</v>
      </c>
      <c r="L197" s="234"/>
      <c r="M197" s="277"/>
    </row>
    <row r="198" spans="1:13" s="7" customFormat="1" ht="44.1" customHeight="1" x14ac:dyDescent="0.15">
      <c r="A198" s="193"/>
      <c r="B198" s="194"/>
      <c r="C198" s="202">
        <v>7</v>
      </c>
      <c r="D198" s="191" t="s">
        <v>428</v>
      </c>
      <c r="E198" s="185" t="s">
        <v>8</v>
      </c>
      <c r="F198" s="204" t="s">
        <v>3038</v>
      </c>
      <c r="G198" s="206" t="s">
        <v>3039</v>
      </c>
      <c r="H198" s="179"/>
      <c r="I198" s="173" t="s">
        <v>428</v>
      </c>
      <c r="J198" s="203" t="s">
        <v>5627</v>
      </c>
      <c r="K198" s="212" t="s">
        <v>85</v>
      </c>
      <c r="L198" s="173" t="s">
        <v>17</v>
      </c>
      <c r="M198" s="174" t="s">
        <v>16</v>
      </c>
    </row>
    <row r="199" spans="1:13" s="7" customFormat="1" ht="32.1" customHeight="1" x14ac:dyDescent="0.15">
      <c r="A199" s="193"/>
      <c r="B199" s="194"/>
      <c r="C199" s="177"/>
      <c r="D199" s="194"/>
      <c r="E199" s="185" t="s">
        <v>11</v>
      </c>
      <c r="F199" s="204" t="s">
        <v>3045</v>
      </c>
      <c r="G199" s="206" t="s">
        <v>3046</v>
      </c>
      <c r="H199" s="179"/>
      <c r="I199" s="179"/>
      <c r="J199" s="206" t="s">
        <v>3046</v>
      </c>
      <c r="K199" s="212" t="s">
        <v>379</v>
      </c>
      <c r="L199" s="209"/>
      <c r="M199" s="178"/>
    </row>
    <row r="200" spans="1:13" s="7" customFormat="1" ht="44.1" customHeight="1" x14ac:dyDescent="0.15">
      <c r="A200" s="193"/>
      <c r="B200" s="194"/>
      <c r="C200" s="177"/>
      <c r="D200" s="194"/>
      <c r="E200" s="185" t="s">
        <v>12</v>
      </c>
      <c r="F200" s="204" t="s">
        <v>4410</v>
      </c>
      <c r="G200" s="206" t="s">
        <v>4411</v>
      </c>
      <c r="H200" s="179"/>
      <c r="I200" s="179"/>
      <c r="J200" s="203" t="s">
        <v>5628</v>
      </c>
      <c r="K200" s="214" t="s">
        <v>85</v>
      </c>
      <c r="L200" s="209"/>
      <c r="M200" s="178"/>
    </row>
    <row r="201" spans="1:13" s="7" customFormat="1" ht="32.1" customHeight="1" x14ac:dyDescent="0.15">
      <c r="A201" s="193"/>
      <c r="B201" s="194"/>
      <c r="C201" s="177"/>
      <c r="D201" s="194"/>
      <c r="E201" s="171" t="s">
        <v>13</v>
      </c>
      <c r="F201" s="191" t="s">
        <v>5238</v>
      </c>
      <c r="G201" s="206" t="s">
        <v>5239</v>
      </c>
      <c r="H201" s="179"/>
      <c r="I201" s="179"/>
      <c r="J201" s="206" t="s">
        <v>5240</v>
      </c>
      <c r="K201" s="209"/>
      <c r="L201" s="209"/>
      <c r="M201" s="178"/>
    </row>
    <row r="202" spans="1:13" s="7" customFormat="1" ht="32.1" customHeight="1" x14ac:dyDescent="0.15">
      <c r="A202" s="193"/>
      <c r="B202" s="194"/>
      <c r="C202" s="177"/>
      <c r="D202" s="194"/>
      <c r="E202" s="180"/>
      <c r="F202" s="194"/>
      <c r="G202" s="206" t="s">
        <v>5241</v>
      </c>
      <c r="H202" s="179"/>
      <c r="I202" s="179"/>
      <c r="J202" s="206" t="s">
        <v>5629</v>
      </c>
      <c r="K202" s="209"/>
      <c r="L202" s="209"/>
      <c r="M202" s="178"/>
    </row>
    <row r="203" spans="1:13" s="7" customFormat="1" ht="32.1" customHeight="1" x14ac:dyDescent="0.15">
      <c r="A203" s="193"/>
      <c r="B203" s="194"/>
      <c r="C203" s="177"/>
      <c r="D203" s="194"/>
      <c r="E203" s="180"/>
      <c r="F203" s="194"/>
      <c r="G203" s="206" t="s">
        <v>5630</v>
      </c>
      <c r="H203" s="179"/>
      <c r="I203" s="179"/>
      <c r="J203" s="206" t="s">
        <v>5631</v>
      </c>
      <c r="K203" s="209"/>
      <c r="L203" s="209"/>
      <c r="M203" s="178"/>
    </row>
    <row r="204" spans="1:13" s="7" customFormat="1" ht="32.1" customHeight="1" x14ac:dyDescent="0.15">
      <c r="A204" s="193"/>
      <c r="B204" s="194"/>
      <c r="C204" s="177"/>
      <c r="D204" s="194"/>
      <c r="E204" s="180"/>
      <c r="F204" s="194"/>
      <c r="G204" s="206" t="s">
        <v>5243</v>
      </c>
      <c r="H204" s="179"/>
      <c r="I204" s="179"/>
      <c r="J204" s="206" t="s">
        <v>5244</v>
      </c>
      <c r="K204" s="209"/>
      <c r="L204" s="209"/>
      <c r="M204" s="178"/>
    </row>
    <row r="205" spans="1:13" s="7" customFormat="1" ht="32.1" customHeight="1" x14ac:dyDescent="0.15">
      <c r="A205" s="193"/>
      <c r="B205" s="194"/>
      <c r="C205" s="177"/>
      <c r="D205" s="194"/>
      <c r="E205" s="180"/>
      <c r="F205" s="194"/>
      <c r="G205" s="206" t="s">
        <v>5251</v>
      </c>
      <c r="H205" s="179"/>
      <c r="I205" s="179"/>
      <c r="J205" s="206" t="s">
        <v>5632</v>
      </c>
      <c r="K205" s="211"/>
      <c r="L205" s="209"/>
      <c r="M205" s="178"/>
    </row>
    <row r="206" spans="1:13" s="7" customFormat="1" ht="44.1" customHeight="1" x14ac:dyDescent="0.15">
      <c r="A206" s="201"/>
      <c r="B206" s="198"/>
      <c r="C206" s="184"/>
      <c r="D206" s="198"/>
      <c r="E206" s="197"/>
      <c r="F206" s="198"/>
      <c r="G206" s="206" t="s">
        <v>5633</v>
      </c>
      <c r="H206" s="189"/>
      <c r="I206" s="189"/>
      <c r="J206" s="206" t="s">
        <v>5634</v>
      </c>
      <c r="K206" s="212" t="s">
        <v>83</v>
      </c>
      <c r="L206" s="211"/>
      <c r="M206" s="187"/>
    </row>
    <row r="207" spans="1:13" s="7" customFormat="1" ht="80.099999999999994" customHeight="1" x14ac:dyDescent="0.15">
      <c r="A207" s="190">
        <v>60</v>
      </c>
      <c r="B207" s="191" t="s">
        <v>430</v>
      </c>
      <c r="C207" s="202">
        <v>3</v>
      </c>
      <c r="D207" s="191" t="s">
        <v>3050</v>
      </c>
      <c r="E207" s="171" t="s">
        <v>5</v>
      </c>
      <c r="F207" s="191" t="s">
        <v>3051</v>
      </c>
      <c r="G207" s="206" t="s">
        <v>429</v>
      </c>
      <c r="H207" s="173" t="s">
        <v>430</v>
      </c>
      <c r="I207" s="173" t="s">
        <v>3050</v>
      </c>
      <c r="J207" s="203" t="s">
        <v>5635</v>
      </c>
      <c r="K207" s="212" t="s">
        <v>32</v>
      </c>
      <c r="L207" s="214" t="s">
        <v>22</v>
      </c>
      <c r="M207" s="174" t="s">
        <v>3053</v>
      </c>
    </row>
    <row r="208" spans="1:13" s="7" customFormat="1" ht="56.1" customHeight="1" x14ac:dyDescent="0.15">
      <c r="A208" s="193"/>
      <c r="B208" s="194"/>
      <c r="C208" s="177"/>
      <c r="D208" s="194"/>
      <c r="E208" s="197"/>
      <c r="F208" s="198"/>
      <c r="G208" s="206" t="s">
        <v>3052</v>
      </c>
      <c r="H208" s="179"/>
      <c r="I208" s="179"/>
      <c r="J208" s="203" t="s">
        <v>5636</v>
      </c>
      <c r="K208" s="214" t="s">
        <v>85</v>
      </c>
      <c r="L208" s="209"/>
      <c r="M208" s="178"/>
    </row>
    <row r="209" spans="1:13" s="7" customFormat="1" ht="32.1" customHeight="1" x14ac:dyDescent="0.15">
      <c r="A209" s="193"/>
      <c r="B209" s="194"/>
      <c r="C209" s="177"/>
      <c r="D209" s="194"/>
      <c r="E209" s="171" t="s">
        <v>6</v>
      </c>
      <c r="F209" s="191" t="s">
        <v>3054</v>
      </c>
      <c r="G209" s="206" t="s">
        <v>137</v>
      </c>
      <c r="H209" s="179"/>
      <c r="I209" s="179"/>
      <c r="J209" s="206" t="s">
        <v>3055</v>
      </c>
      <c r="K209" s="209"/>
      <c r="L209" s="209"/>
      <c r="M209" s="178"/>
    </row>
    <row r="210" spans="1:13" s="7" customFormat="1" ht="32.1" customHeight="1" x14ac:dyDescent="0.15">
      <c r="A210" s="193"/>
      <c r="B210" s="194"/>
      <c r="C210" s="177"/>
      <c r="D210" s="194"/>
      <c r="E210" s="180"/>
      <c r="F210" s="194"/>
      <c r="G210" s="206" t="s">
        <v>5637</v>
      </c>
      <c r="H210" s="179"/>
      <c r="I210" s="179"/>
      <c r="J210" s="206" t="s">
        <v>5638</v>
      </c>
      <c r="K210" s="209"/>
      <c r="L210" s="209"/>
      <c r="M210" s="178"/>
    </row>
    <row r="211" spans="1:13" s="7" customFormat="1" ht="32.1" customHeight="1" x14ac:dyDescent="0.15">
      <c r="A211" s="193"/>
      <c r="B211" s="194"/>
      <c r="C211" s="177"/>
      <c r="D211" s="194"/>
      <c r="E211" s="197"/>
      <c r="F211" s="198"/>
      <c r="G211" s="206" t="s">
        <v>5639</v>
      </c>
      <c r="H211" s="179"/>
      <c r="I211" s="179"/>
      <c r="J211" s="206" t="s">
        <v>5640</v>
      </c>
      <c r="K211" s="209"/>
      <c r="L211" s="209"/>
      <c r="M211" s="178"/>
    </row>
    <row r="212" spans="1:13" s="7" customFormat="1" ht="44.1" customHeight="1" x14ac:dyDescent="0.15">
      <c r="A212" s="193"/>
      <c r="B212" s="194"/>
      <c r="C212" s="177"/>
      <c r="D212" s="194"/>
      <c r="E212" s="171" t="s">
        <v>7</v>
      </c>
      <c r="F212" s="191" t="s">
        <v>3056</v>
      </c>
      <c r="G212" s="206" t="s">
        <v>138</v>
      </c>
      <c r="H212" s="179"/>
      <c r="I212" s="179"/>
      <c r="J212" s="206" t="s">
        <v>3057</v>
      </c>
      <c r="K212" s="209"/>
      <c r="L212" s="209"/>
      <c r="M212" s="178"/>
    </row>
    <row r="213" spans="1:13" s="7" customFormat="1" ht="44.1" customHeight="1" x14ac:dyDescent="0.15">
      <c r="A213" s="193"/>
      <c r="B213" s="194"/>
      <c r="C213" s="184"/>
      <c r="D213" s="198"/>
      <c r="E213" s="180"/>
      <c r="F213" s="198"/>
      <c r="G213" s="206" t="s">
        <v>139</v>
      </c>
      <c r="H213" s="179"/>
      <c r="I213" s="189"/>
      <c r="J213" s="203" t="s">
        <v>5641</v>
      </c>
      <c r="K213" s="211"/>
      <c r="L213" s="211"/>
      <c r="M213" s="187"/>
    </row>
    <row r="214" spans="1:13" s="7" customFormat="1" ht="68.099999999999994" customHeight="1" x14ac:dyDescent="0.15">
      <c r="A214" s="201"/>
      <c r="B214" s="198"/>
      <c r="C214" s="242">
        <v>4</v>
      </c>
      <c r="D214" s="204" t="s">
        <v>4445</v>
      </c>
      <c r="E214" s="185"/>
      <c r="F214" s="204" t="s">
        <v>4446</v>
      </c>
      <c r="G214" s="206" t="s">
        <v>4447</v>
      </c>
      <c r="H214" s="189"/>
      <c r="I214" s="206" t="s">
        <v>4445</v>
      </c>
      <c r="J214" s="206" t="s">
        <v>5642</v>
      </c>
      <c r="K214" s="212" t="s">
        <v>85</v>
      </c>
      <c r="L214" s="206" t="s">
        <v>17</v>
      </c>
      <c r="M214" s="181" t="s">
        <v>16</v>
      </c>
    </row>
    <row r="215" spans="1:13" s="7" customFormat="1" ht="92.1" customHeight="1" x14ac:dyDescent="0.15">
      <c r="A215" s="190">
        <v>61</v>
      </c>
      <c r="B215" s="191" t="s">
        <v>3059</v>
      </c>
      <c r="C215" s="202">
        <v>1</v>
      </c>
      <c r="D215" s="191" t="s">
        <v>3060</v>
      </c>
      <c r="E215" s="185" t="s">
        <v>5</v>
      </c>
      <c r="F215" s="204" t="s">
        <v>3061</v>
      </c>
      <c r="G215" s="206" t="s">
        <v>357</v>
      </c>
      <c r="H215" s="173" t="s">
        <v>3059</v>
      </c>
      <c r="I215" s="173" t="s">
        <v>3060</v>
      </c>
      <c r="J215" s="206" t="s">
        <v>5643</v>
      </c>
      <c r="K215" s="217" t="s">
        <v>85</v>
      </c>
      <c r="L215" s="173" t="s">
        <v>17</v>
      </c>
      <c r="M215" s="174" t="s">
        <v>16</v>
      </c>
    </row>
    <row r="216" spans="1:13" s="7" customFormat="1" ht="32.1" customHeight="1" x14ac:dyDescent="0.15">
      <c r="A216" s="193"/>
      <c r="B216" s="194"/>
      <c r="C216" s="177"/>
      <c r="D216" s="194"/>
      <c r="E216" s="171" t="s">
        <v>6</v>
      </c>
      <c r="F216" s="191" t="s">
        <v>3062</v>
      </c>
      <c r="G216" s="206" t="s">
        <v>230</v>
      </c>
      <c r="H216" s="179"/>
      <c r="I216" s="179"/>
      <c r="J216" s="203" t="s">
        <v>258</v>
      </c>
      <c r="K216" s="240"/>
      <c r="L216" s="209"/>
      <c r="M216" s="178"/>
    </row>
    <row r="217" spans="1:13" s="7" customFormat="1" ht="32.1" customHeight="1" x14ac:dyDescent="0.15">
      <c r="A217" s="193"/>
      <c r="B217" s="194"/>
      <c r="C217" s="177"/>
      <c r="D217" s="194"/>
      <c r="E217" s="197"/>
      <c r="F217" s="198"/>
      <c r="G217" s="206" t="s">
        <v>323</v>
      </c>
      <c r="H217" s="179"/>
      <c r="I217" s="179"/>
      <c r="J217" s="206" t="s">
        <v>5644</v>
      </c>
      <c r="K217" s="268"/>
      <c r="L217" s="211"/>
      <c r="M217" s="187"/>
    </row>
    <row r="218" spans="1:13" s="7" customFormat="1" ht="56.1" customHeight="1" x14ac:dyDescent="0.15">
      <c r="A218" s="193"/>
      <c r="B218" s="194"/>
      <c r="C218" s="184"/>
      <c r="D218" s="198"/>
      <c r="E218" s="185" t="s">
        <v>7</v>
      </c>
      <c r="F218" s="204" t="s">
        <v>269</v>
      </c>
      <c r="G218" s="206" t="s">
        <v>3065</v>
      </c>
      <c r="H218" s="179"/>
      <c r="I218" s="189"/>
      <c r="J218" s="203" t="s">
        <v>5645</v>
      </c>
      <c r="K218" s="212" t="s">
        <v>32</v>
      </c>
      <c r="L218" s="212" t="s">
        <v>3066</v>
      </c>
      <c r="M218" s="206" t="s">
        <v>2631</v>
      </c>
    </row>
    <row r="219" spans="1:13" s="7" customFormat="1" ht="92.1" customHeight="1" x14ac:dyDescent="0.15">
      <c r="A219" s="193"/>
      <c r="B219" s="194"/>
      <c r="C219" s="202">
        <v>2</v>
      </c>
      <c r="D219" s="191" t="s">
        <v>3067</v>
      </c>
      <c r="E219" s="171" t="s">
        <v>5</v>
      </c>
      <c r="F219" s="191" t="s">
        <v>3068</v>
      </c>
      <c r="G219" s="206" t="s">
        <v>3069</v>
      </c>
      <c r="H219" s="179"/>
      <c r="I219" s="173" t="s">
        <v>3067</v>
      </c>
      <c r="J219" s="203" t="s">
        <v>5646</v>
      </c>
      <c r="K219" s="212" t="s">
        <v>85</v>
      </c>
      <c r="L219" s="173" t="s">
        <v>17</v>
      </c>
      <c r="M219" s="174" t="s">
        <v>16</v>
      </c>
    </row>
    <row r="220" spans="1:13" s="7" customFormat="1" ht="32.1" customHeight="1" x14ac:dyDescent="0.15">
      <c r="A220" s="193"/>
      <c r="B220" s="194"/>
      <c r="C220" s="177"/>
      <c r="D220" s="194"/>
      <c r="E220" s="197"/>
      <c r="F220" s="198"/>
      <c r="G220" s="206" t="s">
        <v>3070</v>
      </c>
      <c r="H220" s="179"/>
      <c r="I220" s="179"/>
      <c r="J220" s="203" t="s">
        <v>5647</v>
      </c>
      <c r="K220" s="212" t="s">
        <v>83</v>
      </c>
      <c r="L220" s="209"/>
      <c r="M220" s="178"/>
    </row>
    <row r="221" spans="1:13" s="7" customFormat="1" ht="44.1" customHeight="1" x14ac:dyDescent="0.15">
      <c r="A221" s="193"/>
      <c r="B221" s="194"/>
      <c r="C221" s="177"/>
      <c r="D221" s="194"/>
      <c r="E221" s="171" t="s">
        <v>6</v>
      </c>
      <c r="F221" s="191" t="s">
        <v>3072</v>
      </c>
      <c r="G221" s="206" t="s">
        <v>3073</v>
      </c>
      <c r="H221" s="179"/>
      <c r="I221" s="179"/>
      <c r="J221" s="203" t="s">
        <v>360</v>
      </c>
      <c r="K221" s="212" t="s">
        <v>85</v>
      </c>
      <c r="L221" s="209"/>
      <c r="M221" s="178"/>
    </row>
    <row r="222" spans="1:13" s="7" customFormat="1" ht="32.1" customHeight="1" x14ac:dyDescent="0.15">
      <c r="A222" s="193"/>
      <c r="B222" s="194"/>
      <c r="C222" s="177"/>
      <c r="D222" s="194"/>
      <c r="E222" s="197"/>
      <c r="F222" s="198"/>
      <c r="G222" s="206" t="s">
        <v>3074</v>
      </c>
      <c r="H222" s="179"/>
      <c r="I222" s="179"/>
      <c r="J222" s="206" t="s">
        <v>5648</v>
      </c>
      <c r="K222" s="212" t="s">
        <v>83</v>
      </c>
      <c r="L222" s="209"/>
      <c r="M222" s="178"/>
    </row>
    <row r="223" spans="1:13" s="7" customFormat="1" ht="56.1" customHeight="1" x14ac:dyDescent="0.15">
      <c r="A223" s="193"/>
      <c r="B223" s="194"/>
      <c r="C223" s="177"/>
      <c r="D223" s="194"/>
      <c r="E223" s="171" t="s">
        <v>7</v>
      </c>
      <c r="F223" s="191" t="s">
        <v>361</v>
      </c>
      <c r="G223" s="206" t="s">
        <v>4470</v>
      </c>
      <c r="H223" s="179"/>
      <c r="I223" s="179"/>
      <c r="J223" s="203" t="s">
        <v>5649</v>
      </c>
      <c r="K223" s="212" t="s">
        <v>85</v>
      </c>
      <c r="L223" s="179"/>
      <c r="M223" s="178"/>
    </row>
    <row r="224" spans="1:13" s="7" customFormat="1" ht="44.1" customHeight="1" x14ac:dyDescent="0.15">
      <c r="A224" s="193"/>
      <c r="B224" s="194"/>
      <c r="C224" s="177"/>
      <c r="D224" s="194"/>
      <c r="E224" s="197"/>
      <c r="F224" s="198"/>
      <c r="G224" s="206" t="s">
        <v>362</v>
      </c>
      <c r="H224" s="179"/>
      <c r="I224" s="179"/>
      <c r="J224" s="203" t="s">
        <v>5650</v>
      </c>
      <c r="K224" s="212" t="s">
        <v>83</v>
      </c>
      <c r="L224" s="209"/>
      <c r="M224" s="178"/>
    </row>
    <row r="225" spans="1:13" s="7" customFormat="1" ht="32.1" customHeight="1" x14ac:dyDescent="0.15">
      <c r="A225" s="193"/>
      <c r="B225" s="194"/>
      <c r="C225" s="177"/>
      <c r="D225" s="194"/>
      <c r="E225" s="171" t="s">
        <v>8</v>
      </c>
      <c r="F225" s="191" t="s">
        <v>3080</v>
      </c>
      <c r="G225" s="206" t="s">
        <v>3081</v>
      </c>
      <c r="H225" s="179"/>
      <c r="I225" s="179"/>
      <c r="J225" s="203" t="s">
        <v>3081</v>
      </c>
      <c r="K225" s="212" t="s">
        <v>379</v>
      </c>
      <c r="L225" s="209"/>
      <c r="M225" s="178"/>
    </row>
    <row r="226" spans="1:13" s="7" customFormat="1" ht="32.1" customHeight="1" x14ac:dyDescent="0.15">
      <c r="A226" s="193"/>
      <c r="B226" s="194"/>
      <c r="C226" s="177"/>
      <c r="D226" s="194"/>
      <c r="E226" s="180"/>
      <c r="F226" s="194"/>
      <c r="G226" s="206" t="s">
        <v>3083</v>
      </c>
      <c r="H226" s="179"/>
      <c r="I226" s="179"/>
      <c r="J226" s="203" t="s">
        <v>3084</v>
      </c>
      <c r="K226" s="212" t="s">
        <v>32</v>
      </c>
      <c r="L226" s="209"/>
      <c r="M226" s="178"/>
    </row>
    <row r="227" spans="1:13" s="7" customFormat="1" ht="32.1" customHeight="1" x14ac:dyDescent="0.15">
      <c r="A227" s="193"/>
      <c r="B227" s="194"/>
      <c r="C227" s="177"/>
      <c r="D227" s="194"/>
      <c r="E227" s="180"/>
      <c r="F227" s="194"/>
      <c r="G227" s="206" t="s">
        <v>3085</v>
      </c>
      <c r="H227" s="179"/>
      <c r="I227" s="179"/>
      <c r="J227" s="203" t="s">
        <v>3086</v>
      </c>
      <c r="K227" s="214" t="s">
        <v>80</v>
      </c>
      <c r="L227" s="209"/>
      <c r="M227" s="178"/>
    </row>
    <row r="228" spans="1:13" s="7" customFormat="1" ht="32.1" customHeight="1" x14ac:dyDescent="0.15">
      <c r="A228" s="193"/>
      <c r="B228" s="194"/>
      <c r="C228" s="177"/>
      <c r="D228" s="194"/>
      <c r="E228" s="180"/>
      <c r="F228" s="194"/>
      <c r="G228" s="206" t="s">
        <v>3087</v>
      </c>
      <c r="H228" s="179"/>
      <c r="I228" s="179"/>
      <c r="J228" s="206" t="s">
        <v>3088</v>
      </c>
      <c r="K228" s="209"/>
      <c r="L228" s="209"/>
      <c r="M228" s="178"/>
    </row>
    <row r="229" spans="1:13" s="7" customFormat="1" ht="32.1" customHeight="1" x14ac:dyDescent="0.15">
      <c r="A229" s="193"/>
      <c r="B229" s="194"/>
      <c r="C229" s="184"/>
      <c r="D229" s="198"/>
      <c r="E229" s="197"/>
      <c r="F229" s="198"/>
      <c r="G229" s="206" t="s">
        <v>3089</v>
      </c>
      <c r="H229" s="179"/>
      <c r="I229" s="189"/>
      <c r="J229" s="206" t="s">
        <v>3090</v>
      </c>
      <c r="K229" s="211"/>
      <c r="L229" s="211"/>
      <c r="M229" s="187"/>
    </row>
    <row r="230" spans="1:13" s="7" customFormat="1" ht="92.1" customHeight="1" x14ac:dyDescent="0.15">
      <c r="A230" s="193"/>
      <c r="B230" s="194"/>
      <c r="C230" s="202">
        <v>3</v>
      </c>
      <c r="D230" s="191" t="s">
        <v>3091</v>
      </c>
      <c r="E230" s="171" t="s">
        <v>5</v>
      </c>
      <c r="F230" s="191" t="s">
        <v>3092</v>
      </c>
      <c r="G230" s="206" t="s">
        <v>231</v>
      </c>
      <c r="H230" s="179"/>
      <c r="I230" s="173" t="s">
        <v>3091</v>
      </c>
      <c r="J230" s="203" t="s">
        <v>5651</v>
      </c>
      <c r="K230" s="212" t="s">
        <v>85</v>
      </c>
      <c r="L230" s="173" t="s">
        <v>17</v>
      </c>
      <c r="M230" s="174" t="s">
        <v>16</v>
      </c>
    </row>
    <row r="231" spans="1:13" s="7" customFormat="1" ht="32.1" customHeight="1" x14ac:dyDescent="0.15">
      <c r="A231" s="193"/>
      <c r="B231" s="194"/>
      <c r="C231" s="177"/>
      <c r="D231" s="194"/>
      <c r="E231" s="197"/>
      <c r="F231" s="198"/>
      <c r="G231" s="206" t="s">
        <v>4480</v>
      </c>
      <c r="H231" s="179"/>
      <c r="I231" s="179"/>
      <c r="J231" s="203" t="s">
        <v>5652</v>
      </c>
      <c r="K231" s="212" t="s">
        <v>379</v>
      </c>
      <c r="L231" s="209"/>
      <c r="M231" s="178"/>
    </row>
    <row r="232" spans="1:13" s="7" customFormat="1" ht="44.1" customHeight="1" x14ac:dyDescent="0.15">
      <c r="A232" s="193"/>
      <c r="B232" s="194"/>
      <c r="C232" s="177"/>
      <c r="D232" s="194"/>
      <c r="E232" s="171" t="s">
        <v>6</v>
      </c>
      <c r="F232" s="191" t="s">
        <v>5283</v>
      </c>
      <c r="G232" s="206" t="s">
        <v>5284</v>
      </c>
      <c r="H232" s="179"/>
      <c r="I232" s="179"/>
      <c r="J232" s="203" t="s">
        <v>5653</v>
      </c>
      <c r="K232" s="212" t="s">
        <v>85</v>
      </c>
      <c r="L232" s="209"/>
      <c r="M232" s="178"/>
    </row>
    <row r="233" spans="1:13" s="7" customFormat="1" ht="32.1" customHeight="1" x14ac:dyDescent="0.15">
      <c r="A233" s="193"/>
      <c r="B233" s="194"/>
      <c r="C233" s="177"/>
      <c r="D233" s="194"/>
      <c r="E233" s="197"/>
      <c r="F233" s="198"/>
      <c r="G233" s="206" t="s">
        <v>141</v>
      </c>
      <c r="H233" s="179"/>
      <c r="I233" s="179"/>
      <c r="J233" s="203" t="s">
        <v>5654</v>
      </c>
      <c r="K233" s="212" t="s">
        <v>32</v>
      </c>
      <c r="L233" s="209"/>
      <c r="M233" s="178"/>
    </row>
    <row r="234" spans="1:13" s="7" customFormat="1" ht="32.1" customHeight="1" x14ac:dyDescent="0.15">
      <c r="A234" s="193"/>
      <c r="B234" s="194"/>
      <c r="C234" s="177"/>
      <c r="D234" s="176"/>
      <c r="E234" s="185" t="s">
        <v>7</v>
      </c>
      <c r="F234" s="204" t="s">
        <v>5655</v>
      </c>
      <c r="G234" s="206" t="s">
        <v>5656</v>
      </c>
      <c r="H234" s="179"/>
      <c r="I234" s="179"/>
      <c r="J234" s="203" t="s">
        <v>5657</v>
      </c>
      <c r="K234" s="214" t="s">
        <v>85</v>
      </c>
      <c r="L234" s="209"/>
      <c r="M234" s="178"/>
    </row>
    <row r="235" spans="1:13" s="7" customFormat="1" ht="44.1" customHeight="1" x14ac:dyDescent="0.15">
      <c r="A235" s="193"/>
      <c r="B235" s="194"/>
      <c r="C235" s="177"/>
      <c r="D235" s="194"/>
      <c r="E235" s="171" t="s">
        <v>8</v>
      </c>
      <c r="F235" s="191" t="s">
        <v>4482</v>
      </c>
      <c r="G235" s="206" t="s">
        <v>5287</v>
      </c>
      <c r="H235" s="179"/>
      <c r="I235" s="179"/>
      <c r="J235" s="203" t="s">
        <v>5658</v>
      </c>
      <c r="K235" s="211"/>
      <c r="L235" s="211"/>
      <c r="M235" s="187"/>
    </row>
    <row r="236" spans="1:13" s="7" customFormat="1" ht="56.1" customHeight="1" x14ac:dyDescent="0.15">
      <c r="A236" s="193"/>
      <c r="B236" s="194"/>
      <c r="C236" s="177"/>
      <c r="D236" s="194"/>
      <c r="E236" s="180"/>
      <c r="F236" s="194"/>
      <c r="G236" s="206" t="s">
        <v>5659</v>
      </c>
      <c r="H236" s="179"/>
      <c r="I236" s="179"/>
      <c r="J236" s="206" t="s">
        <v>5290</v>
      </c>
      <c r="K236" s="214" t="s">
        <v>5291</v>
      </c>
      <c r="L236" s="214" t="s">
        <v>3388</v>
      </c>
      <c r="M236" s="174" t="s">
        <v>33</v>
      </c>
    </row>
    <row r="237" spans="1:13" s="7" customFormat="1" ht="32.1" customHeight="1" x14ac:dyDescent="0.15">
      <c r="A237" s="193"/>
      <c r="B237" s="194"/>
      <c r="C237" s="177"/>
      <c r="D237" s="194"/>
      <c r="E237" s="180"/>
      <c r="F237" s="194"/>
      <c r="G237" s="206" t="s">
        <v>5292</v>
      </c>
      <c r="H237" s="179"/>
      <c r="I237" s="179"/>
      <c r="J237" s="206" t="s">
        <v>5660</v>
      </c>
      <c r="K237" s="209"/>
      <c r="L237" s="209"/>
      <c r="M237" s="178"/>
    </row>
    <row r="238" spans="1:13" s="7" customFormat="1" ht="32.1" customHeight="1" x14ac:dyDescent="0.15">
      <c r="A238" s="193"/>
      <c r="B238" s="194"/>
      <c r="C238" s="177"/>
      <c r="D238" s="194"/>
      <c r="E238" s="180"/>
      <c r="F238" s="194"/>
      <c r="G238" s="203" t="s">
        <v>5294</v>
      </c>
      <c r="H238" s="179"/>
      <c r="I238" s="179"/>
      <c r="J238" s="203" t="s">
        <v>5295</v>
      </c>
      <c r="K238" s="209"/>
      <c r="L238" s="209"/>
      <c r="M238" s="178"/>
    </row>
    <row r="239" spans="1:13" s="7" customFormat="1" ht="32.1" customHeight="1" x14ac:dyDescent="0.15">
      <c r="A239" s="193"/>
      <c r="B239" s="194"/>
      <c r="C239" s="177"/>
      <c r="D239" s="194"/>
      <c r="E239" s="180"/>
      <c r="F239" s="194"/>
      <c r="G239" s="206" t="s">
        <v>5296</v>
      </c>
      <c r="H239" s="179"/>
      <c r="I239" s="179"/>
      <c r="J239" s="206" t="s">
        <v>5661</v>
      </c>
      <c r="K239" s="209"/>
      <c r="L239" s="209"/>
      <c r="M239" s="178"/>
    </row>
    <row r="240" spans="1:13" s="7" customFormat="1" ht="32.1" customHeight="1" x14ac:dyDescent="0.15">
      <c r="A240" s="193"/>
      <c r="B240" s="194"/>
      <c r="C240" s="177"/>
      <c r="D240" s="194"/>
      <c r="E240" s="180"/>
      <c r="F240" s="194"/>
      <c r="G240" s="203" t="s">
        <v>5298</v>
      </c>
      <c r="H240" s="179"/>
      <c r="I240" s="179"/>
      <c r="J240" s="203" t="s">
        <v>5299</v>
      </c>
      <c r="K240" s="209"/>
      <c r="L240" s="209"/>
      <c r="M240" s="178"/>
    </row>
    <row r="241" spans="1:13" s="7" customFormat="1" ht="44.1" customHeight="1" x14ac:dyDescent="0.15">
      <c r="A241" s="193"/>
      <c r="B241" s="194"/>
      <c r="C241" s="177"/>
      <c r="D241" s="194"/>
      <c r="E241" s="180"/>
      <c r="F241" s="194"/>
      <c r="G241" s="203" t="s">
        <v>5300</v>
      </c>
      <c r="H241" s="179"/>
      <c r="I241" s="179"/>
      <c r="J241" s="203" t="s">
        <v>5301</v>
      </c>
      <c r="K241" s="209"/>
      <c r="L241" s="209"/>
      <c r="M241" s="178"/>
    </row>
    <row r="242" spans="1:13" s="7" customFormat="1" ht="44.1" customHeight="1" x14ac:dyDescent="0.15">
      <c r="A242" s="193"/>
      <c r="B242" s="194"/>
      <c r="C242" s="177"/>
      <c r="D242" s="194"/>
      <c r="E242" s="180"/>
      <c r="F242" s="194"/>
      <c r="G242" s="203" t="s">
        <v>5302</v>
      </c>
      <c r="H242" s="179"/>
      <c r="I242" s="179"/>
      <c r="J242" s="203" t="s">
        <v>5662</v>
      </c>
      <c r="K242" s="209"/>
      <c r="L242" s="209"/>
      <c r="M242" s="178"/>
    </row>
    <row r="243" spans="1:13" s="7" customFormat="1" ht="56.1" customHeight="1" x14ac:dyDescent="0.15">
      <c r="A243" s="193"/>
      <c r="B243" s="194"/>
      <c r="C243" s="177"/>
      <c r="D243" s="194"/>
      <c r="E243" s="180"/>
      <c r="F243" s="194"/>
      <c r="G243" s="206" t="s">
        <v>5663</v>
      </c>
      <c r="H243" s="179"/>
      <c r="I243" s="179"/>
      <c r="J243" s="206" t="s">
        <v>5664</v>
      </c>
      <c r="K243" s="209"/>
      <c r="L243" s="209"/>
      <c r="M243" s="178"/>
    </row>
    <row r="244" spans="1:13" s="7" customFormat="1" ht="44.1" customHeight="1" x14ac:dyDescent="0.15">
      <c r="A244" s="193"/>
      <c r="B244" s="194"/>
      <c r="C244" s="177"/>
      <c r="D244" s="194"/>
      <c r="E244" s="180"/>
      <c r="F244" s="194"/>
      <c r="G244" s="206" t="s">
        <v>5665</v>
      </c>
      <c r="H244" s="179"/>
      <c r="I244" s="179"/>
      <c r="J244" s="206" t="s">
        <v>5666</v>
      </c>
      <c r="K244" s="209"/>
      <c r="L244" s="209"/>
      <c r="M244" s="178"/>
    </row>
    <row r="245" spans="1:13" s="7" customFormat="1" ht="56.1" customHeight="1" x14ac:dyDescent="0.15">
      <c r="A245" s="193"/>
      <c r="B245" s="194"/>
      <c r="C245" s="177"/>
      <c r="D245" s="194"/>
      <c r="E245" s="180"/>
      <c r="F245" s="194"/>
      <c r="G245" s="206" t="s">
        <v>5667</v>
      </c>
      <c r="H245" s="179"/>
      <c r="I245" s="179"/>
      <c r="J245" s="206" t="s">
        <v>5668</v>
      </c>
      <c r="K245" s="211"/>
      <c r="L245" s="211"/>
      <c r="M245" s="187"/>
    </row>
    <row r="246" spans="1:13" s="7" customFormat="1" ht="32.1" customHeight="1" x14ac:dyDescent="0.15">
      <c r="A246" s="193"/>
      <c r="B246" s="194"/>
      <c r="C246" s="177"/>
      <c r="D246" s="194"/>
      <c r="E246" s="180"/>
      <c r="F246" s="194"/>
      <c r="G246" s="206" t="s">
        <v>5663</v>
      </c>
      <c r="H246" s="179"/>
      <c r="I246" s="179"/>
      <c r="J246" s="206" t="s">
        <v>5669</v>
      </c>
      <c r="K246" s="214" t="s">
        <v>85</v>
      </c>
      <c r="L246" s="214" t="s">
        <v>17</v>
      </c>
      <c r="M246" s="174" t="s">
        <v>16</v>
      </c>
    </row>
    <row r="247" spans="1:13" s="7" customFormat="1" ht="32.1" customHeight="1" x14ac:dyDescent="0.15">
      <c r="A247" s="193"/>
      <c r="B247" s="194"/>
      <c r="C247" s="177"/>
      <c r="D247" s="194"/>
      <c r="E247" s="180"/>
      <c r="F247" s="194"/>
      <c r="G247" s="206" t="s">
        <v>5665</v>
      </c>
      <c r="H247" s="179"/>
      <c r="I247" s="179"/>
      <c r="J247" s="206" t="s">
        <v>5670</v>
      </c>
      <c r="K247" s="209"/>
      <c r="L247" s="209"/>
      <c r="M247" s="178"/>
    </row>
    <row r="248" spans="1:13" s="7" customFormat="1" ht="44.1" customHeight="1" x14ac:dyDescent="0.15">
      <c r="A248" s="193"/>
      <c r="B248" s="194"/>
      <c r="C248" s="177"/>
      <c r="D248" s="194"/>
      <c r="E248" s="180"/>
      <c r="F248" s="194"/>
      <c r="G248" s="206" t="s">
        <v>5667</v>
      </c>
      <c r="H248" s="179"/>
      <c r="I248" s="179"/>
      <c r="J248" s="206" t="s">
        <v>5671</v>
      </c>
      <c r="K248" s="211"/>
      <c r="L248" s="209"/>
      <c r="M248" s="178"/>
    </row>
    <row r="249" spans="1:13" s="7" customFormat="1" ht="32.1" customHeight="1" x14ac:dyDescent="0.15">
      <c r="A249" s="193"/>
      <c r="B249" s="194"/>
      <c r="C249" s="177"/>
      <c r="D249" s="194"/>
      <c r="E249" s="180"/>
      <c r="F249" s="194"/>
      <c r="G249" s="206" t="s">
        <v>5304</v>
      </c>
      <c r="H249" s="179"/>
      <c r="I249" s="179"/>
      <c r="J249" s="203" t="s">
        <v>5672</v>
      </c>
      <c r="K249" s="214" t="s">
        <v>32</v>
      </c>
      <c r="L249" s="209"/>
      <c r="M249" s="178"/>
    </row>
    <row r="250" spans="1:13" s="7" customFormat="1" ht="32.1" customHeight="1" x14ac:dyDescent="0.15">
      <c r="A250" s="193"/>
      <c r="B250" s="194"/>
      <c r="C250" s="184"/>
      <c r="D250" s="198"/>
      <c r="E250" s="197"/>
      <c r="F250" s="198"/>
      <c r="G250" s="206" t="s">
        <v>4491</v>
      </c>
      <c r="H250" s="179"/>
      <c r="I250" s="189"/>
      <c r="J250" s="203" t="s">
        <v>5673</v>
      </c>
      <c r="K250" s="211"/>
      <c r="L250" s="211"/>
      <c r="M250" s="187"/>
    </row>
    <row r="251" spans="1:13" s="7" customFormat="1" ht="44.1" customHeight="1" x14ac:dyDescent="0.15">
      <c r="A251" s="193"/>
      <c r="B251" s="194"/>
      <c r="C251" s="202">
        <v>4</v>
      </c>
      <c r="D251" s="191" t="s">
        <v>434</v>
      </c>
      <c r="E251" s="171" t="s">
        <v>5</v>
      </c>
      <c r="F251" s="191" t="s">
        <v>3094</v>
      </c>
      <c r="G251" s="181" t="s">
        <v>29</v>
      </c>
      <c r="H251" s="178"/>
      <c r="I251" s="173" t="s">
        <v>434</v>
      </c>
      <c r="J251" s="181" t="s">
        <v>435</v>
      </c>
      <c r="K251" s="212" t="s">
        <v>85</v>
      </c>
      <c r="L251" s="173" t="s">
        <v>17</v>
      </c>
      <c r="M251" s="174" t="s">
        <v>16</v>
      </c>
    </row>
    <row r="252" spans="1:13" s="7" customFormat="1" ht="44.1" customHeight="1" x14ac:dyDescent="0.15">
      <c r="A252" s="193"/>
      <c r="B252" s="194"/>
      <c r="C252" s="177"/>
      <c r="D252" s="194"/>
      <c r="E252" s="180"/>
      <c r="F252" s="194"/>
      <c r="G252" s="181" t="s">
        <v>3095</v>
      </c>
      <c r="H252" s="178"/>
      <c r="I252" s="178"/>
      <c r="J252" s="188" t="s">
        <v>3095</v>
      </c>
      <c r="K252" s="214" t="s">
        <v>3097</v>
      </c>
      <c r="L252" s="209"/>
      <c r="M252" s="178"/>
    </row>
    <row r="253" spans="1:13" s="7" customFormat="1" ht="32.1" customHeight="1" x14ac:dyDescent="0.15">
      <c r="A253" s="193"/>
      <c r="B253" s="194"/>
      <c r="C253" s="177"/>
      <c r="D253" s="194"/>
      <c r="E253" s="180"/>
      <c r="F253" s="194"/>
      <c r="G253" s="181" t="s">
        <v>3098</v>
      </c>
      <c r="H253" s="178"/>
      <c r="I253" s="178"/>
      <c r="J253" s="188" t="s">
        <v>3098</v>
      </c>
      <c r="K253" s="211"/>
      <c r="L253" s="209"/>
      <c r="M253" s="178"/>
    </row>
    <row r="254" spans="1:13" s="7" customFormat="1" ht="68.099999999999994" customHeight="1" x14ac:dyDescent="0.15">
      <c r="A254" s="193"/>
      <c r="B254" s="194"/>
      <c r="C254" s="177"/>
      <c r="D254" s="194"/>
      <c r="E254" s="197"/>
      <c r="F254" s="198"/>
      <c r="G254" s="181" t="s">
        <v>3100</v>
      </c>
      <c r="H254" s="178"/>
      <c r="I254" s="178"/>
      <c r="J254" s="181" t="s">
        <v>3100</v>
      </c>
      <c r="K254" s="269" t="s">
        <v>3102</v>
      </c>
      <c r="L254" s="209"/>
      <c r="M254" s="178"/>
    </row>
    <row r="255" spans="1:13" s="7" customFormat="1" ht="32.1" customHeight="1" x14ac:dyDescent="0.15">
      <c r="A255" s="193"/>
      <c r="B255" s="194"/>
      <c r="C255" s="177"/>
      <c r="D255" s="194"/>
      <c r="E255" s="171" t="s">
        <v>6</v>
      </c>
      <c r="F255" s="191" t="s">
        <v>3103</v>
      </c>
      <c r="G255" s="181" t="s">
        <v>436</v>
      </c>
      <c r="H255" s="178"/>
      <c r="I255" s="178"/>
      <c r="J255" s="181" t="s">
        <v>5674</v>
      </c>
      <c r="K255" s="214" t="s">
        <v>85</v>
      </c>
      <c r="L255" s="209"/>
      <c r="M255" s="178"/>
    </row>
    <row r="256" spans="1:13" s="7" customFormat="1" ht="32.1" customHeight="1" x14ac:dyDescent="0.15">
      <c r="A256" s="193"/>
      <c r="B256" s="194"/>
      <c r="C256" s="177"/>
      <c r="D256" s="194"/>
      <c r="E256" s="180"/>
      <c r="F256" s="194"/>
      <c r="G256" s="181" t="s">
        <v>3104</v>
      </c>
      <c r="H256" s="178"/>
      <c r="I256" s="178"/>
      <c r="J256" s="181" t="s">
        <v>3105</v>
      </c>
      <c r="K256" s="209"/>
      <c r="L256" s="209"/>
      <c r="M256" s="178"/>
    </row>
    <row r="257" spans="1:13" s="7" customFormat="1" ht="32.1" customHeight="1" x14ac:dyDescent="0.15">
      <c r="A257" s="193"/>
      <c r="B257" s="194"/>
      <c r="C257" s="177"/>
      <c r="D257" s="194"/>
      <c r="E257" s="180"/>
      <c r="F257" s="194"/>
      <c r="G257" s="181" t="s">
        <v>5675</v>
      </c>
      <c r="H257" s="178"/>
      <c r="I257" s="178"/>
      <c r="J257" s="181" t="s">
        <v>5676</v>
      </c>
      <c r="K257" s="211"/>
      <c r="L257" s="209"/>
      <c r="M257" s="178"/>
    </row>
    <row r="258" spans="1:13" s="7" customFormat="1" ht="68.099999999999994" customHeight="1" x14ac:dyDescent="0.15">
      <c r="A258" s="193"/>
      <c r="B258" s="194"/>
      <c r="C258" s="177"/>
      <c r="D258" s="194"/>
      <c r="E258" s="197"/>
      <c r="F258" s="198"/>
      <c r="G258" s="181" t="s">
        <v>144</v>
      </c>
      <c r="H258" s="178"/>
      <c r="I258" s="178"/>
      <c r="J258" s="181" t="s">
        <v>144</v>
      </c>
      <c r="K258" s="269" t="s">
        <v>3107</v>
      </c>
      <c r="L258" s="209"/>
      <c r="M258" s="178"/>
    </row>
    <row r="259" spans="1:13" s="7" customFormat="1" ht="44.1" customHeight="1" x14ac:dyDescent="0.15">
      <c r="A259" s="193"/>
      <c r="B259" s="194"/>
      <c r="C259" s="177"/>
      <c r="D259" s="194"/>
      <c r="E259" s="171" t="s">
        <v>7</v>
      </c>
      <c r="F259" s="191" t="s">
        <v>3108</v>
      </c>
      <c r="G259" s="181" t="s">
        <v>3109</v>
      </c>
      <c r="H259" s="178"/>
      <c r="I259" s="178"/>
      <c r="J259" s="284" t="s">
        <v>298</v>
      </c>
      <c r="K259" s="214" t="s">
        <v>85</v>
      </c>
      <c r="L259" s="209"/>
      <c r="M259" s="178"/>
    </row>
    <row r="260" spans="1:13" s="7" customFormat="1" ht="32.1" customHeight="1" x14ac:dyDescent="0.15">
      <c r="A260" s="193"/>
      <c r="B260" s="194"/>
      <c r="C260" s="177"/>
      <c r="D260" s="194"/>
      <c r="E260" s="180"/>
      <c r="F260" s="194"/>
      <c r="G260" s="181" t="s">
        <v>3112</v>
      </c>
      <c r="H260" s="178"/>
      <c r="I260" s="178"/>
      <c r="J260" s="181" t="s">
        <v>3113</v>
      </c>
      <c r="K260" s="209"/>
      <c r="L260" s="209"/>
      <c r="M260" s="178"/>
    </row>
    <row r="261" spans="1:13" s="7" customFormat="1" ht="32.1" customHeight="1" x14ac:dyDescent="0.15">
      <c r="A261" s="193"/>
      <c r="B261" s="194"/>
      <c r="C261" s="177"/>
      <c r="D261" s="194"/>
      <c r="E261" s="180"/>
      <c r="F261" s="194"/>
      <c r="G261" s="181" t="s">
        <v>3114</v>
      </c>
      <c r="H261" s="178"/>
      <c r="I261" s="178"/>
      <c r="J261" s="181" t="s">
        <v>3115</v>
      </c>
      <c r="K261" s="209"/>
      <c r="L261" s="209"/>
      <c r="M261" s="178"/>
    </row>
    <row r="262" spans="1:13" s="7" customFormat="1" ht="44.1" customHeight="1" x14ac:dyDescent="0.15">
      <c r="A262" s="193"/>
      <c r="B262" s="194"/>
      <c r="C262" s="177"/>
      <c r="D262" s="194"/>
      <c r="E262" s="180"/>
      <c r="F262" s="194"/>
      <c r="G262" s="181" t="s">
        <v>5314</v>
      </c>
      <c r="H262" s="178"/>
      <c r="I262" s="178"/>
      <c r="J262" s="181" t="s">
        <v>5677</v>
      </c>
      <c r="K262" s="209"/>
      <c r="L262" s="209"/>
      <c r="M262" s="178"/>
    </row>
    <row r="263" spans="1:13" s="7" customFormat="1" ht="44.1" customHeight="1" x14ac:dyDescent="0.15">
      <c r="A263" s="193"/>
      <c r="B263" s="194"/>
      <c r="C263" s="177"/>
      <c r="D263" s="194"/>
      <c r="E263" s="180"/>
      <c r="F263" s="194"/>
      <c r="G263" s="181" t="s">
        <v>3116</v>
      </c>
      <c r="H263" s="178"/>
      <c r="I263" s="178"/>
      <c r="J263" s="181" t="s">
        <v>5678</v>
      </c>
      <c r="K263" s="211"/>
      <c r="L263" s="209"/>
      <c r="M263" s="178"/>
    </row>
    <row r="264" spans="1:13" s="7" customFormat="1" ht="32.1" customHeight="1" x14ac:dyDescent="0.15">
      <c r="A264" s="193"/>
      <c r="B264" s="194"/>
      <c r="C264" s="177"/>
      <c r="D264" s="194"/>
      <c r="E264" s="180"/>
      <c r="F264" s="194"/>
      <c r="G264" s="181" t="s">
        <v>3118</v>
      </c>
      <c r="H264" s="178"/>
      <c r="I264" s="178"/>
      <c r="J264" s="181" t="s">
        <v>3119</v>
      </c>
      <c r="K264" s="214" t="s">
        <v>83</v>
      </c>
      <c r="L264" s="209"/>
      <c r="M264" s="178"/>
    </row>
    <row r="265" spans="1:13" s="7" customFormat="1" ht="32.1" customHeight="1" x14ac:dyDescent="0.15">
      <c r="A265" s="193"/>
      <c r="B265" s="194"/>
      <c r="C265" s="177"/>
      <c r="D265" s="194"/>
      <c r="E265" s="180"/>
      <c r="F265" s="194"/>
      <c r="G265" s="181" t="s">
        <v>3120</v>
      </c>
      <c r="H265" s="178"/>
      <c r="I265" s="178"/>
      <c r="J265" s="188" t="s">
        <v>5679</v>
      </c>
      <c r="K265" s="211"/>
      <c r="L265" s="209"/>
      <c r="M265" s="178"/>
    </row>
    <row r="266" spans="1:13" s="7" customFormat="1" ht="68.099999999999994" customHeight="1" x14ac:dyDescent="0.15">
      <c r="A266" s="193"/>
      <c r="B266" s="194"/>
      <c r="C266" s="177"/>
      <c r="D266" s="194"/>
      <c r="E266" s="180"/>
      <c r="F266" s="194"/>
      <c r="G266" s="181" t="s">
        <v>3122</v>
      </c>
      <c r="H266" s="178"/>
      <c r="I266" s="178"/>
      <c r="J266" s="181" t="s">
        <v>3122</v>
      </c>
      <c r="K266" s="212" t="s">
        <v>3124</v>
      </c>
      <c r="L266" s="209"/>
      <c r="M266" s="178"/>
    </row>
    <row r="267" spans="1:13" s="7" customFormat="1" ht="56.1" customHeight="1" x14ac:dyDescent="0.15">
      <c r="A267" s="193"/>
      <c r="B267" s="194"/>
      <c r="C267" s="177"/>
      <c r="D267" s="194"/>
      <c r="E267" s="180"/>
      <c r="F267" s="194"/>
      <c r="G267" s="181" t="s">
        <v>437</v>
      </c>
      <c r="H267" s="178"/>
      <c r="I267" s="178"/>
      <c r="J267" s="181" t="s">
        <v>299</v>
      </c>
      <c r="K267" s="206" t="s">
        <v>2746</v>
      </c>
      <c r="L267" s="179"/>
      <c r="M267" s="178"/>
    </row>
    <row r="268" spans="1:13" s="7" customFormat="1" ht="56.1" customHeight="1" x14ac:dyDescent="0.15">
      <c r="A268" s="193"/>
      <c r="B268" s="194"/>
      <c r="C268" s="177"/>
      <c r="D268" s="194"/>
      <c r="E268" s="197"/>
      <c r="F268" s="198"/>
      <c r="G268" s="181" t="s">
        <v>5680</v>
      </c>
      <c r="H268" s="178"/>
      <c r="I268" s="178"/>
      <c r="J268" s="181" t="s">
        <v>5680</v>
      </c>
      <c r="K268" s="206" t="s">
        <v>2970</v>
      </c>
      <c r="L268" s="179"/>
      <c r="M268" s="178"/>
    </row>
    <row r="269" spans="1:13" s="7" customFormat="1" ht="44.1" customHeight="1" x14ac:dyDescent="0.15">
      <c r="A269" s="193"/>
      <c r="B269" s="194"/>
      <c r="C269" s="177"/>
      <c r="D269" s="194"/>
      <c r="E269" s="171" t="s">
        <v>8</v>
      </c>
      <c r="F269" s="191" t="s">
        <v>3126</v>
      </c>
      <c r="G269" s="181" t="s">
        <v>145</v>
      </c>
      <c r="H269" s="178"/>
      <c r="I269" s="178"/>
      <c r="J269" s="188" t="s">
        <v>5681</v>
      </c>
      <c r="K269" s="217" t="s">
        <v>85</v>
      </c>
      <c r="L269" s="209"/>
      <c r="M269" s="178"/>
    </row>
    <row r="270" spans="1:13" s="7" customFormat="1" ht="32.1" customHeight="1" x14ac:dyDescent="0.15">
      <c r="A270" s="193"/>
      <c r="B270" s="194"/>
      <c r="C270" s="177"/>
      <c r="D270" s="194"/>
      <c r="E270" s="180"/>
      <c r="F270" s="194"/>
      <c r="G270" s="181" t="s">
        <v>5682</v>
      </c>
      <c r="H270" s="178"/>
      <c r="I270" s="178"/>
      <c r="J270" s="188" t="s">
        <v>5683</v>
      </c>
      <c r="K270" s="268"/>
      <c r="L270" s="209"/>
      <c r="M270" s="178"/>
    </row>
    <row r="271" spans="1:13" s="7" customFormat="1" ht="32.1" customHeight="1" x14ac:dyDescent="0.15">
      <c r="A271" s="193"/>
      <c r="B271" s="194"/>
      <c r="C271" s="177"/>
      <c r="D271" s="194"/>
      <c r="E271" s="180"/>
      <c r="F271" s="194"/>
      <c r="G271" s="206" t="s">
        <v>5684</v>
      </c>
      <c r="H271" s="173" t="s">
        <v>5626</v>
      </c>
      <c r="I271" s="179"/>
      <c r="J271" s="188" t="s">
        <v>5685</v>
      </c>
      <c r="K271" s="214" t="s">
        <v>32</v>
      </c>
      <c r="L271" s="209"/>
      <c r="M271" s="178"/>
    </row>
    <row r="272" spans="1:13" s="7" customFormat="1" ht="32.1" customHeight="1" x14ac:dyDescent="0.15">
      <c r="A272" s="193"/>
      <c r="B272" s="194"/>
      <c r="C272" s="177"/>
      <c r="D272" s="194"/>
      <c r="E272" s="180"/>
      <c r="F272" s="194"/>
      <c r="G272" s="206" t="s">
        <v>5686</v>
      </c>
      <c r="H272" s="179"/>
      <c r="I272" s="179"/>
      <c r="J272" s="188" t="s">
        <v>5687</v>
      </c>
      <c r="K272" s="209"/>
      <c r="L272" s="209"/>
      <c r="M272" s="178"/>
    </row>
    <row r="273" spans="1:13" s="7" customFormat="1" ht="44.1" customHeight="1" x14ac:dyDescent="0.15">
      <c r="A273" s="193"/>
      <c r="B273" s="194"/>
      <c r="C273" s="177"/>
      <c r="D273" s="194"/>
      <c r="E273" s="180"/>
      <c r="F273" s="194"/>
      <c r="G273" s="206" t="s">
        <v>233</v>
      </c>
      <c r="H273" s="179"/>
      <c r="I273" s="179"/>
      <c r="J273" s="203" t="s">
        <v>300</v>
      </c>
      <c r="K273" s="209"/>
      <c r="L273" s="209"/>
      <c r="M273" s="178"/>
    </row>
    <row r="274" spans="1:13" s="7" customFormat="1" ht="44.1" customHeight="1" x14ac:dyDescent="0.15">
      <c r="A274" s="193"/>
      <c r="B274" s="194"/>
      <c r="C274" s="177"/>
      <c r="D274" s="194"/>
      <c r="E274" s="180"/>
      <c r="F274" s="194"/>
      <c r="G274" s="206" t="s">
        <v>3128</v>
      </c>
      <c r="H274" s="179"/>
      <c r="I274" s="179"/>
      <c r="J274" s="206" t="s">
        <v>3129</v>
      </c>
      <c r="K274" s="209"/>
      <c r="L274" s="209"/>
      <c r="M274" s="178"/>
    </row>
    <row r="275" spans="1:13" s="7" customFormat="1" ht="44.1" customHeight="1" x14ac:dyDescent="0.15">
      <c r="A275" s="193"/>
      <c r="B275" s="194"/>
      <c r="C275" s="177"/>
      <c r="D275" s="194"/>
      <c r="E275" s="180"/>
      <c r="F275" s="194"/>
      <c r="G275" s="206" t="s">
        <v>3130</v>
      </c>
      <c r="H275" s="179"/>
      <c r="I275" s="179"/>
      <c r="J275" s="206" t="s">
        <v>3131</v>
      </c>
      <c r="K275" s="209"/>
      <c r="L275" s="209"/>
      <c r="M275" s="178"/>
    </row>
    <row r="276" spans="1:13" s="7" customFormat="1" ht="32.1" customHeight="1" x14ac:dyDescent="0.15">
      <c r="A276" s="193"/>
      <c r="B276" s="194"/>
      <c r="C276" s="177"/>
      <c r="D276" s="194"/>
      <c r="E276" s="180"/>
      <c r="F276" s="194"/>
      <c r="G276" s="206" t="s">
        <v>3132</v>
      </c>
      <c r="H276" s="179"/>
      <c r="I276" s="179"/>
      <c r="J276" s="206" t="s">
        <v>3133</v>
      </c>
      <c r="K276" s="211"/>
      <c r="L276" s="209"/>
      <c r="M276" s="178"/>
    </row>
    <row r="277" spans="1:13" s="7" customFormat="1" ht="80.099999999999994" customHeight="1" x14ac:dyDescent="0.15">
      <c r="A277" s="193"/>
      <c r="B277" s="194"/>
      <c r="C277" s="177"/>
      <c r="D277" s="194"/>
      <c r="E277" s="180"/>
      <c r="F277" s="194"/>
      <c r="G277" s="206" t="s">
        <v>3134</v>
      </c>
      <c r="H277" s="179"/>
      <c r="I277" s="179"/>
      <c r="J277" s="206" t="s">
        <v>5688</v>
      </c>
      <c r="K277" s="212" t="s">
        <v>3136</v>
      </c>
      <c r="L277" s="209"/>
      <c r="M277" s="178"/>
    </row>
    <row r="278" spans="1:13" s="7" customFormat="1" ht="68.099999999999994" customHeight="1" x14ac:dyDescent="0.15">
      <c r="A278" s="193"/>
      <c r="B278" s="194"/>
      <c r="C278" s="177"/>
      <c r="D278" s="194"/>
      <c r="E278" s="180"/>
      <c r="F278" s="194"/>
      <c r="G278" s="206" t="s">
        <v>3137</v>
      </c>
      <c r="H278" s="179"/>
      <c r="I278" s="179"/>
      <c r="J278" s="206" t="s">
        <v>3137</v>
      </c>
      <c r="K278" s="212" t="s">
        <v>3139</v>
      </c>
      <c r="L278" s="209"/>
      <c r="M278" s="178"/>
    </row>
    <row r="279" spans="1:13" s="7" customFormat="1" ht="44.1" customHeight="1" x14ac:dyDescent="0.15">
      <c r="A279" s="193"/>
      <c r="B279" s="194"/>
      <c r="C279" s="177"/>
      <c r="D279" s="194"/>
      <c r="E279" s="180"/>
      <c r="F279" s="194"/>
      <c r="G279" s="206" t="s">
        <v>3140</v>
      </c>
      <c r="H279" s="179"/>
      <c r="I279" s="179"/>
      <c r="J279" s="206" t="s">
        <v>3140</v>
      </c>
      <c r="K279" s="173" t="s">
        <v>440</v>
      </c>
      <c r="L279" s="179"/>
      <c r="M279" s="178"/>
    </row>
    <row r="280" spans="1:13" s="7" customFormat="1" ht="32.1" customHeight="1" x14ac:dyDescent="0.15">
      <c r="A280" s="193"/>
      <c r="B280" s="194"/>
      <c r="C280" s="177"/>
      <c r="D280" s="194"/>
      <c r="E280" s="197"/>
      <c r="F280" s="198"/>
      <c r="G280" s="206" t="s">
        <v>5689</v>
      </c>
      <c r="H280" s="179"/>
      <c r="I280" s="179"/>
      <c r="J280" s="206" t="s">
        <v>5689</v>
      </c>
      <c r="K280" s="189"/>
      <c r="L280" s="179"/>
      <c r="M280" s="178"/>
    </row>
    <row r="281" spans="1:13" s="7" customFormat="1" ht="32.1" customHeight="1" x14ac:dyDescent="0.15">
      <c r="A281" s="193"/>
      <c r="B281" s="194"/>
      <c r="C281" s="177"/>
      <c r="D281" s="194"/>
      <c r="E281" s="171" t="s">
        <v>13</v>
      </c>
      <c r="F281" s="191" t="s">
        <v>3162</v>
      </c>
      <c r="G281" s="206" t="s">
        <v>3163</v>
      </c>
      <c r="H281" s="179"/>
      <c r="I281" s="179"/>
      <c r="J281" s="206" t="s">
        <v>442</v>
      </c>
      <c r="K281" s="212" t="s">
        <v>85</v>
      </c>
      <c r="L281" s="209"/>
      <c r="M281" s="178"/>
    </row>
    <row r="282" spans="1:13" s="7" customFormat="1" ht="44.1" customHeight="1" x14ac:dyDescent="0.15">
      <c r="A282" s="193"/>
      <c r="B282" s="194"/>
      <c r="C282" s="177"/>
      <c r="D282" s="194"/>
      <c r="E282" s="180"/>
      <c r="F282" s="194"/>
      <c r="G282" s="206" t="s">
        <v>3165</v>
      </c>
      <c r="H282" s="179"/>
      <c r="I282" s="179"/>
      <c r="J282" s="206" t="s">
        <v>3165</v>
      </c>
      <c r="K282" s="212" t="s">
        <v>3167</v>
      </c>
      <c r="L282" s="209"/>
      <c r="M282" s="178"/>
    </row>
    <row r="283" spans="1:13" s="7" customFormat="1" ht="32.1" customHeight="1" x14ac:dyDescent="0.15">
      <c r="A283" s="193"/>
      <c r="B283" s="194"/>
      <c r="C283" s="177"/>
      <c r="D283" s="194"/>
      <c r="E283" s="180"/>
      <c r="F283" s="194"/>
      <c r="G283" s="206" t="s">
        <v>3168</v>
      </c>
      <c r="H283" s="179"/>
      <c r="I283" s="179"/>
      <c r="J283" s="206" t="s">
        <v>3169</v>
      </c>
      <c r="K283" s="214" t="s">
        <v>83</v>
      </c>
      <c r="L283" s="209"/>
      <c r="M283" s="178"/>
    </row>
    <row r="284" spans="1:13" s="7" customFormat="1" ht="32.1" customHeight="1" x14ac:dyDescent="0.15">
      <c r="A284" s="193"/>
      <c r="B284" s="194"/>
      <c r="C284" s="177"/>
      <c r="D284" s="194"/>
      <c r="E284" s="180"/>
      <c r="F284" s="194"/>
      <c r="G284" s="206" t="s">
        <v>3170</v>
      </c>
      <c r="H284" s="179"/>
      <c r="I284" s="179"/>
      <c r="J284" s="206" t="s">
        <v>5690</v>
      </c>
      <c r="K284" s="209"/>
      <c r="L284" s="209"/>
      <c r="M284" s="178"/>
    </row>
    <row r="285" spans="1:13" s="7" customFormat="1" ht="32.1" customHeight="1" x14ac:dyDescent="0.15">
      <c r="A285" s="193"/>
      <c r="B285" s="194"/>
      <c r="C285" s="177"/>
      <c r="D285" s="194"/>
      <c r="E285" s="180"/>
      <c r="F285" s="194"/>
      <c r="G285" s="206" t="s">
        <v>3172</v>
      </c>
      <c r="H285" s="179"/>
      <c r="I285" s="179"/>
      <c r="J285" s="206" t="s">
        <v>3173</v>
      </c>
      <c r="K285" s="211"/>
      <c r="L285" s="209"/>
      <c r="M285" s="178"/>
    </row>
    <row r="286" spans="1:13" s="7" customFormat="1" ht="32.1" customHeight="1" x14ac:dyDescent="0.15">
      <c r="A286" s="193"/>
      <c r="B286" s="194"/>
      <c r="C286" s="177"/>
      <c r="D286" s="194"/>
      <c r="E286" s="180"/>
      <c r="F286" s="194"/>
      <c r="G286" s="269" t="s">
        <v>147</v>
      </c>
      <c r="H286" s="240"/>
      <c r="I286" s="240"/>
      <c r="J286" s="269" t="s">
        <v>3174</v>
      </c>
      <c r="K286" s="212" t="s">
        <v>32</v>
      </c>
      <c r="L286" s="209"/>
      <c r="M286" s="178"/>
    </row>
    <row r="287" spans="1:13" s="7" customFormat="1" ht="32.1" customHeight="1" x14ac:dyDescent="0.15">
      <c r="A287" s="193"/>
      <c r="B287" s="194"/>
      <c r="C287" s="177"/>
      <c r="D287" s="194"/>
      <c r="E287" s="197"/>
      <c r="F287" s="198"/>
      <c r="G287" s="269" t="s">
        <v>3175</v>
      </c>
      <c r="H287" s="240"/>
      <c r="I287" s="240"/>
      <c r="J287" s="269" t="s">
        <v>3176</v>
      </c>
      <c r="K287" s="212" t="s">
        <v>80</v>
      </c>
      <c r="L287" s="209"/>
      <c r="M287" s="178"/>
    </row>
    <row r="288" spans="1:13" s="7" customFormat="1" ht="32.1" customHeight="1" x14ac:dyDescent="0.15">
      <c r="A288" s="193"/>
      <c r="B288" s="194"/>
      <c r="C288" s="177"/>
      <c r="D288" s="194"/>
      <c r="E288" s="171" t="s">
        <v>14</v>
      </c>
      <c r="F288" s="191" t="s">
        <v>3177</v>
      </c>
      <c r="G288" s="269" t="s">
        <v>3178</v>
      </c>
      <c r="H288" s="240"/>
      <c r="I288" s="240"/>
      <c r="J288" s="269" t="s">
        <v>3179</v>
      </c>
      <c r="K288" s="214" t="s">
        <v>85</v>
      </c>
      <c r="L288" s="209"/>
      <c r="M288" s="178"/>
    </row>
    <row r="289" spans="1:13" s="7" customFormat="1" ht="32.1" customHeight="1" x14ac:dyDescent="0.15">
      <c r="A289" s="193"/>
      <c r="B289" s="194"/>
      <c r="C289" s="177"/>
      <c r="D289" s="194"/>
      <c r="E289" s="180"/>
      <c r="F289" s="194"/>
      <c r="G289" s="206" t="s">
        <v>3180</v>
      </c>
      <c r="H289" s="179"/>
      <c r="I289" s="179"/>
      <c r="J289" s="206" t="s">
        <v>5691</v>
      </c>
      <c r="K289" s="211"/>
      <c r="L289" s="209"/>
      <c r="M289" s="178"/>
    </row>
    <row r="290" spans="1:13" s="7" customFormat="1" ht="32.1" customHeight="1" x14ac:dyDescent="0.15">
      <c r="A290" s="193"/>
      <c r="B290" s="194"/>
      <c r="C290" s="177"/>
      <c r="D290" s="194"/>
      <c r="E290" s="180"/>
      <c r="F290" s="194"/>
      <c r="G290" s="206" t="s">
        <v>3182</v>
      </c>
      <c r="H290" s="179"/>
      <c r="I290" s="179"/>
      <c r="J290" s="206" t="s">
        <v>3183</v>
      </c>
      <c r="K290" s="214" t="s">
        <v>32</v>
      </c>
      <c r="L290" s="209"/>
      <c r="M290" s="178"/>
    </row>
    <row r="291" spans="1:13" s="7" customFormat="1" ht="44.1" customHeight="1" x14ac:dyDescent="0.15">
      <c r="A291" s="193"/>
      <c r="B291" s="194"/>
      <c r="C291" s="177"/>
      <c r="D291" s="194"/>
      <c r="E291" s="180"/>
      <c r="F291" s="194"/>
      <c r="G291" s="206" t="s">
        <v>5692</v>
      </c>
      <c r="H291" s="179"/>
      <c r="I291" s="179"/>
      <c r="J291" s="206" t="s">
        <v>5693</v>
      </c>
      <c r="K291" s="209"/>
      <c r="L291" s="209"/>
      <c r="M291" s="178"/>
    </row>
    <row r="292" spans="1:13" s="7" customFormat="1" ht="32.1" customHeight="1" x14ac:dyDescent="0.15">
      <c r="A292" s="193"/>
      <c r="B292" s="194"/>
      <c r="C292" s="177"/>
      <c r="D292" s="194"/>
      <c r="E292" s="180"/>
      <c r="F292" s="194"/>
      <c r="G292" s="206" t="s">
        <v>5332</v>
      </c>
      <c r="H292" s="179"/>
      <c r="I292" s="179"/>
      <c r="J292" s="206" t="s">
        <v>5333</v>
      </c>
      <c r="K292" s="211"/>
      <c r="L292" s="209"/>
      <c r="M292" s="178"/>
    </row>
    <row r="293" spans="1:13" s="7" customFormat="1" ht="56.1" customHeight="1" x14ac:dyDescent="0.15">
      <c r="A293" s="193"/>
      <c r="B293" s="194"/>
      <c r="C293" s="177"/>
      <c r="D293" s="194"/>
      <c r="E293" s="197"/>
      <c r="F293" s="198"/>
      <c r="G293" s="206" t="s">
        <v>5694</v>
      </c>
      <c r="H293" s="179"/>
      <c r="I293" s="179"/>
      <c r="J293" s="206" t="s">
        <v>5694</v>
      </c>
      <c r="K293" s="212" t="s">
        <v>2985</v>
      </c>
      <c r="L293" s="209"/>
      <c r="M293" s="178"/>
    </row>
    <row r="294" spans="1:13" s="7" customFormat="1" ht="44.1" customHeight="1" x14ac:dyDescent="0.15">
      <c r="A294" s="193"/>
      <c r="B294" s="194"/>
      <c r="C294" s="177"/>
      <c r="D294" s="194"/>
      <c r="E294" s="171" t="s">
        <v>20</v>
      </c>
      <c r="F294" s="191" t="s">
        <v>148</v>
      </c>
      <c r="G294" s="206" t="s">
        <v>3184</v>
      </c>
      <c r="H294" s="179"/>
      <c r="I294" s="179"/>
      <c r="J294" s="206" t="s">
        <v>3185</v>
      </c>
      <c r="K294" s="214" t="s">
        <v>85</v>
      </c>
      <c r="L294" s="209"/>
      <c r="M294" s="178"/>
    </row>
    <row r="295" spans="1:13" s="7" customFormat="1" ht="32.1" customHeight="1" x14ac:dyDescent="0.15">
      <c r="A295" s="193"/>
      <c r="B295" s="194"/>
      <c r="C295" s="177"/>
      <c r="D295" s="194"/>
      <c r="E295" s="180"/>
      <c r="F295" s="194"/>
      <c r="G295" s="206" t="s">
        <v>3186</v>
      </c>
      <c r="H295" s="179"/>
      <c r="I295" s="179"/>
      <c r="J295" s="206" t="s">
        <v>3187</v>
      </c>
      <c r="K295" s="211"/>
      <c r="L295" s="209"/>
      <c r="M295" s="178"/>
    </row>
    <row r="296" spans="1:13" s="7" customFormat="1" ht="32.1" customHeight="1" x14ac:dyDescent="0.15">
      <c r="A296" s="193"/>
      <c r="B296" s="194"/>
      <c r="C296" s="177"/>
      <c r="D296" s="194"/>
      <c r="E296" s="197"/>
      <c r="F296" s="198"/>
      <c r="G296" s="206" t="s">
        <v>3188</v>
      </c>
      <c r="H296" s="179"/>
      <c r="I296" s="179"/>
      <c r="J296" s="206" t="s">
        <v>3189</v>
      </c>
      <c r="K296" s="212" t="s">
        <v>83</v>
      </c>
      <c r="L296" s="209"/>
      <c r="M296" s="178"/>
    </row>
    <row r="297" spans="1:13" s="7" customFormat="1" ht="44.1" customHeight="1" x14ac:dyDescent="0.15">
      <c r="A297" s="193"/>
      <c r="B297" s="194"/>
      <c r="C297" s="177"/>
      <c r="D297" s="194"/>
      <c r="E297" s="171" t="s">
        <v>24</v>
      </c>
      <c r="F297" s="191" t="s">
        <v>3190</v>
      </c>
      <c r="G297" s="206" t="s">
        <v>3191</v>
      </c>
      <c r="H297" s="179"/>
      <c r="I297" s="179"/>
      <c r="J297" s="206" t="s">
        <v>5695</v>
      </c>
      <c r="K297" s="214" t="s">
        <v>85</v>
      </c>
      <c r="L297" s="209"/>
      <c r="M297" s="178"/>
    </row>
    <row r="298" spans="1:13" s="7" customFormat="1" ht="32.1" customHeight="1" x14ac:dyDescent="0.15">
      <c r="A298" s="193"/>
      <c r="B298" s="194"/>
      <c r="C298" s="177"/>
      <c r="D298" s="194"/>
      <c r="E298" s="180"/>
      <c r="F298" s="194"/>
      <c r="G298" s="206" t="s">
        <v>3193</v>
      </c>
      <c r="H298" s="179"/>
      <c r="I298" s="179"/>
      <c r="J298" s="206" t="s">
        <v>5334</v>
      </c>
      <c r="K298" s="209"/>
      <c r="L298" s="209"/>
      <c r="M298" s="178"/>
    </row>
    <row r="299" spans="1:13" s="7" customFormat="1" ht="44.1" customHeight="1" x14ac:dyDescent="0.15">
      <c r="A299" s="193"/>
      <c r="B299" s="194"/>
      <c r="C299" s="177"/>
      <c r="D299" s="194"/>
      <c r="E299" s="180"/>
      <c r="F299" s="194"/>
      <c r="G299" s="206" t="s">
        <v>3201</v>
      </c>
      <c r="H299" s="179"/>
      <c r="I299" s="179"/>
      <c r="J299" s="206" t="s">
        <v>5696</v>
      </c>
      <c r="K299" s="211"/>
      <c r="L299" s="209"/>
      <c r="M299" s="178"/>
    </row>
    <row r="300" spans="1:13" s="7" customFormat="1" ht="32.1" customHeight="1" x14ac:dyDescent="0.15">
      <c r="A300" s="193"/>
      <c r="B300" s="194"/>
      <c r="C300" s="184"/>
      <c r="D300" s="198"/>
      <c r="E300" s="197"/>
      <c r="F300" s="198"/>
      <c r="G300" s="206" t="s">
        <v>3204</v>
      </c>
      <c r="H300" s="179"/>
      <c r="I300" s="189"/>
      <c r="J300" s="206" t="s">
        <v>5697</v>
      </c>
      <c r="K300" s="212" t="s">
        <v>32</v>
      </c>
      <c r="L300" s="211"/>
      <c r="M300" s="187"/>
    </row>
    <row r="301" spans="1:13" s="7" customFormat="1" ht="128.1" customHeight="1" x14ac:dyDescent="0.15">
      <c r="A301" s="193"/>
      <c r="B301" s="194"/>
      <c r="C301" s="202">
        <v>5</v>
      </c>
      <c r="D301" s="191" t="s">
        <v>3206</v>
      </c>
      <c r="E301" s="171" t="s">
        <v>5</v>
      </c>
      <c r="F301" s="191" t="s">
        <v>149</v>
      </c>
      <c r="G301" s="206" t="s">
        <v>3207</v>
      </c>
      <c r="H301" s="179"/>
      <c r="I301" s="173" t="s">
        <v>3206</v>
      </c>
      <c r="J301" s="203" t="s">
        <v>5698</v>
      </c>
      <c r="K301" s="212" t="s">
        <v>85</v>
      </c>
      <c r="L301" s="214" t="s">
        <v>23</v>
      </c>
      <c r="M301" s="173" t="s">
        <v>3208</v>
      </c>
    </row>
    <row r="302" spans="1:13" s="7" customFormat="1" ht="32.1" customHeight="1" x14ac:dyDescent="0.15">
      <c r="A302" s="193"/>
      <c r="B302" s="194"/>
      <c r="C302" s="177"/>
      <c r="D302" s="194"/>
      <c r="E302" s="180"/>
      <c r="F302" s="194"/>
      <c r="G302" s="203" t="s">
        <v>3209</v>
      </c>
      <c r="H302" s="309"/>
      <c r="I302" s="179"/>
      <c r="J302" s="203" t="s">
        <v>5699</v>
      </c>
      <c r="K302" s="310" t="s">
        <v>32</v>
      </c>
      <c r="L302" s="209"/>
      <c r="M302" s="179"/>
    </row>
    <row r="303" spans="1:13" s="7" customFormat="1" ht="44.1" customHeight="1" x14ac:dyDescent="0.15">
      <c r="A303" s="193"/>
      <c r="B303" s="194"/>
      <c r="C303" s="177"/>
      <c r="D303" s="194"/>
      <c r="E303" s="180"/>
      <c r="F303" s="194"/>
      <c r="G303" s="206" t="s">
        <v>3211</v>
      </c>
      <c r="H303" s="179"/>
      <c r="I303" s="179"/>
      <c r="J303" s="206" t="s">
        <v>3212</v>
      </c>
      <c r="K303" s="209"/>
      <c r="L303" s="209"/>
      <c r="M303" s="179"/>
    </row>
    <row r="304" spans="1:13" s="7" customFormat="1" ht="44.1" customHeight="1" x14ac:dyDescent="0.15">
      <c r="A304" s="193"/>
      <c r="B304" s="194"/>
      <c r="C304" s="177"/>
      <c r="D304" s="194"/>
      <c r="E304" s="180"/>
      <c r="F304" s="194"/>
      <c r="G304" s="206" t="s">
        <v>3213</v>
      </c>
      <c r="H304" s="179"/>
      <c r="I304" s="179"/>
      <c r="J304" s="203" t="s">
        <v>5700</v>
      </c>
      <c r="K304" s="209"/>
      <c r="L304" s="209"/>
      <c r="M304" s="179"/>
    </row>
    <row r="305" spans="1:13" s="7" customFormat="1" ht="44.1" customHeight="1" x14ac:dyDescent="0.15">
      <c r="A305" s="201"/>
      <c r="B305" s="198"/>
      <c r="C305" s="184"/>
      <c r="D305" s="198"/>
      <c r="E305" s="197"/>
      <c r="F305" s="198"/>
      <c r="G305" s="206" t="s">
        <v>3215</v>
      </c>
      <c r="H305" s="189"/>
      <c r="I305" s="189"/>
      <c r="J305" s="206" t="s">
        <v>5701</v>
      </c>
      <c r="K305" s="211"/>
      <c r="L305" s="211"/>
      <c r="M305" s="189"/>
    </row>
    <row r="306" spans="1:13" s="7" customFormat="1" ht="80.099999999999994" customHeight="1" x14ac:dyDescent="0.15">
      <c r="A306" s="190">
        <v>63</v>
      </c>
      <c r="B306" s="191" t="s">
        <v>445</v>
      </c>
      <c r="C306" s="202">
        <v>1</v>
      </c>
      <c r="D306" s="191" t="s">
        <v>446</v>
      </c>
      <c r="E306" s="185" t="s">
        <v>5</v>
      </c>
      <c r="F306" s="204" t="s">
        <v>5702</v>
      </c>
      <c r="G306" s="206" t="s">
        <v>152</v>
      </c>
      <c r="H306" s="173" t="s">
        <v>445</v>
      </c>
      <c r="I306" s="173" t="s">
        <v>446</v>
      </c>
      <c r="J306" s="203" t="s">
        <v>5703</v>
      </c>
      <c r="K306" s="173" t="s">
        <v>85</v>
      </c>
      <c r="L306" s="173" t="s">
        <v>17</v>
      </c>
      <c r="M306" s="174" t="s">
        <v>16</v>
      </c>
    </row>
    <row r="307" spans="1:13" s="7" customFormat="1" ht="32.1" customHeight="1" x14ac:dyDescent="0.15">
      <c r="A307" s="193"/>
      <c r="B307" s="194"/>
      <c r="C307" s="177"/>
      <c r="D307" s="194"/>
      <c r="E307" s="171" t="s">
        <v>6</v>
      </c>
      <c r="F307" s="191" t="s">
        <v>5361</v>
      </c>
      <c r="G307" s="206" t="s">
        <v>153</v>
      </c>
      <c r="H307" s="179"/>
      <c r="I307" s="179"/>
      <c r="J307" s="203" t="s">
        <v>5362</v>
      </c>
      <c r="K307" s="189"/>
      <c r="L307" s="179"/>
      <c r="M307" s="178"/>
    </row>
    <row r="308" spans="1:13" s="7" customFormat="1" ht="32.1" customHeight="1" x14ac:dyDescent="0.15">
      <c r="A308" s="193"/>
      <c r="B308" s="194"/>
      <c r="C308" s="177"/>
      <c r="D308" s="194"/>
      <c r="E308" s="180"/>
      <c r="F308" s="194"/>
      <c r="G308" s="206" t="s">
        <v>154</v>
      </c>
      <c r="H308" s="179"/>
      <c r="I308" s="179"/>
      <c r="J308" s="203" t="s">
        <v>5363</v>
      </c>
      <c r="K308" s="173" t="s">
        <v>83</v>
      </c>
      <c r="L308" s="179"/>
      <c r="M308" s="178"/>
    </row>
    <row r="309" spans="1:13" s="7" customFormat="1" ht="44.1" customHeight="1" x14ac:dyDescent="0.15">
      <c r="A309" s="193"/>
      <c r="B309" s="194"/>
      <c r="C309" s="177"/>
      <c r="D309" s="194"/>
      <c r="E309" s="197"/>
      <c r="F309" s="198"/>
      <c r="G309" s="206" t="s">
        <v>5704</v>
      </c>
      <c r="H309" s="179"/>
      <c r="I309" s="179"/>
      <c r="J309" s="206" t="s">
        <v>5705</v>
      </c>
      <c r="K309" s="179"/>
      <c r="L309" s="179"/>
      <c r="M309" s="178"/>
    </row>
    <row r="310" spans="1:13" s="7" customFormat="1" ht="44.1" customHeight="1" x14ac:dyDescent="0.15">
      <c r="A310" s="193"/>
      <c r="B310" s="194"/>
      <c r="C310" s="184"/>
      <c r="D310" s="198"/>
      <c r="E310" s="185" t="s">
        <v>7</v>
      </c>
      <c r="F310" s="204" t="s">
        <v>4544</v>
      </c>
      <c r="G310" s="206" t="s">
        <v>5364</v>
      </c>
      <c r="H310" s="179"/>
      <c r="I310" s="189"/>
      <c r="J310" s="206" t="s">
        <v>5365</v>
      </c>
      <c r="K310" s="189"/>
      <c r="L310" s="189"/>
      <c r="M310" s="187"/>
    </row>
    <row r="311" spans="1:13" s="7" customFormat="1" ht="32.1" customHeight="1" x14ac:dyDescent="0.15">
      <c r="A311" s="193"/>
      <c r="B311" s="194"/>
      <c r="C311" s="242">
        <v>2</v>
      </c>
      <c r="D311" s="204" t="s">
        <v>4549</v>
      </c>
      <c r="E311" s="185" t="s">
        <v>7</v>
      </c>
      <c r="F311" s="204" t="s">
        <v>4550</v>
      </c>
      <c r="G311" s="206" t="s">
        <v>5706</v>
      </c>
      <c r="H311" s="179"/>
      <c r="I311" s="206" t="s">
        <v>4549</v>
      </c>
      <c r="J311" s="203" t="s">
        <v>5707</v>
      </c>
      <c r="K311" s="212" t="s">
        <v>85</v>
      </c>
      <c r="L311" s="206" t="s">
        <v>17</v>
      </c>
      <c r="M311" s="181" t="s">
        <v>16</v>
      </c>
    </row>
    <row r="312" spans="1:13" s="7" customFormat="1" ht="32.1" customHeight="1" x14ac:dyDescent="0.15">
      <c r="A312" s="193"/>
      <c r="B312" s="194"/>
      <c r="C312" s="202">
        <v>3</v>
      </c>
      <c r="D312" s="191" t="s">
        <v>447</v>
      </c>
      <c r="E312" s="171" t="s">
        <v>5</v>
      </c>
      <c r="F312" s="191" t="s">
        <v>3229</v>
      </c>
      <c r="G312" s="206" t="s">
        <v>3230</v>
      </c>
      <c r="H312" s="179"/>
      <c r="I312" s="173" t="s">
        <v>447</v>
      </c>
      <c r="J312" s="203" t="s">
        <v>5708</v>
      </c>
      <c r="K312" s="214" t="s">
        <v>85</v>
      </c>
      <c r="L312" s="173" t="s">
        <v>17</v>
      </c>
      <c r="M312" s="174" t="s">
        <v>16</v>
      </c>
    </row>
    <row r="313" spans="1:13" s="7" customFormat="1" ht="32.1" customHeight="1" x14ac:dyDescent="0.15">
      <c r="A313" s="193"/>
      <c r="B313" s="194"/>
      <c r="C313" s="177"/>
      <c r="D313" s="194"/>
      <c r="E313" s="197"/>
      <c r="F313" s="198"/>
      <c r="G313" s="206" t="s">
        <v>5709</v>
      </c>
      <c r="H313" s="179"/>
      <c r="I313" s="179"/>
      <c r="J313" s="203" t="s">
        <v>5710</v>
      </c>
      <c r="K313" s="209"/>
      <c r="L313" s="179"/>
      <c r="M313" s="178"/>
    </row>
    <row r="314" spans="1:13" s="7" customFormat="1" ht="32.1" customHeight="1" x14ac:dyDescent="0.15">
      <c r="A314" s="193"/>
      <c r="B314" s="194"/>
      <c r="C314" s="177"/>
      <c r="D314" s="194"/>
      <c r="E314" s="171" t="s">
        <v>6</v>
      </c>
      <c r="F314" s="169" t="s">
        <v>3232</v>
      </c>
      <c r="G314" s="206" t="s">
        <v>3233</v>
      </c>
      <c r="H314" s="179"/>
      <c r="I314" s="179"/>
      <c r="J314" s="203" t="s">
        <v>5711</v>
      </c>
      <c r="K314" s="209"/>
      <c r="L314" s="209"/>
      <c r="M314" s="178"/>
    </row>
    <row r="315" spans="1:13" s="7" customFormat="1" ht="44.1" customHeight="1" x14ac:dyDescent="0.15">
      <c r="A315" s="193"/>
      <c r="B315" s="194"/>
      <c r="C315" s="177"/>
      <c r="D315" s="194"/>
      <c r="E315" s="180"/>
      <c r="F315" s="176"/>
      <c r="G315" s="206" t="s">
        <v>5712</v>
      </c>
      <c r="H315" s="179"/>
      <c r="I315" s="179"/>
      <c r="J315" s="203" t="s">
        <v>5713</v>
      </c>
      <c r="K315" s="209"/>
      <c r="L315" s="209"/>
      <c r="M315" s="178"/>
    </row>
    <row r="316" spans="1:13" s="7" customFormat="1" ht="32.1" customHeight="1" x14ac:dyDescent="0.15">
      <c r="A316" s="193"/>
      <c r="B316" s="194"/>
      <c r="C316" s="177"/>
      <c r="D316" s="194"/>
      <c r="E316" s="180"/>
      <c r="F316" s="176"/>
      <c r="G316" s="206" t="s">
        <v>3257</v>
      </c>
      <c r="H316" s="179"/>
      <c r="I316" s="179"/>
      <c r="J316" s="203" t="s">
        <v>5714</v>
      </c>
      <c r="K316" s="211"/>
      <c r="L316" s="209"/>
      <c r="M316" s="178"/>
    </row>
    <row r="317" spans="1:13" s="7" customFormat="1" ht="32.1" customHeight="1" x14ac:dyDescent="0.15">
      <c r="A317" s="193"/>
      <c r="B317" s="194"/>
      <c r="C317" s="177"/>
      <c r="D317" s="194"/>
      <c r="E317" s="180"/>
      <c r="F317" s="176"/>
      <c r="G317" s="206" t="s">
        <v>5715</v>
      </c>
      <c r="H317" s="179"/>
      <c r="I317" s="179"/>
      <c r="J317" s="203" t="s">
        <v>5716</v>
      </c>
      <c r="K317" s="214" t="s">
        <v>83</v>
      </c>
      <c r="L317" s="209"/>
      <c r="M317" s="178"/>
    </row>
    <row r="318" spans="1:13" s="7" customFormat="1" ht="32.1" customHeight="1" x14ac:dyDescent="0.15">
      <c r="A318" s="193"/>
      <c r="B318" s="194"/>
      <c r="C318" s="177"/>
      <c r="D318" s="194"/>
      <c r="E318" s="180"/>
      <c r="F318" s="176"/>
      <c r="G318" s="206" t="s">
        <v>5717</v>
      </c>
      <c r="H318" s="179"/>
      <c r="I318" s="179"/>
      <c r="J318" s="203" t="s">
        <v>5718</v>
      </c>
      <c r="K318" s="211"/>
      <c r="L318" s="209"/>
      <c r="M318" s="178"/>
    </row>
    <row r="319" spans="1:13" s="7" customFormat="1" ht="32.1" customHeight="1" x14ac:dyDescent="0.15">
      <c r="A319" s="193"/>
      <c r="B319" s="194"/>
      <c r="C319" s="177"/>
      <c r="D319" s="194"/>
      <c r="E319" s="180"/>
      <c r="F319" s="176"/>
      <c r="G319" s="206" t="s">
        <v>5719</v>
      </c>
      <c r="H319" s="179"/>
      <c r="I319" s="179"/>
      <c r="J319" s="203" t="s">
        <v>302</v>
      </c>
      <c r="K319" s="214" t="s">
        <v>32</v>
      </c>
      <c r="L319" s="209"/>
      <c r="M319" s="178"/>
    </row>
    <row r="320" spans="1:13" s="7" customFormat="1" ht="56.1" customHeight="1" x14ac:dyDescent="0.15">
      <c r="A320" s="193"/>
      <c r="B320" s="194"/>
      <c r="C320" s="177"/>
      <c r="D320" s="194"/>
      <c r="E320" s="180"/>
      <c r="F320" s="176"/>
      <c r="G320" s="206" t="s">
        <v>3234</v>
      </c>
      <c r="H320" s="179"/>
      <c r="I320" s="179"/>
      <c r="J320" s="206" t="s">
        <v>5720</v>
      </c>
      <c r="K320" s="209"/>
      <c r="L320" s="209"/>
      <c r="M320" s="178"/>
    </row>
    <row r="321" spans="1:13" s="7" customFormat="1" ht="44.1" customHeight="1" x14ac:dyDescent="0.15">
      <c r="A321" s="193"/>
      <c r="B321" s="194"/>
      <c r="C321" s="177"/>
      <c r="D321" s="194"/>
      <c r="E321" s="180"/>
      <c r="F321" s="176"/>
      <c r="G321" s="206" t="s">
        <v>3235</v>
      </c>
      <c r="H321" s="179"/>
      <c r="I321" s="179"/>
      <c r="J321" s="206" t="s">
        <v>5721</v>
      </c>
      <c r="K321" s="240"/>
      <c r="L321" s="209"/>
      <c r="M321" s="178"/>
    </row>
    <row r="322" spans="1:13" s="7" customFormat="1" ht="56.1" customHeight="1" x14ac:dyDescent="0.15">
      <c r="A322" s="193"/>
      <c r="B322" s="194"/>
      <c r="C322" s="177"/>
      <c r="D322" s="194"/>
      <c r="E322" s="180"/>
      <c r="F322" s="176"/>
      <c r="G322" s="206" t="s">
        <v>3236</v>
      </c>
      <c r="H322" s="179"/>
      <c r="I322" s="179"/>
      <c r="J322" s="206" t="s">
        <v>5722</v>
      </c>
      <c r="K322" s="240"/>
      <c r="L322" s="209"/>
      <c r="M322" s="178"/>
    </row>
    <row r="323" spans="1:13" s="7" customFormat="1" ht="56.1" customHeight="1" x14ac:dyDescent="0.15">
      <c r="A323" s="193"/>
      <c r="B323" s="194"/>
      <c r="C323" s="177"/>
      <c r="D323" s="194"/>
      <c r="E323" s="180"/>
      <c r="F323" s="176"/>
      <c r="G323" s="206" t="s">
        <v>3238</v>
      </c>
      <c r="H323" s="179"/>
      <c r="I323" s="179"/>
      <c r="J323" s="206" t="s">
        <v>5723</v>
      </c>
      <c r="K323" s="240"/>
      <c r="L323" s="209"/>
      <c r="M323" s="178"/>
    </row>
    <row r="324" spans="1:13" s="7" customFormat="1" ht="56.1" customHeight="1" x14ac:dyDescent="0.15">
      <c r="A324" s="193"/>
      <c r="B324" s="194"/>
      <c r="C324" s="177"/>
      <c r="D324" s="194"/>
      <c r="E324" s="180"/>
      <c r="F324" s="176"/>
      <c r="G324" s="206" t="s">
        <v>5724</v>
      </c>
      <c r="H324" s="179"/>
      <c r="I324" s="179"/>
      <c r="J324" s="206" t="s">
        <v>5725</v>
      </c>
      <c r="K324" s="240"/>
      <c r="L324" s="209"/>
      <c r="M324" s="178"/>
    </row>
    <row r="325" spans="1:13" s="7" customFormat="1" ht="44.1" customHeight="1" x14ac:dyDescent="0.15">
      <c r="A325" s="193"/>
      <c r="B325" s="194"/>
      <c r="C325" s="177"/>
      <c r="D325" s="194"/>
      <c r="E325" s="180"/>
      <c r="F325" s="176"/>
      <c r="G325" s="206" t="s">
        <v>3240</v>
      </c>
      <c r="H325" s="179"/>
      <c r="I325" s="179"/>
      <c r="J325" s="206" t="s">
        <v>5726</v>
      </c>
      <c r="K325" s="240"/>
      <c r="L325" s="209"/>
      <c r="M325" s="178"/>
    </row>
    <row r="326" spans="1:13" s="7" customFormat="1" ht="44.1" customHeight="1" x14ac:dyDescent="0.15">
      <c r="A326" s="193"/>
      <c r="B326" s="194"/>
      <c r="C326" s="177"/>
      <c r="D326" s="194"/>
      <c r="E326" s="180"/>
      <c r="F326" s="176"/>
      <c r="G326" s="206" t="s">
        <v>5727</v>
      </c>
      <c r="H326" s="179"/>
      <c r="I326" s="179"/>
      <c r="J326" s="206" t="s">
        <v>5728</v>
      </c>
      <c r="K326" s="240"/>
      <c r="L326" s="209"/>
      <c r="M326" s="178"/>
    </row>
    <row r="327" spans="1:13" s="7" customFormat="1" ht="44.1" customHeight="1" x14ac:dyDescent="0.15">
      <c r="A327" s="193"/>
      <c r="B327" s="194"/>
      <c r="C327" s="177"/>
      <c r="D327" s="194"/>
      <c r="E327" s="180"/>
      <c r="F327" s="176"/>
      <c r="G327" s="206" t="s">
        <v>3241</v>
      </c>
      <c r="H327" s="179"/>
      <c r="I327" s="179"/>
      <c r="J327" s="206" t="s">
        <v>5729</v>
      </c>
      <c r="K327" s="240"/>
      <c r="L327" s="209"/>
      <c r="M327" s="178"/>
    </row>
    <row r="328" spans="1:13" s="7" customFormat="1" ht="44.1" customHeight="1" x14ac:dyDescent="0.15">
      <c r="A328" s="193"/>
      <c r="B328" s="194"/>
      <c r="C328" s="177"/>
      <c r="D328" s="194"/>
      <c r="E328" s="180"/>
      <c r="F328" s="176"/>
      <c r="G328" s="206" t="s">
        <v>3242</v>
      </c>
      <c r="H328" s="179"/>
      <c r="I328" s="179"/>
      <c r="J328" s="206" t="s">
        <v>5730</v>
      </c>
      <c r="K328" s="240"/>
      <c r="L328" s="209"/>
      <c r="M328" s="178"/>
    </row>
    <row r="329" spans="1:13" s="7" customFormat="1" ht="56.1" customHeight="1" x14ac:dyDescent="0.15">
      <c r="A329" s="193"/>
      <c r="B329" s="194"/>
      <c r="C329" s="177"/>
      <c r="D329" s="194"/>
      <c r="E329" s="180"/>
      <c r="F329" s="176"/>
      <c r="G329" s="206" t="s">
        <v>3243</v>
      </c>
      <c r="H329" s="179"/>
      <c r="I329" s="179"/>
      <c r="J329" s="206" t="s">
        <v>5731</v>
      </c>
      <c r="K329" s="240"/>
      <c r="L329" s="209"/>
      <c r="M329" s="178"/>
    </row>
    <row r="330" spans="1:13" s="7" customFormat="1" ht="56.1" customHeight="1" x14ac:dyDescent="0.15">
      <c r="A330" s="193"/>
      <c r="B330" s="194"/>
      <c r="C330" s="177"/>
      <c r="D330" s="194"/>
      <c r="E330" s="180"/>
      <c r="F330" s="176"/>
      <c r="G330" s="206" t="s">
        <v>5732</v>
      </c>
      <c r="H330" s="179"/>
      <c r="I330" s="179"/>
      <c r="J330" s="206" t="s">
        <v>5733</v>
      </c>
      <c r="K330" s="240"/>
      <c r="L330" s="209"/>
      <c r="M330" s="178"/>
    </row>
    <row r="331" spans="1:13" s="7" customFormat="1" ht="56.1" customHeight="1" x14ac:dyDescent="0.15">
      <c r="A331" s="193"/>
      <c r="B331" s="194"/>
      <c r="C331" s="177"/>
      <c r="D331" s="194"/>
      <c r="E331" s="180"/>
      <c r="F331" s="176"/>
      <c r="G331" s="206" t="s">
        <v>5734</v>
      </c>
      <c r="H331" s="179"/>
      <c r="I331" s="179"/>
      <c r="J331" s="206" t="s">
        <v>5735</v>
      </c>
      <c r="K331" s="240"/>
      <c r="L331" s="209"/>
      <c r="M331" s="178"/>
    </row>
    <row r="332" spans="1:13" s="7" customFormat="1" ht="56.1" customHeight="1" x14ac:dyDescent="0.15">
      <c r="A332" s="193"/>
      <c r="B332" s="194"/>
      <c r="C332" s="177"/>
      <c r="D332" s="194"/>
      <c r="E332" s="180"/>
      <c r="F332" s="176"/>
      <c r="G332" s="206" t="s">
        <v>5736</v>
      </c>
      <c r="H332" s="179"/>
      <c r="I332" s="179"/>
      <c r="J332" s="206" t="s">
        <v>5737</v>
      </c>
      <c r="K332" s="268"/>
      <c r="L332" s="209"/>
      <c r="M332" s="178"/>
    </row>
    <row r="333" spans="1:13" s="7" customFormat="1" ht="56.1" customHeight="1" x14ac:dyDescent="0.15">
      <c r="A333" s="193"/>
      <c r="B333" s="194"/>
      <c r="C333" s="177"/>
      <c r="D333" s="194"/>
      <c r="E333" s="180"/>
      <c r="F333" s="176"/>
      <c r="G333" s="206" t="s">
        <v>3245</v>
      </c>
      <c r="H333" s="179"/>
      <c r="I333" s="179"/>
      <c r="J333" s="206" t="s">
        <v>5738</v>
      </c>
      <c r="K333" s="269" t="s">
        <v>3246</v>
      </c>
      <c r="L333" s="209"/>
      <c r="M333" s="178"/>
    </row>
    <row r="334" spans="1:13" s="7" customFormat="1" ht="56.1" customHeight="1" x14ac:dyDescent="0.15">
      <c r="A334" s="193"/>
      <c r="B334" s="194"/>
      <c r="C334" s="177"/>
      <c r="D334" s="194"/>
      <c r="E334" s="197"/>
      <c r="F334" s="183"/>
      <c r="G334" s="206" t="s">
        <v>5739</v>
      </c>
      <c r="H334" s="179"/>
      <c r="I334" s="179"/>
      <c r="J334" s="206" t="s">
        <v>5740</v>
      </c>
      <c r="K334" s="269" t="s">
        <v>140</v>
      </c>
      <c r="L334" s="209"/>
      <c r="M334" s="178"/>
    </row>
    <row r="335" spans="1:13" s="7" customFormat="1" ht="44.1" customHeight="1" x14ac:dyDescent="0.15">
      <c r="A335" s="193"/>
      <c r="B335" s="194"/>
      <c r="C335" s="177"/>
      <c r="D335" s="194"/>
      <c r="E335" s="185" t="s">
        <v>7</v>
      </c>
      <c r="F335" s="186" t="s">
        <v>3247</v>
      </c>
      <c r="G335" s="206" t="s">
        <v>564</v>
      </c>
      <c r="H335" s="179"/>
      <c r="I335" s="179"/>
      <c r="J335" s="206" t="s">
        <v>564</v>
      </c>
      <c r="K335" s="269" t="s">
        <v>3248</v>
      </c>
      <c r="L335" s="209"/>
      <c r="M335" s="178"/>
    </row>
    <row r="336" spans="1:13" s="7" customFormat="1" ht="44.1" customHeight="1" x14ac:dyDescent="0.15">
      <c r="A336" s="193"/>
      <c r="B336" s="194"/>
      <c r="C336" s="177"/>
      <c r="D336" s="194"/>
      <c r="E336" s="171" t="s">
        <v>9</v>
      </c>
      <c r="F336" s="191" t="s">
        <v>4571</v>
      </c>
      <c r="G336" s="206" t="s">
        <v>5383</v>
      </c>
      <c r="H336" s="179"/>
      <c r="I336" s="179"/>
      <c r="J336" s="203" t="s">
        <v>303</v>
      </c>
      <c r="K336" s="214" t="s">
        <v>83</v>
      </c>
      <c r="L336" s="209"/>
      <c r="M336" s="178"/>
    </row>
    <row r="337" spans="1:13" s="7" customFormat="1" ht="32.1" customHeight="1" x14ac:dyDescent="0.15">
      <c r="A337" s="193"/>
      <c r="B337" s="194"/>
      <c r="C337" s="177"/>
      <c r="D337" s="194"/>
      <c r="E337" s="180"/>
      <c r="F337" s="194"/>
      <c r="G337" s="206" t="s">
        <v>5741</v>
      </c>
      <c r="H337" s="179"/>
      <c r="I337" s="179"/>
      <c r="J337" s="203" t="s">
        <v>304</v>
      </c>
      <c r="K337" s="209"/>
      <c r="L337" s="209"/>
      <c r="M337" s="178"/>
    </row>
    <row r="338" spans="1:13" s="7" customFormat="1" ht="32.1" customHeight="1" x14ac:dyDescent="0.15">
      <c r="A338" s="193"/>
      <c r="B338" s="194"/>
      <c r="C338" s="177"/>
      <c r="D338" s="194"/>
      <c r="E338" s="180"/>
      <c r="F338" s="194"/>
      <c r="G338" s="206" t="s">
        <v>5385</v>
      </c>
      <c r="H338" s="179"/>
      <c r="I338" s="179"/>
      <c r="J338" s="206" t="s">
        <v>5386</v>
      </c>
      <c r="K338" s="211"/>
      <c r="L338" s="209"/>
      <c r="M338" s="178"/>
    </row>
    <row r="339" spans="1:13" s="7" customFormat="1" ht="32.1" customHeight="1" x14ac:dyDescent="0.15">
      <c r="A339" s="193"/>
      <c r="B339" s="194"/>
      <c r="C339" s="177"/>
      <c r="D339" s="194"/>
      <c r="E339" s="180"/>
      <c r="F339" s="194"/>
      <c r="G339" s="206" t="s">
        <v>5742</v>
      </c>
      <c r="H339" s="179"/>
      <c r="I339" s="179"/>
      <c r="J339" s="206" t="s">
        <v>5743</v>
      </c>
      <c r="K339" s="214" t="s">
        <v>32</v>
      </c>
      <c r="L339" s="209"/>
      <c r="M339" s="178"/>
    </row>
    <row r="340" spans="1:13" s="7" customFormat="1" ht="44.1" customHeight="1" x14ac:dyDescent="0.15">
      <c r="A340" s="193"/>
      <c r="B340" s="194"/>
      <c r="C340" s="177"/>
      <c r="D340" s="194"/>
      <c r="E340" s="180"/>
      <c r="F340" s="194"/>
      <c r="G340" s="206" t="s">
        <v>5744</v>
      </c>
      <c r="H340" s="179"/>
      <c r="I340" s="179"/>
      <c r="J340" s="203" t="s">
        <v>5745</v>
      </c>
      <c r="K340" s="209"/>
      <c r="L340" s="209"/>
      <c r="M340" s="178"/>
    </row>
    <row r="341" spans="1:13" s="7" customFormat="1" ht="32.1" customHeight="1" x14ac:dyDescent="0.15">
      <c r="A341" s="193"/>
      <c r="B341" s="194"/>
      <c r="C341" s="177"/>
      <c r="D341" s="194"/>
      <c r="E341" s="197"/>
      <c r="F341" s="198"/>
      <c r="G341" s="206" t="s">
        <v>5746</v>
      </c>
      <c r="H341" s="179"/>
      <c r="I341" s="179"/>
      <c r="J341" s="206" t="s">
        <v>5747</v>
      </c>
      <c r="K341" s="211"/>
      <c r="L341" s="209"/>
      <c r="M341" s="178"/>
    </row>
    <row r="342" spans="1:13" s="7" customFormat="1" ht="44.1" customHeight="1" x14ac:dyDescent="0.15">
      <c r="A342" s="193"/>
      <c r="B342" s="194"/>
      <c r="C342" s="180"/>
      <c r="D342" s="176"/>
      <c r="E342" s="171" t="s">
        <v>14</v>
      </c>
      <c r="F342" s="191" t="s">
        <v>3249</v>
      </c>
      <c r="G342" s="181" t="s">
        <v>450</v>
      </c>
      <c r="H342" s="178"/>
      <c r="I342" s="178"/>
      <c r="J342" s="181" t="s">
        <v>450</v>
      </c>
      <c r="K342" s="181" t="s">
        <v>3250</v>
      </c>
      <c r="L342" s="245"/>
      <c r="M342" s="278"/>
    </row>
    <row r="343" spans="1:13" s="7" customFormat="1" ht="44.1" customHeight="1" x14ac:dyDescent="0.15">
      <c r="A343" s="193"/>
      <c r="B343" s="194"/>
      <c r="C343" s="177"/>
      <c r="D343" s="194"/>
      <c r="E343" s="180"/>
      <c r="F343" s="194"/>
      <c r="G343" s="206" t="s">
        <v>566</v>
      </c>
      <c r="H343" s="179"/>
      <c r="I343" s="179"/>
      <c r="J343" s="206" t="s">
        <v>566</v>
      </c>
      <c r="K343" s="212" t="s">
        <v>379</v>
      </c>
      <c r="L343" s="209"/>
      <c r="M343" s="178"/>
    </row>
    <row r="344" spans="1:13" s="7" customFormat="1" ht="56.1" customHeight="1" x14ac:dyDescent="0.15">
      <c r="A344" s="201"/>
      <c r="B344" s="198"/>
      <c r="C344" s="184"/>
      <c r="D344" s="198"/>
      <c r="E344" s="197"/>
      <c r="F344" s="198"/>
      <c r="G344" s="206" t="s">
        <v>568</v>
      </c>
      <c r="H344" s="189"/>
      <c r="I344" s="189"/>
      <c r="J344" s="206" t="s">
        <v>568</v>
      </c>
      <c r="K344" s="212" t="s">
        <v>5748</v>
      </c>
      <c r="L344" s="211"/>
      <c r="M344" s="187"/>
    </row>
    <row r="345" spans="1:13" s="7" customFormat="1" ht="44.1" customHeight="1" x14ac:dyDescent="0.15">
      <c r="A345" s="190">
        <v>64</v>
      </c>
      <c r="B345" s="191" t="s">
        <v>364</v>
      </c>
      <c r="C345" s="202">
        <v>1</v>
      </c>
      <c r="D345" s="191" t="s">
        <v>364</v>
      </c>
      <c r="E345" s="185" t="s">
        <v>5</v>
      </c>
      <c r="F345" s="204" t="s">
        <v>3251</v>
      </c>
      <c r="G345" s="206" t="s">
        <v>3252</v>
      </c>
      <c r="H345" s="173" t="s">
        <v>364</v>
      </c>
      <c r="I345" s="173" t="s">
        <v>364</v>
      </c>
      <c r="J345" s="203" t="s">
        <v>5749</v>
      </c>
      <c r="K345" s="212" t="s">
        <v>85</v>
      </c>
      <c r="L345" s="173" t="s">
        <v>17</v>
      </c>
      <c r="M345" s="174" t="s">
        <v>16</v>
      </c>
    </row>
    <row r="346" spans="1:13" s="7" customFormat="1" ht="32.1" customHeight="1" x14ac:dyDescent="0.15">
      <c r="A346" s="193"/>
      <c r="B346" s="194"/>
      <c r="C346" s="180"/>
      <c r="D346" s="176"/>
      <c r="E346" s="185" t="s">
        <v>6</v>
      </c>
      <c r="F346" s="186" t="s">
        <v>3253</v>
      </c>
      <c r="G346" s="206" t="s">
        <v>157</v>
      </c>
      <c r="H346" s="179"/>
      <c r="I346" s="179"/>
      <c r="J346" s="203" t="s">
        <v>5750</v>
      </c>
      <c r="K346" s="212" t="s">
        <v>32</v>
      </c>
      <c r="L346" s="209"/>
      <c r="M346" s="178"/>
    </row>
    <row r="347" spans="1:13" s="7" customFormat="1" ht="56.1" customHeight="1" x14ac:dyDescent="0.15">
      <c r="A347" s="193"/>
      <c r="B347" s="194"/>
      <c r="C347" s="177"/>
      <c r="D347" s="194"/>
      <c r="E347" s="171" t="s">
        <v>8</v>
      </c>
      <c r="F347" s="191" t="s">
        <v>3254</v>
      </c>
      <c r="G347" s="206" t="s">
        <v>3255</v>
      </c>
      <c r="H347" s="179"/>
      <c r="I347" s="179"/>
      <c r="J347" s="203" t="s">
        <v>5751</v>
      </c>
      <c r="K347" s="212" t="s">
        <v>3256</v>
      </c>
      <c r="L347" s="209"/>
      <c r="M347" s="178"/>
    </row>
    <row r="348" spans="1:13" s="7" customFormat="1" ht="32.1" customHeight="1" x14ac:dyDescent="0.15">
      <c r="A348" s="193"/>
      <c r="B348" s="194"/>
      <c r="C348" s="177"/>
      <c r="D348" s="194"/>
      <c r="E348" s="180"/>
      <c r="F348" s="194"/>
      <c r="G348" s="206" t="s">
        <v>3257</v>
      </c>
      <c r="H348" s="179"/>
      <c r="I348" s="179"/>
      <c r="J348" s="206" t="s">
        <v>3258</v>
      </c>
      <c r="K348" s="174" t="s">
        <v>32</v>
      </c>
      <c r="L348" s="179"/>
      <c r="M348" s="178"/>
    </row>
    <row r="349" spans="1:13" s="7" customFormat="1" ht="32.1" customHeight="1" x14ac:dyDescent="0.15">
      <c r="A349" s="193"/>
      <c r="B349" s="194"/>
      <c r="C349" s="184"/>
      <c r="D349" s="198"/>
      <c r="E349" s="197"/>
      <c r="F349" s="198"/>
      <c r="G349" s="206" t="s">
        <v>324</v>
      </c>
      <c r="H349" s="179"/>
      <c r="I349" s="189"/>
      <c r="J349" s="206" t="s">
        <v>570</v>
      </c>
      <c r="K349" s="187"/>
      <c r="L349" s="189"/>
      <c r="M349" s="187"/>
    </row>
    <row r="350" spans="1:13" s="7" customFormat="1" ht="44.1" customHeight="1" x14ac:dyDescent="0.15">
      <c r="A350" s="193"/>
      <c r="B350" s="194"/>
      <c r="C350" s="202">
        <v>2</v>
      </c>
      <c r="D350" s="191" t="s">
        <v>3259</v>
      </c>
      <c r="E350" s="171" t="s">
        <v>5</v>
      </c>
      <c r="F350" s="191" t="s">
        <v>3260</v>
      </c>
      <c r="G350" s="206" t="s">
        <v>162</v>
      </c>
      <c r="H350" s="179"/>
      <c r="I350" s="173" t="s">
        <v>3259</v>
      </c>
      <c r="J350" s="203" t="s">
        <v>5752</v>
      </c>
      <c r="K350" s="217" t="s">
        <v>85</v>
      </c>
      <c r="L350" s="173" t="s">
        <v>17</v>
      </c>
      <c r="M350" s="174" t="s">
        <v>16</v>
      </c>
    </row>
    <row r="351" spans="1:13" s="7" customFormat="1" ht="32.1" customHeight="1" x14ac:dyDescent="0.15">
      <c r="A351" s="193"/>
      <c r="B351" s="194"/>
      <c r="C351" s="177"/>
      <c r="D351" s="194"/>
      <c r="E351" s="180"/>
      <c r="F351" s="194"/>
      <c r="G351" s="206" t="s">
        <v>3262</v>
      </c>
      <c r="H351" s="179"/>
      <c r="I351" s="179"/>
      <c r="J351" s="188" t="s">
        <v>5753</v>
      </c>
      <c r="K351" s="268"/>
      <c r="L351" s="179"/>
      <c r="M351" s="178"/>
    </row>
    <row r="352" spans="1:13" s="7" customFormat="1" ht="44.1" customHeight="1" x14ac:dyDescent="0.15">
      <c r="A352" s="193"/>
      <c r="B352" s="194"/>
      <c r="C352" s="184"/>
      <c r="D352" s="198"/>
      <c r="E352" s="197"/>
      <c r="F352" s="198"/>
      <c r="G352" s="206" t="s">
        <v>3267</v>
      </c>
      <c r="H352" s="179"/>
      <c r="I352" s="189"/>
      <c r="J352" s="188" t="s">
        <v>5754</v>
      </c>
      <c r="K352" s="212" t="s">
        <v>3269</v>
      </c>
      <c r="L352" s="211"/>
      <c r="M352" s="187"/>
    </row>
    <row r="353" spans="1:13" s="7" customFormat="1" ht="44.1" customHeight="1" x14ac:dyDescent="0.15">
      <c r="A353" s="193"/>
      <c r="B353" s="194"/>
      <c r="C353" s="202">
        <v>3</v>
      </c>
      <c r="D353" s="191" t="s">
        <v>3270</v>
      </c>
      <c r="E353" s="171" t="s">
        <v>5</v>
      </c>
      <c r="F353" s="191" t="s">
        <v>3271</v>
      </c>
      <c r="G353" s="206" t="s">
        <v>4607</v>
      </c>
      <c r="H353" s="179"/>
      <c r="I353" s="173" t="s">
        <v>3270</v>
      </c>
      <c r="J353" s="203" t="s">
        <v>5755</v>
      </c>
      <c r="K353" s="214" t="s">
        <v>85</v>
      </c>
      <c r="L353" s="173" t="s">
        <v>17</v>
      </c>
      <c r="M353" s="174" t="s">
        <v>16</v>
      </c>
    </row>
    <row r="354" spans="1:13" s="7" customFormat="1" ht="32.1" customHeight="1" x14ac:dyDescent="0.15">
      <c r="A354" s="193"/>
      <c r="B354" s="194"/>
      <c r="C354" s="177"/>
      <c r="D354" s="194"/>
      <c r="E354" s="180"/>
      <c r="F354" s="194"/>
      <c r="G354" s="206" t="s">
        <v>162</v>
      </c>
      <c r="H354" s="179"/>
      <c r="I354" s="179"/>
      <c r="J354" s="206" t="s">
        <v>5756</v>
      </c>
      <c r="K354" s="211"/>
      <c r="L354" s="179"/>
      <c r="M354" s="178"/>
    </row>
    <row r="355" spans="1:13" s="7" customFormat="1" ht="32.1" customHeight="1" x14ac:dyDescent="0.15">
      <c r="A355" s="193"/>
      <c r="B355" s="194"/>
      <c r="C355" s="177"/>
      <c r="D355" s="194"/>
      <c r="E355" s="180"/>
      <c r="F355" s="194"/>
      <c r="G355" s="206" t="s">
        <v>487</v>
      </c>
      <c r="H355" s="179"/>
      <c r="I355" s="179"/>
      <c r="J355" s="206" t="s">
        <v>5757</v>
      </c>
      <c r="K355" s="214" t="s">
        <v>32</v>
      </c>
      <c r="L355" s="209"/>
      <c r="M355" s="178"/>
    </row>
    <row r="356" spans="1:13" s="7" customFormat="1" ht="32.1" customHeight="1" x14ac:dyDescent="0.15">
      <c r="A356" s="193"/>
      <c r="B356" s="194"/>
      <c r="C356" s="177"/>
      <c r="D356" s="194"/>
      <c r="E356" s="180"/>
      <c r="F356" s="194"/>
      <c r="G356" s="206" t="s">
        <v>3263</v>
      </c>
      <c r="H356" s="179"/>
      <c r="I356" s="179"/>
      <c r="J356" s="206" t="s">
        <v>5758</v>
      </c>
      <c r="K356" s="211"/>
      <c r="L356" s="209"/>
      <c r="M356" s="178"/>
    </row>
    <row r="357" spans="1:13" s="7" customFormat="1" ht="68.099999999999994" customHeight="1" x14ac:dyDescent="0.15">
      <c r="A357" s="193"/>
      <c r="B357" s="194"/>
      <c r="C357" s="184"/>
      <c r="D357" s="198"/>
      <c r="E357" s="197"/>
      <c r="F357" s="198"/>
      <c r="G357" s="206" t="s">
        <v>3274</v>
      </c>
      <c r="H357" s="179"/>
      <c r="I357" s="189"/>
      <c r="J357" s="206" t="s">
        <v>5759</v>
      </c>
      <c r="K357" s="212" t="s">
        <v>3275</v>
      </c>
      <c r="L357" s="211"/>
      <c r="M357" s="187"/>
    </row>
    <row r="358" spans="1:13" s="7" customFormat="1" ht="32.1" customHeight="1" x14ac:dyDescent="0.15">
      <c r="A358" s="193"/>
      <c r="B358" s="194"/>
      <c r="C358" s="202">
        <v>5</v>
      </c>
      <c r="D358" s="191" t="s">
        <v>451</v>
      </c>
      <c r="E358" s="171" t="s">
        <v>5</v>
      </c>
      <c r="F358" s="191" t="s">
        <v>3276</v>
      </c>
      <c r="G358" s="206" t="s">
        <v>3277</v>
      </c>
      <c r="H358" s="179"/>
      <c r="I358" s="173" t="s">
        <v>451</v>
      </c>
      <c r="J358" s="203" t="s">
        <v>5760</v>
      </c>
      <c r="K358" s="214" t="s">
        <v>85</v>
      </c>
      <c r="L358" s="173" t="s">
        <v>17</v>
      </c>
      <c r="M358" s="174" t="s">
        <v>16</v>
      </c>
    </row>
    <row r="359" spans="1:13" s="7" customFormat="1" ht="32.1" customHeight="1" x14ac:dyDescent="0.15">
      <c r="A359" s="193"/>
      <c r="B359" s="194"/>
      <c r="C359" s="177"/>
      <c r="D359" s="194"/>
      <c r="E359" s="180"/>
      <c r="F359" s="194"/>
      <c r="G359" s="206" t="s">
        <v>3279</v>
      </c>
      <c r="H359" s="179"/>
      <c r="I359" s="179"/>
      <c r="J359" s="206" t="s">
        <v>5761</v>
      </c>
      <c r="K359" s="209"/>
      <c r="L359" s="179"/>
      <c r="M359" s="178"/>
    </row>
    <row r="360" spans="1:13" s="7" customFormat="1" ht="32.1" customHeight="1" x14ac:dyDescent="0.15">
      <c r="A360" s="193"/>
      <c r="B360" s="194"/>
      <c r="C360" s="177"/>
      <c r="D360" s="194"/>
      <c r="E360" s="180"/>
      <c r="F360" s="194"/>
      <c r="G360" s="206" t="s">
        <v>3281</v>
      </c>
      <c r="H360" s="179"/>
      <c r="I360" s="179"/>
      <c r="J360" s="206" t="s">
        <v>5762</v>
      </c>
      <c r="K360" s="209"/>
      <c r="L360" s="179"/>
      <c r="M360" s="178"/>
    </row>
    <row r="361" spans="1:13" s="7" customFormat="1" ht="32.1" customHeight="1" x14ac:dyDescent="0.15">
      <c r="A361" s="193"/>
      <c r="B361" s="194"/>
      <c r="C361" s="177"/>
      <c r="D361" s="194"/>
      <c r="E361" s="180"/>
      <c r="F361" s="194"/>
      <c r="G361" s="206" t="s">
        <v>3283</v>
      </c>
      <c r="H361" s="179"/>
      <c r="I361" s="179"/>
      <c r="J361" s="206" t="s">
        <v>5763</v>
      </c>
      <c r="K361" s="209"/>
      <c r="L361" s="179"/>
      <c r="M361" s="178"/>
    </row>
    <row r="362" spans="1:13" s="7" customFormat="1" ht="32.1" customHeight="1" x14ac:dyDescent="0.15">
      <c r="A362" s="193"/>
      <c r="B362" s="194"/>
      <c r="C362" s="177"/>
      <c r="D362" s="194"/>
      <c r="E362" s="180"/>
      <c r="F362" s="194"/>
      <c r="G362" s="206" t="s">
        <v>5764</v>
      </c>
      <c r="H362" s="179"/>
      <c r="I362" s="179"/>
      <c r="J362" s="206" t="s">
        <v>5765</v>
      </c>
      <c r="K362" s="211"/>
      <c r="L362" s="179"/>
      <c r="M362" s="178"/>
    </row>
    <row r="363" spans="1:13" s="7" customFormat="1" ht="32.1" customHeight="1" x14ac:dyDescent="0.15">
      <c r="A363" s="193"/>
      <c r="B363" s="194"/>
      <c r="C363" s="177"/>
      <c r="D363" s="194"/>
      <c r="E363" s="180"/>
      <c r="F363" s="194"/>
      <c r="G363" s="206" t="s">
        <v>487</v>
      </c>
      <c r="H363" s="179"/>
      <c r="I363" s="179"/>
      <c r="J363" s="206" t="s">
        <v>5766</v>
      </c>
      <c r="K363" s="214" t="s">
        <v>32</v>
      </c>
      <c r="L363" s="209"/>
      <c r="M363" s="178"/>
    </row>
    <row r="364" spans="1:13" s="7" customFormat="1" ht="32.1" customHeight="1" x14ac:dyDescent="0.15">
      <c r="A364" s="193"/>
      <c r="B364" s="194"/>
      <c r="C364" s="177"/>
      <c r="D364" s="194"/>
      <c r="E364" s="180"/>
      <c r="F364" s="194"/>
      <c r="G364" s="206" t="s">
        <v>3263</v>
      </c>
      <c r="H364" s="179"/>
      <c r="I364" s="179"/>
      <c r="J364" s="206" t="s">
        <v>3264</v>
      </c>
      <c r="K364" s="209"/>
      <c r="L364" s="209"/>
      <c r="M364" s="178"/>
    </row>
    <row r="365" spans="1:13" s="7" customFormat="1" ht="32.1" customHeight="1" x14ac:dyDescent="0.15">
      <c r="A365" s="193"/>
      <c r="B365" s="194"/>
      <c r="C365" s="177"/>
      <c r="D365" s="194"/>
      <c r="E365" s="180"/>
      <c r="F365" s="194"/>
      <c r="G365" s="206" t="s">
        <v>5767</v>
      </c>
      <c r="H365" s="179"/>
      <c r="I365" s="179"/>
      <c r="J365" s="203" t="s">
        <v>5768</v>
      </c>
      <c r="K365" s="209"/>
      <c r="L365" s="209"/>
      <c r="M365" s="178"/>
    </row>
    <row r="366" spans="1:13" s="7" customFormat="1" ht="32.1" customHeight="1" x14ac:dyDescent="0.15">
      <c r="A366" s="193"/>
      <c r="B366" s="194"/>
      <c r="C366" s="177"/>
      <c r="D366" s="194"/>
      <c r="E366" s="180"/>
      <c r="F366" s="194"/>
      <c r="G366" s="206" t="s">
        <v>5769</v>
      </c>
      <c r="H366" s="179"/>
      <c r="I366" s="179"/>
      <c r="J366" s="206" t="s">
        <v>5770</v>
      </c>
      <c r="K366" s="209"/>
      <c r="L366" s="209"/>
      <c r="M366" s="178"/>
    </row>
    <row r="367" spans="1:13" s="7" customFormat="1" ht="32.1" customHeight="1" x14ac:dyDescent="0.15">
      <c r="A367" s="193"/>
      <c r="B367" s="194"/>
      <c r="C367" s="177"/>
      <c r="D367" s="194"/>
      <c r="E367" s="197"/>
      <c r="F367" s="198"/>
      <c r="G367" s="206" t="s">
        <v>5771</v>
      </c>
      <c r="H367" s="179"/>
      <c r="I367" s="179"/>
      <c r="J367" s="206" t="s">
        <v>5772</v>
      </c>
      <c r="K367" s="211"/>
      <c r="L367" s="209"/>
      <c r="M367" s="178"/>
    </row>
    <row r="368" spans="1:13" s="7" customFormat="1" ht="32.1" customHeight="1" x14ac:dyDescent="0.15">
      <c r="A368" s="193"/>
      <c r="B368" s="194"/>
      <c r="C368" s="177"/>
      <c r="D368" s="194"/>
      <c r="E368" s="171" t="s">
        <v>6</v>
      </c>
      <c r="F368" s="191" t="s">
        <v>3290</v>
      </c>
      <c r="G368" s="206" t="s">
        <v>159</v>
      </c>
      <c r="H368" s="179"/>
      <c r="I368" s="179"/>
      <c r="J368" s="206" t="s">
        <v>5773</v>
      </c>
      <c r="K368" s="212" t="s">
        <v>85</v>
      </c>
      <c r="L368" s="209"/>
      <c r="M368" s="178"/>
    </row>
    <row r="369" spans="1:13" s="7" customFormat="1" ht="32.1" customHeight="1" x14ac:dyDescent="0.15">
      <c r="A369" s="193"/>
      <c r="B369" s="194"/>
      <c r="C369" s="177"/>
      <c r="D369" s="194"/>
      <c r="E369" s="197"/>
      <c r="F369" s="198"/>
      <c r="G369" s="206" t="s">
        <v>3293</v>
      </c>
      <c r="H369" s="179"/>
      <c r="I369" s="179"/>
      <c r="J369" s="206" t="s">
        <v>5774</v>
      </c>
      <c r="K369" s="212" t="s">
        <v>32</v>
      </c>
      <c r="L369" s="209"/>
      <c r="M369" s="178"/>
    </row>
    <row r="370" spans="1:13" s="7" customFormat="1" ht="32.1" customHeight="1" x14ac:dyDescent="0.15">
      <c r="A370" s="193"/>
      <c r="B370" s="194"/>
      <c r="C370" s="177"/>
      <c r="D370" s="194"/>
      <c r="E370" s="185" t="s">
        <v>11</v>
      </c>
      <c r="F370" s="204" t="s">
        <v>160</v>
      </c>
      <c r="G370" s="206" t="s">
        <v>161</v>
      </c>
      <c r="H370" s="179"/>
      <c r="I370" s="179"/>
      <c r="J370" s="206" t="s">
        <v>5775</v>
      </c>
      <c r="K370" s="212" t="s">
        <v>83</v>
      </c>
      <c r="L370" s="209"/>
      <c r="M370" s="178"/>
    </row>
    <row r="371" spans="1:13" s="7" customFormat="1" ht="44.1" customHeight="1" x14ac:dyDescent="0.15">
      <c r="A371" s="193"/>
      <c r="B371" s="194"/>
      <c r="C371" s="184"/>
      <c r="D371" s="198"/>
      <c r="E371" s="185" t="s">
        <v>12</v>
      </c>
      <c r="F371" s="204" t="s">
        <v>3299</v>
      </c>
      <c r="G371" s="206" t="s">
        <v>3300</v>
      </c>
      <c r="H371" s="179"/>
      <c r="I371" s="189"/>
      <c r="J371" s="206" t="s">
        <v>5776</v>
      </c>
      <c r="K371" s="212" t="s">
        <v>85</v>
      </c>
      <c r="L371" s="211"/>
      <c r="M371" s="187"/>
    </row>
    <row r="372" spans="1:13" s="7" customFormat="1" ht="44.1" customHeight="1" x14ac:dyDescent="0.15">
      <c r="A372" s="193"/>
      <c r="B372" s="194"/>
      <c r="C372" s="202">
        <v>6</v>
      </c>
      <c r="D372" s="191" t="s">
        <v>3302</v>
      </c>
      <c r="E372" s="171" t="s">
        <v>5</v>
      </c>
      <c r="F372" s="191" t="s">
        <v>3303</v>
      </c>
      <c r="G372" s="206" t="s">
        <v>162</v>
      </c>
      <c r="H372" s="179"/>
      <c r="I372" s="173" t="s">
        <v>3302</v>
      </c>
      <c r="J372" s="206" t="s">
        <v>5777</v>
      </c>
      <c r="K372" s="214" t="s">
        <v>85</v>
      </c>
      <c r="L372" s="173" t="s">
        <v>17</v>
      </c>
      <c r="M372" s="174" t="s">
        <v>16</v>
      </c>
    </row>
    <row r="373" spans="1:13" s="7" customFormat="1" ht="44.1" customHeight="1" x14ac:dyDescent="0.15">
      <c r="A373" s="193"/>
      <c r="B373" s="194"/>
      <c r="C373" s="177"/>
      <c r="D373" s="194"/>
      <c r="E373" s="180"/>
      <c r="F373" s="194"/>
      <c r="G373" s="206" t="s">
        <v>3305</v>
      </c>
      <c r="H373" s="179"/>
      <c r="I373" s="179"/>
      <c r="J373" s="206" t="s">
        <v>5395</v>
      </c>
      <c r="K373" s="209"/>
      <c r="L373" s="179"/>
      <c r="M373" s="178"/>
    </row>
    <row r="374" spans="1:13" s="7" customFormat="1" ht="44.1" customHeight="1" x14ac:dyDescent="0.15">
      <c r="A374" s="193"/>
      <c r="B374" s="194"/>
      <c r="C374" s="177"/>
      <c r="D374" s="194"/>
      <c r="E374" s="180"/>
      <c r="F374" s="194"/>
      <c r="G374" s="206" t="s">
        <v>3307</v>
      </c>
      <c r="H374" s="179"/>
      <c r="I374" s="179"/>
      <c r="J374" s="206" t="s">
        <v>5396</v>
      </c>
      <c r="K374" s="211"/>
      <c r="L374" s="179"/>
      <c r="M374" s="178"/>
    </row>
    <row r="375" spans="1:13" s="7" customFormat="1" ht="32.1" customHeight="1" x14ac:dyDescent="0.15">
      <c r="A375" s="193"/>
      <c r="B375" s="194"/>
      <c r="C375" s="177"/>
      <c r="D375" s="194"/>
      <c r="E375" s="180"/>
      <c r="F375" s="194"/>
      <c r="G375" s="206" t="s">
        <v>487</v>
      </c>
      <c r="H375" s="179"/>
      <c r="I375" s="179"/>
      <c r="J375" s="206" t="s">
        <v>5778</v>
      </c>
      <c r="K375" s="214" t="s">
        <v>32</v>
      </c>
      <c r="L375" s="209"/>
      <c r="M375" s="178"/>
    </row>
    <row r="376" spans="1:13" s="7" customFormat="1" ht="32.1" customHeight="1" x14ac:dyDescent="0.15">
      <c r="A376" s="193"/>
      <c r="B376" s="194"/>
      <c r="C376" s="177"/>
      <c r="D376" s="194"/>
      <c r="E376" s="180"/>
      <c r="F376" s="194"/>
      <c r="G376" s="206" t="s">
        <v>3265</v>
      </c>
      <c r="H376" s="179"/>
      <c r="I376" s="179"/>
      <c r="J376" s="206" t="s">
        <v>5779</v>
      </c>
      <c r="K376" s="209"/>
      <c r="L376" s="209"/>
      <c r="M376" s="178"/>
    </row>
    <row r="377" spans="1:13" s="7" customFormat="1" ht="32.1" customHeight="1" x14ac:dyDescent="0.15">
      <c r="A377" s="193"/>
      <c r="B377" s="194"/>
      <c r="C377" s="177"/>
      <c r="D377" s="194"/>
      <c r="E377" s="180"/>
      <c r="F377" s="194"/>
      <c r="G377" s="206" t="s">
        <v>3309</v>
      </c>
      <c r="H377" s="179"/>
      <c r="I377" s="179"/>
      <c r="J377" s="206" t="s">
        <v>5780</v>
      </c>
      <c r="K377" s="209"/>
      <c r="L377" s="209"/>
      <c r="M377" s="178"/>
    </row>
    <row r="378" spans="1:13" s="7" customFormat="1" ht="32.1" customHeight="1" x14ac:dyDescent="0.15">
      <c r="A378" s="193"/>
      <c r="B378" s="194"/>
      <c r="C378" s="177"/>
      <c r="D378" s="194"/>
      <c r="E378" s="180"/>
      <c r="F378" s="194"/>
      <c r="G378" s="206" t="s">
        <v>3283</v>
      </c>
      <c r="H378" s="179"/>
      <c r="I378" s="179"/>
      <c r="J378" s="206" t="s">
        <v>5781</v>
      </c>
      <c r="K378" s="211"/>
      <c r="L378" s="209"/>
      <c r="M378" s="178"/>
    </row>
    <row r="379" spans="1:13" s="7" customFormat="1" ht="44.1" customHeight="1" x14ac:dyDescent="0.15">
      <c r="A379" s="193"/>
      <c r="B379" s="194"/>
      <c r="C379" s="177"/>
      <c r="D379" s="194"/>
      <c r="E379" s="197"/>
      <c r="F379" s="198"/>
      <c r="G379" s="206" t="s">
        <v>332</v>
      </c>
      <c r="H379" s="179"/>
      <c r="I379" s="179"/>
      <c r="J379" s="206" t="s">
        <v>332</v>
      </c>
      <c r="K379" s="212" t="s">
        <v>3313</v>
      </c>
      <c r="L379" s="209"/>
      <c r="M379" s="178"/>
    </row>
    <row r="380" spans="1:13" s="7" customFormat="1" ht="44.1" customHeight="1" x14ac:dyDescent="0.15">
      <c r="A380" s="201"/>
      <c r="B380" s="198"/>
      <c r="C380" s="184"/>
      <c r="D380" s="198"/>
      <c r="E380" s="185" t="s">
        <v>6</v>
      </c>
      <c r="F380" s="204" t="s">
        <v>3314</v>
      </c>
      <c r="G380" s="206" t="s">
        <v>3315</v>
      </c>
      <c r="H380" s="189"/>
      <c r="I380" s="189"/>
      <c r="J380" s="206" t="s">
        <v>5397</v>
      </c>
      <c r="K380" s="212" t="s">
        <v>85</v>
      </c>
      <c r="L380" s="211"/>
      <c r="M380" s="187"/>
    </row>
    <row r="381" spans="1:13" s="7" customFormat="1" ht="44.1" customHeight="1" x14ac:dyDescent="0.15">
      <c r="A381" s="190">
        <v>65</v>
      </c>
      <c r="B381" s="191" t="s">
        <v>3317</v>
      </c>
      <c r="C381" s="202">
        <v>1</v>
      </c>
      <c r="D381" s="191" t="s">
        <v>3317</v>
      </c>
      <c r="E381" s="242" t="s">
        <v>5</v>
      </c>
      <c r="F381" s="204" t="s">
        <v>3318</v>
      </c>
      <c r="G381" s="206" t="s">
        <v>3319</v>
      </c>
      <c r="H381" s="173" t="s">
        <v>3317</v>
      </c>
      <c r="I381" s="173" t="s">
        <v>3317</v>
      </c>
      <c r="J381" s="225" t="s">
        <v>5782</v>
      </c>
      <c r="K381" s="214" t="s">
        <v>85</v>
      </c>
      <c r="L381" s="173" t="s">
        <v>17</v>
      </c>
      <c r="M381" s="174" t="s">
        <v>16</v>
      </c>
    </row>
    <row r="382" spans="1:13" s="7" customFormat="1" ht="44.1" customHeight="1" x14ac:dyDescent="0.15">
      <c r="A382" s="193"/>
      <c r="B382" s="194"/>
      <c r="C382" s="177"/>
      <c r="D382" s="194"/>
      <c r="E382" s="202" t="s">
        <v>6</v>
      </c>
      <c r="F382" s="191" t="s">
        <v>3320</v>
      </c>
      <c r="G382" s="206" t="s">
        <v>162</v>
      </c>
      <c r="H382" s="179"/>
      <c r="I382" s="179"/>
      <c r="J382" s="203" t="s">
        <v>5783</v>
      </c>
      <c r="K382" s="211"/>
      <c r="L382" s="179"/>
      <c r="M382" s="178"/>
    </row>
    <row r="383" spans="1:13" s="7" customFormat="1" ht="32.1" customHeight="1" x14ac:dyDescent="0.15">
      <c r="A383" s="193"/>
      <c r="B383" s="194"/>
      <c r="C383" s="177"/>
      <c r="D383" s="194"/>
      <c r="E383" s="177"/>
      <c r="F383" s="194"/>
      <c r="G383" s="206" t="s">
        <v>487</v>
      </c>
      <c r="H383" s="179"/>
      <c r="I383" s="179"/>
      <c r="J383" s="203" t="s">
        <v>5784</v>
      </c>
      <c r="K383" s="214" t="s">
        <v>32</v>
      </c>
      <c r="L383" s="209"/>
      <c r="M383" s="178"/>
    </row>
    <row r="384" spans="1:13" s="7" customFormat="1" ht="32.1" customHeight="1" x14ac:dyDescent="0.15">
      <c r="A384" s="193"/>
      <c r="B384" s="194"/>
      <c r="C384" s="184"/>
      <c r="D384" s="198"/>
      <c r="E384" s="184"/>
      <c r="F384" s="198"/>
      <c r="G384" s="206" t="s">
        <v>3263</v>
      </c>
      <c r="H384" s="179"/>
      <c r="I384" s="189"/>
      <c r="J384" s="203" t="s">
        <v>5785</v>
      </c>
      <c r="K384" s="211"/>
      <c r="L384" s="211"/>
      <c r="M384" s="187"/>
    </row>
    <row r="385" spans="1:13" s="7" customFormat="1" ht="56.1" customHeight="1" x14ac:dyDescent="0.15">
      <c r="A385" s="193"/>
      <c r="B385" s="194"/>
      <c r="C385" s="202">
        <v>2</v>
      </c>
      <c r="D385" s="191" t="s">
        <v>3331</v>
      </c>
      <c r="E385" s="242" t="s">
        <v>5</v>
      </c>
      <c r="F385" s="204" t="s">
        <v>3332</v>
      </c>
      <c r="G385" s="206" t="s">
        <v>3333</v>
      </c>
      <c r="H385" s="179"/>
      <c r="I385" s="173" t="s">
        <v>3331</v>
      </c>
      <c r="J385" s="203" t="s">
        <v>5786</v>
      </c>
      <c r="K385" s="214" t="s">
        <v>85</v>
      </c>
      <c r="L385" s="173" t="s">
        <v>17</v>
      </c>
      <c r="M385" s="174" t="s">
        <v>16</v>
      </c>
    </row>
    <row r="386" spans="1:13" s="7" customFormat="1" ht="44.1" customHeight="1" x14ac:dyDescent="0.15">
      <c r="A386" s="193"/>
      <c r="B386" s="194"/>
      <c r="C386" s="177"/>
      <c r="D386" s="194"/>
      <c r="E386" s="171" t="s">
        <v>6</v>
      </c>
      <c r="F386" s="191" t="s">
        <v>3334</v>
      </c>
      <c r="G386" s="206" t="s">
        <v>162</v>
      </c>
      <c r="H386" s="179"/>
      <c r="I386" s="179"/>
      <c r="J386" s="203" t="s">
        <v>5787</v>
      </c>
      <c r="K386" s="211"/>
      <c r="L386" s="209"/>
      <c r="M386" s="178"/>
    </row>
    <row r="387" spans="1:13" s="7" customFormat="1" ht="32.1" customHeight="1" x14ac:dyDescent="0.15">
      <c r="A387" s="193"/>
      <c r="B387" s="194"/>
      <c r="C387" s="177"/>
      <c r="D387" s="194"/>
      <c r="E387" s="177"/>
      <c r="F387" s="194"/>
      <c r="G387" s="206" t="s">
        <v>487</v>
      </c>
      <c r="H387" s="179"/>
      <c r="I387" s="179"/>
      <c r="J387" s="203" t="s">
        <v>5788</v>
      </c>
      <c r="K387" s="214" t="s">
        <v>32</v>
      </c>
      <c r="L387" s="209"/>
      <c r="M387" s="178"/>
    </row>
    <row r="388" spans="1:13" s="7" customFormat="1" ht="32.1" customHeight="1" x14ac:dyDescent="0.15">
      <c r="A388" s="193"/>
      <c r="B388" s="194"/>
      <c r="C388" s="177"/>
      <c r="D388" s="194"/>
      <c r="E388" s="177"/>
      <c r="F388" s="194"/>
      <c r="G388" s="206" t="s">
        <v>3265</v>
      </c>
      <c r="H388" s="179"/>
      <c r="I388" s="179"/>
      <c r="J388" s="203" t="s">
        <v>5789</v>
      </c>
      <c r="K388" s="209"/>
      <c r="L388" s="209"/>
      <c r="M388" s="178"/>
    </row>
    <row r="389" spans="1:13" s="7" customFormat="1" ht="32.1" customHeight="1" x14ac:dyDescent="0.15">
      <c r="A389" s="193"/>
      <c r="B389" s="194"/>
      <c r="C389" s="177"/>
      <c r="D389" s="194"/>
      <c r="E389" s="184"/>
      <c r="F389" s="198"/>
      <c r="G389" s="206" t="s">
        <v>3263</v>
      </c>
      <c r="H389" s="179"/>
      <c r="I389" s="179"/>
      <c r="J389" s="203" t="s">
        <v>5790</v>
      </c>
      <c r="K389" s="211"/>
      <c r="L389" s="209"/>
      <c r="M389" s="178"/>
    </row>
    <row r="390" spans="1:13" s="7" customFormat="1" ht="32.1" customHeight="1" x14ac:dyDescent="0.15">
      <c r="A390" s="193"/>
      <c r="B390" s="194"/>
      <c r="C390" s="177"/>
      <c r="D390" s="194"/>
      <c r="E390" s="242" t="s">
        <v>7</v>
      </c>
      <c r="F390" s="204" t="s">
        <v>3339</v>
      </c>
      <c r="G390" s="206" t="s">
        <v>3340</v>
      </c>
      <c r="H390" s="179"/>
      <c r="I390" s="179"/>
      <c r="J390" s="206" t="s">
        <v>5791</v>
      </c>
      <c r="K390" s="212" t="s">
        <v>83</v>
      </c>
      <c r="L390" s="209"/>
      <c r="M390" s="178"/>
    </row>
    <row r="391" spans="1:13" s="7" customFormat="1" ht="32.1" customHeight="1" x14ac:dyDescent="0.15">
      <c r="A391" s="193"/>
      <c r="B391" s="194"/>
      <c r="C391" s="177"/>
      <c r="D391" s="194"/>
      <c r="E391" s="202" t="s">
        <v>9</v>
      </c>
      <c r="F391" s="191" t="s">
        <v>3345</v>
      </c>
      <c r="G391" s="206" t="s">
        <v>166</v>
      </c>
      <c r="H391" s="179"/>
      <c r="I391" s="179"/>
      <c r="J391" s="206" t="s">
        <v>5792</v>
      </c>
      <c r="K391" s="212" t="s">
        <v>85</v>
      </c>
      <c r="L391" s="209"/>
      <c r="M391" s="178"/>
    </row>
    <row r="392" spans="1:13" s="7" customFormat="1" ht="32.1" customHeight="1" x14ac:dyDescent="0.15">
      <c r="A392" s="193"/>
      <c r="B392" s="194"/>
      <c r="C392" s="177"/>
      <c r="D392" s="194"/>
      <c r="E392" s="177"/>
      <c r="F392" s="194"/>
      <c r="G392" s="206" t="s">
        <v>3347</v>
      </c>
      <c r="H392" s="179"/>
      <c r="I392" s="179"/>
      <c r="J392" s="206" t="s">
        <v>5793</v>
      </c>
      <c r="K392" s="212" t="s">
        <v>83</v>
      </c>
      <c r="L392" s="209"/>
      <c r="M392" s="178"/>
    </row>
    <row r="393" spans="1:13" s="7" customFormat="1" ht="32.1" customHeight="1" x14ac:dyDescent="0.15">
      <c r="A393" s="193"/>
      <c r="B393" s="194"/>
      <c r="C393" s="177"/>
      <c r="D393" s="194"/>
      <c r="E393" s="184"/>
      <c r="F393" s="198"/>
      <c r="G393" s="206" t="s">
        <v>3349</v>
      </c>
      <c r="H393" s="179"/>
      <c r="I393" s="179"/>
      <c r="J393" s="206" t="s">
        <v>5403</v>
      </c>
      <c r="K393" s="214" t="s">
        <v>32</v>
      </c>
      <c r="L393" s="209"/>
      <c r="M393" s="178"/>
    </row>
    <row r="394" spans="1:13" s="7" customFormat="1" ht="32.1" customHeight="1" x14ac:dyDescent="0.15">
      <c r="A394" s="201"/>
      <c r="B394" s="198"/>
      <c r="C394" s="184"/>
      <c r="D394" s="198"/>
      <c r="E394" s="242" t="s">
        <v>11</v>
      </c>
      <c r="F394" s="204" t="s">
        <v>3351</v>
      </c>
      <c r="G394" s="206" t="s">
        <v>3352</v>
      </c>
      <c r="H394" s="189"/>
      <c r="I394" s="189"/>
      <c r="J394" s="206" t="s">
        <v>5794</v>
      </c>
      <c r="K394" s="211"/>
      <c r="L394" s="211"/>
      <c r="M394" s="187"/>
    </row>
    <row r="395" spans="1:13" s="7" customFormat="1" ht="44.1" customHeight="1" x14ac:dyDescent="0.15">
      <c r="A395" s="190">
        <v>66</v>
      </c>
      <c r="B395" s="191" t="s">
        <v>452</v>
      </c>
      <c r="C395" s="202">
        <v>2</v>
      </c>
      <c r="D395" s="191" t="s">
        <v>454</v>
      </c>
      <c r="E395" s="171" t="s">
        <v>5</v>
      </c>
      <c r="F395" s="191" t="s">
        <v>3379</v>
      </c>
      <c r="G395" s="206" t="s">
        <v>3382</v>
      </c>
      <c r="H395" s="173" t="s">
        <v>452</v>
      </c>
      <c r="I395" s="173" t="s">
        <v>454</v>
      </c>
      <c r="J395" s="206" t="s">
        <v>5795</v>
      </c>
      <c r="K395" s="214" t="s">
        <v>85</v>
      </c>
      <c r="L395" s="173" t="s">
        <v>17</v>
      </c>
      <c r="M395" s="174" t="s">
        <v>16</v>
      </c>
    </row>
    <row r="396" spans="1:13" s="7" customFormat="1" ht="32.1" customHeight="1" x14ac:dyDescent="0.15">
      <c r="A396" s="193"/>
      <c r="B396" s="194"/>
      <c r="C396" s="177"/>
      <c r="D396" s="194"/>
      <c r="E396" s="180"/>
      <c r="F396" s="194"/>
      <c r="G396" s="206" t="s">
        <v>3384</v>
      </c>
      <c r="H396" s="179"/>
      <c r="I396" s="179"/>
      <c r="J396" s="206" t="s">
        <v>5796</v>
      </c>
      <c r="K396" s="209"/>
      <c r="L396" s="179"/>
      <c r="M396" s="178"/>
    </row>
    <row r="397" spans="1:13" s="7" customFormat="1" ht="32.1" customHeight="1" x14ac:dyDescent="0.15">
      <c r="A397" s="193"/>
      <c r="B397" s="194"/>
      <c r="C397" s="177"/>
      <c r="D397" s="194"/>
      <c r="E397" s="197"/>
      <c r="F397" s="198"/>
      <c r="G397" s="206" t="s">
        <v>5797</v>
      </c>
      <c r="H397" s="179"/>
      <c r="I397" s="179"/>
      <c r="J397" s="206" t="s">
        <v>5798</v>
      </c>
      <c r="K397" s="211"/>
      <c r="L397" s="189"/>
      <c r="M397" s="187"/>
    </row>
    <row r="398" spans="1:13" s="7" customFormat="1" ht="56.1" customHeight="1" x14ac:dyDescent="0.15">
      <c r="A398" s="193"/>
      <c r="B398" s="194"/>
      <c r="C398" s="177"/>
      <c r="D398" s="194"/>
      <c r="E398" s="171" t="s">
        <v>6</v>
      </c>
      <c r="F398" s="191" t="s">
        <v>3385</v>
      </c>
      <c r="G398" s="206" t="s">
        <v>3386</v>
      </c>
      <c r="H398" s="179"/>
      <c r="I398" s="179"/>
      <c r="J398" s="206" t="s">
        <v>245</v>
      </c>
      <c r="K398" s="214" t="s">
        <v>83</v>
      </c>
      <c r="L398" s="214" t="s">
        <v>3388</v>
      </c>
      <c r="M398" s="174" t="s">
        <v>33</v>
      </c>
    </row>
    <row r="399" spans="1:13" s="7" customFormat="1" ht="44.1" customHeight="1" x14ac:dyDescent="0.15">
      <c r="A399" s="193"/>
      <c r="B399" s="194"/>
      <c r="C399" s="177"/>
      <c r="D399" s="194"/>
      <c r="E399" s="180"/>
      <c r="F399" s="194"/>
      <c r="G399" s="206" t="s">
        <v>5799</v>
      </c>
      <c r="H399" s="179"/>
      <c r="I399" s="179"/>
      <c r="J399" s="206" t="s">
        <v>5800</v>
      </c>
      <c r="K399" s="211"/>
      <c r="L399" s="209"/>
      <c r="M399" s="178"/>
    </row>
    <row r="400" spans="1:13" s="7" customFormat="1" ht="32.1" customHeight="1" x14ac:dyDescent="0.15">
      <c r="A400" s="201"/>
      <c r="B400" s="198"/>
      <c r="C400" s="184"/>
      <c r="D400" s="198"/>
      <c r="E400" s="197"/>
      <c r="F400" s="198"/>
      <c r="G400" s="206" t="s">
        <v>3389</v>
      </c>
      <c r="H400" s="189"/>
      <c r="I400" s="189"/>
      <c r="J400" s="206" t="s">
        <v>5420</v>
      </c>
      <c r="K400" s="212" t="s">
        <v>32</v>
      </c>
      <c r="L400" s="211"/>
      <c r="M400" s="187"/>
    </row>
    <row r="401" spans="1:13" s="7" customFormat="1" ht="44.1" customHeight="1" x14ac:dyDescent="0.15">
      <c r="A401" s="190">
        <v>67</v>
      </c>
      <c r="B401" s="191" t="s">
        <v>455</v>
      </c>
      <c r="C401" s="202">
        <v>1</v>
      </c>
      <c r="D401" s="191" t="s">
        <v>455</v>
      </c>
      <c r="E401" s="171" t="s">
        <v>5</v>
      </c>
      <c r="F401" s="191" t="s">
        <v>3393</v>
      </c>
      <c r="G401" s="206" t="s">
        <v>162</v>
      </c>
      <c r="H401" s="173" t="s">
        <v>455</v>
      </c>
      <c r="I401" s="173" t="s">
        <v>455</v>
      </c>
      <c r="J401" s="203" t="s">
        <v>5801</v>
      </c>
      <c r="K401" s="214" t="s">
        <v>85</v>
      </c>
      <c r="L401" s="173" t="s">
        <v>17</v>
      </c>
      <c r="M401" s="174" t="s">
        <v>16</v>
      </c>
    </row>
    <row r="402" spans="1:13" s="7" customFormat="1" ht="56.1" customHeight="1" x14ac:dyDescent="0.15">
      <c r="A402" s="193"/>
      <c r="B402" s="194"/>
      <c r="C402" s="177"/>
      <c r="D402" s="194"/>
      <c r="E402" s="180"/>
      <c r="F402" s="194"/>
      <c r="G402" s="206" t="s">
        <v>5802</v>
      </c>
      <c r="H402" s="179"/>
      <c r="I402" s="179"/>
      <c r="J402" s="203" t="s">
        <v>5803</v>
      </c>
      <c r="K402" s="211"/>
      <c r="L402" s="179"/>
      <c r="M402" s="178"/>
    </row>
    <row r="403" spans="1:13" s="7" customFormat="1" ht="32.1" customHeight="1" x14ac:dyDescent="0.15">
      <c r="A403" s="193"/>
      <c r="B403" s="194"/>
      <c r="C403" s="177"/>
      <c r="D403" s="194"/>
      <c r="E403" s="180"/>
      <c r="F403" s="194"/>
      <c r="G403" s="206" t="s">
        <v>487</v>
      </c>
      <c r="H403" s="179"/>
      <c r="I403" s="179"/>
      <c r="J403" s="206" t="s">
        <v>5804</v>
      </c>
      <c r="K403" s="214" t="s">
        <v>32</v>
      </c>
      <c r="L403" s="209"/>
      <c r="M403" s="178"/>
    </row>
    <row r="404" spans="1:13" s="7" customFormat="1" ht="32.1" customHeight="1" x14ac:dyDescent="0.15">
      <c r="A404" s="193"/>
      <c r="B404" s="194"/>
      <c r="C404" s="177"/>
      <c r="D404" s="194"/>
      <c r="E404" s="180"/>
      <c r="F404" s="194"/>
      <c r="G404" s="206" t="s">
        <v>3263</v>
      </c>
      <c r="H404" s="179"/>
      <c r="I404" s="179"/>
      <c r="J404" s="206" t="s">
        <v>5805</v>
      </c>
      <c r="K404" s="209"/>
      <c r="L404" s="209"/>
      <c r="M404" s="178"/>
    </row>
    <row r="405" spans="1:13" s="7" customFormat="1" ht="32.1" customHeight="1" x14ac:dyDescent="0.15">
      <c r="A405" s="193"/>
      <c r="B405" s="194"/>
      <c r="C405" s="177"/>
      <c r="D405" s="194"/>
      <c r="E405" s="197"/>
      <c r="F405" s="198"/>
      <c r="G405" s="206" t="s">
        <v>5767</v>
      </c>
      <c r="H405" s="179"/>
      <c r="I405" s="179"/>
      <c r="J405" s="203" t="s">
        <v>5806</v>
      </c>
      <c r="K405" s="211"/>
      <c r="L405" s="209"/>
      <c r="M405" s="178"/>
    </row>
    <row r="406" spans="1:13" s="7" customFormat="1" ht="32.1" customHeight="1" x14ac:dyDescent="0.15">
      <c r="A406" s="193"/>
      <c r="B406" s="194"/>
      <c r="C406" s="184"/>
      <c r="D406" s="198"/>
      <c r="E406" s="185" t="s">
        <v>6</v>
      </c>
      <c r="F406" s="204" t="s">
        <v>3394</v>
      </c>
      <c r="G406" s="206" t="s">
        <v>3395</v>
      </c>
      <c r="H406" s="179"/>
      <c r="I406" s="189"/>
      <c r="J406" s="188" t="s">
        <v>5807</v>
      </c>
      <c r="K406" s="212" t="s">
        <v>85</v>
      </c>
      <c r="L406" s="211"/>
      <c r="M406" s="187"/>
    </row>
    <row r="407" spans="1:13" s="7" customFormat="1" ht="44.1" customHeight="1" x14ac:dyDescent="0.15">
      <c r="A407" s="193"/>
      <c r="B407" s="194"/>
      <c r="C407" s="202">
        <v>2</v>
      </c>
      <c r="D407" s="191" t="s">
        <v>456</v>
      </c>
      <c r="E407" s="171" t="s">
        <v>5</v>
      </c>
      <c r="F407" s="191" t="s">
        <v>3403</v>
      </c>
      <c r="G407" s="206" t="s">
        <v>162</v>
      </c>
      <c r="H407" s="179"/>
      <c r="I407" s="173" t="s">
        <v>456</v>
      </c>
      <c r="J407" s="206" t="s">
        <v>5808</v>
      </c>
      <c r="K407" s="214" t="s">
        <v>85</v>
      </c>
      <c r="L407" s="173" t="s">
        <v>17</v>
      </c>
      <c r="M407" s="174" t="s">
        <v>16</v>
      </c>
    </row>
    <row r="408" spans="1:13" s="7" customFormat="1" ht="32.1" customHeight="1" x14ac:dyDescent="0.15">
      <c r="A408" s="193"/>
      <c r="B408" s="194"/>
      <c r="C408" s="177"/>
      <c r="D408" s="194"/>
      <c r="E408" s="180"/>
      <c r="F408" s="194"/>
      <c r="G408" s="206" t="s">
        <v>3404</v>
      </c>
      <c r="H408" s="179"/>
      <c r="I408" s="179"/>
      <c r="J408" s="206" t="s">
        <v>5809</v>
      </c>
      <c r="K408" s="211"/>
      <c r="L408" s="179"/>
      <c r="M408" s="178"/>
    </row>
    <row r="409" spans="1:13" s="7" customFormat="1" ht="32.1" customHeight="1" x14ac:dyDescent="0.15">
      <c r="A409" s="193"/>
      <c r="B409" s="194"/>
      <c r="C409" s="177"/>
      <c r="D409" s="194"/>
      <c r="E409" s="180"/>
      <c r="F409" s="194"/>
      <c r="G409" s="206" t="s">
        <v>487</v>
      </c>
      <c r="H409" s="179"/>
      <c r="I409" s="179"/>
      <c r="J409" s="206" t="s">
        <v>5810</v>
      </c>
      <c r="K409" s="214" t="s">
        <v>32</v>
      </c>
      <c r="L409" s="209"/>
      <c r="M409" s="178"/>
    </row>
    <row r="410" spans="1:13" s="7" customFormat="1" ht="32.1" customHeight="1" x14ac:dyDescent="0.15">
      <c r="A410" s="193"/>
      <c r="B410" s="194"/>
      <c r="C410" s="177"/>
      <c r="D410" s="194"/>
      <c r="E410" s="197"/>
      <c r="F410" s="198"/>
      <c r="G410" s="206" t="s">
        <v>3405</v>
      </c>
      <c r="H410" s="179"/>
      <c r="I410" s="179"/>
      <c r="J410" s="206" t="s">
        <v>5811</v>
      </c>
      <c r="K410" s="211"/>
      <c r="L410" s="209"/>
      <c r="M410" s="178"/>
    </row>
    <row r="411" spans="1:13" s="7" customFormat="1" ht="32.1" customHeight="1" x14ac:dyDescent="0.15">
      <c r="A411" s="193"/>
      <c r="B411" s="194"/>
      <c r="C411" s="177"/>
      <c r="D411" s="194"/>
      <c r="E411" s="171" t="s">
        <v>7</v>
      </c>
      <c r="F411" s="191" t="s">
        <v>3406</v>
      </c>
      <c r="G411" s="206" t="s">
        <v>3407</v>
      </c>
      <c r="H411" s="179"/>
      <c r="I411" s="179"/>
      <c r="J411" s="206" t="s">
        <v>5812</v>
      </c>
      <c r="K411" s="214" t="s">
        <v>85</v>
      </c>
      <c r="L411" s="209"/>
      <c r="M411" s="178"/>
    </row>
    <row r="412" spans="1:13" s="7" customFormat="1" ht="32.1" customHeight="1" x14ac:dyDescent="0.15">
      <c r="A412" s="193"/>
      <c r="B412" s="194"/>
      <c r="C412" s="177"/>
      <c r="D412" s="194"/>
      <c r="E412" s="197"/>
      <c r="F412" s="198"/>
      <c r="G412" s="206" t="s">
        <v>3409</v>
      </c>
      <c r="H412" s="179"/>
      <c r="I412" s="179"/>
      <c r="J412" s="206" t="s">
        <v>5813</v>
      </c>
      <c r="K412" s="209"/>
      <c r="L412" s="209"/>
      <c r="M412" s="178"/>
    </row>
    <row r="413" spans="1:13" s="7" customFormat="1" ht="32.1" customHeight="1" x14ac:dyDescent="0.15">
      <c r="A413" s="193"/>
      <c r="B413" s="194"/>
      <c r="C413" s="177"/>
      <c r="D413" s="194"/>
      <c r="E413" s="171" t="s">
        <v>8</v>
      </c>
      <c r="F413" s="191" t="s">
        <v>3411</v>
      </c>
      <c r="G413" s="206" t="s">
        <v>3412</v>
      </c>
      <c r="H413" s="179"/>
      <c r="I413" s="179"/>
      <c r="J413" s="206" t="s">
        <v>5814</v>
      </c>
      <c r="K413" s="209"/>
      <c r="L413" s="209"/>
      <c r="M413" s="178"/>
    </row>
    <row r="414" spans="1:13" s="7" customFormat="1" ht="32.1" customHeight="1" x14ac:dyDescent="0.15">
      <c r="A414" s="193"/>
      <c r="B414" s="194"/>
      <c r="C414" s="177"/>
      <c r="D414" s="194"/>
      <c r="E414" s="197"/>
      <c r="F414" s="198"/>
      <c r="G414" s="206" t="s">
        <v>3414</v>
      </c>
      <c r="H414" s="179"/>
      <c r="I414" s="179"/>
      <c r="J414" s="206" t="s">
        <v>5815</v>
      </c>
      <c r="K414" s="209"/>
      <c r="L414" s="209"/>
      <c r="M414" s="178"/>
    </row>
    <row r="415" spans="1:13" s="7" customFormat="1" ht="32.1" customHeight="1" x14ac:dyDescent="0.15">
      <c r="A415" s="193"/>
      <c r="B415" s="194"/>
      <c r="C415" s="177"/>
      <c r="D415" s="194"/>
      <c r="E415" s="185" t="s">
        <v>9</v>
      </c>
      <c r="F415" s="204" t="s">
        <v>3416</v>
      </c>
      <c r="G415" s="206" t="s">
        <v>3417</v>
      </c>
      <c r="H415" s="179"/>
      <c r="I415" s="179"/>
      <c r="J415" s="203" t="s">
        <v>5816</v>
      </c>
      <c r="K415" s="209"/>
      <c r="L415" s="209"/>
      <c r="M415" s="178"/>
    </row>
    <row r="416" spans="1:13" s="7" customFormat="1" ht="32.1" customHeight="1" x14ac:dyDescent="0.15">
      <c r="A416" s="193"/>
      <c r="B416" s="194"/>
      <c r="C416" s="177"/>
      <c r="D416" s="194"/>
      <c r="E416" s="185" t="s">
        <v>11</v>
      </c>
      <c r="F416" s="204" t="s">
        <v>3419</v>
      </c>
      <c r="G416" s="206" t="s">
        <v>167</v>
      </c>
      <c r="H416" s="179"/>
      <c r="I416" s="179"/>
      <c r="J416" s="203" t="s">
        <v>5817</v>
      </c>
      <c r="K416" s="211"/>
      <c r="L416" s="209"/>
      <c r="M416" s="178"/>
    </row>
    <row r="417" spans="1:13" s="7" customFormat="1" ht="44.1" customHeight="1" x14ac:dyDescent="0.15">
      <c r="A417" s="193"/>
      <c r="B417" s="194"/>
      <c r="C417" s="177"/>
      <c r="D417" s="194"/>
      <c r="E417" s="171" t="s">
        <v>20</v>
      </c>
      <c r="F417" s="191" t="s">
        <v>3426</v>
      </c>
      <c r="G417" s="249" t="s">
        <v>3427</v>
      </c>
      <c r="H417" s="248"/>
      <c r="I417" s="248"/>
      <c r="J417" s="249" t="s">
        <v>5818</v>
      </c>
      <c r="K417" s="173" t="s">
        <v>2840</v>
      </c>
      <c r="L417" s="179"/>
      <c r="M417" s="178"/>
    </row>
    <row r="418" spans="1:13" s="7" customFormat="1" ht="32.1" customHeight="1" x14ac:dyDescent="0.15">
      <c r="A418" s="193"/>
      <c r="B418" s="194"/>
      <c r="C418" s="177"/>
      <c r="D418" s="194"/>
      <c r="E418" s="180"/>
      <c r="F418" s="194"/>
      <c r="G418" s="249" t="s">
        <v>3428</v>
      </c>
      <c r="H418" s="248"/>
      <c r="I418" s="248"/>
      <c r="J418" s="249" t="s">
        <v>5819</v>
      </c>
      <c r="K418" s="179"/>
      <c r="L418" s="179"/>
      <c r="M418" s="178"/>
    </row>
    <row r="419" spans="1:13" s="7" customFormat="1" ht="32.1" customHeight="1" x14ac:dyDescent="0.15">
      <c r="A419" s="193"/>
      <c r="B419" s="194"/>
      <c r="C419" s="177"/>
      <c r="D419" s="194"/>
      <c r="E419" s="180"/>
      <c r="F419" s="194"/>
      <c r="G419" s="249" t="s">
        <v>326</v>
      </c>
      <c r="H419" s="248"/>
      <c r="I419" s="248"/>
      <c r="J419" s="249" t="s">
        <v>5820</v>
      </c>
      <c r="K419" s="179"/>
      <c r="L419" s="179"/>
      <c r="M419" s="178"/>
    </row>
    <row r="420" spans="1:13" s="7" customFormat="1" ht="32.1" customHeight="1" x14ac:dyDescent="0.15">
      <c r="A420" s="193"/>
      <c r="B420" s="194"/>
      <c r="C420" s="184"/>
      <c r="D420" s="198"/>
      <c r="E420" s="197"/>
      <c r="F420" s="198"/>
      <c r="G420" s="249" t="s">
        <v>3429</v>
      </c>
      <c r="H420" s="248"/>
      <c r="I420" s="279"/>
      <c r="J420" s="249" t="s">
        <v>3429</v>
      </c>
      <c r="K420" s="189"/>
      <c r="L420" s="189"/>
      <c r="M420" s="187"/>
    </row>
    <row r="421" spans="1:13" ht="32.1" customHeight="1" x14ac:dyDescent="0.15">
      <c r="A421" s="193"/>
      <c r="B421" s="194"/>
      <c r="C421" s="202">
        <v>3</v>
      </c>
      <c r="D421" s="191" t="s">
        <v>457</v>
      </c>
      <c r="E421" s="171" t="s">
        <v>7</v>
      </c>
      <c r="F421" s="191" t="s">
        <v>3430</v>
      </c>
      <c r="G421" s="206" t="s">
        <v>170</v>
      </c>
      <c r="H421" s="179"/>
      <c r="I421" s="173" t="s">
        <v>457</v>
      </c>
      <c r="J421" s="203" t="s">
        <v>5821</v>
      </c>
      <c r="K421" s="214" t="s">
        <v>85</v>
      </c>
      <c r="L421" s="173" t="s">
        <v>17</v>
      </c>
      <c r="M421" s="174" t="s">
        <v>16</v>
      </c>
    </row>
    <row r="422" spans="1:13" ht="32.1" customHeight="1" x14ac:dyDescent="0.15">
      <c r="A422" s="193"/>
      <c r="B422" s="194"/>
      <c r="C422" s="177"/>
      <c r="D422" s="194"/>
      <c r="E422" s="197"/>
      <c r="F422" s="198"/>
      <c r="G422" s="206" t="s">
        <v>5822</v>
      </c>
      <c r="H422" s="179"/>
      <c r="I422" s="179"/>
      <c r="J422" s="203" t="s">
        <v>5823</v>
      </c>
      <c r="K422" s="211"/>
      <c r="L422" s="179"/>
      <c r="M422" s="178"/>
    </row>
    <row r="423" spans="1:13" ht="32.1" customHeight="1" x14ac:dyDescent="0.15">
      <c r="A423" s="193"/>
      <c r="B423" s="194"/>
      <c r="C423" s="314"/>
      <c r="D423" s="271"/>
      <c r="E423" s="185" t="s">
        <v>8</v>
      </c>
      <c r="F423" s="315" t="s">
        <v>3433</v>
      </c>
      <c r="G423" s="206" t="s">
        <v>171</v>
      </c>
      <c r="H423" s="179"/>
      <c r="I423" s="189"/>
      <c r="J423" s="203" t="s">
        <v>5824</v>
      </c>
      <c r="K423" s="212" t="s">
        <v>83</v>
      </c>
      <c r="L423" s="211"/>
      <c r="M423" s="187"/>
    </row>
    <row r="424" spans="1:13" ht="32.1" customHeight="1" x14ac:dyDescent="0.15">
      <c r="A424" s="193"/>
      <c r="B424" s="194"/>
      <c r="C424" s="202">
        <v>4</v>
      </c>
      <c r="D424" s="191" t="s">
        <v>458</v>
      </c>
      <c r="E424" s="171" t="s">
        <v>5</v>
      </c>
      <c r="F424" s="191" t="s">
        <v>3437</v>
      </c>
      <c r="G424" s="206" t="s">
        <v>3438</v>
      </c>
      <c r="H424" s="179"/>
      <c r="I424" s="173" t="s">
        <v>458</v>
      </c>
      <c r="J424" s="206" t="s">
        <v>5825</v>
      </c>
      <c r="K424" s="214" t="s">
        <v>85</v>
      </c>
      <c r="L424" s="173" t="s">
        <v>17</v>
      </c>
      <c r="M424" s="174" t="s">
        <v>16</v>
      </c>
    </row>
    <row r="425" spans="1:13" ht="32.1" customHeight="1" x14ac:dyDescent="0.15">
      <c r="A425" s="193"/>
      <c r="B425" s="194"/>
      <c r="C425" s="177"/>
      <c r="D425" s="194"/>
      <c r="E425" s="180"/>
      <c r="F425" s="194"/>
      <c r="G425" s="206" t="s">
        <v>329</v>
      </c>
      <c r="H425" s="179"/>
      <c r="I425" s="179"/>
      <c r="J425" s="206" t="s">
        <v>5422</v>
      </c>
      <c r="K425" s="209"/>
      <c r="L425" s="179"/>
      <c r="M425" s="178"/>
    </row>
    <row r="426" spans="1:13" ht="32.1" customHeight="1" x14ac:dyDescent="0.15">
      <c r="A426" s="193"/>
      <c r="B426" s="194"/>
      <c r="C426" s="177"/>
      <c r="D426" s="194"/>
      <c r="E426" s="180"/>
      <c r="F426" s="194"/>
      <c r="G426" s="206" t="s">
        <v>328</v>
      </c>
      <c r="H426" s="179"/>
      <c r="I426" s="179"/>
      <c r="J426" s="206" t="s">
        <v>5423</v>
      </c>
      <c r="K426" s="211"/>
      <c r="L426" s="179"/>
      <c r="M426" s="178"/>
    </row>
    <row r="427" spans="1:13" s="7" customFormat="1" ht="32.1" customHeight="1" x14ac:dyDescent="0.15">
      <c r="A427" s="201"/>
      <c r="B427" s="198"/>
      <c r="C427" s="184"/>
      <c r="D427" s="198"/>
      <c r="E427" s="197"/>
      <c r="F427" s="198"/>
      <c r="G427" s="206" t="s">
        <v>459</v>
      </c>
      <c r="H427" s="189"/>
      <c r="I427" s="189"/>
      <c r="J427" s="206" t="s">
        <v>5826</v>
      </c>
      <c r="K427" s="212" t="s">
        <v>32</v>
      </c>
      <c r="L427" s="211"/>
      <c r="M427" s="187"/>
    </row>
    <row r="428" spans="1:13" s="7" customFormat="1" ht="32.1" customHeight="1" x14ac:dyDescent="0.15">
      <c r="A428" s="190">
        <v>68</v>
      </c>
      <c r="B428" s="191" t="s">
        <v>461</v>
      </c>
      <c r="C428" s="242">
        <v>2</v>
      </c>
      <c r="D428" s="204" t="s">
        <v>462</v>
      </c>
      <c r="E428" s="185" t="s">
        <v>5</v>
      </c>
      <c r="F428" s="204" t="s">
        <v>4793</v>
      </c>
      <c r="G428" s="206" t="s">
        <v>5827</v>
      </c>
      <c r="H428" s="173" t="s">
        <v>461</v>
      </c>
      <c r="I428" s="206" t="s">
        <v>461</v>
      </c>
      <c r="J428" s="206" t="s">
        <v>5828</v>
      </c>
      <c r="K428" s="212" t="s">
        <v>85</v>
      </c>
      <c r="L428" s="206" t="s">
        <v>17</v>
      </c>
      <c r="M428" s="181" t="s">
        <v>16</v>
      </c>
    </row>
    <row r="429" spans="1:13" s="7" customFormat="1" ht="44.1" customHeight="1" x14ac:dyDescent="0.15">
      <c r="A429" s="193"/>
      <c r="B429" s="194"/>
      <c r="C429" s="242">
        <v>4</v>
      </c>
      <c r="D429" s="204" t="s">
        <v>463</v>
      </c>
      <c r="E429" s="185" t="s">
        <v>5</v>
      </c>
      <c r="F429" s="204" t="s">
        <v>3446</v>
      </c>
      <c r="G429" s="206" t="s">
        <v>3447</v>
      </c>
      <c r="H429" s="179"/>
      <c r="I429" s="206" t="s">
        <v>463</v>
      </c>
      <c r="J429" s="203" t="s">
        <v>464</v>
      </c>
      <c r="K429" s="212" t="s">
        <v>85</v>
      </c>
      <c r="L429" s="206" t="s">
        <v>17</v>
      </c>
      <c r="M429" s="181" t="s">
        <v>16</v>
      </c>
    </row>
    <row r="430" spans="1:13" s="7" customFormat="1" ht="44.1" customHeight="1" x14ac:dyDescent="0.15">
      <c r="A430" s="193"/>
      <c r="B430" s="194"/>
      <c r="C430" s="202">
        <v>5</v>
      </c>
      <c r="D430" s="191" t="s">
        <v>3448</v>
      </c>
      <c r="E430" s="171" t="s">
        <v>5</v>
      </c>
      <c r="F430" s="191" t="s">
        <v>3449</v>
      </c>
      <c r="G430" s="206" t="s">
        <v>3277</v>
      </c>
      <c r="H430" s="179"/>
      <c r="I430" s="173" t="s">
        <v>3448</v>
      </c>
      <c r="J430" s="203" t="s">
        <v>5829</v>
      </c>
      <c r="K430" s="214" t="s">
        <v>85</v>
      </c>
      <c r="L430" s="173" t="s">
        <v>17</v>
      </c>
      <c r="M430" s="174" t="s">
        <v>16</v>
      </c>
    </row>
    <row r="431" spans="1:13" s="7" customFormat="1" ht="32.1" customHeight="1" x14ac:dyDescent="0.15">
      <c r="A431" s="193"/>
      <c r="B431" s="194"/>
      <c r="C431" s="177"/>
      <c r="D431" s="194"/>
      <c r="E431" s="180"/>
      <c r="F431" s="194"/>
      <c r="G431" s="206" t="s">
        <v>162</v>
      </c>
      <c r="H431" s="179"/>
      <c r="I431" s="179"/>
      <c r="J431" s="203" t="s">
        <v>5830</v>
      </c>
      <c r="K431" s="211"/>
      <c r="L431" s="179"/>
      <c r="M431" s="178"/>
    </row>
    <row r="432" spans="1:13" s="7" customFormat="1" ht="32.1" customHeight="1" x14ac:dyDescent="0.15">
      <c r="A432" s="193"/>
      <c r="B432" s="194"/>
      <c r="C432" s="177"/>
      <c r="D432" s="194"/>
      <c r="E432" s="180"/>
      <c r="F432" s="194"/>
      <c r="G432" s="206" t="s">
        <v>487</v>
      </c>
      <c r="H432" s="179"/>
      <c r="I432" s="179"/>
      <c r="J432" s="203" t="s">
        <v>5831</v>
      </c>
      <c r="K432" s="214" t="s">
        <v>32</v>
      </c>
      <c r="L432" s="209"/>
      <c r="M432" s="178"/>
    </row>
    <row r="433" spans="1:13" s="7" customFormat="1" ht="32.1" customHeight="1" x14ac:dyDescent="0.15">
      <c r="A433" s="193"/>
      <c r="B433" s="194"/>
      <c r="C433" s="177"/>
      <c r="D433" s="194"/>
      <c r="E433" s="180"/>
      <c r="F433" s="194"/>
      <c r="G433" s="206" t="s">
        <v>3263</v>
      </c>
      <c r="H433" s="179"/>
      <c r="I433" s="179"/>
      <c r="J433" s="203" t="s">
        <v>5832</v>
      </c>
      <c r="K433" s="209"/>
      <c r="L433" s="209"/>
      <c r="M433" s="178"/>
    </row>
    <row r="434" spans="1:13" s="7" customFormat="1" ht="32.1" customHeight="1" x14ac:dyDescent="0.15">
      <c r="A434" s="201"/>
      <c r="B434" s="198"/>
      <c r="C434" s="184"/>
      <c r="D434" s="198"/>
      <c r="E434" s="197"/>
      <c r="F434" s="198"/>
      <c r="G434" s="206" t="s">
        <v>5767</v>
      </c>
      <c r="H434" s="179"/>
      <c r="I434" s="179"/>
      <c r="J434" s="203" t="s">
        <v>5833</v>
      </c>
      <c r="K434" s="211"/>
      <c r="L434" s="211"/>
      <c r="M434" s="187"/>
    </row>
    <row r="435" spans="1:13" s="7" customFormat="1" ht="44.1" customHeight="1" x14ac:dyDescent="0.15">
      <c r="A435" s="190">
        <v>69</v>
      </c>
      <c r="B435" s="191" t="s">
        <v>3450</v>
      </c>
      <c r="C435" s="202">
        <v>1</v>
      </c>
      <c r="D435" s="191" t="s">
        <v>3450</v>
      </c>
      <c r="E435" s="171" t="s">
        <v>6</v>
      </c>
      <c r="F435" s="191" t="s">
        <v>5426</v>
      </c>
      <c r="G435" s="206" t="s">
        <v>5427</v>
      </c>
      <c r="H435" s="191" t="s">
        <v>3450</v>
      </c>
      <c r="I435" s="191" t="s">
        <v>3450</v>
      </c>
      <c r="J435" s="188" t="s">
        <v>5834</v>
      </c>
      <c r="K435" s="212" t="s">
        <v>85</v>
      </c>
      <c r="L435" s="173" t="s">
        <v>17</v>
      </c>
      <c r="M435" s="174" t="s">
        <v>16</v>
      </c>
    </row>
    <row r="436" spans="1:13" s="7" customFormat="1" ht="32.1" customHeight="1" x14ac:dyDescent="0.15">
      <c r="A436" s="193"/>
      <c r="B436" s="194"/>
      <c r="C436" s="177"/>
      <c r="D436" s="194"/>
      <c r="E436" s="197"/>
      <c r="F436" s="198"/>
      <c r="G436" s="206" t="s">
        <v>330</v>
      </c>
      <c r="H436" s="179"/>
      <c r="I436" s="179"/>
      <c r="J436" s="188" t="s">
        <v>5429</v>
      </c>
      <c r="K436" s="212" t="s">
        <v>83</v>
      </c>
      <c r="L436" s="209"/>
      <c r="M436" s="178"/>
    </row>
    <row r="437" spans="1:13" s="7" customFormat="1" ht="32.1" customHeight="1" x14ac:dyDescent="0.15">
      <c r="A437" s="193"/>
      <c r="B437" s="194"/>
      <c r="C437" s="177"/>
      <c r="D437" s="194"/>
      <c r="E437" s="185" t="s">
        <v>7</v>
      </c>
      <c r="F437" s="204" t="s">
        <v>3451</v>
      </c>
      <c r="G437" s="206" t="s">
        <v>3452</v>
      </c>
      <c r="H437" s="179"/>
      <c r="I437" s="179"/>
      <c r="J437" s="188" t="s">
        <v>372</v>
      </c>
      <c r="K437" s="214" t="s">
        <v>85</v>
      </c>
      <c r="L437" s="209"/>
      <c r="M437" s="178"/>
    </row>
    <row r="438" spans="1:13" s="7" customFormat="1" ht="32.1" customHeight="1" x14ac:dyDescent="0.15">
      <c r="A438" s="193"/>
      <c r="B438" s="194"/>
      <c r="C438" s="177"/>
      <c r="D438" s="194"/>
      <c r="E438" s="171" t="s">
        <v>8</v>
      </c>
      <c r="F438" s="191" t="s">
        <v>3454</v>
      </c>
      <c r="G438" s="206" t="s">
        <v>3455</v>
      </c>
      <c r="H438" s="179"/>
      <c r="I438" s="179"/>
      <c r="J438" s="203" t="s">
        <v>5835</v>
      </c>
      <c r="K438" s="209"/>
      <c r="L438" s="209"/>
      <c r="M438" s="178"/>
    </row>
    <row r="439" spans="1:13" s="7" customFormat="1" ht="32.1" customHeight="1" x14ac:dyDescent="0.15">
      <c r="A439" s="193"/>
      <c r="B439" s="194"/>
      <c r="C439" s="177"/>
      <c r="D439" s="194"/>
      <c r="E439" s="180"/>
      <c r="F439" s="194"/>
      <c r="G439" s="206" t="s">
        <v>5836</v>
      </c>
      <c r="H439" s="179"/>
      <c r="I439" s="179"/>
      <c r="J439" s="206" t="s">
        <v>5837</v>
      </c>
      <c r="K439" s="209"/>
      <c r="L439" s="209"/>
      <c r="M439" s="178"/>
    </row>
    <row r="440" spans="1:13" s="7" customFormat="1" ht="32.1" customHeight="1" x14ac:dyDescent="0.15">
      <c r="A440" s="193"/>
      <c r="B440" s="194"/>
      <c r="C440" s="177"/>
      <c r="D440" s="194"/>
      <c r="E440" s="180"/>
      <c r="F440" s="194"/>
      <c r="G440" s="206" t="s">
        <v>5838</v>
      </c>
      <c r="H440" s="179"/>
      <c r="I440" s="179"/>
      <c r="J440" s="206" t="s">
        <v>5839</v>
      </c>
      <c r="K440" s="209"/>
      <c r="L440" s="209"/>
      <c r="M440" s="178"/>
    </row>
    <row r="441" spans="1:13" s="7" customFormat="1" ht="32.1" customHeight="1" x14ac:dyDescent="0.15">
      <c r="A441" s="193"/>
      <c r="B441" s="194"/>
      <c r="C441" s="177"/>
      <c r="D441" s="194"/>
      <c r="E441" s="180"/>
      <c r="F441" s="194"/>
      <c r="G441" s="206" t="s">
        <v>5840</v>
      </c>
      <c r="H441" s="179"/>
      <c r="I441" s="179"/>
      <c r="J441" s="206" t="s">
        <v>5841</v>
      </c>
      <c r="K441" s="211"/>
      <c r="L441" s="209"/>
      <c r="M441" s="178"/>
    </row>
    <row r="442" spans="1:13" s="7" customFormat="1" ht="32.1" customHeight="1" x14ac:dyDescent="0.15">
      <c r="A442" s="193"/>
      <c r="B442" s="194"/>
      <c r="C442" s="177"/>
      <c r="D442" s="194"/>
      <c r="E442" s="180"/>
      <c r="F442" s="194"/>
      <c r="G442" s="206" t="s">
        <v>3457</v>
      </c>
      <c r="H442" s="179"/>
      <c r="I442" s="179"/>
      <c r="J442" s="203" t="s">
        <v>3458</v>
      </c>
      <c r="K442" s="212" t="s">
        <v>83</v>
      </c>
      <c r="L442" s="209"/>
      <c r="M442" s="178"/>
    </row>
    <row r="443" spans="1:13" s="7" customFormat="1" ht="32.1" customHeight="1" x14ac:dyDescent="0.15">
      <c r="A443" s="193"/>
      <c r="B443" s="194"/>
      <c r="C443" s="184"/>
      <c r="D443" s="198"/>
      <c r="E443" s="197"/>
      <c r="F443" s="198"/>
      <c r="G443" s="206" t="s">
        <v>174</v>
      </c>
      <c r="H443" s="179"/>
      <c r="I443" s="189"/>
      <c r="J443" s="203" t="s">
        <v>3459</v>
      </c>
      <c r="K443" s="212" t="s">
        <v>32</v>
      </c>
      <c r="L443" s="211"/>
      <c r="M443" s="187"/>
    </row>
    <row r="444" spans="1:13" s="7" customFormat="1" ht="44.1" customHeight="1" x14ac:dyDescent="0.15">
      <c r="A444" s="193"/>
      <c r="B444" s="194"/>
      <c r="C444" s="202">
        <v>2</v>
      </c>
      <c r="D444" s="191" t="s">
        <v>3460</v>
      </c>
      <c r="E444" s="185" t="s">
        <v>9</v>
      </c>
      <c r="F444" s="204" t="s">
        <v>3461</v>
      </c>
      <c r="G444" s="181" t="s">
        <v>175</v>
      </c>
      <c r="H444" s="178"/>
      <c r="I444" s="173" t="s">
        <v>3460</v>
      </c>
      <c r="J444" s="188" t="s">
        <v>3462</v>
      </c>
      <c r="K444" s="212" t="s">
        <v>32</v>
      </c>
      <c r="L444" s="173" t="s">
        <v>17</v>
      </c>
      <c r="M444" s="174" t="s">
        <v>16</v>
      </c>
    </row>
    <row r="445" spans="1:13" s="7" customFormat="1" ht="32.1" customHeight="1" x14ac:dyDescent="0.15">
      <c r="A445" s="193"/>
      <c r="B445" s="194"/>
      <c r="C445" s="177"/>
      <c r="D445" s="194"/>
      <c r="E445" s="171" t="s">
        <v>11</v>
      </c>
      <c r="F445" s="191" t="s">
        <v>176</v>
      </c>
      <c r="G445" s="206" t="s">
        <v>3463</v>
      </c>
      <c r="H445" s="179"/>
      <c r="I445" s="179"/>
      <c r="J445" s="203" t="s">
        <v>5842</v>
      </c>
      <c r="K445" s="212" t="s">
        <v>85</v>
      </c>
      <c r="L445" s="209"/>
      <c r="M445" s="178"/>
    </row>
    <row r="446" spans="1:13" s="7" customFormat="1" ht="32.1" customHeight="1" x14ac:dyDescent="0.15">
      <c r="A446" s="193"/>
      <c r="B446" s="194"/>
      <c r="C446" s="177"/>
      <c r="D446" s="194"/>
      <c r="E446" s="180"/>
      <c r="F446" s="194"/>
      <c r="G446" s="206" t="s">
        <v>4830</v>
      </c>
      <c r="H446" s="179"/>
      <c r="I446" s="179"/>
      <c r="J446" s="203" t="s">
        <v>5843</v>
      </c>
      <c r="K446" s="214" t="s">
        <v>83</v>
      </c>
      <c r="L446" s="209"/>
      <c r="M446" s="178"/>
    </row>
    <row r="447" spans="1:13" s="7" customFormat="1" ht="32.1" customHeight="1" x14ac:dyDescent="0.15">
      <c r="A447" s="193"/>
      <c r="B447" s="194"/>
      <c r="C447" s="184"/>
      <c r="D447" s="198"/>
      <c r="E447" s="197"/>
      <c r="F447" s="198"/>
      <c r="G447" s="206" t="s">
        <v>3464</v>
      </c>
      <c r="H447" s="179"/>
      <c r="I447" s="189"/>
      <c r="J447" s="203" t="s">
        <v>374</v>
      </c>
      <c r="K447" s="211"/>
      <c r="L447" s="211"/>
      <c r="M447" s="187"/>
    </row>
    <row r="448" spans="1:13" s="7" customFormat="1" ht="44.1" customHeight="1" x14ac:dyDescent="0.15">
      <c r="A448" s="193"/>
      <c r="B448" s="194"/>
      <c r="C448" s="202">
        <v>3</v>
      </c>
      <c r="D448" s="191" t="s">
        <v>465</v>
      </c>
      <c r="E448" s="185" t="s">
        <v>9</v>
      </c>
      <c r="F448" s="204" t="s">
        <v>4839</v>
      </c>
      <c r="G448" s="206" t="s">
        <v>4840</v>
      </c>
      <c r="H448" s="179"/>
      <c r="I448" s="173" t="s">
        <v>465</v>
      </c>
      <c r="J448" s="203" t="s">
        <v>5844</v>
      </c>
      <c r="K448" s="212" t="s">
        <v>32</v>
      </c>
      <c r="L448" s="173" t="s">
        <v>17</v>
      </c>
      <c r="M448" s="174" t="s">
        <v>16</v>
      </c>
    </row>
    <row r="449" spans="1:13" s="7" customFormat="1" ht="32.1" customHeight="1" x14ac:dyDescent="0.15">
      <c r="A449" s="193"/>
      <c r="B449" s="194"/>
      <c r="C449" s="177"/>
      <c r="D449" s="194"/>
      <c r="E449" s="171" t="s">
        <v>11</v>
      </c>
      <c r="F449" s="191" t="s">
        <v>177</v>
      </c>
      <c r="G449" s="206" t="s">
        <v>3467</v>
      </c>
      <c r="H449" s="179"/>
      <c r="I449" s="179"/>
      <c r="J449" s="206" t="s">
        <v>3468</v>
      </c>
      <c r="K449" s="214" t="s">
        <v>85</v>
      </c>
      <c r="L449" s="209"/>
      <c r="M449" s="178"/>
    </row>
    <row r="450" spans="1:13" s="7" customFormat="1" ht="32.1" customHeight="1" x14ac:dyDescent="0.15">
      <c r="A450" s="193"/>
      <c r="B450" s="194"/>
      <c r="C450" s="177"/>
      <c r="D450" s="194"/>
      <c r="E450" s="180"/>
      <c r="F450" s="194"/>
      <c r="G450" s="206" t="s">
        <v>3469</v>
      </c>
      <c r="H450" s="179"/>
      <c r="I450" s="179"/>
      <c r="J450" s="206" t="s">
        <v>3470</v>
      </c>
      <c r="K450" s="209"/>
      <c r="L450" s="209"/>
      <c r="M450" s="178"/>
    </row>
    <row r="451" spans="1:13" s="7" customFormat="1" ht="32.1" customHeight="1" x14ac:dyDescent="0.15">
      <c r="A451" s="193"/>
      <c r="B451" s="194"/>
      <c r="C451" s="177"/>
      <c r="D451" s="194"/>
      <c r="E451" s="180"/>
      <c r="F451" s="194"/>
      <c r="G451" s="206" t="s">
        <v>3471</v>
      </c>
      <c r="H451" s="179"/>
      <c r="I451" s="179"/>
      <c r="J451" s="206" t="s">
        <v>5845</v>
      </c>
      <c r="K451" s="209"/>
      <c r="L451" s="209"/>
      <c r="M451" s="178"/>
    </row>
    <row r="452" spans="1:13" s="7" customFormat="1" ht="32.1" customHeight="1" x14ac:dyDescent="0.15">
      <c r="A452" s="193"/>
      <c r="B452" s="194"/>
      <c r="C452" s="177"/>
      <c r="D452" s="194"/>
      <c r="E452" s="180"/>
      <c r="F452" s="194"/>
      <c r="G452" s="206" t="s">
        <v>3473</v>
      </c>
      <c r="H452" s="179"/>
      <c r="I452" s="179"/>
      <c r="J452" s="206" t="s">
        <v>3474</v>
      </c>
      <c r="K452" s="209"/>
      <c r="L452" s="209"/>
      <c r="M452" s="178"/>
    </row>
    <row r="453" spans="1:13" s="7" customFormat="1" ht="32.1" customHeight="1" x14ac:dyDescent="0.15">
      <c r="A453" s="193"/>
      <c r="B453" s="194"/>
      <c r="C453" s="177"/>
      <c r="D453" s="194"/>
      <c r="E453" s="180"/>
      <c r="F453" s="194"/>
      <c r="G453" s="206" t="s">
        <v>3477</v>
      </c>
      <c r="H453" s="179"/>
      <c r="I453" s="179"/>
      <c r="J453" s="206" t="s">
        <v>3478</v>
      </c>
      <c r="K453" s="209"/>
      <c r="L453" s="209"/>
      <c r="M453" s="178"/>
    </row>
    <row r="454" spans="1:13" s="7" customFormat="1" ht="32.1" customHeight="1" x14ac:dyDescent="0.15">
      <c r="A454" s="193"/>
      <c r="B454" s="194"/>
      <c r="C454" s="177"/>
      <c r="D454" s="194"/>
      <c r="E454" s="180"/>
      <c r="F454" s="194"/>
      <c r="G454" s="206" t="s">
        <v>5846</v>
      </c>
      <c r="H454" s="179"/>
      <c r="I454" s="179"/>
      <c r="J454" s="206" t="s">
        <v>5847</v>
      </c>
      <c r="K454" s="209"/>
      <c r="L454" s="209"/>
      <c r="M454" s="178"/>
    </row>
    <row r="455" spans="1:13" s="7" customFormat="1" ht="32.1" customHeight="1" x14ac:dyDescent="0.15">
      <c r="A455" s="193"/>
      <c r="B455" s="194"/>
      <c r="C455" s="177"/>
      <c r="D455" s="194"/>
      <c r="E455" s="180"/>
      <c r="F455" s="194"/>
      <c r="G455" s="206" t="s">
        <v>5848</v>
      </c>
      <c r="H455" s="179"/>
      <c r="I455" s="179"/>
      <c r="J455" s="206" t="s">
        <v>5849</v>
      </c>
      <c r="K455" s="211"/>
      <c r="L455" s="209"/>
      <c r="M455" s="178"/>
    </row>
    <row r="456" spans="1:13" s="7" customFormat="1" ht="44.1" customHeight="1" x14ac:dyDescent="0.15">
      <c r="A456" s="193"/>
      <c r="B456" s="194"/>
      <c r="C456" s="177"/>
      <c r="D456" s="194"/>
      <c r="E456" s="180"/>
      <c r="F456" s="194"/>
      <c r="G456" s="206" t="s">
        <v>179</v>
      </c>
      <c r="H456" s="179"/>
      <c r="I456" s="179"/>
      <c r="J456" s="225" t="s">
        <v>5850</v>
      </c>
      <c r="K456" s="214" t="s">
        <v>2840</v>
      </c>
      <c r="L456" s="209"/>
      <c r="M456" s="178"/>
    </row>
    <row r="457" spans="1:13" s="7" customFormat="1" ht="32.1" customHeight="1" x14ac:dyDescent="0.15">
      <c r="A457" s="201"/>
      <c r="B457" s="198"/>
      <c r="C457" s="184"/>
      <c r="D457" s="198"/>
      <c r="E457" s="197"/>
      <c r="F457" s="198"/>
      <c r="G457" s="206" t="s">
        <v>178</v>
      </c>
      <c r="H457" s="189"/>
      <c r="I457" s="189"/>
      <c r="J457" s="225" t="s">
        <v>5851</v>
      </c>
      <c r="K457" s="211"/>
      <c r="L457" s="211"/>
      <c r="M457" s="187"/>
    </row>
    <row r="458" spans="1:13" s="7" customFormat="1" ht="44.1" customHeight="1" x14ac:dyDescent="0.15">
      <c r="A458" s="190">
        <v>71</v>
      </c>
      <c r="B458" s="191" t="s">
        <v>467</v>
      </c>
      <c r="C458" s="202">
        <v>1</v>
      </c>
      <c r="D458" s="191" t="s">
        <v>468</v>
      </c>
      <c r="E458" s="171" t="s">
        <v>5</v>
      </c>
      <c r="F458" s="191" t="s">
        <v>3483</v>
      </c>
      <c r="G458" s="206" t="s">
        <v>5852</v>
      </c>
      <c r="H458" s="173" t="s">
        <v>467</v>
      </c>
      <c r="I458" s="173" t="s">
        <v>468</v>
      </c>
      <c r="J458" s="206" t="s">
        <v>5853</v>
      </c>
      <c r="K458" s="173" t="s">
        <v>85</v>
      </c>
      <c r="L458" s="173" t="s">
        <v>17</v>
      </c>
      <c r="M458" s="174" t="s">
        <v>16</v>
      </c>
    </row>
    <row r="459" spans="1:13" s="7" customFormat="1" ht="44.1" customHeight="1" x14ac:dyDescent="0.15">
      <c r="A459" s="193"/>
      <c r="B459" s="194"/>
      <c r="C459" s="177"/>
      <c r="D459" s="194"/>
      <c r="E459" s="197"/>
      <c r="F459" s="198"/>
      <c r="G459" s="206" t="s">
        <v>3484</v>
      </c>
      <c r="H459" s="179"/>
      <c r="I459" s="179"/>
      <c r="J459" s="206" t="s">
        <v>5854</v>
      </c>
      <c r="K459" s="189"/>
      <c r="L459" s="189"/>
      <c r="M459" s="187"/>
    </row>
    <row r="460" spans="1:13" s="7" customFormat="1" ht="56.1" customHeight="1" x14ac:dyDescent="0.15">
      <c r="A460" s="193"/>
      <c r="B460" s="280"/>
      <c r="C460" s="177"/>
      <c r="D460" s="194"/>
      <c r="E460" s="185" t="s">
        <v>6</v>
      </c>
      <c r="F460" s="204" t="s">
        <v>3485</v>
      </c>
      <c r="G460" s="181" t="s">
        <v>3486</v>
      </c>
      <c r="H460" s="178"/>
      <c r="I460" s="178"/>
      <c r="J460" s="181" t="s">
        <v>596</v>
      </c>
      <c r="K460" s="206" t="s">
        <v>83</v>
      </c>
      <c r="L460" s="206" t="s">
        <v>22</v>
      </c>
      <c r="M460" s="181" t="s">
        <v>33</v>
      </c>
    </row>
    <row r="461" spans="1:13" s="7" customFormat="1" ht="44.1" customHeight="1" x14ac:dyDescent="0.15">
      <c r="A461" s="193"/>
      <c r="B461" s="280"/>
      <c r="C461" s="177"/>
      <c r="D461" s="194"/>
      <c r="E461" s="185" t="s">
        <v>7</v>
      </c>
      <c r="F461" s="204" t="s">
        <v>4870</v>
      </c>
      <c r="G461" s="181" t="s">
        <v>181</v>
      </c>
      <c r="H461" s="178"/>
      <c r="I461" s="178"/>
      <c r="J461" s="188" t="s">
        <v>5855</v>
      </c>
      <c r="K461" s="206" t="s">
        <v>32</v>
      </c>
      <c r="L461" s="173" t="s">
        <v>17</v>
      </c>
      <c r="M461" s="174" t="s">
        <v>16</v>
      </c>
    </row>
    <row r="462" spans="1:13" s="7" customFormat="1" ht="44.1" customHeight="1" x14ac:dyDescent="0.15">
      <c r="A462" s="193"/>
      <c r="B462" s="194"/>
      <c r="C462" s="177"/>
      <c r="D462" s="194"/>
      <c r="E462" s="171" t="s">
        <v>8</v>
      </c>
      <c r="F462" s="191" t="s">
        <v>3487</v>
      </c>
      <c r="G462" s="206" t="s">
        <v>182</v>
      </c>
      <c r="H462" s="179"/>
      <c r="I462" s="179"/>
      <c r="J462" s="225" t="s">
        <v>5856</v>
      </c>
      <c r="K462" s="206" t="s">
        <v>85</v>
      </c>
      <c r="L462" s="179"/>
      <c r="M462" s="178"/>
    </row>
    <row r="463" spans="1:13" s="7" customFormat="1" ht="32.1" customHeight="1" x14ac:dyDescent="0.15">
      <c r="A463" s="193"/>
      <c r="B463" s="194"/>
      <c r="C463" s="177"/>
      <c r="D463" s="194"/>
      <c r="E463" s="180"/>
      <c r="F463" s="194"/>
      <c r="G463" s="206" t="s">
        <v>183</v>
      </c>
      <c r="H463" s="179"/>
      <c r="I463" s="179"/>
      <c r="J463" s="203" t="s">
        <v>5857</v>
      </c>
      <c r="K463" s="206" t="s">
        <v>83</v>
      </c>
      <c r="L463" s="179"/>
      <c r="M463" s="178"/>
    </row>
    <row r="464" spans="1:13" s="7" customFormat="1" ht="32.1" customHeight="1" x14ac:dyDescent="0.15">
      <c r="A464" s="193"/>
      <c r="B464" s="194"/>
      <c r="C464" s="184"/>
      <c r="D464" s="198"/>
      <c r="E464" s="197"/>
      <c r="F464" s="198"/>
      <c r="G464" s="206" t="s">
        <v>184</v>
      </c>
      <c r="H464" s="179"/>
      <c r="I464" s="189"/>
      <c r="J464" s="203" t="s">
        <v>5858</v>
      </c>
      <c r="K464" s="206" t="s">
        <v>32</v>
      </c>
      <c r="L464" s="189"/>
      <c r="M464" s="187"/>
    </row>
    <row r="465" spans="1:13" s="7" customFormat="1" ht="44.1" customHeight="1" x14ac:dyDescent="0.15">
      <c r="A465" s="193"/>
      <c r="B465" s="194"/>
      <c r="C465" s="202">
        <v>2</v>
      </c>
      <c r="D465" s="191" t="s">
        <v>467</v>
      </c>
      <c r="E465" s="185" t="s">
        <v>5</v>
      </c>
      <c r="F465" s="204" t="s">
        <v>3491</v>
      </c>
      <c r="G465" s="181" t="s">
        <v>3494</v>
      </c>
      <c r="H465" s="178"/>
      <c r="I465" s="173" t="s">
        <v>467</v>
      </c>
      <c r="J465" s="181" t="s">
        <v>5859</v>
      </c>
      <c r="K465" s="173" t="s">
        <v>85</v>
      </c>
      <c r="L465" s="173" t="s">
        <v>17</v>
      </c>
      <c r="M465" s="174" t="s">
        <v>16</v>
      </c>
    </row>
    <row r="466" spans="1:13" s="7" customFormat="1" ht="44.1" customHeight="1" x14ac:dyDescent="0.15">
      <c r="A466" s="193"/>
      <c r="B466" s="194"/>
      <c r="C466" s="177"/>
      <c r="D466" s="194"/>
      <c r="E466" s="185" t="s">
        <v>6</v>
      </c>
      <c r="F466" s="204" t="s">
        <v>3495</v>
      </c>
      <c r="G466" s="206" t="s">
        <v>3496</v>
      </c>
      <c r="H466" s="179"/>
      <c r="I466" s="179"/>
      <c r="J466" s="203" t="s">
        <v>305</v>
      </c>
      <c r="K466" s="179"/>
      <c r="L466" s="179"/>
      <c r="M466" s="178"/>
    </row>
    <row r="467" spans="1:13" s="7" customFormat="1" ht="32.1" customHeight="1" x14ac:dyDescent="0.15">
      <c r="A467" s="193"/>
      <c r="B467" s="194"/>
      <c r="C467" s="177"/>
      <c r="D467" s="194"/>
      <c r="E467" s="185" t="s">
        <v>7</v>
      </c>
      <c r="F467" s="204" t="s">
        <v>3498</v>
      </c>
      <c r="G467" s="206" t="s">
        <v>186</v>
      </c>
      <c r="H467" s="179"/>
      <c r="I467" s="179"/>
      <c r="J467" s="203" t="s">
        <v>3499</v>
      </c>
      <c r="K467" s="179"/>
      <c r="L467" s="179"/>
      <c r="M467" s="178"/>
    </row>
    <row r="468" spans="1:13" s="7" customFormat="1" ht="32.1" customHeight="1" x14ac:dyDescent="0.15">
      <c r="A468" s="193"/>
      <c r="B468" s="194"/>
      <c r="C468" s="184"/>
      <c r="D468" s="198"/>
      <c r="E468" s="185" t="s">
        <v>8</v>
      </c>
      <c r="F468" s="204" t="s">
        <v>3500</v>
      </c>
      <c r="G468" s="206" t="s">
        <v>187</v>
      </c>
      <c r="H468" s="179"/>
      <c r="I468" s="189"/>
      <c r="J468" s="203" t="s">
        <v>3501</v>
      </c>
      <c r="K468" s="189"/>
      <c r="L468" s="189"/>
      <c r="M468" s="187"/>
    </row>
    <row r="469" spans="1:13" s="7" customFormat="1" ht="44.1" customHeight="1" x14ac:dyDescent="0.15">
      <c r="A469" s="193"/>
      <c r="B469" s="194"/>
      <c r="C469" s="202">
        <v>4</v>
      </c>
      <c r="D469" s="191" t="s">
        <v>470</v>
      </c>
      <c r="E469" s="185" t="s">
        <v>5</v>
      </c>
      <c r="F469" s="186" t="s">
        <v>5860</v>
      </c>
      <c r="G469" s="206" t="s">
        <v>188</v>
      </c>
      <c r="H469" s="179"/>
      <c r="I469" s="173" t="s">
        <v>470</v>
      </c>
      <c r="J469" s="203" t="s">
        <v>5861</v>
      </c>
      <c r="K469" s="173" t="s">
        <v>85</v>
      </c>
      <c r="L469" s="173" t="s">
        <v>17</v>
      </c>
      <c r="M469" s="174" t="s">
        <v>16</v>
      </c>
    </row>
    <row r="470" spans="1:13" s="7" customFormat="1" ht="32.1" customHeight="1" x14ac:dyDescent="0.15">
      <c r="A470" s="193"/>
      <c r="B470" s="194"/>
      <c r="C470" s="184"/>
      <c r="D470" s="198"/>
      <c r="E470" s="185" t="s">
        <v>6</v>
      </c>
      <c r="F470" s="186" t="s">
        <v>4892</v>
      </c>
      <c r="G470" s="206" t="s">
        <v>4893</v>
      </c>
      <c r="H470" s="179"/>
      <c r="I470" s="189"/>
      <c r="J470" s="206" t="s">
        <v>5862</v>
      </c>
      <c r="K470" s="189"/>
      <c r="L470" s="189"/>
      <c r="M470" s="187"/>
    </row>
    <row r="471" spans="1:13" s="7" customFormat="1" ht="44.1" customHeight="1" x14ac:dyDescent="0.15">
      <c r="A471" s="193"/>
      <c r="B471" s="194"/>
      <c r="C471" s="202">
        <v>5</v>
      </c>
      <c r="D471" s="191" t="s">
        <v>472</v>
      </c>
      <c r="E471" s="171" t="s">
        <v>5</v>
      </c>
      <c r="F471" s="191" t="s">
        <v>3502</v>
      </c>
      <c r="G471" s="206" t="s">
        <v>3503</v>
      </c>
      <c r="H471" s="179"/>
      <c r="I471" s="173" t="s">
        <v>472</v>
      </c>
      <c r="J471" s="203" t="s">
        <v>251</v>
      </c>
      <c r="K471" s="214" t="s">
        <v>85</v>
      </c>
      <c r="L471" s="173" t="s">
        <v>17</v>
      </c>
      <c r="M471" s="174" t="s">
        <v>16</v>
      </c>
    </row>
    <row r="472" spans="1:13" s="7" customFormat="1" ht="32.1" customHeight="1" x14ac:dyDescent="0.15">
      <c r="A472" s="193"/>
      <c r="B472" s="194"/>
      <c r="C472" s="177"/>
      <c r="D472" s="194"/>
      <c r="E472" s="180"/>
      <c r="F472" s="194"/>
      <c r="G472" s="206" t="s">
        <v>471</v>
      </c>
      <c r="H472" s="179"/>
      <c r="I472" s="179"/>
      <c r="J472" s="203" t="s">
        <v>306</v>
      </c>
      <c r="K472" s="209"/>
      <c r="L472" s="179"/>
      <c r="M472" s="178"/>
    </row>
    <row r="473" spans="1:13" s="7" customFormat="1" ht="32.1" customHeight="1" x14ac:dyDescent="0.15">
      <c r="A473" s="193"/>
      <c r="B473" s="194"/>
      <c r="C473" s="177"/>
      <c r="D473" s="194"/>
      <c r="E473" s="197"/>
      <c r="F473" s="198"/>
      <c r="G473" s="206" t="s">
        <v>3505</v>
      </c>
      <c r="H473" s="179"/>
      <c r="I473" s="179"/>
      <c r="J473" s="203" t="s">
        <v>307</v>
      </c>
      <c r="K473" s="209"/>
      <c r="L473" s="179"/>
      <c r="M473" s="178"/>
    </row>
    <row r="474" spans="1:13" s="7" customFormat="1" ht="44.1" customHeight="1" x14ac:dyDescent="0.15">
      <c r="A474" s="193"/>
      <c r="B474" s="194"/>
      <c r="C474" s="177"/>
      <c r="D474" s="194"/>
      <c r="E474" s="171" t="s">
        <v>6</v>
      </c>
      <c r="F474" s="191" t="s">
        <v>3506</v>
      </c>
      <c r="G474" s="206" t="s">
        <v>3507</v>
      </c>
      <c r="H474" s="179"/>
      <c r="I474" s="179"/>
      <c r="J474" s="203" t="s">
        <v>5863</v>
      </c>
      <c r="K474" s="211"/>
      <c r="L474" s="209"/>
      <c r="M474" s="178"/>
    </row>
    <row r="475" spans="1:13" s="7" customFormat="1" ht="32.1" customHeight="1" x14ac:dyDescent="0.15">
      <c r="A475" s="193"/>
      <c r="B475" s="194"/>
      <c r="C475" s="177"/>
      <c r="D475" s="194"/>
      <c r="E475" s="180"/>
      <c r="F475" s="194"/>
      <c r="G475" s="206" t="s">
        <v>4905</v>
      </c>
      <c r="H475" s="179"/>
      <c r="I475" s="179"/>
      <c r="J475" s="203" t="s">
        <v>308</v>
      </c>
      <c r="K475" s="214" t="s">
        <v>32</v>
      </c>
      <c r="L475" s="209"/>
      <c r="M475" s="178"/>
    </row>
    <row r="476" spans="1:13" s="7" customFormat="1" ht="32.1" customHeight="1" x14ac:dyDescent="0.15">
      <c r="A476" s="193"/>
      <c r="B476" s="194"/>
      <c r="C476" s="177"/>
      <c r="D476" s="194"/>
      <c r="E476" s="197"/>
      <c r="F476" s="198"/>
      <c r="G476" s="206" t="s">
        <v>5864</v>
      </c>
      <c r="H476" s="179"/>
      <c r="I476" s="179"/>
      <c r="J476" s="206" t="s">
        <v>5865</v>
      </c>
      <c r="K476" s="211"/>
      <c r="L476" s="209"/>
      <c r="M476" s="178"/>
    </row>
    <row r="477" spans="1:13" s="7" customFormat="1" ht="32.1" customHeight="1" x14ac:dyDescent="0.15">
      <c r="A477" s="193"/>
      <c r="B477" s="194"/>
      <c r="C477" s="177"/>
      <c r="D477" s="194"/>
      <c r="E477" s="171" t="s">
        <v>8</v>
      </c>
      <c r="F477" s="191" t="s">
        <v>4907</v>
      </c>
      <c r="G477" s="269" t="s">
        <v>4908</v>
      </c>
      <c r="H477" s="240"/>
      <c r="I477" s="240"/>
      <c r="J477" s="311" t="s">
        <v>5866</v>
      </c>
      <c r="K477" s="214" t="s">
        <v>85</v>
      </c>
      <c r="L477" s="209"/>
      <c r="M477" s="178"/>
    </row>
    <row r="478" spans="1:13" s="7" customFormat="1" ht="32.1" customHeight="1" x14ac:dyDescent="0.15">
      <c r="A478" s="193"/>
      <c r="B478" s="194"/>
      <c r="C478" s="177"/>
      <c r="D478" s="194"/>
      <c r="E478" s="180"/>
      <c r="F478" s="194"/>
      <c r="G478" s="269" t="s">
        <v>5867</v>
      </c>
      <c r="H478" s="240"/>
      <c r="I478" s="240"/>
      <c r="J478" s="269" t="s">
        <v>5868</v>
      </c>
      <c r="K478" s="211"/>
      <c r="L478" s="209"/>
      <c r="M478" s="178"/>
    </row>
    <row r="479" spans="1:13" s="7" customFormat="1" ht="32.1" customHeight="1" x14ac:dyDescent="0.15">
      <c r="A479" s="201"/>
      <c r="B479" s="198"/>
      <c r="C479" s="184"/>
      <c r="D479" s="198"/>
      <c r="E479" s="197"/>
      <c r="F479" s="198"/>
      <c r="G479" s="206" t="s">
        <v>5869</v>
      </c>
      <c r="H479" s="189"/>
      <c r="I479" s="189"/>
      <c r="J479" s="203" t="s">
        <v>5870</v>
      </c>
      <c r="K479" s="212" t="s">
        <v>32</v>
      </c>
      <c r="L479" s="211"/>
      <c r="M479" s="187"/>
    </row>
    <row r="480" spans="1:13" s="7" customFormat="1" ht="44.1" customHeight="1" x14ac:dyDescent="0.15">
      <c r="A480" s="190">
        <v>72</v>
      </c>
      <c r="B480" s="191" t="s">
        <v>473</v>
      </c>
      <c r="C480" s="202">
        <v>1</v>
      </c>
      <c r="D480" s="191" t="s">
        <v>473</v>
      </c>
      <c r="E480" s="185" t="s">
        <v>5</v>
      </c>
      <c r="F480" s="204" t="s">
        <v>3509</v>
      </c>
      <c r="G480" s="206" t="s">
        <v>3510</v>
      </c>
      <c r="H480" s="173" t="s">
        <v>473</v>
      </c>
      <c r="I480" s="173" t="s">
        <v>473</v>
      </c>
      <c r="J480" s="203" t="s">
        <v>5871</v>
      </c>
      <c r="K480" s="173" t="s">
        <v>85</v>
      </c>
      <c r="L480" s="173" t="s">
        <v>17</v>
      </c>
      <c r="M480" s="174" t="s">
        <v>16</v>
      </c>
    </row>
    <row r="481" spans="1:13" s="7" customFormat="1" ht="32.1" customHeight="1" x14ac:dyDescent="0.15">
      <c r="A481" s="193"/>
      <c r="B481" s="194"/>
      <c r="C481" s="177"/>
      <c r="D481" s="194"/>
      <c r="E481" s="171" t="s">
        <v>6</v>
      </c>
      <c r="F481" s="191" t="s">
        <v>189</v>
      </c>
      <c r="G481" s="206" t="s">
        <v>3511</v>
      </c>
      <c r="H481" s="179"/>
      <c r="I481" s="179"/>
      <c r="J481" s="203" t="s">
        <v>3512</v>
      </c>
      <c r="K481" s="189"/>
      <c r="L481" s="179"/>
      <c r="M481" s="178"/>
    </row>
    <row r="482" spans="1:13" s="7" customFormat="1" ht="32.1" customHeight="1" x14ac:dyDescent="0.15">
      <c r="A482" s="193"/>
      <c r="B482" s="194"/>
      <c r="C482" s="177"/>
      <c r="D482" s="194"/>
      <c r="E482" s="180"/>
      <c r="F482" s="194"/>
      <c r="G482" s="206" t="s">
        <v>3513</v>
      </c>
      <c r="H482" s="179"/>
      <c r="I482" s="179"/>
      <c r="J482" s="203" t="s">
        <v>309</v>
      </c>
      <c r="K482" s="173" t="s">
        <v>83</v>
      </c>
      <c r="L482" s="179"/>
      <c r="M482" s="178"/>
    </row>
    <row r="483" spans="1:13" s="7" customFormat="1" ht="32.1" customHeight="1" x14ac:dyDescent="0.15">
      <c r="A483" s="193"/>
      <c r="B483" s="194"/>
      <c r="C483" s="177"/>
      <c r="D483" s="194"/>
      <c r="E483" s="197"/>
      <c r="F483" s="198"/>
      <c r="G483" s="206" t="s">
        <v>3517</v>
      </c>
      <c r="H483" s="179"/>
      <c r="I483" s="179"/>
      <c r="J483" s="225" t="s">
        <v>3518</v>
      </c>
      <c r="K483" s="189"/>
      <c r="L483" s="179"/>
      <c r="M483" s="178"/>
    </row>
    <row r="484" spans="1:13" s="7" customFormat="1" ht="32.1" customHeight="1" x14ac:dyDescent="0.15">
      <c r="A484" s="193"/>
      <c r="B484" s="194"/>
      <c r="C484" s="177"/>
      <c r="D484" s="194"/>
      <c r="E484" s="171" t="s">
        <v>8</v>
      </c>
      <c r="F484" s="191" t="s">
        <v>3523</v>
      </c>
      <c r="G484" s="206" t="s">
        <v>3524</v>
      </c>
      <c r="H484" s="179"/>
      <c r="I484" s="179"/>
      <c r="J484" s="206" t="s">
        <v>5872</v>
      </c>
      <c r="K484" s="206" t="s">
        <v>32</v>
      </c>
      <c r="L484" s="179"/>
      <c r="M484" s="178"/>
    </row>
    <row r="485" spans="1:13" s="7" customFormat="1" ht="44.1" customHeight="1" x14ac:dyDescent="0.15">
      <c r="A485" s="193"/>
      <c r="B485" s="194"/>
      <c r="C485" s="177"/>
      <c r="D485" s="194"/>
      <c r="E485" s="197"/>
      <c r="F485" s="198"/>
      <c r="G485" s="206" t="s">
        <v>3525</v>
      </c>
      <c r="H485" s="179"/>
      <c r="I485" s="179"/>
      <c r="J485" s="203" t="s">
        <v>5873</v>
      </c>
      <c r="K485" s="206" t="s">
        <v>85</v>
      </c>
      <c r="L485" s="179"/>
      <c r="M485" s="178"/>
    </row>
    <row r="486" spans="1:13" s="7" customFormat="1" ht="32.1" customHeight="1" x14ac:dyDescent="0.15">
      <c r="A486" s="193"/>
      <c r="B486" s="194"/>
      <c r="C486" s="177"/>
      <c r="D486" s="194"/>
      <c r="E486" s="185" t="s">
        <v>12</v>
      </c>
      <c r="F486" s="204" t="s">
        <v>3526</v>
      </c>
      <c r="G486" s="206" t="s">
        <v>191</v>
      </c>
      <c r="H486" s="179"/>
      <c r="I486" s="179"/>
      <c r="J486" s="225" t="s">
        <v>5874</v>
      </c>
      <c r="K486" s="206" t="s">
        <v>83</v>
      </c>
      <c r="L486" s="179"/>
      <c r="M486" s="178"/>
    </row>
    <row r="487" spans="1:13" s="7" customFormat="1" ht="32.1" customHeight="1" x14ac:dyDescent="0.15">
      <c r="A487" s="193"/>
      <c r="B487" s="194"/>
      <c r="C487" s="184"/>
      <c r="D487" s="198"/>
      <c r="E487" s="185" t="s">
        <v>14</v>
      </c>
      <c r="F487" s="204" t="s">
        <v>3530</v>
      </c>
      <c r="G487" s="206" t="s">
        <v>3531</v>
      </c>
      <c r="H487" s="179"/>
      <c r="I487" s="189"/>
      <c r="J487" s="225" t="s">
        <v>476</v>
      </c>
      <c r="K487" s="206" t="s">
        <v>32</v>
      </c>
      <c r="L487" s="189"/>
      <c r="M487" s="187"/>
    </row>
    <row r="488" spans="1:13" s="7" customFormat="1" ht="92.1" customHeight="1" x14ac:dyDescent="0.15">
      <c r="A488" s="193"/>
      <c r="B488" s="194"/>
      <c r="C488" s="202">
        <v>2</v>
      </c>
      <c r="D488" s="191" t="s">
        <v>3532</v>
      </c>
      <c r="E488" s="185" t="s">
        <v>5</v>
      </c>
      <c r="F488" s="204" t="s">
        <v>3533</v>
      </c>
      <c r="G488" s="206" t="s">
        <v>3534</v>
      </c>
      <c r="H488" s="179"/>
      <c r="I488" s="173" t="s">
        <v>3532</v>
      </c>
      <c r="J488" s="225" t="s">
        <v>5875</v>
      </c>
      <c r="K488" s="206" t="s">
        <v>85</v>
      </c>
      <c r="L488" s="173" t="s">
        <v>17</v>
      </c>
      <c r="M488" s="174" t="s">
        <v>16</v>
      </c>
    </row>
    <row r="489" spans="1:13" s="7" customFormat="1" ht="32.1" customHeight="1" x14ac:dyDescent="0.15">
      <c r="A489" s="193"/>
      <c r="B489" s="194"/>
      <c r="C489" s="177"/>
      <c r="D489" s="194"/>
      <c r="E489" s="185" t="s">
        <v>6</v>
      </c>
      <c r="F489" s="204" t="s">
        <v>3535</v>
      </c>
      <c r="G489" s="206" t="s">
        <v>3536</v>
      </c>
      <c r="H489" s="179"/>
      <c r="I489" s="179"/>
      <c r="J489" s="225" t="s">
        <v>5876</v>
      </c>
      <c r="K489" s="173" t="s">
        <v>83</v>
      </c>
      <c r="L489" s="179"/>
      <c r="M489" s="179"/>
    </row>
    <row r="490" spans="1:13" s="7" customFormat="1" ht="32.1" customHeight="1" x14ac:dyDescent="0.15">
      <c r="A490" s="193"/>
      <c r="B490" s="194"/>
      <c r="C490" s="177"/>
      <c r="D490" s="194"/>
      <c r="E490" s="185" t="s">
        <v>8</v>
      </c>
      <c r="F490" s="204" t="s">
        <v>3539</v>
      </c>
      <c r="G490" s="206" t="s">
        <v>194</v>
      </c>
      <c r="H490" s="179"/>
      <c r="I490" s="179"/>
      <c r="J490" s="203" t="s">
        <v>3540</v>
      </c>
      <c r="K490" s="179"/>
      <c r="L490" s="179"/>
      <c r="M490" s="179"/>
    </row>
    <row r="491" spans="1:13" s="7" customFormat="1" ht="32.1" customHeight="1" x14ac:dyDescent="0.15">
      <c r="A491" s="193"/>
      <c r="B491" s="194"/>
      <c r="C491" s="177"/>
      <c r="D491" s="194"/>
      <c r="E491" s="185" t="s">
        <v>9</v>
      </c>
      <c r="F491" s="204" t="s">
        <v>3541</v>
      </c>
      <c r="G491" s="206" t="s">
        <v>3542</v>
      </c>
      <c r="H491" s="179"/>
      <c r="I491" s="179"/>
      <c r="J491" s="206" t="s">
        <v>3543</v>
      </c>
      <c r="K491" s="179"/>
      <c r="L491" s="179"/>
      <c r="M491" s="179"/>
    </row>
    <row r="492" spans="1:13" s="7" customFormat="1" ht="32.1" customHeight="1" x14ac:dyDescent="0.15">
      <c r="A492" s="193"/>
      <c r="B492" s="194"/>
      <c r="C492" s="184"/>
      <c r="D492" s="198"/>
      <c r="E492" s="185" t="s">
        <v>12</v>
      </c>
      <c r="F492" s="204" t="s">
        <v>3547</v>
      </c>
      <c r="G492" s="206" t="s">
        <v>3548</v>
      </c>
      <c r="H492" s="179"/>
      <c r="I492" s="189"/>
      <c r="J492" s="203" t="s">
        <v>310</v>
      </c>
      <c r="K492" s="189"/>
      <c r="L492" s="189"/>
      <c r="M492" s="189"/>
    </row>
    <row r="493" spans="1:13" s="7" customFormat="1" ht="44.1" customHeight="1" x14ac:dyDescent="0.15">
      <c r="A493" s="193"/>
      <c r="B493" s="194"/>
      <c r="C493" s="202">
        <v>3</v>
      </c>
      <c r="D493" s="191" t="s">
        <v>478</v>
      </c>
      <c r="E493" s="185" t="s">
        <v>5</v>
      </c>
      <c r="F493" s="204" t="s">
        <v>3552</v>
      </c>
      <c r="G493" s="206" t="s">
        <v>3553</v>
      </c>
      <c r="H493" s="179"/>
      <c r="I493" s="173" t="s">
        <v>478</v>
      </c>
      <c r="J493" s="206" t="s">
        <v>5877</v>
      </c>
      <c r="K493" s="173" t="s">
        <v>85</v>
      </c>
      <c r="L493" s="173" t="s">
        <v>17</v>
      </c>
      <c r="M493" s="174" t="s">
        <v>16</v>
      </c>
    </row>
    <row r="494" spans="1:13" s="7" customFormat="1" ht="44.1" customHeight="1" x14ac:dyDescent="0.15">
      <c r="A494" s="193"/>
      <c r="B494" s="194"/>
      <c r="C494" s="177"/>
      <c r="D494" s="194"/>
      <c r="E494" s="171" t="s">
        <v>7</v>
      </c>
      <c r="F494" s="191" t="s">
        <v>3561</v>
      </c>
      <c r="G494" s="206" t="s">
        <v>3562</v>
      </c>
      <c r="H494" s="179"/>
      <c r="I494" s="179"/>
      <c r="J494" s="225" t="s">
        <v>5878</v>
      </c>
      <c r="K494" s="179"/>
      <c r="L494" s="179"/>
      <c r="M494" s="178"/>
    </row>
    <row r="495" spans="1:13" s="7" customFormat="1" ht="44.1" customHeight="1" x14ac:dyDescent="0.15">
      <c r="A495" s="193"/>
      <c r="B495" s="194"/>
      <c r="C495" s="177"/>
      <c r="D495" s="194"/>
      <c r="E495" s="180"/>
      <c r="F495" s="194"/>
      <c r="G495" s="206" t="s">
        <v>3564</v>
      </c>
      <c r="H495" s="179"/>
      <c r="I495" s="179"/>
      <c r="J495" s="225" t="s">
        <v>5879</v>
      </c>
      <c r="K495" s="189"/>
      <c r="L495" s="179"/>
      <c r="M495" s="178"/>
    </row>
    <row r="496" spans="1:13" s="7" customFormat="1" ht="44.1" customHeight="1" x14ac:dyDescent="0.15">
      <c r="A496" s="193"/>
      <c r="B496" s="194"/>
      <c r="C496" s="177"/>
      <c r="D496" s="194"/>
      <c r="E496" s="197"/>
      <c r="F496" s="198"/>
      <c r="G496" s="206" t="s">
        <v>607</v>
      </c>
      <c r="H496" s="179"/>
      <c r="I496" s="179"/>
      <c r="J496" s="225" t="s">
        <v>607</v>
      </c>
      <c r="K496" s="206" t="s">
        <v>2840</v>
      </c>
      <c r="L496" s="179"/>
      <c r="M496" s="178"/>
    </row>
    <row r="497" spans="1:13" s="7" customFormat="1" ht="32.1" customHeight="1" x14ac:dyDescent="0.15">
      <c r="A497" s="193"/>
      <c r="B497" s="194"/>
      <c r="C497" s="184"/>
      <c r="D497" s="198"/>
      <c r="E497" s="185" t="s">
        <v>8</v>
      </c>
      <c r="F497" s="204" t="s">
        <v>3566</v>
      </c>
      <c r="G497" s="206" t="s">
        <v>195</v>
      </c>
      <c r="H497" s="179"/>
      <c r="I497" s="189"/>
      <c r="J497" s="225" t="s">
        <v>5880</v>
      </c>
      <c r="K497" s="206" t="s">
        <v>83</v>
      </c>
      <c r="L497" s="189"/>
      <c r="M497" s="187"/>
    </row>
    <row r="498" spans="1:13" s="7" customFormat="1" ht="44.1" customHeight="1" x14ac:dyDescent="0.15">
      <c r="A498" s="193"/>
      <c r="B498" s="194"/>
      <c r="C498" s="202">
        <v>4</v>
      </c>
      <c r="D498" s="191" t="s">
        <v>479</v>
      </c>
      <c r="E498" s="185" t="s">
        <v>5</v>
      </c>
      <c r="F498" s="204" t="s">
        <v>3568</v>
      </c>
      <c r="G498" s="206" t="s">
        <v>3569</v>
      </c>
      <c r="H498" s="179"/>
      <c r="I498" s="173" t="s">
        <v>479</v>
      </c>
      <c r="J498" s="225" t="s">
        <v>5881</v>
      </c>
      <c r="K498" s="173" t="s">
        <v>85</v>
      </c>
      <c r="L498" s="173" t="s">
        <v>17</v>
      </c>
      <c r="M498" s="174" t="s">
        <v>16</v>
      </c>
    </row>
    <row r="499" spans="1:13" s="7" customFormat="1" ht="32.1" customHeight="1" x14ac:dyDescent="0.15">
      <c r="A499" s="193"/>
      <c r="B499" s="194"/>
      <c r="C499" s="177"/>
      <c r="D499" s="194"/>
      <c r="E499" s="171" t="s">
        <v>6</v>
      </c>
      <c r="F499" s="191" t="s">
        <v>3570</v>
      </c>
      <c r="G499" s="206" t="s">
        <v>5882</v>
      </c>
      <c r="H499" s="179"/>
      <c r="I499" s="179"/>
      <c r="J499" s="225" t="s">
        <v>5883</v>
      </c>
      <c r="K499" s="179"/>
      <c r="L499" s="179"/>
      <c r="M499" s="178"/>
    </row>
    <row r="500" spans="1:13" s="7" customFormat="1" ht="32.1" customHeight="1" x14ac:dyDescent="0.15">
      <c r="A500" s="193"/>
      <c r="B500" s="194"/>
      <c r="C500" s="177"/>
      <c r="D500" s="194"/>
      <c r="E500" s="180"/>
      <c r="F500" s="194"/>
      <c r="G500" s="206" t="s">
        <v>5884</v>
      </c>
      <c r="H500" s="179"/>
      <c r="I500" s="179"/>
      <c r="J500" s="225" t="s">
        <v>5885</v>
      </c>
      <c r="K500" s="189"/>
      <c r="L500" s="179"/>
      <c r="M500" s="178"/>
    </row>
    <row r="501" spans="1:13" s="7" customFormat="1" ht="32.1" customHeight="1" x14ac:dyDescent="0.15">
      <c r="A501" s="193"/>
      <c r="B501" s="194"/>
      <c r="C501" s="177"/>
      <c r="D501" s="194"/>
      <c r="E501" s="180"/>
      <c r="F501" s="194"/>
      <c r="G501" s="206" t="s">
        <v>252</v>
      </c>
      <c r="H501" s="179"/>
      <c r="I501" s="179"/>
      <c r="J501" s="225" t="s">
        <v>608</v>
      </c>
      <c r="K501" s="173" t="s">
        <v>32</v>
      </c>
      <c r="L501" s="179"/>
      <c r="M501" s="178"/>
    </row>
    <row r="502" spans="1:13" s="7" customFormat="1" ht="32.1" customHeight="1" x14ac:dyDescent="0.15">
      <c r="A502" s="193"/>
      <c r="B502" s="194"/>
      <c r="C502" s="177"/>
      <c r="D502" s="194"/>
      <c r="E502" s="180"/>
      <c r="F502" s="194"/>
      <c r="G502" s="206" t="s">
        <v>3573</v>
      </c>
      <c r="H502" s="179"/>
      <c r="I502" s="179"/>
      <c r="J502" s="225" t="s">
        <v>5886</v>
      </c>
      <c r="K502" s="179"/>
      <c r="L502" s="179"/>
      <c r="M502" s="178"/>
    </row>
    <row r="503" spans="1:13" s="7" customFormat="1" ht="32.1" customHeight="1" x14ac:dyDescent="0.15">
      <c r="A503" s="193"/>
      <c r="B503" s="194"/>
      <c r="C503" s="177"/>
      <c r="D503" s="194"/>
      <c r="E503" s="180"/>
      <c r="F503" s="194"/>
      <c r="G503" s="206" t="s">
        <v>3575</v>
      </c>
      <c r="H503" s="179"/>
      <c r="I503" s="179"/>
      <c r="J503" s="225" t="s">
        <v>5887</v>
      </c>
      <c r="K503" s="189"/>
      <c r="L503" s="179"/>
      <c r="M503" s="178"/>
    </row>
    <row r="504" spans="1:13" s="7" customFormat="1" ht="32.1" customHeight="1" x14ac:dyDescent="0.15">
      <c r="A504" s="193"/>
      <c r="B504" s="194"/>
      <c r="C504" s="177"/>
      <c r="D504" s="194"/>
      <c r="E504" s="180"/>
      <c r="F504" s="194"/>
      <c r="G504" s="206" t="s">
        <v>5888</v>
      </c>
      <c r="H504" s="179"/>
      <c r="I504" s="179"/>
      <c r="J504" s="225" t="s">
        <v>5889</v>
      </c>
      <c r="K504" s="214" t="s">
        <v>379</v>
      </c>
      <c r="L504" s="179"/>
      <c r="M504" s="178"/>
    </row>
    <row r="505" spans="1:13" s="7" customFormat="1" ht="32.1" customHeight="1" x14ac:dyDescent="0.15">
      <c r="A505" s="193"/>
      <c r="B505" s="194"/>
      <c r="C505" s="177"/>
      <c r="D505" s="194"/>
      <c r="E505" s="197"/>
      <c r="F505" s="198"/>
      <c r="G505" s="206" t="s">
        <v>5890</v>
      </c>
      <c r="H505" s="179"/>
      <c r="I505" s="179"/>
      <c r="J505" s="225" t="s">
        <v>5891</v>
      </c>
      <c r="K505" s="211"/>
      <c r="L505" s="179"/>
      <c r="M505" s="178"/>
    </row>
    <row r="506" spans="1:13" s="7" customFormat="1" ht="32.1" customHeight="1" x14ac:dyDescent="0.15">
      <c r="A506" s="193"/>
      <c r="B506" s="194"/>
      <c r="C506" s="177"/>
      <c r="D506" s="194"/>
      <c r="E506" s="171" t="s">
        <v>7</v>
      </c>
      <c r="F506" s="191" t="s">
        <v>3578</v>
      </c>
      <c r="G506" s="206" t="s">
        <v>3579</v>
      </c>
      <c r="H506" s="179"/>
      <c r="I506" s="179"/>
      <c r="J506" s="206" t="s">
        <v>5467</v>
      </c>
      <c r="K506" s="181" t="s">
        <v>80</v>
      </c>
      <c r="L506" s="179"/>
      <c r="M506" s="178"/>
    </row>
    <row r="507" spans="1:13" s="7" customFormat="1" ht="56.1" customHeight="1" x14ac:dyDescent="0.15">
      <c r="A507" s="193"/>
      <c r="B507" s="194"/>
      <c r="C507" s="177"/>
      <c r="D507" s="194"/>
      <c r="E507" s="180"/>
      <c r="F507" s="194"/>
      <c r="G507" s="206" t="s">
        <v>609</v>
      </c>
      <c r="H507" s="179"/>
      <c r="I507" s="179"/>
      <c r="J507" s="225" t="s">
        <v>609</v>
      </c>
      <c r="K507" s="173" t="s">
        <v>3582</v>
      </c>
      <c r="L507" s="179"/>
      <c r="M507" s="178"/>
    </row>
    <row r="508" spans="1:13" s="7" customFormat="1" ht="32.1" customHeight="1" x14ac:dyDescent="0.15">
      <c r="A508" s="193"/>
      <c r="B508" s="194"/>
      <c r="C508" s="177"/>
      <c r="D508" s="194"/>
      <c r="E508" s="180"/>
      <c r="F508" s="194"/>
      <c r="G508" s="206" t="s">
        <v>3583</v>
      </c>
      <c r="H508" s="179"/>
      <c r="I508" s="179"/>
      <c r="J508" s="225" t="s">
        <v>3583</v>
      </c>
      <c r="K508" s="179"/>
      <c r="L508" s="179"/>
      <c r="M508" s="178"/>
    </row>
    <row r="509" spans="1:13" s="7" customFormat="1" ht="32.1" customHeight="1" x14ac:dyDescent="0.15">
      <c r="A509" s="193"/>
      <c r="B509" s="194"/>
      <c r="C509" s="177"/>
      <c r="D509" s="194"/>
      <c r="E509" s="180"/>
      <c r="F509" s="194"/>
      <c r="G509" s="206" t="s">
        <v>3585</v>
      </c>
      <c r="H509" s="179"/>
      <c r="I509" s="179"/>
      <c r="J509" s="206" t="s">
        <v>3585</v>
      </c>
      <c r="K509" s="179"/>
      <c r="L509" s="179"/>
      <c r="M509" s="178"/>
    </row>
    <row r="510" spans="1:13" s="7" customFormat="1" ht="32.1" customHeight="1" x14ac:dyDescent="0.15">
      <c r="A510" s="193"/>
      <c r="B510" s="194"/>
      <c r="C510" s="177"/>
      <c r="D510" s="194"/>
      <c r="E510" s="180"/>
      <c r="F510" s="194"/>
      <c r="G510" s="206" t="s">
        <v>3587</v>
      </c>
      <c r="H510" s="179"/>
      <c r="I510" s="179"/>
      <c r="J510" s="206" t="s">
        <v>5892</v>
      </c>
      <c r="K510" s="189"/>
      <c r="L510" s="179"/>
      <c r="M510" s="178"/>
    </row>
    <row r="511" spans="1:13" s="7" customFormat="1" ht="44.1" customHeight="1" x14ac:dyDescent="0.15">
      <c r="A511" s="193"/>
      <c r="B511" s="194"/>
      <c r="C511" s="177"/>
      <c r="D511" s="194"/>
      <c r="E511" s="197"/>
      <c r="F511" s="198"/>
      <c r="G511" s="206" t="s">
        <v>3589</v>
      </c>
      <c r="H511" s="179"/>
      <c r="I511" s="179"/>
      <c r="J511" s="206" t="s">
        <v>480</v>
      </c>
      <c r="K511" s="206" t="s">
        <v>2968</v>
      </c>
      <c r="L511" s="179"/>
      <c r="M511" s="178"/>
    </row>
    <row r="512" spans="1:13" s="7" customFormat="1" ht="44.1" customHeight="1" x14ac:dyDescent="0.15">
      <c r="A512" s="193"/>
      <c r="B512" s="194"/>
      <c r="C512" s="177"/>
      <c r="D512" s="194"/>
      <c r="E512" s="171" t="s">
        <v>9</v>
      </c>
      <c r="F512" s="191" t="s">
        <v>3593</v>
      </c>
      <c r="G512" s="206" t="s">
        <v>3594</v>
      </c>
      <c r="H512" s="179"/>
      <c r="I512" s="179"/>
      <c r="J512" s="225" t="s">
        <v>5893</v>
      </c>
      <c r="K512" s="173" t="s">
        <v>85</v>
      </c>
      <c r="L512" s="179"/>
      <c r="M512" s="178"/>
    </row>
    <row r="513" spans="1:13" s="7" customFormat="1" ht="32.1" customHeight="1" x14ac:dyDescent="0.15">
      <c r="A513" s="201"/>
      <c r="B513" s="198"/>
      <c r="C513" s="184"/>
      <c r="D513" s="198"/>
      <c r="E513" s="197"/>
      <c r="F513" s="198"/>
      <c r="G513" s="206" t="s">
        <v>3596</v>
      </c>
      <c r="H513" s="189"/>
      <c r="I513" s="189"/>
      <c r="J513" s="225" t="s">
        <v>5894</v>
      </c>
      <c r="K513" s="189"/>
      <c r="L513" s="189"/>
      <c r="M513" s="187"/>
    </row>
    <row r="514" spans="1:13" s="7" customFormat="1" ht="44.1" customHeight="1" x14ac:dyDescent="0.15">
      <c r="A514" s="190">
        <v>73</v>
      </c>
      <c r="B514" s="191" t="s">
        <v>481</v>
      </c>
      <c r="C514" s="202">
        <v>1</v>
      </c>
      <c r="D514" s="191" t="s">
        <v>481</v>
      </c>
      <c r="E514" s="185" t="s">
        <v>5</v>
      </c>
      <c r="F514" s="204" t="s">
        <v>4955</v>
      </c>
      <c r="G514" s="206" t="s">
        <v>4960</v>
      </c>
      <c r="H514" s="173" t="s">
        <v>481</v>
      </c>
      <c r="I514" s="173" t="s">
        <v>481</v>
      </c>
      <c r="J514" s="188" t="s">
        <v>5895</v>
      </c>
      <c r="K514" s="214" t="s">
        <v>85</v>
      </c>
      <c r="L514" s="173" t="s">
        <v>17</v>
      </c>
      <c r="M514" s="174" t="s">
        <v>16</v>
      </c>
    </row>
    <row r="515" spans="1:13" s="7" customFormat="1" ht="44.1" customHeight="1" x14ac:dyDescent="0.15">
      <c r="A515" s="193"/>
      <c r="B515" s="194"/>
      <c r="C515" s="177"/>
      <c r="D515" s="194"/>
      <c r="E515" s="185" t="s">
        <v>8</v>
      </c>
      <c r="F515" s="204" t="s">
        <v>3598</v>
      </c>
      <c r="G515" s="206" t="s">
        <v>3599</v>
      </c>
      <c r="H515" s="179"/>
      <c r="I515" s="179"/>
      <c r="J515" s="188" t="s">
        <v>5896</v>
      </c>
      <c r="K515" s="209"/>
      <c r="L515" s="209"/>
      <c r="M515" s="178"/>
    </row>
    <row r="516" spans="1:13" s="7" customFormat="1" ht="32.1" customHeight="1" x14ac:dyDescent="0.15">
      <c r="A516" s="193"/>
      <c r="B516" s="194"/>
      <c r="C516" s="177"/>
      <c r="D516" s="194"/>
      <c r="E516" s="185" t="s">
        <v>9</v>
      </c>
      <c r="F516" s="204" t="s">
        <v>3603</v>
      </c>
      <c r="G516" s="206" t="s">
        <v>3604</v>
      </c>
      <c r="H516" s="179"/>
      <c r="I516" s="179"/>
      <c r="J516" s="188" t="s">
        <v>5897</v>
      </c>
      <c r="K516" s="211"/>
      <c r="L516" s="209"/>
      <c r="M516" s="178"/>
    </row>
    <row r="517" spans="1:13" s="7" customFormat="1" ht="56.1" customHeight="1" x14ac:dyDescent="0.15">
      <c r="A517" s="193"/>
      <c r="B517" s="194"/>
      <c r="C517" s="184"/>
      <c r="D517" s="198"/>
      <c r="E517" s="185" t="s">
        <v>11</v>
      </c>
      <c r="F517" s="204" t="s">
        <v>3605</v>
      </c>
      <c r="G517" s="206" t="s">
        <v>3607</v>
      </c>
      <c r="H517" s="179"/>
      <c r="I517" s="189"/>
      <c r="J517" s="188" t="s">
        <v>3607</v>
      </c>
      <c r="K517" s="212" t="s">
        <v>483</v>
      </c>
      <c r="L517" s="211"/>
      <c r="M517" s="187"/>
    </row>
    <row r="518" spans="1:13" ht="44.1" customHeight="1" x14ac:dyDescent="0.15">
      <c r="A518" s="193"/>
      <c r="B518" s="194"/>
      <c r="C518" s="202">
        <v>3</v>
      </c>
      <c r="D518" s="191" t="s">
        <v>485</v>
      </c>
      <c r="E518" s="185" t="s">
        <v>6</v>
      </c>
      <c r="F518" s="204" t="s">
        <v>5898</v>
      </c>
      <c r="G518" s="206" t="s">
        <v>5899</v>
      </c>
      <c r="H518" s="179"/>
      <c r="I518" s="173" t="s">
        <v>485</v>
      </c>
      <c r="J518" s="206" t="s">
        <v>5900</v>
      </c>
      <c r="K518" s="212" t="s">
        <v>32</v>
      </c>
      <c r="L518" s="173" t="s">
        <v>17</v>
      </c>
      <c r="M518" s="174" t="s">
        <v>16</v>
      </c>
    </row>
    <row r="519" spans="1:13" s="7" customFormat="1" ht="56.1" customHeight="1" x14ac:dyDescent="0.15">
      <c r="A519" s="193"/>
      <c r="B519" s="194"/>
      <c r="C519" s="184"/>
      <c r="D519" s="198"/>
      <c r="E519" s="185" t="s">
        <v>11</v>
      </c>
      <c r="F519" s="204" t="s">
        <v>3634</v>
      </c>
      <c r="G519" s="206" t="s">
        <v>3642</v>
      </c>
      <c r="H519" s="179"/>
      <c r="I519" s="189"/>
      <c r="J519" s="206" t="s">
        <v>615</v>
      </c>
      <c r="K519" s="212" t="s">
        <v>3643</v>
      </c>
      <c r="L519" s="211"/>
      <c r="M519" s="187"/>
    </row>
    <row r="520" spans="1:13" s="7" customFormat="1" ht="32.1" customHeight="1" x14ac:dyDescent="0.15">
      <c r="A520" s="193"/>
      <c r="B520" s="194"/>
      <c r="C520" s="202">
        <v>4</v>
      </c>
      <c r="D520" s="191" t="s">
        <v>486</v>
      </c>
      <c r="E520" s="171" t="s">
        <v>6</v>
      </c>
      <c r="F520" s="191" t="s">
        <v>34</v>
      </c>
      <c r="G520" s="206" t="s">
        <v>5901</v>
      </c>
      <c r="H520" s="179"/>
      <c r="I520" s="173" t="s">
        <v>486</v>
      </c>
      <c r="J520" s="203" t="s">
        <v>5902</v>
      </c>
      <c r="K520" s="214" t="s">
        <v>85</v>
      </c>
      <c r="L520" s="173" t="s">
        <v>17</v>
      </c>
      <c r="M520" s="174" t="s">
        <v>16</v>
      </c>
    </row>
    <row r="521" spans="1:13" s="7" customFormat="1" ht="32.1" customHeight="1" x14ac:dyDescent="0.15">
      <c r="A521" s="193"/>
      <c r="B521" s="194"/>
      <c r="C521" s="177"/>
      <c r="D521" s="194"/>
      <c r="E521" s="180"/>
      <c r="F521" s="194"/>
      <c r="G521" s="206" t="s">
        <v>5000</v>
      </c>
      <c r="H521" s="179"/>
      <c r="I521" s="179"/>
      <c r="J521" s="206" t="s">
        <v>5903</v>
      </c>
      <c r="K521" s="211"/>
      <c r="L521" s="209"/>
      <c r="M521" s="178"/>
    </row>
    <row r="522" spans="1:13" s="7" customFormat="1" ht="32.1" customHeight="1" x14ac:dyDescent="0.15">
      <c r="A522" s="193"/>
      <c r="B522" s="194"/>
      <c r="C522" s="177"/>
      <c r="D522" s="194"/>
      <c r="E522" s="180"/>
      <c r="F522" s="194"/>
      <c r="G522" s="206" t="s">
        <v>255</v>
      </c>
      <c r="H522" s="179"/>
      <c r="I522" s="179"/>
      <c r="J522" s="206" t="s">
        <v>5904</v>
      </c>
      <c r="K522" s="214" t="s">
        <v>32</v>
      </c>
      <c r="L522" s="209"/>
      <c r="M522" s="178"/>
    </row>
    <row r="523" spans="1:13" s="7" customFormat="1" ht="32.1" customHeight="1" x14ac:dyDescent="0.15">
      <c r="A523" s="193"/>
      <c r="B523" s="194"/>
      <c r="C523" s="177"/>
      <c r="D523" s="194"/>
      <c r="E523" s="180"/>
      <c r="F523" s="194"/>
      <c r="G523" s="206" t="s">
        <v>5006</v>
      </c>
      <c r="H523" s="179"/>
      <c r="I523" s="179"/>
      <c r="J523" s="206" t="s">
        <v>5905</v>
      </c>
      <c r="K523" s="209"/>
      <c r="L523" s="209"/>
      <c r="M523" s="178"/>
    </row>
    <row r="524" spans="1:13" s="7" customFormat="1" ht="32.1" customHeight="1" x14ac:dyDescent="0.15">
      <c r="A524" s="201"/>
      <c r="B524" s="198"/>
      <c r="C524" s="184"/>
      <c r="D524" s="198"/>
      <c r="E524" s="180"/>
      <c r="F524" s="198"/>
      <c r="G524" s="206" t="s">
        <v>5008</v>
      </c>
      <c r="H524" s="189"/>
      <c r="I524" s="189"/>
      <c r="J524" s="206" t="s">
        <v>5906</v>
      </c>
      <c r="K524" s="211"/>
      <c r="L524" s="211"/>
      <c r="M524" s="187"/>
    </row>
    <row r="525" spans="1:13" s="7" customFormat="1" ht="56.1" customHeight="1" x14ac:dyDescent="0.15">
      <c r="A525" s="190">
        <v>75</v>
      </c>
      <c r="B525" s="191" t="s">
        <v>488</v>
      </c>
      <c r="C525" s="202">
        <v>2</v>
      </c>
      <c r="D525" s="169" t="s">
        <v>490</v>
      </c>
      <c r="E525" s="171"/>
      <c r="F525" s="169" t="s">
        <v>3647</v>
      </c>
      <c r="G525" s="206" t="s">
        <v>489</v>
      </c>
      <c r="H525" s="173" t="s">
        <v>488</v>
      </c>
      <c r="I525" s="174" t="s">
        <v>490</v>
      </c>
      <c r="J525" s="206" t="s">
        <v>5907</v>
      </c>
      <c r="K525" s="206" t="s">
        <v>3648</v>
      </c>
      <c r="L525" s="173" t="s">
        <v>17</v>
      </c>
      <c r="M525" s="173" t="s">
        <v>16</v>
      </c>
    </row>
    <row r="526" spans="1:13" ht="56.1" customHeight="1" x14ac:dyDescent="0.15">
      <c r="A526" s="201"/>
      <c r="B526" s="198"/>
      <c r="C526" s="184"/>
      <c r="D526" s="183"/>
      <c r="E526" s="197"/>
      <c r="F526" s="183"/>
      <c r="G526" s="206" t="s">
        <v>3649</v>
      </c>
      <c r="H526" s="189"/>
      <c r="I526" s="189"/>
      <c r="J526" s="312" t="s">
        <v>5908</v>
      </c>
      <c r="K526" s="206" t="s">
        <v>492</v>
      </c>
      <c r="L526" s="189"/>
      <c r="M526" s="189"/>
    </row>
    <row r="527" spans="1:13" ht="13.5" x14ac:dyDescent="0.15">
      <c r="A527" s="252" t="s">
        <v>35</v>
      </c>
      <c r="B527" s="253"/>
      <c r="C527" s="254"/>
      <c r="D527" s="253"/>
      <c r="E527" s="254"/>
      <c r="F527" s="253"/>
      <c r="G527" s="253"/>
      <c r="H527" s="253"/>
      <c r="I527" s="253"/>
      <c r="J527" s="253"/>
      <c r="K527" s="253"/>
      <c r="L527" s="253"/>
      <c r="M527" s="255"/>
    </row>
    <row r="528" spans="1:13" ht="12" x14ac:dyDescent="0.15">
      <c r="A528" s="287" t="s">
        <v>36</v>
      </c>
      <c r="B528" s="288"/>
      <c r="C528" s="288"/>
      <c r="D528" s="288"/>
      <c r="E528" s="288"/>
      <c r="F528" s="288"/>
      <c r="G528" s="288"/>
      <c r="H528" s="288"/>
      <c r="I528" s="288"/>
      <c r="J528" s="288"/>
      <c r="K528" s="288"/>
      <c r="L528" s="288"/>
      <c r="M528" s="289"/>
    </row>
    <row r="529" spans="1:13" ht="27" customHeight="1" x14ac:dyDescent="0.15">
      <c r="A529" s="287" t="s">
        <v>5033</v>
      </c>
      <c r="B529" s="288"/>
      <c r="C529" s="288"/>
      <c r="D529" s="288"/>
      <c r="E529" s="288"/>
      <c r="F529" s="288"/>
      <c r="G529" s="288"/>
      <c r="H529" s="288"/>
      <c r="I529" s="288"/>
      <c r="J529" s="288"/>
      <c r="K529" s="288"/>
      <c r="L529" s="288"/>
      <c r="M529" s="289"/>
    </row>
    <row r="530" spans="1:13" ht="27" customHeight="1" x14ac:dyDescent="0.15">
      <c r="A530" s="287" t="s">
        <v>284</v>
      </c>
      <c r="B530" s="288"/>
      <c r="C530" s="288"/>
      <c r="D530" s="288"/>
      <c r="E530" s="288"/>
      <c r="F530" s="288"/>
      <c r="G530" s="288"/>
      <c r="H530" s="288"/>
      <c r="I530" s="288"/>
      <c r="J530" s="288"/>
      <c r="K530" s="288"/>
      <c r="L530" s="288"/>
      <c r="M530" s="289"/>
    </row>
    <row r="531" spans="1:13" ht="13.5" x14ac:dyDescent="0.15">
      <c r="A531" s="256" t="s">
        <v>40</v>
      </c>
      <c r="B531" s="257"/>
      <c r="C531" s="258"/>
      <c r="D531" s="257"/>
      <c r="E531" s="258"/>
      <c r="F531" s="257"/>
      <c r="G531" s="257"/>
      <c r="H531" s="257"/>
      <c r="I531" s="257"/>
      <c r="J531" s="257"/>
      <c r="K531" s="257"/>
      <c r="L531" s="257"/>
      <c r="M531" s="259"/>
    </row>
    <row r="532" spans="1:13" ht="13.5" x14ac:dyDescent="0.15">
      <c r="A532" s="256" t="s">
        <v>41</v>
      </c>
      <c r="B532" s="257"/>
      <c r="C532" s="258"/>
      <c r="D532" s="257"/>
      <c r="E532" s="258"/>
      <c r="F532" s="257"/>
      <c r="G532" s="257"/>
      <c r="H532" s="257"/>
      <c r="I532" s="257"/>
      <c r="J532" s="257"/>
      <c r="K532" s="257"/>
      <c r="L532" s="257"/>
      <c r="M532" s="259"/>
    </row>
    <row r="533" spans="1:13" ht="13.5" x14ac:dyDescent="0.15">
      <c r="A533" s="256" t="s">
        <v>42</v>
      </c>
      <c r="B533" s="257"/>
      <c r="C533" s="258"/>
      <c r="D533" s="257"/>
      <c r="E533" s="258"/>
      <c r="F533" s="257"/>
      <c r="G533" s="257"/>
      <c r="H533" s="257"/>
      <c r="I533" s="257"/>
      <c r="J533" s="257"/>
      <c r="K533" s="257"/>
      <c r="L533" s="257"/>
      <c r="M533" s="259"/>
    </row>
    <row r="534" spans="1:13" ht="13.5" x14ac:dyDescent="0.15">
      <c r="A534" s="256" t="s">
        <v>43</v>
      </c>
      <c r="B534" s="257"/>
      <c r="C534" s="258"/>
      <c r="D534" s="257"/>
      <c r="E534" s="258"/>
      <c r="F534" s="257"/>
      <c r="G534" s="257"/>
      <c r="H534" s="257"/>
      <c r="I534" s="257"/>
      <c r="J534" s="257"/>
      <c r="K534" s="257"/>
      <c r="L534" s="257"/>
      <c r="M534" s="259"/>
    </row>
    <row r="535" spans="1:13" ht="13.5" x14ac:dyDescent="0.15">
      <c r="A535" s="256" t="s">
        <v>44</v>
      </c>
      <c r="B535" s="257"/>
      <c r="C535" s="258"/>
      <c r="D535" s="257"/>
      <c r="E535" s="258"/>
      <c r="F535" s="257"/>
      <c r="G535" s="257"/>
      <c r="H535" s="257"/>
      <c r="I535" s="257"/>
      <c r="J535" s="257"/>
      <c r="K535" s="257"/>
      <c r="L535" s="257"/>
      <c r="M535" s="259"/>
    </row>
    <row r="536" spans="1:13" ht="13.5" x14ac:dyDescent="0.15">
      <c r="A536" s="256" t="s">
        <v>45</v>
      </c>
      <c r="B536" s="257"/>
      <c r="C536" s="258"/>
      <c r="D536" s="257"/>
      <c r="E536" s="258"/>
      <c r="F536" s="257"/>
      <c r="G536" s="257"/>
      <c r="H536" s="257"/>
      <c r="I536" s="257"/>
      <c r="J536" s="257"/>
      <c r="K536" s="257"/>
      <c r="L536" s="257"/>
      <c r="M536" s="259"/>
    </row>
    <row r="537" spans="1:13" ht="13.5" x14ac:dyDescent="0.15">
      <c r="A537" s="256" t="s">
        <v>285</v>
      </c>
      <c r="B537" s="257"/>
      <c r="C537" s="258"/>
      <c r="D537" s="257"/>
      <c r="E537" s="258"/>
      <c r="F537" s="257"/>
      <c r="G537" s="257"/>
      <c r="H537" s="257"/>
      <c r="I537" s="257"/>
      <c r="J537" s="257"/>
      <c r="K537" s="257"/>
      <c r="L537" s="257"/>
      <c r="M537" s="259"/>
    </row>
    <row r="538" spans="1:13" ht="12" x14ac:dyDescent="0.15">
      <c r="A538" s="290" t="s">
        <v>286</v>
      </c>
      <c r="B538" s="291"/>
      <c r="C538" s="291"/>
      <c r="D538" s="291"/>
      <c r="E538" s="291"/>
      <c r="F538" s="291"/>
      <c r="G538" s="291"/>
      <c r="H538" s="291"/>
      <c r="I538" s="291"/>
      <c r="J538" s="291"/>
      <c r="K538" s="291"/>
      <c r="L538" s="291"/>
      <c r="M538" s="292"/>
    </row>
    <row r="539" spans="1:13" ht="27" customHeight="1" x14ac:dyDescent="0.15">
      <c r="A539" s="287" t="s">
        <v>287</v>
      </c>
      <c r="B539" s="291"/>
      <c r="C539" s="291"/>
      <c r="D539" s="291"/>
      <c r="E539" s="291"/>
      <c r="F539" s="291"/>
      <c r="G539" s="291"/>
      <c r="H539" s="291"/>
      <c r="I539" s="291"/>
      <c r="J539" s="291"/>
      <c r="K539" s="291"/>
      <c r="L539" s="291"/>
      <c r="M539" s="292"/>
    </row>
    <row r="540" spans="1:13" ht="13.5" x14ac:dyDescent="0.15">
      <c r="A540" s="256" t="s">
        <v>52</v>
      </c>
      <c r="B540" s="257"/>
      <c r="C540" s="258"/>
      <c r="D540" s="257"/>
      <c r="E540" s="258"/>
      <c r="F540" s="257"/>
      <c r="G540" s="257"/>
      <c r="H540" s="257"/>
      <c r="I540" s="257"/>
      <c r="J540" s="257"/>
      <c r="K540" s="257"/>
      <c r="L540" s="257"/>
      <c r="M540" s="259"/>
    </row>
    <row r="541" spans="1:13" ht="13.5" x14ac:dyDescent="0.15">
      <c r="A541" s="256" t="s">
        <v>53</v>
      </c>
      <c r="B541" s="257"/>
      <c r="C541" s="258"/>
      <c r="D541" s="257"/>
      <c r="E541" s="258"/>
      <c r="F541" s="257"/>
      <c r="G541" s="257"/>
      <c r="H541" s="257"/>
      <c r="I541" s="257"/>
      <c r="J541" s="257"/>
      <c r="K541" s="257"/>
      <c r="L541" s="257"/>
      <c r="M541" s="259"/>
    </row>
    <row r="542" spans="1:13" ht="27" customHeight="1" x14ac:dyDescent="0.15">
      <c r="A542" s="287" t="s">
        <v>288</v>
      </c>
      <c r="B542" s="291"/>
      <c r="C542" s="291"/>
      <c r="D542" s="291"/>
      <c r="E542" s="291"/>
      <c r="F542" s="291"/>
      <c r="G542" s="291"/>
      <c r="H542" s="291"/>
      <c r="I542" s="291"/>
      <c r="J542" s="291"/>
      <c r="K542" s="291"/>
      <c r="L542" s="291"/>
      <c r="M542" s="292"/>
    </row>
    <row r="543" spans="1:13" ht="53.25" customHeight="1" x14ac:dyDescent="0.15">
      <c r="A543" s="287" t="s">
        <v>289</v>
      </c>
      <c r="B543" s="291"/>
      <c r="C543" s="291"/>
      <c r="D543" s="291"/>
      <c r="E543" s="291"/>
      <c r="F543" s="291"/>
      <c r="G543" s="291"/>
      <c r="H543" s="291"/>
      <c r="I543" s="291"/>
      <c r="J543" s="291"/>
      <c r="K543" s="291"/>
      <c r="L543" s="291"/>
      <c r="M543" s="292"/>
    </row>
    <row r="544" spans="1:13" ht="12" x14ac:dyDescent="0.15">
      <c r="A544" s="313" t="s">
        <v>290</v>
      </c>
      <c r="B544" s="291"/>
      <c r="C544" s="291"/>
      <c r="D544" s="291"/>
      <c r="E544" s="291"/>
      <c r="F544" s="291"/>
      <c r="G544" s="291"/>
      <c r="H544" s="291"/>
      <c r="I544" s="291"/>
      <c r="J544" s="291"/>
      <c r="K544" s="291"/>
      <c r="L544" s="291"/>
      <c r="M544" s="292"/>
    </row>
    <row r="545" spans="1:13" ht="13.5" x14ac:dyDescent="0.15">
      <c r="A545" s="256" t="s">
        <v>62</v>
      </c>
      <c r="B545" s="257"/>
      <c r="C545" s="258"/>
      <c r="D545" s="257"/>
      <c r="E545" s="258"/>
      <c r="F545" s="257"/>
      <c r="G545" s="257"/>
      <c r="H545" s="257"/>
      <c r="I545" s="257"/>
      <c r="J545" s="257"/>
      <c r="K545" s="257"/>
      <c r="L545" s="257"/>
      <c r="M545" s="259"/>
    </row>
    <row r="546" spans="1:13" ht="13.5" x14ac:dyDescent="0.15">
      <c r="A546" s="256" t="s">
        <v>63</v>
      </c>
      <c r="B546" s="257"/>
      <c r="C546" s="258"/>
      <c r="D546" s="257"/>
      <c r="E546" s="258"/>
      <c r="F546" s="257"/>
      <c r="G546" s="257"/>
      <c r="H546" s="257"/>
      <c r="I546" s="257"/>
      <c r="J546" s="257"/>
      <c r="K546" s="257"/>
      <c r="L546" s="257"/>
      <c r="M546" s="259"/>
    </row>
    <row r="547" spans="1:13" ht="13.5" x14ac:dyDescent="0.15">
      <c r="A547" s="256" t="s">
        <v>64</v>
      </c>
      <c r="B547" s="257"/>
      <c r="C547" s="258"/>
      <c r="D547" s="257"/>
      <c r="E547" s="258"/>
      <c r="F547" s="257"/>
      <c r="G547" s="257"/>
      <c r="H547" s="257"/>
      <c r="I547" s="257"/>
      <c r="J547" s="257"/>
      <c r="K547" s="257"/>
      <c r="L547" s="257"/>
      <c r="M547" s="259"/>
    </row>
    <row r="548" spans="1:13" ht="13.5" x14ac:dyDescent="0.15">
      <c r="A548" s="256" t="s">
        <v>65</v>
      </c>
      <c r="B548" s="257"/>
      <c r="C548" s="258"/>
      <c r="D548" s="257"/>
      <c r="E548" s="258"/>
      <c r="F548" s="257"/>
      <c r="G548" s="257"/>
      <c r="H548" s="257"/>
      <c r="I548" s="257"/>
      <c r="J548" s="257"/>
      <c r="K548" s="257"/>
      <c r="L548" s="257"/>
      <c r="M548" s="259"/>
    </row>
    <row r="549" spans="1:13" ht="13.5" x14ac:dyDescent="0.15">
      <c r="A549" s="256" t="s">
        <v>66</v>
      </c>
      <c r="B549" s="257"/>
      <c r="C549" s="258"/>
      <c r="D549" s="257"/>
      <c r="E549" s="258"/>
      <c r="F549" s="257"/>
      <c r="G549" s="257"/>
      <c r="H549" s="257"/>
      <c r="I549" s="257"/>
      <c r="J549" s="257"/>
      <c r="K549" s="257"/>
      <c r="L549" s="257"/>
      <c r="M549" s="259"/>
    </row>
    <row r="550" spans="1:13" ht="13.5" x14ac:dyDescent="0.15">
      <c r="A550" s="256" t="s">
        <v>67</v>
      </c>
      <c r="B550" s="257"/>
      <c r="C550" s="258"/>
      <c r="D550" s="257"/>
      <c r="E550" s="258"/>
      <c r="F550" s="257"/>
      <c r="G550" s="257"/>
      <c r="H550" s="257"/>
      <c r="I550" s="257"/>
      <c r="J550" s="257"/>
      <c r="K550" s="257"/>
      <c r="L550" s="257"/>
      <c r="M550" s="259"/>
    </row>
    <row r="551" spans="1:13" ht="13.5" x14ac:dyDescent="0.15">
      <c r="A551" s="256" t="s">
        <v>68</v>
      </c>
      <c r="B551" s="257"/>
      <c r="C551" s="258"/>
      <c r="D551" s="257"/>
      <c r="E551" s="258"/>
      <c r="F551" s="257"/>
      <c r="G551" s="257"/>
      <c r="H551" s="257"/>
      <c r="I551" s="257"/>
      <c r="J551" s="257"/>
      <c r="K551" s="257"/>
      <c r="L551" s="257"/>
      <c r="M551" s="259"/>
    </row>
    <row r="552" spans="1:13" ht="13.5" x14ac:dyDescent="0.15">
      <c r="A552" s="256" t="s">
        <v>69</v>
      </c>
      <c r="B552" s="257"/>
      <c r="C552" s="258"/>
      <c r="D552" s="257"/>
      <c r="E552" s="258"/>
      <c r="F552" s="257"/>
      <c r="G552" s="257"/>
      <c r="H552" s="257"/>
      <c r="I552" s="257"/>
      <c r="J552" s="257"/>
      <c r="K552" s="257"/>
      <c r="L552" s="257"/>
      <c r="M552" s="259"/>
    </row>
    <row r="553" spans="1:13" ht="13.5" x14ac:dyDescent="0.15">
      <c r="A553" s="260"/>
      <c r="B553" s="261"/>
      <c r="C553" s="262"/>
      <c r="D553" s="261"/>
      <c r="E553" s="262"/>
      <c r="F553" s="261"/>
      <c r="G553" s="261"/>
      <c r="H553" s="261"/>
      <c r="I553" s="261"/>
      <c r="J553" s="261"/>
      <c r="K553" s="261"/>
      <c r="L553" s="261"/>
      <c r="M553" s="263"/>
    </row>
    <row r="554" spans="1:13" x14ac:dyDescent="0.15">
      <c r="A554" s="294"/>
      <c r="B554" s="295"/>
      <c r="C554" s="294"/>
      <c r="D554" s="295"/>
      <c r="E554" s="294"/>
      <c r="F554" s="295"/>
      <c r="G554" s="294"/>
      <c r="H554" s="294"/>
      <c r="I554" s="294"/>
      <c r="J554" s="294"/>
      <c r="K554" s="294"/>
      <c r="L554" s="294"/>
      <c r="M554" s="295"/>
    </row>
    <row r="555" spans="1:13" x14ac:dyDescent="0.15">
      <c r="A555" s="264"/>
      <c r="B555" s="265"/>
      <c r="C555" s="264"/>
      <c r="D555" s="265"/>
      <c r="E555" s="264"/>
      <c r="F555" s="265"/>
      <c r="G555" s="264"/>
      <c r="H555" s="264"/>
      <c r="I555" s="264"/>
      <c r="J555" s="264"/>
      <c r="K555" s="264"/>
      <c r="L555" s="264"/>
      <c r="M555" s="265"/>
    </row>
    <row r="556" spans="1:13" x14ac:dyDescent="0.15">
      <c r="A556" s="264"/>
      <c r="B556" s="265"/>
      <c r="C556" s="264"/>
      <c r="D556" s="265"/>
      <c r="E556" s="264"/>
      <c r="F556" s="265"/>
      <c r="G556" s="264"/>
      <c r="H556" s="264"/>
      <c r="I556" s="264"/>
      <c r="J556" s="264"/>
      <c r="K556" s="264"/>
      <c r="L556" s="264"/>
      <c r="M556" s="265"/>
    </row>
    <row r="557" spans="1:13" x14ac:dyDescent="0.15">
      <c r="A557" s="264"/>
      <c r="B557" s="265"/>
      <c r="C557" s="264"/>
      <c r="D557" s="265"/>
      <c r="E557" s="264"/>
      <c r="F557" s="265"/>
      <c r="G557" s="264"/>
      <c r="H557" s="264"/>
      <c r="I557" s="264"/>
      <c r="J557" s="264"/>
      <c r="K557" s="264"/>
      <c r="L557" s="264"/>
      <c r="M557" s="265"/>
    </row>
    <row r="558" spans="1:13" x14ac:dyDescent="0.15">
      <c r="A558" s="264"/>
      <c r="B558" s="265"/>
      <c r="C558" s="264"/>
      <c r="D558" s="265"/>
      <c r="E558" s="264"/>
      <c r="F558" s="265"/>
      <c r="G558" s="264"/>
      <c r="H558" s="264"/>
      <c r="I558" s="264"/>
      <c r="J558" s="264"/>
      <c r="K558" s="264"/>
      <c r="L558" s="264"/>
      <c r="M558" s="265"/>
    </row>
    <row r="559" spans="1:13" s="11" customFormat="1" x14ac:dyDescent="0.15">
      <c r="A559" s="264"/>
      <c r="B559" s="265"/>
      <c r="C559" s="264"/>
      <c r="D559" s="265"/>
      <c r="E559" s="264"/>
      <c r="F559" s="265"/>
      <c r="G559" s="264"/>
      <c r="H559" s="264"/>
      <c r="I559" s="264"/>
      <c r="J559" s="264"/>
      <c r="K559" s="264"/>
      <c r="L559" s="264"/>
      <c r="M559" s="265"/>
    </row>
    <row r="560" spans="1:13" s="11" customFormat="1" x14ac:dyDescent="0.15">
      <c r="A560" s="264"/>
      <c r="B560" s="265"/>
      <c r="C560" s="264"/>
      <c r="D560" s="265"/>
      <c r="E560" s="264"/>
      <c r="F560" s="265"/>
      <c r="G560" s="264"/>
      <c r="H560" s="264"/>
      <c r="I560" s="264"/>
      <c r="J560" s="264"/>
      <c r="K560" s="264"/>
      <c r="L560" s="264"/>
      <c r="M560" s="265"/>
    </row>
    <row r="561" spans="1:13" s="11" customFormat="1" x14ac:dyDescent="0.15">
      <c r="A561" s="264"/>
      <c r="B561" s="265"/>
      <c r="C561" s="264"/>
      <c r="D561" s="265"/>
      <c r="E561" s="264"/>
      <c r="F561" s="265"/>
      <c r="G561" s="264"/>
      <c r="H561" s="264"/>
      <c r="I561" s="264"/>
      <c r="J561" s="264"/>
      <c r="K561" s="264"/>
      <c r="L561" s="264"/>
      <c r="M561" s="265"/>
    </row>
    <row r="562" spans="1:13" s="11" customFormat="1" x14ac:dyDescent="0.15">
      <c r="A562" s="264"/>
      <c r="B562" s="265"/>
      <c r="C562" s="264"/>
      <c r="D562" s="265"/>
      <c r="E562" s="264"/>
      <c r="F562" s="265"/>
      <c r="G562" s="264"/>
      <c r="H562" s="264"/>
      <c r="I562" s="264"/>
      <c r="J562" s="264"/>
      <c r="K562" s="264"/>
      <c r="L562" s="264"/>
      <c r="M562" s="265"/>
    </row>
    <row r="563" spans="1:13" s="11" customFormat="1" x14ac:dyDescent="0.15">
      <c r="A563" s="264"/>
      <c r="B563" s="265"/>
      <c r="C563" s="264"/>
      <c r="D563" s="265"/>
      <c r="E563" s="264"/>
      <c r="F563" s="265"/>
      <c r="G563" s="264"/>
      <c r="H563" s="264"/>
      <c r="I563" s="264"/>
      <c r="J563" s="264"/>
      <c r="K563" s="264"/>
      <c r="L563" s="264"/>
      <c r="M563" s="265"/>
    </row>
    <row r="564" spans="1:13" s="11" customFormat="1" x14ac:dyDescent="0.15">
      <c r="A564" s="264"/>
      <c r="B564" s="265"/>
      <c r="C564" s="264"/>
      <c r="D564" s="265"/>
      <c r="E564" s="264"/>
      <c r="F564" s="265"/>
      <c r="G564" s="264"/>
      <c r="H564" s="264"/>
      <c r="I564" s="264"/>
      <c r="J564" s="264"/>
      <c r="K564" s="264"/>
      <c r="L564" s="264"/>
      <c r="M564" s="265"/>
    </row>
    <row r="565" spans="1:13" s="11" customFormat="1" x14ac:dyDescent="0.15">
      <c r="A565" s="264"/>
      <c r="B565" s="265"/>
      <c r="C565" s="264"/>
      <c r="D565" s="265"/>
      <c r="E565" s="264"/>
      <c r="F565" s="265"/>
      <c r="G565" s="264"/>
      <c r="H565" s="264"/>
      <c r="I565" s="264"/>
      <c r="J565" s="264"/>
      <c r="K565" s="264"/>
      <c r="L565" s="264"/>
      <c r="M565" s="265"/>
    </row>
    <row r="566" spans="1:13" s="11" customFormat="1" x14ac:dyDescent="0.15">
      <c r="A566" s="264"/>
      <c r="B566" s="265"/>
      <c r="C566" s="264"/>
      <c r="D566" s="265"/>
      <c r="E566" s="264"/>
      <c r="F566" s="265"/>
      <c r="G566" s="264"/>
      <c r="H566" s="264"/>
      <c r="I566" s="264"/>
      <c r="J566" s="264"/>
      <c r="K566" s="264"/>
      <c r="L566" s="264"/>
      <c r="M566" s="265"/>
    </row>
    <row r="567" spans="1:13" s="11" customFormat="1" x14ac:dyDescent="0.15">
      <c r="A567" s="264"/>
      <c r="B567" s="265"/>
      <c r="C567" s="264"/>
      <c r="D567" s="265"/>
      <c r="E567" s="264"/>
      <c r="F567" s="265"/>
      <c r="G567" s="264"/>
      <c r="H567" s="264"/>
      <c r="I567" s="264"/>
      <c r="J567" s="264"/>
      <c r="K567" s="264"/>
      <c r="L567" s="264"/>
      <c r="M567" s="265"/>
    </row>
    <row r="568" spans="1:13" s="11" customFormat="1" x14ac:dyDescent="0.15">
      <c r="A568" s="264"/>
      <c r="B568" s="265"/>
      <c r="C568" s="264"/>
      <c r="D568" s="265"/>
      <c r="E568" s="264"/>
      <c r="F568" s="265"/>
      <c r="G568" s="264"/>
      <c r="H568" s="264"/>
      <c r="I568" s="264"/>
      <c r="J568" s="264"/>
      <c r="K568" s="264"/>
      <c r="L568" s="264"/>
      <c r="M568" s="265"/>
    </row>
    <row r="569" spans="1:13" s="11" customFormat="1" x14ac:dyDescent="0.15">
      <c r="A569" s="264"/>
      <c r="B569" s="265"/>
      <c r="C569" s="264"/>
      <c r="D569" s="265"/>
      <c r="E569" s="264"/>
      <c r="F569" s="265"/>
      <c r="G569" s="264"/>
      <c r="H569" s="264"/>
      <c r="I569" s="264"/>
      <c r="J569" s="264"/>
      <c r="K569" s="264"/>
      <c r="L569" s="264"/>
      <c r="M569" s="265"/>
    </row>
    <row r="570" spans="1:13" s="11" customFormat="1" x14ac:dyDescent="0.15">
      <c r="A570" s="264"/>
      <c r="B570" s="265"/>
      <c r="C570" s="264"/>
      <c r="D570" s="265"/>
      <c r="E570" s="264"/>
      <c r="F570" s="265"/>
      <c r="G570" s="264"/>
      <c r="H570" s="264"/>
      <c r="I570" s="264"/>
      <c r="J570" s="264"/>
      <c r="K570" s="264"/>
      <c r="L570" s="264"/>
      <c r="M570" s="265"/>
    </row>
    <row r="571" spans="1:13" s="11" customFormat="1" x14ac:dyDescent="0.15">
      <c r="A571" s="264"/>
      <c r="B571" s="265"/>
      <c r="C571" s="264"/>
      <c r="D571" s="265"/>
      <c r="E571" s="264"/>
      <c r="F571" s="265"/>
      <c r="G571" s="264"/>
      <c r="H571" s="264"/>
      <c r="I571" s="264"/>
      <c r="J571" s="264"/>
      <c r="K571" s="264"/>
      <c r="L571" s="264"/>
      <c r="M571" s="265"/>
    </row>
    <row r="572" spans="1:13" x14ac:dyDescent="0.15">
      <c r="A572" s="264"/>
      <c r="B572" s="265"/>
      <c r="C572" s="264"/>
      <c r="D572" s="265"/>
      <c r="E572" s="264"/>
      <c r="F572" s="265"/>
      <c r="G572" s="264"/>
      <c r="H572" s="264"/>
      <c r="I572" s="264"/>
      <c r="J572" s="264"/>
      <c r="K572" s="264"/>
      <c r="L572" s="264"/>
      <c r="M572" s="265"/>
    </row>
    <row r="573" spans="1:13" x14ac:dyDescent="0.15">
      <c r="A573" s="264"/>
      <c r="B573" s="265"/>
      <c r="C573" s="264"/>
      <c r="D573" s="265"/>
      <c r="E573" s="264"/>
      <c r="F573" s="265"/>
      <c r="G573" s="264"/>
      <c r="H573" s="264"/>
      <c r="I573" s="264"/>
      <c r="J573" s="264"/>
      <c r="K573" s="264"/>
      <c r="L573" s="264"/>
      <c r="M573" s="265"/>
    </row>
    <row r="574" spans="1:13" x14ac:dyDescent="0.15">
      <c r="A574" s="264"/>
      <c r="B574" s="265"/>
      <c r="C574" s="264"/>
      <c r="D574" s="265"/>
      <c r="E574" s="264"/>
      <c r="F574" s="265"/>
      <c r="G574" s="264"/>
      <c r="H574" s="264"/>
      <c r="I574" s="264"/>
      <c r="J574" s="264"/>
      <c r="K574" s="264"/>
      <c r="L574" s="264"/>
      <c r="M574" s="265"/>
    </row>
    <row r="575" spans="1:13" x14ac:dyDescent="0.15">
      <c r="A575" s="264"/>
      <c r="B575" s="265"/>
      <c r="C575" s="264"/>
      <c r="D575" s="265"/>
      <c r="E575" s="264"/>
      <c r="F575" s="265"/>
      <c r="G575" s="264"/>
      <c r="H575" s="264"/>
      <c r="I575" s="264"/>
      <c r="J575" s="264"/>
      <c r="K575" s="264"/>
      <c r="L575" s="264"/>
      <c r="M575" s="265"/>
    </row>
    <row r="576" spans="1:13" x14ac:dyDescent="0.15">
      <c r="A576" s="264"/>
      <c r="B576" s="265"/>
      <c r="C576" s="264"/>
      <c r="D576" s="265"/>
      <c r="E576" s="264"/>
      <c r="F576" s="265"/>
      <c r="G576" s="264"/>
      <c r="H576" s="264"/>
      <c r="I576" s="264"/>
      <c r="J576" s="264"/>
      <c r="K576" s="264"/>
      <c r="L576" s="264"/>
      <c r="M576" s="265"/>
    </row>
    <row r="577" spans="1:13" x14ac:dyDescent="0.15">
      <c r="A577" s="264"/>
      <c r="B577" s="265"/>
      <c r="C577" s="264"/>
      <c r="D577" s="265"/>
      <c r="E577" s="264"/>
      <c r="F577" s="265"/>
      <c r="G577" s="264"/>
      <c r="H577" s="264"/>
      <c r="I577" s="264"/>
      <c r="J577" s="264"/>
      <c r="K577" s="264"/>
      <c r="L577" s="264"/>
      <c r="M577" s="265"/>
    </row>
    <row r="578" spans="1:13" x14ac:dyDescent="0.15">
      <c r="A578" s="264"/>
      <c r="B578" s="265"/>
      <c r="C578" s="264"/>
      <c r="D578" s="265"/>
      <c r="E578" s="264"/>
      <c r="F578" s="265"/>
      <c r="G578" s="264"/>
      <c r="H578" s="264"/>
      <c r="I578" s="264"/>
      <c r="J578" s="264"/>
      <c r="K578" s="264"/>
      <c r="L578" s="264"/>
      <c r="M578" s="265"/>
    </row>
    <row r="579" spans="1:13" x14ac:dyDescent="0.15">
      <c r="A579" s="264"/>
      <c r="B579" s="265"/>
      <c r="C579" s="264"/>
      <c r="D579" s="265"/>
      <c r="E579" s="264"/>
      <c r="F579" s="265"/>
      <c r="G579" s="264"/>
      <c r="H579" s="264"/>
      <c r="I579" s="264"/>
      <c r="J579" s="264"/>
      <c r="K579" s="264"/>
      <c r="L579" s="264"/>
      <c r="M579" s="265"/>
    </row>
    <row r="580" spans="1:13" x14ac:dyDescent="0.15">
      <c r="A580" s="264"/>
      <c r="B580" s="265"/>
      <c r="C580" s="264"/>
      <c r="D580" s="265"/>
      <c r="E580" s="264"/>
      <c r="F580" s="265"/>
      <c r="G580" s="264"/>
      <c r="H580" s="264"/>
      <c r="I580" s="264"/>
      <c r="J580" s="264"/>
      <c r="K580" s="264"/>
      <c r="L580" s="264"/>
      <c r="M580" s="265"/>
    </row>
    <row r="581" spans="1:13" x14ac:dyDescent="0.15">
      <c r="A581" s="264"/>
      <c r="B581" s="265"/>
      <c r="C581" s="264"/>
      <c r="D581" s="265"/>
      <c r="E581" s="264"/>
      <c r="F581" s="265"/>
      <c r="G581" s="264"/>
      <c r="H581" s="264"/>
      <c r="I581" s="264"/>
      <c r="J581" s="264"/>
      <c r="K581" s="264"/>
      <c r="L581" s="264"/>
      <c r="M581" s="265"/>
    </row>
    <row r="582" spans="1:13" x14ac:dyDescent="0.15">
      <c r="A582" s="264"/>
      <c r="B582" s="265"/>
      <c r="C582" s="264"/>
      <c r="D582" s="265"/>
      <c r="E582" s="264"/>
      <c r="F582" s="265"/>
      <c r="G582" s="264"/>
      <c r="H582" s="264"/>
      <c r="I582" s="264"/>
      <c r="J582" s="264"/>
      <c r="K582" s="264"/>
      <c r="L582" s="264"/>
      <c r="M582" s="265"/>
    </row>
    <row r="583" spans="1:13" x14ac:dyDescent="0.15">
      <c r="A583" s="264"/>
      <c r="B583" s="265"/>
      <c r="C583" s="264"/>
      <c r="D583" s="265"/>
      <c r="E583" s="264"/>
      <c r="F583" s="265"/>
      <c r="G583" s="264"/>
      <c r="H583" s="264"/>
      <c r="I583" s="264"/>
      <c r="J583" s="264"/>
      <c r="K583" s="264"/>
      <c r="L583" s="264"/>
      <c r="M583" s="265"/>
    </row>
    <row r="584" spans="1:13" x14ac:dyDescent="0.15">
      <c r="A584" s="264"/>
      <c r="B584" s="265"/>
      <c r="C584" s="264"/>
      <c r="D584" s="265"/>
      <c r="E584" s="264"/>
      <c r="F584" s="265"/>
      <c r="G584" s="264"/>
      <c r="H584" s="264"/>
      <c r="I584" s="264"/>
      <c r="J584" s="264"/>
      <c r="K584" s="264"/>
      <c r="L584" s="264"/>
      <c r="M584" s="265"/>
    </row>
    <row r="585" spans="1:13" x14ac:dyDescent="0.15">
      <c r="A585" s="264"/>
      <c r="B585" s="265"/>
      <c r="C585" s="264"/>
      <c r="D585" s="265"/>
      <c r="E585" s="264"/>
      <c r="F585" s="265"/>
      <c r="G585" s="264"/>
      <c r="H585" s="264"/>
      <c r="I585" s="264"/>
      <c r="J585" s="264"/>
      <c r="K585" s="264"/>
      <c r="L585" s="264"/>
      <c r="M585" s="265"/>
    </row>
    <row r="586" spans="1:13" x14ac:dyDescent="0.15">
      <c r="A586" s="264"/>
      <c r="B586" s="265"/>
      <c r="C586" s="264"/>
      <c r="D586" s="265"/>
      <c r="E586" s="264"/>
      <c r="F586" s="265"/>
      <c r="G586" s="264"/>
      <c r="H586" s="264"/>
      <c r="I586" s="264"/>
      <c r="J586" s="264"/>
      <c r="K586" s="264"/>
      <c r="L586" s="264"/>
      <c r="M586" s="265"/>
    </row>
    <row r="587" spans="1:13" x14ac:dyDescent="0.15">
      <c r="A587" s="264"/>
      <c r="B587" s="265"/>
      <c r="C587" s="264"/>
      <c r="D587" s="265"/>
      <c r="E587" s="264"/>
      <c r="F587" s="265"/>
      <c r="G587" s="264"/>
      <c r="H587" s="264"/>
      <c r="I587" s="264"/>
      <c r="J587" s="264"/>
      <c r="K587" s="264"/>
      <c r="L587" s="264"/>
      <c r="M587" s="265"/>
    </row>
    <row r="588" spans="1:13" x14ac:dyDescent="0.15">
      <c r="A588" s="264"/>
      <c r="B588" s="265"/>
      <c r="C588" s="264"/>
      <c r="D588" s="265"/>
      <c r="E588" s="264"/>
      <c r="F588" s="265"/>
      <c r="G588" s="264"/>
      <c r="H588" s="264"/>
      <c r="I588" s="264"/>
      <c r="J588" s="264"/>
      <c r="K588" s="264"/>
      <c r="L588" s="264"/>
      <c r="M588" s="265"/>
    </row>
    <row r="589" spans="1:13" x14ac:dyDescent="0.15">
      <c r="A589" s="264"/>
      <c r="B589" s="265"/>
      <c r="C589" s="264"/>
      <c r="D589" s="265"/>
      <c r="E589" s="264"/>
      <c r="F589" s="265"/>
      <c r="G589" s="264"/>
      <c r="H589" s="264"/>
      <c r="I589" s="264"/>
      <c r="J589" s="264"/>
      <c r="K589" s="264"/>
      <c r="L589" s="264"/>
      <c r="M589" s="265"/>
    </row>
    <row r="590" spans="1:13" x14ac:dyDescent="0.15">
      <c r="A590" s="264"/>
      <c r="B590" s="265"/>
      <c r="C590" s="264"/>
      <c r="D590" s="265"/>
      <c r="E590" s="264"/>
      <c r="F590" s="265"/>
      <c r="G590" s="264"/>
      <c r="H590" s="264"/>
      <c r="I590" s="264"/>
      <c r="J590" s="264"/>
      <c r="K590" s="264"/>
      <c r="L590" s="264"/>
      <c r="M590" s="265"/>
    </row>
    <row r="591" spans="1:13" x14ac:dyDescent="0.15">
      <c r="A591" s="264"/>
      <c r="B591" s="265"/>
      <c r="C591" s="264"/>
      <c r="D591" s="265"/>
      <c r="E591" s="264"/>
      <c r="F591" s="265"/>
      <c r="G591" s="264"/>
      <c r="H591" s="264"/>
      <c r="I591" s="264"/>
      <c r="J591" s="264"/>
      <c r="K591" s="264"/>
      <c r="L591" s="264"/>
      <c r="M591" s="265"/>
    </row>
    <row r="592" spans="1:13" x14ac:dyDescent="0.15">
      <c r="A592" s="264"/>
      <c r="B592" s="265"/>
      <c r="C592" s="264"/>
      <c r="D592" s="265"/>
      <c r="E592" s="264"/>
      <c r="F592" s="265"/>
      <c r="G592" s="264"/>
      <c r="H592" s="264"/>
      <c r="I592" s="264"/>
      <c r="J592" s="264"/>
      <c r="K592" s="264"/>
      <c r="L592" s="264"/>
      <c r="M592" s="265"/>
    </row>
    <row r="593" spans="1:13" x14ac:dyDescent="0.15">
      <c r="A593" s="264"/>
      <c r="B593" s="265"/>
      <c r="C593" s="264"/>
      <c r="D593" s="265"/>
      <c r="E593" s="264"/>
      <c r="F593" s="265"/>
      <c r="G593" s="264"/>
      <c r="H593" s="264"/>
      <c r="I593" s="264"/>
      <c r="J593" s="264"/>
      <c r="K593" s="264"/>
      <c r="L593" s="264"/>
      <c r="M593" s="265"/>
    </row>
    <row r="594" spans="1:13" x14ac:dyDescent="0.15">
      <c r="A594" s="264"/>
      <c r="B594" s="265"/>
      <c r="C594" s="264"/>
      <c r="D594" s="265"/>
      <c r="E594" s="264"/>
      <c r="F594" s="265"/>
      <c r="G594" s="264"/>
      <c r="H594" s="264"/>
      <c r="I594" s="264"/>
      <c r="J594" s="264"/>
      <c r="K594" s="264"/>
      <c r="L594" s="264"/>
      <c r="M594" s="265"/>
    </row>
    <row r="595" spans="1:13" x14ac:dyDescent="0.15">
      <c r="A595" s="264"/>
      <c r="B595" s="265"/>
      <c r="C595" s="264"/>
      <c r="D595" s="265"/>
      <c r="E595" s="264"/>
      <c r="F595" s="265"/>
      <c r="G595" s="264"/>
      <c r="H595" s="264"/>
      <c r="I595" s="264"/>
      <c r="J595" s="264"/>
      <c r="K595" s="264"/>
      <c r="L595" s="264"/>
      <c r="M595" s="265"/>
    </row>
    <row r="596" spans="1:13" x14ac:dyDescent="0.15">
      <c r="A596" s="264"/>
      <c r="B596" s="265"/>
      <c r="C596" s="264"/>
      <c r="D596" s="265"/>
      <c r="E596" s="264"/>
      <c r="F596" s="265"/>
      <c r="G596" s="264"/>
      <c r="H596" s="264"/>
      <c r="I596" s="264"/>
      <c r="J596" s="264"/>
      <c r="K596" s="264"/>
      <c r="L596" s="264"/>
      <c r="M596" s="265"/>
    </row>
    <row r="597" spans="1:13" x14ac:dyDescent="0.15">
      <c r="A597" s="264"/>
      <c r="B597" s="265"/>
      <c r="C597" s="264"/>
      <c r="D597" s="265"/>
      <c r="E597" s="264"/>
      <c r="F597" s="265"/>
      <c r="G597" s="264"/>
      <c r="H597" s="264"/>
      <c r="I597" s="264"/>
      <c r="J597" s="264"/>
      <c r="K597" s="264"/>
      <c r="L597" s="264"/>
      <c r="M597" s="265"/>
    </row>
    <row r="598" spans="1:13" x14ac:dyDescent="0.15">
      <c r="A598" s="264"/>
      <c r="B598" s="265"/>
      <c r="C598" s="264"/>
      <c r="D598" s="265"/>
      <c r="E598" s="264"/>
      <c r="F598" s="265"/>
      <c r="G598" s="264"/>
      <c r="H598" s="264"/>
      <c r="I598" s="264"/>
      <c r="J598" s="264"/>
      <c r="K598" s="264"/>
      <c r="L598" s="264"/>
      <c r="M598" s="265"/>
    </row>
    <row r="599" spans="1:13" x14ac:dyDescent="0.15">
      <c r="A599" s="264"/>
      <c r="B599" s="265"/>
      <c r="C599" s="264"/>
      <c r="D599" s="265"/>
      <c r="E599" s="264"/>
      <c r="F599" s="265"/>
      <c r="G599" s="264"/>
      <c r="H599" s="264"/>
      <c r="I599" s="264"/>
      <c r="J599" s="264"/>
      <c r="K599" s="264"/>
      <c r="L599" s="264"/>
      <c r="M599" s="265"/>
    </row>
    <row r="600" spans="1:13" x14ac:dyDescent="0.15">
      <c r="A600" s="264"/>
      <c r="B600" s="265"/>
      <c r="C600" s="264"/>
      <c r="D600" s="265"/>
      <c r="E600" s="264"/>
      <c r="F600" s="265"/>
      <c r="G600" s="264"/>
      <c r="H600" s="264"/>
      <c r="I600" s="264"/>
      <c r="J600" s="264"/>
      <c r="K600" s="264"/>
      <c r="L600" s="264"/>
      <c r="M600" s="265"/>
    </row>
    <row r="601" spans="1:13" x14ac:dyDescent="0.15">
      <c r="A601" s="264"/>
      <c r="B601" s="265"/>
      <c r="C601" s="264"/>
      <c r="D601" s="265"/>
      <c r="E601" s="264"/>
      <c r="F601" s="265"/>
      <c r="G601" s="264"/>
      <c r="H601" s="264"/>
      <c r="I601" s="264"/>
      <c r="J601" s="264"/>
      <c r="K601" s="264"/>
      <c r="L601" s="264"/>
      <c r="M601" s="265"/>
    </row>
    <row r="602" spans="1:13" x14ac:dyDescent="0.15">
      <c r="A602" s="264"/>
      <c r="B602" s="265"/>
      <c r="C602" s="264"/>
      <c r="D602" s="265"/>
      <c r="E602" s="264"/>
      <c r="F602" s="265"/>
      <c r="G602" s="264"/>
      <c r="H602" s="264"/>
      <c r="I602" s="264"/>
      <c r="J602" s="264"/>
      <c r="K602" s="264"/>
      <c r="L602" s="264"/>
      <c r="M602" s="265"/>
    </row>
    <row r="603" spans="1:13" x14ac:dyDescent="0.15">
      <c r="A603" s="264"/>
      <c r="B603" s="265"/>
      <c r="C603" s="264"/>
      <c r="D603" s="265"/>
      <c r="E603" s="264"/>
      <c r="F603" s="265"/>
      <c r="G603" s="264"/>
      <c r="H603" s="264"/>
      <c r="I603" s="264"/>
      <c r="J603" s="264"/>
      <c r="K603" s="264"/>
      <c r="L603" s="264"/>
      <c r="M603" s="265"/>
    </row>
    <row r="604" spans="1:13" x14ac:dyDescent="0.15">
      <c r="A604" s="264"/>
      <c r="B604" s="265"/>
      <c r="C604" s="264"/>
      <c r="D604" s="265"/>
      <c r="E604" s="264"/>
      <c r="F604" s="265"/>
      <c r="G604" s="264"/>
      <c r="H604" s="264"/>
      <c r="I604" s="264"/>
      <c r="J604" s="264"/>
      <c r="K604" s="264"/>
      <c r="L604" s="264"/>
      <c r="M604" s="265"/>
    </row>
    <row r="605" spans="1:13" x14ac:dyDescent="0.15">
      <c r="A605" s="264"/>
      <c r="B605" s="265"/>
      <c r="C605" s="264"/>
      <c r="D605" s="265"/>
      <c r="E605" s="264"/>
      <c r="F605" s="265"/>
      <c r="G605" s="264"/>
      <c r="H605" s="264"/>
      <c r="I605" s="264"/>
      <c r="J605" s="264"/>
      <c r="K605" s="264"/>
      <c r="L605" s="264"/>
      <c r="M605" s="265"/>
    </row>
    <row r="606" spans="1:13" x14ac:dyDescent="0.15">
      <c r="A606" s="264"/>
      <c r="B606" s="265"/>
      <c r="C606" s="264"/>
      <c r="D606" s="265"/>
      <c r="E606" s="264"/>
      <c r="F606" s="265"/>
      <c r="G606" s="264"/>
      <c r="H606" s="264"/>
      <c r="I606" s="264"/>
      <c r="J606" s="264"/>
      <c r="K606" s="264"/>
      <c r="L606" s="264"/>
      <c r="M606" s="265"/>
    </row>
    <row r="607" spans="1:13" x14ac:dyDescent="0.15">
      <c r="A607" s="264"/>
      <c r="B607" s="265"/>
      <c r="C607" s="264"/>
      <c r="D607" s="265"/>
      <c r="E607" s="264"/>
      <c r="F607" s="265"/>
      <c r="G607" s="264"/>
      <c r="H607" s="264"/>
      <c r="I607" s="264"/>
      <c r="J607" s="264"/>
      <c r="K607" s="264"/>
      <c r="L607" s="264"/>
      <c r="M607" s="265"/>
    </row>
    <row r="608" spans="1:13" x14ac:dyDescent="0.15">
      <c r="A608" s="264"/>
      <c r="B608" s="265"/>
      <c r="C608" s="264"/>
      <c r="D608" s="265"/>
      <c r="E608" s="264"/>
      <c r="F608" s="265"/>
      <c r="G608" s="264"/>
      <c r="H608" s="264"/>
      <c r="I608" s="264"/>
      <c r="J608" s="264"/>
      <c r="K608" s="264"/>
      <c r="L608" s="264"/>
      <c r="M608" s="265"/>
    </row>
    <row r="609" spans="1:13" x14ac:dyDescent="0.15">
      <c r="A609" s="264"/>
      <c r="B609" s="265"/>
      <c r="C609" s="264"/>
      <c r="D609" s="265"/>
      <c r="E609" s="264"/>
      <c r="F609" s="265"/>
      <c r="G609" s="264"/>
      <c r="H609" s="264"/>
      <c r="I609" s="264"/>
      <c r="J609" s="264"/>
      <c r="K609" s="264"/>
      <c r="L609" s="264"/>
      <c r="M609" s="265"/>
    </row>
    <row r="610" spans="1:13" x14ac:dyDescent="0.15">
      <c r="A610" s="264"/>
      <c r="B610" s="265"/>
      <c r="C610" s="264"/>
      <c r="D610" s="265"/>
      <c r="E610" s="264"/>
      <c r="F610" s="265"/>
      <c r="G610" s="264"/>
      <c r="H610" s="264"/>
      <c r="I610" s="264"/>
      <c r="J610" s="264"/>
      <c r="K610" s="264"/>
      <c r="L610" s="264"/>
      <c r="M610" s="265"/>
    </row>
    <row r="611" spans="1:13" x14ac:dyDescent="0.15">
      <c r="A611" s="264"/>
      <c r="B611" s="265"/>
      <c r="C611" s="264"/>
      <c r="D611" s="265"/>
      <c r="E611" s="264"/>
      <c r="F611" s="265"/>
      <c r="G611" s="264"/>
      <c r="H611" s="264"/>
      <c r="I611" s="264"/>
      <c r="J611" s="264"/>
      <c r="K611" s="264"/>
      <c r="L611" s="264"/>
      <c r="M611" s="265"/>
    </row>
    <row r="612" spans="1:13" x14ac:dyDescent="0.15">
      <c r="A612" s="264"/>
      <c r="B612" s="265"/>
      <c r="C612" s="264"/>
      <c r="D612" s="265"/>
      <c r="E612" s="264"/>
      <c r="F612" s="265"/>
      <c r="G612" s="264"/>
      <c r="H612" s="264"/>
      <c r="I612" s="264"/>
      <c r="J612" s="264"/>
      <c r="K612" s="264"/>
      <c r="L612" s="264"/>
      <c r="M612" s="265"/>
    </row>
    <row r="613" spans="1:13" x14ac:dyDescent="0.15">
      <c r="A613" s="264"/>
      <c r="B613" s="265"/>
      <c r="C613" s="264"/>
      <c r="D613" s="265"/>
      <c r="E613" s="264"/>
      <c r="F613" s="265"/>
      <c r="G613" s="264"/>
      <c r="H613" s="264"/>
      <c r="I613" s="264"/>
      <c r="J613" s="264"/>
      <c r="K613" s="264"/>
      <c r="L613" s="264"/>
      <c r="M613" s="265"/>
    </row>
    <row r="614" spans="1:13" x14ac:dyDescent="0.15">
      <c r="A614" s="264"/>
      <c r="B614" s="265"/>
      <c r="C614" s="264"/>
      <c r="D614" s="265"/>
      <c r="E614" s="264"/>
      <c r="F614" s="265"/>
      <c r="G614" s="264"/>
      <c r="H614" s="264"/>
      <c r="I614" s="264"/>
      <c r="J614" s="264"/>
      <c r="K614" s="264"/>
      <c r="L614" s="264"/>
      <c r="M614" s="265"/>
    </row>
    <row r="615" spans="1:13" x14ac:dyDescent="0.15">
      <c r="A615" s="264"/>
      <c r="B615" s="265"/>
      <c r="C615" s="264"/>
      <c r="D615" s="265"/>
      <c r="E615" s="264"/>
      <c r="F615" s="265"/>
      <c r="G615" s="264"/>
      <c r="H615" s="264"/>
      <c r="I615" s="264"/>
      <c r="J615" s="264"/>
      <c r="K615" s="264"/>
      <c r="L615" s="264"/>
      <c r="M615" s="265"/>
    </row>
    <row r="616" spans="1:13" x14ac:dyDescent="0.15">
      <c r="A616" s="264"/>
      <c r="B616" s="265"/>
      <c r="C616" s="264"/>
      <c r="D616" s="265"/>
      <c r="E616" s="264"/>
      <c r="F616" s="265"/>
      <c r="G616" s="264"/>
      <c r="H616" s="264"/>
      <c r="I616" s="264"/>
      <c r="J616" s="264"/>
      <c r="K616" s="264"/>
      <c r="L616" s="264"/>
      <c r="M616" s="265"/>
    </row>
    <row r="617" spans="1:13" x14ac:dyDescent="0.15">
      <c r="A617" s="264"/>
      <c r="B617" s="265"/>
      <c r="C617" s="264"/>
      <c r="D617" s="265"/>
      <c r="E617" s="264"/>
      <c r="F617" s="265"/>
      <c r="G617" s="264"/>
      <c r="H617" s="264"/>
      <c r="I617" s="264"/>
      <c r="J617" s="264"/>
      <c r="K617" s="264"/>
      <c r="L617" s="264"/>
      <c r="M617" s="265"/>
    </row>
    <row r="618" spans="1:13" x14ac:dyDescent="0.15">
      <c r="A618" s="264"/>
      <c r="B618" s="265"/>
      <c r="C618" s="264"/>
      <c r="D618" s="265"/>
      <c r="E618" s="264"/>
      <c r="F618" s="265"/>
      <c r="G618" s="264"/>
      <c r="H618" s="264"/>
      <c r="I618" s="264"/>
      <c r="J618" s="264"/>
      <c r="K618" s="264"/>
      <c r="L618" s="264"/>
      <c r="M618" s="265"/>
    </row>
    <row r="619" spans="1:13" x14ac:dyDescent="0.15">
      <c r="A619" s="264"/>
      <c r="B619" s="265"/>
      <c r="C619" s="264"/>
      <c r="D619" s="265"/>
      <c r="E619" s="264"/>
      <c r="F619" s="265"/>
      <c r="G619" s="264"/>
      <c r="H619" s="264"/>
      <c r="I619" s="264"/>
      <c r="J619" s="264"/>
      <c r="K619" s="264"/>
      <c r="L619" s="264"/>
      <c r="M619" s="265"/>
    </row>
    <row r="620" spans="1:13" x14ac:dyDescent="0.15">
      <c r="A620" s="264"/>
      <c r="B620" s="265"/>
      <c r="C620" s="264"/>
      <c r="D620" s="265"/>
      <c r="E620" s="264"/>
      <c r="F620" s="265"/>
      <c r="G620" s="264"/>
      <c r="H620" s="264"/>
      <c r="I620" s="264"/>
      <c r="J620" s="264"/>
      <c r="K620" s="264"/>
      <c r="L620" s="264"/>
      <c r="M620" s="265"/>
    </row>
    <row r="621" spans="1:13" x14ac:dyDescent="0.15">
      <c r="A621" s="264"/>
      <c r="B621" s="265"/>
      <c r="C621" s="264"/>
      <c r="D621" s="265"/>
      <c r="E621" s="264"/>
      <c r="F621" s="265"/>
      <c r="G621" s="264"/>
      <c r="H621" s="264"/>
      <c r="I621" s="264"/>
      <c r="J621" s="264"/>
      <c r="K621" s="264"/>
      <c r="L621" s="264"/>
      <c r="M621" s="265"/>
    </row>
    <row r="622" spans="1:13" x14ac:dyDescent="0.15">
      <c r="A622" s="264"/>
      <c r="B622" s="265"/>
      <c r="C622" s="264"/>
      <c r="D622" s="265"/>
      <c r="E622" s="264"/>
      <c r="F622" s="265"/>
      <c r="G622" s="264"/>
      <c r="H622" s="264"/>
      <c r="I622" s="264"/>
      <c r="J622" s="264"/>
      <c r="K622" s="264"/>
      <c r="L622" s="264"/>
      <c r="M622" s="265"/>
    </row>
    <row r="623" spans="1:13" x14ac:dyDescent="0.15">
      <c r="A623" s="264"/>
      <c r="B623" s="265"/>
      <c r="C623" s="264"/>
      <c r="D623" s="265"/>
      <c r="E623" s="264"/>
      <c r="F623" s="265"/>
      <c r="G623" s="264"/>
      <c r="H623" s="264"/>
      <c r="I623" s="264"/>
      <c r="J623" s="264"/>
      <c r="K623" s="264"/>
      <c r="L623" s="264"/>
      <c r="M623" s="265"/>
    </row>
    <row r="624" spans="1:13" x14ac:dyDescent="0.15">
      <c r="A624" s="264"/>
      <c r="B624" s="265"/>
      <c r="C624" s="264"/>
      <c r="D624" s="265"/>
      <c r="E624" s="264"/>
      <c r="F624" s="265"/>
      <c r="G624" s="264"/>
      <c r="H624" s="264"/>
      <c r="I624" s="264"/>
      <c r="J624" s="264"/>
      <c r="K624" s="264"/>
      <c r="L624" s="264"/>
      <c r="M624" s="265"/>
    </row>
    <row r="625" spans="1:13" x14ac:dyDescent="0.15">
      <c r="A625" s="264"/>
      <c r="B625" s="265"/>
      <c r="C625" s="264"/>
      <c r="D625" s="265"/>
      <c r="E625" s="264"/>
      <c r="F625" s="265"/>
      <c r="G625" s="264"/>
      <c r="H625" s="264"/>
      <c r="I625" s="264"/>
      <c r="J625" s="264"/>
      <c r="K625" s="264"/>
      <c r="L625" s="264"/>
      <c r="M625" s="265"/>
    </row>
    <row r="626" spans="1:13" x14ac:dyDescent="0.15">
      <c r="A626" s="264"/>
      <c r="B626" s="265"/>
      <c r="C626" s="264"/>
      <c r="D626" s="265"/>
      <c r="E626" s="264"/>
      <c r="F626" s="265"/>
      <c r="G626" s="264"/>
      <c r="H626" s="264"/>
      <c r="I626" s="264"/>
      <c r="J626" s="264"/>
      <c r="K626" s="264"/>
      <c r="L626" s="264"/>
      <c r="M626" s="265"/>
    </row>
    <row r="627" spans="1:13" x14ac:dyDescent="0.15">
      <c r="A627" s="264"/>
      <c r="B627" s="265"/>
      <c r="C627" s="264"/>
      <c r="D627" s="265"/>
      <c r="E627" s="264"/>
      <c r="F627" s="265"/>
      <c r="G627" s="264"/>
      <c r="H627" s="264"/>
      <c r="I627" s="264"/>
      <c r="J627" s="264"/>
      <c r="K627" s="264"/>
      <c r="L627" s="264"/>
      <c r="M627" s="265"/>
    </row>
    <row r="628" spans="1:13" x14ac:dyDescent="0.15">
      <c r="A628" s="264"/>
      <c r="B628" s="265"/>
      <c r="C628" s="264"/>
      <c r="D628" s="265"/>
      <c r="E628" s="264"/>
      <c r="F628" s="265"/>
      <c r="G628" s="264"/>
      <c r="H628" s="264"/>
      <c r="I628" s="264"/>
      <c r="J628" s="264"/>
      <c r="K628" s="264"/>
      <c r="L628" s="264"/>
      <c r="M628" s="265"/>
    </row>
    <row r="629" spans="1:13" x14ac:dyDescent="0.15">
      <c r="A629" s="264"/>
      <c r="B629" s="265"/>
      <c r="C629" s="264"/>
      <c r="D629" s="265"/>
      <c r="E629" s="264"/>
      <c r="F629" s="265"/>
      <c r="G629" s="264"/>
      <c r="H629" s="264"/>
      <c r="I629" s="264"/>
      <c r="J629" s="264"/>
      <c r="K629" s="264"/>
      <c r="L629" s="264"/>
      <c r="M629" s="265"/>
    </row>
    <row r="630" spans="1:13" x14ac:dyDescent="0.15">
      <c r="A630" s="264"/>
      <c r="B630" s="265"/>
      <c r="C630" s="264"/>
      <c r="D630" s="265"/>
      <c r="E630" s="264"/>
      <c r="F630" s="265"/>
      <c r="G630" s="264"/>
      <c r="H630" s="264"/>
      <c r="I630" s="264"/>
      <c r="J630" s="264"/>
      <c r="K630" s="264"/>
      <c r="L630" s="264"/>
      <c r="M630" s="265"/>
    </row>
    <row r="631" spans="1:13" x14ac:dyDescent="0.15">
      <c r="A631" s="264"/>
      <c r="B631" s="265"/>
      <c r="C631" s="264"/>
      <c r="D631" s="265"/>
      <c r="E631" s="264"/>
      <c r="F631" s="265"/>
      <c r="G631" s="264"/>
      <c r="H631" s="264"/>
      <c r="I631" s="264"/>
      <c r="J631" s="264"/>
      <c r="K631" s="264"/>
      <c r="L631" s="264"/>
      <c r="M631" s="265"/>
    </row>
    <row r="632" spans="1:13" x14ac:dyDescent="0.15">
      <c r="A632" s="264"/>
      <c r="B632" s="265"/>
      <c r="C632" s="264"/>
      <c r="D632" s="265"/>
      <c r="E632" s="264"/>
      <c r="F632" s="265"/>
      <c r="G632" s="264"/>
      <c r="H632" s="264"/>
      <c r="I632" s="264"/>
      <c r="J632" s="264"/>
      <c r="K632" s="264"/>
      <c r="L632" s="264"/>
      <c r="M632" s="265"/>
    </row>
    <row r="633" spans="1:13" x14ac:dyDescent="0.15">
      <c r="A633" s="264"/>
      <c r="B633" s="265"/>
      <c r="C633" s="264"/>
      <c r="D633" s="265"/>
      <c r="E633" s="264"/>
      <c r="F633" s="265"/>
      <c r="G633" s="264"/>
      <c r="H633" s="264"/>
      <c r="I633" s="264"/>
      <c r="J633" s="264"/>
      <c r="K633" s="264"/>
      <c r="L633" s="264"/>
      <c r="M633" s="265"/>
    </row>
    <row r="634" spans="1:13" x14ac:dyDescent="0.15">
      <c r="A634" s="264"/>
      <c r="B634" s="265"/>
      <c r="C634" s="264"/>
      <c r="D634" s="265"/>
      <c r="E634" s="264"/>
      <c r="F634" s="265"/>
      <c r="G634" s="264"/>
      <c r="H634" s="264"/>
      <c r="I634" s="264"/>
      <c r="J634" s="264"/>
      <c r="K634" s="264"/>
      <c r="L634" s="264"/>
      <c r="M634" s="265"/>
    </row>
    <row r="635" spans="1:13" x14ac:dyDescent="0.15">
      <c r="A635" s="264"/>
      <c r="B635" s="265"/>
      <c r="C635" s="264"/>
      <c r="D635" s="265"/>
      <c r="E635" s="264"/>
      <c r="F635" s="265"/>
      <c r="G635" s="264"/>
      <c r="H635" s="264"/>
      <c r="I635" s="264"/>
      <c r="J635" s="264"/>
      <c r="K635" s="264"/>
      <c r="L635" s="264"/>
      <c r="M635" s="265"/>
    </row>
    <row r="636" spans="1:13" x14ac:dyDescent="0.15">
      <c r="A636" s="264"/>
      <c r="B636" s="265"/>
      <c r="C636" s="264"/>
      <c r="D636" s="265"/>
      <c r="E636" s="264"/>
      <c r="F636" s="265"/>
      <c r="G636" s="264"/>
      <c r="H636" s="264"/>
      <c r="I636" s="264"/>
      <c r="J636" s="264"/>
      <c r="K636" s="264"/>
      <c r="L636" s="264"/>
      <c r="M636" s="265"/>
    </row>
    <row r="637" spans="1:13" x14ac:dyDescent="0.15">
      <c r="A637" s="264"/>
      <c r="B637" s="265"/>
      <c r="C637" s="264"/>
      <c r="D637" s="265"/>
      <c r="E637" s="264"/>
      <c r="F637" s="265"/>
      <c r="G637" s="264"/>
      <c r="H637" s="264"/>
      <c r="I637" s="264"/>
      <c r="J637" s="264"/>
      <c r="K637" s="264"/>
      <c r="L637" s="264"/>
      <c r="M637" s="265"/>
    </row>
    <row r="638" spans="1:13" x14ac:dyDescent="0.15">
      <c r="A638" s="264"/>
      <c r="B638" s="265"/>
      <c r="C638" s="264"/>
      <c r="D638" s="265"/>
      <c r="E638" s="264"/>
      <c r="F638" s="265"/>
      <c r="G638" s="264"/>
      <c r="H638" s="264"/>
      <c r="I638" s="264"/>
      <c r="J638" s="264"/>
      <c r="K638" s="264"/>
      <c r="L638" s="264"/>
      <c r="M638" s="265"/>
    </row>
    <row r="639" spans="1:13" x14ac:dyDescent="0.15">
      <c r="A639" s="264"/>
      <c r="B639" s="265"/>
      <c r="C639" s="264"/>
      <c r="D639" s="265"/>
      <c r="E639" s="264"/>
      <c r="F639" s="265"/>
      <c r="G639" s="264"/>
      <c r="H639" s="264"/>
      <c r="I639" s="264"/>
      <c r="J639" s="264"/>
      <c r="K639" s="264"/>
      <c r="L639" s="264"/>
      <c r="M639" s="265"/>
    </row>
    <row r="640" spans="1:13" x14ac:dyDescent="0.15">
      <c r="A640" s="264"/>
      <c r="B640" s="265"/>
      <c r="C640" s="264"/>
      <c r="D640" s="265"/>
      <c r="E640" s="264"/>
      <c r="F640" s="265"/>
      <c r="G640" s="264"/>
      <c r="H640" s="264"/>
      <c r="I640" s="264"/>
      <c r="J640" s="264"/>
      <c r="K640" s="264"/>
      <c r="L640" s="264"/>
      <c r="M640" s="265"/>
    </row>
    <row r="641" spans="1:13" x14ac:dyDescent="0.15">
      <c r="A641" s="264"/>
      <c r="B641" s="265"/>
      <c r="C641" s="264"/>
      <c r="D641" s="265"/>
      <c r="E641" s="264"/>
      <c r="F641" s="265"/>
      <c r="G641" s="264"/>
      <c r="H641" s="264"/>
      <c r="I641" s="264"/>
      <c r="J641" s="264"/>
      <c r="K641" s="264"/>
      <c r="L641" s="264"/>
      <c r="M641" s="265"/>
    </row>
    <row r="642" spans="1:13" x14ac:dyDescent="0.15">
      <c r="A642" s="264"/>
      <c r="B642" s="265"/>
      <c r="C642" s="264"/>
      <c r="D642" s="265"/>
      <c r="E642" s="264"/>
      <c r="F642" s="265"/>
      <c r="G642" s="264"/>
      <c r="H642" s="264"/>
      <c r="I642" s="264"/>
      <c r="J642" s="264"/>
      <c r="K642" s="264"/>
      <c r="L642" s="264"/>
      <c r="M642" s="265"/>
    </row>
    <row r="643" spans="1:13" x14ac:dyDescent="0.15">
      <c r="A643" s="264"/>
      <c r="B643" s="265"/>
      <c r="C643" s="264"/>
      <c r="D643" s="265"/>
      <c r="E643" s="264"/>
      <c r="F643" s="265"/>
      <c r="G643" s="264"/>
      <c r="H643" s="264"/>
      <c r="I643" s="264"/>
      <c r="J643" s="264"/>
      <c r="K643" s="264"/>
      <c r="L643" s="264"/>
      <c r="M643" s="265"/>
    </row>
    <row r="644" spans="1:13" x14ac:dyDescent="0.15">
      <c r="A644" s="264"/>
      <c r="B644" s="265"/>
      <c r="C644" s="264"/>
      <c r="D644" s="265"/>
      <c r="E644" s="264"/>
      <c r="F644" s="265"/>
      <c r="G644" s="264"/>
      <c r="H644" s="264"/>
      <c r="I644" s="264"/>
      <c r="J644" s="264"/>
      <c r="K644" s="264"/>
      <c r="L644" s="264"/>
      <c r="M644" s="265"/>
    </row>
    <row r="645" spans="1:13" x14ac:dyDescent="0.15">
      <c r="A645" s="264"/>
      <c r="B645" s="265"/>
      <c r="C645" s="264"/>
      <c r="D645" s="265"/>
      <c r="E645" s="264"/>
      <c r="F645" s="265"/>
      <c r="G645" s="264"/>
      <c r="H645" s="264"/>
      <c r="I645" s="264"/>
      <c r="J645" s="264"/>
      <c r="K645" s="264"/>
      <c r="L645" s="264"/>
      <c r="M645" s="265"/>
    </row>
    <row r="646" spans="1:13" x14ac:dyDescent="0.15">
      <c r="A646" s="264"/>
      <c r="B646" s="265"/>
      <c r="C646" s="264"/>
      <c r="D646" s="265"/>
      <c r="E646" s="264"/>
      <c r="F646" s="265"/>
      <c r="G646" s="264"/>
      <c r="H646" s="264"/>
      <c r="I646" s="264"/>
      <c r="J646" s="264"/>
      <c r="K646" s="264"/>
      <c r="L646" s="264"/>
      <c r="M646" s="265"/>
    </row>
    <row r="647" spans="1:13" x14ac:dyDescent="0.15">
      <c r="A647" s="264"/>
      <c r="B647" s="265"/>
      <c r="C647" s="264"/>
      <c r="D647" s="265"/>
      <c r="E647" s="264"/>
      <c r="F647" s="265"/>
      <c r="G647" s="264"/>
      <c r="H647" s="264"/>
      <c r="I647" s="264"/>
      <c r="J647" s="264"/>
      <c r="K647" s="264"/>
      <c r="L647" s="264"/>
      <c r="M647" s="265"/>
    </row>
    <row r="648" spans="1:13" x14ac:dyDescent="0.15">
      <c r="A648" s="264"/>
      <c r="B648" s="265"/>
      <c r="C648" s="264"/>
      <c r="D648" s="265"/>
      <c r="E648" s="264"/>
      <c r="F648" s="265"/>
      <c r="G648" s="264"/>
      <c r="H648" s="264"/>
      <c r="I648" s="264"/>
      <c r="J648" s="264"/>
      <c r="K648" s="264"/>
      <c r="L648" s="264"/>
      <c r="M648" s="265"/>
    </row>
    <row r="649" spans="1:13" x14ac:dyDescent="0.15">
      <c r="A649" s="264"/>
      <c r="B649" s="265"/>
      <c r="C649" s="264"/>
      <c r="D649" s="265"/>
      <c r="E649" s="264"/>
      <c r="F649" s="265"/>
      <c r="G649" s="264"/>
      <c r="H649" s="264"/>
      <c r="I649" s="264"/>
      <c r="J649" s="264"/>
      <c r="K649" s="264"/>
      <c r="L649" s="264"/>
      <c r="M649" s="265"/>
    </row>
    <row r="650" spans="1:13" x14ac:dyDescent="0.15">
      <c r="A650" s="264"/>
      <c r="B650" s="265"/>
      <c r="C650" s="264"/>
      <c r="D650" s="265"/>
      <c r="E650" s="264"/>
      <c r="F650" s="265"/>
      <c r="G650" s="264"/>
      <c r="H650" s="264"/>
      <c r="I650" s="264"/>
      <c r="J650" s="264"/>
      <c r="K650" s="264"/>
      <c r="L650" s="264"/>
      <c r="M650" s="265"/>
    </row>
    <row r="651" spans="1:13" x14ac:dyDescent="0.15">
      <c r="A651" s="264"/>
      <c r="B651" s="265"/>
      <c r="C651" s="264"/>
      <c r="D651" s="265"/>
      <c r="E651" s="264"/>
      <c r="F651" s="265"/>
      <c r="G651" s="264"/>
      <c r="H651" s="264"/>
      <c r="I651" s="264"/>
      <c r="J651" s="264"/>
      <c r="K651" s="264"/>
      <c r="L651" s="264"/>
      <c r="M651" s="265"/>
    </row>
    <row r="652" spans="1:13" x14ac:dyDescent="0.15">
      <c r="A652" s="264"/>
      <c r="B652" s="265"/>
      <c r="C652" s="264"/>
      <c r="D652" s="265"/>
      <c r="E652" s="264"/>
      <c r="F652" s="265"/>
      <c r="G652" s="264"/>
      <c r="H652" s="264"/>
      <c r="I652" s="264"/>
      <c r="J652" s="264"/>
      <c r="K652" s="264"/>
      <c r="L652" s="264"/>
      <c r="M652" s="265"/>
    </row>
    <row r="653" spans="1:13" x14ac:dyDescent="0.15">
      <c r="A653" s="264"/>
      <c r="B653" s="265"/>
      <c r="C653" s="264"/>
      <c r="D653" s="265"/>
      <c r="E653" s="264"/>
      <c r="F653" s="265"/>
      <c r="G653" s="264"/>
      <c r="H653" s="264"/>
      <c r="I653" s="264"/>
      <c r="J653" s="264"/>
      <c r="K653" s="264"/>
      <c r="L653" s="264"/>
      <c r="M653" s="265"/>
    </row>
    <row r="654" spans="1:13" x14ac:dyDescent="0.15">
      <c r="A654" s="264"/>
      <c r="B654" s="265"/>
      <c r="C654" s="264"/>
      <c r="D654" s="265"/>
      <c r="E654" s="264"/>
      <c r="F654" s="265"/>
      <c r="G654" s="264"/>
      <c r="H654" s="264"/>
      <c r="I654" s="264"/>
      <c r="J654" s="264"/>
      <c r="K654" s="264"/>
      <c r="L654" s="264"/>
      <c r="M654" s="265"/>
    </row>
    <row r="655" spans="1:13" x14ac:dyDescent="0.15">
      <c r="A655" s="264"/>
      <c r="B655" s="265"/>
      <c r="C655" s="264"/>
      <c r="D655" s="265"/>
      <c r="E655" s="264"/>
      <c r="F655" s="265"/>
      <c r="G655" s="264"/>
      <c r="H655" s="264"/>
      <c r="I655" s="264"/>
      <c r="J655" s="264"/>
      <c r="K655" s="264"/>
      <c r="L655" s="264"/>
      <c r="M655" s="265"/>
    </row>
    <row r="656" spans="1:13" x14ac:dyDescent="0.15">
      <c r="A656" s="264"/>
      <c r="B656" s="265"/>
      <c r="C656" s="264"/>
      <c r="D656" s="265"/>
      <c r="E656" s="264"/>
      <c r="F656" s="265"/>
      <c r="G656" s="264"/>
      <c r="H656" s="264"/>
      <c r="I656" s="264"/>
      <c r="J656" s="264"/>
      <c r="K656" s="264"/>
      <c r="L656" s="264"/>
      <c r="M656" s="265"/>
    </row>
    <row r="657" spans="1:13" x14ac:dyDescent="0.15">
      <c r="A657" s="264"/>
      <c r="B657" s="265"/>
      <c r="C657" s="264"/>
      <c r="D657" s="265"/>
      <c r="E657" s="264"/>
      <c r="F657" s="265"/>
      <c r="G657" s="264"/>
      <c r="H657" s="264"/>
      <c r="I657" s="264"/>
      <c r="J657" s="264"/>
      <c r="K657" s="264"/>
      <c r="L657" s="264"/>
      <c r="M657" s="265"/>
    </row>
    <row r="658" spans="1:13" x14ac:dyDescent="0.15">
      <c r="A658" s="264"/>
      <c r="B658" s="265"/>
      <c r="C658" s="264"/>
      <c r="D658" s="265"/>
      <c r="E658" s="264"/>
      <c r="F658" s="265"/>
      <c r="G658" s="264"/>
      <c r="H658" s="264"/>
      <c r="I658" s="264"/>
      <c r="J658" s="264"/>
      <c r="K658" s="264"/>
      <c r="L658" s="264"/>
      <c r="M658" s="265"/>
    </row>
    <row r="659" spans="1:13" x14ac:dyDescent="0.15">
      <c r="A659" s="264"/>
      <c r="B659" s="265"/>
      <c r="C659" s="264"/>
      <c r="D659" s="265"/>
      <c r="E659" s="264"/>
      <c r="F659" s="265"/>
      <c r="G659" s="264"/>
      <c r="H659" s="264"/>
      <c r="I659" s="264"/>
      <c r="J659" s="264"/>
      <c r="K659" s="264"/>
      <c r="L659" s="264"/>
      <c r="M659" s="265"/>
    </row>
    <row r="660" spans="1:13" x14ac:dyDescent="0.15">
      <c r="A660" s="264"/>
      <c r="B660" s="265"/>
      <c r="C660" s="264"/>
      <c r="D660" s="265"/>
      <c r="E660" s="264"/>
      <c r="F660" s="265"/>
      <c r="G660" s="264"/>
      <c r="H660" s="264"/>
      <c r="I660" s="264"/>
      <c r="J660" s="264"/>
      <c r="K660" s="264"/>
      <c r="L660" s="264"/>
      <c r="M660" s="265"/>
    </row>
    <row r="661" spans="1:13" x14ac:dyDescent="0.15">
      <c r="A661" s="264"/>
      <c r="B661" s="265"/>
      <c r="C661" s="264"/>
      <c r="D661" s="265"/>
      <c r="E661" s="264"/>
      <c r="F661" s="265"/>
      <c r="G661" s="264"/>
      <c r="H661" s="264"/>
      <c r="I661" s="264"/>
      <c r="J661" s="264"/>
      <c r="K661" s="264"/>
      <c r="L661" s="264"/>
      <c r="M661" s="265"/>
    </row>
    <row r="662" spans="1:13" x14ac:dyDescent="0.15">
      <c r="A662" s="264"/>
      <c r="B662" s="265"/>
      <c r="C662" s="264"/>
      <c r="D662" s="265"/>
      <c r="E662" s="264"/>
      <c r="F662" s="265"/>
      <c r="G662" s="264"/>
      <c r="H662" s="264"/>
      <c r="I662" s="264"/>
      <c r="J662" s="264"/>
      <c r="K662" s="264"/>
      <c r="L662" s="264"/>
      <c r="M662" s="265"/>
    </row>
    <row r="663" spans="1:13" x14ac:dyDescent="0.15">
      <c r="A663" s="264"/>
      <c r="B663" s="265"/>
      <c r="C663" s="264"/>
      <c r="D663" s="265"/>
      <c r="E663" s="264"/>
      <c r="F663" s="265"/>
      <c r="G663" s="264"/>
      <c r="H663" s="264"/>
      <c r="I663" s="264"/>
      <c r="J663" s="264"/>
      <c r="K663" s="264"/>
      <c r="L663" s="264"/>
      <c r="M663" s="265"/>
    </row>
    <row r="664" spans="1:13" x14ac:dyDescent="0.15">
      <c r="A664" s="264"/>
      <c r="B664" s="265"/>
      <c r="C664" s="264"/>
      <c r="D664" s="265"/>
      <c r="E664" s="264"/>
      <c r="F664" s="265"/>
      <c r="G664" s="264"/>
      <c r="H664" s="264"/>
      <c r="I664" s="264"/>
      <c r="J664" s="264"/>
      <c r="K664" s="264"/>
      <c r="L664" s="264"/>
      <c r="M664" s="265"/>
    </row>
    <row r="665" spans="1:13" x14ac:dyDescent="0.15">
      <c r="A665" s="264"/>
      <c r="B665" s="265"/>
      <c r="C665" s="264"/>
      <c r="D665" s="265"/>
      <c r="E665" s="264"/>
      <c r="F665" s="265"/>
      <c r="G665" s="264"/>
      <c r="H665" s="264"/>
      <c r="I665" s="264"/>
      <c r="J665" s="264"/>
      <c r="K665" s="264"/>
      <c r="L665" s="264"/>
      <c r="M665" s="265"/>
    </row>
    <row r="666" spans="1:13" x14ac:dyDescent="0.15">
      <c r="A666" s="264"/>
      <c r="B666" s="265"/>
      <c r="C666" s="264"/>
      <c r="D666" s="265"/>
      <c r="E666" s="264"/>
      <c r="F666" s="265"/>
      <c r="G666" s="264"/>
      <c r="H666" s="264"/>
      <c r="I666" s="264"/>
      <c r="J666" s="264"/>
      <c r="K666" s="264"/>
      <c r="L666" s="264"/>
      <c r="M666" s="265"/>
    </row>
    <row r="667" spans="1:13" x14ac:dyDescent="0.15">
      <c r="A667" s="264"/>
      <c r="B667" s="265"/>
      <c r="C667" s="264"/>
      <c r="D667" s="265"/>
      <c r="E667" s="264"/>
      <c r="F667" s="265"/>
      <c r="G667" s="264"/>
      <c r="H667" s="264"/>
      <c r="I667" s="264"/>
      <c r="J667" s="264"/>
      <c r="K667" s="264"/>
      <c r="L667" s="264"/>
      <c r="M667" s="265"/>
    </row>
    <row r="668" spans="1:13" x14ac:dyDescent="0.15">
      <c r="A668" s="264"/>
      <c r="B668" s="265"/>
      <c r="C668" s="264"/>
      <c r="D668" s="265"/>
      <c r="E668" s="264"/>
      <c r="F668" s="265"/>
      <c r="G668" s="264"/>
      <c r="H668" s="264"/>
      <c r="I668" s="264"/>
      <c r="J668" s="264"/>
      <c r="K668" s="264"/>
      <c r="L668" s="264"/>
      <c r="M668" s="265"/>
    </row>
    <row r="669" spans="1:13" x14ac:dyDescent="0.15">
      <c r="A669" s="264"/>
      <c r="B669" s="265"/>
      <c r="C669" s="264"/>
      <c r="D669" s="265"/>
      <c r="E669" s="264"/>
      <c r="F669" s="265"/>
      <c r="G669" s="264"/>
      <c r="H669" s="264"/>
      <c r="I669" s="264"/>
      <c r="J669" s="264"/>
      <c r="K669" s="264"/>
      <c r="L669" s="264"/>
      <c r="M669" s="265"/>
    </row>
    <row r="670" spans="1:13" x14ac:dyDescent="0.15">
      <c r="A670" s="264"/>
      <c r="B670" s="265"/>
      <c r="C670" s="264"/>
      <c r="D670" s="265"/>
      <c r="E670" s="264"/>
      <c r="F670" s="265"/>
      <c r="G670" s="264"/>
      <c r="H670" s="264"/>
      <c r="I670" s="264"/>
      <c r="J670" s="264"/>
      <c r="K670" s="264"/>
      <c r="L670" s="264"/>
      <c r="M670" s="265"/>
    </row>
    <row r="671" spans="1:13" x14ac:dyDescent="0.15">
      <c r="A671" s="264"/>
      <c r="B671" s="265"/>
      <c r="C671" s="264"/>
      <c r="D671" s="265"/>
      <c r="E671" s="264"/>
      <c r="F671" s="265"/>
      <c r="G671" s="264"/>
      <c r="H671" s="264"/>
      <c r="I671" s="264"/>
      <c r="J671" s="264"/>
      <c r="K671" s="264"/>
      <c r="L671" s="264"/>
      <c r="M671" s="265"/>
    </row>
    <row r="672" spans="1:13" x14ac:dyDescent="0.15">
      <c r="A672" s="264"/>
      <c r="B672" s="265"/>
      <c r="C672" s="264"/>
      <c r="D672" s="265"/>
      <c r="E672" s="264"/>
      <c r="F672" s="265"/>
      <c r="G672" s="264"/>
      <c r="H672" s="264"/>
      <c r="I672" s="264"/>
      <c r="J672" s="264"/>
      <c r="K672" s="264"/>
      <c r="L672" s="264"/>
      <c r="M672" s="265"/>
    </row>
    <row r="673" spans="1:13" x14ac:dyDescent="0.15">
      <c r="A673" s="264"/>
      <c r="B673" s="265"/>
      <c r="C673" s="264"/>
      <c r="D673" s="265"/>
      <c r="E673" s="264"/>
      <c r="F673" s="265"/>
      <c r="G673" s="264"/>
      <c r="H673" s="264"/>
      <c r="I673" s="264"/>
      <c r="J673" s="264"/>
      <c r="K673" s="264"/>
      <c r="L673" s="264"/>
      <c r="M673" s="265"/>
    </row>
    <row r="674" spans="1:13" x14ac:dyDescent="0.15">
      <c r="A674" s="264"/>
      <c r="B674" s="265"/>
      <c r="C674" s="264"/>
      <c r="D674" s="265"/>
      <c r="E674" s="264"/>
      <c r="F674" s="265"/>
      <c r="G674" s="264"/>
      <c r="H674" s="264"/>
      <c r="I674" s="264"/>
      <c r="J674" s="264"/>
      <c r="K674" s="264"/>
      <c r="L674" s="264"/>
      <c r="M674" s="265"/>
    </row>
    <row r="675" spans="1:13" x14ac:dyDescent="0.15">
      <c r="A675" s="264"/>
      <c r="B675" s="265"/>
      <c r="C675" s="264"/>
      <c r="D675" s="265"/>
      <c r="E675" s="264"/>
      <c r="F675" s="265"/>
      <c r="G675" s="264"/>
      <c r="H675" s="264"/>
      <c r="I675" s="264"/>
      <c r="J675" s="264"/>
      <c r="K675" s="264"/>
      <c r="L675" s="264"/>
      <c r="M675" s="265"/>
    </row>
    <row r="676" spans="1:13" x14ac:dyDescent="0.15">
      <c r="A676" s="264"/>
      <c r="B676" s="265"/>
      <c r="C676" s="264"/>
      <c r="D676" s="265"/>
      <c r="E676" s="264"/>
      <c r="F676" s="265"/>
      <c r="G676" s="264"/>
      <c r="H676" s="264"/>
      <c r="I676" s="264"/>
      <c r="J676" s="264"/>
      <c r="K676" s="264"/>
      <c r="L676" s="264"/>
      <c r="M676" s="265"/>
    </row>
    <row r="677" spans="1:13" x14ac:dyDescent="0.15">
      <c r="A677" s="264"/>
      <c r="B677" s="265"/>
      <c r="C677" s="264"/>
      <c r="D677" s="265"/>
      <c r="E677" s="264"/>
      <c r="F677" s="265"/>
      <c r="G677" s="264"/>
      <c r="H677" s="264"/>
      <c r="I677" s="264"/>
      <c r="J677" s="264"/>
      <c r="K677" s="264"/>
      <c r="L677" s="264"/>
      <c r="M677" s="265"/>
    </row>
    <row r="678" spans="1:13" x14ac:dyDescent="0.15">
      <c r="A678" s="264"/>
      <c r="B678" s="265"/>
      <c r="C678" s="264"/>
      <c r="D678" s="265"/>
      <c r="E678" s="264"/>
      <c r="F678" s="265"/>
      <c r="G678" s="264"/>
      <c r="H678" s="264"/>
      <c r="I678" s="264"/>
      <c r="J678" s="264"/>
      <c r="K678" s="264"/>
      <c r="L678" s="264"/>
      <c r="M678" s="265"/>
    </row>
    <row r="679" spans="1:13" x14ac:dyDescent="0.15">
      <c r="A679" s="264"/>
      <c r="B679" s="265"/>
      <c r="C679" s="264"/>
      <c r="D679" s="265"/>
      <c r="E679" s="264"/>
      <c r="F679" s="265"/>
      <c r="G679" s="264"/>
      <c r="H679" s="264"/>
      <c r="I679" s="264"/>
      <c r="J679" s="264"/>
      <c r="K679" s="264"/>
      <c r="L679" s="264"/>
      <c r="M679" s="265"/>
    </row>
    <row r="680" spans="1:13" x14ac:dyDescent="0.15">
      <c r="A680" s="264"/>
      <c r="B680" s="265"/>
      <c r="C680" s="264"/>
      <c r="D680" s="265"/>
      <c r="E680" s="264"/>
      <c r="F680" s="265"/>
      <c r="G680" s="264"/>
      <c r="H680" s="264"/>
      <c r="I680" s="264"/>
      <c r="J680" s="264"/>
      <c r="K680" s="264"/>
      <c r="L680" s="264"/>
      <c r="M680" s="265"/>
    </row>
    <row r="681" spans="1:13" x14ac:dyDescent="0.15">
      <c r="A681" s="264"/>
      <c r="B681" s="265"/>
      <c r="C681" s="264"/>
      <c r="D681" s="265"/>
      <c r="E681" s="264"/>
      <c r="F681" s="265"/>
      <c r="G681" s="264"/>
      <c r="H681" s="264"/>
      <c r="I681" s="264"/>
      <c r="J681" s="264"/>
      <c r="K681" s="264"/>
      <c r="L681" s="264"/>
      <c r="M681" s="265"/>
    </row>
    <row r="682" spans="1:13" x14ac:dyDescent="0.15">
      <c r="A682" s="264"/>
      <c r="B682" s="265"/>
      <c r="C682" s="264"/>
      <c r="D682" s="265"/>
      <c r="E682" s="264"/>
      <c r="F682" s="265"/>
      <c r="G682" s="264"/>
      <c r="H682" s="264"/>
      <c r="I682" s="264"/>
      <c r="J682" s="264"/>
      <c r="K682" s="264"/>
      <c r="L682" s="264"/>
      <c r="M682" s="265"/>
    </row>
    <row r="683" spans="1:13" x14ac:dyDescent="0.15">
      <c r="A683" s="264"/>
      <c r="B683" s="265"/>
      <c r="C683" s="264"/>
      <c r="D683" s="265"/>
      <c r="E683" s="264"/>
      <c r="F683" s="265"/>
      <c r="G683" s="264"/>
      <c r="H683" s="264"/>
      <c r="I683" s="264"/>
      <c r="J683" s="264"/>
      <c r="K683" s="264"/>
      <c r="L683" s="264"/>
      <c r="M683" s="265"/>
    </row>
    <row r="684" spans="1:13" x14ac:dyDescent="0.15">
      <c r="A684" s="264"/>
      <c r="B684" s="265"/>
      <c r="C684" s="264"/>
      <c r="D684" s="265"/>
      <c r="E684" s="264"/>
      <c r="F684" s="265"/>
      <c r="G684" s="264"/>
      <c r="H684" s="264"/>
      <c r="I684" s="264"/>
      <c r="J684" s="264"/>
      <c r="K684" s="264"/>
      <c r="L684" s="264"/>
      <c r="M684" s="265"/>
    </row>
    <row r="685" spans="1:13" x14ac:dyDescent="0.15">
      <c r="A685" s="264"/>
      <c r="B685" s="265"/>
      <c r="C685" s="264"/>
      <c r="D685" s="265"/>
      <c r="E685" s="264"/>
      <c r="F685" s="265"/>
      <c r="G685" s="264"/>
      <c r="H685" s="264"/>
      <c r="I685" s="264"/>
      <c r="J685" s="264"/>
      <c r="K685" s="264"/>
      <c r="L685" s="264"/>
      <c r="M685" s="265"/>
    </row>
    <row r="686" spans="1:13" x14ac:dyDescent="0.15">
      <c r="A686" s="264"/>
      <c r="B686" s="265"/>
      <c r="C686" s="264"/>
      <c r="D686" s="265"/>
      <c r="E686" s="264"/>
      <c r="F686" s="265"/>
      <c r="G686" s="264"/>
      <c r="H686" s="264"/>
      <c r="I686" s="264"/>
      <c r="J686" s="264"/>
      <c r="K686" s="264"/>
      <c r="L686" s="264"/>
      <c r="M686" s="265"/>
    </row>
    <row r="687" spans="1:13" x14ac:dyDescent="0.15">
      <c r="A687" s="264"/>
      <c r="B687" s="265"/>
      <c r="C687" s="264"/>
      <c r="D687" s="265"/>
      <c r="E687" s="264"/>
      <c r="F687" s="265"/>
      <c r="G687" s="264"/>
      <c r="H687" s="264"/>
      <c r="I687" s="264"/>
      <c r="J687" s="264"/>
      <c r="K687" s="264"/>
      <c r="L687" s="264"/>
      <c r="M687" s="265"/>
    </row>
    <row r="688" spans="1:13" x14ac:dyDescent="0.15">
      <c r="A688" s="264"/>
      <c r="B688" s="265"/>
      <c r="C688" s="264"/>
      <c r="D688" s="265"/>
      <c r="E688" s="264"/>
      <c r="F688" s="265"/>
      <c r="G688" s="264"/>
      <c r="H688" s="264"/>
      <c r="I688" s="264"/>
      <c r="J688" s="264"/>
      <c r="K688" s="264"/>
      <c r="L688" s="264"/>
      <c r="M688" s="265"/>
    </row>
    <row r="689" spans="1:13" x14ac:dyDescent="0.15">
      <c r="A689" s="264"/>
      <c r="B689" s="265"/>
      <c r="C689" s="264"/>
      <c r="D689" s="265"/>
      <c r="E689" s="264"/>
      <c r="F689" s="265"/>
      <c r="G689" s="264"/>
      <c r="H689" s="264"/>
      <c r="I689" s="264"/>
      <c r="J689" s="264"/>
      <c r="K689" s="264"/>
      <c r="L689" s="264"/>
      <c r="M689" s="265"/>
    </row>
    <row r="690" spans="1:13" x14ac:dyDescent="0.15">
      <c r="A690" s="264"/>
      <c r="B690" s="265"/>
      <c r="C690" s="264"/>
      <c r="D690" s="265"/>
      <c r="E690" s="264"/>
      <c r="F690" s="265"/>
      <c r="G690" s="264"/>
      <c r="H690" s="264"/>
      <c r="I690" s="264"/>
      <c r="J690" s="264"/>
      <c r="K690" s="264"/>
      <c r="L690" s="264"/>
      <c r="M690" s="265"/>
    </row>
    <row r="691" spans="1:13" x14ac:dyDescent="0.15">
      <c r="A691" s="264"/>
      <c r="B691" s="265"/>
      <c r="C691" s="264"/>
      <c r="D691" s="265"/>
      <c r="E691" s="264"/>
      <c r="F691" s="265"/>
      <c r="G691" s="264"/>
      <c r="H691" s="264"/>
      <c r="I691" s="264"/>
      <c r="J691" s="264"/>
      <c r="K691" s="264"/>
      <c r="L691" s="264"/>
      <c r="M691" s="265"/>
    </row>
    <row r="692" spans="1:13" x14ac:dyDescent="0.15">
      <c r="A692" s="264"/>
      <c r="B692" s="265"/>
      <c r="C692" s="264"/>
      <c r="D692" s="265"/>
      <c r="E692" s="264"/>
      <c r="F692" s="265"/>
      <c r="G692" s="264"/>
      <c r="H692" s="264"/>
      <c r="I692" s="264"/>
      <c r="J692" s="264"/>
      <c r="K692" s="264"/>
      <c r="L692" s="264"/>
      <c r="M692" s="265"/>
    </row>
    <row r="693" spans="1:13" x14ac:dyDescent="0.15">
      <c r="A693" s="264"/>
      <c r="B693" s="265"/>
      <c r="C693" s="264"/>
      <c r="D693" s="265"/>
      <c r="E693" s="264"/>
      <c r="F693" s="265"/>
      <c r="G693" s="264"/>
      <c r="H693" s="264"/>
      <c r="I693" s="264"/>
      <c r="J693" s="264"/>
      <c r="K693" s="264"/>
      <c r="L693" s="264"/>
      <c r="M693" s="265"/>
    </row>
    <row r="694" spans="1:13" x14ac:dyDescent="0.15">
      <c r="A694" s="264"/>
      <c r="B694" s="265"/>
      <c r="C694" s="264"/>
      <c r="D694" s="265"/>
      <c r="E694" s="264"/>
      <c r="F694" s="265"/>
      <c r="G694" s="264"/>
      <c r="H694" s="264"/>
      <c r="I694" s="264"/>
      <c r="J694" s="264"/>
      <c r="K694" s="264"/>
      <c r="L694" s="264"/>
      <c r="M694" s="265"/>
    </row>
    <row r="695" spans="1:13" x14ac:dyDescent="0.15">
      <c r="A695" s="264"/>
      <c r="B695" s="265"/>
      <c r="C695" s="264"/>
      <c r="D695" s="265"/>
      <c r="E695" s="264"/>
      <c r="F695" s="265"/>
      <c r="G695" s="264"/>
      <c r="H695" s="264"/>
      <c r="I695" s="264"/>
      <c r="J695" s="264"/>
      <c r="K695" s="264"/>
      <c r="L695" s="264"/>
      <c r="M695" s="265"/>
    </row>
    <row r="696" spans="1:13" x14ac:dyDescent="0.15">
      <c r="A696" s="264"/>
      <c r="B696" s="265"/>
      <c r="C696" s="264"/>
      <c r="D696" s="265"/>
      <c r="E696" s="264"/>
      <c r="F696" s="265"/>
      <c r="G696" s="264"/>
      <c r="H696" s="264"/>
      <c r="I696" s="264"/>
      <c r="J696" s="264"/>
      <c r="K696" s="264"/>
      <c r="L696" s="264"/>
      <c r="M696" s="265"/>
    </row>
    <row r="697" spans="1:13" x14ac:dyDescent="0.15">
      <c r="A697" s="264"/>
      <c r="B697" s="265"/>
      <c r="C697" s="264"/>
      <c r="D697" s="265"/>
      <c r="E697" s="264"/>
      <c r="F697" s="265"/>
      <c r="G697" s="264"/>
      <c r="H697" s="264"/>
      <c r="I697" s="264"/>
      <c r="J697" s="264"/>
      <c r="K697" s="264"/>
      <c r="L697" s="264"/>
      <c r="M697" s="265"/>
    </row>
    <row r="698" spans="1:13" x14ac:dyDescent="0.15">
      <c r="A698" s="264"/>
      <c r="B698" s="265"/>
      <c r="C698" s="264"/>
      <c r="D698" s="265"/>
      <c r="E698" s="264"/>
      <c r="F698" s="265"/>
      <c r="G698" s="264"/>
      <c r="H698" s="264"/>
      <c r="I698" s="264"/>
      <c r="J698" s="264"/>
      <c r="K698" s="264"/>
      <c r="L698" s="264"/>
      <c r="M698" s="265"/>
    </row>
    <row r="699" spans="1:13" x14ac:dyDescent="0.15">
      <c r="A699" s="264"/>
      <c r="B699" s="265"/>
      <c r="C699" s="264"/>
      <c r="D699" s="265"/>
      <c r="E699" s="264"/>
      <c r="F699" s="265"/>
      <c r="G699" s="264"/>
      <c r="H699" s="264"/>
      <c r="I699" s="264"/>
      <c r="J699" s="264"/>
      <c r="K699" s="264"/>
      <c r="L699" s="264"/>
      <c r="M699" s="265"/>
    </row>
    <row r="700" spans="1:13" x14ac:dyDescent="0.15">
      <c r="A700" s="264"/>
      <c r="B700" s="265"/>
      <c r="C700" s="264"/>
      <c r="D700" s="265"/>
      <c r="E700" s="264"/>
      <c r="F700" s="265"/>
      <c r="G700" s="264"/>
      <c r="H700" s="264"/>
      <c r="I700" s="264"/>
      <c r="J700" s="264"/>
      <c r="K700" s="264"/>
      <c r="L700" s="264"/>
      <c r="M700" s="265"/>
    </row>
    <row r="701" spans="1:13" x14ac:dyDescent="0.15">
      <c r="A701" s="264"/>
      <c r="B701" s="265"/>
      <c r="C701" s="264"/>
      <c r="D701" s="265"/>
      <c r="E701" s="264"/>
      <c r="F701" s="265"/>
      <c r="G701" s="264"/>
      <c r="H701" s="264"/>
      <c r="I701" s="264"/>
      <c r="J701" s="264"/>
      <c r="K701" s="264"/>
      <c r="L701" s="264"/>
      <c r="M701" s="265"/>
    </row>
    <row r="702" spans="1:13" x14ac:dyDescent="0.15">
      <c r="A702" s="264"/>
      <c r="B702" s="265"/>
      <c r="C702" s="264"/>
      <c r="D702" s="265"/>
      <c r="E702" s="264"/>
      <c r="F702" s="265"/>
      <c r="G702" s="264"/>
      <c r="H702" s="264"/>
      <c r="I702" s="264"/>
      <c r="J702" s="264"/>
      <c r="K702" s="264"/>
      <c r="L702" s="264"/>
      <c r="M702" s="265"/>
    </row>
    <row r="703" spans="1:13" x14ac:dyDescent="0.15">
      <c r="A703" s="264"/>
      <c r="B703" s="265"/>
      <c r="C703" s="264"/>
      <c r="D703" s="265"/>
      <c r="E703" s="264"/>
      <c r="F703" s="265"/>
      <c r="G703" s="264"/>
      <c r="H703" s="264"/>
      <c r="I703" s="264"/>
      <c r="J703" s="264"/>
      <c r="K703" s="264"/>
      <c r="L703" s="264"/>
      <c r="M703" s="265"/>
    </row>
    <row r="704" spans="1:13" x14ac:dyDescent="0.15">
      <c r="A704" s="264"/>
      <c r="B704" s="265"/>
      <c r="C704" s="264"/>
      <c r="D704" s="265"/>
      <c r="E704" s="264"/>
      <c r="F704" s="265"/>
      <c r="G704" s="264"/>
      <c r="H704" s="264"/>
      <c r="I704" s="264"/>
      <c r="J704" s="264"/>
      <c r="K704" s="264"/>
      <c r="L704" s="264"/>
      <c r="M704" s="265"/>
    </row>
    <row r="705" spans="1:13" x14ac:dyDescent="0.15">
      <c r="A705" s="264"/>
      <c r="B705" s="265"/>
      <c r="C705" s="264"/>
      <c r="D705" s="265"/>
      <c r="E705" s="264"/>
      <c r="F705" s="265"/>
      <c r="G705" s="264"/>
      <c r="H705" s="264"/>
      <c r="I705" s="264"/>
      <c r="J705" s="264"/>
      <c r="K705" s="264"/>
      <c r="L705" s="264"/>
      <c r="M705" s="265"/>
    </row>
    <row r="706" spans="1:13" x14ac:dyDescent="0.15">
      <c r="A706" s="264"/>
      <c r="B706" s="265"/>
      <c r="C706" s="264"/>
      <c r="D706" s="265"/>
      <c r="E706" s="264"/>
      <c r="F706" s="265"/>
      <c r="G706" s="264"/>
      <c r="H706" s="264"/>
      <c r="I706" s="264"/>
      <c r="J706" s="264"/>
      <c r="K706" s="264"/>
      <c r="L706" s="264"/>
      <c r="M706" s="265"/>
    </row>
    <row r="707" spans="1:13" x14ac:dyDescent="0.15">
      <c r="A707" s="264"/>
      <c r="B707" s="265"/>
      <c r="C707" s="264"/>
      <c r="D707" s="265"/>
      <c r="E707" s="264"/>
      <c r="F707" s="265"/>
      <c r="G707" s="264"/>
      <c r="H707" s="264"/>
      <c r="I707" s="264"/>
      <c r="J707" s="264"/>
      <c r="K707" s="264"/>
      <c r="L707" s="264"/>
      <c r="M707" s="265"/>
    </row>
    <row r="708" spans="1:13" x14ac:dyDescent="0.15">
      <c r="A708" s="264"/>
      <c r="B708" s="265"/>
      <c r="C708" s="264"/>
      <c r="D708" s="265"/>
      <c r="E708" s="264"/>
      <c r="F708" s="265"/>
      <c r="G708" s="264"/>
      <c r="H708" s="264"/>
      <c r="I708" s="264"/>
      <c r="J708" s="264"/>
      <c r="K708" s="264"/>
      <c r="L708" s="264"/>
      <c r="M708" s="265"/>
    </row>
    <row r="709" spans="1:13" x14ac:dyDescent="0.15">
      <c r="A709" s="264"/>
      <c r="B709" s="265"/>
      <c r="C709" s="264"/>
      <c r="D709" s="265"/>
      <c r="E709" s="264"/>
      <c r="F709" s="265"/>
      <c r="G709" s="264"/>
      <c r="H709" s="264"/>
      <c r="I709" s="264"/>
      <c r="J709" s="264"/>
      <c r="K709" s="264"/>
      <c r="L709" s="264"/>
      <c r="M709" s="265"/>
    </row>
    <row r="710" spans="1:13" x14ac:dyDescent="0.15">
      <c r="A710" s="264"/>
      <c r="B710" s="265"/>
      <c r="C710" s="264"/>
      <c r="D710" s="265"/>
      <c r="E710" s="264"/>
      <c r="F710" s="265"/>
      <c r="G710" s="264"/>
      <c r="H710" s="264"/>
      <c r="I710" s="264"/>
      <c r="J710" s="264"/>
      <c r="K710" s="264"/>
      <c r="L710" s="264"/>
      <c r="M710" s="265"/>
    </row>
    <row r="711" spans="1:13" x14ac:dyDescent="0.15">
      <c r="A711" s="264"/>
      <c r="B711" s="265"/>
      <c r="C711" s="264"/>
      <c r="D711" s="265"/>
      <c r="E711" s="264"/>
      <c r="F711" s="265"/>
      <c r="G711" s="264"/>
      <c r="H711" s="264"/>
      <c r="I711" s="264"/>
      <c r="J711" s="264"/>
      <c r="K711" s="264"/>
      <c r="L711" s="264"/>
      <c r="M711" s="265"/>
    </row>
    <row r="712" spans="1:13" x14ac:dyDescent="0.15">
      <c r="A712" s="264"/>
      <c r="B712" s="265"/>
      <c r="C712" s="264"/>
      <c r="D712" s="265"/>
      <c r="E712" s="264"/>
      <c r="F712" s="265"/>
      <c r="G712" s="264"/>
      <c r="H712" s="264"/>
      <c r="I712" s="264"/>
      <c r="J712" s="264"/>
      <c r="K712" s="264"/>
      <c r="L712" s="264"/>
      <c r="M712" s="265"/>
    </row>
    <row r="713" spans="1:13" x14ac:dyDescent="0.15">
      <c r="A713" s="264"/>
      <c r="B713" s="265"/>
      <c r="C713" s="264"/>
      <c r="D713" s="265"/>
      <c r="E713" s="264"/>
      <c r="F713" s="265"/>
      <c r="G713" s="264"/>
      <c r="H713" s="264"/>
      <c r="I713" s="264"/>
      <c r="J713" s="264"/>
      <c r="K713" s="264"/>
      <c r="L713" s="264"/>
      <c r="M713" s="265"/>
    </row>
    <row r="714" spans="1:13" x14ac:dyDescent="0.15">
      <c r="A714" s="264"/>
      <c r="B714" s="265"/>
      <c r="C714" s="264"/>
      <c r="D714" s="265"/>
      <c r="E714" s="264"/>
      <c r="F714" s="265"/>
      <c r="G714" s="264"/>
      <c r="H714" s="264"/>
      <c r="I714" s="264"/>
      <c r="J714" s="264"/>
      <c r="K714" s="264"/>
      <c r="L714" s="264"/>
      <c r="M714" s="265"/>
    </row>
    <row r="715" spans="1:13" x14ac:dyDescent="0.15">
      <c r="A715" s="264"/>
      <c r="B715" s="265"/>
      <c r="C715" s="264"/>
      <c r="D715" s="265"/>
      <c r="E715" s="264"/>
      <c r="F715" s="265"/>
      <c r="G715" s="264"/>
      <c r="H715" s="264"/>
      <c r="I715" s="264"/>
      <c r="J715" s="264"/>
      <c r="K715" s="264"/>
      <c r="L715" s="264"/>
      <c r="M715" s="265"/>
    </row>
    <row r="716" spans="1:13" x14ac:dyDescent="0.15">
      <c r="A716" s="264"/>
      <c r="B716" s="265"/>
      <c r="C716" s="264"/>
      <c r="D716" s="265"/>
      <c r="E716" s="264"/>
      <c r="F716" s="265"/>
      <c r="G716" s="264"/>
      <c r="H716" s="264"/>
      <c r="I716" s="264"/>
      <c r="J716" s="264"/>
      <c r="K716" s="264"/>
      <c r="L716" s="264"/>
      <c r="M716" s="265"/>
    </row>
    <row r="717" spans="1:13" x14ac:dyDescent="0.15">
      <c r="A717" s="264"/>
      <c r="B717" s="265"/>
      <c r="C717" s="264"/>
      <c r="D717" s="265"/>
      <c r="E717" s="264"/>
      <c r="F717" s="265"/>
      <c r="G717" s="264"/>
      <c r="H717" s="264"/>
      <c r="I717" s="264"/>
      <c r="J717" s="264"/>
      <c r="K717" s="264"/>
      <c r="L717" s="264"/>
      <c r="M717" s="265"/>
    </row>
    <row r="718" spans="1:13" x14ac:dyDescent="0.15">
      <c r="A718" s="264"/>
      <c r="B718" s="265"/>
      <c r="C718" s="264"/>
      <c r="D718" s="265"/>
      <c r="E718" s="264"/>
      <c r="F718" s="265"/>
      <c r="G718" s="264"/>
      <c r="H718" s="264"/>
      <c r="I718" s="264"/>
      <c r="J718" s="264"/>
      <c r="K718" s="264"/>
      <c r="L718" s="264"/>
      <c r="M718" s="265"/>
    </row>
    <row r="719" spans="1:13" x14ac:dyDescent="0.15">
      <c r="A719" s="264"/>
      <c r="B719" s="265"/>
      <c r="C719" s="264"/>
      <c r="D719" s="265"/>
      <c r="E719" s="264"/>
      <c r="F719" s="265"/>
      <c r="G719" s="264"/>
      <c r="H719" s="264"/>
      <c r="I719" s="264"/>
      <c r="J719" s="264"/>
      <c r="K719" s="264"/>
      <c r="L719" s="264"/>
      <c r="M719" s="265"/>
    </row>
    <row r="720" spans="1:13" x14ac:dyDescent="0.15">
      <c r="A720" s="264"/>
      <c r="B720" s="265"/>
      <c r="C720" s="264"/>
      <c r="D720" s="265"/>
      <c r="E720" s="264"/>
      <c r="F720" s="265"/>
      <c r="G720" s="264"/>
      <c r="H720" s="264"/>
      <c r="I720" s="264"/>
      <c r="J720" s="264"/>
      <c r="K720" s="264"/>
      <c r="L720" s="264"/>
      <c r="M720" s="265"/>
    </row>
    <row r="721" spans="1:13" x14ac:dyDescent="0.15">
      <c r="A721" s="264"/>
      <c r="B721" s="265"/>
      <c r="C721" s="264"/>
      <c r="D721" s="265"/>
      <c r="E721" s="264"/>
      <c r="F721" s="265"/>
      <c r="G721" s="264"/>
      <c r="H721" s="264"/>
      <c r="I721" s="264"/>
      <c r="J721" s="264"/>
      <c r="K721" s="264"/>
      <c r="L721" s="264"/>
      <c r="M721" s="265"/>
    </row>
    <row r="722" spans="1:13" x14ac:dyDescent="0.15">
      <c r="A722" s="264"/>
      <c r="B722" s="265"/>
      <c r="C722" s="264"/>
      <c r="D722" s="265"/>
      <c r="E722" s="264"/>
      <c r="F722" s="265"/>
      <c r="G722" s="264"/>
      <c r="H722" s="264"/>
      <c r="I722" s="264"/>
      <c r="J722" s="264"/>
      <c r="K722" s="264"/>
      <c r="L722" s="264"/>
      <c r="M722" s="265"/>
    </row>
    <row r="723" spans="1:13" x14ac:dyDescent="0.15">
      <c r="A723" s="264"/>
      <c r="B723" s="265"/>
      <c r="C723" s="264"/>
      <c r="D723" s="265"/>
      <c r="E723" s="264"/>
      <c r="F723" s="265"/>
      <c r="G723" s="264"/>
      <c r="H723" s="264"/>
      <c r="I723" s="264"/>
      <c r="J723" s="264"/>
      <c r="K723" s="264"/>
      <c r="L723" s="264"/>
      <c r="M723" s="265"/>
    </row>
    <row r="724" spans="1:13" x14ac:dyDescent="0.15">
      <c r="A724" s="264"/>
      <c r="B724" s="265"/>
      <c r="C724" s="264"/>
      <c r="D724" s="265"/>
      <c r="E724" s="264"/>
      <c r="F724" s="265"/>
      <c r="G724" s="264"/>
      <c r="H724" s="264"/>
      <c r="I724" s="264"/>
      <c r="J724" s="264"/>
      <c r="K724" s="264"/>
      <c r="L724" s="264"/>
      <c r="M724" s="265"/>
    </row>
    <row r="725" spans="1:13" x14ac:dyDescent="0.15">
      <c r="A725" s="264"/>
      <c r="B725" s="265"/>
      <c r="C725" s="264"/>
      <c r="D725" s="265"/>
      <c r="E725" s="264"/>
      <c r="F725" s="265"/>
      <c r="G725" s="264"/>
      <c r="H725" s="264"/>
      <c r="I725" s="264"/>
      <c r="J725" s="264"/>
      <c r="K725" s="264"/>
      <c r="L725" s="264"/>
      <c r="M725" s="265"/>
    </row>
    <row r="726" spans="1:13" x14ac:dyDescent="0.15">
      <c r="A726" s="264"/>
      <c r="B726" s="265"/>
      <c r="C726" s="264"/>
      <c r="D726" s="265"/>
      <c r="E726" s="264"/>
      <c r="F726" s="265"/>
      <c r="G726" s="264"/>
      <c r="H726" s="264"/>
      <c r="I726" s="264"/>
      <c r="J726" s="264"/>
      <c r="K726" s="264"/>
      <c r="L726" s="264"/>
      <c r="M726" s="265"/>
    </row>
    <row r="727" spans="1:13" x14ac:dyDescent="0.15">
      <c r="A727" s="264"/>
      <c r="B727" s="265"/>
      <c r="C727" s="264"/>
      <c r="D727" s="265"/>
      <c r="E727" s="264"/>
      <c r="F727" s="265"/>
      <c r="G727" s="264"/>
      <c r="H727" s="264"/>
      <c r="I727" s="264"/>
      <c r="J727" s="264"/>
      <c r="K727" s="264"/>
      <c r="L727" s="264"/>
      <c r="M727" s="265"/>
    </row>
    <row r="728" spans="1:13" x14ac:dyDescent="0.15">
      <c r="A728" s="264"/>
      <c r="B728" s="265"/>
      <c r="C728" s="264"/>
      <c r="D728" s="265"/>
      <c r="E728" s="264"/>
      <c r="F728" s="265"/>
      <c r="G728" s="264"/>
      <c r="H728" s="264"/>
      <c r="I728" s="264"/>
      <c r="J728" s="264"/>
      <c r="K728" s="264"/>
      <c r="L728" s="264"/>
      <c r="M728" s="265"/>
    </row>
    <row r="729" spans="1:13" x14ac:dyDescent="0.15">
      <c r="A729" s="264"/>
      <c r="B729" s="265"/>
      <c r="C729" s="264"/>
      <c r="D729" s="265"/>
      <c r="E729" s="264"/>
      <c r="F729" s="265"/>
      <c r="G729" s="264"/>
      <c r="H729" s="264"/>
      <c r="I729" s="264"/>
      <c r="J729" s="264"/>
      <c r="K729" s="264"/>
      <c r="L729" s="264"/>
      <c r="M729" s="265"/>
    </row>
    <row r="730" spans="1:13" x14ac:dyDescent="0.15">
      <c r="A730" s="264"/>
      <c r="B730" s="265"/>
      <c r="C730" s="264"/>
      <c r="D730" s="265"/>
      <c r="E730" s="264"/>
      <c r="F730" s="265"/>
      <c r="G730" s="264"/>
      <c r="H730" s="264"/>
      <c r="I730" s="264"/>
      <c r="J730" s="264"/>
      <c r="K730" s="264"/>
      <c r="L730" s="264"/>
      <c r="M730" s="265"/>
    </row>
    <row r="731" spans="1:13" x14ac:dyDescent="0.15">
      <c r="A731" s="264"/>
      <c r="B731" s="265"/>
      <c r="C731" s="264"/>
      <c r="D731" s="265"/>
      <c r="E731" s="264"/>
      <c r="F731" s="265"/>
      <c r="G731" s="264"/>
      <c r="H731" s="264"/>
      <c r="I731" s="264"/>
      <c r="J731" s="264"/>
      <c r="K731" s="264"/>
      <c r="L731" s="264"/>
      <c r="M731" s="265"/>
    </row>
    <row r="732" spans="1:13" x14ac:dyDescent="0.15">
      <c r="A732" s="264"/>
      <c r="B732" s="265"/>
      <c r="C732" s="264"/>
      <c r="D732" s="265"/>
      <c r="E732" s="264"/>
      <c r="F732" s="265"/>
      <c r="G732" s="264"/>
      <c r="H732" s="264"/>
      <c r="I732" s="264"/>
      <c r="J732" s="264"/>
      <c r="K732" s="264"/>
      <c r="L732" s="264"/>
      <c r="M732" s="265"/>
    </row>
    <row r="733" spans="1:13" x14ac:dyDescent="0.15">
      <c r="A733" s="264"/>
      <c r="B733" s="265"/>
      <c r="C733" s="264"/>
      <c r="D733" s="265"/>
      <c r="E733" s="264"/>
      <c r="F733" s="265"/>
      <c r="G733" s="264"/>
      <c r="H733" s="264"/>
      <c r="I733" s="264"/>
      <c r="J733" s="264"/>
      <c r="K733" s="264"/>
      <c r="L733" s="264"/>
      <c r="M733" s="265"/>
    </row>
    <row r="734" spans="1:13" x14ac:dyDescent="0.15">
      <c r="A734" s="264"/>
      <c r="B734" s="265"/>
      <c r="C734" s="264"/>
      <c r="D734" s="265"/>
      <c r="E734" s="264"/>
      <c r="F734" s="265"/>
      <c r="G734" s="264"/>
      <c r="H734" s="264"/>
      <c r="I734" s="264"/>
      <c r="J734" s="264"/>
      <c r="K734" s="264"/>
      <c r="L734" s="264"/>
      <c r="M734" s="265"/>
    </row>
    <row r="735" spans="1:13" x14ac:dyDescent="0.15">
      <c r="A735" s="264"/>
      <c r="B735" s="265"/>
      <c r="C735" s="264"/>
      <c r="D735" s="265"/>
      <c r="E735" s="264"/>
      <c r="F735" s="265"/>
      <c r="G735" s="264"/>
      <c r="H735" s="264"/>
      <c r="I735" s="264"/>
      <c r="J735" s="264"/>
      <c r="K735" s="264"/>
      <c r="L735" s="264"/>
      <c r="M735" s="265"/>
    </row>
    <row r="736" spans="1:13" x14ac:dyDescent="0.15">
      <c r="A736" s="264"/>
      <c r="B736" s="265"/>
      <c r="C736" s="264"/>
      <c r="D736" s="265"/>
      <c r="E736" s="264"/>
      <c r="F736" s="265"/>
      <c r="G736" s="264"/>
      <c r="H736" s="264"/>
      <c r="I736" s="264"/>
      <c r="J736" s="264"/>
      <c r="K736" s="264"/>
      <c r="L736" s="264"/>
      <c r="M736" s="265"/>
    </row>
    <row r="737" spans="1:13" x14ac:dyDescent="0.15">
      <c r="A737" s="264"/>
      <c r="B737" s="265"/>
      <c r="C737" s="264"/>
      <c r="D737" s="265"/>
      <c r="E737" s="264"/>
      <c r="F737" s="265"/>
      <c r="G737" s="264"/>
      <c r="H737" s="264"/>
      <c r="I737" s="264"/>
      <c r="J737" s="264"/>
      <c r="K737" s="264"/>
      <c r="L737" s="264"/>
      <c r="M737" s="265"/>
    </row>
    <row r="738" spans="1:13" x14ac:dyDescent="0.15">
      <c r="A738" s="264"/>
      <c r="B738" s="265"/>
      <c r="C738" s="264"/>
      <c r="D738" s="265"/>
      <c r="E738" s="264"/>
      <c r="F738" s="265"/>
      <c r="G738" s="264"/>
      <c r="H738" s="264"/>
      <c r="I738" s="264"/>
      <c r="J738" s="264"/>
      <c r="K738" s="264"/>
      <c r="L738" s="264"/>
      <c r="M738" s="265"/>
    </row>
    <row r="739" spans="1:13" x14ac:dyDescent="0.15">
      <c r="A739" s="264"/>
      <c r="B739" s="265"/>
      <c r="C739" s="264"/>
      <c r="D739" s="265"/>
      <c r="E739" s="264"/>
      <c r="F739" s="265"/>
      <c r="G739" s="264"/>
      <c r="H739" s="264"/>
      <c r="I739" s="264"/>
      <c r="J739" s="264"/>
      <c r="K739" s="264"/>
      <c r="L739" s="264"/>
      <c r="M739" s="265"/>
    </row>
    <row r="740" spans="1:13" x14ac:dyDescent="0.15">
      <c r="A740" s="264"/>
      <c r="B740" s="265"/>
      <c r="C740" s="264"/>
      <c r="D740" s="265"/>
      <c r="E740" s="264"/>
      <c r="F740" s="265"/>
      <c r="G740" s="264"/>
      <c r="H740" s="264"/>
      <c r="I740" s="264"/>
      <c r="J740" s="264"/>
      <c r="K740" s="264"/>
      <c r="L740" s="264"/>
      <c r="M740" s="265"/>
    </row>
    <row r="741" spans="1:13" x14ac:dyDescent="0.15">
      <c r="A741" s="264"/>
      <c r="B741" s="265"/>
      <c r="C741" s="264"/>
      <c r="D741" s="265"/>
      <c r="E741" s="264"/>
      <c r="F741" s="265"/>
      <c r="G741" s="264"/>
      <c r="H741" s="264"/>
      <c r="I741" s="264"/>
      <c r="J741" s="264"/>
      <c r="K741" s="264"/>
      <c r="L741" s="264"/>
      <c r="M741" s="265"/>
    </row>
    <row r="742" spans="1:13" x14ac:dyDescent="0.15">
      <c r="A742" s="264"/>
      <c r="B742" s="265"/>
      <c r="C742" s="264"/>
      <c r="D742" s="265"/>
      <c r="E742" s="264"/>
      <c r="F742" s="265"/>
      <c r="G742" s="264"/>
      <c r="H742" s="264"/>
      <c r="I742" s="264"/>
      <c r="J742" s="264"/>
      <c r="K742" s="264"/>
      <c r="L742" s="264"/>
      <c r="M742" s="265"/>
    </row>
    <row r="743" spans="1:13" x14ac:dyDescent="0.15">
      <c r="A743" s="264"/>
      <c r="B743" s="265"/>
      <c r="C743" s="264"/>
      <c r="D743" s="265"/>
      <c r="E743" s="264"/>
      <c r="F743" s="265"/>
      <c r="G743" s="264"/>
      <c r="H743" s="264"/>
      <c r="I743" s="264"/>
      <c r="J743" s="264"/>
      <c r="K743" s="264"/>
      <c r="L743" s="264"/>
      <c r="M743" s="265"/>
    </row>
    <row r="744" spans="1:13" x14ac:dyDescent="0.15">
      <c r="A744" s="264"/>
      <c r="B744" s="265"/>
      <c r="C744" s="264"/>
      <c r="D744" s="265"/>
      <c r="E744" s="264"/>
      <c r="F744" s="265"/>
      <c r="G744" s="264"/>
      <c r="H744" s="264"/>
      <c r="I744" s="264"/>
      <c r="J744" s="264"/>
      <c r="K744" s="264"/>
      <c r="L744" s="264"/>
      <c r="M744" s="265"/>
    </row>
    <row r="745" spans="1:13" x14ac:dyDescent="0.15">
      <c r="A745" s="264"/>
      <c r="B745" s="265"/>
      <c r="C745" s="264"/>
      <c r="D745" s="265"/>
      <c r="E745" s="264"/>
      <c r="F745" s="265"/>
      <c r="G745" s="264"/>
      <c r="H745" s="264"/>
      <c r="I745" s="264"/>
      <c r="J745" s="264"/>
      <c r="K745" s="264"/>
      <c r="L745" s="264"/>
      <c r="M745" s="265"/>
    </row>
    <row r="746" spans="1:13" x14ac:dyDescent="0.15">
      <c r="A746" s="264"/>
      <c r="B746" s="265"/>
      <c r="C746" s="264"/>
      <c r="D746" s="265"/>
      <c r="E746" s="264"/>
      <c r="F746" s="265"/>
      <c r="G746" s="264"/>
      <c r="H746" s="264"/>
      <c r="I746" s="264"/>
      <c r="J746" s="264"/>
      <c r="K746" s="264"/>
      <c r="L746" s="264"/>
      <c r="M746" s="265"/>
    </row>
    <row r="747" spans="1:13" x14ac:dyDescent="0.15">
      <c r="A747" s="264"/>
      <c r="B747" s="265"/>
      <c r="C747" s="264"/>
      <c r="D747" s="265"/>
      <c r="E747" s="264"/>
      <c r="F747" s="265"/>
      <c r="G747" s="264"/>
      <c r="H747" s="264"/>
      <c r="I747" s="264"/>
      <c r="J747" s="264"/>
      <c r="K747" s="264"/>
      <c r="L747" s="264"/>
      <c r="M747" s="265"/>
    </row>
    <row r="748" spans="1:13" x14ac:dyDescent="0.15">
      <c r="A748" s="264"/>
      <c r="B748" s="265"/>
      <c r="C748" s="264"/>
      <c r="D748" s="265"/>
      <c r="E748" s="264"/>
      <c r="F748" s="265"/>
      <c r="G748" s="264"/>
      <c r="H748" s="264"/>
      <c r="I748" s="264"/>
      <c r="J748" s="264"/>
      <c r="K748" s="264"/>
      <c r="L748" s="264"/>
      <c r="M748" s="265"/>
    </row>
    <row r="749" spans="1:13" x14ac:dyDescent="0.15">
      <c r="A749" s="264"/>
      <c r="B749" s="265"/>
      <c r="C749" s="264"/>
      <c r="D749" s="265"/>
      <c r="E749" s="264"/>
      <c r="F749" s="265"/>
      <c r="G749" s="264"/>
      <c r="H749" s="264"/>
      <c r="I749" s="264"/>
      <c r="J749" s="264"/>
      <c r="K749" s="264"/>
      <c r="L749" s="264"/>
      <c r="M749" s="265"/>
    </row>
    <row r="750" spans="1:13" x14ac:dyDescent="0.15">
      <c r="A750" s="264"/>
      <c r="B750" s="265"/>
      <c r="C750" s="264"/>
      <c r="D750" s="265"/>
      <c r="E750" s="264"/>
      <c r="F750" s="265"/>
      <c r="G750" s="264"/>
      <c r="H750" s="264"/>
      <c r="I750" s="264"/>
      <c r="J750" s="264"/>
      <c r="K750" s="264"/>
      <c r="L750" s="264"/>
      <c r="M750" s="265"/>
    </row>
    <row r="751" spans="1:13" x14ac:dyDescent="0.15">
      <c r="A751" s="264"/>
      <c r="B751" s="265"/>
      <c r="C751" s="264"/>
      <c r="D751" s="265"/>
      <c r="E751" s="264"/>
      <c r="F751" s="265"/>
      <c r="G751" s="264"/>
      <c r="H751" s="264"/>
      <c r="I751" s="264"/>
      <c r="J751" s="264"/>
      <c r="K751" s="264"/>
      <c r="L751" s="264"/>
      <c r="M751" s="265"/>
    </row>
    <row r="752" spans="1:13" x14ac:dyDescent="0.15">
      <c r="A752" s="264"/>
      <c r="B752" s="265"/>
      <c r="C752" s="264"/>
      <c r="D752" s="265"/>
      <c r="E752" s="264"/>
      <c r="F752" s="265"/>
      <c r="G752" s="264"/>
      <c r="H752" s="264"/>
      <c r="I752" s="264"/>
      <c r="J752" s="264"/>
      <c r="K752" s="264"/>
      <c r="L752" s="264"/>
      <c r="M752" s="265"/>
    </row>
    <row r="753" spans="1:13" x14ac:dyDescent="0.15">
      <c r="A753" s="264"/>
      <c r="B753" s="265"/>
      <c r="C753" s="264"/>
      <c r="D753" s="265"/>
      <c r="E753" s="264"/>
      <c r="F753" s="265"/>
      <c r="G753" s="264"/>
      <c r="H753" s="264"/>
      <c r="I753" s="264"/>
      <c r="J753" s="264"/>
      <c r="K753" s="264"/>
      <c r="L753" s="264"/>
      <c r="M753" s="265"/>
    </row>
    <row r="754" spans="1:13" x14ac:dyDescent="0.15">
      <c r="A754" s="264"/>
      <c r="B754" s="265"/>
      <c r="C754" s="264"/>
      <c r="D754" s="265"/>
      <c r="E754" s="264"/>
      <c r="F754" s="265"/>
      <c r="G754" s="264"/>
      <c r="H754" s="264"/>
      <c r="I754" s="264"/>
      <c r="J754" s="264"/>
      <c r="K754" s="264"/>
      <c r="L754" s="264"/>
      <c r="M754" s="265"/>
    </row>
    <row r="755" spans="1:13" x14ac:dyDescent="0.15">
      <c r="A755" s="264"/>
      <c r="B755" s="265"/>
      <c r="C755" s="264"/>
      <c r="D755" s="265"/>
      <c r="E755" s="264"/>
      <c r="F755" s="265"/>
      <c r="G755" s="264"/>
      <c r="H755" s="264"/>
      <c r="I755" s="264"/>
      <c r="J755" s="264"/>
      <c r="K755" s="264"/>
      <c r="L755" s="264"/>
      <c r="M755" s="265"/>
    </row>
    <row r="756" spans="1:13" x14ac:dyDescent="0.15">
      <c r="A756" s="264"/>
      <c r="B756" s="265"/>
      <c r="C756" s="264"/>
      <c r="D756" s="265"/>
      <c r="E756" s="264"/>
      <c r="F756" s="265"/>
      <c r="G756" s="264"/>
      <c r="H756" s="264"/>
      <c r="I756" s="264"/>
      <c r="J756" s="264"/>
      <c r="K756" s="264"/>
      <c r="L756" s="264"/>
      <c r="M756" s="265"/>
    </row>
    <row r="757" spans="1:13" x14ac:dyDescent="0.15">
      <c r="A757" s="264"/>
      <c r="B757" s="265"/>
      <c r="C757" s="264"/>
      <c r="D757" s="265"/>
      <c r="E757" s="264"/>
      <c r="F757" s="265"/>
      <c r="G757" s="264"/>
      <c r="H757" s="264"/>
      <c r="I757" s="264"/>
      <c r="J757" s="264"/>
      <c r="K757" s="264"/>
      <c r="L757" s="264"/>
      <c r="M757" s="265"/>
    </row>
    <row r="758" spans="1:13" x14ac:dyDescent="0.15">
      <c r="A758" s="264"/>
      <c r="B758" s="265"/>
      <c r="C758" s="264"/>
      <c r="D758" s="265"/>
      <c r="E758" s="264"/>
      <c r="F758" s="265"/>
      <c r="G758" s="264"/>
      <c r="H758" s="264"/>
      <c r="I758" s="264"/>
      <c r="J758" s="264"/>
      <c r="K758" s="264"/>
      <c r="L758" s="264"/>
      <c r="M758" s="265"/>
    </row>
    <row r="759" spans="1:13" x14ac:dyDescent="0.15">
      <c r="A759" s="264"/>
      <c r="B759" s="265"/>
      <c r="C759" s="264"/>
      <c r="D759" s="265"/>
      <c r="E759" s="264"/>
      <c r="F759" s="265"/>
      <c r="G759" s="264"/>
      <c r="H759" s="264"/>
      <c r="I759" s="264"/>
      <c r="J759" s="264"/>
      <c r="K759" s="264"/>
      <c r="L759" s="264"/>
      <c r="M759" s="265"/>
    </row>
    <row r="760" spans="1:13" x14ac:dyDescent="0.15">
      <c r="A760" s="264"/>
      <c r="B760" s="265"/>
      <c r="C760" s="264"/>
      <c r="D760" s="265"/>
      <c r="E760" s="264"/>
      <c r="F760" s="265"/>
      <c r="G760" s="264"/>
      <c r="H760" s="264"/>
      <c r="I760" s="264"/>
      <c r="J760" s="264"/>
      <c r="K760" s="264"/>
      <c r="L760" s="264"/>
      <c r="M760" s="265"/>
    </row>
    <row r="761" spans="1:13" x14ac:dyDescent="0.15">
      <c r="A761" s="264"/>
      <c r="B761" s="265"/>
      <c r="C761" s="264"/>
      <c r="D761" s="265"/>
      <c r="E761" s="264"/>
      <c r="F761" s="265"/>
      <c r="G761" s="264"/>
      <c r="H761" s="264"/>
      <c r="I761" s="264"/>
      <c r="J761" s="264"/>
      <c r="K761" s="264"/>
      <c r="L761" s="264"/>
      <c r="M761" s="265"/>
    </row>
    <row r="762" spans="1:13" x14ac:dyDescent="0.15">
      <c r="A762" s="264"/>
      <c r="B762" s="265"/>
      <c r="C762" s="264"/>
      <c r="D762" s="265"/>
      <c r="E762" s="264"/>
      <c r="F762" s="265"/>
      <c r="G762" s="264"/>
      <c r="H762" s="264"/>
      <c r="I762" s="264"/>
      <c r="J762" s="264"/>
      <c r="K762" s="264"/>
      <c r="L762" s="264"/>
      <c r="M762" s="265"/>
    </row>
    <row r="763" spans="1:13" x14ac:dyDescent="0.15">
      <c r="A763" s="264"/>
      <c r="B763" s="265"/>
      <c r="C763" s="264"/>
      <c r="D763" s="265"/>
      <c r="E763" s="264"/>
      <c r="F763" s="265"/>
      <c r="G763" s="264"/>
      <c r="H763" s="264"/>
      <c r="I763" s="264"/>
      <c r="J763" s="264"/>
      <c r="K763" s="264"/>
      <c r="L763" s="264"/>
      <c r="M763" s="265"/>
    </row>
    <row r="764" spans="1:13" x14ac:dyDescent="0.15">
      <c r="A764" s="264"/>
      <c r="B764" s="265"/>
      <c r="C764" s="264"/>
      <c r="D764" s="265"/>
      <c r="E764" s="264"/>
      <c r="F764" s="265"/>
      <c r="G764" s="264"/>
      <c r="H764" s="264"/>
      <c r="I764" s="264"/>
      <c r="J764" s="264"/>
      <c r="K764" s="264"/>
      <c r="L764" s="264"/>
      <c r="M764" s="265"/>
    </row>
    <row r="765" spans="1:13" x14ac:dyDescent="0.15">
      <c r="A765" s="264"/>
      <c r="B765" s="265"/>
      <c r="C765" s="264"/>
      <c r="D765" s="265"/>
      <c r="E765" s="264"/>
      <c r="F765" s="265"/>
      <c r="G765" s="264"/>
      <c r="H765" s="264"/>
      <c r="I765" s="264"/>
      <c r="J765" s="264"/>
      <c r="K765" s="264"/>
      <c r="L765" s="264"/>
      <c r="M765" s="265"/>
    </row>
    <row r="766" spans="1:13" x14ac:dyDescent="0.15">
      <c r="A766" s="264"/>
      <c r="B766" s="265"/>
      <c r="C766" s="264"/>
      <c r="D766" s="265"/>
      <c r="E766" s="264"/>
      <c r="F766" s="265"/>
      <c r="G766" s="264"/>
      <c r="H766" s="264"/>
      <c r="I766" s="264"/>
      <c r="J766" s="264"/>
      <c r="K766" s="264"/>
      <c r="L766" s="264"/>
      <c r="M766" s="265"/>
    </row>
    <row r="767" spans="1:13" x14ac:dyDescent="0.15">
      <c r="A767" s="264"/>
      <c r="B767" s="265"/>
      <c r="C767" s="264"/>
      <c r="D767" s="265"/>
      <c r="E767" s="264"/>
      <c r="F767" s="265"/>
      <c r="G767" s="264"/>
      <c r="H767" s="264"/>
      <c r="I767" s="264"/>
      <c r="J767" s="264"/>
      <c r="K767" s="264"/>
      <c r="L767" s="264"/>
      <c r="M767" s="265"/>
    </row>
    <row r="768" spans="1:13" x14ac:dyDescent="0.15">
      <c r="A768" s="264"/>
      <c r="B768" s="265"/>
      <c r="C768" s="264"/>
      <c r="D768" s="265"/>
      <c r="E768" s="264"/>
      <c r="F768" s="265"/>
      <c r="G768" s="264"/>
      <c r="H768" s="264"/>
      <c r="I768" s="264"/>
      <c r="J768" s="264"/>
      <c r="K768" s="264"/>
      <c r="L768" s="264"/>
      <c r="M768" s="265"/>
    </row>
    <row r="769" spans="1:13" x14ac:dyDescent="0.15">
      <c r="A769" s="264"/>
      <c r="B769" s="265"/>
      <c r="C769" s="264"/>
      <c r="D769" s="265"/>
      <c r="E769" s="264"/>
      <c r="F769" s="265"/>
      <c r="G769" s="264"/>
      <c r="H769" s="264"/>
      <c r="I769" s="264"/>
      <c r="J769" s="264"/>
      <c r="K769" s="264"/>
      <c r="L769" s="264"/>
      <c r="M769" s="265"/>
    </row>
    <row r="770" spans="1:13" x14ac:dyDescent="0.15">
      <c r="A770" s="264"/>
      <c r="B770" s="265"/>
      <c r="C770" s="264"/>
      <c r="D770" s="265"/>
      <c r="E770" s="264"/>
      <c r="F770" s="265"/>
      <c r="G770" s="264"/>
      <c r="H770" s="264"/>
      <c r="I770" s="264"/>
      <c r="J770" s="264"/>
      <c r="K770" s="264"/>
      <c r="L770" s="264"/>
      <c r="M770" s="265"/>
    </row>
    <row r="771" spans="1:13" x14ac:dyDescent="0.15">
      <c r="A771" s="264"/>
      <c r="B771" s="265"/>
      <c r="C771" s="264"/>
      <c r="D771" s="265"/>
      <c r="E771" s="264"/>
      <c r="F771" s="265"/>
      <c r="G771" s="264"/>
      <c r="H771" s="264"/>
      <c r="I771" s="264"/>
      <c r="J771" s="264"/>
      <c r="K771" s="264"/>
      <c r="L771" s="264"/>
      <c r="M771" s="265"/>
    </row>
    <row r="772" spans="1:13" x14ac:dyDescent="0.15">
      <c r="A772" s="264"/>
      <c r="B772" s="265"/>
      <c r="C772" s="264"/>
      <c r="D772" s="265"/>
      <c r="E772" s="264"/>
      <c r="F772" s="265"/>
      <c r="G772" s="264"/>
      <c r="H772" s="264"/>
      <c r="I772" s="264"/>
      <c r="J772" s="264"/>
      <c r="K772" s="264"/>
      <c r="L772" s="264"/>
      <c r="M772" s="265"/>
    </row>
    <row r="773" spans="1:13" x14ac:dyDescent="0.15">
      <c r="A773" s="264"/>
      <c r="B773" s="265"/>
      <c r="C773" s="264"/>
      <c r="D773" s="265"/>
      <c r="E773" s="264"/>
      <c r="F773" s="265"/>
      <c r="G773" s="264"/>
      <c r="H773" s="264"/>
      <c r="I773" s="264"/>
      <c r="J773" s="264"/>
      <c r="K773" s="264"/>
      <c r="L773" s="264"/>
      <c r="M773" s="265"/>
    </row>
    <row r="774" spans="1:13" x14ac:dyDescent="0.15">
      <c r="A774" s="264"/>
      <c r="B774" s="265"/>
      <c r="C774" s="264"/>
      <c r="D774" s="265"/>
      <c r="E774" s="264"/>
      <c r="F774" s="265"/>
      <c r="G774" s="264"/>
      <c r="H774" s="264"/>
      <c r="I774" s="264"/>
      <c r="J774" s="264"/>
      <c r="K774" s="264"/>
      <c r="L774" s="264"/>
      <c r="M774" s="265"/>
    </row>
    <row r="775" spans="1:13" x14ac:dyDescent="0.15">
      <c r="A775" s="264"/>
      <c r="B775" s="265"/>
      <c r="C775" s="264"/>
      <c r="D775" s="265"/>
      <c r="E775" s="264"/>
      <c r="F775" s="265"/>
      <c r="G775" s="264"/>
      <c r="H775" s="264"/>
      <c r="I775" s="264"/>
      <c r="J775" s="264"/>
      <c r="K775" s="264"/>
      <c r="L775" s="264"/>
      <c r="M775" s="265"/>
    </row>
    <row r="776" spans="1:13" x14ac:dyDescent="0.15">
      <c r="A776" s="264"/>
      <c r="B776" s="265"/>
      <c r="C776" s="264"/>
      <c r="D776" s="265"/>
      <c r="E776" s="264"/>
      <c r="F776" s="265"/>
      <c r="G776" s="264"/>
      <c r="H776" s="264"/>
      <c r="I776" s="264"/>
      <c r="J776" s="264"/>
      <c r="K776" s="264"/>
      <c r="L776" s="264"/>
      <c r="M776" s="265"/>
    </row>
    <row r="777" spans="1:13" x14ac:dyDescent="0.15">
      <c r="A777" s="264"/>
      <c r="B777" s="265"/>
      <c r="C777" s="264"/>
      <c r="D777" s="265"/>
      <c r="E777" s="264"/>
      <c r="F777" s="265"/>
      <c r="G777" s="264"/>
      <c r="H777" s="264"/>
      <c r="I777" s="264"/>
      <c r="J777" s="264"/>
      <c r="K777" s="264"/>
      <c r="L777" s="264"/>
      <c r="M777" s="265"/>
    </row>
    <row r="778" spans="1:13" x14ac:dyDescent="0.15">
      <c r="A778" s="264"/>
      <c r="B778" s="265"/>
      <c r="C778" s="264"/>
      <c r="D778" s="265"/>
      <c r="E778" s="264"/>
      <c r="F778" s="265"/>
      <c r="G778" s="264"/>
      <c r="H778" s="264"/>
      <c r="I778" s="264"/>
      <c r="J778" s="264"/>
      <c r="K778" s="264"/>
      <c r="L778" s="264"/>
      <c r="M778" s="265"/>
    </row>
    <row r="779" spans="1:13" x14ac:dyDescent="0.15">
      <c r="A779" s="264"/>
      <c r="B779" s="265"/>
      <c r="C779" s="264"/>
      <c r="D779" s="265"/>
      <c r="E779" s="264"/>
      <c r="F779" s="265"/>
      <c r="G779" s="264"/>
      <c r="H779" s="264"/>
      <c r="I779" s="264"/>
      <c r="J779" s="264"/>
      <c r="K779" s="264"/>
      <c r="L779" s="264"/>
      <c r="M779" s="265"/>
    </row>
    <row r="780" spans="1:13" x14ac:dyDescent="0.15">
      <c r="A780" s="264"/>
      <c r="B780" s="265"/>
      <c r="C780" s="264"/>
      <c r="D780" s="265"/>
      <c r="E780" s="264"/>
      <c r="F780" s="265"/>
      <c r="G780" s="264"/>
      <c r="H780" s="264"/>
      <c r="I780" s="264"/>
      <c r="J780" s="264"/>
      <c r="K780" s="264"/>
      <c r="L780" s="264"/>
      <c r="M780" s="265"/>
    </row>
    <row r="781" spans="1:13" x14ac:dyDescent="0.15">
      <c r="A781" s="264"/>
      <c r="B781" s="265"/>
      <c r="C781" s="264"/>
      <c r="D781" s="265"/>
      <c r="E781" s="264"/>
      <c r="F781" s="265"/>
      <c r="G781" s="264"/>
      <c r="H781" s="264"/>
      <c r="I781" s="264"/>
      <c r="J781" s="264"/>
      <c r="K781" s="264"/>
      <c r="L781" s="264"/>
      <c r="M781" s="265"/>
    </row>
    <row r="782" spans="1:13" x14ac:dyDescent="0.15">
      <c r="A782" s="264"/>
      <c r="B782" s="265"/>
      <c r="C782" s="264"/>
      <c r="D782" s="265"/>
      <c r="E782" s="264"/>
      <c r="F782" s="265"/>
      <c r="G782" s="264"/>
      <c r="H782" s="264"/>
      <c r="I782" s="264"/>
      <c r="J782" s="264"/>
      <c r="K782" s="264"/>
      <c r="L782" s="264"/>
      <c r="M782" s="265"/>
    </row>
    <row r="783" spans="1:13" x14ac:dyDescent="0.15">
      <c r="A783" s="264"/>
      <c r="B783" s="265"/>
      <c r="C783" s="264"/>
      <c r="D783" s="265"/>
      <c r="E783" s="264"/>
      <c r="F783" s="265"/>
      <c r="G783" s="264"/>
      <c r="H783" s="264"/>
      <c r="I783" s="264"/>
      <c r="J783" s="264"/>
      <c r="K783" s="264"/>
      <c r="L783" s="264"/>
      <c r="M783" s="265"/>
    </row>
    <row r="784" spans="1:13" x14ac:dyDescent="0.15">
      <c r="A784" s="264"/>
      <c r="B784" s="265"/>
      <c r="C784" s="264"/>
      <c r="D784" s="265"/>
      <c r="E784" s="264"/>
      <c r="F784" s="265"/>
      <c r="G784" s="264"/>
      <c r="H784" s="264"/>
      <c r="I784" s="264"/>
      <c r="J784" s="264"/>
      <c r="K784" s="264"/>
      <c r="L784" s="264"/>
      <c r="M784" s="265"/>
    </row>
    <row r="785" spans="1:13" x14ac:dyDescent="0.15">
      <c r="A785" s="264"/>
      <c r="B785" s="265"/>
      <c r="C785" s="264"/>
      <c r="D785" s="265"/>
      <c r="E785" s="264"/>
      <c r="F785" s="265"/>
      <c r="G785" s="264"/>
      <c r="H785" s="264"/>
      <c r="I785" s="264"/>
      <c r="J785" s="264"/>
      <c r="K785" s="264"/>
      <c r="L785" s="264"/>
      <c r="M785" s="265"/>
    </row>
    <row r="786" spans="1:13" x14ac:dyDescent="0.15">
      <c r="A786" s="264"/>
      <c r="B786" s="265"/>
      <c r="C786" s="264"/>
      <c r="D786" s="265"/>
      <c r="E786" s="264"/>
      <c r="F786" s="265"/>
      <c r="G786" s="264"/>
      <c r="H786" s="264"/>
      <c r="I786" s="264"/>
      <c r="J786" s="264"/>
      <c r="K786" s="264"/>
      <c r="L786" s="264"/>
      <c r="M786" s="265"/>
    </row>
    <row r="787" spans="1:13" x14ac:dyDescent="0.15">
      <c r="A787" s="264"/>
      <c r="B787" s="265"/>
      <c r="C787" s="264"/>
      <c r="D787" s="265"/>
      <c r="E787" s="264"/>
      <c r="F787" s="265"/>
      <c r="G787" s="264"/>
      <c r="H787" s="264"/>
      <c r="I787" s="264"/>
      <c r="J787" s="264"/>
      <c r="K787" s="264"/>
      <c r="L787" s="264"/>
      <c r="M787" s="265"/>
    </row>
    <row r="788" spans="1:13" x14ac:dyDescent="0.15">
      <c r="A788" s="264"/>
      <c r="B788" s="265"/>
      <c r="C788" s="264"/>
      <c r="D788" s="265"/>
      <c r="E788" s="264"/>
      <c r="F788" s="265"/>
      <c r="G788" s="264"/>
      <c r="H788" s="264"/>
      <c r="I788" s="264"/>
      <c r="J788" s="264"/>
      <c r="K788" s="264"/>
      <c r="L788" s="264"/>
      <c r="M788" s="265"/>
    </row>
    <row r="789" spans="1:13" x14ac:dyDescent="0.15">
      <c r="A789" s="264"/>
      <c r="B789" s="265"/>
      <c r="C789" s="264"/>
      <c r="D789" s="265"/>
      <c r="E789" s="264"/>
      <c r="F789" s="265"/>
      <c r="G789" s="264"/>
      <c r="H789" s="264"/>
      <c r="I789" s="264"/>
      <c r="J789" s="264"/>
      <c r="K789" s="264"/>
      <c r="L789" s="264"/>
      <c r="M789" s="265"/>
    </row>
    <row r="790" spans="1:13" x14ac:dyDescent="0.15">
      <c r="A790" s="264"/>
      <c r="B790" s="265"/>
      <c r="C790" s="264"/>
      <c r="D790" s="265"/>
      <c r="E790" s="264"/>
      <c r="F790" s="265"/>
      <c r="G790" s="264"/>
      <c r="H790" s="264"/>
      <c r="I790" s="264"/>
      <c r="J790" s="264"/>
      <c r="K790" s="264"/>
      <c r="L790" s="264"/>
      <c r="M790" s="265"/>
    </row>
    <row r="791" spans="1:13" x14ac:dyDescent="0.15">
      <c r="A791" s="264"/>
      <c r="B791" s="265"/>
      <c r="C791" s="264"/>
      <c r="D791" s="265"/>
      <c r="E791" s="264"/>
      <c r="F791" s="265"/>
      <c r="G791" s="264"/>
      <c r="H791" s="264"/>
      <c r="I791" s="264"/>
      <c r="J791" s="264"/>
      <c r="K791" s="264"/>
      <c r="L791" s="264"/>
      <c r="M791" s="265"/>
    </row>
    <row r="792" spans="1:13" x14ac:dyDescent="0.15">
      <c r="A792" s="264"/>
      <c r="B792" s="265"/>
      <c r="C792" s="264"/>
      <c r="D792" s="265"/>
      <c r="E792" s="264"/>
      <c r="F792" s="265"/>
      <c r="G792" s="264"/>
      <c r="H792" s="264"/>
      <c r="I792" s="264"/>
      <c r="J792" s="264"/>
      <c r="K792" s="264"/>
      <c r="L792" s="264"/>
      <c r="M792" s="265"/>
    </row>
    <row r="793" spans="1:13" x14ac:dyDescent="0.15">
      <c r="A793" s="264"/>
      <c r="B793" s="265"/>
      <c r="C793" s="264"/>
      <c r="D793" s="265"/>
      <c r="E793" s="264"/>
      <c r="F793" s="265"/>
      <c r="G793" s="264"/>
      <c r="H793" s="264"/>
      <c r="I793" s="264"/>
      <c r="J793" s="264"/>
      <c r="K793" s="264"/>
      <c r="L793" s="264"/>
      <c r="M793" s="265"/>
    </row>
    <row r="794" spans="1:13" x14ac:dyDescent="0.15">
      <c r="A794" s="264"/>
      <c r="B794" s="265"/>
      <c r="C794" s="264"/>
      <c r="D794" s="265"/>
      <c r="E794" s="264"/>
      <c r="F794" s="265"/>
      <c r="G794" s="264"/>
      <c r="H794" s="264"/>
      <c r="I794" s="264"/>
      <c r="J794" s="264"/>
      <c r="K794" s="264"/>
      <c r="L794" s="264"/>
      <c r="M794" s="265"/>
    </row>
    <row r="795" spans="1:13" x14ac:dyDescent="0.15">
      <c r="A795" s="264"/>
      <c r="B795" s="265"/>
      <c r="C795" s="264"/>
      <c r="D795" s="265"/>
      <c r="E795" s="264"/>
      <c r="F795" s="265"/>
      <c r="G795" s="264"/>
      <c r="H795" s="264"/>
      <c r="I795" s="264"/>
      <c r="J795" s="264"/>
      <c r="K795" s="264"/>
      <c r="L795" s="264"/>
      <c r="M795" s="265"/>
    </row>
    <row r="796" spans="1:13" x14ac:dyDescent="0.15">
      <c r="A796" s="264"/>
      <c r="B796" s="265"/>
      <c r="C796" s="264"/>
      <c r="D796" s="265"/>
      <c r="E796" s="264"/>
      <c r="F796" s="265"/>
      <c r="G796" s="264"/>
      <c r="H796" s="264"/>
      <c r="I796" s="264"/>
      <c r="J796" s="264"/>
      <c r="K796" s="264"/>
      <c r="L796" s="264"/>
      <c r="M796" s="265"/>
    </row>
    <row r="797" spans="1:13" x14ac:dyDescent="0.15">
      <c r="A797" s="264"/>
      <c r="B797" s="265"/>
      <c r="C797" s="264"/>
      <c r="D797" s="265"/>
      <c r="E797" s="264"/>
      <c r="F797" s="265"/>
      <c r="G797" s="264"/>
      <c r="H797" s="264"/>
      <c r="I797" s="264"/>
      <c r="J797" s="264"/>
      <c r="K797" s="264"/>
      <c r="L797" s="264"/>
      <c r="M797" s="265"/>
    </row>
    <row r="798" spans="1:13" x14ac:dyDescent="0.15">
      <c r="A798" s="264"/>
      <c r="B798" s="265"/>
      <c r="C798" s="264"/>
      <c r="D798" s="265"/>
      <c r="E798" s="264"/>
      <c r="F798" s="265"/>
      <c r="G798" s="264"/>
      <c r="H798" s="264"/>
      <c r="I798" s="264"/>
      <c r="J798" s="264"/>
      <c r="K798" s="264"/>
      <c r="L798" s="264"/>
      <c r="M798" s="265"/>
    </row>
    <row r="799" spans="1:13" x14ac:dyDescent="0.15">
      <c r="A799" s="264"/>
      <c r="B799" s="265"/>
      <c r="C799" s="264"/>
      <c r="D799" s="265"/>
      <c r="E799" s="264"/>
      <c r="F799" s="265"/>
      <c r="G799" s="264"/>
      <c r="H799" s="264"/>
      <c r="I799" s="264"/>
      <c r="J799" s="264"/>
      <c r="K799" s="264"/>
      <c r="L799" s="264"/>
      <c r="M799" s="265"/>
    </row>
    <row r="800" spans="1:13" x14ac:dyDescent="0.15">
      <c r="A800" s="264"/>
      <c r="B800" s="265"/>
      <c r="C800" s="264"/>
      <c r="D800" s="265"/>
      <c r="E800" s="264"/>
      <c r="F800" s="265"/>
      <c r="G800" s="264"/>
      <c r="H800" s="264"/>
      <c r="I800" s="264"/>
      <c r="J800" s="264"/>
      <c r="K800" s="264"/>
      <c r="L800" s="264"/>
      <c r="M800" s="265"/>
    </row>
    <row r="801" spans="1:13" x14ac:dyDescent="0.15">
      <c r="A801" s="264"/>
      <c r="B801" s="265"/>
      <c r="C801" s="264"/>
      <c r="D801" s="265"/>
      <c r="E801" s="264"/>
      <c r="F801" s="265"/>
      <c r="G801" s="264"/>
      <c r="H801" s="264"/>
      <c r="I801" s="264"/>
      <c r="J801" s="264"/>
      <c r="K801" s="264"/>
      <c r="L801" s="264"/>
      <c r="M801" s="265"/>
    </row>
    <row r="802" spans="1:13" x14ac:dyDescent="0.15">
      <c r="A802" s="264"/>
      <c r="B802" s="265"/>
      <c r="C802" s="264"/>
      <c r="D802" s="265"/>
      <c r="E802" s="264"/>
      <c r="F802" s="265"/>
      <c r="G802" s="264"/>
      <c r="H802" s="264"/>
      <c r="I802" s="264"/>
      <c r="J802" s="264"/>
      <c r="K802" s="264"/>
      <c r="L802" s="264"/>
      <c r="M802" s="265"/>
    </row>
    <row r="803" spans="1:13" x14ac:dyDescent="0.15">
      <c r="A803" s="264"/>
      <c r="B803" s="265"/>
      <c r="C803" s="264"/>
      <c r="D803" s="265"/>
      <c r="E803" s="264"/>
      <c r="F803" s="265"/>
      <c r="G803" s="264"/>
      <c r="H803" s="264"/>
      <c r="I803" s="264"/>
      <c r="J803" s="264"/>
      <c r="K803" s="264"/>
      <c r="L803" s="264"/>
      <c r="M803" s="265"/>
    </row>
    <row r="804" spans="1:13" x14ac:dyDescent="0.15">
      <c r="A804" s="264"/>
      <c r="B804" s="265"/>
      <c r="C804" s="264"/>
      <c r="D804" s="265"/>
      <c r="E804" s="264"/>
      <c r="F804" s="265"/>
      <c r="G804" s="264"/>
      <c r="H804" s="264"/>
      <c r="I804" s="264"/>
      <c r="J804" s="264"/>
      <c r="K804" s="264"/>
      <c r="L804" s="264"/>
      <c r="M804" s="265"/>
    </row>
    <row r="805" spans="1:13" x14ac:dyDescent="0.15">
      <c r="A805" s="264"/>
      <c r="B805" s="265"/>
      <c r="C805" s="264"/>
      <c r="D805" s="265"/>
      <c r="E805" s="264"/>
      <c r="F805" s="265"/>
      <c r="G805" s="264"/>
      <c r="H805" s="264"/>
      <c r="I805" s="264"/>
      <c r="J805" s="264"/>
      <c r="K805" s="264"/>
      <c r="L805" s="264"/>
      <c r="M805" s="265"/>
    </row>
    <row r="806" spans="1:13" x14ac:dyDescent="0.15">
      <c r="A806" s="264"/>
      <c r="B806" s="265"/>
      <c r="C806" s="264"/>
      <c r="D806" s="265"/>
      <c r="E806" s="264"/>
      <c r="F806" s="265"/>
      <c r="G806" s="264"/>
      <c r="H806" s="264"/>
      <c r="I806" s="264"/>
      <c r="J806" s="264"/>
      <c r="K806" s="264"/>
      <c r="L806" s="264"/>
      <c r="M806" s="265"/>
    </row>
    <row r="807" spans="1:13" x14ac:dyDescent="0.15">
      <c r="A807" s="264"/>
      <c r="B807" s="265"/>
      <c r="C807" s="264"/>
      <c r="D807" s="265"/>
      <c r="E807" s="264"/>
      <c r="F807" s="265"/>
      <c r="G807" s="264"/>
      <c r="H807" s="264"/>
      <c r="I807" s="264"/>
      <c r="J807" s="264"/>
      <c r="K807" s="264"/>
      <c r="L807" s="264"/>
      <c r="M807" s="265"/>
    </row>
    <row r="808" spans="1:13" x14ac:dyDescent="0.15">
      <c r="A808" s="264"/>
      <c r="B808" s="265"/>
      <c r="C808" s="264"/>
      <c r="D808" s="265"/>
      <c r="E808" s="264"/>
      <c r="F808" s="265"/>
      <c r="G808" s="264"/>
      <c r="H808" s="264"/>
      <c r="I808" s="264"/>
      <c r="J808" s="264"/>
      <c r="K808" s="264"/>
      <c r="L808" s="264"/>
      <c r="M808" s="265"/>
    </row>
    <row r="809" spans="1:13" x14ac:dyDescent="0.15">
      <c r="A809" s="264"/>
      <c r="B809" s="265"/>
      <c r="C809" s="264"/>
      <c r="D809" s="265"/>
      <c r="E809" s="264"/>
      <c r="F809" s="265"/>
      <c r="G809" s="264"/>
      <c r="H809" s="264"/>
      <c r="I809" s="264"/>
      <c r="J809" s="264"/>
      <c r="K809" s="264"/>
      <c r="L809" s="264"/>
      <c r="M809" s="265"/>
    </row>
    <row r="810" spans="1:13" x14ac:dyDescent="0.15">
      <c r="A810" s="264"/>
      <c r="B810" s="265"/>
      <c r="C810" s="264"/>
      <c r="D810" s="265"/>
      <c r="E810" s="264"/>
      <c r="F810" s="265"/>
      <c r="G810" s="264"/>
      <c r="H810" s="264"/>
      <c r="I810" s="264"/>
      <c r="J810" s="264"/>
      <c r="K810" s="264"/>
      <c r="L810" s="264"/>
      <c r="M810" s="265"/>
    </row>
    <row r="811" spans="1:13" x14ac:dyDescent="0.15">
      <c r="A811" s="264"/>
      <c r="B811" s="265"/>
      <c r="C811" s="264"/>
      <c r="D811" s="265"/>
      <c r="E811" s="264"/>
      <c r="F811" s="265"/>
      <c r="G811" s="264"/>
      <c r="H811" s="264"/>
      <c r="I811" s="264"/>
      <c r="J811" s="264"/>
      <c r="K811" s="264"/>
      <c r="L811" s="264"/>
      <c r="M811" s="265"/>
    </row>
    <row r="812" spans="1:13" x14ac:dyDescent="0.15">
      <c r="A812" s="264"/>
      <c r="B812" s="265"/>
      <c r="C812" s="264"/>
      <c r="D812" s="265"/>
      <c r="E812" s="264"/>
      <c r="F812" s="265"/>
      <c r="G812" s="264"/>
      <c r="H812" s="264"/>
      <c r="I812" s="264"/>
      <c r="J812" s="264"/>
      <c r="K812" s="264"/>
      <c r="L812" s="264"/>
      <c r="M812" s="265"/>
    </row>
    <row r="813" spans="1:13" x14ac:dyDescent="0.15">
      <c r="A813" s="264"/>
      <c r="B813" s="265"/>
      <c r="C813" s="264"/>
      <c r="D813" s="265"/>
      <c r="E813" s="264"/>
      <c r="F813" s="265"/>
      <c r="G813" s="264"/>
      <c r="H813" s="264"/>
      <c r="I813" s="264"/>
      <c r="J813" s="264"/>
      <c r="K813" s="264"/>
      <c r="L813" s="264"/>
      <c r="M813" s="265"/>
    </row>
    <row r="814" spans="1:13" x14ac:dyDescent="0.15">
      <c r="A814" s="264"/>
      <c r="B814" s="265"/>
      <c r="C814" s="264"/>
      <c r="D814" s="265"/>
      <c r="E814" s="264"/>
      <c r="F814" s="265"/>
      <c r="G814" s="264"/>
      <c r="H814" s="264"/>
      <c r="I814" s="264"/>
      <c r="J814" s="264"/>
      <c r="K814" s="264"/>
      <c r="L814" s="264"/>
      <c r="M814" s="265"/>
    </row>
    <row r="815" spans="1:13" x14ac:dyDescent="0.15">
      <c r="A815" s="264"/>
      <c r="B815" s="265"/>
      <c r="C815" s="264"/>
      <c r="D815" s="265"/>
      <c r="E815" s="264"/>
      <c r="F815" s="265"/>
      <c r="G815" s="264"/>
      <c r="H815" s="264"/>
      <c r="I815" s="264"/>
      <c r="J815" s="264"/>
      <c r="K815" s="264"/>
      <c r="L815" s="264"/>
      <c r="M815" s="265"/>
    </row>
    <row r="816" spans="1:13" x14ac:dyDescent="0.15">
      <c r="A816" s="264"/>
      <c r="B816" s="265"/>
      <c r="C816" s="264"/>
      <c r="D816" s="265"/>
      <c r="E816" s="264"/>
      <c r="F816" s="265"/>
      <c r="G816" s="264"/>
      <c r="H816" s="264"/>
      <c r="I816" s="264"/>
      <c r="J816" s="264"/>
      <c r="K816" s="264"/>
      <c r="L816" s="264"/>
      <c r="M816" s="265"/>
    </row>
    <row r="817" spans="1:13" x14ac:dyDescent="0.15">
      <c r="A817" s="264"/>
      <c r="B817" s="265"/>
      <c r="C817" s="264"/>
      <c r="D817" s="265"/>
      <c r="E817" s="264"/>
      <c r="F817" s="265"/>
      <c r="G817" s="264"/>
      <c r="H817" s="264"/>
      <c r="I817" s="264"/>
      <c r="J817" s="264"/>
      <c r="K817" s="264"/>
      <c r="L817" s="264"/>
      <c r="M817" s="265"/>
    </row>
    <row r="818" spans="1:13" x14ac:dyDescent="0.15">
      <c r="A818" s="264"/>
      <c r="B818" s="265"/>
      <c r="C818" s="264"/>
      <c r="D818" s="265"/>
      <c r="E818" s="264"/>
      <c r="F818" s="265"/>
      <c r="G818" s="264"/>
      <c r="H818" s="264"/>
      <c r="I818" s="264"/>
      <c r="J818" s="264"/>
      <c r="K818" s="264"/>
      <c r="L818" s="264"/>
      <c r="M818" s="265"/>
    </row>
    <row r="819" spans="1:13" x14ac:dyDescent="0.15">
      <c r="A819" s="264"/>
      <c r="B819" s="265"/>
      <c r="C819" s="264"/>
      <c r="D819" s="265"/>
      <c r="E819" s="264"/>
      <c r="F819" s="265"/>
      <c r="G819" s="264"/>
      <c r="H819" s="264"/>
      <c r="I819" s="264"/>
      <c r="J819" s="264"/>
      <c r="K819" s="264"/>
      <c r="L819" s="264"/>
      <c r="M819" s="265"/>
    </row>
    <row r="820" spans="1:13" x14ac:dyDescent="0.15">
      <c r="A820" s="264"/>
      <c r="B820" s="265"/>
      <c r="C820" s="264"/>
      <c r="D820" s="265"/>
      <c r="E820" s="264"/>
      <c r="F820" s="265"/>
      <c r="G820" s="264"/>
      <c r="H820" s="264"/>
      <c r="I820" s="264"/>
      <c r="J820" s="264"/>
      <c r="K820" s="264"/>
      <c r="L820" s="264"/>
      <c r="M820" s="265"/>
    </row>
    <row r="821" spans="1:13" x14ac:dyDescent="0.15">
      <c r="A821" s="264"/>
      <c r="B821" s="265"/>
      <c r="C821" s="264"/>
      <c r="D821" s="265"/>
      <c r="E821" s="264"/>
      <c r="F821" s="265"/>
      <c r="G821" s="264"/>
      <c r="H821" s="264"/>
      <c r="I821" s="264"/>
      <c r="J821" s="264"/>
      <c r="K821" s="264"/>
      <c r="L821" s="264"/>
      <c r="M821" s="265"/>
    </row>
    <row r="822" spans="1:13" x14ac:dyDescent="0.15">
      <c r="A822" s="264"/>
      <c r="B822" s="265"/>
      <c r="C822" s="264"/>
      <c r="D822" s="265"/>
      <c r="E822" s="264"/>
      <c r="F822" s="265"/>
      <c r="G822" s="264"/>
      <c r="H822" s="264"/>
      <c r="I822" s="264"/>
      <c r="J822" s="264"/>
      <c r="K822" s="264"/>
      <c r="L822" s="264"/>
      <c r="M822" s="265"/>
    </row>
    <row r="823" spans="1:13" x14ac:dyDescent="0.15">
      <c r="A823" s="264"/>
      <c r="B823" s="265"/>
      <c r="C823" s="264"/>
      <c r="D823" s="265"/>
      <c r="E823" s="264"/>
      <c r="F823" s="265"/>
      <c r="G823" s="264"/>
      <c r="H823" s="264"/>
      <c r="I823" s="264"/>
      <c r="J823" s="264"/>
      <c r="K823" s="264"/>
      <c r="L823" s="264"/>
      <c r="M823" s="265"/>
    </row>
    <row r="824" spans="1:13" x14ac:dyDescent="0.15">
      <c r="A824" s="264"/>
      <c r="B824" s="265"/>
      <c r="C824" s="264"/>
      <c r="D824" s="265"/>
      <c r="E824" s="264"/>
      <c r="F824" s="265"/>
      <c r="G824" s="264"/>
      <c r="H824" s="264"/>
      <c r="I824" s="264"/>
      <c r="J824" s="264"/>
      <c r="K824" s="264"/>
      <c r="L824" s="264"/>
      <c r="M824" s="265"/>
    </row>
    <row r="825" spans="1:13" x14ac:dyDescent="0.15">
      <c r="A825" s="264"/>
      <c r="B825" s="265"/>
      <c r="C825" s="264"/>
      <c r="D825" s="265"/>
      <c r="E825" s="264"/>
      <c r="F825" s="265"/>
      <c r="G825" s="264"/>
      <c r="H825" s="264"/>
      <c r="I825" s="264"/>
      <c r="J825" s="264"/>
      <c r="K825" s="264"/>
      <c r="L825" s="264"/>
      <c r="M825" s="265"/>
    </row>
    <row r="826" spans="1:13" x14ac:dyDescent="0.15">
      <c r="A826" s="264"/>
      <c r="B826" s="265"/>
      <c r="C826" s="264"/>
      <c r="D826" s="265"/>
      <c r="E826" s="264"/>
      <c r="F826" s="265"/>
      <c r="G826" s="264"/>
      <c r="H826" s="264"/>
      <c r="I826" s="264"/>
      <c r="J826" s="264"/>
      <c r="K826" s="264"/>
      <c r="L826" s="264"/>
      <c r="M826" s="265"/>
    </row>
    <row r="827" spans="1:13" x14ac:dyDescent="0.15">
      <c r="A827" s="264"/>
      <c r="B827" s="265"/>
      <c r="C827" s="264"/>
      <c r="D827" s="265"/>
      <c r="E827" s="264"/>
      <c r="F827" s="265"/>
      <c r="G827" s="264"/>
      <c r="H827" s="264"/>
      <c r="I827" s="264"/>
      <c r="J827" s="264"/>
      <c r="K827" s="264"/>
      <c r="L827" s="264"/>
      <c r="M827" s="265"/>
    </row>
    <row r="828" spans="1:13" x14ac:dyDescent="0.15">
      <c r="A828" s="264"/>
      <c r="B828" s="265"/>
      <c r="C828" s="264"/>
      <c r="D828" s="265"/>
      <c r="E828" s="264"/>
      <c r="F828" s="265"/>
      <c r="G828" s="264"/>
      <c r="H828" s="264"/>
      <c r="I828" s="264"/>
      <c r="J828" s="264"/>
      <c r="K828" s="264"/>
      <c r="L828" s="264"/>
      <c r="M828" s="265"/>
    </row>
    <row r="829" spans="1:13" x14ac:dyDescent="0.15">
      <c r="A829" s="264"/>
      <c r="B829" s="265"/>
      <c r="C829" s="264"/>
      <c r="D829" s="265"/>
      <c r="E829" s="264"/>
      <c r="F829" s="265"/>
      <c r="G829" s="264"/>
      <c r="H829" s="264"/>
      <c r="I829" s="264"/>
      <c r="J829" s="264"/>
      <c r="K829" s="264"/>
      <c r="L829" s="264"/>
      <c r="M829" s="265"/>
    </row>
    <row r="830" spans="1:13" x14ac:dyDescent="0.15">
      <c r="A830" s="264"/>
      <c r="B830" s="265"/>
      <c r="C830" s="264"/>
      <c r="D830" s="265"/>
      <c r="E830" s="264"/>
      <c r="F830" s="265"/>
      <c r="G830" s="264"/>
      <c r="H830" s="264"/>
      <c r="I830" s="264"/>
      <c r="J830" s="264"/>
      <c r="K830" s="264"/>
      <c r="L830" s="264"/>
      <c r="M830" s="265"/>
    </row>
    <row r="831" spans="1:13" x14ac:dyDescent="0.15">
      <c r="A831" s="264"/>
      <c r="B831" s="265"/>
      <c r="C831" s="264"/>
      <c r="D831" s="265"/>
      <c r="E831" s="264"/>
      <c r="F831" s="265"/>
      <c r="G831" s="264"/>
      <c r="H831" s="264"/>
      <c r="I831" s="264"/>
      <c r="J831" s="264"/>
      <c r="K831" s="264"/>
      <c r="L831" s="264"/>
      <c r="M831" s="265"/>
    </row>
    <row r="832" spans="1:13" x14ac:dyDescent="0.15">
      <c r="A832" s="264"/>
      <c r="B832" s="265"/>
      <c r="C832" s="264"/>
      <c r="D832" s="265"/>
      <c r="E832" s="264"/>
      <c r="F832" s="265"/>
      <c r="G832" s="264"/>
      <c r="H832" s="264"/>
      <c r="I832" s="264"/>
      <c r="J832" s="264"/>
      <c r="K832" s="264"/>
      <c r="L832" s="264"/>
      <c r="M832" s="265"/>
    </row>
    <row r="833" spans="1:13" x14ac:dyDescent="0.15">
      <c r="A833" s="264"/>
      <c r="B833" s="265"/>
      <c r="C833" s="264"/>
      <c r="D833" s="265"/>
      <c r="E833" s="264"/>
      <c r="F833" s="265"/>
      <c r="G833" s="264"/>
      <c r="H833" s="264"/>
      <c r="I833" s="264"/>
      <c r="J833" s="264"/>
      <c r="K833" s="264"/>
      <c r="L833" s="264"/>
      <c r="M833" s="265"/>
    </row>
    <row r="834" spans="1:13" x14ac:dyDescent="0.15">
      <c r="A834" s="264"/>
      <c r="B834" s="265"/>
      <c r="C834" s="264"/>
      <c r="D834" s="265"/>
      <c r="E834" s="264"/>
      <c r="F834" s="265"/>
      <c r="G834" s="264"/>
      <c r="H834" s="264"/>
      <c r="I834" s="264"/>
      <c r="J834" s="264"/>
      <c r="K834" s="264"/>
      <c r="L834" s="264"/>
      <c r="M834" s="265"/>
    </row>
    <row r="835" spans="1:13" x14ac:dyDescent="0.15">
      <c r="A835" s="264"/>
      <c r="B835" s="265"/>
      <c r="C835" s="264"/>
      <c r="D835" s="265"/>
      <c r="E835" s="264"/>
      <c r="F835" s="265"/>
      <c r="G835" s="264"/>
      <c r="H835" s="264"/>
      <c r="I835" s="264"/>
      <c r="J835" s="264"/>
      <c r="K835" s="264"/>
      <c r="L835" s="264"/>
      <c r="M835" s="265"/>
    </row>
    <row r="836" spans="1:13" x14ac:dyDescent="0.15">
      <c r="A836" s="264"/>
      <c r="B836" s="265"/>
      <c r="C836" s="264"/>
      <c r="D836" s="265"/>
      <c r="E836" s="264"/>
      <c r="F836" s="265"/>
      <c r="G836" s="264"/>
      <c r="H836" s="264"/>
      <c r="I836" s="264"/>
      <c r="J836" s="264"/>
      <c r="K836" s="264"/>
      <c r="L836" s="264"/>
      <c r="M836" s="265"/>
    </row>
    <row r="837" spans="1:13" x14ac:dyDescent="0.15">
      <c r="A837" s="264"/>
      <c r="B837" s="265"/>
      <c r="C837" s="264"/>
      <c r="D837" s="265"/>
      <c r="E837" s="264"/>
      <c r="F837" s="265"/>
      <c r="G837" s="264"/>
      <c r="H837" s="264"/>
      <c r="I837" s="264"/>
      <c r="J837" s="264"/>
      <c r="K837" s="264"/>
      <c r="L837" s="264"/>
      <c r="M837" s="265"/>
    </row>
    <row r="838" spans="1:13" x14ac:dyDescent="0.15">
      <c r="A838" s="264"/>
      <c r="B838" s="265"/>
      <c r="C838" s="264"/>
      <c r="D838" s="265"/>
      <c r="E838" s="264"/>
      <c r="F838" s="265"/>
      <c r="G838" s="264"/>
      <c r="H838" s="264"/>
      <c r="I838" s="264"/>
      <c r="J838" s="264"/>
      <c r="K838" s="264"/>
      <c r="L838" s="264"/>
      <c r="M838" s="265"/>
    </row>
    <row r="839" spans="1:13" x14ac:dyDescent="0.15">
      <c r="A839" s="264"/>
      <c r="B839" s="265"/>
      <c r="C839" s="264"/>
      <c r="D839" s="265"/>
      <c r="E839" s="264"/>
      <c r="F839" s="265"/>
      <c r="G839" s="264"/>
      <c r="H839" s="264"/>
      <c r="I839" s="264"/>
      <c r="J839" s="264"/>
      <c r="K839" s="264"/>
      <c r="L839" s="264"/>
      <c r="M839" s="265"/>
    </row>
    <row r="840" spans="1:13" x14ac:dyDescent="0.15">
      <c r="A840" s="264"/>
      <c r="B840" s="265"/>
      <c r="C840" s="264"/>
      <c r="D840" s="265"/>
      <c r="E840" s="264"/>
      <c r="F840" s="265"/>
      <c r="G840" s="264"/>
      <c r="H840" s="264"/>
      <c r="I840" s="264"/>
      <c r="J840" s="264"/>
      <c r="K840" s="264"/>
      <c r="L840" s="264"/>
      <c r="M840" s="265"/>
    </row>
    <row r="841" spans="1:13" x14ac:dyDescent="0.15">
      <c r="A841" s="264"/>
      <c r="B841" s="265"/>
      <c r="C841" s="264"/>
      <c r="D841" s="265"/>
      <c r="E841" s="264"/>
      <c r="F841" s="265"/>
      <c r="G841" s="264"/>
      <c r="H841" s="264"/>
      <c r="I841" s="264"/>
      <c r="J841" s="264"/>
      <c r="K841" s="264"/>
      <c r="L841" s="264"/>
      <c r="M841" s="265"/>
    </row>
    <row r="842" spans="1:13" x14ac:dyDescent="0.15">
      <c r="A842" s="264"/>
      <c r="B842" s="265"/>
      <c r="C842" s="264"/>
      <c r="D842" s="265"/>
      <c r="E842" s="264"/>
      <c r="F842" s="265"/>
      <c r="G842" s="264"/>
      <c r="H842" s="264"/>
      <c r="I842" s="264"/>
      <c r="J842" s="264"/>
      <c r="K842" s="264"/>
      <c r="L842" s="264"/>
      <c r="M842" s="265"/>
    </row>
    <row r="843" spans="1:13" x14ac:dyDescent="0.15">
      <c r="A843" s="264"/>
      <c r="B843" s="265"/>
      <c r="C843" s="264"/>
      <c r="D843" s="265"/>
      <c r="E843" s="264"/>
      <c r="F843" s="265"/>
      <c r="G843" s="264"/>
      <c r="H843" s="264"/>
      <c r="I843" s="264"/>
      <c r="J843" s="264"/>
      <c r="K843" s="264"/>
      <c r="L843" s="264"/>
      <c r="M843" s="265"/>
    </row>
    <row r="844" spans="1:13" x14ac:dyDescent="0.15">
      <c r="A844" s="264"/>
      <c r="B844" s="265"/>
      <c r="C844" s="264"/>
      <c r="D844" s="265"/>
      <c r="E844" s="264"/>
      <c r="F844" s="265"/>
      <c r="G844" s="264"/>
      <c r="H844" s="264"/>
      <c r="I844" s="264"/>
      <c r="J844" s="264"/>
      <c r="K844" s="264"/>
      <c r="L844" s="264"/>
      <c r="M844" s="265"/>
    </row>
    <row r="845" spans="1:13" x14ac:dyDescent="0.15">
      <c r="A845" s="264"/>
      <c r="B845" s="265"/>
      <c r="C845" s="264"/>
      <c r="D845" s="265"/>
      <c r="E845" s="264"/>
      <c r="F845" s="265"/>
      <c r="G845" s="264"/>
      <c r="H845" s="264"/>
      <c r="I845" s="264"/>
      <c r="J845" s="264"/>
      <c r="K845" s="264"/>
      <c r="L845" s="264"/>
      <c r="M845" s="265"/>
    </row>
    <row r="846" spans="1:13" x14ac:dyDescent="0.15">
      <c r="A846" s="264"/>
      <c r="B846" s="265"/>
      <c r="C846" s="264"/>
      <c r="D846" s="265"/>
      <c r="E846" s="264"/>
      <c r="F846" s="265"/>
      <c r="G846" s="264"/>
      <c r="H846" s="264"/>
      <c r="I846" s="264"/>
      <c r="J846" s="264"/>
      <c r="K846" s="264"/>
      <c r="L846" s="264"/>
      <c r="M846" s="265"/>
    </row>
    <row r="847" spans="1:13" x14ac:dyDescent="0.15">
      <c r="A847" s="264"/>
      <c r="B847" s="265"/>
      <c r="C847" s="264"/>
      <c r="D847" s="265"/>
      <c r="E847" s="264"/>
      <c r="F847" s="265"/>
      <c r="G847" s="264"/>
      <c r="H847" s="264"/>
      <c r="I847" s="264"/>
      <c r="J847" s="264"/>
      <c r="K847" s="264"/>
      <c r="L847" s="264"/>
      <c r="M847" s="265"/>
    </row>
    <row r="848" spans="1:13" x14ac:dyDescent="0.15">
      <c r="A848" s="264"/>
      <c r="B848" s="265"/>
      <c r="C848" s="264"/>
      <c r="D848" s="265"/>
      <c r="E848" s="264"/>
      <c r="F848" s="265"/>
      <c r="G848" s="264"/>
      <c r="H848" s="264"/>
      <c r="I848" s="264"/>
      <c r="J848" s="264"/>
      <c r="K848" s="264"/>
      <c r="L848" s="264"/>
      <c r="M848" s="265"/>
    </row>
    <row r="849" spans="1:13" x14ac:dyDescent="0.15">
      <c r="A849" s="264"/>
      <c r="B849" s="265"/>
      <c r="C849" s="264"/>
      <c r="D849" s="265"/>
      <c r="E849" s="264"/>
      <c r="F849" s="265"/>
      <c r="G849" s="264"/>
      <c r="H849" s="264"/>
      <c r="I849" s="264"/>
      <c r="J849" s="264"/>
      <c r="K849" s="264"/>
      <c r="L849" s="264"/>
      <c r="M849" s="265"/>
    </row>
    <row r="850" spans="1:13" x14ac:dyDescent="0.15">
      <c r="A850" s="264"/>
      <c r="B850" s="265"/>
      <c r="C850" s="264"/>
      <c r="D850" s="265"/>
      <c r="E850" s="264"/>
      <c r="F850" s="265"/>
      <c r="G850" s="264"/>
      <c r="H850" s="264"/>
      <c r="I850" s="264"/>
      <c r="J850" s="264"/>
      <c r="K850" s="264"/>
      <c r="L850" s="264"/>
      <c r="M850" s="265"/>
    </row>
    <row r="851" spans="1:13" x14ac:dyDescent="0.15">
      <c r="A851" s="264"/>
      <c r="B851" s="265"/>
      <c r="C851" s="264"/>
      <c r="D851" s="265"/>
      <c r="E851" s="264"/>
      <c r="F851" s="265"/>
      <c r="G851" s="264"/>
      <c r="H851" s="264"/>
      <c r="I851" s="264"/>
      <c r="J851" s="264"/>
      <c r="K851" s="264"/>
      <c r="L851" s="264"/>
      <c r="M851" s="265"/>
    </row>
    <row r="852" spans="1:13" x14ac:dyDescent="0.15">
      <c r="A852" s="264"/>
      <c r="B852" s="265"/>
      <c r="C852" s="264"/>
      <c r="D852" s="265"/>
      <c r="E852" s="264"/>
      <c r="F852" s="265"/>
      <c r="G852" s="264"/>
      <c r="H852" s="264"/>
      <c r="I852" s="264"/>
      <c r="J852" s="264"/>
      <c r="K852" s="264"/>
      <c r="L852" s="264"/>
      <c r="M852" s="265"/>
    </row>
    <row r="853" spans="1:13" x14ac:dyDescent="0.15">
      <c r="A853" s="264"/>
      <c r="B853" s="265"/>
      <c r="C853" s="264"/>
      <c r="D853" s="265"/>
      <c r="E853" s="264"/>
      <c r="F853" s="265"/>
      <c r="G853" s="264"/>
      <c r="H853" s="264"/>
      <c r="I853" s="264"/>
      <c r="J853" s="264"/>
      <c r="K853" s="264"/>
      <c r="L853" s="264"/>
      <c r="M853" s="265"/>
    </row>
    <row r="854" spans="1:13" x14ac:dyDescent="0.15">
      <c r="A854" s="264"/>
      <c r="B854" s="265"/>
      <c r="C854" s="264"/>
      <c r="D854" s="265"/>
      <c r="E854" s="264"/>
      <c r="F854" s="265"/>
      <c r="G854" s="264"/>
      <c r="H854" s="264"/>
      <c r="I854" s="264"/>
      <c r="J854" s="264"/>
      <c r="K854" s="264"/>
      <c r="L854" s="264"/>
      <c r="M854" s="265"/>
    </row>
    <row r="855" spans="1:13" x14ac:dyDescent="0.15">
      <c r="A855" s="264"/>
      <c r="B855" s="265"/>
      <c r="C855" s="264"/>
      <c r="D855" s="265"/>
      <c r="E855" s="264"/>
      <c r="F855" s="265"/>
      <c r="G855" s="264"/>
      <c r="H855" s="264"/>
      <c r="I855" s="264"/>
      <c r="J855" s="264"/>
      <c r="K855" s="264"/>
      <c r="L855" s="264"/>
      <c r="M855" s="265"/>
    </row>
    <row r="856" spans="1:13" x14ac:dyDescent="0.15">
      <c r="A856" s="264"/>
      <c r="B856" s="265"/>
      <c r="C856" s="264"/>
      <c r="D856" s="265"/>
      <c r="E856" s="264"/>
      <c r="F856" s="265"/>
      <c r="G856" s="264"/>
      <c r="H856" s="264"/>
      <c r="I856" s="264"/>
      <c r="J856" s="264"/>
      <c r="K856" s="264"/>
      <c r="L856" s="264"/>
      <c r="M856" s="265"/>
    </row>
    <row r="857" spans="1:13" x14ac:dyDescent="0.15">
      <c r="A857" s="264"/>
      <c r="B857" s="265"/>
      <c r="C857" s="264"/>
      <c r="D857" s="265"/>
      <c r="E857" s="264"/>
      <c r="F857" s="265"/>
      <c r="G857" s="264"/>
      <c r="H857" s="264"/>
      <c r="I857" s="264"/>
      <c r="J857" s="264"/>
      <c r="K857" s="264"/>
      <c r="L857" s="264"/>
      <c r="M857" s="265"/>
    </row>
    <row r="858" spans="1:13" x14ac:dyDescent="0.15">
      <c r="A858" s="264"/>
      <c r="B858" s="265"/>
      <c r="C858" s="264"/>
      <c r="D858" s="265"/>
      <c r="E858" s="264"/>
      <c r="F858" s="265"/>
      <c r="G858" s="264"/>
      <c r="H858" s="264"/>
      <c r="I858" s="264"/>
      <c r="J858" s="264"/>
      <c r="K858" s="264"/>
      <c r="L858" s="264"/>
      <c r="M858" s="265"/>
    </row>
    <row r="859" spans="1:13" x14ac:dyDescent="0.15">
      <c r="A859" s="264"/>
      <c r="B859" s="265"/>
      <c r="C859" s="264"/>
      <c r="D859" s="265"/>
      <c r="E859" s="264"/>
      <c r="F859" s="265"/>
      <c r="G859" s="264"/>
      <c r="H859" s="264"/>
      <c r="I859" s="264"/>
      <c r="J859" s="264"/>
      <c r="K859" s="264"/>
      <c r="L859" s="264"/>
      <c r="M859" s="265"/>
    </row>
    <row r="860" spans="1:13" x14ac:dyDescent="0.15">
      <c r="A860" s="264"/>
      <c r="B860" s="265"/>
      <c r="C860" s="264"/>
      <c r="D860" s="265"/>
      <c r="E860" s="264"/>
      <c r="F860" s="265"/>
      <c r="G860" s="264"/>
      <c r="H860" s="264"/>
      <c r="I860" s="264"/>
      <c r="J860" s="264"/>
      <c r="K860" s="264"/>
      <c r="L860" s="264"/>
      <c r="M860" s="265"/>
    </row>
    <row r="861" spans="1:13" x14ac:dyDescent="0.15">
      <c r="A861" s="264"/>
      <c r="B861" s="265"/>
      <c r="C861" s="264"/>
      <c r="D861" s="265"/>
      <c r="E861" s="264"/>
      <c r="F861" s="265"/>
      <c r="G861" s="264"/>
      <c r="H861" s="264"/>
      <c r="I861" s="264"/>
      <c r="J861" s="264"/>
      <c r="K861" s="264"/>
      <c r="L861" s="264"/>
      <c r="M861" s="265"/>
    </row>
    <row r="862" spans="1:13" x14ac:dyDescent="0.15">
      <c r="A862" s="264"/>
      <c r="B862" s="265"/>
      <c r="C862" s="264"/>
      <c r="D862" s="265"/>
      <c r="E862" s="264"/>
      <c r="F862" s="265"/>
      <c r="G862" s="264"/>
      <c r="H862" s="264"/>
      <c r="I862" s="264"/>
      <c r="J862" s="264"/>
      <c r="K862" s="264"/>
      <c r="L862" s="264"/>
      <c r="M862" s="265"/>
    </row>
    <row r="863" spans="1:13" x14ac:dyDescent="0.15">
      <c r="A863" s="264"/>
      <c r="B863" s="265"/>
      <c r="C863" s="264"/>
      <c r="D863" s="265"/>
      <c r="E863" s="264"/>
      <c r="F863" s="265"/>
      <c r="G863" s="264"/>
      <c r="H863" s="264"/>
      <c r="I863" s="264"/>
      <c r="J863" s="264"/>
      <c r="K863" s="264"/>
      <c r="L863" s="264"/>
      <c r="M863" s="265"/>
    </row>
    <row r="864" spans="1:13" x14ac:dyDescent="0.15">
      <c r="A864" s="264"/>
      <c r="B864" s="265"/>
      <c r="C864" s="264"/>
      <c r="D864" s="265"/>
      <c r="E864" s="264"/>
      <c r="F864" s="265"/>
      <c r="G864" s="264"/>
      <c r="H864" s="264"/>
      <c r="I864" s="264"/>
      <c r="J864" s="264"/>
      <c r="K864" s="264"/>
      <c r="L864" s="264"/>
      <c r="M864" s="265"/>
    </row>
    <row r="865" spans="1:13" x14ac:dyDescent="0.15">
      <c r="A865" s="264"/>
      <c r="B865" s="265"/>
      <c r="C865" s="264"/>
      <c r="D865" s="265"/>
      <c r="E865" s="264"/>
      <c r="F865" s="265"/>
      <c r="G865" s="264"/>
      <c r="H865" s="264"/>
      <c r="I865" s="264"/>
      <c r="J865" s="264"/>
      <c r="K865" s="264"/>
      <c r="L865" s="264"/>
      <c r="M865" s="265"/>
    </row>
    <row r="866" spans="1:13" x14ac:dyDescent="0.15">
      <c r="A866" s="264"/>
      <c r="B866" s="265"/>
      <c r="C866" s="264"/>
      <c r="D866" s="265"/>
      <c r="E866" s="264"/>
      <c r="F866" s="265"/>
      <c r="G866" s="264"/>
      <c r="H866" s="264"/>
      <c r="I866" s="264"/>
      <c r="J866" s="264"/>
      <c r="K866" s="264"/>
      <c r="L866" s="264"/>
      <c r="M866" s="265"/>
    </row>
    <row r="867" spans="1:13" x14ac:dyDescent="0.15">
      <c r="A867" s="264"/>
      <c r="B867" s="265"/>
      <c r="C867" s="264"/>
      <c r="D867" s="265"/>
      <c r="E867" s="264"/>
      <c r="F867" s="265"/>
      <c r="G867" s="264"/>
      <c r="H867" s="264"/>
      <c r="I867" s="264"/>
      <c r="J867" s="264"/>
      <c r="K867" s="264"/>
      <c r="L867" s="264"/>
      <c r="M867" s="265"/>
    </row>
    <row r="868" spans="1:13" x14ac:dyDescent="0.15">
      <c r="A868" s="264"/>
      <c r="B868" s="265"/>
      <c r="C868" s="264"/>
      <c r="D868" s="265"/>
      <c r="E868" s="264"/>
      <c r="F868" s="265"/>
      <c r="G868" s="264"/>
      <c r="H868" s="264"/>
      <c r="I868" s="264"/>
      <c r="J868" s="264"/>
      <c r="K868" s="264"/>
      <c r="L868" s="264"/>
      <c r="M868" s="265"/>
    </row>
    <row r="869" spans="1:13" x14ac:dyDescent="0.15">
      <c r="A869" s="264"/>
      <c r="B869" s="265"/>
      <c r="C869" s="264"/>
      <c r="D869" s="265"/>
      <c r="E869" s="264"/>
      <c r="F869" s="265"/>
      <c r="G869" s="264"/>
      <c r="H869" s="264"/>
      <c r="I869" s="264"/>
      <c r="J869" s="264"/>
      <c r="K869" s="264"/>
      <c r="L869" s="264"/>
      <c r="M869" s="265"/>
    </row>
    <row r="870" spans="1:13" x14ac:dyDescent="0.15">
      <c r="A870" s="264"/>
      <c r="B870" s="265"/>
      <c r="C870" s="264"/>
      <c r="D870" s="265"/>
      <c r="E870" s="264"/>
      <c r="F870" s="265"/>
      <c r="G870" s="264"/>
      <c r="H870" s="264"/>
      <c r="I870" s="264"/>
      <c r="J870" s="264"/>
      <c r="K870" s="264"/>
      <c r="L870" s="264"/>
      <c r="M870" s="265"/>
    </row>
    <row r="871" spans="1:13" x14ac:dyDescent="0.15">
      <c r="A871" s="264"/>
      <c r="B871" s="265"/>
      <c r="C871" s="264"/>
      <c r="D871" s="265"/>
      <c r="E871" s="264"/>
      <c r="F871" s="265"/>
      <c r="G871" s="264"/>
      <c r="H871" s="264"/>
      <c r="I871" s="264"/>
      <c r="J871" s="264"/>
      <c r="K871" s="264"/>
      <c r="L871" s="264"/>
      <c r="M871" s="265"/>
    </row>
    <row r="872" spans="1:13" x14ac:dyDescent="0.15">
      <c r="A872" s="264"/>
      <c r="B872" s="265"/>
      <c r="C872" s="264"/>
      <c r="D872" s="265"/>
      <c r="E872" s="264"/>
      <c r="F872" s="265"/>
      <c r="G872" s="264"/>
      <c r="H872" s="264"/>
      <c r="I872" s="264"/>
      <c r="J872" s="264"/>
      <c r="K872" s="264"/>
      <c r="L872" s="264"/>
      <c r="M872" s="265"/>
    </row>
    <row r="873" spans="1:13" x14ac:dyDescent="0.15">
      <c r="A873" s="264"/>
      <c r="B873" s="265"/>
      <c r="C873" s="264"/>
      <c r="D873" s="265"/>
      <c r="E873" s="264"/>
      <c r="F873" s="265"/>
      <c r="G873" s="264"/>
      <c r="H873" s="264"/>
      <c r="I873" s="264"/>
      <c r="J873" s="264"/>
      <c r="K873" s="264"/>
      <c r="L873" s="264"/>
      <c r="M873" s="265"/>
    </row>
    <row r="874" spans="1:13" x14ac:dyDescent="0.15">
      <c r="A874" s="264"/>
      <c r="B874" s="265"/>
      <c r="C874" s="264"/>
      <c r="D874" s="265"/>
      <c r="E874" s="264"/>
      <c r="F874" s="265"/>
      <c r="G874" s="264"/>
      <c r="H874" s="264"/>
      <c r="I874" s="264"/>
      <c r="J874" s="264"/>
      <c r="K874" s="264"/>
      <c r="L874" s="264"/>
      <c r="M874" s="265"/>
    </row>
    <row r="875" spans="1:13" x14ac:dyDescent="0.15">
      <c r="A875" s="264"/>
      <c r="B875" s="265"/>
      <c r="C875" s="264"/>
      <c r="D875" s="265"/>
      <c r="E875" s="264"/>
      <c r="F875" s="265"/>
      <c r="G875" s="264"/>
      <c r="H875" s="264"/>
      <c r="I875" s="264"/>
      <c r="J875" s="264"/>
      <c r="K875" s="264"/>
      <c r="L875" s="264"/>
      <c r="M875" s="265"/>
    </row>
    <row r="876" spans="1:13" x14ac:dyDescent="0.15">
      <c r="A876" s="264"/>
      <c r="B876" s="265"/>
      <c r="C876" s="264"/>
      <c r="D876" s="265"/>
      <c r="E876" s="264"/>
      <c r="F876" s="265"/>
      <c r="G876" s="264"/>
      <c r="H876" s="264"/>
      <c r="I876" s="264"/>
      <c r="J876" s="264"/>
      <c r="K876" s="264"/>
      <c r="L876" s="264"/>
      <c r="M876" s="265"/>
    </row>
    <row r="877" spans="1:13" x14ac:dyDescent="0.15">
      <c r="A877" s="264"/>
      <c r="B877" s="265"/>
      <c r="C877" s="264"/>
      <c r="D877" s="265"/>
      <c r="E877" s="264"/>
      <c r="F877" s="265"/>
      <c r="G877" s="264"/>
      <c r="H877" s="264"/>
      <c r="I877" s="264"/>
      <c r="J877" s="264"/>
      <c r="K877" s="264"/>
      <c r="L877" s="264"/>
      <c r="M877" s="265"/>
    </row>
    <row r="878" spans="1:13" x14ac:dyDescent="0.15">
      <c r="A878" s="264"/>
      <c r="B878" s="265"/>
      <c r="C878" s="264"/>
      <c r="D878" s="265"/>
      <c r="E878" s="264"/>
      <c r="F878" s="265"/>
      <c r="G878" s="264"/>
      <c r="H878" s="264"/>
      <c r="I878" s="264"/>
      <c r="J878" s="264"/>
      <c r="K878" s="264"/>
      <c r="L878" s="264"/>
      <c r="M878" s="265"/>
    </row>
    <row r="879" spans="1:13" x14ac:dyDescent="0.15">
      <c r="A879" s="264"/>
      <c r="B879" s="265"/>
      <c r="C879" s="264"/>
      <c r="D879" s="265"/>
      <c r="E879" s="264"/>
      <c r="F879" s="265"/>
      <c r="G879" s="264"/>
      <c r="H879" s="264"/>
      <c r="I879" s="264"/>
      <c r="J879" s="264"/>
      <c r="K879" s="264"/>
      <c r="L879" s="264"/>
      <c r="M879" s="265"/>
    </row>
    <row r="880" spans="1:13" x14ac:dyDescent="0.15">
      <c r="A880" s="264"/>
      <c r="B880" s="265"/>
      <c r="C880" s="264"/>
      <c r="D880" s="265"/>
      <c r="E880" s="264"/>
      <c r="F880" s="265"/>
      <c r="G880" s="264"/>
      <c r="H880" s="264"/>
      <c r="I880" s="264"/>
      <c r="J880" s="264"/>
      <c r="K880" s="264"/>
      <c r="L880" s="264"/>
      <c r="M880" s="265"/>
    </row>
    <row r="881" spans="1:13" x14ac:dyDescent="0.15">
      <c r="A881" s="264"/>
      <c r="B881" s="265"/>
      <c r="C881" s="264"/>
      <c r="D881" s="265"/>
      <c r="E881" s="264"/>
      <c r="F881" s="265"/>
      <c r="G881" s="264"/>
      <c r="H881" s="264"/>
      <c r="I881" s="264"/>
      <c r="J881" s="264"/>
      <c r="K881" s="264"/>
      <c r="L881" s="264"/>
      <c r="M881" s="265"/>
    </row>
    <row r="882" spans="1:13" x14ac:dyDescent="0.15">
      <c r="A882" s="264"/>
      <c r="B882" s="265"/>
      <c r="C882" s="264"/>
      <c r="D882" s="265"/>
      <c r="E882" s="264"/>
      <c r="F882" s="265"/>
      <c r="G882" s="264"/>
      <c r="H882" s="264"/>
      <c r="I882" s="264"/>
      <c r="J882" s="264"/>
      <c r="K882" s="264"/>
      <c r="L882" s="264"/>
      <c r="M882" s="265"/>
    </row>
    <row r="883" spans="1:13" x14ac:dyDescent="0.15">
      <c r="A883" s="264"/>
      <c r="B883" s="265"/>
      <c r="C883" s="264"/>
      <c r="D883" s="265"/>
      <c r="E883" s="264"/>
      <c r="F883" s="265"/>
      <c r="G883" s="264"/>
      <c r="H883" s="264"/>
      <c r="I883" s="264"/>
      <c r="J883" s="264"/>
      <c r="K883" s="264"/>
      <c r="L883" s="264"/>
      <c r="M883" s="265"/>
    </row>
    <row r="884" spans="1:13" x14ac:dyDescent="0.15">
      <c r="A884" s="264"/>
      <c r="B884" s="265"/>
      <c r="C884" s="264"/>
      <c r="D884" s="265"/>
      <c r="E884" s="264"/>
      <c r="F884" s="265"/>
      <c r="G884" s="264"/>
      <c r="H884" s="264"/>
      <c r="I884" s="264"/>
      <c r="J884" s="264"/>
      <c r="K884" s="264"/>
      <c r="L884" s="264"/>
      <c r="M884" s="265"/>
    </row>
    <row r="885" spans="1:13" x14ac:dyDescent="0.15">
      <c r="A885" s="264"/>
      <c r="B885" s="265"/>
      <c r="C885" s="264"/>
      <c r="D885" s="265"/>
      <c r="E885" s="264"/>
      <c r="F885" s="265"/>
      <c r="G885" s="264"/>
      <c r="H885" s="264"/>
      <c r="I885" s="264"/>
      <c r="J885" s="264"/>
      <c r="K885" s="264"/>
      <c r="L885" s="264"/>
      <c r="M885" s="265"/>
    </row>
    <row r="886" spans="1:13" x14ac:dyDescent="0.15">
      <c r="A886" s="264"/>
      <c r="B886" s="265"/>
      <c r="C886" s="264"/>
      <c r="D886" s="265"/>
      <c r="E886" s="264"/>
      <c r="F886" s="265"/>
      <c r="G886" s="264"/>
      <c r="H886" s="264"/>
      <c r="I886" s="264"/>
      <c r="J886" s="264"/>
      <c r="K886" s="264"/>
      <c r="L886" s="264"/>
      <c r="M886" s="265"/>
    </row>
    <row r="887" spans="1:13" x14ac:dyDescent="0.15">
      <c r="A887" s="264"/>
      <c r="B887" s="265"/>
      <c r="C887" s="264"/>
      <c r="D887" s="265"/>
      <c r="E887" s="264"/>
      <c r="F887" s="265"/>
      <c r="G887" s="264"/>
      <c r="H887" s="264"/>
      <c r="I887" s="264"/>
      <c r="J887" s="264"/>
      <c r="K887" s="264"/>
      <c r="L887" s="264"/>
      <c r="M887" s="265"/>
    </row>
    <row r="888" spans="1:13" x14ac:dyDescent="0.15">
      <c r="A888" s="264"/>
      <c r="B888" s="265"/>
      <c r="C888" s="264"/>
      <c r="D888" s="265"/>
      <c r="E888" s="264"/>
      <c r="F888" s="265"/>
      <c r="G888" s="264"/>
      <c r="H888" s="264"/>
      <c r="I888" s="264"/>
      <c r="J888" s="264"/>
      <c r="K888" s="264"/>
      <c r="L888" s="264"/>
      <c r="M888" s="265"/>
    </row>
    <row r="889" spans="1:13" x14ac:dyDescent="0.15">
      <c r="A889" s="264"/>
      <c r="B889" s="265"/>
      <c r="C889" s="264"/>
      <c r="D889" s="265"/>
      <c r="E889" s="264"/>
      <c r="F889" s="265"/>
      <c r="G889" s="264"/>
      <c r="H889" s="264"/>
      <c r="I889" s="264"/>
      <c r="J889" s="264"/>
      <c r="K889" s="264"/>
      <c r="L889" s="264"/>
      <c r="M889" s="265"/>
    </row>
    <row r="890" spans="1:13" x14ac:dyDescent="0.15">
      <c r="A890" s="264"/>
      <c r="B890" s="265"/>
      <c r="C890" s="264"/>
      <c r="D890" s="265"/>
      <c r="E890" s="264"/>
      <c r="F890" s="265"/>
      <c r="G890" s="264"/>
      <c r="H890" s="264"/>
      <c r="I890" s="264"/>
      <c r="J890" s="264"/>
      <c r="K890" s="264"/>
      <c r="L890" s="264"/>
      <c r="M890" s="265"/>
    </row>
    <row r="891" spans="1:13" x14ac:dyDescent="0.15">
      <c r="A891" s="264"/>
      <c r="B891" s="265"/>
      <c r="C891" s="264"/>
      <c r="D891" s="265"/>
      <c r="E891" s="264"/>
      <c r="F891" s="265"/>
      <c r="G891" s="264"/>
      <c r="H891" s="264"/>
      <c r="I891" s="264"/>
      <c r="J891" s="264"/>
      <c r="K891" s="264"/>
      <c r="L891" s="264"/>
      <c r="M891" s="265"/>
    </row>
    <row r="892" spans="1:13" x14ac:dyDescent="0.15">
      <c r="A892" s="264"/>
      <c r="B892" s="265"/>
      <c r="C892" s="264"/>
      <c r="D892" s="265"/>
      <c r="E892" s="264"/>
      <c r="F892" s="265"/>
      <c r="G892" s="264"/>
      <c r="H892" s="264"/>
      <c r="I892" s="264"/>
      <c r="J892" s="264"/>
      <c r="K892" s="264"/>
      <c r="L892" s="264"/>
      <c r="M892" s="265"/>
    </row>
    <row r="893" spans="1:13" x14ac:dyDescent="0.15">
      <c r="A893" s="264"/>
      <c r="B893" s="265"/>
      <c r="C893" s="264"/>
      <c r="D893" s="265"/>
      <c r="E893" s="264"/>
      <c r="F893" s="265"/>
      <c r="G893" s="264"/>
      <c r="H893" s="264"/>
      <c r="I893" s="264"/>
      <c r="J893" s="264"/>
      <c r="K893" s="264"/>
      <c r="L893" s="264"/>
      <c r="M893" s="265"/>
    </row>
    <row r="894" spans="1:13" x14ac:dyDescent="0.15">
      <c r="A894" s="264"/>
      <c r="B894" s="265"/>
      <c r="C894" s="264"/>
      <c r="D894" s="265"/>
      <c r="E894" s="264"/>
      <c r="F894" s="265"/>
      <c r="G894" s="264"/>
      <c r="H894" s="264"/>
      <c r="I894" s="264"/>
      <c r="J894" s="264"/>
      <c r="K894" s="264"/>
      <c r="L894" s="264"/>
      <c r="M894" s="265"/>
    </row>
    <row r="895" spans="1:13" x14ac:dyDescent="0.15">
      <c r="A895" s="264"/>
      <c r="B895" s="265"/>
      <c r="C895" s="264"/>
      <c r="D895" s="265"/>
      <c r="E895" s="264"/>
      <c r="F895" s="265"/>
      <c r="G895" s="264"/>
      <c r="H895" s="264"/>
      <c r="I895" s="264"/>
      <c r="J895" s="264"/>
      <c r="K895" s="264"/>
      <c r="L895" s="264"/>
      <c r="M895" s="265"/>
    </row>
    <row r="896" spans="1:13" x14ac:dyDescent="0.15">
      <c r="A896" s="264"/>
      <c r="B896" s="265"/>
      <c r="C896" s="264"/>
      <c r="D896" s="265"/>
      <c r="E896" s="264"/>
      <c r="F896" s="265"/>
      <c r="G896" s="264"/>
      <c r="H896" s="264"/>
      <c r="I896" s="264"/>
      <c r="J896" s="264"/>
      <c r="K896" s="264"/>
      <c r="L896" s="264"/>
      <c r="M896" s="265"/>
    </row>
    <row r="897" spans="1:13" x14ac:dyDescent="0.15">
      <c r="A897" s="264"/>
      <c r="B897" s="265"/>
      <c r="C897" s="264"/>
      <c r="D897" s="265"/>
      <c r="E897" s="264"/>
      <c r="F897" s="265"/>
      <c r="G897" s="264"/>
      <c r="H897" s="264"/>
      <c r="I897" s="264"/>
      <c r="J897" s="264"/>
      <c r="K897" s="264"/>
      <c r="L897" s="264"/>
      <c r="M897" s="265"/>
    </row>
    <row r="898" spans="1:13" x14ac:dyDescent="0.15">
      <c r="A898" s="264"/>
      <c r="B898" s="265"/>
      <c r="C898" s="264"/>
      <c r="D898" s="265"/>
      <c r="E898" s="264"/>
      <c r="F898" s="265"/>
      <c r="G898" s="264"/>
      <c r="H898" s="264"/>
      <c r="I898" s="264"/>
      <c r="J898" s="264"/>
      <c r="K898" s="264"/>
      <c r="L898" s="264"/>
      <c r="M898" s="265"/>
    </row>
    <row r="899" spans="1:13" x14ac:dyDescent="0.15">
      <c r="A899" s="264"/>
      <c r="B899" s="265"/>
      <c r="C899" s="264"/>
      <c r="D899" s="265"/>
      <c r="E899" s="264"/>
      <c r="F899" s="265"/>
      <c r="G899" s="264"/>
      <c r="H899" s="264"/>
      <c r="I899" s="264"/>
      <c r="J899" s="264"/>
      <c r="K899" s="264"/>
      <c r="L899" s="264"/>
      <c r="M899" s="265"/>
    </row>
    <row r="900" spans="1:13" x14ac:dyDescent="0.15">
      <c r="A900" s="264"/>
      <c r="B900" s="265"/>
      <c r="C900" s="264"/>
      <c r="D900" s="265"/>
      <c r="E900" s="264"/>
      <c r="F900" s="265"/>
      <c r="G900" s="264"/>
      <c r="H900" s="264"/>
      <c r="I900" s="264"/>
      <c r="J900" s="264"/>
      <c r="K900" s="264"/>
      <c r="L900" s="264"/>
      <c r="M900" s="265"/>
    </row>
    <row r="901" spans="1:13" x14ac:dyDescent="0.15">
      <c r="A901" s="264"/>
      <c r="B901" s="265"/>
      <c r="C901" s="264"/>
      <c r="D901" s="265"/>
      <c r="E901" s="264"/>
      <c r="F901" s="265"/>
      <c r="G901" s="264"/>
      <c r="H901" s="264"/>
      <c r="I901" s="264"/>
      <c r="J901" s="264"/>
      <c r="K901" s="264"/>
      <c r="L901" s="264"/>
      <c r="M901" s="265"/>
    </row>
    <row r="902" spans="1:13" x14ac:dyDescent="0.15">
      <c r="A902" s="264"/>
      <c r="B902" s="265"/>
      <c r="C902" s="264"/>
      <c r="D902" s="265"/>
      <c r="E902" s="264"/>
      <c r="F902" s="265"/>
      <c r="G902" s="264"/>
      <c r="H902" s="264"/>
      <c r="I902" s="264"/>
      <c r="J902" s="264"/>
      <c r="K902" s="264"/>
      <c r="L902" s="264"/>
      <c r="M902" s="265"/>
    </row>
    <row r="903" spans="1:13" x14ac:dyDescent="0.15">
      <c r="A903" s="264"/>
      <c r="B903" s="265"/>
      <c r="C903" s="264"/>
      <c r="D903" s="265"/>
      <c r="E903" s="264"/>
      <c r="F903" s="265"/>
      <c r="G903" s="264"/>
      <c r="H903" s="264"/>
      <c r="I903" s="264"/>
      <c r="J903" s="264"/>
      <c r="K903" s="264"/>
      <c r="L903" s="264"/>
      <c r="M903" s="265"/>
    </row>
    <row r="904" spans="1:13" x14ac:dyDescent="0.15">
      <c r="A904" s="264"/>
      <c r="B904" s="265"/>
      <c r="C904" s="264"/>
      <c r="D904" s="265"/>
      <c r="E904" s="264"/>
      <c r="F904" s="265"/>
      <c r="G904" s="264"/>
      <c r="H904" s="264"/>
      <c r="I904" s="264"/>
      <c r="J904" s="264"/>
      <c r="K904" s="264"/>
      <c r="L904" s="264"/>
      <c r="M904" s="265"/>
    </row>
  </sheetData>
  <sheetProtection algorithmName="SHA-512" hashValue="AHQBL3m94vuaP7vBMvk3+/wz2m89Z1BG2urhtOQWXyulRyx7NA5ZrREIts3buR0aPCKSaDs4mVw/AqG/7jccWg==" saltValue="kIuT6xFkS1f1Gq7pS28YGg==" spinCount="100000" sheet="1" objects="1" scenarios="1" selectLockedCells="1" selectUnlockedCells="1"/>
  <mergeCells count="12">
    <mergeCell ref="A544:M544"/>
    <mergeCell ref="A1:M1"/>
    <mergeCell ref="A3:B3"/>
    <mergeCell ref="C3:D3"/>
    <mergeCell ref="E3:F3"/>
    <mergeCell ref="A528:M528"/>
    <mergeCell ref="A529:M529"/>
    <mergeCell ref="A530:M530"/>
    <mergeCell ref="A538:M538"/>
    <mergeCell ref="A539:M539"/>
    <mergeCell ref="A542:M542"/>
    <mergeCell ref="A543:M543"/>
  </mergeCells>
  <phoneticPr fontId="9"/>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DB0D42-EB7D-4F7B-A79C-119132C49A71}">
  <dimension ref="A1:M904"/>
  <sheetViews>
    <sheetView showGridLines="0" zoomScale="85" zoomScaleNormal="85" workbookViewId="0">
      <selection sqref="A1:M1"/>
    </sheetView>
  </sheetViews>
  <sheetFormatPr defaultColWidth="9" defaultRowHeight="10.5" x14ac:dyDescent="0.15"/>
  <cols>
    <col min="1" max="1" width="3.125" style="10" customWidth="1"/>
    <col min="2" max="2" width="18.75" style="6" customWidth="1"/>
    <col min="3" max="3" width="4.5" style="10" customWidth="1"/>
    <col min="4" max="4" width="24.75" style="6" customWidth="1"/>
    <col min="5" max="5" width="2.75" style="10" customWidth="1"/>
    <col min="6" max="6" width="31.875" style="6" customWidth="1"/>
    <col min="7" max="7" width="42" style="10" customWidth="1"/>
    <col min="8" max="9" width="13.875" style="10" customWidth="1"/>
    <col min="10" max="10" width="60.625" style="10" customWidth="1"/>
    <col min="11" max="11" width="21.625" style="14" customWidth="1"/>
    <col min="12" max="12" width="11.375" style="14" customWidth="1"/>
    <col min="13" max="13" width="31.125" style="14" customWidth="1"/>
    <col min="14" max="16384" width="9" style="6"/>
  </cols>
  <sheetData>
    <row r="1" spans="1:13" s="12" customFormat="1" ht="18.600000000000001" customHeight="1" x14ac:dyDescent="0.15">
      <c r="A1" s="316" t="s">
        <v>5909</v>
      </c>
      <c r="B1" s="316"/>
      <c r="C1" s="316"/>
      <c r="D1" s="316"/>
      <c r="E1" s="316"/>
      <c r="F1" s="316"/>
      <c r="G1" s="316"/>
      <c r="H1" s="316"/>
      <c r="I1" s="316"/>
      <c r="J1" s="316"/>
      <c r="K1" s="316"/>
      <c r="L1" s="316"/>
      <c r="M1" s="316"/>
    </row>
    <row r="2" spans="1:13" s="12" customFormat="1" ht="12" x14ac:dyDescent="0.15">
      <c r="A2" s="317" t="s">
        <v>5910</v>
      </c>
      <c r="B2" s="317"/>
      <c r="C2" s="318"/>
      <c r="D2" s="317"/>
      <c r="E2" s="319"/>
      <c r="F2" s="320"/>
      <c r="G2" s="320"/>
      <c r="H2" s="317"/>
      <c r="I2" s="317"/>
      <c r="J2" s="321" t="s">
        <v>5911</v>
      </c>
      <c r="K2" s="321"/>
      <c r="L2" s="321"/>
      <c r="M2" s="321"/>
    </row>
    <row r="3" spans="1:13" s="8" customFormat="1" ht="24" customHeight="1" x14ac:dyDescent="0.15">
      <c r="A3" s="266" t="s">
        <v>633</v>
      </c>
      <c r="B3" s="281"/>
      <c r="C3" s="266" t="s">
        <v>634</v>
      </c>
      <c r="D3" s="160"/>
      <c r="E3" s="159" t="s">
        <v>635</v>
      </c>
      <c r="F3" s="160"/>
      <c r="G3" s="322" t="s">
        <v>636</v>
      </c>
      <c r="H3" s="323" t="s">
        <v>637</v>
      </c>
      <c r="I3" s="324" t="s">
        <v>638</v>
      </c>
      <c r="J3" s="324" t="s">
        <v>639</v>
      </c>
      <c r="K3" s="283" t="s">
        <v>640</v>
      </c>
      <c r="L3" s="283" t="s">
        <v>641</v>
      </c>
      <c r="M3" s="282" t="s">
        <v>642</v>
      </c>
    </row>
    <row r="4" spans="1:13" s="8" customFormat="1" ht="56.1" customHeight="1" x14ac:dyDescent="0.15">
      <c r="A4" s="168">
        <v>22</v>
      </c>
      <c r="B4" s="169" t="s">
        <v>671</v>
      </c>
      <c r="C4" s="202"/>
      <c r="D4" s="169" t="s">
        <v>672</v>
      </c>
      <c r="E4" s="185" t="s">
        <v>673</v>
      </c>
      <c r="F4" s="186" t="s">
        <v>674</v>
      </c>
      <c r="G4" s="181" t="s">
        <v>675</v>
      </c>
      <c r="H4" s="174" t="s">
        <v>671</v>
      </c>
      <c r="I4" s="174" t="s">
        <v>672</v>
      </c>
      <c r="J4" s="181" t="s">
        <v>675</v>
      </c>
      <c r="K4" s="212" t="s">
        <v>676</v>
      </c>
      <c r="L4" s="173" t="s">
        <v>677</v>
      </c>
      <c r="M4" s="173" t="s">
        <v>659</v>
      </c>
    </row>
    <row r="5" spans="1:13" s="8" customFormat="1" ht="44.1" customHeight="1" x14ac:dyDescent="0.15">
      <c r="A5" s="175"/>
      <c r="B5" s="176"/>
      <c r="C5" s="177"/>
      <c r="D5" s="176"/>
      <c r="E5" s="185" t="s">
        <v>654</v>
      </c>
      <c r="F5" s="186" t="s">
        <v>678</v>
      </c>
      <c r="G5" s="181" t="s">
        <v>5912</v>
      </c>
      <c r="H5" s="178"/>
      <c r="I5" s="178"/>
      <c r="J5" s="181" t="s">
        <v>5913</v>
      </c>
      <c r="K5" s="206" t="s">
        <v>681</v>
      </c>
      <c r="L5" s="179"/>
      <c r="M5" s="179"/>
    </row>
    <row r="6" spans="1:13" s="8" customFormat="1" ht="44.1" customHeight="1" x14ac:dyDescent="0.15">
      <c r="A6" s="175"/>
      <c r="B6" s="176"/>
      <c r="C6" s="177"/>
      <c r="D6" s="176"/>
      <c r="E6" s="171" t="s">
        <v>682</v>
      </c>
      <c r="F6" s="191" t="s">
        <v>683</v>
      </c>
      <c r="G6" s="181" t="s">
        <v>684</v>
      </c>
      <c r="H6" s="178"/>
      <c r="I6" s="178"/>
      <c r="J6" s="181" t="s">
        <v>5914</v>
      </c>
      <c r="K6" s="173" t="s">
        <v>685</v>
      </c>
      <c r="L6" s="179"/>
      <c r="M6" s="179"/>
    </row>
    <row r="7" spans="1:13" s="8" customFormat="1" ht="32.1" customHeight="1" x14ac:dyDescent="0.15">
      <c r="A7" s="175"/>
      <c r="B7" s="176"/>
      <c r="C7" s="177"/>
      <c r="D7" s="176"/>
      <c r="E7" s="180"/>
      <c r="F7" s="194"/>
      <c r="G7" s="181" t="s">
        <v>686</v>
      </c>
      <c r="H7" s="178"/>
      <c r="I7" s="178"/>
      <c r="J7" s="181" t="s">
        <v>5915</v>
      </c>
      <c r="K7" s="179"/>
      <c r="L7" s="179"/>
      <c r="M7" s="179"/>
    </row>
    <row r="8" spans="1:13" s="8" customFormat="1" ht="32.1" customHeight="1" x14ac:dyDescent="0.15">
      <c r="A8" s="175"/>
      <c r="B8" s="176"/>
      <c r="C8" s="177"/>
      <c r="D8" s="176"/>
      <c r="E8" s="197"/>
      <c r="F8" s="198"/>
      <c r="G8" s="181" t="s">
        <v>5916</v>
      </c>
      <c r="H8" s="178"/>
      <c r="I8" s="178"/>
      <c r="J8" s="181" t="s">
        <v>5917</v>
      </c>
      <c r="K8" s="189"/>
      <c r="L8" s="179"/>
      <c r="M8" s="179"/>
    </row>
    <row r="9" spans="1:13" s="8" customFormat="1" ht="44.1" customHeight="1" x14ac:dyDescent="0.15">
      <c r="A9" s="182"/>
      <c r="B9" s="183"/>
      <c r="C9" s="177"/>
      <c r="D9" s="183"/>
      <c r="E9" s="185" t="s">
        <v>688</v>
      </c>
      <c r="F9" s="186" t="s">
        <v>689</v>
      </c>
      <c r="G9" s="181" t="s">
        <v>690</v>
      </c>
      <c r="H9" s="187"/>
      <c r="I9" s="187"/>
      <c r="J9" s="181" t="s">
        <v>5918</v>
      </c>
      <c r="K9" s="206" t="s">
        <v>685</v>
      </c>
      <c r="L9" s="189"/>
      <c r="M9" s="189"/>
    </row>
    <row r="10" spans="1:13" s="8" customFormat="1" ht="104.1" customHeight="1" x14ac:dyDescent="0.15">
      <c r="A10" s="190">
        <v>25</v>
      </c>
      <c r="B10" s="191" t="s">
        <v>693</v>
      </c>
      <c r="C10" s="202"/>
      <c r="D10" s="191" t="s">
        <v>694</v>
      </c>
      <c r="E10" s="185" t="s">
        <v>673</v>
      </c>
      <c r="F10" s="204" t="s">
        <v>695</v>
      </c>
      <c r="G10" s="181" t="s">
        <v>5919</v>
      </c>
      <c r="H10" s="173" t="s">
        <v>693</v>
      </c>
      <c r="I10" s="173" t="s">
        <v>694</v>
      </c>
      <c r="J10" s="181" t="s">
        <v>5920</v>
      </c>
      <c r="K10" s="206" t="s">
        <v>692</v>
      </c>
      <c r="L10" s="173" t="s">
        <v>698</v>
      </c>
      <c r="M10" s="173" t="s">
        <v>699</v>
      </c>
    </row>
    <row r="11" spans="1:13" s="8" customFormat="1" ht="56.1" customHeight="1" x14ac:dyDescent="0.15">
      <c r="A11" s="193"/>
      <c r="B11" s="194"/>
      <c r="C11" s="177"/>
      <c r="D11" s="194"/>
      <c r="E11" s="171" t="s">
        <v>654</v>
      </c>
      <c r="F11" s="169" t="s">
        <v>700</v>
      </c>
      <c r="G11" s="181" t="s">
        <v>703</v>
      </c>
      <c r="H11" s="179"/>
      <c r="I11" s="179"/>
      <c r="J11" s="181" t="s">
        <v>5921</v>
      </c>
      <c r="K11" s="173" t="s">
        <v>664</v>
      </c>
      <c r="L11" s="179"/>
      <c r="M11" s="179"/>
    </row>
    <row r="12" spans="1:13" s="8" customFormat="1" ht="44.1" customHeight="1" x14ac:dyDescent="0.15">
      <c r="A12" s="201"/>
      <c r="B12" s="198"/>
      <c r="C12" s="184"/>
      <c r="D12" s="198"/>
      <c r="E12" s="197"/>
      <c r="F12" s="335"/>
      <c r="G12" s="181" t="s">
        <v>703</v>
      </c>
      <c r="H12" s="179"/>
      <c r="I12" s="179"/>
      <c r="J12" s="206" t="s">
        <v>5922</v>
      </c>
      <c r="K12" s="189"/>
      <c r="L12" s="189"/>
      <c r="M12" s="189"/>
    </row>
    <row r="13" spans="1:13" s="8" customFormat="1" ht="32.1" customHeight="1" x14ac:dyDescent="0.15">
      <c r="A13" s="171">
        <v>50</v>
      </c>
      <c r="B13" s="191" t="s">
        <v>710</v>
      </c>
      <c r="C13" s="202">
        <v>1</v>
      </c>
      <c r="D13" s="191" t="s">
        <v>711</v>
      </c>
      <c r="E13" s="171" t="s">
        <v>750</v>
      </c>
      <c r="F13" s="191" t="s">
        <v>751</v>
      </c>
      <c r="G13" s="181" t="s">
        <v>5923</v>
      </c>
      <c r="H13" s="173" t="s">
        <v>710</v>
      </c>
      <c r="I13" s="173" t="s">
        <v>711</v>
      </c>
      <c r="J13" s="181" t="s">
        <v>5923</v>
      </c>
      <c r="K13" s="173" t="s">
        <v>498</v>
      </c>
      <c r="L13" s="173" t="s">
        <v>658</v>
      </c>
      <c r="M13" s="173" t="s">
        <v>659</v>
      </c>
    </row>
    <row r="14" spans="1:13" s="8" customFormat="1" ht="32.1" customHeight="1" x14ac:dyDescent="0.15">
      <c r="A14" s="180"/>
      <c r="B14" s="194"/>
      <c r="C14" s="177"/>
      <c r="D14" s="194"/>
      <c r="E14" s="180"/>
      <c r="F14" s="194"/>
      <c r="G14" s="181" t="s">
        <v>5924</v>
      </c>
      <c r="H14" s="179"/>
      <c r="I14" s="179"/>
      <c r="J14" s="181" t="s">
        <v>5924</v>
      </c>
      <c r="K14" s="179"/>
      <c r="L14" s="179"/>
      <c r="M14" s="179"/>
    </row>
    <row r="15" spans="1:13" s="8" customFormat="1" ht="32.1" customHeight="1" x14ac:dyDescent="0.15">
      <c r="A15" s="180"/>
      <c r="B15" s="194"/>
      <c r="C15" s="177"/>
      <c r="D15" s="194"/>
      <c r="E15" s="180"/>
      <c r="F15" s="194"/>
      <c r="G15" s="181" t="s">
        <v>5925</v>
      </c>
      <c r="H15" s="179"/>
      <c r="I15" s="179"/>
      <c r="J15" s="181" t="s">
        <v>5925</v>
      </c>
      <c r="K15" s="179"/>
      <c r="L15" s="179"/>
      <c r="M15" s="179"/>
    </row>
    <row r="16" spans="1:13" s="8" customFormat="1" ht="32.1" customHeight="1" x14ac:dyDescent="0.15">
      <c r="A16" s="180"/>
      <c r="B16" s="194"/>
      <c r="C16" s="177"/>
      <c r="D16" s="194"/>
      <c r="E16" s="180"/>
      <c r="F16" s="194"/>
      <c r="G16" s="181" t="s">
        <v>5926</v>
      </c>
      <c r="H16" s="179"/>
      <c r="I16" s="179"/>
      <c r="J16" s="181" t="s">
        <v>5926</v>
      </c>
      <c r="K16" s="179"/>
      <c r="L16" s="179"/>
      <c r="M16" s="179"/>
    </row>
    <row r="17" spans="1:13" s="8" customFormat="1" ht="32.1" customHeight="1" x14ac:dyDescent="0.15">
      <c r="A17" s="180"/>
      <c r="B17" s="194"/>
      <c r="C17" s="177"/>
      <c r="D17" s="194"/>
      <c r="E17" s="180"/>
      <c r="F17" s="194"/>
      <c r="G17" s="181" t="s">
        <v>5927</v>
      </c>
      <c r="H17" s="179"/>
      <c r="I17" s="179"/>
      <c r="J17" s="181" t="s">
        <v>5927</v>
      </c>
      <c r="K17" s="179"/>
      <c r="L17" s="179"/>
      <c r="M17" s="179"/>
    </row>
    <row r="18" spans="1:13" s="8" customFormat="1" ht="44.1" customHeight="1" x14ac:dyDescent="0.15">
      <c r="A18" s="180"/>
      <c r="B18" s="194"/>
      <c r="C18" s="177"/>
      <c r="D18" s="194"/>
      <c r="E18" s="180"/>
      <c r="F18" s="194"/>
      <c r="G18" s="206" t="s">
        <v>5928</v>
      </c>
      <c r="H18" s="179"/>
      <c r="I18" s="179"/>
      <c r="J18" s="206" t="s">
        <v>5928</v>
      </c>
      <c r="K18" s="189"/>
      <c r="L18" s="179"/>
      <c r="M18" s="179"/>
    </row>
    <row r="19" spans="1:13" s="8" customFormat="1" ht="32.1" customHeight="1" x14ac:dyDescent="0.15">
      <c r="A19" s="180"/>
      <c r="B19" s="194"/>
      <c r="C19" s="177"/>
      <c r="D19" s="194"/>
      <c r="E19" s="180"/>
      <c r="F19" s="194"/>
      <c r="G19" s="206" t="s">
        <v>5929</v>
      </c>
      <c r="H19" s="179"/>
      <c r="I19" s="179"/>
      <c r="J19" s="206" t="s">
        <v>5929</v>
      </c>
      <c r="K19" s="173" t="s">
        <v>681</v>
      </c>
      <c r="L19" s="179"/>
      <c r="M19" s="179"/>
    </row>
    <row r="20" spans="1:13" s="8" customFormat="1" ht="32.1" customHeight="1" x14ac:dyDescent="0.15">
      <c r="A20" s="180"/>
      <c r="B20" s="194"/>
      <c r="C20" s="177"/>
      <c r="D20" s="194"/>
      <c r="E20" s="180"/>
      <c r="F20" s="194"/>
      <c r="G20" s="206" t="s">
        <v>5930</v>
      </c>
      <c r="H20" s="179"/>
      <c r="I20" s="179"/>
      <c r="J20" s="206" t="s">
        <v>5930</v>
      </c>
      <c r="K20" s="189"/>
      <c r="L20" s="179"/>
      <c r="M20" s="179"/>
    </row>
    <row r="21" spans="1:13" s="8" customFormat="1" ht="44.1" customHeight="1" x14ac:dyDescent="0.15">
      <c r="A21" s="180"/>
      <c r="B21" s="194"/>
      <c r="C21" s="177"/>
      <c r="D21" s="194"/>
      <c r="E21" s="197"/>
      <c r="F21" s="198"/>
      <c r="G21" s="206" t="s">
        <v>5931</v>
      </c>
      <c r="H21" s="179"/>
      <c r="I21" s="179"/>
      <c r="J21" s="206" t="s">
        <v>5932</v>
      </c>
      <c r="K21" s="173" t="s">
        <v>498</v>
      </c>
      <c r="L21" s="189"/>
      <c r="M21" s="189"/>
    </row>
    <row r="22" spans="1:13" s="8" customFormat="1" ht="32.1" customHeight="1" x14ac:dyDescent="0.15">
      <c r="A22" s="180"/>
      <c r="B22" s="194"/>
      <c r="C22" s="177"/>
      <c r="D22" s="194"/>
      <c r="E22" s="171" t="s">
        <v>762</v>
      </c>
      <c r="F22" s="191" t="s">
        <v>763</v>
      </c>
      <c r="G22" s="181" t="s">
        <v>764</v>
      </c>
      <c r="H22" s="179"/>
      <c r="I22" s="179"/>
      <c r="J22" s="206" t="s">
        <v>5933</v>
      </c>
      <c r="K22" s="179"/>
      <c r="L22" s="173" t="s">
        <v>658</v>
      </c>
      <c r="M22" s="173" t="s">
        <v>659</v>
      </c>
    </row>
    <row r="23" spans="1:13" s="13" customFormat="1" ht="44.1" customHeight="1" x14ac:dyDescent="0.15">
      <c r="A23" s="180"/>
      <c r="B23" s="194"/>
      <c r="C23" s="184"/>
      <c r="D23" s="198"/>
      <c r="E23" s="197"/>
      <c r="F23" s="198"/>
      <c r="G23" s="181" t="s">
        <v>5934</v>
      </c>
      <c r="H23" s="179"/>
      <c r="I23" s="189"/>
      <c r="J23" s="206" t="s">
        <v>5935</v>
      </c>
      <c r="K23" s="189"/>
      <c r="L23" s="189"/>
      <c r="M23" s="189"/>
    </row>
    <row r="24" spans="1:13" s="13" customFormat="1" ht="44.1" customHeight="1" x14ac:dyDescent="0.15">
      <c r="A24" s="180"/>
      <c r="B24" s="194"/>
      <c r="C24" s="202">
        <v>3</v>
      </c>
      <c r="D24" s="191" t="s">
        <v>798</v>
      </c>
      <c r="E24" s="185" t="s">
        <v>673</v>
      </c>
      <c r="F24" s="204" t="s">
        <v>799</v>
      </c>
      <c r="G24" s="206" t="s">
        <v>800</v>
      </c>
      <c r="H24" s="179"/>
      <c r="I24" s="173" t="s">
        <v>798</v>
      </c>
      <c r="J24" s="206" t="s">
        <v>5936</v>
      </c>
      <c r="K24" s="212" t="s">
        <v>498</v>
      </c>
      <c r="L24" s="212" t="s">
        <v>802</v>
      </c>
      <c r="M24" s="206" t="s">
        <v>659</v>
      </c>
    </row>
    <row r="25" spans="1:13" s="13" customFormat="1" ht="44.1" customHeight="1" x14ac:dyDescent="0.15">
      <c r="A25" s="180"/>
      <c r="B25" s="194"/>
      <c r="C25" s="177"/>
      <c r="D25" s="194"/>
      <c r="E25" s="171" t="s">
        <v>654</v>
      </c>
      <c r="F25" s="191" t="s">
        <v>803</v>
      </c>
      <c r="G25" s="206" t="s">
        <v>804</v>
      </c>
      <c r="H25" s="179"/>
      <c r="I25" s="179"/>
      <c r="J25" s="206" t="s">
        <v>5937</v>
      </c>
      <c r="K25" s="212" t="s">
        <v>681</v>
      </c>
      <c r="L25" s="214" t="s">
        <v>658</v>
      </c>
      <c r="M25" s="173" t="s">
        <v>659</v>
      </c>
    </row>
    <row r="26" spans="1:13" s="13" customFormat="1" ht="44.1" customHeight="1" x14ac:dyDescent="0.15">
      <c r="A26" s="180"/>
      <c r="B26" s="194"/>
      <c r="C26" s="177"/>
      <c r="D26" s="194"/>
      <c r="E26" s="180"/>
      <c r="F26" s="194"/>
      <c r="G26" s="181" t="s">
        <v>808</v>
      </c>
      <c r="H26" s="179"/>
      <c r="I26" s="179"/>
      <c r="J26" s="206" t="s">
        <v>5938</v>
      </c>
      <c r="K26" s="214" t="s">
        <v>1753</v>
      </c>
      <c r="L26" s="209"/>
      <c r="M26" s="179"/>
    </row>
    <row r="27" spans="1:13" s="13" customFormat="1" ht="32.1" customHeight="1" x14ac:dyDescent="0.15">
      <c r="A27" s="180"/>
      <c r="B27" s="194"/>
      <c r="C27" s="177"/>
      <c r="D27" s="194"/>
      <c r="E27" s="197"/>
      <c r="F27" s="198"/>
      <c r="G27" s="181" t="s">
        <v>810</v>
      </c>
      <c r="H27" s="179"/>
      <c r="I27" s="179"/>
      <c r="J27" s="206" t="s">
        <v>810</v>
      </c>
      <c r="K27" s="211"/>
      <c r="L27" s="211"/>
      <c r="M27" s="189"/>
    </row>
    <row r="28" spans="1:13" s="13" customFormat="1" ht="32.1" customHeight="1" x14ac:dyDescent="0.15">
      <c r="A28" s="180"/>
      <c r="B28" s="194"/>
      <c r="C28" s="177"/>
      <c r="D28" s="194"/>
      <c r="E28" s="171" t="s">
        <v>682</v>
      </c>
      <c r="F28" s="191" t="s">
        <v>812</v>
      </c>
      <c r="G28" s="206" t="s">
        <v>5939</v>
      </c>
      <c r="H28" s="179"/>
      <c r="I28" s="179"/>
      <c r="J28" s="206" t="s">
        <v>5940</v>
      </c>
      <c r="K28" s="206" t="s">
        <v>586</v>
      </c>
      <c r="L28" s="214" t="s">
        <v>658</v>
      </c>
      <c r="M28" s="173" t="s">
        <v>659</v>
      </c>
    </row>
    <row r="29" spans="1:13" s="13" customFormat="1" ht="44.1" customHeight="1" x14ac:dyDescent="0.15">
      <c r="A29" s="180"/>
      <c r="B29" s="194"/>
      <c r="C29" s="177"/>
      <c r="D29" s="194"/>
      <c r="E29" s="180"/>
      <c r="F29" s="194"/>
      <c r="G29" s="206" t="s">
        <v>5941</v>
      </c>
      <c r="H29" s="179"/>
      <c r="I29" s="179"/>
      <c r="J29" s="206" t="s">
        <v>5942</v>
      </c>
      <c r="K29" s="212" t="s">
        <v>681</v>
      </c>
      <c r="L29" s="209"/>
      <c r="M29" s="179"/>
    </row>
    <row r="30" spans="1:13" s="13" customFormat="1" ht="32.1" customHeight="1" x14ac:dyDescent="0.15">
      <c r="A30" s="180"/>
      <c r="B30" s="194"/>
      <c r="C30" s="177"/>
      <c r="D30" s="194"/>
      <c r="E30" s="180"/>
      <c r="F30" s="194"/>
      <c r="G30" s="206" t="s">
        <v>823</v>
      </c>
      <c r="H30" s="179"/>
      <c r="I30" s="179"/>
      <c r="J30" s="206" t="s">
        <v>823</v>
      </c>
      <c r="K30" s="214" t="s">
        <v>676</v>
      </c>
      <c r="L30" s="209"/>
      <c r="M30" s="179"/>
    </row>
    <row r="31" spans="1:13" s="13" customFormat="1" ht="56.1" customHeight="1" x14ac:dyDescent="0.15">
      <c r="A31" s="180"/>
      <c r="B31" s="194"/>
      <c r="C31" s="177"/>
      <c r="D31" s="194"/>
      <c r="E31" s="197"/>
      <c r="F31" s="335"/>
      <c r="G31" s="181" t="s">
        <v>5943</v>
      </c>
      <c r="H31" s="179"/>
      <c r="I31" s="179"/>
      <c r="J31" s="206" t="s">
        <v>5944</v>
      </c>
      <c r="K31" s="211"/>
      <c r="L31" s="211"/>
      <c r="M31" s="189"/>
    </row>
    <row r="32" spans="1:13" s="13" customFormat="1" ht="44.1" customHeight="1" x14ac:dyDescent="0.15">
      <c r="A32" s="180"/>
      <c r="B32" s="194"/>
      <c r="C32" s="177"/>
      <c r="D32" s="194"/>
      <c r="E32" s="185" t="s">
        <v>746</v>
      </c>
      <c r="F32" s="204" t="s">
        <v>825</v>
      </c>
      <c r="G32" s="206" t="s">
        <v>826</v>
      </c>
      <c r="H32" s="179"/>
      <c r="I32" s="179"/>
      <c r="J32" s="206" t="s">
        <v>5945</v>
      </c>
      <c r="K32" s="212" t="s">
        <v>681</v>
      </c>
      <c r="L32" s="214" t="s">
        <v>658</v>
      </c>
      <c r="M32" s="173" t="s">
        <v>659</v>
      </c>
    </row>
    <row r="33" spans="1:13" s="13" customFormat="1" ht="68.099999999999994" customHeight="1" x14ac:dyDescent="0.15">
      <c r="A33" s="180"/>
      <c r="B33" s="194"/>
      <c r="C33" s="177"/>
      <c r="D33" s="194"/>
      <c r="E33" s="171" t="s">
        <v>750</v>
      </c>
      <c r="F33" s="191" t="s">
        <v>834</v>
      </c>
      <c r="G33" s="206" t="s">
        <v>5946</v>
      </c>
      <c r="H33" s="179"/>
      <c r="I33" s="179"/>
      <c r="J33" s="206" t="s">
        <v>5947</v>
      </c>
      <c r="K33" s="214" t="s">
        <v>498</v>
      </c>
      <c r="L33" s="209"/>
      <c r="M33" s="179"/>
    </row>
    <row r="34" spans="1:13" s="13" customFormat="1" ht="32.1" customHeight="1" x14ac:dyDescent="0.15">
      <c r="A34" s="180"/>
      <c r="B34" s="194"/>
      <c r="C34" s="177"/>
      <c r="D34" s="194"/>
      <c r="E34" s="180"/>
      <c r="F34" s="194"/>
      <c r="G34" s="206" t="s">
        <v>5948</v>
      </c>
      <c r="H34" s="179"/>
      <c r="I34" s="179"/>
      <c r="J34" s="206" t="s">
        <v>5949</v>
      </c>
      <c r="K34" s="209"/>
      <c r="L34" s="209"/>
      <c r="M34" s="179"/>
    </row>
    <row r="35" spans="1:13" s="13" customFormat="1" ht="32.1" customHeight="1" x14ac:dyDescent="0.15">
      <c r="A35" s="180"/>
      <c r="B35" s="194"/>
      <c r="C35" s="177"/>
      <c r="D35" s="194"/>
      <c r="E35" s="180"/>
      <c r="F35" s="194"/>
      <c r="G35" s="206" t="s">
        <v>5950</v>
      </c>
      <c r="H35" s="179"/>
      <c r="I35" s="179"/>
      <c r="J35" s="206" t="s">
        <v>5951</v>
      </c>
      <c r="K35" s="209"/>
      <c r="L35" s="209"/>
      <c r="M35" s="179"/>
    </row>
    <row r="36" spans="1:13" s="13" customFormat="1" ht="32.1" customHeight="1" x14ac:dyDescent="0.15">
      <c r="A36" s="180"/>
      <c r="B36" s="194"/>
      <c r="C36" s="177"/>
      <c r="D36" s="194"/>
      <c r="E36" s="180"/>
      <c r="F36" s="194"/>
      <c r="G36" s="206" t="s">
        <v>5952</v>
      </c>
      <c r="H36" s="179"/>
      <c r="I36" s="179"/>
      <c r="J36" s="206" t="s">
        <v>5953</v>
      </c>
      <c r="K36" s="209"/>
      <c r="L36" s="209"/>
      <c r="M36" s="179"/>
    </row>
    <row r="37" spans="1:13" s="13" customFormat="1" ht="32.1" customHeight="1" x14ac:dyDescent="0.15">
      <c r="A37" s="180"/>
      <c r="B37" s="194"/>
      <c r="C37" s="177"/>
      <c r="D37" s="194"/>
      <c r="E37" s="180"/>
      <c r="F37" s="194"/>
      <c r="G37" s="206" t="s">
        <v>5954</v>
      </c>
      <c r="H37" s="179"/>
      <c r="I37" s="179"/>
      <c r="J37" s="206" t="s">
        <v>5955</v>
      </c>
      <c r="K37" s="211"/>
      <c r="L37" s="211"/>
      <c r="M37" s="189"/>
    </row>
    <row r="38" spans="1:13" s="13" customFormat="1" ht="32.1" customHeight="1" x14ac:dyDescent="0.15">
      <c r="A38" s="180"/>
      <c r="B38" s="194"/>
      <c r="C38" s="184"/>
      <c r="D38" s="198"/>
      <c r="E38" s="197"/>
      <c r="F38" s="198"/>
      <c r="G38" s="206" t="s">
        <v>850</v>
      </c>
      <c r="H38" s="179"/>
      <c r="I38" s="189"/>
      <c r="J38" s="206" t="s">
        <v>5956</v>
      </c>
      <c r="K38" s="212" t="s">
        <v>692</v>
      </c>
      <c r="L38" s="212" t="s">
        <v>852</v>
      </c>
      <c r="M38" s="206" t="s">
        <v>699</v>
      </c>
    </row>
    <row r="39" spans="1:13" s="13" customFormat="1" ht="32.1" customHeight="1" x14ac:dyDescent="0.15">
      <c r="A39" s="180"/>
      <c r="B39" s="194"/>
      <c r="C39" s="202">
        <v>4</v>
      </c>
      <c r="D39" s="191" t="s">
        <v>856</v>
      </c>
      <c r="E39" s="185" t="s">
        <v>654</v>
      </c>
      <c r="F39" s="204" t="s">
        <v>857</v>
      </c>
      <c r="G39" s="206" t="s">
        <v>5957</v>
      </c>
      <c r="H39" s="179"/>
      <c r="I39" s="173" t="s">
        <v>856</v>
      </c>
      <c r="J39" s="206" t="s">
        <v>5958</v>
      </c>
      <c r="K39" s="212" t="s">
        <v>664</v>
      </c>
      <c r="L39" s="214" t="s">
        <v>658</v>
      </c>
      <c r="M39" s="173" t="s">
        <v>659</v>
      </c>
    </row>
    <row r="40" spans="1:13" s="13" customFormat="1" ht="32.1" customHeight="1" x14ac:dyDescent="0.15">
      <c r="A40" s="180"/>
      <c r="B40" s="194"/>
      <c r="C40" s="177"/>
      <c r="D40" s="194"/>
      <c r="E40" s="185" t="s">
        <v>682</v>
      </c>
      <c r="F40" s="204" t="s">
        <v>862</v>
      </c>
      <c r="G40" s="206" t="s">
        <v>863</v>
      </c>
      <c r="H40" s="179"/>
      <c r="I40" s="179"/>
      <c r="J40" s="206" t="s">
        <v>5959</v>
      </c>
      <c r="K40" s="212" t="s">
        <v>498</v>
      </c>
      <c r="L40" s="209"/>
      <c r="M40" s="179"/>
    </row>
    <row r="41" spans="1:13" s="8" customFormat="1" ht="44.1" customHeight="1" x14ac:dyDescent="0.15">
      <c r="A41" s="180"/>
      <c r="B41" s="194"/>
      <c r="C41" s="177"/>
      <c r="D41" s="194"/>
      <c r="E41" s="185" t="s">
        <v>746</v>
      </c>
      <c r="F41" s="204" t="s">
        <v>868</v>
      </c>
      <c r="G41" s="206" t="s">
        <v>869</v>
      </c>
      <c r="H41" s="179"/>
      <c r="I41" s="179"/>
      <c r="J41" s="206" t="s">
        <v>5960</v>
      </c>
      <c r="K41" s="212" t="s">
        <v>586</v>
      </c>
      <c r="L41" s="209"/>
      <c r="M41" s="179"/>
    </row>
    <row r="42" spans="1:13" s="8" customFormat="1" ht="44.1" customHeight="1" x14ac:dyDescent="0.15">
      <c r="A42" s="180"/>
      <c r="B42" s="194"/>
      <c r="C42" s="314"/>
      <c r="D42" s="271"/>
      <c r="E42" s="336" t="s">
        <v>750</v>
      </c>
      <c r="F42" s="186" t="s">
        <v>871</v>
      </c>
      <c r="G42" s="206" t="s">
        <v>5961</v>
      </c>
      <c r="H42" s="179"/>
      <c r="I42" s="337"/>
      <c r="J42" s="206" t="s">
        <v>5962</v>
      </c>
      <c r="K42" s="212" t="s">
        <v>498</v>
      </c>
      <c r="L42" s="211"/>
      <c r="M42" s="189"/>
    </row>
    <row r="43" spans="1:13" s="8" customFormat="1" ht="32.1" customHeight="1" x14ac:dyDescent="0.15">
      <c r="A43" s="180"/>
      <c r="B43" s="194"/>
      <c r="C43" s="202">
        <v>6</v>
      </c>
      <c r="D43" s="191" t="s">
        <v>887</v>
      </c>
      <c r="E43" s="171" t="s">
        <v>673</v>
      </c>
      <c r="F43" s="191" t="s">
        <v>888</v>
      </c>
      <c r="G43" s="206" t="s">
        <v>5963</v>
      </c>
      <c r="H43" s="179"/>
      <c r="I43" s="173" t="s">
        <v>887</v>
      </c>
      <c r="J43" s="206" t="s">
        <v>5964</v>
      </c>
      <c r="K43" s="173" t="s">
        <v>498</v>
      </c>
      <c r="L43" s="214" t="s">
        <v>658</v>
      </c>
      <c r="M43" s="173" t="s">
        <v>659</v>
      </c>
    </row>
    <row r="44" spans="1:13" s="13" customFormat="1" ht="32.1" customHeight="1" x14ac:dyDescent="0.15">
      <c r="A44" s="180"/>
      <c r="B44" s="194"/>
      <c r="C44" s="177"/>
      <c r="D44" s="194"/>
      <c r="E44" s="197"/>
      <c r="F44" s="198"/>
      <c r="G44" s="206" t="s">
        <v>5965</v>
      </c>
      <c r="H44" s="179"/>
      <c r="I44" s="179"/>
      <c r="J44" s="206" t="s">
        <v>5966</v>
      </c>
      <c r="K44" s="179"/>
      <c r="L44" s="211"/>
      <c r="M44" s="189"/>
    </row>
    <row r="45" spans="1:13" s="13" customFormat="1" ht="44.1" customHeight="1" x14ac:dyDescent="0.15">
      <c r="A45" s="180"/>
      <c r="B45" s="194"/>
      <c r="C45" s="184"/>
      <c r="D45" s="198"/>
      <c r="E45" s="185" t="s">
        <v>654</v>
      </c>
      <c r="F45" s="204" t="s">
        <v>5967</v>
      </c>
      <c r="G45" s="206" t="s">
        <v>5968</v>
      </c>
      <c r="H45" s="179"/>
      <c r="I45" s="189"/>
      <c r="J45" s="206" t="s">
        <v>5969</v>
      </c>
      <c r="K45" s="189"/>
      <c r="L45" s="206" t="s">
        <v>1314</v>
      </c>
      <c r="M45" s="206" t="s">
        <v>5970</v>
      </c>
    </row>
    <row r="46" spans="1:13" s="13" customFormat="1" ht="116.1" customHeight="1" x14ac:dyDescent="0.15">
      <c r="A46" s="180"/>
      <c r="B46" s="194"/>
      <c r="C46" s="202">
        <v>7</v>
      </c>
      <c r="D46" s="191" t="s">
        <v>5971</v>
      </c>
      <c r="E46" s="185" t="s">
        <v>654</v>
      </c>
      <c r="F46" s="204" t="s">
        <v>932</v>
      </c>
      <c r="G46" s="206" t="s">
        <v>5972</v>
      </c>
      <c r="H46" s="179"/>
      <c r="I46" s="173" t="s">
        <v>5971</v>
      </c>
      <c r="J46" s="206" t="s">
        <v>5972</v>
      </c>
      <c r="K46" s="206" t="s">
        <v>5973</v>
      </c>
      <c r="L46" s="214" t="s">
        <v>658</v>
      </c>
      <c r="M46" s="173" t="s">
        <v>659</v>
      </c>
    </row>
    <row r="47" spans="1:13" s="13" customFormat="1" ht="68.099999999999994" customHeight="1" x14ac:dyDescent="0.15">
      <c r="A47" s="180"/>
      <c r="B47" s="194"/>
      <c r="C47" s="177"/>
      <c r="D47" s="194"/>
      <c r="E47" s="171" t="s">
        <v>682</v>
      </c>
      <c r="F47" s="191" t="s">
        <v>910</v>
      </c>
      <c r="G47" s="206" t="s">
        <v>505</v>
      </c>
      <c r="H47" s="179"/>
      <c r="I47" s="179"/>
      <c r="J47" s="206" t="s">
        <v>505</v>
      </c>
      <c r="K47" s="206" t="s">
        <v>913</v>
      </c>
      <c r="L47" s="179"/>
      <c r="M47" s="179"/>
    </row>
    <row r="48" spans="1:13" s="13" customFormat="1" ht="32.1" customHeight="1" x14ac:dyDescent="0.15">
      <c r="A48" s="180"/>
      <c r="B48" s="194"/>
      <c r="C48" s="177"/>
      <c r="D48" s="194"/>
      <c r="E48" s="197"/>
      <c r="F48" s="198"/>
      <c r="G48" s="206" t="s">
        <v>5974</v>
      </c>
      <c r="H48" s="179"/>
      <c r="I48" s="179"/>
      <c r="J48" s="206" t="s">
        <v>5975</v>
      </c>
      <c r="K48" s="206" t="s">
        <v>586</v>
      </c>
      <c r="L48" s="179"/>
      <c r="M48" s="179"/>
    </row>
    <row r="49" spans="1:13" s="13" customFormat="1" ht="44.1" customHeight="1" x14ac:dyDescent="0.15">
      <c r="A49" s="180"/>
      <c r="B49" s="194"/>
      <c r="C49" s="177"/>
      <c r="D49" s="194"/>
      <c r="E49" s="171" t="s">
        <v>688</v>
      </c>
      <c r="F49" s="191" t="s">
        <v>5976</v>
      </c>
      <c r="G49" s="181" t="s">
        <v>5977</v>
      </c>
      <c r="H49" s="179"/>
      <c r="I49" s="179"/>
      <c r="J49" s="206" t="s">
        <v>5978</v>
      </c>
      <c r="K49" s="173" t="s">
        <v>586</v>
      </c>
      <c r="L49" s="179"/>
      <c r="M49" s="179"/>
    </row>
    <row r="50" spans="1:13" s="13" customFormat="1" ht="32.1" customHeight="1" x14ac:dyDescent="0.15">
      <c r="A50" s="180"/>
      <c r="B50" s="194"/>
      <c r="C50" s="177"/>
      <c r="D50" s="194"/>
      <c r="E50" s="197"/>
      <c r="F50" s="198"/>
      <c r="G50" s="181" t="s">
        <v>5979</v>
      </c>
      <c r="H50" s="179"/>
      <c r="I50" s="179"/>
      <c r="J50" s="206" t="s">
        <v>5975</v>
      </c>
      <c r="K50" s="189"/>
      <c r="L50" s="179"/>
      <c r="M50" s="179"/>
    </row>
    <row r="51" spans="1:13" s="13" customFormat="1" ht="44.1" customHeight="1" x14ac:dyDescent="0.15">
      <c r="A51" s="180"/>
      <c r="B51" s="194"/>
      <c r="C51" s="177"/>
      <c r="D51" s="194"/>
      <c r="E51" s="171" t="s">
        <v>750</v>
      </c>
      <c r="F51" s="191" t="s">
        <v>5980</v>
      </c>
      <c r="G51" s="206" t="s">
        <v>922</v>
      </c>
      <c r="H51" s="179"/>
      <c r="I51" s="179"/>
      <c r="J51" s="206" t="s">
        <v>922</v>
      </c>
      <c r="K51" s="206" t="s">
        <v>5973</v>
      </c>
      <c r="L51" s="179"/>
      <c r="M51" s="179"/>
    </row>
    <row r="52" spans="1:13" s="13" customFormat="1" ht="32.1" customHeight="1" x14ac:dyDescent="0.15">
      <c r="A52" s="180"/>
      <c r="B52" s="194"/>
      <c r="C52" s="177"/>
      <c r="D52" s="194"/>
      <c r="E52" s="197"/>
      <c r="F52" s="198"/>
      <c r="G52" s="206" t="s">
        <v>508</v>
      </c>
      <c r="H52" s="179"/>
      <c r="I52" s="179"/>
      <c r="J52" s="206" t="s">
        <v>508</v>
      </c>
      <c r="K52" s="212" t="s">
        <v>676</v>
      </c>
      <c r="L52" s="209"/>
      <c r="M52" s="179"/>
    </row>
    <row r="53" spans="1:13" s="13" customFormat="1" ht="44.1" customHeight="1" x14ac:dyDescent="0.15">
      <c r="A53" s="197"/>
      <c r="B53" s="198"/>
      <c r="C53" s="184"/>
      <c r="D53" s="198"/>
      <c r="E53" s="185" t="s">
        <v>762</v>
      </c>
      <c r="F53" s="204" t="s">
        <v>5981</v>
      </c>
      <c r="G53" s="206" t="s">
        <v>5982</v>
      </c>
      <c r="H53" s="189"/>
      <c r="I53" s="189"/>
      <c r="J53" s="206" t="s">
        <v>5983</v>
      </c>
      <c r="K53" s="212" t="s">
        <v>498</v>
      </c>
      <c r="L53" s="211"/>
      <c r="M53" s="189"/>
    </row>
    <row r="54" spans="1:13" s="13" customFormat="1" ht="32.1" customHeight="1" x14ac:dyDescent="0.15">
      <c r="A54" s="190">
        <v>51</v>
      </c>
      <c r="B54" s="191" t="s">
        <v>938</v>
      </c>
      <c r="C54" s="202">
        <v>4</v>
      </c>
      <c r="D54" s="191" t="s">
        <v>946</v>
      </c>
      <c r="E54" s="241" t="s">
        <v>673</v>
      </c>
      <c r="F54" s="191" t="s">
        <v>947</v>
      </c>
      <c r="G54" s="206" t="s">
        <v>5984</v>
      </c>
      <c r="H54" s="173" t="s">
        <v>938</v>
      </c>
      <c r="I54" s="173" t="s">
        <v>938</v>
      </c>
      <c r="J54" s="206" t="s">
        <v>5985</v>
      </c>
      <c r="K54" s="173" t="s">
        <v>664</v>
      </c>
      <c r="L54" s="173" t="s">
        <v>658</v>
      </c>
      <c r="M54" s="173" t="s">
        <v>659</v>
      </c>
    </row>
    <row r="55" spans="1:13" s="13" customFormat="1" ht="32.1" customHeight="1" x14ac:dyDescent="0.15">
      <c r="A55" s="180"/>
      <c r="B55" s="194"/>
      <c r="C55" s="177"/>
      <c r="D55" s="194"/>
      <c r="E55" s="215"/>
      <c r="F55" s="194"/>
      <c r="G55" s="206" t="s">
        <v>5986</v>
      </c>
      <c r="H55" s="179"/>
      <c r="I55" s="179"/>
      <c r="J55" s="206" t="s">
        <v>5986</v>
      </c>
      <c r="K55" s="179"/>
      <c r="L55" s="179"/>
      <c r="M55" s="179"/>
    </row>
    <row r="56" spans="1:13" s="8" customFormat="1" ht="44.1" customHeight="1" x14ac:dyDescent="0.15">
      <c r="A56" s="193"/>
      <c r="B56" s="194"/>
      <c r="C56" s="177"/>
      <c r="D56" s="194"/>
      <c r="E56" s="247"/>
      <c r="F56" s="198"/>
      <c r="G56" s="206" t="s">
        <v>5987</v>
      </c>
      <c r="H56" s="179"/>
      <c r="I56" s="179"/>
      <c r="J56" s="206" t="s">
        <v>5988</v>
      </c>
      <c r="K56" s="189"/>
      <c r="L56" s="179"/>
      <c r="M56" s="179"/>
    </row>
    <row r="57" spans="1:13" s="8" customFormat="1" ht="32.1" customHeight="1" x14ac:dyDescent="0.15">
      <c r="A57" s="193"/>
      <c r="B57" s="194"/>
      <c r="C57" s="177"/>
      <c r="D57" s="194"/>
      <c r="E57" s="171" t="s">
        <v>682</v>
      </c>
      <c r="F57" s="191" t="s">
        <v>955</v>
      </c>
      <c r="G57" s="181" t="s">
        <v>5989</v>
      </c>
      <c r="H57" s="179"/>
      <c r="I57" s="179"/>
      <c r="J57" s="206" t="s">
        <v>5990</v>
      </c>
      <c r="K57" s="214" t="s">
        <v>498</v>
      </c>
      <c r="L57" s="179"/>
      <c r="M57" s="179"/>
    </row>
    <row r="58" spans="1:13" s="8" customFormat="1" ht="32.1" customHeight="1" x14ac:dyDescent="0.15">
      <c r="A58" s="201"/>
      <c r="B58" s="198"/>
      <c r="C58" s="184"/>
      <c r="D58" s="198"/>
      <c r="E58" s="197"/>
      <c r="F58" s="198"/>
      <c r="G58" s="181" t="s">
        <v>5991</v>
      </c>
      <c r="H58" s="189"/>
      <c r="I58" s="189"/>
      <c r="J58" s="206" t="s">
        <v>5992</v>
      </c>
      <c r="K58" s="211"/>
      <c r="L58" s="189"/>
      <c r="M58" s="189"/>
    </row>
    <row r="59" spans="1:13" s="8" customFormat="1" ht="56.1" customHeight="1" x14ac:dyDescent="0.15">
      <c r="A59" s="190">
        <v>52</v>
      </c>
      <c r="B59" s="169" t="s">
        <v>958</v>
      </c>
      <c r="C59" s="202">
        <v>1</v>
      </c>
      <c r="D59" s="191" t="s">
        <v>958</v>
      </c>
      <c r="E59" s="241" t="s">
        <v>682</v>
      </c>
      <c r="F59" s="191" t="s">
        <v>5993</v>
      </c>
      <c r="G59" s="206" t="s">
        <v>5994</v>
      </c>
      <c r="H59" s="173" t="s">
        <v>958</v>
      </c>
      <c r="I59" s="173" t="s">
        <v>958</v>
      </c>
      <c r="J59" s="206" t="s">
        <v>5995</v>
      </c>
      <c r="K59" s="173" t="s">
        <v>985</v>
      </c>
      <c r="L59" s="173" t="s">
        <v>658</v>
      </c>
      <c r="M59" s="173" t="s">
        <v>659</v>
      </c>
    </row>
    <row r="60" spans="1:13" s="8" customFormat="1" ht="32.1" customHeight="1" x14ac:dyDescent="0.15">
      <c r="A60" s="193"/>
      <c r="B60" s="176"/>
      <c r="C60" s="177"/>
      <c r="D60" s="194"/>
      <c r="E60" s="247"/>
      <c r="F60" s="198"/>
      <c r="G60" s="206" t="s">
        <v>5996</v>
      </c>
      <c r="H60" s="179"/>
      <c r="I60" s="179"/>
      <c r="J60" s="206" t="s">
        <v>5996</v>
      </c>
      <c r="K60" s="189"/>
      <c r="L60" s="179"/>
      <c r="M60" s="179"/>
    </row>
    <row r="61" spans="1:13" s="8" customFormat="1" ht="44.1" customHeight="1" x14ac:dyDescent="0.15">
      <c r="A61" s="193"/>
      <c r="B61" s="176"/>
      <c r="C61" s="184"/>
      <c r="D61" s="198"/>
      <c r="E61" s="185" t="s">
        <v>688</v>
      </c>
      <c r="F61" s="186" t="s">
        <v>971</v>
      </c>
      <c r="G61" s="206" t="s">
        <v>5997</v>
      </c>
      <c r="H61" s="179"/>
      <c r="I61" s="187"/>
      <c r="J61" s="206" t="s">
        <v>5998</v>
      </c>
      <c r="K61" s="206" t="s">
        <v>681</v>
      </c>
      <c r="L61" s="189"/>
      <c r="M61" s="189"/>
    </row>
    <row r="62" spans="1:13" s="13" customFormat="1" ht="80.099999999999994" customHeight="1" x14ac:dyDescent="0.15">
      <c r="A62" s="193"/>
      <c r="B62" s="176"/>
      <c r="C62" s="242">
        <v>2</v>
      </c>
      <c r="D62" s="186" t="s">
        <v>976</v>
      </c>
      <c r="E62" s="185" t="s">
        <v>673</v>
      </c>
      <c r="F62" s="186" t="s">
        <v>977</v>
      </c>
      <c r="G62" s="206" t="s">
        <v>978</v>
      </c>
      <c r="H62" s="179"/>
      <c r="I62" s="181" t="s">
        <v>976</v>
      </c>
      <c r="J62" s="206" t="s">
        <v>5999</v>
      </c>
      <c r="K62" s="206" t="s">
        <v>498</v>
      </c>
      <c r="L62" s="206" t="s">
        <v>658</v>
      </c>
      <c r="M62" s="206" t="s">
        <v>659</v>
      </c>
    </row>
    <row r="63" spans="1:13" s="13" customFormat="1" ht="44.1" customHeight="1" x14ac:dyDescent="0.15">
      <c r="A63" s="193"/>
      <c r="B63" s="176"/>
      <c r="C63" s="202">
        <v>3</v>
      </c>
      <c r="D63" s="169" t="s">
        <v>993</v>
      </c>
      <c r="E63" s="185" t="s">
        <v>673</v>
      </c>
      <c r="F63" s="186" t="s">
        <v>994</v>
      </c>
      <c r="G63" s="206" t="s">
        <v>995</v>
      </c>
      <c r="H63" s="179"/>
      <c r="I63" s="174" t="s">
        <v>993</v>
      </c>
      <c r="J63" s="206" t="s">
        <v>6000</v>
      </c>
      <c r="K63" s="206" t="s">
        <v>498</v>
      </c>
      <c r="L63" s="173" t="s">
        <v>658</v>
      </c>
      <c r="M63" s="173" t="s">
        <v>659</v>
      </c>
    </row>
    <row r="64" spans="1:13" s="13" customFormat="1" ht="32.1" customHeight="1" x14ac:dyDescent="0.15">
      <c r="A64" s="193"/>
      <c r="B64" s="176"/>
      <c r="C64" s="177"/>
      <c r="D64" s="176"/>
      <c r="E64" s="171" t="s">
        <v>682</v>
      </c>
      <c r="F64" s="191" t="s">
        <v>1002</v>
      </c>
      <c r="G64" s="206" t="s">
        <v>1007</v>
      </c>
      <c r="H64" s="179"/>
      <c r="I64" s="178"/>
      <c r="J64" s="206" t="s">
        <v>6001</v>
      </c>
      <c r="K64" s="173" t="s">
        <v>681</v>
      </c>
      <c r="L64" s="179"/>
      <c r="M64" s="179"/>
    </row>
    <row r="65" spans="1:13" s="13" customFormat="1" ht="32.1" customHeight="1" x14ac:dyDescent="0.15">
      <c r="A65" s="193"/>
      <c r="B65" s="176"/>
      <c r="C65" s="184"/>
      <c r="D65" s="183"/>
      <c r="E65" s="197"/>
      <c r="F65" s="198"/>
      <c r="G65" s="206" t="s">
        <v>6002</v>
      </c>
      <c r="H65" s="179"/>
      <c r="I65" s="178"/>
      <c r="J65" s="206" t="s">
        <v>6003</v>
      </c>
      <c r="K65" s="189"/>
      <c r="L65" s="189"/>
      <c r="M65" s="189"/>
    </row>
    <row r="66" spans="1:13" s="13" customFormat="1" ht="44.1" customHeight="1" x14ac:dyDescent="0.15">
      <c r="A66" s="193"/>
      <c r="B66" s="176"/>
      <c r="C66" s="242">
        <v>4</v>
      </c>
      <c r="D66" s="186" t="s">
        <v>1025</v>
      </c>
      <c r="E66" s="185" t="s">
        <v>654</v>
      </c>
      <c r="F66" s="186" t="s">
        <v>1034</v>
      </c>
      <c r="G66" s="206" t="s">
        <v>6004</v>
      </c>
      <c r="H66" s="179"/>
      <c r="I66" s="186" t="s">
        <v>1025</v>
      </c>
      <c r="J66" s="206" t="s">
        <v>6005</v>
      </c>
      <c r="K66" s="206" t="s">
        <v>664</v>
      </c>
      <c r="L66" s="206" t="s">
        <v>658</v>
      </c>
      <c r="M66" s="206" t="s">
        <v>659</v>
      </c>
    </row>
    <row r="67" spans="1:13" s="13" customFormat="1" ht="80.099999999999994" customHeight="1" x14ac:dyDescent="0.15">
      <c r="A67" s="193"/>
      <c r="B67" s="176"/>
      <c r="C67" s="202">
        <v>5</v>
      </c>
      <c r="D67" s="191" t="s">
        <v>1037</v>
      </c>
      <c r="E67" s="241" t="s">
        <v>673</v>
      </c>
      <c r="F67" s="191" t="s">
        <v>1038</v>
      </c>
      <c r="G67" s="206" t="s">
        <v>6006</v>
      </c>
      <c r="H67" s="179"/>
      <c r="I67" s="173" t="s">
        <v>1037</v>
      </c>
      <c r="J67" s="206" t="s">
        <v>6007</v>
      </c>
      <c r="K67" s="173" t="s">
        <v>498</v>
      </c>
      <c r="L67" s="173" t="s">
        <v>658</v>
      </c>
      <c r="M67" s="173" t="s">
        <v>659</v>
      </c>
    </row>
    <row r="68" spans="1:13" s="13" customFormat="1" ht="32.1" customHeight="1" x14ac:dyDescent="0.15">
      <c r="A68" s="193"/>
      <c r="B68" s="194"/>
      <c r="C68" s="177"/>
      <c r="D68" s="194"/>
      <c r="E68" s="247"/>
      <c r="F68" s="198"/>
      <c r="G68" s="206" t="s">
        <v>6008</v>
      </c>
      <c r="H68" s="179"/>
      <c r="I68" s="326"/>
      <c r="J68" s="206" t="s">
        <v>6009</v>
      </c>
      <c r="K68" s="189"/>
      <c r="L68" s="179"/>
      <c r="M68" s="179"/>
    </row>
    <row r="69" spans="1:13" s="13" customFormat="1" ht="32.1" customHeight="1" x14ac:dyDescent="0.15">
      <c r="A69" s="193"/>
      <c r="B69" s="194"/>
      <c r="C69" s="197"/>
      <c r="D69" s="183"/>
      <c r="E69" s="171" t="s">
        <v>682</v>
      </c>
      <c r="F69" s="204" t="s">
        <v>1052</v>
      </c>
      <c r="G69" s="206" t="s">
        <v>6010</v>
      </c>
      <c r="H69" s="179"/>
      <c r="I69" s="187"/>
      <c r="J69" s="206" t="s">
        <v>6011</v>
      </c>
      <c r="K69" s="206" t="s">
        <v>681</v>
      </c>
      <c r="L69" s="189"/>
      <c r="M69" s="189"/>
    </row>
    <row r="70" spans="1:13" s="13" customFormat="1" ht="32.1" customHeight="1" x14ac:dyDescent="0.15">
      <c r="A70" s="193"/>
      <c r="B70" s="194"/>
      <c r="C70" s="202">
        <v>7</v>
      </c>
      <c r="D70" s="191" t="s">
        <v>1067</v>
      </c>
      <c r="E70" s="171"/>
      <c r="F70" s="191" t="s">
        <v>1068</v>
      </c>
      <c r="G70" s="206" t="s">
        <v>1071</v>
      </c>
      <c r="H70" s="179"/>
      <c r="I70" s="173" t="s">
        <v>1067</v>
      </c>
      <c r="J70" s="206" t="s">
        <v>6012</v>
      </c>
      <c r="K70" s="212" t="s">
        <v>498</v>
      </c>
      <c r="L70" s="173" t="s">
        <v>658</v>
      </c>
      <c r="M70" s="173" t="s">
        <v>659</v>
      </c>
    </row>
    <row r="71" spans="1:13" s="13" customFormat="1" ht="32.1" customHeight="1" x14ac:dyDescent="0.15">
      <c r="A71" s="201"/>
      <c r="B71" s="198"/>
      <c r="C71" s="184"/>
      <c r="D71" s="198"/>
      <c r="E71" s="197"/>
      <c r="F71" s="198"/>
      <c r="G71" s="206" t="s">
        <v>1073</v>
      </c>
      <c r="H71" s="189"/>
      <c r="I71" s="189"/>
      <c r="J71" s="206" t="s">
        <v>6013</v>
      </c>
      <c r="K71" s="212" t="s">
        <v>586</v>
      </c>
      <c r="L71" s="211"/>
      <c r="M71" s="189"/>
    </row>
    <row r="72" spans="1:13" s="13" customFormat="1" ht="32.1" customHeight="1" x14ac:dyDescent="0.15">
      <c r="A72" s="190">
        <v>53</v>
      </c>
      <c r="B72" s="191" t="s">
        <v>1076</v>
      </c>
      <c r="C72" s="202">
        <v>1</v>
      </c>
      <c r="D72" s="191" t="s">
        <v>1076</v>
      </c>
      <c r="E72" s="185" t="s">
        <v>673</v>
      </c>
      <c r="F72" s="204" t="s">
        <v>1077</v>
      </c>
      <c r="G72" s="206" t="s">
        <v>6014</v>
      </c>
      <c r="H72" s="173" t="s">
        <v>1076</v>
      </c>
      <c r="I72" s="173" t="s">
        <v>1076</v>
      </c>
      <c r="J72" s="206" t="s">
        <v>6015</v>
      </c>
      <c r="K72" s="214" t="s">
        <v>498</v>
      </c>
      <c r="L72" s="173" t="s">
        <v>658</v>
      </c>
      <c r="M72" s="173" t="s">
        <v>659</v>
      </c>
    </row>
    <row r="73" spans="1:13" s="8" customFormat="1" ht="32.1" customHeight="1" x14ac:dyDescent="0.15">
      <c r="A73" s="193"/>
      <c r="B73" s="194"/>
      <c r="C73" s="184"/>
      <c r="D73" s="198"/>
      <c r="E73" s="185" t="s">
        <v>654</v>
      </c>
      <c r="F73" s="204" t="s">
        <v>1086</v>
      </c>
      <c r="G73" s="206" t="s">
        <v>1087</v>
      </c>
      <c r="H73" s="179"/>
      <c r="I73" s="189"/>
      <c r="J73" s="206" t="s">
        <v>6016</v>
      </c>
      <c r="K73" s="211"/>
      <c r="L73" s="211"/>
      <c r="M73" s="189"/>
    </row>
    <row r="74" spans="1:13" s="8" customFormat="1" ht="32.1" customHeight="1" x14ac:dyDescent="0.15">
      <c r="A74" s="193"/>
      <c r="B74" s="194"/>
      <c r="C74" s="202">
        <v>3</v>
      </c>
      <c r="D74" s="191" t="s">
        <v>1103</v>
      </c>
      <c r="E74" s="171" t="s">
        <v>673</v>
      </c>
      <c r="F74" s="191" t="s">
        <v>1104</v>
      </c>
      <c r="G74" s="206" t="s">
        <v>6017</v>
      </c>
      <c r="H74" s="179"/>
      <c r="I74" s="173" t="s">
        <v>1103</v>
      </c>
      <c r="J74" s="206" t="s">
        <v>6018</v>
      </c>
      <c r="K74" s="212" t="s">
        <v>498</v>
      </c>
      <c r="L74" s="173" t="s">
        <v>658</v>
      </c>
      <c r="M74" s="173" t="s">
        <v>659</v>
      </c>
    </row>
    <row r="75" spans="1:13" s="8" customFormat="1" ht="32.1" customHeight="1" x14ac:dyDescent="0.15">
      <c r="A75" s="193"/>
      <c r="B75" s="194"/>
      <c r="C75" s="177"/>
      <c r="D75" s="194"/>
      <c r="E75" s="180"/>
      <c r="F75" s="194"/>
      <c r="G75" s="206" t="s">
        <v>1107</v>
      </c>
      <c r="H75" s="179"/>
      <c r="I75" s="179"/>
      <c r="J75" s="206" t="s">
        <v>6019</v>
      </c>
      <c r="K75" s="214" t="s">
        <v>586</v>
      </c>
      <c r="L75" s="179"/>
      <c r="M75" s="179"/>
    </row>
    <row r="76" spans="1:13" s="8" customFormat="1" ht="44.1" customHeight="1" x14ac:dyDescent="0.15">
      <c r="A76" s="193"/>
      <c r="B76" s="194"/>
      <c r="C76" s="177"/>
      <c r="D76" s="194"/>
      <c r="E76" s="180"/>
      <c r="F76" s="194"/>
      <c r="G76" s="181" t="s">
        <v>6020</v>
      </c>
      <c r="H76" s="179"/>
      <c r="I76" s="179"/>
      <c r="J76" s="206" t="s">
        <v>6021</v>
      </c>
      <c r="K76" s="211"/>
      <c r="L76" s="209"/>
      <c r="M76" s="179"/>
    </row>
    <row r="77" spans="1:13" s="13" customFormat="1" ht="32.1" customHeight="1" x14ac:dyDescent="0.15">
      <c r="A77" s="193"/>
      <c r="B77" s="194"/>
      <c r="C77" s="177"/>
      <c r="D77" s="194"/>
      <c r="E77" s="180"/>
      <c r="F77" s="194"/>
      <c r="G77" s="206" t="s">
        <v>6022</v>
      </c>
      <c r="H77" s="179"/>
      <c r="I77" s="179"/>
      <c r="J77" s="206" t="s">
        <v>6023</v>
      </c>
      <c r="K77" s="212" t="s">
        <v>681</v>
      </c>
      <c r="L77" s="209"/>
      <c r="M77" s="179"/>
    </row>
    <row r="78" spans="1:13" s="13" customFormat="1" ht="44.1" customHeight="1" x14ac:dyDescent="0.15">
      <c r="A78" s="193"/>
      <c r="B78" s="194"/>
      <c r="C78" s="177"/>
      <c r="D78" s="194"/>
      <c r="E78" s="197"/>
      <c r="F78" s="198"/>
      <c r="G78" s="206" t="s">
        <v>6024</v>
      </c>
      <c r="H78" s="179"/>
      <c r="I78" s="179"/>
      <c r="J78" s="206" t="s">
        <v>6025</v>
      </c>
      <c r="K78" s="212" t="s">
        <v>664</v>
      </c>
      <c r="L78" s="209"/>
      <c r="M78" s="179"/>
    </row>
    <row r="79" spans="1:13" s="13" customFormat="1" ht="32.1" customHeight="1" x14ac:dyDescent="0.15">
      <c r="A79" s="193"/>
      <c r="B79" s="194"/>
      <c r="C79" s="177"/>
      <c r="D79" s="194"/>
      <c r="E79" s="241" t="s">
        <v>746</v>
      </c>
      <c r="F79" s="191" t="s">
        <v>1135</v>
      </c>
      <c r="G79" s="181" t="s">
        <v>6026</v>
      </c>
      <c r="H79" s="179"/>
      <c r="I79" s="179"/>
      <c r="J79" s="206" t="s">
        <v>6027</v>
      </c>
      <c r="K79" s="214" t="s">
        <v>498</v>
      </c>
      <c r="L79" s="209"/>
      <c r="M79" s="179"/>
    </row>
    <row r="80" spans="1:13" s="13" customFormat="1" ht="32.1" customHeight="1" x14ac:dyDescent="0.15">
      <c r="A80" s="193"/>
      <c r="B80" s="194"/>
      <c r="C80" s="177"/>
      <c r="D80" s="194"/>
      <c r="E80" s="247"/>
      <c r="F80" s="198"/>
      <c r="G80" s="206" t="s">
        <v>6028</v>
      </c>
      <c r="H80" s="179"/>
      <c r="I80" s="179"/>
      <c r="J80" s="206" t="s">
        <v>6029</v>
      </c>
      <c r="K80" s="209"/>
      <c r="L80" s="209"/>
      <c r="M80" s="179"/>
    </row>
    <row r="81" spans="1:13" s="13" customFormat="1" ht="44.1" customHeight="1" x14ac:dyDescent="0.15">
      <c r="A81" s="193"/>
      <c r="B81" s="194"/>
      <c r="C81" s="177"/>
      <c r="D81" s="194"/>
      <c r="E81" s="171" t="s">
        <v>750</v>
      </c>
      <c r="F81" s="191" t="s">
        <v>1140</v>
      </c>
      <c r="G81" s="181" t="s">
        <v>6030</v>
      </c>
      <c r="H81" s="179"/>
      <c r="I81" s="179"/>
      <c r="J81" s="206" t="s">
        <v>6031</v>
      </c>
      <c r="K81" s="209"/>
      <c r="L81" s="209"/>
      <c r="M81" s="179"/>
    </row>
    <row r="82" spans="1:13" s="13" customFormat="1" ht="32.1" customHeight="1" x14ac:dyDescent="0.15">
      <c r="A82" s="193"/>
      <c r="B82" s="194"/>
      <c r="C82" s="177"/>
      <c r="D82" s="194"/>
      <c r="E82" s="180"/>
      <c r="F82" s="194"/>
      <c r="G82" s="181" t="s">
        <v>6032</v>
      </c>
      <c r="H82" s="179"/>
      <c r="I82" s="179"/>
      <c r="J82" s="206" t="s">
        <v>6033</v>
      </c>
      <c r="K82" s="209"/>
      <c r="L82" s="209"/>
      <c r="M82" s="179"/>
    </row>
    <row r="83" spans="1:13" s="13" customFormat="1" ht="32.1" customHeight="1" x14ac:dyDescent="0.15">
      <c r="A83" s="193"/>
      <c r="B83" s="194"/>
      <c r="C83" s="177"/>
      <c r="D83" s="194"/>
      <c r="E83" s="180"/>
      <c r="F83" s="194"/>
      <c r="G83" s="181" t="s">
        <v>6034</v>
      </c>
      <c r="H83" s="179"/>
      <c r="I83" s="179"/>
      <c r="J83" s="206" t="s">
        <v>6035</v>
      </c>
      <c r="K83" s="209"/>
      <c r="L83" s="209"/>
      <c r="M83" s="179"/>
    </row>
    <row r="84" spans="1:13" s="13" customFormat="1" ht="32.1" customHeight="1" x14ac:dyDescent="0.15">
      <c r="A84" s="193"/>
      <c r="B84" s="194"/>
      <c r="C84" s="177"/>
      <c r="D84" s="194"/>
      <c r="E84" s="180"/>
      <c r="F84" s="194"/>
      <c r="G84" s="181" t="s">
        <v>6036</v>
      </c>
      <c r="H84" s="179"/>
      <c r="I84" s="179"/>
      <c r="J84" s="206" t="s">
        <v>6037</v>
      </c>
      <c r="K84" s="209"/>
      <c r="L84" s="209"/>
      <c r="M84" s="179"/>
    </row>
    <row r="85" spans="1:13" s="13" customFormat="1" ht="32.1" customHeight="1" x14ac:dyDescent="0.15">
      <c r="A85" s="193"/>
      <c r="B85" s="194"/>
      <c r="C85" s="177"/>
      <c r="D85" s="194"/>
      <c r="E85" s="180"/>
      <c r="F85" s="194"/>
      <c r="G85" s="181" t="s">
        <v>6038</v>
      </c>
      <c r="H85" s="179"/>
      <c r="I85" s="179"/>
      <c r="J85" s="206" t="s">
        <v>6039</v>
      </c>
      <c r="K85" s="211"/>
      <c r="L85" s="209"/>
      <c r="M85" s="179"/>
    </row>
    <row r="86" spans="1:13" s="13" customFormat="1" ht="56.1" customHeight="1" x14ac:dyDescent="0.15">
      <c r="A86" s="193"/>
      <c r="B86" s="194"/>
      <c r="C86" s="177"/>
      <c r="D86" s="194"/>
      <c r="E86" s="180"/>
      <c r="F86" s="194"/>
      <c r="G86" s="206" t="s">
        <v>6040</v>
      </c>
      <c r="H86" s="179"/>
      <c r="I86" s="179"/>
      <c r="J86" s="206" t="s">
        <v>6040</v>
      </c>
      <c r="K86" s="214" t="s">
        <v>6041</v>
      </c>
      <c r="L86" s="209"/>
      <c r="M86" s="179"/>
    </row>
    <row r="87" spans="1:13" s="8" customFormat="1" ht="32.1" customHeight="1" x14ac:dyDescent="0.15">
      <c r="A87" s="193"/>
      <c r="B87" s="194"/>
      <c r="C87" s="177"/>
      <c r="D87" s="194"/>
      <c r="E87" s="197"/>
      <c r="F87" s="198"/>
      <c r="G87" s="206" t="s">
        <v>6042</v>
      </c>
      <c r="H87" s="179"/>
      <c r="I87" s="179"/>
      <c r="J87" s="206" t="s">
        <v>6042</v>
      </c>
      <c r="K87" s="211"/>
      <c r="L87" s="209"/>
      <c r="M87" s="179"/>
    </row>
    <row r="88" spans="1:13" s="13" customFormat="1" ht="32.1" customHeight="1" x14ac:dyDescent="0.15">
      <c r="A88" s="193"/>
      <c r="B88" s="194"/>
      <c r="C88" s="177"/>
      <c r="D88" s="194"/>
      <c r="E88" s="185" t="s">
        <v>762</v>
      </c>
      <c r="F88" s="204" t="s">
        <v>1149</v>
      </c>
      <c r="G88" s="206" t="s">
        <v>6043</v>
      </c>
      <c r="H88" s="179"/>
      <c r="I88" s="179"/>
      <c r="J88" s="206" t="s">
        <v>6044</v>
      </c>
      <c r="K88" s="212" t="s">
        <v>664</v>
      </c>
      <c r="L88" s="209"/>
      <c r="M88" s="179"/>
    </row>
    <row r="89" spans="1:13" s="13" customFormat="1" ht="32.1" customHeight="1" x14ac:dyDescent="0.15">
      <c r="A89" s="193"/>
      <c r="B89" s="194"/>
      <c r="C89" s="177"/>
      <c r="D89" s="194"/>
      <c r="E89" s="171" t="s">
        <v>768</v>
      </c>
      <c r="F89" s="191" t="s">
        <v>6045</v>
      </c>
      <c r="G89" s="206" t="s">
        <v>6046</v>
      </c>
      <c r="H89" s="179"/>
      <c r="I89" s="179"/>
      <c r="J89" s="206" t="s">
        <v>6047</v>
      </c>
      <c r="K89" s="212" t="s">
        <v>498</v>
      </c>
      <c r="L89" s="209"/>
      <c r="M89" s="179"/>
    </row>
    <row r="90" spans="1:13" s="13" customFormat="1" ht="56.1" customHeight="1" x14ac:dyDescent="0.15">
      <c r="A90" s="193"/>
      <c r="B90" s="194"/>
      <c r="C90" s="177"/>
      <c r="D90" s="194"/>
      <c r="E90" s="180"/>
      <c r="F90" s="194"/>
      <c r="G90" s="181" t="s">
        <v>6048</v>
      </c>
      <c r="H90" s="179"/>
      <c r="I90" s="179"/>
      <c r="J90" s="206" t="s">
        <v>6048</v>
      </c>
      <c r="K90" s="214" t="s">
        <v>6041</v>
      </c>
      <c r="L90" s="209"/>
      <c r="M90" s="179"/>
    </row>
    <row r="91" spans="1:13" s="13" customFormat="1" ht="32.1" customHeight="1" x14ac:dyDescent="0.15">
      <c r="A91" s="193"/>
      <c r="B91" s="194"/>
      <c r="C91" s="177"/>
      <c r="D91" s="194"/>
      <c r="E91" s="180"/>
      <c r="F91" s="194"/>
      <c r="G91" s="181" t="s">
        <v>6049</v>
      </c>
      <c r="H91" s="179"/>
      <c r="I91" s="179"/>
      <c r="J91" s="206" t="s">
        <v>6049</v>
      </c>
      <c r="K91" s="209"/>
      <c r="L91" s="209"/>
      <c r="M91" s="179"/>
    </row>
    <row r="92" spans="1:13" s="13" customFormat="1" ht="32.1" customHeight="1" x14ac:dyDescent="0.15">
      <c r="A92" s="193"/>
      <c r="B92" s="194"/>
      <c r="C92" s="177"/>
      <c r="D92" s="194"/>
      <c r="E92" s="180"/>
      <c r="F92" s="194"/>
      <c r="G92" s="181" t="s">
        <v>6050</v>
      </c>
      <c r="H92" s="179"/>
      <c r="I92" s="179"/>
      <c r="J92" s="206" t="s">
        <v>6051</v>
      </c>
      <c r="K92" s="209"/>
      <c r="L92" s="209"/>
      <c r="M92" s="179"/>
    </row>
    <row r="93" spans="1:13" s="13" customFormat="1" ht="32.1" customHeight="1" x14ac:dyDescent="0.15">
      <c r="A93" s="193"/>
      <c r="B93" s="194"/>
      <c r="C93" s="177"/>
      <c r="D93" s="194"/>
      <c r="E93" s="180"/>
      <c r="F93" s="194"/>
      <c r="G93" s="206" t="s">
        <v>6052</v>
      </c>
      <c r="H93" s="179"/>
      <c r="I93" s="179"/>
      <c r="J93" s="206" t="s">
        <v>6052</v>
      </c>
      <c r="K93" s="211"/>
      <c r="L93" s="209"/>
      <c r="M93" s="179"/>
    </row>
    <row r="94" spans="1:13" s="13" customFormat="1" ht="32.1" customHeight="1" x14ac:dyDescent="0.15">
      <c r="A94" s="193"/>
      <c r="B94" s="194"/>
      <c r="C94" s="177"/>
      <c r="D94" s="194"/>
      <c r="E94" s="180"/>
      <c r="F94" s="194"/>
      <c r="G94" s="206" t="s">
        <v>6053</v>
      </c>
      <c r="H94" s="179"/>
      <c r="I94" s="179"/>
      <c r="J94" s="206" t="s">
        <v>6053</v>
      </c>
      <c r="K94" s="212" t="s">
        <v>676</v>
      </c>
      <c r="L94" s="209"/>
      <c r="M94" s="179"/>
    </row>
    <row r="95" spans="1:13" s="8" customFormat="1" ht="56.1" customHeight="1" x14ac:dyDescent="0.15">
      <c r="A95" s="193"/>
      <c r="B95" s="194"/>
      <c r="C95" s="177"/>
      <c r="D95" s="194"/>
      <c r="E95" s="197"/>
      <c r="F95" s="198"/>
      <c r="G95" s="206" t="s">
        <v>6054</v>
      </c>
      <c r="H95" s="179"/>
      <c r="I95" s="179"/>
      <c r="J95" s="206" t="s">
        <v>6054</v>
      </c>
      <c r="K95" s="212" t="s">
        <v>6055</v>
      </c>
      <c r="L95" s="209"/>
      <c r="M95" s="179"/>
    </row>
    <row r="96" spans="1:13" s="13" customFormat="1" ht="32.1" customHeight="1" x14ac:dyDescent="0.15">
      <c r="A96" s="193"/>
      <c r="B96" s="194"/>
      <c r="C96" s="177"/>
      <c r="D96" s="194"/>
      <c r="E96" s="185" t="s">
        <v>772</v>
      </c>
      <c r="F96" s="204" t="s">
        <v>1172</v>
      </c>
      <c r="G96" s="206" t="s">
        <v>6056</v>
      </c>
      <c r="H96" s="179"/>
      <c r="I96" s="179"/>
      <c r="J96" s="206" t="s">
        <v>6057</v>
      </c>
      <c r="K96" s="214" t="s">
        <v>498</v>
      </c>
      <c r="L96" s="209"/>
      <c r="M96" s="179"/>
    </row>
    <row r="97" spans="1:13" s="13" customFormat="1" ht="32.1" customHeight="1" x14ac:dyDescent="0.15">
      <c r="A97" s="193"/>
      <c r="B97" s="194"/>
      <c r="C97" s="177"/>
      <c r="D97" s="194"/>
      <c r="E97" s="185" t="s">
        <v>779</v>
      </c>
      <c r="F97" s="204" t="s">
        <v>1175</v>
      </c>
      <c r="G97" s="206" t="s">
        <v>1176</v>
      </c>
      <c r="H97" s="179"/>
      <c r="I97" s="179"/>
      <c r="J97" s="206" t="s">
        <v>6058</v>
      </c>
      <c r="K97" s="209"/>
      <c r="L97" s="209"/>
      <c r="M97" s="179"/>
    </row>
    <row r="98" spans="1:13" s="13" customFormat="1" ht="32.1" customHeight="1" x14ac:dyDescent="0.15">
      <c r="A98" s="193"/>
      <c r="B98" s="194"/>
      <c r="C98" s="184"/>
      <c r="D98" s="198"/>
      <c r="E98" s="185" t="s">
        <v>1180</v>
      </c>
      <c r="F98" s="204" t="s">
        <v>1181</v>
      </c>
      <c r="G98" s="206" t="s">
        <v>1182</v>
      </c>
      <c r="H98" s="179"/>
      <c r="I98" s="189"/>
      <c r="J98" s="206" t="s">
        <v>6059</v>
      </c>
      <c r="K98" s="211"/>
      <c r="L98" s="211"/>
      <c r="M98" s="189"/>
    </row>
    <row r="99" spans="1:13" s="13" customFormat="1" ht="56.1" customHeight="1" x14ac:dyDescent="0.15">
      <c r="A99" s="201"/>
      <c r="B99" s="198"/>
      <c r="C99" s="242">
        <v>4</v>
      </c>
      <c r="D99" s="204" t="s">
        <v>1190</v>
      </c>
      <c r="E99" s="185" t="s">
        <v>673</v>
      </c>
      <c r="F99" s="204" t="s">
        <v>1191</v>
      </c>
      <c r="G99" s="206" t="s">
        <v>6060</v>
      </c>
      <c r="H99" s="189"/>
      <c r="I99" s="206" t="s">
        <v>1190</v>
      </c>
      <c r="J99" s="206" t="s">
        <v>6061</v>
      </c>
      <c r="K99" s="206" t="s">
        <v>681</v>
      </c>
      <c r="L99" s="206" t="s">
        <v>658</v>
      </c>
      <c r="M99" s="206" t="s">
        <v>659</v>
      </c>
    </row>
    <row r="100" spans="1:13" s="13" customFormat="1" ht="32.1" customHeight="1" x14ac:dyDescent="0.15">
      <c r="A100" s="190">
        <v>54</v>
      </c>
      <c r="B100" s="191" t="s">
        <v>1203</v>
      </c>
      <c r="C100" s="202">
        <v>1</v>
      </c>
      <c r="D100" s="191" t="s">
        <v>1204</v>
      </c>
      <c r="E100" s="185" t="s">
        <v>673</v>
      </c>
      <c r="F100" s="204" t="s">
        <v>1205</v>
      </c>
      <c r="G100" s="206" t="s">
        <v>521</v>
      </c>
      <c r="H100" s="173" t="s">
        <v>1203</v>
      </c>
      <c r="I100" s="173" t="s">
        <v>1204</v>
      </c>
      <c r="J100" s="296" t="s">
        <v>6062</v>
      </c>
      <c r="K100" s="173" t="s">
        <v>498</v>
      </c>
      <c r="L100" s="173" t="s">
        <v>658</v>
      </c>
      <c r="M100" s="173" t="s">
        <v>659</v>
      </c>
    </row>
    <row r="101" spans="1:13" s="13" customFormat="1" ht="32.1" customHeight="1" x14ac:dyDescent="0.15">
      <c r="A101" s="193"/>
      <c r="B101" s="194"/>
      <c r="C101" s="177"/>
      <c r="D101" s="194"/>
      <c r="E101" s="185" t="s">
        <v>688</v>
      </c>
      <c r="F101" s="204" t="s">
        <v>1214</v>
      </c>
      <c r="G101" s="206" t="s">
        <v>6063</v>
      </c>
      <c r="H101" s="179"/>
      <c r="I101" s="179"/>
      <c r="J101" s="206" t="s">
        <v>6064</v>
      </c>
      <c r="K101" s="179"/>
      <c r="L101" s="179"/>
      <c r="M101" s="179"/>
    </row>
    <row r="102" spans="1:13" s="13" customFormat="1" ht="32.1" customHeight="1" x14ac:dyDescent="0.15">
      <c r="A102" s="193"/>
      <c r="B102" s="194"/>
      <c r="C102" s="177"/>
      <c r="D102" s="194"/>
      <c r="E102" s="185" t="s">
        <v>762</v>
      </c>
      <c r="F102" s="204" t="s">
        <v>1223</v>
      </c>
      <c r="G102" s="206" t="s">
        <v>6065</v>
      </c>
      <c r="H102" s="179"/>
      <c r="I102" s="179"/>
      <c r="J102" s="206" t="s">
        <v>6066</v>
      </c>
      <c r="K102" s="179"/>
      <c r="L102" s="179"/>
      <c r="M102" s="179"/>
    </row>
    <row r="103" spans="1:13" s="13" customFormat="1" ht="32.1" customHeight="1" x14ac:dyDescent="0.15">
      <c r="A103" s="193"/>
      <c r="B103" s="194"/>
      <c r="C103" s="177"/>
      <c r="D103" s="194"/>
      <c r="E103" s="185" t="s">
        <v>772</v>
      </c>
      <c r="F103" s="204" t="s">
        <v>1233</v>
      </c>
      <c r="G103" s="206" t="s">
        <v>1234</v>
      </c>
      <c r="H103" s="179"/>
      <c r="I103" s="179"/>
      <c r="J103" s="206" t="s">
        <v>6067</v>
      </c>
      <c r="K103" s="179"/>
      <c r="L103" s="179"/>
      <c r="M103" s="179"/>
    </row>
    <row r="104" spans="1:13" s="8" customFormat="1" ht="32.1" customHeight="1" x14ac:dyDescent="0.15">
      <c r="A104" s="193"/>
      <c r="B104" s="194"/>
      <c r="C104" s="184"/>
      <c r="D104" s="198"/>
      <c r="E104" s="185" t="s">
        <v>1184</v>
      </c>
      <c r="F104" s="204" t="s">
        <v>1245</v>
      </c>
      <c r="G104" s="206" t="s">
        <v>1246</v>
      </c>
      <c r="H104" s="179"/>
      <c r="I104" s="189"/>
      <c r="J104" s="206" t="s">
        <v>6068</v>
      </c>
      <c r="K104" s="211"/>
      <c r="L104" s="211"/>
      <c r="M104" s="189"/>
    </row>
    <row r="105" spans="1:13" s="8" customFormat="1" ht="44.1" customHeight="1" x14ac:dyDescent="0.15">
      <c r="A105" s="193"/>
      <c r="B105" s="194"/>
      <c r="C105" s="202">
        <v>2</v>
      </c>
      <c r="D105" s="191" t="s">
        <v>1254</v>
      </c>
      <c r="E105" s="185" t="s">
        <v>673</v>
      </c>
      <c r="F105" s="204" t="s">
        <v>1255</v>
      </c>
      <c r="G105" s="206" t="s">
        <v>528</v>
      </c>
      <c r="H105" s="179"/>
      <c r="I105" s="173" t="s">
        <v>1254</v>
      </c>
      <c r="J105" s="206" t="s">
        <v>6069</v>
      </c>
      <c r="K105" s="214" t="s">
        <v>498</v>
      </c>
      <c r="L105" s="173" t="s">
        <v>658</v>
      </c>
      <c r="M105" s="173" t="s">
        <v>659</v>
      </c>
    </row>
    <row r="106" spans="1:13" s="13" customFormat="1" ht="32.1" customHeight="1" x14ac:dyDescent="0.15">
      <c r="A106" s="193"/>
      <c r="B106" s="194"/>
      <c r="C106" s="177"/>
      <c r="D106" s="194"/>
      <c r="E106" s="185" t="s">
        <v>654</v>
      </c>
      <c r="F106" s="204" t="s">
        <v>1258</v>
      </c>
      <c r="G106" s="206" t="s">
        <v>1259</v>
      </c>
      <c r="H106" s="179"/>
      <c r="I106" s="179"/>
      <c r="J106" s="206" t="s">
        <v>6070</v>
      </c>
      <c r="K106" s="209"/>
      <c r="L106" s="209"/>
      <c r="M106" s="179"/>
    </row>
    <row r="107" spans="1:13" s="13" customFormat="1" ht="32.1" customHeight="1" x14ac:dyDescent="0.15">
      <c r="A107" s="193"/>
      <c r="B107" s="194"/>
      <c r="C107" s="177"/>
      <c r="D107" s="194"/>
      <c r="E107" s="185" t="s">
        <v>682</v>
      </c>
      <c r="F107" s="204" t="s">
        <v>1261</v>
      </c>
      <c r="G107" s="206" t="s">
        <v>1262</v>
      </c>
      <c r="H107" s="179"/>
      <c r="I107" s="179"/>
      <c r="J107" s="206" t="s">
        <v>6071</v>
      </c>
      <c r="K107" s="209"/>
      <c r="L107" s="209"/>
      <c r="M107" s="179"/>
    </row>
    <row r="108" spans="1:13" s="13" customFormat="1" ht="32.1" customHeight="1" x14ac:dyDescent="0.15">
      <c r="A108" s="193"/>
      <c r="B108" s="194"/>
      <c r="C108" s="177"/>
      <c r="D108" s="194"/>
      <c r="E108" s="185" t="s">
        <v>688</v>
      </c>
      <c r="F108" s="204" t="s">
        <v>1264</v>
      </c>
      <c r="G108" s="206" t="s">
        <v>1265</v>
      </c>
      <c r="H108" s="179"/>
      <c r="I108" s="179"/>
      <c r="J108" s="206" t="s">
        <v>6072</v>
      </c>
      <c r="K108" s="179"/>
      <c r="L108" s="179"/>
      <c r="M108" s="179"/>
    </row>
    <row r="109" spans="1:13" s="13" customFormat="1" ht="44.1" customHeight="1" x14ac:dyDescent="0.15">
      <c r="A109" s="193"/>
      <c r="B109" s="194"/>
      <c r="C109" s="177"/>
      <c r="D109" s="194"/>
      <c r="E109" s="185" t="s">
        <v>762</v>
      </c>
      <c r="F109" s="204" t="s">
        <v>1273</v>
      </c>
      <c r="G109" s="206" t="s">
        <v>6073</v>
      </c>
      <c r="H109" s="179"/>
      <c r="I109" s="179"/>
      <c r="J109" s="206" t="s">
        <v>6074</v>
      </c>
      <c r="K109" s="209"/>
      <c r="L109" s="209"/>
      <c r="M109" s="179"/>
    </row>
    <row r="110" spans="1:13" s="13" customFormat="1" ht="44.1" customHeight="1" x14ac:dyDescent="0.15">
      <c r="A110" s="193"/>
      <c r="B110" s="194"/>
      <c r="C110" s="177"/>
      <c r="D110" s="194"/>
      <c r="E110" s="241" t="s">
        <v>768</v>
      </c>
      <c r="F110" s="191" t="s">
        <v>1277</v>
      </c>
      <c r="G110" s="181" t="s">
        <v>1280</v>
      </c>
      <c r="H110" s="179"/>
      <c r="I110" s="179"/>
      <c r="J110" s="206" t="s">
        <v>6075</v>
      </c>
      <c r="K110" s="209"/>
      <c r="L110" s="209"/>
      <c r="M110" s="179"/>
    </row>
    <row r="111" spans="1:13" s="13" customFormat="1" ht="32.1" customHeight="1" x14ac:dyDescent="0.15">
      <c r="A111" s="193"/>
      <c r="B111" s="194"/>
      <c r="C111" s="177"/>
      <c r="D111" s="194"/>
      <c r="E111" s="247"/>
      <c r="F111" s="198"/>
      <c r="G111" s="181" t="s">
        <v>1278</v>
      </c>
      <c r="H111" s="179"/>
      <c r="I111" s="179"/>
      <c r="J111" s="206" t="s">
        <v>6076</v>
      </c>
      <c r="K111" s="209"/>
      <c r="L111" s="209"/>
      <c r="M111" s="179"/>
    </row>
    <row r="112" spans="1:13" s="13" customFormat="1" ht="32.1" customHeight="1" x14ac:dyDescent="0.15">
      <c r="A112" s="193"/>
      <c r="B112" s="194"/>
      <c r="C112" s="177"/>
      <c r="D112" s="194"/>
      <c r="E112" s="185" t="s">
        <v>772</v>
      </c>
      <c r="F112" s="204" t="s">
        <v>1284</v>
      </c>
      <c r="G112" s="206" t="s">
        <v>1285</v>
      </c>
      <c r="H112" s="179"/>
      <c r="I112" s="179"/>
      <c r="J112" s="206" t="s">
        <v>6077</v>
      </c>
      <c r="K112" s="209"/>
      <c r="L112" s="209"/>
      <c r="M112" s="179"/>
    </row>
    <row r="113" spans="1:13" s="13" customFormat="1" ht="32.1" customHeight="1" x14ac:dyDescent="0.15">
      <c r="A113" s="193"/>
      <c r="B113" s="194"/>
      <c r="C113" s="177"/>
      <c r="D113" s="194"/>
      <c r="E113" s="185" t="s">
        <v>779</v>
      </c>
      <c r="F113" s="204" t="s">
        <v>1287</v>
      </c>
      <c r="G113" s="206" t="s">
        <v>1237</v>
      </c>
      <c r="H113" s="179"/>
      <c r="I113" s="179"/>
      <c r="J113" s="206" t="s">
        <v>6078</v>
      </c>
      <c r="K113" s="209"/>
      <c r="L113" s="209"/>
      <c r="M113" s="179"/>
    </row>
    <row r="114" spans="1:13" s="13" customFormat="1" ht="32.1" customHeight="1" x14ac:dyDescent="0.15">
      <c r="A114" s="201"/>
      <c r="B114" s="198"/>
      <c r="C114" s="184"/>
      <c r="D114" s="198"/>
      <c r="E114" s="185" t="s">
        <v>1184</v>
      </c>
      <c r="F114" s="204" t="s">
        <v>1294</v>
      </c>
      <c r="G114" s="206" t="s">
        <v>1295</v>
      </c>
      <c r="H114" s="189"/>
      <c r="I114" s="189"/>
      <c r="J114" s="206" t="s">
        <v>6079</v>
      </c>
      <c r="K114" s="211"/>
      <c r="L114" s="211"/>
      <c r="M114" s="189"/>
    </row>
    <row r="115" spans="1:13" s="8" customFormat="1" ht="56.1" customHeight="1" x14ac:dyDescent="0.15">
      <c r="A115" s="190">
        <v>55</v>
      </c>
      <c r="B115" s="191" t="s">
        <v>1301</v>
      </c>
      <c r="C115" s="242">
        <v>1</v>
      </c>
      <c r="D115" s="204" t="s">
        <v>1302</v>
      </c>
      <c r="E115" s="185" t="s">
        <v>673</v>
      </c>
      <c r="F115" s="204" t="s">
        <v>1303</v>
      </c>
      <c r="G115" s="181" t="s">
        <v>6080</v>
      </c>
      <c r="H115" s="173" t="s">
        <v>1301</v>
      </c>
      <c r="I115" s="206" t="s">
        <v>1302</v>
      </c>
      <c r="J115" s="181" t="s">
        <v>6081</v>
      </c>
      <c r="K115" s="206" t="s">
        <v>498</v>
      </c>
      <c r="L115" s="206" t="s">
        <v>658</v>
      </c>
      <c r="M115" s="206" t="s">
        <v>659</v>
      </c>
    </row>
    <row r="116" spans="1:13" s="8" customFormat="1" ht="44.1" customHeight="1" x14ac:dyDescent="0.15">
      <c r="A116" s="193"/>
      <c r="B116" s="194"/>
      <c r="C116" s="202">
        <v>2</v>
      </c>
      <c r="D116" s="191" t="s">
        <v>1338</v>
      </c>
      <c r="E116" s="241" t="s">
        <v>673</v>
      </c>
      <c r="F116" s="191" t="s">
        <v>1339</v>
      </c>
      <c r="G116" s="181" t="s">
        <v>6082</v>
      </c>
      <c r="H116" s="179"/>
      <c r="I116" s="173" t="s">
        <v>1338</v>
      </c>
      <c r="J116" s="181" t="s">
        <v>6082</v>
      </c>
      <c r="K116" s="173" t="s">
        <v>1634</v>
      </c>
      <c r="L116" s="173" t="s">
        <v>658</v>
      </c>
      <c r="M116" s="173" t="s">
        <v>659</v>
      </c>
    </row>
    <row r="117" spans="1:13" s="13" customFormat="1" ht="32.1" customHeight="1" x14ac:dyDescent="0.15">
      <c r="A117" s="193"/>
      <c r="B117" s="194"/>
      <c r="C117" s="177"/>
      <c r="D117" s="194"/>
      <c r="E117" s="247"/>
      <c r="F117" s="198"/>
      <c r="G117" s="181" t="s">
        <v>6083</v>
      </c>
      <c r="H117" s="179"/>
      <c r="I117" s="179"/>
      <c r="J117" s="206" t="s">
        <v>6083</v>
      </c>
      <c r="K117" s="189"/>
      <c r="L117" s="179"/>
      <c r="M117" s="179"/>
    </row>
    <row r="118" spans="1:13" s="13" customFormat="1" ht="56.1" customHeight="1" x14ac:dyDescent="0.15">
      <c r="A118" s="201"/>
      <c r="B118" s="271"/>
      <c r="C118" s="184"/>
      <c r="D118" s="198"/>
      <c r="E118" s="185" t="s">
        <v>688</v>
      </c>
      <c r="F118" s="204" t="s">
        <v>6084</v>
      </c>
      <c r="G118" s="181" t="s">
        <v>6085</v>
      </c>
      <c r="H118" s="337"/>
      <c r="I118" s="189"/>
      <c r="J118" s="181" t="s">
        <v>6086</v>
      </c>
      <c r="K118" s="212" t="s">
        <v>6087</v>
      </c>
      <c r="L118" s="189"/>
      <c r="M118" s="189"/>
    </row>
    <row r="119" spans="1:13" s="13" customFormat="1" ht="32.1" customHeight="1" x14ac:dyDescent="0.15">
      <c r="A119" s="171">
        <v>57</v>
      </c>
      <c r="B119" s="191" t="s">
        <v>1360</v>
      </c>
      <c r="C119" s="202">
        <v>1</v>
      </c>
      <c r="D119" s="191" t="s">
        <v>1361</v>
      </c>
      <c r="E119" s="171" t="s">
        <v>673</v>
      </c>
      <c r="F119" s="191" t="s">
        <v>1362</v>
      </c>
      <c r="G119" s="181" t="s">
        <v>1364</v>
      </c>
      <c r="H119" s="173" t="s">
        <v>1360</v>
      </c>
      <c r="I119" s="173" t="s">
        <v>1361</v>
      </c>
      <c r="J119" s="181" t="s">
        <v>6088</v>
      </c>
      <c r="K119" s="173" t="s">
        <v>498</v>
      </c>
      <c r="L119" s="173" t="s">
        <v>658</v>
      </c>
      <c r="M119" s="173" t="s">
        <v>659</v>
      </c>
    </row>
    <row r="120" spans="1:13" s="13" customFormat="1" ht="32.1" customHeight="1" x14ac:dyDescent="0.15">
      <c r="A120" s="180"/>
      <c r="B120" s="280"/>
      <c r="C120" s="177"/>
      <c r="D120" s="194"/>
      <c r="E120" s="180"/>
      <c r="F120" s="194"/>
      <c r="G120" s="181" t="s">
        <v>6089</v>
      </c>
      <c r="H120" s="179"/>
      <c r="I120" s="179"/>
      <c r="J120" s="181" t="s">
        <v>6090</v>
      </c>
      <c r="K120" s="179"/>
      <c r="L120" s="179"/>
      <c r="M120" s="179"/>
    </row>
    <row r="121" spans="1:13" s="13" customFormat="1" ht="32.1" customHeight="1" x14ac:dyDescent="0.15">
      <c r="A121" s="180"/>
      <c r="B121" s="280"/>
      <c r="C121" s="177"/>
      <c r="D121" s="194"/>
      <c r="E121" s="180"/>
      <c r="F121" s="194"/>
      <c r="G121" s="181" t="s">
        <v>535</v>
      </c>
      <c r="H121" s="179"/>
      <c r="I121" s="179"/>
      <c r="J121" s="181" t="s">
        <v>6091</v>
      </c>
      <c r="K121" s="179"/>
      <c r="L121" s="179"/>
      <c r="M121" s="179"/>
    </row>
    <row r="122" spans="1:13" s="13" customFormat="1" ht="32.1" customHeight="1" x14ac:dyDescent="0.15">
      <c r="A122" s="180"/>
      <c r="B122" s="280"/>
      <c r="C122" s="177"/>
      <c r="D122" s="194"/>
      <c r="E122" s="197"/>
      <c r="F122" s="198"/>
      <c r="G122" s="181" t="s">
        <v>6089</v>
      </c>
      <c r="H122" s="179"/>
      <c r="I122" s="179"/>
      <c r="J122" s="181" t="s">
        <v>6092</v>
      </c>
      <c r="K122" s="179"/>
      <c r="L122" s="179"/>
      <c r="M122" s="179"/>
    </row>
    <row r="123" spans="1:13" s="13" customFormat="1" ht="32.1" customHeight="1" x14ac:dyDescent="0.15">
      <c r="A123" s="197"/>
      <c r="B123" s="335"/>
      <c r="C123" s="184"/>
      <c r="D123" s="198"/>
      <c r="E123" s="185" t="s">
        <v>654</v>
      </c>
      <c r="F123" s="204" t="s">
        <v>1374</v>
      </c>
      <c r="G123" s="181" t="s">
        <v>6093</v>
      </c>
      <c r="H123" s="189"/>
      <c r="I123" s="189"/>
      <c r="J123" s="181" t="s">
        <v>6094</v>
      </c>
      <c r="K123" s="189"/>
      <c r="L123" s="189"/>
      <c r="M123" s="189"/>
    </row>
    <row r="124" spans="1:13" s="13" customFormat="1" ht="44.1" customHeight="1" x14ac:dyDescent="0.15">
      <c r="A124" s="236">
        <v>59</v>
      </c>
      <c r="B124" s="221" t="s">
        <v>1389</v>
      </c>
      <c r="C124" s="220">
        <v>3</v>
      </c>
      <c r="D124" s="221" t="s">
        <v>1397</v>
      </c>
      <c r="E124" s="327" t="s">
        <v>673</v>
      </c>
      <c r="F124" s="221" t="s">
        <v>1398</v>
      </c>
      <c r="G124" s="284" t="s">
        <v>1399</v>
      </c>
      <c r="H124" s="273" t="s">
        <v>1389</v>
      </c>
      <c r="I124" s="224" t="s">
        <v>1397</v>
      </c>
      <c r="J124" s="181" t="s">
        <v>6095</v>
      </c>
      <c r="K124" s="237" t="s">
        <v>498</v>
      </c>
      <c r="L124" s="224" t="s">
        <v>658</v>
      </c>
      <c r="M124" s="173" t="s">
        <v>659</v>
      </c>
    </row>
    <row r="125" spans="1:13" s="13" customFormat="1" ht="44.1" customHeight="1" x14ac:dyDescent="0.15">
      <c r="A125" s="222"/>
      <c r="B125" s="223"/>
      <c r="C125" s="228"/>
      <c r="D125" s="223"/>
      <c r="E125" s="328"/>
      <c r="F125" s="223"/>
      <c r="G125" s="284" t="s">
        <v>1399</v>
      </c>
      <c r="H125" s="274"/>
      <c r="I125" s="229"/>
      <c r="J125" s="181" t="s">
        <v>6096</v>
      </c>
      <c r="K125" s="235"/>
      <c r="L125" s="229"/>
      <c r="M125" s="179"/>
    </row>
    <row r="126" spans="1:13" s="13" customFormat="1" ht="44.1" customHeight="1" x14ac:dyDescent="0.15">
      <c r="A126" s="222"/>
      <c r="B126" s="223"/>
      <c r="C126" s="228"/>
      <c r="D126" s="223"/>
      <c r="E126" s="338"/>
      <c r="F126" s="232"/>
      <c r="G126" s="284" t="s">
        <v>1399</v>
      </c>
      <c r="H126" s="274"/>
      <c r="I126" s="229"/>
      <c r="J126" s="225" t="s">
        <v>6097</v>
      </c>
      <c r="K126" s="235"/>
      <c r="L126" s="229"/>
      <c r="M126" s="179"/>
    </row>
    <row r="127" spans="1:13" s="13" customFormat="1" ht="32.1" customHeight="1" x14ac:dyDescent="0.15">
      <c r="A127" s="222"/>
      <c r="B127" s="223"/>
      <c r="C127" s="228"/>
      <c r="D127" s="223"/>
      <c r="E127" s="236" t="s">
        <v>682</v>
      </c>
      <c r="F127" s="221" t="s">
        <v>1408</v>
      </c>
      <c r="G127" s="225" t="s">
        <v>1409</v>
      </c>
      <c r="H127" s="274"/>
      <c r="I127" s="229"/>
      <c r="J127" s="225" t="s">
        <v>6098</v>
      </c>
      <c r="K127" s="234"/>
      <c r="L127" s="229"/>
      <c r="M127" s="179"/>
    </row>
    <row r="128" spans="1:13" s="13" customFormat="1" ht="44.1" customHeight="1" x14ac:dyDescent="0.15">
      <c r="A128" s="222"/>
      <c r="B128" s="223"/>
      <c r="C128" s="228"/>
      <c r="D128" s="223"/>
      <c r="E128" s="231"/>
      <c r="F128" s="232"/>
      <c r="G128" s="225" t="s">
        <v>1411</v>
      </c>
      <c r="H128" s="274"/>
      <c r="I128" s="229"/>
      <c r="J128" s="225" t="s">
        <v>6099</v>
      </c>
      <c r="K128" s="237" t="s">
        <v>586</v>
      </c>
      <c r="L128" s="229"/>
      <c r="M128" s="179"/>
    </row>
    <row r="129" spans="1:13" s="13" customFormat="1" ht="32.1" customHeight="1" x14ac:dyDescent="0.15">
      <c r="A129" s="222"/>
      <c r="B129" s="223"/>
      <c r="C129" s="228"/>
      <c r="D129" s="223"/>
      <c r="E129" s="238" t="s">
        <v>688</v>
      </c>
      <c r="F129" s="239" t="s">
        <v>1413</v>
      </c>
      <c r="G129" s="225" t="s">
        <v>6100</v>
      </c>
      <c r="H129" s="274"/>
      <c r="I129" s="229"/>
      <c r="J129" s="225" t="s">
        <v>6101</v>
      </c>
      <c r="K129" s="234"/>
      <c r="L129" s="229"/>
      <c r="M129" s="179"/>
    </row>
    <row r="130" spans="1:13" s="13" customFormat="1" ht="68.099999999999994" customHeight="1" x14ac:dyDescent="0.15">
      <c r="A130" s="222"/>
      <c r="B130" s="223"/>
      <c r="C130" s="228"/>
      <c r="D130" s="223"/>
      <c r="E130" s="171" t="s">
        <v>750</v>
      </c>
      <c r="F130" s="191" t="s">
        <v>1418</v>
      </c>
      <c r="G130" s="181" t="s">
        <v>6102</v>
      </c>
      <c r="H130" s="274"/>
      <c r="I130" s="229"/>
      <c r="J130" s="225" t="s">
        <v>6103</v>
      </c>
      <c r="K130" s="214" t="s">
        <v>498</v>
      </c>
      <c r="L130" s="229"/>
      <c r="M130" s="179"/>
    </row>
    <row r="131" spans="1:13" s="13" customFormat="1" ht="32.1" customHeight="1" x14ac:dyDescent="0.15">
      <c r="A131" s="222"/>
      <c r="B131" s="223"/>
      <c r="C131" s="228"/>
      <c r="D131" s="223"/>
      <c r="E131" s="180"/>
      <c r="F131" s="194"/>
      <c r="G131" s="181" t="s">
        <v>6104</v>
      </c>
      <c r="H131" s="274"/>
      <c r="I131" s="229"/>
      <c r="J131" s="225" t="s">
        <v>6105</v>
      </c>
      <c r="K131" s="209"/>
      <c r="L131" s="229"/>
      <c r="M131" s="179"/>
    </row>
    <row r="132" spans="1:13" s="13" customFormat="1" ht="32.1" customHeight="1" x14ac:dyDescent="0.15">
      <c r="A132" s="222"/>
      <c r="B132" s="223"/>
      <c r="C132" s="228"/>
      <c r="D132" s="223"/>
      <c r="E132" s="180"/>
      <c r="F132" s="194"/>
      <c r="G132" s="181" t="s">
        <v>6106</v>
      </c>
      <c r="H132" s="274"/>
      <c r="I132" s="229"/>
      <c r="J132" s="225" t="s">
        <v>6107</v>
      </c>
      <c r="K132" s="209"/>
      <c r="L132" s="229"/>
      <c r="M132" s="179"/>
    </row>
    <row r="133" spans="1:13" s="13" customFormat="1" ht="32.1" customHeight="1" x14ac:dyDescent="0.15">
      <c r="A133" s="222"/>
      <c r="B133" s="223"/>
      <c r="C133" s="228"/>
      <c r="D133" s="223"/>
      <c r="E133" s="180"/>
      <c r="F133" s="194"/>
      <c r="G133" s="181" t="s">
        <v>6108</v>
      </c>
      <c r="H133" s="274"/>
      <c r="I133" s="229"/>
      <c r="J133" s="225" t="s">
        <v>6109</v>
      </c>
      <c r="K133" s="209"/>
      <c r="L133" s="229"/>
      <c r="M133" s="179"/>
    </row>
    <row r="134" spans="1:13" s="13" customFormat="1" ht="32.1" customHeight="1" x14ac:dyDescent="0.15">
      <c r="A134" s="222"/>
      <c r="B134" s="223"/>
      <c r="C134" s="228"/>
      <c r="D134" s="223"/>
      <c r="E134" s="180"/>
      <c r="F134" s="194"/>
      <c r="G134" s="181" t="s">
        <v>1423</v>
      </c>
      <c r="H134" s="274"/>
      <c r="I134" s="229"/>
      <c r="J134" s="181" t="s">
        <v>6110</v>
      </c>
      <c r="K134" s="211"/>
      <c r="L134" s="229"/>
      <c r="M134" s="179"/>
    </row>
    <row r="135" spans="1:13" s="13" customFormat="1" ht="44.1" customHeight="1" x14ac:dyDescent="0.15">
      <c r="A135" s="222"/>
      <c r="B135" s="223"/>
      <c r="C135" s="228"/>
      <c r="D135" s="223"/>
      <c r="E135" s="180"/>
      <c r="F135" s="194"/>
      <c r="G135" s="206" t="s">
        <v>6111</v>
      </c>
      <c r="H135" s="274"/>
      <c r="I135" s="229"/>
      <c r="J135" s="206" t="s">
        <v>6112</v>
      </c>
      <c r="K135" s="212" t="s">
        <v>2472</v>
      </c>
      <c r="L135" s="229"/>
      <c r="M135" s="179"/>
    </row>
    <row r="136" spans="1:13" s="13" customFormat="1" ht="44.1" customHeight="1" x14ac:dyDescent="0.15">
      <c r="A136" s="222"/>
      <c r="B136" s="223"/>
      <c r="C136" s="228"/>
      <c r="D136" s="223"/>
      <c r="E136" s="180"/>
      <c r="F136" s="194"/>
      <c r="G136" s="181" t="s">
        <v>6113</v>
      </c>
      <c r="H136" s="274"/>
      <c r="I136" s="229"/>
      <c r="J136" s="206" t="s">
        <v>6113</v>
      </c>
      <c r="K136" s="214" t="s">
        <v>1890</v>
      </c>
      <c r="L136" s="229"/>
      <c r="M136" s="179"/>
    </row>
    <row r="137" spans="1:13" s="13" customFormat="1" ht="32.1" customHeight="1" x14ac:dyDescent="0.15">
      <c r="A137" s="222"/>
      <c r="B137" s="223"/>
      <c r="C137" s="228"/>
      <c r="D137" s="223"/>
      <c r="E137" s="180"/>
      <c r="F137" s="194"/>
      <c r="G137" s="181" t="s">
        <v>6114</v>
      </c>
      <c r="H137" s="274"/>
      <c r="I137" s="229"/>
      <c r="J137" s="206" t="s">
        <v>6114</v>
      </c>
      <c r="K137" s="209"/>
      <c r="L137" s="229"/>
      <c r="M137" s="179"/>
    </row>
    <row r="138" spans="1:13" s="13" customFormat="1" ht="32.1" customHeight="1" x14ac:dyDescent="0.15">
      <c r="A138" s="222"/>
      <c r="B138" s="223"/>
      <c r="C138" s="228"/>
      <c r="D138" s="223"/>
      <c r="E138" s="180"/>
      <c r="F138" s="194"/>
      <c r="G138" s="181" t="s">
        <v>6115</v>
      </c>
      <c r="H138" s="274"/>
      <c r="I138" s="229"/>
      <c r="J138" s="206" t="s">
        <v>6115</v>
      </c>
      <c r="K138" s="211"/>
      <c r="L138" s="229"/>
      <c r="M138" s="179"/>
    </row>
    <row r="139" spans="1:13" s="13" customFormat="1" ht="44.1" customHeight="1" x14ac:dyDescent="0.15">
      <c r="A139" s="222"/>
      <c r="B139" s="223"/>
      <c r="C139" s="228"/>
      <c r="D139" s="223"/>
      <c r="E139" s="180"/>
      <c r="F139" s="194"/>
      <c r="G139" s="181" t="s">
        <v>6116</v>
      </c>
      <c r="H139" s="274"/>
      <c r="I139" s="229"/>
      <c r="J139" s="206" t="s">
        <v>6116</v>
      </c>
      <c r="K139" s="214" t="s">
        <v>5973</v>
      </c>
      <c r="L139" s="229"/>
      <c r="M139" s="179"/>
    </row>
    <row r="140" spans="1:13" s="13" customFormat="1" ht="32.1" customHeight="1" x14ac:dyDescent="0.15">
      <c r="A140" s="222"/>
      <c r="B140" s="223"/>
      <c r="C140" s="228"/>
      <c r="D140" s="223"/>
      <c r="E140" s="180"/>
      <c r="F140" s="194"/>
      <c r="G140" s="181" t="s">
        <v>6117</v>
      </c>
      <c r="H140" s="274"/>
      <c r="I140" s="229"/>
      <c r="J140" s="206" t="s">
        <v>6117</v>
      </c>
      <c r="K140" s="209"/>
      <c r="L140" s="229"/>
      <c r="M140" s="179"/>
    </row>
    <row r="141" spans="1:13" s="13" customFormat="1" ht="32.1" customHeight="1" x14ac:dyDescent="0.15">
      <c r="A141" s="222"/>
      <c r="B141" s="223"/>
      <c r="C141" s="228"/>
      <c r="D141" s="223"/>
      <c r="E141" s="180"/>
      <c r="F141" s="194"/>
      <c r="G141" s="181" t="s">
        <v>6118</v>
      </c>
      <c r="H141" s="274"/>
      <c r="I141" s="229"/>
      <c r="J141" s="206" t="s">
        <v>6118</v>
      </c>
      <c r="K141" s="209"/>
      <c r="L141" s="229"/>
      <c r="M141" s="179"/>
    </row>
    <row r="142" spans="1:13" s="13" customFormat="1" ht="32.1" customHeight="1" x14ac:dyDescent="0.15">
      <c r="A142" s="222"/>
      <c r="B142" s="223"/>
      <c r="C142" s="228"/>
      <c r="D142" s="223"/>
      <c r="E142" s="180"/>
      <c r="F142" s="194"/>
      <c r="G142" s="181" t="s">
        <v>6119</v>
      </c>
      <c r="H142" s="274"/>
      <c r="I142" s="229"/>
      <c r="J142" s="206" t="s">
        <v>6119</v>
      </c>
      <c r="K142" s="209"/>
      <c r="L142" s="229"/>
      <c r="M142" s="179"/>
    </row>
    <row r="143" spans="1:13" s="13" customFormat="1" ht="32.1" customHeight="1" x14ac:dyDescent="0.15">
      <c r="A143" s="222"/>
      <c r="B143" s="223"/>
      <c r="C143" s="228"/>
      <c r="D143" s="223"/>
      <c r="E143" s="180"/>
      <c r="F143" s="194"/>
      <c r="G143" s="181" t="s">
        <v>6120</v>
      </c>
      <c r="H143" s="274"/>
      <c r="I143" s="229"/>
      <c r="J143" s="206" t="s">
        <v>6120</v>
      </c>
      <c r="K143" s="209"/>
      <c r="L143" s="229"/>
      <c r="M143" s="179"/>
    </row>
    <row r="144" spans="1:13" s="13" customFormat="1" ht="32.1" customHeight="1" x14ac:dyDescent="0.15">
      <c r="A144" s="222"/>
      <c r="B144" s="223"/>
      <c r="C144" s="228"/>
      <c r="D144" s="223"/>
      <c r="E144" s="180"/>
      <c r="F144" s="194"/>
      <c r="G144" s="181" t="s">
        <v>6121</v>
      </c>
      <c r="H144" s="274"/>
      <c r="I144" s="229"/>
      <c r="J144" s="206" t="s">
        <v>6121</v>
      </c>
      <c r="K144" s="209"/>
      <c r="L144" s="229"/>
      <c r="M144" s="179"/>
    </row>
    <row r="145" spans="1:13" s="13" customFormat="1" ht="32.1" customHeight="1" x14ac:dyDescent="0.15">
      <c r="A145" s="222"/>
      <c r="B145" s="223"/>
      <c r="C145" s="228"/>
      <c r="D145" s="223"/>
      <c r="E145" s="180"/>
      <c r="F145" s="194"/>
      <c r="G145" s="181" t="s">
        <v>6122</v>
      </c>
      <c r="H145" s="274"/>
      <c r="I145" s="229"/>
      <c r="J145" s="206" t="s">
        <v>6123</v>
      </c>
      <c r="K145" s="209"/>
      <c r="L145" s="229"/>
      <c r="M145" s="179"/>
    </row>
    <row r="146" spans="1:13" s="13" customFormat="1" ht="32.1" customHeight="1" x14ac:dyDescent="0.15">
      <c r="A146" s="222"/>
      <c r="B146" s="223"/>
      <c r="C146" s="228"/>
      <c r="D146" s="223"/>
      <c r="E146" s="180"/>
      <c r="F146" s="194"/>
      <c r="G146" s="181" t="s">
        <v>6124</v>
      </c>
      <c r="H146" s="274"/>
      <c r="I146" s="229"/>
      <c r="J146" s="206" t="s">
        <v>6124</v>
      </c>
      <c r="K146" s="211"/>
      <c r="L146" s="229"/>
      <c r="M146" s="179"/>
    </row>
    <row r="147" spans="1:13" s="13" customFormat="1" ht="68.099999999999994" customHeight="1" x14ac:dyDescent="0.15">
      <c r="A147" s="222"/>
      <c r="B147" s="223"/>
      <c r="C147" s="228"/>
      <c r="D147" s="223"/>
      <c r="E147" s="180"/>
      <c r="F147" s="194"/>
      <c r="G147" s="181" t="s">
        <v>6125</v>
      </c>
      <c r="H147" s="274"/>
      <c r="I147" s="229"/>
      <c r="J147" s="206" t="s">
        <v>6124</v>
      </c>
      <c r="K147" s="214" t="s">
        <v>1753</v>
      </c>
      <c r="L147" s="229"/>
      <c r="M147" s="179"/>
    </row>
    <row r="148" spans="1:13" s="13" customFormat="1" ht="32.1" customHeight="1" x14ac:dyDescent="0.15">
      <c r="A148" s="222"/>
      <c r="B148" s="223"/>
      <c r="C148" s="228"/>
      <c r="D148" s="223"/>
      <c r="E148" s="180"/>
      <c r="F148" s="194"/>
      <c r="G148" s="181" t="s">
        <v>1428</v>
      </c>
      <c r="H148" s="274"/>
      <c r="I148" s="229"/>
      <c r="J148" s="206" t="s">
        <v>6126</v>
      </c>
      <c r="K148" s="209"/>
      <c r="L148" s="229"/>
      <c r="M148" s="179"/>
    </row>
    <row r="149" spans="1:13" s="13" customFormat="1" ht="32.1" customHeight="1" x14ac:dyDescent="0.15">
      <c r="A149" s="222"/>
      <c r="B149" s="223"/>
      <c r="C149" s="228"/>
      <c r="D149" s="223"/>
      <c r="E149" s="180"/>
      <c r="F149" s="194"/>
      <c r="G149" s="181" t="s">
        <v>1429</v>
      </c>
      <c r="H149" s="274"/>
      <c r="I149" s="229"/>
      <c r="J149" s="206" t="s">
        <v>6127</v>
      </c>
      <c r="K149" s="209"/>
      <c r="L149" s="229"/>
      <c r="M149" s="179"/>
    </row>
    <row r="150" spans="1:13" s="13" customFormat="1" ht="32.1" customHeight="1" x14ac:dyDescent="0.15">
      <c r="A150" s="222"/>
      <c r="B150" s="223"/>
      <c r="C150" s="228"/>
      <c r="D150" s="223"/>
      <c r="E150" s="180"/>
      <c r="F150" s="194"/>
      <c r="G150" s="181" t="s">
        <v>6128</v>
      </c>
      <c r="H150" s="274"/>
      <c r="I150" s="229"/>
      <c r="J150" s="206" t="s">
        <v>6129</v>
      </c>
      <c r="K150" s="209"/>
      <c r="L150" s="229"/>
      <c r="M150" s="179"/>
    </row>
    <row r="151" spans="1:13" s="13" customFormat="1" ht="32.1" customHeight="1" x14ac:dyDescent="0.15">
      <c r="A151" s="222"/>
      <c r="B151" s="223"/>
      <c r="C151" s="228"/>
      <c r="D151" s="223"/>
      <c r="E151" s="180"/>
      <c r="F151" s="194"/>
      <c r="G151" s="181" t="s">
        <v>6130</v>
      </c>
      <c r="H151" s="274"/>
      <c r="I151" s="229"/>
      <c r="J151" s="206" t="s">
        <v>6130</v>
      </c>
      <c r="K151" s="209"/>
      <c r="L151" s="229"/>
      <c r="M151" s="179"/>
    </row>
    <row r="152" spans="1:13" s="13" customFormat="1" ht="32.1" customHeight="1" x14ac:dyDescent="0.15">
      <c r="A152" s="222"/>
      <c r="B152" s="223"/>
      <c r="C152" s="228"/>
      <c r="D152" s="223"/>
      <c r="E152" s="180"/>
      <c r="F152" s="194"/>
      <c r="G152" s="181" t="s">
        <v>6131</v>
      </c>
      <c r="H152" s="274"/>
      <c r="I152" s="229"/>
      <c r="J152" s="206" t="s">
        <v>6123</v>
      </c>
      <c r="K152" s="211"/>
      <c r="L152" s="229"/>
      <c r="M152" s="179"/>
    </row>
    <row r="153" spans="1:13" s="13" customFormat="1" ht="56.1" customHeight="1" x14ac:dyDescent="0.15">
      <c r="A153" s="222"/>
      <c r="B153" s="223"/>
      <c r="C153" s="228"/>
      <c r="D153" s="223"/>
      <c r="E153" s="180"/>
      <c r="F153" s="194"/>
      <c r="G153" s="181" t="s">
        <v>6132</v>
      </c>
      <c r="H153" s="274"/>
      <c r="I153" s="229"/>
      <c r="J153" s="206" t="s">
        <v>6132</v>
      </c>
      <c r="K153" s="214" t="s">
        <v>1439</v>
      </c>
      <c r="L153" s="229"/>
      <c r="M153" s="179"/>
    </row>
    <row r="154" spans="1:13" s="13" customFormat="1" ht="32.1" customHeight="1" x14ac:dyDescent="0.15">
      <c r="A154" s="222"/>
      <c r="B154" s="223"/>
      <c r="C154" s="228"/>
      <c r="D154" s="223"/>
      <c r="E154" s="180"/>
      <c r="F154" s="194"/>
      <c r="G154" s="181" t="s">
        <v>6133</v>
      </c>
      <c r="H154" s="274"/>
      <c r="I154" s="229"/>
      <c r="J154" s="206" t="s">
        <v>6133</v>
      </c>
      <c r="K154" s="211"/>
      <c r="L154" s="229"/>
      <c r="M154" s="179"/>
    </row>
    <row r="155" spans="1:13" s="13" customFormat="1" ht="44.1" customHeight="1" x14ac:dyDescent="0.15">
      <c r="A155" s="222"/>
      <c r="B155" s="223"/>
      <c r="C155" s="228"/>
      <c r="D155" s="223"/>
      <c r="E155" s="180"/>
      <c r="F155" s="194"/>
      <c r="G155" s="181" t="s">
        <v>6134</v>
      </c>
      <c r="H155" s="274"/>
      <c r="I155" s="229"/>
      <c r="J155" s="206" t="s">
        <v>6134</v>
      </c>
      <c r="K155" s="214" t="s">
        <v>1753</v>
      </c>
      <c r="L155" s="229"/>
      <c r="M155" s="179"/>
    </row>
    <row r="156" spans="1:13" s="13" customFormat="1" ht="32.1" customHeight="1" x14ac:dyDescent="0.15">
      <c r="A156" s="222"/>
      <c r="B156" s="223"/>
      <c r="C156" s="228"/>
      <c r="D156" s="223"/>
      <c r="E156" s="180"/>
      <c r="F156" s="194"/>
      <c r="G156" s="181" t="s">
        <v>6135</v>
      </c>
      <c r="H156" s="274"/>
      <c r="I156" s="229"/>
      <c r="J156" s="206" t="s">
        <v>6135</v>
      </c>
      <c r="K156" s="211"/>
      <c r="L156" s="229"/>
      <c r="M156" s="179"/>
    </row>
    <row r="157" spans="1:13" s="13" customFormat="1" ht="56.1" customHeight="1" x14ac:dyDescent="0.15">
      <c r="A157" s="222"/>
      <c r="B157" s="223"/>
      <c r="C157" s="228"/>
      <c r="D157" s="223"/>
      <c r="E157" s="180"/>
      <c r="F157" s="194"/>
      <c r="G157" s="181" t="s">
        <v>6136</v>
      </c>
      <c r="H157" s="274"/>
      <c r="I157" s="229"/>
      <c r="J157" s="206" t="s">
        <v>6136</v>
      </c>
      <c r="K157" s="214" t="s">
        <v>6137</v>
      </c>
      <c r="L157" s="229"/>
      <c r="M157" s="179"/>
    </row>
    <row r="158" spans="1:13" s="13" customFormat="1" ht="32.1" customHeight="1" x14ac:dyDescent="0.15">
      <c r="A158" s="222"/>
      <c r="B158" s="223"/>
      <c r="C158" s="276"/>
      <c r="D158" s="232"/>
      <c r="E158" s="197"/>
      <c r="F158" s="198"/>
      <c r="G158" s="181" t="s">
        <v>6138</v>
      </c>
      <c r="H158" s="274"/>
      <c r="I158" s="233"/>
      <c r="J158" s="206" t="s">
        <v>6138</v>
      </c>
      <c r="K158" s="211"/>
      <c r="L158" s="233"/>
      <c r="M158" s="189"/>
    </row>
    <row r="159" spans="1:13" s="13" customFormat="1" ht="44.1" customHeight="1" x14ac:dyDescent="0.15">
      <c r="A159" s="222"/>
      <c r="B159" s="223"/>
      <c r="C159" s="242">
        <v>4</v>
      </c>
      <c r="D159" s="204" t="s">
        <v>1442</v>
      </c>
      <c r="E159" s="185" t="s">
        <v>673</v>
      </c>
      <c r="F159" s="204" t="s">
        <v>1443</v>
      </c>
      <c r="G159" s="206" t="s">
        <v>6139</v>
      </c>
      <c r="H159" s="274"/>
      <c r="I159" s="173" t="s">
        <v>1442</v>
      </c>
      <c r="J159" s="206" t="s">
        <v>6140</v>
      </c>
      <c r="K159" s="212" t="s">
        <v>498</v>
      </c>
      <c r="L159" s="206" t="s">
        <v>658</v>
      </c>
      <c r="M159" s="206" t="s">
        <v>659</v>
      </c>
    </row>
    <row r="160" spans="1:13" s="13" customFormat="1" ht="32.1" customHeight="1" x14ac:dyDescent="0.15">
      <c r="A160" s="222"/>
      <c r="B160" s="223"/>
      <c r="C160" s="202">
        <v>7</v>
      </c>
      <c r="D160" s="191" t="s">
        <v>1451</v>
      </c>
      <c r="E160" s="171" t="s">
        <v>768</v>
      </c>
      <c r="F160" s="191" t="s">
        <v>1476</v>
      </c>
      <c r="G160" s="181" t="s">
        <v>6141</v>
      </c>
      <c r="H160" s="274"/>
      <c r="I160" s="173" t="s">
        <v>1451</v>
      </c>
      <c r="J160" s="206" t="s">
        <v>6142</v>
      </c>
      <c r="K160" s="214" t="s">
        <v>498</v>
      </c>
      <c r="L160" s="214" t="s">
        <v>658</v>
      </c>
      <c r="M160" s="173" t="s">
        <v>659</v>
      </c>
    </row>
    <row r="161" spans="1:13" s="13" customFormat="1" ht="32.1" customHeight="1" x14ac:dyDescent="0.15">
      <c r="A161" s="222"/>
      <c r="B161" s="223"/>
      <c r="C161" s="177"/>
      <c r="D161" s="194"/>
      <c r="E161" s="180"/>
      <c r="F161" s="194"/>
      <c r="G161" s="181" t="s">
        <v>6143</v>
      </c>
      <c r="H161" s="274"/>
      <c r="I161" s="179"/>
      <c r="J161" s="206" t="s">
        <v>6144</v>
      </c>
      <c r="K161" s="209"/>
      <c r="L161" s="209"/>
      <c r="M161" s="179"/>
    </row>
    <row r="162" spans="1:13" s="13" customFormat="1" ht="32.1" customHeight="1" x14ac:dyDescent="0.15">
      <c r="A162" s="222"/>
      <c r="B162" s="223"/>
      <c r="C162" s="177"/>
      <c r="D162" s="194"/>
      <c r="E162" s="180"/>
      <c r="F162" s="194"/>
      <c r="G162" s="181" t="s">
        <v>6145</v>
      </c>
      <c r="H162" s="274"/>
      <c r="I162" s="179"/>
      <c r="J162" s="206" t="s">
        <v>6146</v>
      </c>
      <c r="K162" s="209"/>
      <c r="L162" s="209"/>
      <c r="M162" s="179"/>
    </row>
    <row r="163" spans="1:13" s="13" customFormat="1" ht="32.1" customHeight="1" x14ac:dyDescent="0.15">
      <c r="A163" s="222"/>
      <c r="B163" s="223"/>
      <c r="C163" s="177"/>
      <c r="D163" s="194"/>
      <c r="E163" s="180"/>
      <c r="F163" s="194"/>
      <c r="G163" s="181" t="s">
        <v>6147</v>
      </c>
      <c r="H163" s="274"/>
      <c r="I163" s="179"/>
      <c r="J163" s="206" t="s">
        <v>6148</v>
      </c>
      <c r="K163" s="209"/>
      <c r="L163" s="209"/>
      <c r="M163" s="179"/>
    </row>
    <row r="164" spans="1:13" s="13" customFormat="1" ht="32.1" customHeight="1" x14ac:dyDescent="0.15">
      <c r="A164" s="222"/>
      <c r="B164" s="223"/>
      <c r="C164" s="177"/>
      <c r="D164" s="194"/>
      <c r="E164" s="180"/>
      <c r="F164" s="194"/>
      <c r="G164" s="181" t="s">
        <v>6149</v>
      </c>
      <c r="H164" s="274"/>
      <c r="I164" s="179"/>
      <c r="J164" s="206" t="s">
        <v>6150</v>
      </c>
      <c r="K164" s="209"/>
      <c r="L164" s="209"/>
      <c r="M164" s="179"/>
    </row>
    <row r="165" spans="1:13" s="13" customFormat="1" ht="32.1" customHeight="1" x14ac:dyDescent="0.15">
      <c r="A165" s="222"/>
      <c r="B165" s="223"/>
      <c r="C165" s="177"/>
      <c r="D165" s="194"/>
      <c r="E165" s="180"/>
      <c r="F165" s="194"/>
      <c r="G165" s="181" t="s">
        <v>6151</v>
      </c>
      <c r="H165" s="274"/>
      <c r="I165" s="179"/>
      <c r="J165" s="206" t="s">
        <v>6152</v>
      </c>
      <c r="K165" s="211"/>
      <c r="L165" s="209"/>
      <c r="M165" s="179"/>
    </row>
    <row r="166" spans="1:13" s="13" customFormat="1" ht="44.1" customHeight="1" x14ac:dyDescent="0.15">
      <c r="A166" s="222"/>
      <c r="B166" s="223"/>
      <c r="C166" s="177"/>
      <c r="D166" s="194"/>
      <c r="E166" s="180"/>
      <c r="F166" s="194"/>
      <c r="G166" s="206" t="s">
        <v>6153</v>
      </c>
      <c r="H166" s="274"/>
      <c r="I166" s="179"/>
      <c r="J166" s="206" t="s">
        <v>6154</v>
      </c>
      <c r="K166" s="212" t="s">
        <v>681</v>
      </c>
      <c r="L166" s="209"/>
      <c r="M166" s="179"/>
    </row>
    <row r="167" spans="1:13" s="13" customFormat="1" ht="44.1" customHeight="1" x14ac:dyDescent="0.15">
      <c r="A167" s="222"/>
      <c r="B167" s="223"/>
      <c r="C167" s="177"/>
      <c r="D167" s="194"/>
      <c r="E167" s="180"/>
      <c r="F167" s="194"/>
      <c r="G167" s="206" t="s">
        <v>6155</v>
      </c>
      <c r="H167" s="274"/>
      <c r="I167" s="179"/>
      <c r="J167" s="206" t="s">
        <v>6156</v>
      </c>
      <c r="K167" s="212" t="s">
        <v>586</v>
      </c>
      <c r="L167" s="209"/>
      <c r="M167" s="179"/>
    </row>
    <row r="168" spans="1:13" s="13" customFormat="1" ht="32.1" customHeight="1" x14ac:dyDescent="0.15">
      <c r="A168" s="231"/>
      <c r="B168" s="232"/>
      <c r="C168" s="184"/>
      <c r="D168" s="198"/>
      <c r="E168" s="197"/>
      <c r="F168" s="198"/>
      <c r="G168" s="206" t="s">
        <v>6157</v>
      </c>
      <c r="H168" s="277"/>
      <c r="I168" s="189"/>
      <c r="J168" s="206" t="s">
        <v>6158</v>
      </c>
      <c r="K168" s="212" t="s">
        <v>664</v>
      </c>
      <c r="L168" s="211"/>
      <c r="M168" s="189"/>
    </row>
    <row r="169" spans="1:13" s="13" customFormat="1" ht="80.099999999999994" customHeight="1" x14ac:dyDescent="0.15">
      <c r="A169" s="190">
        <v>60</v>
      </c>
      <c r="B169" s="191" t="s">
        <v>1486</v>
      </c>
      <c r="C169" s="202">
        <v>3</v>
      </c>
      <c r="D169" s="191" t="s">
        <v>1518</v>
      </c>
      <c r="E169" s="171" t="s">
        <v>673</v>
      </c>
      <c r="F169" s="191" t="s">
        <v>1516</v>
      </c>
      <c r="G169" s="206" t="s">
        <v>6159</v>
      </c>
      <c r="H169" s="173" t="s">
        <v>1486</v>
      </c>
      <c r="I169" s="173" t="s">
        <v>1518</v>
      </c>
      <c r="J169" s="206" t="s">
        <v>6160</v>
      </c>
      <c r="K169" s="212" t="s">
        <v>681</v>
      </c>
      <c r="L169" s="214" t="s">
        <v>852</v>
      </c>
      <c r="M169" s="173" t="s">
        <v>1489</v>
      </c>
    </row>
    <row r="170" spans="1:13" s="13" customFormat="1" ht="32.1" customHeight="1" x14ac:dyDescent="0.15">
      <c r="A170" s="193"/>
      <c r="B170" s="194"/>
      <c r="C170" s="177"/>
      <c r="D170" s="194"/>
      <c r="E170" s="180"/>
      <c r="F170" s="194"/>
      <c r="G170" s="181" t="s">
        <v>548</v>
      </c>
      <c r="H170" s="274"/>
      <c r="I170" s="179"/>
      <c r="J170" s="206" t="s">
        <v>6161</v>
      </c>
      <c r="K170" s="214" t="s">
        <v>498</v>
      </c>
      <c r="L170" s="209"/>
      <c r="M170" s="179"/>
    </row>
    <row r="171" spans="1:13" s="13" customFormat="1" ht="32.1" customHeight="1" x14ac:dyDescent="0.15">
      <c r="A171" s="193"/>
      <c r="B171" s="194"/>
      <c r="C171" s="177"/>
      <c r="D171" s="194"/>
      <c r="E171" s="197"/>
      <c r="F171" s="198"/>
      <c r="G171" s="181" t="s">
        <v>6162</v>
      </c>
      <c r="H171" s="274"/>
      <c r="I171" s="179"/>
      <c r="J171" s="206" t="s">
        <v>6163</v>
      </c>
      <c r="K171" s="209"/>
      <c r="L171" s="209"/>
      <c r="M171" s="179"/>
    </row>
    <row r="172" spans="1:13" s="13" customFormat="1" ht="32.1" customHeight="1" x14ac:dyDescent="0.15">
      <c r="A172" s="193"/>
      <c r="B172" s="194"/>
      <c r="C172" s="177"/>
      <c r="D172" s="194"/>
      <c r="E172" s="205" t="s">
        <v>654</v>
      </c>
      <c r="F172" s="204" t="s">
        <v>1523</v>
      </c>
      <c r="G172" s="181" t="s">
        <v>1524</v>
      </c>
      <c r="H172" s="274"/>
      <c r="I172" s="179"/>
      <c r="J172" s="206" t="s">
        <v>6164</v>
      </c>
      <c r="K172" s="209"/>
      <c r="L172" s="209"/>
      <c r="M172" s="179"/>
    </row>
    <row r="173" spans="1:13" s="13" customFormat="1" ht="32.1" customHeight="1" x14ac:dyDescent="0.15">
      <c r="A173" s="201"/>
      <c r="B173" s="198"/>
      <c r="C173" s="184"/>
      <c r="D173" s="198"/>
      <c r="E173" s="185" t="s">
        <v>682</v>
      </c>
      <c r="F173" s="204" t="s">
        <v>1526</v>
      </c>
      <c r="G173" s="181" t="s">
        <v>6165</v>
      </c>
      <c r="H173" s="277"/>
      <c r="I173" s="189"/>
      <c r="J173" s="206" t="s">
        <v>6166</v>
      </c>
      <c r="K173" s="211"/>
      <c r="L173" s="211"/>
      <c r="M173" s="189"/>
    </row>
    <row r="174" spans="1:13" s="13" customFormat="1" ht="92.1" customHeight="1" x14ac:dyDescent="0.15">
      <c r="A174" s="190">
        <v>61</v>
      </c>
      <c r="B174" s="191" t="s">
        <v>1528</v>
      </c>
      <c r="C174" s="202">
        <v>1</v>
      </c>
      <c r="D174" s="191" t="s">
        <v>1529</v>
      </c>
      <c r="E174" s="205" t="s">
        <v>673</v>
      </c>
      <c r="F174" s="204" t="s">
        <v>1530</v>
      </c>
      <c r="G174" s="181" t="s">
        <v>6167</v>
      </c>
      <c r="H174" s="173" t="s">
        <v>1528</v>
      </c>
      <c r="I174" s="173" t="s">
        <v>1529</v>
      </c>
      <c r="J174" s="206" t="s">
        <v>6168</v>
      </c>
      <c r="K174" s="214" t="s">
        <v>498</v>
      </c>
      <c r="L174" s="173" t="s">
        <v>658</v>
      </c>
      <c r="M174" s="173" t="s">
        <v>659</v>
      </c>
    </row>
    <row r="175" spans="1:13" s="13" customFormat="1" ht="32.1" customHeight="1" x14ac:dyDescent="0.15">
      <c r="A175" s="193"/>
      <c r="B175" s="194"/>
      <c r="C175" s="177"/>
      <c r="D175" s="194"/>
      <c r="E175" s="241" t="s">
        <v>654</v>
      </c>
      <c r="F175" s="191" t="s">
        <v>1535</v>
      </c>
      <c r="G175" s="181" t="s">
        <v>6169</v>
      </c>
      <c r="H175" s="179"/>
      <c r="I175" s="179"/>
      <c r="J175" s="206" t="s">
        <v>6170</v>
      </c>
      <c r="K175" s="209"/>
      <c r="L175" s="179"/>
      <c r="M175" s="179"/>
    </row>
    <row r="176" spans="1:13" s="13" customFormat="1" ht="32.1" customHeight="1" x14ac:dyDescent="0.15">
      <c r="A176" s="193"/>
      <c r="B176" s="194"/>
      <c r="C176" s="177"/>
      <c r="D176" s="194"/>
      <c r="E176" s="215"/>
      <c r="F176" s="194"/>
      <c r="G176" s="181" t="s">
        <v>1536</v>
      </c>
      <c r="H176" s="179"/>
      <c r="I176" s="179"/>
      <c r="J176" s="206" t="s">
        <v>6171</v>
      </c>
      <c r="K176" s="209"/>
      <c r="L176" s="179"/>
      <c r="M176" s="179"/>
    </row>
    <row r="177" spans="1:13" s="13" customFormat="1" ht="32.1" customHeight="1" x14ac:dyDescent="0.15">
      <c r="A177" s="193"/>
      <c r="B177" s="194"/>
      <c r="C177" s="177"/>
      <c r="D177" s="194"/>
      <c r="E177" s="215"/>
      <c r="F177" s="194"/>
      <c r="G177" s="181" t="s">
        <v>1538</v>
      </c>
      <c r="H177" s="179"/>
      <c r="I177" s="179"/>
      <c r="J177" s="206" t="s">
        <v>6172</v>
      </c>
      <c r="K177" s="211"/>
      <c r="L177" s="179"/>
      <c r="M177" s="179"/>
    </row>
    <row r="178" spans="1:13" s="13" customFormat="1" ht="32.1" customHeight="1" x14ac:dyDescent="0.15">
      <c r="A178" s="193"/>
      <c r="B178" s="194"/>
      <c r="C178" s="184"/>
      <c r="D178" s="198"/>
      <c r="E178" s="247"/>
      <c r="F178" s="198"/>
      <c r="G178" s="206" t="s">
        <v>6173</v>
      </c>
      <c r="H178" s="179"/>
      <c r="I178" s="189"/>
      <c r="J178" s="206" t="s">
        <v>6174</v>
      </c>
      <c r="K178" s="212" t="s">
        <v>586</v>
      </c>
      <c r="L178" s="189"/>
      <c r="M178" s="189"/>
    </row>
    <row r="179" spans="1:13" s="13" customFormat="1" ht="92.1" customHeight="1" x14ac:dyDescent="0.15">
      <c r="A179" s="193"/>
      <c r="B179" s="194"/>
      <c r="C179" s="202">
        <v>2</v>
      </c>
      <c r="D179" s="191" t="s">
        <v>1549</v>
      </c>
      <c r="E179" s="185" t="s">
        <v>673</v>
      </c>
      <c r="F179" s="204" t="s">
        <v>1550</v>
      </c>
      <c r="G179" s="206" t="s">
        <v>6175</v>
      </c>
      <c r="H179" s="179"/>
      <c r="I179" s="173" t="s">
        <v>1549</v>
      </c>
      <c r="J179" s="206" t="s">
        <v>6176</v>
      </c>
      <c r="K179" s="212" t="s">
        <v>498</v>
      </c>
      <c r="L179" s="173" t="s">
        <v>658</v>
      </c>
      <c r="M179" s="173" t="s">
        <v>659</v>
      </c>
    </row>
    <row r="180" spans="1:13" s="13" customFormat="1" ht="32.1" customHeight="1" x14ac:dyDescent="0.15">
      <c r="A180" s="193"/>
      <c r="B180" s="194"/>
      <c r="C180" s="184"/>
      <c r="D180" s="198"/>
      <c r="E180" s="185" t="s">
        <v>654</v>
      </c>
      <c r="F180" s="204" t="s">
        <v>1555</v>
      </c>
      <c r="G180" s="181" t="s">
        <v>553</v>
      </c>
      <c r="H180" s="179"/>
      <c r="I180" s="189"/>
      <c r="J180" s="206" t="s">
        <v>6177</v>
      </c>
      <c r="K180" s="212" t="s">
        <v>586</v>
      </c>
      <c r="L180" s="189"/>
      <c r="M180" s="189"/>
    </row>
    <row r="181" spans="1:13" s="13" customFormat="1" ht="92.1" customHeight="1" x14ac:dyDescent="0.15">
      <c r="A181" s="193"/>
      <c r="B181" s="194"/>
      <c r="C181" s="242">
        <v>3</v>
      </c>
      <c r="D181" s="204" t="s">
        <v>1578</v>
      </c>
      <c r="E181" s="185" t="s">
        <v>688</v>
      </c>
      <c r="F181" s="204" t="s">
        <v>1590</v>
      </c>
      <c r="G181" s="206" t="s">
        <v>6178</v>
      </c>
      <c r="H181" s="179"/>
      <c r="I181" s="206" t="s">
        <v>1578</v>
      </c>
      <c r="J181" s="206" t="s">
        <v>6179</v>
      </c>
      <c r="K181" s="212" t="s">
        <v>498</v>
      </c>
      <c r="L181" s="212" t="s">
        <v>658</v>
      </c>
      <c r="M181" s="206" t="s">
        <v>659</v>
      </c>
    </row>
    <row r="182" spans="1:13" s="13" customFormat="1" ht="44.1" customHeight="1" x14ac:dyDescent="0.15">
      <c r="A182" s="193"/>
      <c r="B182" s="194"/>
      <c r="C182" s="202">
        <v>4</v>
      </c>
      <c r="D182" s="191" t="s">
        <v>1594</v>
      </c>
      <c r="E182" s="171" t="s">
        <v>673</v>
      </c>
      <c r="F182" s="191" t="s">
        <v>1595</v>
      </c>
      <c r="G182" s="181" t="s">
        <v>6180</v>
      </c>
      <c r="H182" s="179"/>
      <c r="I182" s="173" t="s">
        <v>1594</v>
      </c>
      <c r="J182" s="181" t="s">
        <v>6181</v>
      </c>
      <c r="K182" s="214" t="s">
        <v>498</v>
      </c>
      <c r="L182" s="173" t="s">
        <v>658</v>
      </c>
      <c r="M182" s="173" t="s">
        <v>659</v>
      </c>
    </row>
    <row r="183" spans="1:13" s="13" customFormat="1" ht="44.1" customHeight="1" x14ac:dyDescent="0.15">
      <c r="A183" s="193"/>
      <c r="B183" s="194"/>
      <c r="C183" s="177"/>
      <c r="D183" s="194"/>
      <c r="E183" s="180"/>
      <c r="F183" s="194"/>
      <c r="G183" s="181" t="s">
        <v>1596</v>
      </c>
      <c r="H183" s="179"/>
      <c r="I183" s="179"/>
      <c r="J183" s="181" t="s">
        <v>6182</v>
      </c>
      <c r="K183" s="209"/>
      <c r="L183" s="179"/>
      <c r="M183" s="179"/>
    </row>
    <row r="184" spans="1:13" s="13" customFormat="1" ht="32.1" customHeight="1" x14ac:dyDescent="0.15">
      <c r="A184" s="193"/>
      <c r="B184" s="194"/>
      <c r="C184" s="177"/>
      <c r="D184" s="194"/>
      <c r="E184" s="180"/>
      <c r="F184" s="194"/>
      <c r="G184" s="181" t="s">
        <v>6183</v>
      </c>
      <c r="H184" s="179"/>
      <c r="I184" s="179"/>
      <c r="J184" s="181" t="s">
        <v>6184</v>
      </c>
      <c r="K184" s="209"/>
      <c r="L184" s="179"/>
      <c r="M184" s="179"/>
    </row>
    <row r="185" spans="1:13" s="13" customFormat="1" ht="44.1" customHeight="1" x14ac:dyDescent="0.15">
      <c r="A185" s="193"/>
      <c r="B185" s="194"/>
      <c r="C185" s="177"/>
      <c r="D185" s="194"/>
      <c r="E185" s="180"/>
      <c r="F185" s="194"/>
      <c r="G185" s="181" t="s">
        <v>6185</v>
      </c>
      <c r="H185" s="179"/>
      <c r="I185" s="179"/>
      <c r="J185" s="181" t="s">
        <v>6186</v>
      </c>
      <c r="K185" s="209"/>
      <c r="L185" s="179"/>
      <c r="M185" s="179"/>
    </row>
    <row r="186" spans="1:13" s="13" customFormat="1" ht="32.1" customHeight="1" x14ac:dyDescent="0.15">
      <c r="A186" s="193"/>
      <c r="B186" s="194"/>
      <c r="C186" s="177"/>
      <c r="D186" s="194"/>
      <c r="E186" s="180"/>
      <c r="F186" s="194"/>
      <c r="G186" s="181" t="s">
        <v>6187</v>
      </c>
      <c r="H186" s="179"/>
      <c r="I186" s="179"/>
      <c r="J186" s="181" t="s">
        <v>6188</v>
      </c>
      <c r="K186" s="211"/>
      <c r="L186" s="179"/>
      <c r="M186" s="179"/>
    </row>
    <row r="187" spans="1:13" s="13" customFormat="1" ht="44.1" customHeight="1" x14ac:dyDescent="0.15">
      <c r="A187" s="193"/>
      <c r="B187" s="194"/>
      <c r="C187" s="177"/>
      <c r="D187" s="194"/>
      <c r="E187" s="180"/>
      <c r="F187" s="194"/>
      <c r="G187" s="181" t="s">
        <v>6189</v>
      </c>
      <c r="H187" s="179"/>
      <c r="I187" s="179"/>
      <c r="J187" s="181" t="s">
        <v>6189</v>
      </c>
      <c r="K187" s="212" t="s">
        <v>2472</v>
      </c>
      <c r="L187" s="179"/>
      <c r="M187" s="179"/>
    </row>
    <row r="188" spans="1:13" s="13" customFormat="1" ht="44.1" customHeight="1" x14ac:dyDescent="0.15">
      <c r="A188" s="193"/>
      <c r="B188" s="194"/>
      <c r="C188" s="177"/>
      <c r="D188" s="194"/>
      <c r="E188" s="180"/>
      <c r="F188" s="194"/>
      <c r="G188" s="181" t="s">
        <v>1598</v>
      </c>
      <c r="H188" s="179"/>
      <c r="I188" s="179"/>
      <c r="J188" s="181" t="s">
        <v>1598</v>
      </c>
      <c r="K188" s="214" t="s">
        <v>1599</v>
      </c>
      <c r="L188" s="179"/>
      <c r="M188" s="179"/>
    </row>
    <row r="189" spans="1:13" s="13" customFormat="1" ht="32.1" customHeight="1" x14ac:dyDescent="0.15">
      <c r="A189" s="193"/>
      <c r="B189" s="194"/>
      <c r="C189" s="177"/>
      <c r="D189" s="194"/>
      <c r="E189" s="180"/>
      <c r="F189" s="194"/>
      <c r="G189" s="181" t="s">
        <v>6189</v>
      </c>
      <c r="H189" s="179"/>
      <c r="I189" s="179"/>
      <c r="J189" s="181" t="s">
        <v>6189</v>
      </c>
      <c r="K189" s="211"/>
      <c r="L189" s="209"/>
      <c r="M189" s="179"/>
    </row>
    <row r="190" spans="1:13" s="13" customFormat="1" ht="68.099999999999994" customHeight="1" x14ac:dyDescent="0.15">
      <c r="A190" s="193"/>
      <c r="B190" s="194"/>
      <c r="C190" s="177"/>
      <c r="D190" s="194"/>
      <c r="E190" s="197"/>
      <c r="F190" s="198"/>
      <c r="G190" s="181" t="s">
        <v>1602</v>
      </c>
      <c r="H190" s="179"/>
      <c r="I190" s="179"/>
      <c r="J190" s="181" t="s">
        <v>1602</v>
      </c>
      <c r="K190" s="212" t="s">
        <v>1603</v>
      </c>
      <c r="L190" s="209"/>
      <c r="M190" s="179"/>
    </row>
    <row r="191" spans="1:13" s="13" customFormat="1" ht="44.1" customHeight="1" x14ac:dyDescent="0.15">
      <c r="A191" s="193"/>
      <c r="B191" s="194"/>
      <c r="C191" s="177"/>
      <c r="D191" s="194"/>
      <c r="E191" s="171" t="s">
        <v>654</v>
      </c>
      <c r="F191" s="191" t="s">
        <v>1604</v>
      </c>
      <c r="G191" s="181" t="s">
        <v>1607</v>
      </c>
      <c r="H191" s="179"/>
      <c r="I191" s="179"/>
      <c r="J191" s="181" t="s">
        <v>6190</v>
      </c>
      <c r="K191" s="214" t="s">
        <v>498</v>
      </c>
      <c r="L191" s="209"/>
      <c r="M191" s="179"/>
    </row>
    <row r="192" spans="1:13" s="13" customFormat="1" ht="44.1" customHeight="1" x14ac:dyDescent="0.15">
      <c r="A192" s="193"/>
      <c r="B192" s="194"/>
      <c r="C192" s="177"/>
      <c r="D192" s="194"/>
      <c r="E192" s="180"/>
      <c r="F192" s="194"/>
      <c r="G192" s="181" t="s">
        <v>558</v>
      </c>
      <c r="H192" s="179"/>
      <c r="I192" s="179"/>
      <c r="J192" s="181" t="s">
        <v>6191</v>
      </c>
      <c r="K192" s="209"/>
      <c r="L192" s="209"/>
      <c r="M192" s="179"/>
    </row>
    <row r="193" spans="1:13" s="13" customFormat="1" ht="44.1" customHeight="1" x14ac:dyDescent="0.15">
      <c r="A193" s="193"/>
      <c r="B193" s="194"/>
      <c r="C193" s="177"/>
      <c r="D193" s="194"/>
      <c r="E193" s="180"/>
      <c r="F193" s="194"/>
      <c r="G193" s="181" t="s">
        <v>6192</v>
      </c>
      <c r="H193" s="179"/>
      <c r="I193" s="179"/>
      <c r="J193" s="181" t="s">
        <v>6193</v>
      </c>
      <c r="K193" s="209"/>
      <c r="L193" s="209"/>
      <c r="M193" s="179"/>
    </row>
    <row r="194" spans="1:13" s="13" customFormat="1" ht="44.1" customHeight="1" x14ac:dyDescent="0.15">
      <c r="A194" s="193"/>
      <c r="B194" s="194"/>
      <c r="C194" s="177"/>
      <c r="D194" s="194"/>
      <c r="E194" s="180"/>
      <c r="F194" s="194"/>
      <c r="G194" s="181" t="s">
        <v>6194</v>
      </c>
      <c r="H194" s="179"/>
      <c r="I194" s="179"/>
      <c r="J194" s="181" t="s">
        <v>6195</v>
      </c>
      <c r="K194" s="211"/>
      <c r="L194" s="209"/>
      <c r="M194" s="179"/>
    </row>
    <row r="195" spans="1:13" s="13" customFormat="1" ht="68.099999999999994" customHeight="1" x14ac:dyDescent="0.15">
      <c r="A195" s="193"/>
      <c r="B195" s="194"/>
      <c r="C195" s="177"/>
      <c r="D195" s="194"/>
      <c r="E195" s="197"/>
      <c r="F195" s="198"/>
      <c r="G195" s="181" t="s">
        <v>1609</v>
      </c>
      <c r="H195" s="179"/>
      <c r="I195" s="179"/>
      <c r="J195" s="181" t="s">
        <v>1609</v>
      </c>
      <c r="K195" s="212" t="s">
        <v>1603</v>
      </c>
      <c r="L195" s="209"/>
      <c r="M195" s="179"/>
    </row>
    <row r="196" spans="1:13" s="13" customFormat="1" ht="44.1" customHeight="1" x14ac:dyDescent="0.15">
      <c r="A196" s="193"/>
      <c r="B196" s="194"/>
      <c r="C196" s="177"/>
      <c r="D196" s="194"/>
      <c r="E196" s="205" t="s">
        <v>682</v>
      </c>
      <c r="F196" s="204" t="s">
        <v>1612</v>
      </c>
      <c r="G196" s="181" t="s">
        <v>6121</v>
      </c>
      <c r="H196" s="179"/>
      <c r="I196" s="179"/>
      <c r="J196" s="181" t="s">
        <v>6121</v>
      </c>
      <c r="K196" s="206" t="s">
        <v>5973</v>
      </c>
      <c r="L196" s="209"/>
      <c r="M196" s="179"/>
    </row>
    <row r="197" spans="1:13" s="13" customFormat="1" ht="44.1" customHeight="1" x14ac:dyDescent="0.15">
      <c r="A197" s="193"/>
      <c r="B197" s="194"/>
      <c r="C197" s="177"/>
      <c r="D197" s="194"/>
      <c r="E197" s="171" t="s">
        <v>688</v>
      </c>
      <c r="F197" s="191" t="s">
        <v>1623</v>
      </c>
      <c r="G197" s="181" t="s">
        <v>1624</v>
      </c>
      <c r="H197" s="179"/>
      <c r="I197" s="179"/>
      <c r="J197" s="181" t="s">
        <v>6196</v>
      </c>
      <c r="K197" s="212" t="s">
        <v>498</v>
      </c>
      <c r="L197" s="209"/>
      <c r="M197" s="179"/>
    </row>
    <row r="198" spans="1:13" s="13" customFormat="1" ht="32.1" customHeight="1" x14ac:dyDescent="0.15">
      <c r="A198" s="193"/>
      <c r="B198" s="194"/>
      <c r="C198" s="177"/>
      <c r="D198" s="194"/>
      <c r="E198" s="180"/>
      <c r="F198" s="194"/>
      <c r="G198" s="181" t="s">
        <v>1626</v>
      </c>
      <c r="H198" s="179"/>
      <c r="I198" s="179"/>
      <c r="J198" s="181" t="s">
        <v>6197</v>
      </c>
      <c r="K198" s="214" t="s">
        <v>681</v>
      </c>
      <c r="L198" s="209"/>
      <c r="M198" s="179"/>
    </row>
    <row r="199" spans="1:13" s="13" customFormat="1" ht="44.1" customHeight="1" x14ac:dyDescent="0.15">
      <c r="A199" s="193"/>
      <c r="B199" s="194"/>
      <c r="C199" s="177"/>
      <c r="D199" s="194"/>
      <c r="E199" s="180"/>
      <c r="F199" s="194"/>
      <c r="G199" s="181" t="s">
        <v>6198</v>
      </c>
      <c r="H199" s="179"/>
      <c r="I199" s="179"/>
      <c r="J199" s="206" t="s">
        <v>6199</v>
      </c>
      <c r="K199" s="211"/>
      <c r="L199" s="209"/>
      <c r="M199" s="179"/>
    </row>
    <row r="200" spans="1:13" s="13" customFormat="1" ht="44.1" customHeight="1" x14ac:dyDescent="0.15">
      <c r="A200" s="193"/>
      <c r="B200" s="194"/>
      <c r="C200" s="177"/>
      <c r="D200" s="194"/>
      <c r="E200" s="180"/>
      <c r="F200" s="194"/>
      <c r="G200" s="206" t="s">
        <v>6200</v>
      </c>
      <c r="H200" s="179"/>
      <c r="I200" s="179"/>
      <c r="J200" s="206" t="s">
        <v>6200</v>
      </c>
      <c r="K200" s="214" t="s">
        <v>6201</v>
      </c>
      <c r="L200" s="209"/>
      <c r="M200" s="179"/>
    </row>
    <row r="201" spans="1:13" s="13" customFormat="1" ht="32.1" customHeight="1" x14ac:dyDescent="0.15">
      <c r="A201" s="193"/>
      <c r="B201" s="194"/>
      <c r="C201" s="177"/>
      <c r="D201" s="194"/>
      <c r="E201" s="180"/>
      <c r="F201" s="194"/>
      <c r="G201" s="181" t="s">
        <v>559</v>
      </c>
      <c r="H201" s="179"/>
      <c r="I201" s="179"/>
      <c r="J201" s="206" t="s">
        <v>1630</v>
      </c>
      <c r="K201" s="209"/>
      <c r="L201" s="209"/>
      <c r="M201" s="179"/>
    </row>
    <row r="202" spans="1:13" s="13" customFormat="1" ht="44.1" customHeight="1" x14ac:dyDescent="0.15">
      <c r="A202" s="193"/>
      <c r="B202" s="194"/>
      <c r="C202" s="177"/>
      <c r="D202" s="194"/>
      <c r="E202" s="180"/>
      <c r="F202" s="194"/>
      <c r="G202" s="181" t="s">
        <v>6202</v>
      </c>
      <c r="H202" s="179"/>
      <c r="I202" s="179"/>
      <c r="J202" s="206" t="s">
        <v>6202</v>
      </c>
      <c r="K202" s="211"/>
      <c r="L202" s="209"/>
      <c r="M202" s="179"/>
    </row>
    <row r="203" spans="1:13" s="13" customFormat="1" ht="44.1" customHeight="1" x14ac:dyDescent="0.15">
      <c r="A203" s="193"/>
      <c r="B203" s="194"/>
      <c r="C203" s="177"/>
      <c r="D203" s="194"/>
      <c r="E203" s="180"/>
      <c r="F203" s="194"/>
      <c r="G203" s="206" t="s">
        <v>6203</v>
      </c>
      <c r="H203" s="179"/>
      <c r="I203" s="179"/>
      <c r="J203" s="206" t="s">
        <v>6203</v>
      </c>
      <c r="K203" s="212" t="s">
        <v>498</v>
      </c>
      <c r="L203" s="209"/>
      <c r="M203" s="179"/>
    </row>
    <row r="204" spans="1:13" s="13" customFormat="1" ht="56.1" customHeight="1" x14ac:dyDescent="0.15">
      <c r="A204" s="193"/>
      <c r="B204" s="194"/>
      <c r="C204" s="177"/>
      <c r="D204" s="194"/>
      <c r="E204" s="180"/>
      <c r="F204" s="194"/>
      <c r="G204" s="206" t="s">
        <v>6204</v>
      </c>
      <c r="H204" s="179"/>
      <c r="I204" s="179"/>
      <c r="J204" s="206" t="s">
        <v>6204</v>
      </c>
      <c r="K204" s="214" t="s">
        <v>6205</v>
      </c>
      <c r="L204" s="209"/>
      <c r="M204" s="179"/>
    </row>
    <row r="205" spans="1:13" s="13" customFormat="1" ht="32.1" customHeight="1" x14ac:dyDescent="0.15">
      <c r="A205" s="193"/>
      <c r="B205" s="194"/>
      <c r="C205" s="177"/>
      <c r="D205" s="194"/>
      <c r="E205" s="180"/>
      <c r="F205" s="194"/>
      <c r="G205" s="206" t="s">
        <v>6206</v>
      </c>
      <c r="H205" s="179"/>
      <c r="I205" s="179"/>
      <c r="J205" s="206" t="s">
        <v>6206</v>
      </c>
      <c r="K205" s="209"/>
      <c r="L205" s="209"/>
      <c r="M205" s="179"/>
    </row>
    <row r="206" spans="1:13" s="13" customFormat="1" ht="32.1" customHeight="1" x14ac:dyDescent="0.15">
      <c r="A206" s="193"/>
      <c r="B206" s="194"/>
      <c r="C206" s="177"/>
      <c r="D206" s="194"/>
      <c r="E206" s="180"/>
      <c r="F206" s="194"/>
      <c r="G206" s="206" t="s">
        <v>6207</v>
      </c>
      <c r="H206" s="179"/>
      <c r="I206" s="179"/>
      <c r="J206" s="206" t="s">
        <v>6207</v>
      </c>
      <c r="K206" s="209"/>
      <c r="L206" s="209"/>
      <c r="M206" s="179"/>
    </row>
    <row r="207" spans="1:13" s="13" customFormat="1" ht="32.1" customHeight="1" x14ac:dyDescent="0.15">
      <c r="A207" s="193"/>
      <c r="B207" s="194"/>
      <c r="C207" s="177"/>
      <c r="D207" s="194"/>
      <c r="E207" s="180"/>
      <c r="F207" s="194"/>
      <c r="G207" s="206" t="s">
        <v>6208</v>
      </c>
      <c r="H207" s="179"/>
      <c r="I207" s="179"/>
      <c r="J207" s="206" t="s">
        <v>6208</v>
      </c>
      <c r="K207" s="211"/>
      <c r="L207" s="209"/>
      <c r="M207" s="179"/>
    </row>
    <row r="208" spans="1:13" s="13" customFormat="1" ht="44.1" customHeight="1" x14ac:dyDescent="0.15">
      <c r="A208" s="193"/>
      <c r="B208" s="194"/>
      <c r="C208" s="177"/>
      <c r="D208" s="194"/>
      <c r="E208" s="197"/>
      <c r="F208" s="198"/>
      <c r="G208" s="206" t="s">
        <v>1632</v>
      </c>
      <c r="H208" s="179"/>
      <c r="I208" s="179"/>
      <c r="J208" s="206" t="s">
        <v>6209</v>
      </c>
      <c r="K208" s="206" t="s">
        <v>1634</v>
      </c>
      <c r="L208" s="179"/>
      <c r="M208" s="179"/>
    </row>
    <row r="209" spans="1:13" s="13" customFormat="1" ht="32.1" customHeight="1" x14ac:dyDescent="0.15">
      <c r="A209" s="193"/>
      <c r="B209" s="194"/>
      <c r="C209" s="177"/>
      <c r="D209" s="194"/>
      <c r="E209" s="171" t="s">
        <v>768</v>
      </c>
      <c r="F209" s="191" t="s">
        <v>1650</v>
      </c>
      <c r="G209" s="206" t="s">
        <v>1659</v>
      </c>
      <c r="H209" s="179"/>
      <c r="I209" s="179"/>
      <c r="J209" s="206" t="s">
        <v>6210</v>
      </c>
      <c r="K209" s="212" t="s">
        <v>586</v>
      </c>
      <c r="L209" s="209"/>
      <c r="M209" s="179"/>
    </row>
    <row r="210" spans="1:13" s="13" customFormat="1" ht="32.1" customHeight="1" x14ac:dyDescent="0.15">
      <c r="A210" s="193"/>
      <c r="B210" s="194"/>
      <c r="C210" s="177"/>
      <c r="D210" s="194"/>
      <c r="E210" s="197"/>
      <c r="F210" s="198"/>
      <c r="G210" s="269" t="s">
        <v>6211</v>
      </c>
      <c r="H210" s="179"/>
      <c r="I210" s="179"/>
      <c r="J210" s="269" t="s">
        <v>6212</v>
      </c>
      <c r="K210" s="212" t="s">
        <v>681</v>
      </c>
      <c r="L210" s="209"/>
      <c r="M210" s="179"/>
    </row>
    <row r="211" spans="1:13" s="13" customFormat="1" ht="32.1" customHeight="1" x14ac:dyDescent="0.15">
      <c r="A211" s="193"/>
      <c r="B211" s="194"/>
      <c r="C211" s="177"/>
      <c r="D211" s="194"/>
      <c r="E211" s="171" t="s">
        <v>772</v>
      </c>
      <c r="F211" s="191" t="s">
        <v>1664</v>
      </c>
      <c r="G211" s="206" t="s">
        <v>1665</v>
      </c>
      <c r="H211" s="179"/>
      <c r="I211" s="179"/>
      <c r="J211" s="206" t="s">
        <v>6213</v>
      </c>
      <c r="K211" s="212" t="s">
        <v>498</v>
      </c>
      <c r="L211" s="209"/>
      <c r="M211" s="179"/>
    </row>
    <row r="212" spans="1:13" s="13" customFormat="1" ht="32.1" customHeight="1" x14ac:dyDescent="0.15">
      <c r="A212" s="193"/>
      <c r="B212" s="194"/>
      <c r="C212" s="177"/>
      <c r="D212" s="194"/>
      <c r="E212" s="197"/>
      <c r="F212" s="198"/>
      <c r="G212" s="206" t="s">
        <v>1667</v>
      </c>
      <c r="H212" s="179"/>
      <c r="I212" s="179"/>
      <c r="J212" s="206" t="s">
        <v>6214</v>
      </c>
      <c r="K212" s="212" t="s">
        <v>681</v>
      </c>
      <c r="L212" s="209"/>
      <c r="M212" s="179"/>
    </row>
    <row r="213" spans="1:13" s="13" customFormat="1" ht="44.1" customHeight="1" x14ac:dyDescent="0.15">
      <c r="A213" s="193"/>
      <c r="B213" s="194"/>
      <c r="C213" s="177"/>
      <c r="D213" s="194"/>
      <c r="E213" s="185" t="s">
        <v>779</v>
      </c>
      <c r="F213" s="204" t="s">
        <v>1669</v>
      </c>
      <c r="G213" s="206" t="s">
        <v>6215</v>
      </c>
      <c r="H213" s="179"/>
      <c r="I213" s="179"/>
      <c r="J213" s="206" t="s">
        <v>6216</v>
      </c>
      <c r="K213" s="212" t="s">
        <v>498</v>
      </c>
      <c r="L213" s="209"/>
      <c r="M213" s="179"/>
    </row>
    <row r="214" spans="1:13" s="13" customFormat="1" ht="44.1" customHeight="1" x14ac:dyDescent="0.15">
      <c r="A214" s="193"/>
      <c r="B214" s="194"/>
      <c r="C214" s="177"/>
      <c r="D214" s="194"/>
      <c r="E214" s="171" t="s">
        <v>1180</v>
      </c>
      <c r="F214" s="191" t="s">
        <v>1674</v>
      </c>
      <c r="G214" s="181" t="s">
        <v>1676</v>
      </c>
      <c r="H214" s="179"/>
      <c r="I214" s="179"/>
      <c r="J214" s="206" t="s">
        <v>6217</v>
      </c>
      <c r="K214" s="214" t="s">
        <v>681</v>
      </c>
      <c r="L214" s="209"/>
      <c r="M214" s="179"/>
    </row>
    <row r="215" spans="1:13" s="13" customFormat="1" ht="44.1" customHeight="1" x14ac:dyDescent="0.15">
      <c r="A215" s="193"/>
      <c r="B215" s="194"/>
      <c r="C215" s="177"/>
      <c r="D215" s="194"/>
      <c r="E215" s="180"/>
      <c r="F215" s="194"/>
      <c r="G215" s="181" t="s">
        <v>1676</v>
      </c>
      <c r="H215" s="179"/>
      <c r="I215" s="179"/>
      <c r="J215" s="206" t="s">
        <v>6218</v>
      </c>
      <c r="K215" s="209"/>
      <c r="L215" s="209"/>
      <c r="M215" s="179"/>
    </row>
    <row r="216" spans="1:13" s="13" customFormat="1" ht="44.1" customHeight="1" x14ac:dyDescent="0.15">
      <c r="A216" s="193"/>
      <c r="B216" s="194"/>
      <c r="C216" s="184"/>
      <c r="D216" s="198"/>
      <c r="E216" s="197"/>
      <c r="F216" s="198"/>
      <c r="G216" s="181" t="s">
        <v>6219</v>
      </c>
      <c r="H216" s="179"/>
      <c r="I216" s="189"/>
      <c r="J216" s="206" t="s">
        <v>6220</v>
      </c>
      <c r="K216" s="211"/>
      <c r="L216" s="211"/>
      <c r="M216" s="189"/>
    </row>
    <row r="217" spans="1:13" s="13" customFormat="1" ht="128.1" customHeight="1" x14ac:dyDescent="0.15">
      <c r="A217" s="193"/>
      <c r="B217" s="194"/>
      <c r="C217" s="202">
        <v>5</v>
      </c>
      <c r="D217" s="191" t="s">
        <v>1678</v>
      </c>
      <c r="E217" s="185" t="s">
        <v>673</v>
      </c>
      <c r="F217" s="204" t="s">
        <v>1679</v>
      </c>
      <c r="G217" s="206" t="s">
        <v>1684</v>
      </c>
      <c r="H217" s="179"/>
      <c r="I217" s="173" t="s">
        <v>1678</v>
      </c>
      <c r="J217" s="206" t="s">
        <v>6221</v>
      </c>
      <c r="K217" s="212" t="s">
        <v>681</v>
      </c>
      <c r="L217" s="214" t="s">
        <v>1314</v>
      </c>
      <c r="M217" s="173" t="s">
        <v>1682</v>
      </c>
    </row>
    <row r="218" spans="1:13" s="13" customFormat="1" ht="44.1" customHeight="1" x14ac:dyDescent="0.15">
      <c r="A218" s="201"/>
      <c r="B218" s="198"/>
      <c r="C218" s="184"/>
      <c r="D218" s="198"/>
      <c r="E218" s="185" t="s">
        <v>654</v>
      </c>
      <c r="F218" s="204" t="s">
        <v>6222</v>
      </c>
      <c r="G218" s="206" t="s">
        <v>6223</v>
      </c>
      <c r="H218" s="189"/>
      <c r="I218" s="189"/>
      <c r="J218" s="206" t="s">
        <v>6224</v>
      </c>
      <c r="K218" s="212" t="s">
        <v>586</v>
      </c>
      <c r="L218" s="211"/>
      <c r="M218" s="189"/>
    </row>
    <row r="219" spans="1:13" s="13" customFormat="1" ht="80.099999999999994" customHeight="1" x14ac:dyDescent="0.15">
      <c r="A219" s="190">
        <v>63</v>
      </c>
      <c r="B219" s="191" t="s">
        <v>1688</v>
      </c>
      <c r="C219" s="242">
        <v>1</v>
      </c>
      <c r="D219" s="204" t="s">
        <v>1689</v>
      </c>
      <c r="E219" s="185" t="s">
        <v>654</v>
      </c>
      <c r="F219" s="204" t="s">
        <v>1695</v>
      </c>
      <c r="G219" s="206" t="s">
        <v>6225</v>
      </c>
      <c r="H219" s="173" t="s">
        <v>1688</v>
      </c>
      <c r="I219" s="206" t="s">
        <v>1689</v>
      </c>
      <c r="J219" s="206" t="s">
        <v>6226</v>
      </c>
      <c r="K219" s="206" t="s">
        <v>498</v>
      </c>
      <c r="L219" s="206" t="s">
        <v>658</v>
      </c>
      <c r="M219" s="206" t="s">
        <v>659</v>
      </c>
    </row>
    <row r="220" spans="1:13" s="13" customFormat="1" ht="32.1" customHeight="1" x14ac:dyDescent="0.15">
      <c r="A220" s="193"/>
      <c r="B220" s="194"/>
      <c r="C220" s="242">
        <v>2</v>
      </c>
      <c r="D220" s="204" t="s">
        <v>1708</v>
      </c>
      <c r="E220" s="185" t="s">
        <v>682</v>
      </c>
      <c r="F220" s="204" t="s">
        <v>1729</v>
      </c>
      <c r="G220" s="206" t="s">
        <v>1730</v>
      </c>
      <c r="H220" s="179"/>
      <c r="I220" s="173" t="s">
        <v>1708</v>
      </c>
      <c r="J220" s="206" t="s">
        <v>6227</v>
      </c>
      <c r="K220" s="212" t="s">
        <v>498</v>
      </c>
      <c r="L220" s="212" t="s">
        <v>658</v>
      </c>
      <c r="M220" s="206" t="s">
        <v>659</v>
      </c>
    </row>
    <row r="221" spans="1:13" s="13" customFormat="1" ht="32.1" customHeight="1" x14ac:dyDescent="0.15">
      <c r="A221" s="193"/>
      <c r="B221" s="194"/>
      <c r="C221" s="202">
        <v>3</v>
      </c>
      <c r="D221" s="191" t="s">
        <v>1732</v>
      </c>
      <c r="E221" s="171" t="s">
        <v>654</v>
      </c>
      <c r="F221" s="191" t="s">
        <v>1735</v>
      </c>
      <c r="G221" s="206" t="s">
        <v>6228</v>
      </c>
      <c r="H221" s="179"/>
      <c r="I221" s="179"/>
      <c r="J221" s="206" t="s">
        <v>6229</v>
      </c>
      <c r="K221" s="214" t="s">
        <v>498</v>
      </c>
      <c r="L221" s="214" t="s">
        <v>658</v>
      </c>
      <c r="M221" s="173" t="s">
        <v>659</v>
      </c>
    </row>
    <row r="222" spans="1:13" s="13" customFormat="1" ht="32.1" customHeight="1" x14ac:dyDescent="0.15">
      <c r="A222" s="193"/>
      <c r="B222" s="194"/>
      <c r="C222" s="177"/>
      <c r="D222" s="194"/>
      <c r="E222" s="180"/>
      <c r="F222" s="194"/>
      <c r="G222" s="206" t="s">
        <v>6230</v>
      </c>
      <c r="H222" s="179"/>
      <c r="I222" s="179"/>
      <c r="J222" s="206" t="s">
        <v>6231</v>
      </c>
      <c r="K222" s="209"/>
      <c r="L222" s="209"/>
      <c r="M222" s="179"/>
    </row>
    <row r="223" spans="1:13" s="13" customFormat="1" ht="32.1" customHeight="1" x14ac:dyDescent="0.15">
      <c r="A223" s="193"/>
      <c r="B223" s="194"/>
      <c r="C223" s="177"/>
      <c r="D223" s="194"/>
      <c r="E223" s="180"/>
      <c r="F223" s="194"/>
      <c r="G223" s="206" t="s">
        <v>6232</v>
      </c>
      <c r="H223" s="179"/>
      <c r="I223" s="189"/>
      <c r="J223" s="206" t="s">
        <v>6233</v>
      </c>
      <c r="K223" s="209"/>
      <c r="L223" s="209"/>
      <c r="M223" s="179"/>
    </row>
    <row r="224" spans="1:13" s="13" customFormat="1" ht="32.1" customHeight="1" x14ac:dyDescent="0.15">
      <c r="A224" s="193"/>
      <c r="B224" s="194"/>
      <c r="C224" s="177"/>
      <c r="D224" s="194"/>
      <c r="E224" s="180"/>
      <c r="F224" s="194"/>
      <c r="G224" s="206" t="s">
        <v>6234</v>
      </c>
      <c r="H224" s="179"/>
      <c r="I224" s="173" t="s">
        <v>1732</v>
      </c>
      <c r="J224" s="206" t="s">
        <v>6235</v>
      </c>
      <c r="K224" s="211"/>
      <c r="L224" s="209"/>
      <c r="M224" s="179"/>
    </row>
    <row r="225" spans="1:13" s="13" customFormat="1" ht="44.1" customHeight="1" x14ac:dyDescent="0.15">
      <c r="A225" s="193"/>
      <c r="B225" s="194"/>
      <c r="C225" s="177"/>
      <c r="D225" s="194"/>
      <c r="E225" s="180"/>
      <c r="F225" s="194"/>
      <c r="G225" s="181" t="s">
        <v>6236</v>
      </c>
      <c r="H225" s="179"/>
      <c r="I225" s="179"/>
      <c r="J225" s="206" t="s">
        <v>6236</v>
      </c>
      <c r="K225" s="214" t="s">
        <v>1634</v>
      </c>
      <c r="L225" s="209"/>
      <c r="M225" s="179"/>
    </row>
    <row r="226" spans="1:13" s="13" customFormat="1" ht="32.1" customHeight="1" x14ac:dyDescent="0.15">
      <c r="A226" s="193"/>
      <c r="B226" s="194"/>
      <c r="C226" s="177"/>
      <c r="D226" s="194"/>
      <c r="E226" s="180"/>
      <c r="F226" s="194"/>
      <c r="G226" s="206" t="s">
        <v>6237</v>
      </c>
      <c r="H226" s="179"/>
      <c r="I226" s="179"/>
      <c r="J226" s="206" t="s">
        <v>6237</v>
      </c>
      <c r="K226" s="211"/>
      <c r="L226" s="209"/>
      <c r="M226" s="179"/>
    </row>
    <row r="227" spans="1:13" s="13" customFormat="1" ht="44.1" customHeight="1" x14ac:dyDescent="0.15">
      <c r="A227" s="193"/>
      <c r="B227" s="194"/>
      <c r="C227" s="177"/>
      <c r="D227" s="194"/>
      <c r="E227" s="180"/>
      <c r="F227" s="194"/>
      <c r="G227" s="206" t="s">
        <v>6238</v>
      </c>
      <c r="H227" s="179"/>
      <c r="I227" s="179"/>
      <c r="J227" s="206" t="s">
        <v>6238</v>
      </c>
      <c r="K227" s="214" t="s">
        <v>1765</v>
      </c>
      <c r="L227" s="209"/>
      <c r="M227" s="179"/>
    </row>
    <row r="228" spans="1:13" s="13" customFormat="1" ht="32.1" customHeight="1" x14ac:dyDescent="0.15">
      <c r="A228" s="193"/>
      <c r="B228" s="194"/>
      <c r="C228" s="177"/>
      <c r="D228" s="194"/>
      <c r="E228" s="180"/>
      <c r="F228" s="194"/>
      <c r="G228" s="206" t="s">
        <v>6239</v>
      </c>
      <c r="H228" s="179"/>
      <c r="I228" s="179"/>
      <c r="J228" s="206" t="s">
        <v>6239</v>
      </c>
      <c r="K228" s="211"/>
      <c r="L228" s="209"/>
      <c r="M228" s="179"/>
    </row>
    <row r="229" spans="1:13" s="13" customFormat="1" ht="32.1" customHeight="1" x14ac:dyDescent="0.15">
      <c r="A229" s="193"/>
      <c r="B229" s="194"/>
      <c r="C229" s="177"/>
      <c r="D229" s="194"/>
      <c r="E229" s="180"/>
      <c r="F229" s="194"/>
      <c r="G229" s="206" t="s">
        <v>6240</v>
      </c>
      <c r="H229" s="179"/>
      <c r="I229" s="179"/>
      <c r="J229" s="206" t="s">
        <v>6241</v>
      </c>
      <c r="K229" s="173" t="s">
        <v>681</v>
      </c>
      <c r="L229" s="209"/>
      <c r="M229" s="179"/>
    </row>
    <row r="230" spans="1:13" s="13" customFormat="1" ht="32.1" customHeight="1" x14ac:dyDescent="0.15">
      <c r="A230" s="193"/>
      <c r="B230" s="194"/>
      <c r="C230" s="177"/>
      <c r="D230" s="194"/>
      <c r="E230" s="180"/>
      <c r="F230" s="194"/>
      <c r="G230" s="206" t="s">
        <v>6242</v>
      </c>
      <c r="H230" s="179"/>
      <c r="I230" s="179"/>
      <c r="J230" s="206" t="s">
        <v>6243</v>
      </c>
      <c r="K230" s="179"/>
      <c r="L230" s="209"/>
      <c r="M230" s="179"/>
    </row>
    <row r="231" spans="1:13" s="13" customFormat="1" ht="44.1" customHeight="1" x14ac:dyDescent="0.15">
      <c r="A231" s="193"/>
      <c r="B231" s="194"/>
      <c r="C231" s="177"/>
      <c r="D231" s="194"/>
      <c r="E231" s="180"/>
      <c r="F231" s="194"/>
      <c r="G231" s="206" t="s">
        <v>6244</v>
      </c>
      <c r="H231" s="179"/>
      <c r="I231" s="179"/>
      <c r="J231" s="206" t="s">
        <v>6245</v>
      </c>
      <c r="K231" s="179"/>
      <c r="L231" s="209"/>
      <c r="M231" s="179"/>
    </row>
    <row r="232" spans="1:13" s="13" customFormat="1" ht="32.1" customHeight="1" x14ac:dyDescent="0.15">
      <c r="A232" s="193"/>
      <c r="B232" s="194"/>
      <c r="C232" s="177"/>
      <c r="D232" s="194"/>
      <c r="E232" s="180"/>
      <c r="F232" s="194"/>
      <c r="G232" s="206" t="s">
        <v>6246</v>
      </c>
      <c r="H232" s="179"/>
      <c r="I232" s="179"/>
      <c r="J232" s="206" t="s">
        <v>6247</v>
      </c>
      <c r="K232" s="179"/>
      <c r="L232" s="209"/>
      <c r="M232" s="179"/>
    </row>
    <row r="233" spans="1:13" s="13" customFormat="1" ht="32.1" customHeight="1" x14ac:dyDescent="0.15">
      <c r="A233" s="193"/>
      <c r="B233" s="194"/>
      <c r="C233" s="177"/>
      <c r="D233" s="194"/>
      <c r="E233" s="180"/>
      <c r="F233" s="194"/>
      <c r="G233" s="206" t="s">
        <v>6248</v>
      </c>
      <c r="H233" s="179"/>
      <c r="I233" s="179"/>
      <c r="J233" s="206" t="s">
        <v>6249</v>
      </c>
      <c r="K233" s="179"/>
      <c r="L233" s="209"/>
      <c r="M233" s="179"/>
    </row>
    <row r="234" spans="1:13" s="13" customFormat="1" ht="44.1" customHeight="1" x14ac:dyDescent="0.15">
      <c r="A234" s="193"/>
      <c r="B234" s="194"/>
      <c r="C234" s="177"/>
      <c r="D234" s="194"/>
      <c r="E234" s="180"/>
      <c r="F234" s="194"/>
      <c r="G234" s="206" t="s">
        <v>6250</v>
      </c>
      <c r="H234" s="179"/>
      <c r="I234" s="179"/>
      <c r="J234" s="206" t="s">
        <v>6251</v>
      </c>
      <c r="K234" s="179"/>
      <c r="L234" s="209"/>
      <c r="M234" s="179"/>
    </row>
    <row r="235" spans="1:13" s="13" customFormat="1" ht="32.1" customHeight="1" x14ac:dyDescent="0.15">
      <c r="A235" s="193"/>
      <c r="B235" s="194"/>
      <c r="C235" s="177"/>
      <c r="D235" s="194"/>
      <c r="E235" s="180"/>
      <c r="F235" s="194"/>
      <c r="G235" s="206" t="s">
        <v>6252</v>
      </c>
      <c r="H235" s="179"/>
      <c r="I235" s="179"/>
      <c r="J235" s="206" t="s">
        <v>6253</v>
      </c>
      <c r="K235" s="179"/>
      <c r="L235" s="209"/>
      <c r="M235" s="179"/>
    </row>
    <row r="236" spans="1:13" s="13" customFormat="1" ht="56.1" customHeight="1" x14ac:dyDescent="0.15">
      <c r="A236" s="193"/>
      <c r="B236" s="194"/>
      <c r="C236" s="177"/>
      <c r="D236" s="194"/>
      <c r="E236" s="180"/>
      <c r="F236" s="194"/>
      <c r="G236" s="206" t="s">
        <v>6254</v>
      </c>
      <c r="H236" s="179"/>
      <c r="I236" s="179"/>
      <c r="J236" s="206" t="s">
        <v>6255</v>
      </c>
      <c r="K236" s="179"/>
      <c r="L236" s="209"/>
      <c r="M236" s="179"/>
    </row>
    <row r="237" spans="1:13" s="13" customFormat="1" ht="56.1" customHeight="1" x14ac:dyDescent="0.15">
      <c r="A237" s="193"/>
      <c r="B237" s="194"/>
      <c r="C237" s="177"/>
      <c r="D237" s="194"/>
      <c r="E237" s="180"/>
      <c r="F237" s="194"/>
      <c r="G237" s="206" t="s">
        <v>1747</v>
      </c>
      <c r="H237" s="179"/>
      <c r="I237" s="179"/>
      <c r="J237" s="206" t="s">
        <v>6256</v>
      </c>
      <c r="K237" s="179"/>
      <c r="L237" s="209"/>
      <c r="M237" s="179"/>
    </row>
    <row r="238" spans="1:13" s="13" customFormat="1" ht="56.1" customHeight="1" x14ac:dyDescent="0.15">
      <c r="A238" s="193"/>
      <c r="B238" s="194"/>
      <c r="C238" s="177"/>
      <c r="D238" s="194"/>
      <c r="E238" s="180"/>
      <c r="F238" s="194"/>
      <c r="G238" s="206" t="s">
        <v>6257</v>
      </c>
      <c r="H238" s="179"/>
      <c r="I238" s="179"/>
      <c r="J238" s="206" t="s">
        <v>6258</v>
      </c>
      <c r="K238" s="179"/>
      <c r="L238" s="209"/>
      <c r="M238" s="179"/>
    </row>
    <row r="239" spans="1:13" s="13" customFormat="1" ht="56.1" customHeight="1" x14ac:dyDescent="0.15">
      <c r="A239" s="193"/>
      <c r="B239" s="194"/>
      <c r="C239" s="177"/>
      <c r="D239" s="194"/>
      <c r="E239" s="180"/>
      <c r="F239" s="194"/>
      <c r="G239" s="206" t="s">
        <v>6259</v>
      </c>
      <c r="H239" s="179"/>
      <c r="I239" s="179"/>
      <c r="J239" s="206" t="s">
        <v>6260</v>
      </c>
      <c r="K239" s="179"/>
      <c r="L239" s="209"/>
      <c r="M239" s="179"/>
    </row>
    <row r="240" spans="1:13" s="13" customFormat="1" ht="68.099999999999994" customHeight="1" x14ac:dyDescent="0.15">
      <c r="A240" s="193"/>
      <c r="B240" s="194"/>
      <c r="C240" s="177"/>
      <c r="D240" s="194"/>
      <c r="E240" s="180"/>
      <c r="F240" s="194"/>
      <c r="G240" s="206" t="s">
        <v>6261</v>
      </c>
      <c r="H240" s="179"/>
      <c r="I240" s="179"/>
      <c r="J240" s="206" t="s">
        <v>6262</v>
      </c>
      <c r="K240" s="179"/>
      <c r="L240" s="209"/>
      <c r="M240" s="179"/>
    </row>
    <row r="241" spans="1:13" s="13" customFormat="1" ht="44.1" customHeight="1" x14ac:dyDescent="0.15">
      <c r="A241" s="193"/>
      <c r="B241" s="194"/>
      <c r="C241" s="177"/>
      <c r="D241" s="194"/>
      <c r="E241" s="180"/>
      <c r="F241" s="194"/>
      <c r="G241" s="206" t="s">
        <v>6263</v>
      </c>
      <c r="H241" s="179"/>
      <c r="I241" s="179"/>
      <c r="J241" s="206" t="s">
        <v>6264</v>
      </c>
      <c r="K241" s="179"/>
      <c r="L241" s="209"/>
      <c r="M241" s="179"/>
    </row>
    <row r="242" spans="1:13" s="13" customFormat="1" ht="32.1" customHeight="1" x14ac:dyDescent="0.15">
      <c r="A242" s="193"/>
      <c r="B242" s="194"/>
      <c r="C242" s="177"/>
      <c r="D242" s="194"/>
      <c r="E242" s="180"/>
      <c r="F242" s="194"/>
      <c r="G242" s="206" t="s">
        <v>6265</v>
      </c>
      <c r="H242" s="179"/>
      <c r="I242" s="179"/>
      <c r="J242" s="206" t="s">
        <v>6266</v>
      </c>
      <c r="K242" s="179"/>
      <c r="L242" s="209"/>
      <c r="M242" s="179"/>
    </row>
    <row r="243" spans="1:13" s="13" customFormat="1" ht="44.1" customHeight="1" x14ac:dyDescent="0.15">
      <c r="A243" s="193"/>
      <c r="B243" s="194"/>
      <c r="C243" s="177"/>
      <c r="D243" s="194"/>
      <c r="E243" s="180"/>
      <c r="F243" s="194"/>
      <c r="G243" s="206" t="s">
        <v>6267</v>
      </c>
      <c r="H243" s="179"/>
      <c r="I243" s="179"/>
      <c r="J243" s="206" t="s">
        <v>6268</v>
      </c>
      <c r="K243" s="179"/>
      <c r="L243" s="209"/>
      <c r="M243" s="179"/>
    </row>
    <row r="244" spans="1:13" s="13" customFormat="1" ht="32.1" customHeight="1" x14ac:dyDescent="0.15">
      <c r="A244" s="193"/>
      <c r="B244" s="194"/>
      <c r="C244" s="177"/>
      <c r="D244" s="194"/>
      <c r="E244" s="180"/>
      <c r="F244" s="194"/>
      <c r="G244" s="206" t="s">
        <v>6269</v>
      </c>
      <c r="H244" s="179"/>
      <c r="I244" s="179"/>
      <c r="J244" s="206" t="s">
        <v>6270</v>
      </c>
      <c r="K244" s="179"/>
      <c r="L244" s="209"/>
      <c r="M244" s="179"/>
    </row>
    <row r="245" spans="1:13" s="13" customFormat="1" ht="68.099999999999994" customHeight="1" x14ac:dyDescent="0.15">
      <c r="A245" s="193"/>
      <c r="B245" s="194"/>
      <c r="C245" s="177"/>
      <c r="D245" s="194"/>
      <c r="E245" s="180"/>
      <c r="F245" s="194"/>
      <c r="G245" s="206" t="s">
        <v>6271</v>
      </c>
      <c r="H245" s="179"/>
      <c r="I245" s="179"/>
      <c r="J245" s="206" t="s">
        <v>6272</v>
      </c>
      <c r="K245" s="179"/>
      <c r="L245" s="209"/>
      <c r="M245" s="179"/>
    </row>
    <row r="246" spans="1:13" s="13" customFormat="1" ht="56.1" customHeight="1" x14ac:dyDescent="0.15">
      <c r="A246" s="193"/>
      <c r="B246" s="194"/>
      <c r="C246" s="177"/>
      <c r="D246" s="194"/>
      <c r="E246" s="197"/>
      <c r="F246" s="198"/>
      <c r="G246" s="206" t="s">
        <v>6273</v>
      </c>
      <c r="H246" s="179"/>
      <c r="I246" s="179"/>
      <c r="J246" s="206" t="s">
        <v>6274</v>
      </c>
      <c r="K246" s="189"/>
      <c r="L246" s="209"/>
      <c r="M246" s="179"/>
    </row>
    <row r="247" spans="1:13" s="13" customFormat="1" ht="44.1" customHeight="1" x14ac:dyDescent="0.15">
      <c r="A247" s="193"/>
      <c r="B247" s="194"/>
      <c r="C247" s="177"/>
      <c r="D247" s="194"/>
      <c r="E247" s="171" t="s">
        <v>682</v>
      </c>
      <c r="F247" s="191" t="s">
        <v>1763</v>
      </c>
      <c r="G247" s="181" t="s">
        <v>1764</v>
      </c>
      <c r="H247" s="179"/>
      <c r="I247" s="179"/>
      <c r="J247" s="206" t="s">
        <v>1764</v>
      </c>
      <c r="K247" s="214" t="s">
        <v>1765</v>
      </c>
      <c r="L247" s="209"/>
      <c r="M247" s="179"/>
    </row>
    <row r="248" spans="1:13" s="13" customFormat="1" ht="32.1" customHeight="1" x14ac:dyDescent="0.15">
      <c r="A248" s="193"/>
      <c r="B248" s="194"/>
      <c r="C248" s="177"/>
      <c r="D248" s="194"/>
      <c r="E248" s="197"/>
      <c r="F248" s="198"/>
      <c r="G248" s="206" t="s">
        <v>6275</v>
      </c>
      <c r="H248" s="179"/>
      <c r="I248" s="179"/>
      <c r="J248" s="206" t="s">
        <v>6275</v>
      </c>
      <c r="K248" s="211"/>
      <c r="L248" s="209"/>
      <c r="M248" s="179"/>
    </row>
    <row r="249" spans="1:13" s="13" customFormat="1" ht="44.1" customHeight="1" x14ac:dyDescent="0.15">
      <c r="A249" s="193"/>
      <c r="B249" s="194"/>
      <c r="C249" s="177"/>
      <c r="D249" s="194"/>
      <c r="E249" s="171" t="s">
        <v>746</v>
      </c>
      <c r="F249" s="191" t="s">
        <v>1766</v>
      </c>
      <c r="G249" s="206" t="s">
        <v>6276</v>
      </c>
      <c r="H249" s="179"/>
      <c r="I249" s="179"/>
      <c r="J249" s="206" t="s">
        <v>6277</v>
      </c>
      <c r="K249" s="212" t="s">
        <v>586</v>
      </c>
      <c r="L249" s="209"/>
      <c r="M249" s="179"/>
    </row>
    <row r="250" spans="1:13" s="13" customFormat="1" ht="32.1" customHeight="1" x14ac:dyDescent="0.15">
      <c r="A250" s="193"/>
      <c r="B250" s="194"/>
      <c r="C250" s="177"/>
      <c r="D250" s="194"/>
      <c r="E250" s="180"/>
      <c r="F250" s="194"/>
      <c r="G250" s="206" t="s">
        <v>6278</v>
      </c>
      <c r="H250" s="179"/>
      <c r="I250" s="179"/>
      <c r="J250" s="206" t="s">
        <v>6278</v>
      </c>
      <c r="K250" s="214" t="s">
        <v>681</v>
      </c>
      <c r="L250" s="209"/>
      <c r="M250" s="179"/>
    </row>
    <row r="251" spans="1:13" s="13" customFormat="1" ht="32.1" customHeight="1" x14ac:dyDescent="0.15">
      <c r="A251" s="193"/>
      <c r="B251" s="194"/>
      <c r="C251" s="177"/>
      <c r="D251" s="194"/>
      <c r="E251" s="180"/>
      <c r="F251" s="194"/>
      <c r="G251" s="206" t="s">
        <v>6279</v>
      </c>
      <c r="H251" s="179"/>
      <c r="I251" s="179"/>
      <c r="J251" s="206" t="s">
        <v>6279</v>
      </c>
      <c r="K251" s="209"/>
      <c r="L251" s="209"/>
      <c r="M251" s="179"/>
    </row>
    <row r="252" spans="1:13" s="13" customFormat="1" ht="32.1" customHeight="1" x14ac:dyDescent="0.15">
      <c r="A252" s="193"/>
      <c r="B252" s="194"/>
      <c r="C252" s="177"/>
      <c r="D252" s="194"/>
      <c r="E252" s="197"/>
      <c r="F252" s="198"/>
      <c r="G252" s="206" t="s">
        <v>6280</v>
      </c>
      <c r="H252" s="179"/>
      <c r="I252" s="179"/>
      <c r="J252" s="206" t="s">
        <v>6280</v>
      </c>
      <c r="K252" s="211"/>
      <c r="L252" s="209"/>
      <c r="M252" s="179"/>
    </row>
    <row r="253" spans="1:13" s="13" customFormat="1" ht="56.1" customHeight="1" x14ac:dyDescent="0.15">
      <c r="A253" s="193"/>
      <c r="B253" s="194"/>
      <c r="C253" s="177"/>
      <c r="D253" s="194"/>
      <c r="E253" s="171" t="s">
        <v>772</v>
      </c>
      <c r="F253" s="191" t="s">
        <v>1784</v>
      </c>
      <c r="G253" s="181" t="s">
        <v>209</v>
      </c>
      <c r="H253" s="179"/>
      <c r="I253" s="179"/>
      <c r="J253" s="206" t="s">
        <v>6281</v>
      </c>
      <c r="K253" s="173" t="s">
        <v>1753</v>
      </c>
      <c r="L253" s="209"/>
      <c r="M253" s="179"/>
    </row>
    <row r="254" spans="1:13" s="13" customFormat="1" ht="56.1" customHeight="1" x14ac:dyDescent="0.15">
      <c r="A254" s="193"/>
      <c r="B254" s="194"/>
      <c r="C254" s="177"/>
      <c r="D254" s="194"/>
      <c r="E254" s="197"/>
      <c r="F254" s="198"/>
      <c r="G254" s="181" t="s">
        <v>6282</v>
      </c>
      <c r="H254" s="179"/>
      <c r="I254" s="178"/>
      <c r="J254" s="181" t="s">
        <v>6283</v>
      </c>
      <c r="K254" s="189"/>
      <c r="L254" s="245"/>
      <c r="M254" s="245"/>
    </row>
    <row r="255" spans="1:13" s="13" customFormat="1" ht="32.1" customHeight="1" x14ac:dyDescent="0.15">
      <c r="A255" s="201"/>
      <c r="B255" s="198"/>
      <c r="C255" s="184"/>
      <c r="D255" s="198"/>
      <c r="E255" s="185" t="s">
        <v>779</v>
      </c>
      <c r="F255" s="204" t="s">
        <v>1787</v>
      </c>
      <c r="G255" s="206" t="s">
        <v>6284</v>
      </c>
      <c r="H255" s="189"/>
      <c r="I255" s="189"/>
      <c r="J255" s="206" t="s">
        <v>6285</v>
      </c>
      <c r="K255" s="212" t="s">
        <v>664</v>
      </c>
      <c r="L255" s="211"/>
      <c r="M255" s="189"/>
    </row>
    <row r="256" spans="1:13" s="13" customFormat="1" ht="44.1" customHeight="1" x14ac:dyDescent="0.15">
      <c r="A256" s="171">
        <v>64</v>
      </c>
      <c r="B256" s="191" t="s">
        <v>1790</v>
      </c>
      <c r="C256" s="202">
        <v>1</v>
      </c>
      <c r="D256" s="191" t="s">
        <v>1790</v>
      </c>
      <c r="E256" s="171" t="s">
        <v>673</v>
      </c>
      <c r="F256" s="191" t="s">
        <v>1791</v>
      </c>
      <c r="G256" s="206" t="s">
        <v>6286</v>
      </c>
      <c r="H256" s="173" t="s">
        <v>1790</v>
      </c>
      <c r="I256" s="173" t="s">
        <v>1790</v>
      </c>
      <c r="J256" s="206" t="s">
        <v>6287</v>
      </c>
      <c r="K256" s="214" t="s">
        <v>498</v>
      </c>
      <c r="L256" s="173" t="s">
        <v>658</v>
      </c>
      <c r="M256" s="173" t="s">
        <v>659</v>
      </c>
    </row>
    <row r="257" spans="1:13" s="13" customFormat="1" ht="32.1" customHeight="1" x14ac:dyDescent="0.15">
      <c r="A257" s="180"/>
      <c r="B257" s="194"/>
      <c r="C257" s="177"/>
      <c r="D257" s="194"/>
      <c r="E257" s="197"/>
      <c r="F257" s="198"/>
      <c r="G257" s="206" t="s">
        <v>6288</v>
      </c>
      <c r="H257" s="326"/>
      <c r="I257" s="326"/>
      <c r="J257" s="206" t="s">
        <v>6289</v>
      </c>
      <c r="K257" s="211"/>
      <c r="L257" s="179"/>
      <c r="M257" s="179"/>
    </row>
    <row r="258" spans="1:13" s="13" customFormat="1" ht="44.1" customHeight="1" x14ac:dyDescent="0.15">
      <c r="A258" s="180"/>
      <c r="B258" s="194"/>
      <c r="C258" s="177"/>
      <c r="D258" s="194"/>
      <c r="E258" s="171" t="s">
        <v>688</v>
      </c>
      <c r="F258" s="191" t="s">
        <v>6290</v>
      </c>
      <c r="G258" s="206" t="s">
        <v>6291</v>
      </c>
      <c r="H258" s="326"/>
      <c r="I258" s="326"/>
      <c r="J258" s="206" t="s">
        <v>6292</v>
      </c>
      <c r="K258" s="212" t="s">
        <v>1890</v>
      </c>
      <c r="L258" s="179"/>
      <c r="M258" s="179"/>
    </row>
    <row r="259" spans="1:13" s="13" customFormat="1" ht="32.1" customHeight="1" x14ac:dyDescent="0.15">
      <c r="A259" s="180"/>
      <c r="B259" s="194"/>
      <c r="C259" s="177"/>
      <c r="D259" s="194"/>
      <c r="E259" s="180"/>
      <c r="F259" s="194"/>
      <c r="G259" s="206" t="s">
        <v>6293</v>
      </c>
      <c r="H259" s="326"/>
      <c r="I259" s="326"/>
      <c r="J259" s="206" t="s">
        <v>6294</v>
      </c>
      <c r="K259" s="173" t="s">
        <v>681</v>
      </c>
      <c r="L259" s="179"/>
      <c r="M259" s="179"/>
    </row>
    <row r="260" spans="1:13" s="13" customFormat="1" ht="32.1" customHeight="1" x14ac:dyDescent="0.15">
      <c r="A260" s="180"/>
      <c r="B260" s="194"/>
      <c r="C260" s="184"/>
      <c r="D260" s="198"/>
      <c r="E260" s="197"/>
      <c r="F260" s="198"/>
      <c r="G260" s="206" t="s">
        <v>6295</v>
      </c>
      <c r="H260" s="326"/>
      <c r="I260" s="339"/>
      <c r="J260" s="206" t="s">
        <v>6296</v>
      </c>
      <c r="K260" s="189"/>
      <c r="L260" s="189"/>
      <c r="M260" s="189"/>
    </row>
    <row r="261" spans="1:13" s="13" customFormat="1" ht="44.1" customHeight="1" x14ac:dyDescent="0.15">
      <c r="A261" s="180"/>
      <c r="B261" s="194"/>
      <c r="C261" s="202">
        <v>2</v>
      </c>
      <c r="D261" s="191" t="s">
        <v>1797</v>
      </c>
      <c r="E261" s="171" t="s">
        <v>673</v>
      </c>
      <c r="F261" s="191" t="s">
        <v>1798</v>
      </c>
      <c r="G261" s="206" t="s">
        <v>6297</v>
      </c>
      <c r="H261" s="326"/>
      <c r="I261" s="173" t="s">
        <v>1797</v>
      </c>
      <c r="J261" s="206" t="s">
        <v>6298</v>
      </c>
      <c r="K261" s="214" t="s">
        <v>681</v>
      </c>
      <c r="L261" s="214" t="s">
        <v>658</v>
      </c>
      <c r="M261" s="173" t="s">
        <v>659</v>
      </c>
    </row>
    <row r="262" spans="1:13" s="13" customFormat="1" ht="44.1" customHeight="1" x14ac:dyDescent="0.15">
      <c r="A262" s="180"/>
      <c r="B262" s="194"/>
      <c r="C262" s="184"/>
      <c r="D262" s="198"/>
      <c r="E262" s="197"/>
      <c r="F262" s="198"/>
      <c r="G262" s="206" t="s">
        <v>6295</v>
      </c>
      <c r="H262" s="326"/>
      <c r="I262" s="189"/>
      <c r="J262" s="206" t="s">
        <v>6299</v>
      </c>
      <c r="K262" s="211"/>
      <c r="L262" s="211"/>
      <c r="M262" s="189"/>
    </row>
    <row r="263" spans="1:13" s="13" customFormat="1" ht="44.1" customHeight="1" x14ac:dyDescent="0.15">
      <c r="A263" s="180"/>
      <c r="B263" s="194"/>
      <c r="C263" s="202">
        <v>3</v>
      </c>
      <c r="D263" s="191" t="s">
        <v>1820</v>
      </c>
      <c r="E263" s="171" t="s">
        <v>673</v>
      </c>
      <c r="F263" s="191" t="s">
        <v>1821</v>
      </c>
      <c r="G263" s="181" t="s">
        <v>6300</v>
      </c>
      <c r="H263" s="326"/>
      <c r="I263" s="173" t="s">
        <v>1820</v>
      </c>
      <c r="J263" s="206" t="s">
        <v>6301</v>
      </c>
      <c r="K263" s="214" t="s">
        <v>498</v>
      </c>
      <c r="L263" s="173" t="s">
        <v>658</v>
      </c>
      <c r="M263" s="173" t="s">
        <v>659</v>
      </c>
    </row>
    <row r="264" spans="1:13" s="13" customFormat="1" ht="44.1" customHeight="1" x14ac:dyDescent="0.15">
      <c r="A264" s="180"/>
      <c r="B264" s="194"/>
      <c r="C264" s="177"/>
      <c r="D264" s="194"/>
      <c r="E264" s="180"/>
      <c r="F264" s="194"/>
      <c r="G264" s="181" t="s">
        <v>1822</v>
      </c>
      <c r="H264" s="326"/>
      <c r="I264" s="179"/>
      <c r="J264" s="206" t="s">
        <v>6302</v>
      </c>
      <c r="K264" s="211"/>
      <c r="L264" s="179"/>
      <c r="M264" s="179"/>
    </row>
    <row r="265" spans="1:13" s="13" customFormat="1" ht="68.099999999999994" customHeight="1" x14ac:dyDescent="0.15">
      <c r="A265" s="180"/>
      <c r="B265" s="194"/>
      <c r="C265" s="177"/>
      <c r="D265" s="194"/>
      <c r="E265" s="180"/>
      <c r="F265" s="194"/>
      <c r="G265" s="181" t="s">
        <v>6303</v>
      </c>
      <c r="H265" s="326"/>
      <c r="I265" s="179"/>
      <c r="J265" s="206" t="s">
        <v>6303</v>
      </c>
      <c r="K265" s="214" t="s">
        <v>6304</v>
      </c>
      <c r="L265" s="179"/>
      <c r="M265" s="179"/>
    </row>
    <row r="266" spans="1:13" s="13" customFormat="1" ht="32.1" customHeight="1" x14ac:dyDescent="0.15">
      <c r="A266" s="180"/>
      <c r="B266" s="194"/>
      <c r="C266" s="184"/>
      <c r="D266" s="198"/>
      <c r="E266" s="197"/>
      <c r="F266" s="198"/>
      <c r="G266" s="181" t="s">
        <v>6305</v>
      </c>
      <c r="H266" s="326"/>
      <c r="I266" s="189"/>
      <c r="J266" s="206" t="s">
        <v>6305</v>
      </c>
      <c r="K266" s="211"/>
      <c r="L266" s="189"/>
      <c r="M266" s="189"/>
    </row>
    <row r="267" spans="1:13" s="13" customFormat="1" ht="32.1" customHeight="1" x14ac:dyDescent="0.15">
      <c r="A267" s="180"/>
      <c r="B267" s="194"/>
      <c r="C267" s="202">
        <v>5</v>
      </c>
      <c r="D267" s="191" t="s">
        <v>1845</v>
      </c>
      <c r="E267" s="171" t="s">
        <v>673</v>
      </c>
      <c r="F267" s="191" t="s">
        <v>1846</v>
      </c>
      <c r="G267" s="206" t="s">
        <v>6306</v>
      </c>
      <c r="H267" s="326"/>
      <c r="I267" s="173" t="s">
        <v>1845</v>
      </c>
      <c r="J267" s="206" t="s">
        <v>6307</v>
      </c>
      <c r="K267" s="214" t="s">
        <v>498</v>
      </c>
      <c r="L267" s="173" t="s">
        <v>658</v>
      </c>
      <c r="M267" s="173" t="s">
        <v>659</v>
      </c>
    </row>
    <row r="268" spans="1:13" s="13" customFormat="1" ht="32.1" customHeight="1" x14ac:dyDescent="0.15">
      <c r="A268" s="180"/>
      <c r="B268" s="194"/>
      <c r="C268" s="177"/>
      <c r="D268" s="194"/>
      <c r="E268" s="180"/>
      <c r="F268" s="194"/>
      <c r="G268" s="206" t="s">
        <v>6308</v>
      </c>
      <c r="H268" s="326"/>
      <c r="I268" s="179"/>
      <c r="J268" s="206" t="s">
        <v>6309</v>
      </c>
      <c r="K268" s="211"/>
      <c r="L268" s="179"/>
      <c r="M268" s="179"/>
    </row>
    <row r="269" spans="1:13" s="13" customFormat="1" ht="32.1" customHeight="1" x14ac:dyDescent="0.15">
      <c r="A269" s="180"/>
      <c r="B269" s="194"/>
      <c r="C269" s="177"/>
      <c r="D269" s="194"/>
      <c r="E269" s="180"/>
      <c r="F269" s="194"/>
      <c r="G269" s="206" t="s">
        <v>6310</v>
      </c>
      <c r="H269" s="326"/>
      <c r="I269" s="179"/>
      <c r="J269" s="206" t="s">
        <v>6311</v>
      </c>
      <c r="K269" s="214" t="s">
        <v>681</v>
      </c>
      <c r="L269" s="179"/>
      <c r="M269" s="179"/>
    </row>
    <row r="270" spans="1:13" s="13" customFormat="1" ht="32.1" customHeight="1" x14ac:dyDescent="0.15">
      <c r="A270" s="197"/>
      <c r="B270" s="198"/>
      <c r="C270" s="184"/>
      <c r="D270" s="198"/>
      <c r="E270" s="197"/>
      <c r="F270" s="198"/>
      <c r="G270" s="206" t="s">
        <v>6312</v>
      </c>
      <c r="H270" s="339"/>
      <c r="I270" s="189"/>
      <c r="J270" s="206" t="s">
        <v>6313</v>
      </c>
      <c r="K270" s="211"/>
      <c r="L270" s="189"/>
      <c r="M270" s="189"/>
    </row>
    <row r="271" spans="1:13" s="13" customFormat="1" ht="44.1" customHeight="1" x14ac:dyDescent="0.15">
      <c r="A271" s="190">
        <v>65</v>
      </c>
      <c r="B271" s="191" t="s">
        <v>1905</v>
      </c>
      <c r="C271" s="202">
        <v>1</v>
      </c>
      <c r="D271" s="191" t="s">
        <v>1905</v>
      </c>
      <c r="E271" s="242" t="s">
        <v>654</v>
      </c>
      <c r="F271" s="204" t="s">
        <v>1906</v>
      </c>
      <c r="G271" s="206" t="s">
        <v>1799</v>
      </c>
      <c r="H271" s="173" t="s">
        <v>1905</v>
      </c>
      <c r="I271" s="173" t="s">
        <v>1905</v>
      </c>
      <c r="J271" s="206" t="s">
        <v>6314</v>
      </c>
      <c r="K271" s="214" t="s">
        <v>498</v>
      </c>
      <c r="L271" s="173" t="s">
        <v>658</v>
      </c>
      <c r="M271" s="173" t="s">
        <v>659</v>
      </c>
    </row>
    <row r="272" spans="1:13" s="13" customFormat="1" ht="32.1" customHeight="1" x14ac:dyDescent="0.15">
      <c r="A272" s="193"/>
      <c r="B272" s="194"/>
      <c r="C272" s="184"/>
      <c r="D272" s="198"/>
      <c r="E272" s="242" t="s">
        <v>746</v>
      </c>
      <c r="F272" s="204" t="s">
        <v>1915</v>
      </c>
      <c r="G272" s="206" t="s">
        <v>6315</v>
      </c>
      <c r="H272" s="179"/>
      <c r="I272" s="189"/>
      <c r="J272" s="206" t="s">
        <v>6213</v>
      </c>
      <c r="K272" s="211"/>
      <c r="L272" s="211"/>
      <c r="M272" s="189"/>
    </row>
    <row r="273" spans="1:13" s="13" customFormat="1" ht="44.1" customHeight="1" x14ac:dyDescent="0.15">
      <c r="A273" s="193"/>
      <c r="B273" s="194"/>
      <c r="C273" s="202">
        <v>2</v>
      </c>
      <c r="D273" s="191" t="s">
        <v>1921</v>
      </c>
      <c r="E273" s="242" t="s">
        <v>673</v>
      </c>
      <c r="F273" s="204" t="s">
        <v>1922</v>
      </c>
      <c r="G273" s="206" t="s">
        <v>1923</v>
      </c>
      <c r="H273" s="179"/>
      <c r="I273" s="173" t="s">
        <v>1921</v>
      </c>
      <c r="J273" s="206" t="s">
        <v>6316</v>
      </c>
      <c r="K273" s="212" t="s">
        <v>498</v>
      </c>
      <c r="L273" s="173" t="s">
        <v>658</v>
      </c>
      <c r="M273" s="173" t="s">
        <v>659</v>
      </c>
    </row>
    <row r="274" spans="1:13" s="13" customFormat="1" ht="44.1" customHeight="1" x14ac:dyDescent="0.15">
      <c r="A274" s="201"/>
      <c r="B274" s="198"/>
      <c r="C274" s="184"/>
      <c r="D274" s="198"/>
      <c r="E274" s="242" t="s">
        <v>682</v>
      </c>
      <c r="F274" s="204" t="s">
        <v>1930</v>
      </c>
      <c r="G274" s="206" t="s">
        <v>6317</v>
      </c>
      <c r="H274" s="189"/>
      <c r="I274" s="189"/>
      <c r="J274" s="206" t="s">
        <v>6318</v>
      </c>
      <c r="K274" s="212" t="s">
        <v>586</v>
      </c>
      <c r="L274" s="211"/>
      <c r="M274" s="189"/>
    </row>
    <row r="275" spans="1:13" s="13" customFormat="1" ht="44.1" customHeight="1" x14ac:dyDescent="0.15">
      <c r="A275" s="171">
        <v>66</v>
      </c>
      <c r="B275" s="191" t="s">
        <v>1974</v>
      </c>
      <c r="C275" s="202">
        <v>2</v>
      </c>
      <c r="D275" s="191" t="s">
        <v>2030</v>
      </c>
      <c r="E275" s="171" t="s">
        <v>673</v>
      </c>
      <c r="F275" s="191" t="s">
        <v>2031</v>
      </c>
      <c r="G275" s="181" t="s">
        <v>2033</v>
      </c>
      <c r="H275" s="173" t="s">
        <v>1974</v>
      </c>
      <c r="I275" s="173" t="s">
        <v>2030</v>
      </c>
      <c r="J275" s="206" t="s">
        <v>6319</v>
      </c>
      <c r="K275" s="214" t="s">
        <v>498</v>
      </c>
      <c r="L275" s="173" t="s">
        <v>658</v>
      </c>
      <c r="M275" s="173" t="s">
        <v>659</v>
      </c>
    </row>
    <row r="276" spans="1:13" s="13" customFormat="1" ht="44.1" customHeight="1" x14ac:dyDescent="0.15">
      <c r="A276" s="180"/>
      <c r="B276" s="194"/>
      <c r="C276" s="177"/>
      <c r="D276" s="194"/>
      <c r="E276" s="180"/>
      <c r="F276" s="194"/>
      <c r="G276" s="206" t="s">
        <v>6320</v>
      </c>
      <c r="H276" s="179"/>
      <c r="I276" s="179"/>
      <c r="J276" s="206" t="s">
        <v>6321</v>
      </c>
      <c r="K276" s="209"/>
      <c r="L276" s="209"/>
      <c r="M276" s="179"/>
    </row>
    <row r="277" spans="1:13" s="13" customFormat="1" ht="32.1" customHeight="1" x14ac:dyDescent="0.15">
      <c r="A277" s="180"/>
      <c r="B277" s="194"/>
      <c r="C277" s="177"/>
      <c r="D277" s="194"/>
      <c r="E277" s="180"/>
      <c r="F277" s="194"/>
      <c r="G277" s="181" t="s">
        <v>582</v>
      </c>
      <c r="H277" s="179"/>
      <c r="I277" s="179"/>
      <c r="J277" s="206" t="s">
        <v>6322</v>
      </c>
      <c r="K277" s="209"/>
      <c r="L277" s="209"/>
      <c r="M277" s="179"/>
    </row>
    <row r="278" spans="1:13" s="13" customFormat="1" ht="32.1" customHeight="1" x14ac:dyDescent="0.15">
      <c r="A278" s="197"/>
      <c r="B278" s="198"/>
      <c r="C278" s="184"/>
      <c r="D278" s="198"/>
      <c r="E278" s="197"/>
      <c r="F278" s="198"/>
      <c r="G278" s="206" t="s">
        <v>6323</v>
      </c>
      <c r="H278" s="189"/>
      <c r="I278" s="189"/>
      <c r="J278" s="206" t="s">
        <v>6324</v>
      </c>
      <c r="K278" s="211"/>
      <c r="L278" s="189"/>
      <c r="M278" s="189"/>
    </row>
    <row r="279" spans="1:13" s="13" customFormat="1" ht="44.1" customHeight="1" x14ac:dyDescent="0.15">
      <c r="A279" s="190">
        <v>67</v>
      </c>
      <c r="B279" s="191" t="s">
        <v>2047</v>
      </c>
      <c r="C279" s="242">
        <v>1</v>
      </c>
      <c r="D279" s="204" t="s">
        <v>2047</v>
      </c>
      <c r="E279" s="185" t="s">
        <v>673</v>
      </c>
      <c r="F279" s="204" t="s">
        <v>2048</v>
      </c>
      <c r="G279" s="206" t="s">
        <v>1799</v>
      </c>
      <c r="H279" s="173" t="s">
        <v>2047</v>
      </c>
      <c r="I279" s="206" t="s">
        <v>2047</v>
      </c>
      <c r="J279" s="206" t="s">
        <v>6325</v>
      </c>
      <c r="K279" s="212" t="s">
        <v>498</v>
      </c>
      <c r="L279" s="206" t="s">
        <v>658</v>
      </c>
      <c r="M279" s="206" t="s">
        <v>659</v>
      </c>
    </row>
    <row r="280" spans="1:13" s="13" customFormat="1" ht="44.1" customHeight="1" x14ac:dyDescent="0.15">
      <c r="A280" s="193"/>
      <c r="B280" s="194"/>
      <c r="C280" s="202">
        <v>2</v>
      </c>
      <c r="D280" s="191" t="s">
        <v>2068</v>
      </c>
      <c r="E280" s="171" t="s">
        <v>673</v>
      </c>
      <c r="F280" s="191" t="s">
        <v>2069</v>
      </c>
      <c r="G280" s="181" t="s">
        <v>6326</v>
      </c>
      <c r="H280" s="179"/>
      <c r="I280" s="173" t="s">
        <v>2068</v>
      </c>
      <c r="J280" s="206" t="s">
        <v>6327</v>
      </c>
      <c r="K280" s="214" t="s">
        <v>681</v>
      </c>
      <c r="L280" s="214" t="s">
        <v>658</v>
      </c>
      <c r="M280" s="173" t="s">
        <v>659</v>
      </c>
    </row>
    <row r="281" spans="1:13" s="13" customFormat="1" ht="44.1" customHeight="1" x14ac:dyDescent="0.15">
      <c r="A281" s="193"/>
      <c r="B281" s="194"/>
      <c r="C281" s="177"/>
      <c r="D281" s="194"/>
      <c r="E281" s="197"/>
      <c r="F281" s="198"/>
      <c r="G281" s="181" t="s">
        <v>6328</v>
      </c>
      <c r="H281" s="179"/>
      <c r="I281" s="326"/>
      <c r="J281" s="206" t="s">
        <v>6329</v>
      </c>
      <c r="K281" s="211"/>
      <c r="L281" s="209"/>
      <c r="M281" s="179"/>
    </row>
    <row r="282" spans="1:13" s="13" customFormat="1" ht="44.1" customHeight="1" x14ac:dyDescent="0.15">
      <c r="A282" s="193"/>
      <c r="B282" s="194"/>
      <c r="C282" s="177"/>
      <c r="D282" s="194"/>
      <c r="E282" s="171" t="s">
        <v>779</v>
      </c>
      <c r="F282" s="191" t="s">
        <v>2094</v>
      </c>
      <c r="G282" s="329" t="s">
        <v>6330</v>
      </c>
      <c r="H282" s="179"/>
      <c r="I282" s="326"/>
      <c r="J282" s="206" t="s">
        <v>2095</v>
      </c>
      <c r="K282" s="173" t="s">
        <v>1241</v>
      </c>
      <c r="L282" s="209"/>
      <c r="M282" s="179"/>
    </row>
    <row r="283" spans="1:13" s="13" customFormat="1" ht="32.1" customHeight="1" x14ac:dyDescent="0.15">
      <c r="A283" s="193"/>
      <c r="B283" s="194"/>
      <c r="C283" s="177"/>
      <c r="D283" s="194"/>
      <c r="E283" s="197"/>
      <c r="F283" s="198"/>
      <c r="G283" s="329" t="s">
        <v>2098</v>
      </c>
      <c r="H283" s="179"/>
      <c r="I283" s="326"/>
      <c r="J283" s="249" t="s">
        <v>2098</v>
      </c>
      <c r="K283" s="189"/>
      <c r="L283" s="209"/>
      <c r="M283" s="179"/>
    </row>
    <row r="284" spans="1:13" s="8" customFormat="1" ht="32.1" customHeight="1" x14ac:dyDescent="0.15">
      <c r="A284" s="193"/>
      <c r="B284" s="194"/>
      <c r="C284" s="184"/>
      <c r="D284" s="198"/>
      <c r="E284" s="185" t="s">
        <v>688</v>
      </c>
      <c r="F284" s="315" t="s">
        <v>2115</v>
      </c>
      <c r="G284" s="206" t="s">
        <v>2116</v>
      </c>
      <c r="H284" s="179"/>
      <c r="I284" s="339"/>
      <c r="J284" s="206" t="s">
        <v>6331</v>
      </c>
      <c r="K284" s="212" t="s">
        <v>586</v>
      </c>
      <c r="L284" s="211"/>
      <c r="M284" s="189"/>
    </row>
    <row r="285" spans="1:13" s="8" customFormat="1" ht="32.1" customHeight="1" x14ac:dyDescent="0.15">
      <c r="A285" s="193"/>
      <c r="B285" s="194"/>
      <c r="C285" s="202">
        <v>4</v>
      </c>
      <c r="D285" s="191" t="s">
        <v>2125</v>
      </c>
      <c r="E285" s="171" t="s">
        <v>673</v>
      </c>
      <c r="F285" s="191" t="s">
        <v>2126</v>
      </c>
      <c r="G285" s="181" t="s">
        <v>6332</v>
      </c>
      <c r="H285" s="179"/>
      <c r="I285" s="173" t="s">
        <v>2125</v>
      </c>
      <c r="J285" s="206" t="s">
        <v>6333</v>
      </c>
      <c r="K285" s="214" t="s">
        <v>498</v>
      </c>
      <c r="L285" s="173" t="s">
        <v>658</v>
      </c>
      <c r="M285" s="173" t="s">
        <v>659</v>
      </c>
    </row>
    <row r="286" spans="1:13" s="8" customFormat="1" ht="32.1" customHeight="1" x14ac:dyDescent="0.15">
      <c r="A286" s="193"/>
      <c r="B286" s="194"/>
      <c r="C286" s="177"/>
      <c r="D286" s="194"/>
      <c r="E286" s="180"/>
      <c r="F286" s="194"/>
      <c r="G286" s="181" t="s">
        <v>6334</v>
      </c>
      <c r="H286" s="179"/>
      <c r="I286" s="179"/>
      <c r="J286" s="206" t="s">
        <v>6335</v>
      </c>
      <c r="K286" s="209"/>
      <c r="L286" s="179"/>
      <c r="M286" s="179"/>
    </row>
    <row r="287" spans="1:13" s="8" customFormat="1" ht="32.1" customHeight="1" x14ac:dyDescent="0.15">
      <c r="A287" s="193"/>
      <c r="B287" s="194"/>
      <c r="C287" s="177"/>
      <c r="D287" s="194"/>
      <c r="E287" s="180"/>
      <c r="F287" s="194"/>
      <c r="G287" s="181" t="s">
        <v>2131</v>
      </c>
      <c r="H287" s="179"/>
      <c r="I287" s="179"/>
      <c r="J287" s="206" t="s">
        <v>6336</v>
      </c>
      <c r="K287" s="209"/>
      <c r="L287" s="179"/>
      <c r="M287" s="179"/>
    </row>
    <row r="288" spans="1:13" s="8" customFormat="1" ht="32.1" customHeight="1" x14ac:dyDescent="0.15">
      <c r="A288" s="193"/>
      <c r="B288" s="194"/>
      <c r="C288" s="177"/>
      <c r="D288" s="194"/>
      <c r="E288" s="180"/>
      <c r="F288" s="194"/>
      <c r="G288" s="181" t="s">
        <v>2129</v>
      </c>
      <c r="H288" s="179"/>
      <c r="I288" s="179"/>
      <c r="J288" s="206" t="s">
        <v>6337</v>
      </c>
      <c r="K288" s="211"/>
      <c r="L288" s="179"/>
      <c r="M288" s="179"/>
    </row>
    <row r="289" spans="1:13" s="13" customFormat="1" ht="32.1" customHeight="1" x14ac:dyDescent="0.15">
      <c r="A289" s="201"/>
      <c r="B289" s="198"/>
      <c r="C289" s="184"/>
      <c r="D289" s="198"/>
      <c r="E289" s="197"/>
      <c r="F289" s="198"/>
      <c r="G289" s="206" t="s">
        <v>6338</v>
      </c>
      <c r="H289" s="189"/>
      <c r="I289" s="189"/>
      <c r="J289" s="206" t="s">
        <v>6339</v>
      </c>
      <c r="K289" s="212" t="s">
        <v>681</v>
      </c>
      <c r="L289" s="189"/>
      <c r="M289" s="189"/>
    </row>
    <row r="290" spans="1:13" s="13" customFormat="1" ht="32.1" customHeight="1" x14ac:dyDescent="0.15">
      <c r="A290" s="190">
        <v>68</v>
      </c>
      <c r="B290" s="191" t="s">
        <v>2146</v>
      </c>
      <c r="C290" s="242">
        <v>2</v>
      </c>
      <c r="D290" s="204" t="s">
        <v>2147</v>
      </c>
      <c r="E290" s="185" t="s">
        <v>673</v>
      </c>
      <c r="F290" s="204" t="s">
        <v>2148</v>
      </c>
      <c r="G290" s="206" t="s">
        <v>6340</v>
      </c>
      <c r="H290" s="173" t="s">
        <v>2146</v>
      </c>
      <c r="I290" s="206" t="s">
        <v>2147</v>
      </c>
      <c r="J290" s="206" t="s">
        <v>6341</v>
      </c>
      <c r="K290" s="212" t="s">
        <v>498</v>
      </c>
      <c r="L290" s="206" t="s">
        <v>658</v>
      </c>
      <c r="M290" s="206" t="s">
        <v>659</v>
      </c>
    </row>
    <row r="291" spans="1:13" s="8" customFormat="1" ht="32.1" customHeight="1" x14ac:dyDescent="0.15">
      <c r="A291" s="201"/>
      <c r="B291" s="198"/>
      <c r="C291" s="242">
        <v>3</v>
      </c>
      <c r="D291" s="204" t="s">
        <v>6342</v>
      </c>
      <c r="E291" s="185" t="s">
        <v>746</v>
      </c>
      <c r="F291" s="204" t="s">
        <v>6343</v>
      </c>
      <c r="G291" s="206" t="s">
        <v>6344</v>
      </c>
      <c r="H291" s="179"/>
      <c r="I291" s="173" t="s">
        <v>6342</v>
      </c>
      <c r="J291" s="206" t="s">
        <v>6345</v>
      </c>
      <c r="K291" s="212" t="s">
        <v>586</v>
      </c>
      <c r="L291" s="212" t="s">
        <v>658</v>
      </c>
      <c r="M291" s="206" t="s">
        <v>659</v>
      </c>
    </row>
    <row r="292" spans="1:13" s="8" customFormat="1" ht="32.1" customHeight="1" x14ac:dyDescent="0.15">
      <c r="A292" s="171">
        <v>69</v>
      </c>
      <c r="B292" s="191" t="s">
        <v>2175</v>
      </c>
      <c r="C292" s="202">
        <v>1</v>
      </c>
      <c r="D292" s="191" t="s">
        <v>2175</v>
      </c>
      <c r="E292" s="241" t="s">
        <v>688</v>
      </c>
      <c r="F292" s="191" t="s">
        <v>2184</v>
      </c>
      <c r="G292" s="181" t="s">
        <v>6346</v>
      </c>
      <c r="H292" s="191" t="s">
        <v>2175</v>
      </c>
      <c r="I292" s="191" t="s">
        <v>2175</v>
      </c>
      <c r="J292" s="206" t="s">
        <v>6347</v>
      </c>
      <c r="K292" s="212" t="s">
        <v>498</v>
      </c>
      <c r="L292" s="214" t="s">
        <v>658</v>
      </c>
      <c r="M292" s="173" t="s">
        <v>659</v>
      </c>
    </row>
    <row r="293" spans="1:13" s="13" customFormat="1" ht="44.1" customHeight="1" x14ac:dyDescent="0.15">
      <c r="A293" s="180"/>
      <c r="B293" s="194"/>
      <c r="C293" s="177"/>
      <c r="D293" s="194"/>
      <c r="E293" s="215"/>
      <c r="F293" s="194"/>
      <c r="G293" s="181" t="s">
        <v>6348</v>
      </c>
      <c r="H293" s="179"/>
      <c r="I293" s="179"/>
      <c r="J293" s="206" t="s">
        <v>6349</v>
      </c>
      <c r="K293" s="214" t="s">
        <v>586</v>
      </c>
      <c r="L293" s="209"/>
      <c r="M293" s="179"/>
    </row>
    <row r="294" spans="1:13" s="13" customFormat="1" ht="32.1" customHeight="1" x14ac:dyDescent="0.15">
      <c r="A294" s="180"/>
      <c r="B294" s="194"/>
      <c r="C294" s="184"/>
      <c r="D294" s="198"/>
      <c r="E294" s="247"/>
      <c r="F294" s="198"/>
      <c r="G294" s="206" t="s">
        <v>2179</v>
      </c>
      <c r="H294" s="179"/>
      <c r="I294" s="189"/>
      <c r="J294" s="206" t="s">
        <v>6350</v>
      </c>
      <c r="K294" s="211"/>
      <c r="L294" s="211"/>
      <c r="M294" s="189"/>
    </row>
    <row r="295" spans="1:13" s="13" customFormat="1" ht="44.1" customHeight="1" x14ac:dyDescent="0.15">
      <c r="A295" s="180"/>
      <c r="B295" s="194"/>
      <c r="C295" s="242">
        <v>2</v>
      </c>
      <c r="D295" s="204" t="s">
        <v>2191</v>
      </c>
      <c r="E295" s="185" t="s">
        <v>746</v>
      </c>
      <c r="F295" s="204" t="s">
        <v>2215</v>
      </c>
      <c r="G295" s="181" t="s">
        <v>6351</v>
      </c>
      <c r="H295" s="179"/>
      <c r="I295" s="206" t="s">
        <v>2191</v>
      </c>
      <c r="J295" s="181" t="s">
        <v>6352</v>
      </c>
      <c r="K295" s="212" t="s">
        <v>681</v>
      </c>
      <c r="L295" s="212" t="s">
        <v>658</v>
      </c>
      <c r="M295" s="206" t="s">
        <v>659</v>
      </c>
    </row>
    <row r="296" spans="1:13" s="13" customFormat="1" ht="44.1" customHeight="1" x14ac:dyDescent="0.15">
      <c r="A296" s="180"/>
      <c r="B296" s="194"/>
      <c r="C296" s="202">
        <v>3</v>
      </c>
      <c r="D296" s="191" t="s">
        <v>2230</v>
      </c>
      <c r="E296" s="185" t="s">
        <v>682</v>
      </c>
      <c r="F296" s="204" t="s">
        <v>2239</v>
      </c>
      <c r="G296" s="206" t="s">
        <v>6353</v>
      </c>
      <c r="H296" s="179"/>
      <c r="I296" s="173" t="s">
        <v>2230</v>
      </c>
      <c r="J296" s="206" t="s">
        <v>6354</v>
      </c>
      <c r="K296" s="214" t="s">
        <v>498</v>
      </c>
      <c r="L296" s="214" t="s">
        <v>658</v>
      </c>
      <c r="M296" s="173" t="s">
        <v>659</v>
      </c>
    </row>
    <row r="297" spans="1:13" s="13" customFormat="1" ht="32.1" customHeight="1" x14ac:dyDescent="0.15">
      <c r="A297" s="180"/>
      <c r="B297" s="194"/>
      <c r="C297" s="177"/>
      <c r="D297" s="194"/>
      <c r="E297" s="171" t="s">
        <v>750</v>
      </c>
      <c r="F297" s="191" t="s">
        <v>2256</v>
      </c>
      <c r="G297" s="206" t="s">
        <v>6355</v>
      </c>
      <c r="H297" s="179"/>
      <c r="I297" s="179"/>
      <c r="J297" s="206" t="s">
        <v>6355</v>
      </c>
      <c r="K297" s="209"/>
      <c r="L297" s="209"/>
      <c r="M297" s="179"/>
    </row>
    <row r="298" spans="1:13" s="13" customFormat="1" ht="32.1" customHeight="1" x14ac:dyDescent="0.15">
      <c r="A298" s="180"/>
      <c r="B298" s="194"/>
      <c r="C298" s="177"/>
      <c r="D298" s="194"/>
      <c r="E298" s="180"/>
      <c r="F298" s="194"/>
      <c r="G298" s="181" t="s">
        <v>2258</v>
      </c>
      <c r="H298" s="179"/>
      <c r="I298" s="179"/>
      <c r="J298" s="206" t="s">
        <v>6356</v>
      </c>
      <c r="K298" s="211"/>
      <c r="L298" s="209"/>
      <c r="M298" s="179"/>
    </row>
    <row r="299" spans="1:13" s="13" customFormat="1" ht="44.1" customHeight="1" x14ac:dyDescent="0.15">
      <c r="A299" s="197"/>
      <c r="B299" s="198"/>
      <c r="C299" s="184"/>
      <c r="D299" s="198"/>
      <c r="E299" s="197"/>
      <c r="F299" s="198"/>
      <c r="G299" s="206" t="s">
        <v>6357</v>
      </c>
      <c r="H299" s="189"/>
      <c r="I299" s="189"/>
      <c r="J299" s="206" t="s">
        <v>6357</v>
      </c>
      <c r="K299" s="212" t="s">
        <v>1241</v>
      </c>
      <c r="L299" s="211"/>
      <c r="M299" s="189"/>
    </row>
    <row r="300" spans="1:13" s="13" customFormat="1" ht="44.1" customHeight="1" x14ac:dyDescent="0.15">
      <c r="A300" s="190">
        <v>71</v>
      </c>
      <c r="B300" s="191" t="s">
        <v>2290</v>
      </c>
      <c r="C300" s="202">
        <v>1</v>
      </c>
      <c r="D300" s="191" t="s">
        <v>2291</v>
      </c>
      <c r="E300" s="185" t="s">
        <v>673</v>
      </c>
      <c r="F300" s="204" t="s">
        <v>2292</v>
      </c>
      <c r="G300" s="206" t="s">
        <v>6358</v>
      </c>
      <c r="H300" s="173" t="s">
        <v>2290</v>
      </c>
      <c r="I300" s="173" t="s">
        <v>2291</v>
      </c>
      <c r="J300" s="206" t="s">
        <v>6359</v>
      </c>
      <c r="K300" s="173" t="s">
        <v>498</v>
      </c>
      <c r="L300" s="173" t="s">
        <v>658</v>
      </c>
      <c r="M300" s="173" t="s">
        <v>659</v>
      </c>
    </row>
    <row r="301" spans="1:13" s="13" customFormat="1" ht="32.1" customHeight="1" x14ac:dyDescent="0.15">
      <c r="A301" s="193"/>
      <c r="B301" s="194"/>
      <c r="C301" s="184"/>
      <c r="D301" s="198"/>
      <c r="E301" s="185" t="s">
        <v>688</v>
      </c>
      <c r="F301" s="204" t="s">
        <v>2306</v>
      </c>
      <c r="G301" s="206" t="s">
        <v>2307</v>
      </c>
      <c r="H301" s="179"/>
      <c r="I301" s="189"/>
      <c r="J301" s="206" t="s">
        <v>6360</v>
      </c>
      <c r="K301" s="189"/>
      <c r="L301" s="189"/>
      <c r="M301" s="189"/>
    </row>
    <row r="302" spans="1:13" s="13" customFormat="1" ht="44.1" customHeight="1" x14ac:dyDescent="0.15">
      <c r="A302" s="193"/>
      <c r="B302" s="194"/>
      <c r="C302" s="202">
        <v>2</v>
      </c>
      <c r="D302" s="191" t="s">
        <v>2290</v>
      </c>
      <c r="E302" s="185" t="s">
        <v>673</v>
      </c>
      <c r="F302" s="204" t="s">
        <v>2315</v>
      </c>
      <c r="G302" s="181" t="s">
        <v>6361</v>
      </c>
      <c r="H302" s="179"/>
      <c r="I302" s="173" t="s">
        <v>2290</v>
      </c>
      <c r="J302" s="181" t="s">
        <v>6362</v>
      </c>
      <c r="K302" s="173" t="s">
        <v>498</v>
      </c>
      <c r="L302" s="173" t="s">
        <v>658</v>
      </c>
      <c r="M302" s="173" t="s">
        <v>659</v>
      </c>
    </row>
    <row r="303" spans="1:13" s="13" customFormat="1" ht="32.1" customHeight="1" x14ac:dyDescent="0.15">
      <c r="A303" s="193"/>
      <c r="B303" s="194"/>
      <c r="C303" s="184"/>
      <c r="D303" s="198"/>
      <c r="E303" s="185" t="s">
        <v>688</v>
      </c>
      <c r="F303" s="204" t="s">
        <v>2325</v>
      </c>
      <c r="G303" s="206" t="s">
        <v>2326</v>
      </c>
      <c r="H303" s="179"/>
      <c r="I303" s="189"/>
      <c r="J303" s="206" t="s">
        <v>6363</v>
      </c>
      <c r="K303" s="189"/>
      <c r="L303" s="189"/>
      <c r="M303" s="189"/>
    </row>
    <row r="304" spans="1:13" s="13" customFormat="1" ht="44.1" customHeight="1" x14ac:dyDescent="0.15">
      <c r="A304" s="193"/>
      <c r="B304" s="194"/>
      <c r="C304" s="202">
        <v>5</v>
      </c>
      <c r="D304" s="191" t="s">
        <v>2336</v>
      </c>
      <c r="E304" s="241" t="s">
        <v>654</v>
      </c>
      <c r="F304" s="191" t="s">
        <v>2344</v>
      </c>
      <c r="G304" s="206" t="s">
        <v>2340</v>
      </c>
      <c r="H304" s="179"/>
      <c r="I304" s="173" t="s">
        <v>2336</v>
      </c>
      <c r="J304" s="206" t="s">
        <v>6364</v>
      </c>
      <c r="K304" s="214" t="s">
        <v>498</v>
      </c>
      <c r="L304" s="173" t="s">
        <v>658</v>
      </c>
      <c r="M304" s="173" t="s">
        <v>659</v>
      </c>
    </row>
    <row r="305" spans="1:13" s="13" customFormat="1" ht="32.1" customHeight="1" x14ac:dyDescent="0.15">
      <c r="A305" s="193"/>
      <c r="B305" s="194"/>
      <c r="C305" s="177"/>
      <c r="D305" s="194"/>
      <c r="E305" s="215"/>
      <c r="F305" s="194"/>
      <c r="G305" s="206" t="s">
        <v>6365</v>
      </c>
      <c r="H305" s="179"/>
      <c r="I305" s="179"/>
      <c r="J305" s="206" t="s">
        <v>6366</v>
      </c>
      <c r="K305" s="209"/>
      <c r="L305" s="179"/>
      <c r="M305" s="179"/>
    </row>
    <row r="306" spans="1:13" s="13" customFormat="1" ht="32.1" customHeight="1" x14ac:dyDescent="0.15">
      <c r="A306" s="201"/>
      <c r="B306" s="198"/>
      <c r="C306" s="184"/>
      <c r="D306" s="198"/>
      <c r="E306" s="247"/>
      <c r="F306" s="198"/>
      <c r="G306" s="206" t="s">
        <v>6367</v>
      </c>
      <c r="H306" s="189"/>
      <c r="I306" s="189"/>
      <c r="J306" s="206" t="s">
        <v>6368</v>
      </c>
      <c r="K306" s="211"/>
      <c r="L306" s="189"/>
      <c r="M306" s="189"/>
    </row>
    <row r="307" spans="1:13" s="13" customFormat="1" ht="44.1" customHeight="1" x14ac:dyDescent="0.15">
      <c r="A307" s="171">
        <v>72</v>
      </c>
      <c r="B307" s="191" t="s">
        <v>2373</v>
      </c>
      <c r="C307" s="202">
        <v>1</v>
      </c>
      <c r="D307" s="191" t="s">
        <v>2373</v>
      </c>
      <c r="E307" s="171" t="s">
        <v>673</v>
      </c>
      <c r="F307" s="191" t="s">
        <v>2374</v>
      </c>
      <c r="G307" s="206" t="s">
        <v>6369</v>
      </c>
      <c r="H307" s="173" t="s">
        <v>2373</v>
      </c>
      <c r="I307" s="173" t="s">
        <v>2373</v>
      </c>
      <c r="J307" s="206" t="s">
        <v>6370</v>
      </c>
      <c r="K307" s="173" t="s">
        <v>498</v>
      </c>
      <c r="L307" s="173" t="s">
        <v>658</v>
      </c>
      <c r="M307" s="173" t="s">
        <v>659</v>
      </c>
    </row>
    <row r="308" spans="1:13" s="13" customFormat="1" ht="44.1" customHeight="1" x14ac:dyDescent="0.15">
      <c r="A308" s="180"/>
      <c r="B308" s="194"/>
      <c r="C308" s="177"/>
      <c r="D308" s="194"/>
      <c r="E308" s="180"/>
      <c r="F308" s="194"/>
      <c r="G308" s="206" t="s">
        <v>6371</v>
      </c>
      <c r="H308" s="179"/>
      <c r="I308" s="179"/>
      <c r="J308" s="206" t="s">
        <v>6372</v>
      </c>
      <c r="K308" s="179"/>
      <c r="L308" s="179"/>
      <c r="M308" s="179"/>
    </row>
    <row r="309" spans="1:13" s="13" customFormat="1" ht="32.1" customHeight="1" x14ac:dyDescent="0.15">
      <c r="A309" s="180"/>
      <c r="B309" s="194"/>
      <c r="C309" s="177"/>
      <c r="D309" s="194"/>
      <c r="E309" s="180"/>
      <c r="F309" s="194"/>
      <c r="G309" s="206" t="s">
        <v>6373</v>
      </c>
      <c r="H309" s="179"/>
      <c r="I309" s="179"/>
      <c r="J309" s="206" t="s">
        <v>6374</v>
      </c>
      <c r="K309" s="179"/>
      <c r="L309" s="179"/>
      <c r="M309" s="179"/>
    </row>
    <row r="310" spans="1:13" s="13" customFormat="1" ht="32.1" customHeight="1" x14ac:dyDescent="0.15">
      <c r="A310" s="180"/>
      <c r="B310" s="194"/>
      <c r="C310" s="177"/>
      <c r="D310" s="194"/>
      <c r="E310" s="180"/>
      <c r="F310" s="194"/>
      <c r="G310" s="206" t="s">
        <v>6375</v>
      </c>
      <c r="H310" s="179"/>
      <c r="I310" s="179"/>
      <c r="J310" s="206" t="s">
        <v>6376</v>
      </c>
      <c r="K310" s="179"/>
      <c r="L310" s="179"/>
      <c r="M310" s="179"/>
    </row>
    <row r="311" spans="1:13" s="13" customFormat="1" ht="44.1" customHeight="1" x14ac:dyDescent="0.15">
      <c r="A311" s="180"/>
      <c r="B311" s="194"/>
      <c r="C311" s="177"/>
      <c r="D311" s="194"/>
      <c r="E311" s="180"/>
      <c r="F311" s="194"/>
      <c r="G311" s="206" t="s">
        <v>6377</v>
      </c>
      <c r="H311" s="179"/>
      <c r="I311" s="179"/>
      <c r="J311" s="206" t="s">
        <v>6377</v>
      </c>
      <c r="K311" s="179"/>
      <c r="L311" s="179"/>
      <c r="M311" s="179"/>
    </row>
    <row r="312" spans="1:13" s="13" customFormat="1" ht="32.1" customHeight="1" x14ac:dyDescent="0.15">
      <c r="A312" s="180"/>
      <c r="B312" s="194"/>
      <c r="C312" s="177"/>
      <c r="D312" s="194"/>
      <c r="E312" s="180"/>
      <c r="F312" s="194"/>
      <c r="G312" s="206" t="s">
        <v>6378</v>
      </c>
      <c r="H312" s="179"/>
      <c r="I312" s="179"/>
      <c r="J312" s="206" t="s">
        <v>6362</v>
      </c>
      <c r="K312" s="179"/>
      <c r="L312" s="179"/>
      <c r="M312" s="179"/>
    </row>
    <row r="313" spans="1:13" s="13" customFormat="1" ht="44.1" customHeight="1" x14ac:dyDescent="0.15">
      <c r="A313" s="180"/>
      <c r="B313" s="194"/>
      <c r="C313" s="177"/>
      <c r="D313" s="194"/>
      <c r="E313" s="180"/>
      <c r="F313" s="194"/>
      <c r="G313" s="206" t="s">
        <v>6379</v>
      </c>
      <c r="H313" s="179"/>
      <c r="I313" s="179"/>
      <c r="J313" s="206" t="s">
        <v>6380</v>
      </c>
      <c r="K313" s="179"/>
      <c r="L313" s="179"/>
      <c r="M313" s="179"/>
    </row>
    <row r="314" spans="1:13" s="13" customFormat="1" ht="32.1" customHeight="1" x14ac:dyDescent="0.15">
      <c r="A314" s="180"/>
      <c r="B314" s="194"/>
      <c r="C314" s="177"/>
      <c r="D314" s="194"/>
      <c r="E314" s="180"/>
      <c r="F314" s="194"/>
      <c r="G314" s="206" t="s">
        <v>6381</v>
      </c>
      <c r="H314" s="179"/>
      <c r="I314" s="179"/>
      <c r="J314" s="206" t="s">
        <v>6382</v>
      </c>
      <c r="K314" s="179"/>
      <c r="L314" s="179"/>
      <c r="M314" s="179"/>
    </row>
    <row r="315" spans="1:13" s="13" customFormat="1" ht="44.1" customHeight="1" x14ac:dyDescent="0.15">
      <c r="A315" s="180"/>
      <c r="B315" s="194"/>
      <c r="C315" s="177"/>
      <c r="D315" s="194"/>
      <c r="E315" s="180"/>
      <c r="F315" s="194"/>
      <c r="G315" s="206" t="s">
        <v>6383</v>
      </c>
      <c r="H315" s="179"/>
      <c r="I315" s="179"/>
      <c r="J315" s="206" t="s">
        <v>6384</v>
      </c>
      <c r="K315" s="179"/>
      <c r="L315" s="179"/>
      <c r="M315" s="179"/>
    </row>
    <row r="316" spans="1:13" s="13" customFormat="1" ht="32.1" customHeight="1" x14ac:dyDescent="0.15">
      <c r="A316" s="180"/>
      <c r="B316" s="194"/>
      <c r="C316" s="177"/>
      <c r="D316" s="194"/>
      <c r="E316" s="180"/>
      <c r="F316" s="194"/>
      <c r="G316" s="206" t="s">
        <v>6385</v>
      </c>
      <c r="H316" s="179"/>
      <c r="I316" s="179"/>
      <c r="J316" s="206" t="s">
        <v>6386</v>
      </c>
      <c r="K316" s="179"/>
      <c r="L316" s="179"/>
      <c r="M316" s="179"/>
    </row>
    <row r="317" spans="1:13" s="13" customFormat="1" ht="32.1" customHeight="1" x14ac:dyDescent="0.15">
      <c r="A317" s="180"/>
      <c r="B317" s="194"/>
      <c r="C317" s="177"/>
      <c r="D317" s="194"/>
      <c r="E317" s="197"/>
      <c r="F317" s="198"/>
      <c r="G317" s="206" t="s">
        <v>6387</v>
      </c>
      <c r="H317" s="179"/>
      <c r="I317" s="179"/>
      <c r="J317" s="206" t="s">
        <v>6388</v>
      </c>
      <c r="K317" s="189"/>
      <c r="L317" s="179"/>
      <c r="M317" s="179"/>
    </row>
    <row r="318" spans="1:13" s="13" customFormat="1" ht="32.1" customHeight="1" x14ac:dyDescent="0.15">
      <c r="A318" s="180"/>
      <c r="B318" s="194"/>
      <c r="C318" s="177"/>
      <c r="D318" s="194"/>
      <c r="E318" s="171" t="s">
        <v>654</v>
      </c>
      <c r="F318" s="191" t="s">
        <v>2377</v>
      </c>
      <c r="G318" s="206" t="s">
        <v>6389</v>
      </c>
      <c r="H318" s="179"/>
      <c r="I318" s="179"/>
      <c r="J318" s="206" t="s">
        <v>6390</v>
      </c>
      <c r="K318" s="173" t="s">
        <v>586</v>
      </c>
      <c r="L318" s="179"/>
      <c r="M318" s="179"/>
    </row>
    <row r="319" spans="1:13" s="13" customFormat="1" ht="32.1" customHeight="1" x14ac:dyDescent="0.15">
      <c r="A319" s="180"/>
      <c r="B319" s="194"/>
      <c r="C319" s="177"/>
      <c r="D319" s="194"/>
      <c r="E319" s="197"/>
      <c r="F319" s="198"/>
      <c r="G319" s="206" t="s">
        <v>6391</v>
      </c>
      <c r="H319" s="179"/>
      <c r="I319" s="179"/>
      <c r="J319" s="206" t="s">
        <v>6392</v>
      </c>
      <c r="K319" s="189"/>
      <c r="L319" s="179"/>
      <c r="M319" s="179"/>
    </row>
    <row r="320" spans="1:13" s="13" customFormat="1" ht="32.1" customHeight="1" x14ac:dyDescent="0.15">
      <c r="A320" s="180"/>
      <c r="B320" s="194"/>
      <c r="C320" s="177"/>
      <c r="D320" s="194"/>
      <c r="E320" s="171" t="s">
        <v>682</v>
      </c>
      <c r="F320" s="191" t="s">
        <v>2386</v>
      </c>
      <c r="G320" s="206" t="s">
        <v>6393</v>
      </c>
      <c r="H320" s="179"/>
      <c r="I320" s="179"/>
      <c r="J320" s="206" t="s">
        <v>6394</v>
      </c>
      <c r="K320" s="173" t="s">
        <v>664</v>
      </c>
      <c r="L320" s="179"/>
      <c r="M320" s="179"/>
    </row>
    <row r="321" spans="1:13" s="13" customFormat="1" ht="32.1" customHeight="1" x14ac:dyDescent="0.15">
      <c r="A321" s="180"/>
      <c r="B321" s="194"/>
      <c r="C321" s="177"/>
      <c r="D321" s="194"/>
      <c r="E321" s="180"/>
      <c r="F321" s="194"/>
      <c r="G321" s="206" t="s">
        <v>6395</v>
      </c>
      <c r="H321" s="179"/>
      <c r="I321" s="179"/>
      <c r="J321" s="206" t="s">
        <v>6396</v>
      </c>
      <c r="K321" s="179"/>
      <c r="L321" s="179"/>
      <c r="M321" s="179"/>
    </row>
    <row r="322" spans="1:13" s="13" customFormat="1" ht="44.1" customHeight="1" x14ac:dyDescent="0.15">
      <c r="A322" s="180"/>
      <c r="B322" s="194"/>
      <c r="C322" s="177"/>
      <c r="D322" s="194"/>
      <c r="E322" s="180"/>
      <c r="F322" s="194"/>
      <c r="G322" s="206" t="s">
        <v>6397</v>
      </c>
      <c r="H322" s="179"/>
      <c r="I322" s="179"/>
      <c r="J322" s="206" t="s">
        <v>6398</v>
      </c>
      <c r="K322" s="179"/>
      <c r="L322" s="179"/>
      <c r="M322" s="179"/>
    </row>
    <row r="323" spans="1:13" s="13" customFormat="1" ht="32.1" customHeight="1" x14ac:dyDescent="0.15">
      <c r="A323" s="180"/>
      <c r="B323" s="194"/>
      <c r="C323" s="177"/>
      <c r="D323" s="194"/>
      <c r="E323" s="180"/>
      <c r="F323" s="194"/>
      <c r="G323" s="206" t="s">
        <v>6399</v>
      </c>
      <c r="H323" s="179"/>
      <c r="I323" s="179"/>
      <c r="J323" s="206" t="s">
        <v>6400</v>
      </c>
      <c r="K323" s="179"/>
      <c r="L323" s="179"/>
      <c r="M323" s="179"/>
    </row>
    <row r="324" spans="1:13" s="13" customFormat="1" ht="32.1" customHeight="1" x14ac:dyDescent="0.15">
      <c r="A324" s="180"/>
      <c r="B324" s="194"/>
      <c r="C324" s="177"/>
      <c r="D324" s="194"/>
      <c r="E324" s="197"/>
      <c r="F324" s="198"/>
      <c r="G324" s="206" t="s">
        <v>6401</v>
      </c>
      <c r="H324" s="179"/>
      <c r="I324" s="179"/>
      <c r="J324" s="206" t="s">
        <v>6402</v>
      </c>
      <c r="K324" s="189"/>
      <c r="L324" s="179"/>
      <c r="M324" s="179"/>
    </row>
    <row r="325" spans="1:13" s="13" customFormat="1" ht="44.1" customHeight="1" x14ac:dyDescent="0.15">
      <c r="A325" s="180"/>
      <c r="B325" s="194"/>
      <c r="C325" s="177"/>
      <c r="D325" s="194"/>
      <c r="E325" s="171" t="s">
        <v>688</v>
      </c>
      <c r="F325" s="191" t="s">
        <v>2391</v>
      </c>
      <c r="G325" s="206" t="s">
        <v>6403</v>
      </c>
      <c r="H325" s="179"/>
      <c r="I325" s="179"/>
      <c r="J325" s="206" t="s">
        <v>6403</v>
      </c>
      <c r="K325" s="206" t="s">
        <v>1634</v>
      </c>
      <c r="L325" s="179"/>
      <c r="M325" s="179"/>
    </row>
    <row r="326" spans="1:13" s="13" customFormat="1" ht="44.1" customHeight="1" x14ac:dyDescent="0.15">
      <c r="A326" s="180"/>
      <c r="B326" s="194"/>
      <c r="C326" s="177"/>
      <c r="D326" s="194"/>
      <c r="E326" s="180"/>
      <c r="F326" s="194"/>
      <c r="G326" s="206" t="s">
        <v>6404</v>
      </c>
      <c r="H326" s="179"/>
      <c r="I326" s="179"/>
      <c r="J326" s="206" t="s">
        <v>6405</v>
      </c>
      <c r="K326" s="173" t="s">
        <v>498</v>
      </c>
      <c r="L326" s="179"/>
      <c r="M326" s="179"/>
    </row>
    <row r="327" spans="1:13" s="13" customFormat="1" ht="44.1" customHeight="1" x14ac:dyDescent="0.15">
      <c r="A327" s="180"/>
      <c r="B327" s="194"/>
      <c r="C327" s="177"/>
      <c r="D327" s="194"/>
      <c r="E327" s="180"/>
      <c r="F327" s="194"/>
      <c r="G327" s="206" t="s">
        <v>6406</v>
      </c>
      <c r="H327" s="179"/>
      <c r="I327" s="179"/>
      <c r="J327" s="206" t="s">
        <v>6407</v>
      </c>
      <c r="K327" s="179"/>
      <c r="L327" s="179"/>
      <c r="M327" s="179"/>
    </row>
    <row r="328" spans="1:13" s="13" customFormat="1" ht="32.1" customHeight="1" x14ac:dyDescent="0.15">
      <c r="A328" s="180"/>
      <c r="B328" s="194"/>
      <c r="C328" s="177"/>
      <c r="D328" s="194"/>
      <c r="E328" s="180"/>
      <c r="F328" s="194"/>
      <c r="G328" s="206" t="s">
        <v>6408</v>
      </c>
      <c r="H328" s="179"/>
      <c r="I328" s="179"/>
      <c r="J328" s="206" t="s">
        <v>6409</v>
      </c>
      <c r="K328" s="179"/>
      <c r="L328" s="179"/>
      <c r="M328" s="179"/>
    </row>
    <row r="329" spans="1:13" s="13" customFormat="1" ht="32.1" customHeight="1" x14ac:dyDescent="0.15">
      <c r="A329" s="180"/>
      <c r="B329" s="194"/>
      <c r="C329" s="177"/>
      <c r="D329" s="194"/>
      <c r="E329" s="180"/>
      <c r="F329" s="194"/>
      <c r="G329" s="206" t="s">
        <v>6410</v>
      </c>
      <c r="H329" s="179"/>
      <c r="I329" s="179"/>
      <c r="J329" s="206" t="s">
        <v>6411</v>
      </c>
      <c r="K329" s="179"/>
      <c r="L329" s="179"/>
      <c r="M329" s="179"/>
    </row>
    <row r="330" spans="1:13" s="13" customFormat="1" ht="32.1" customHeight="1" x14ac:dyDescent="0.15">
      <c r="A330" s="180"/>
      <c r="B330" s="194"/>
      <c r="C330" s="177"/>
      <c r="D330" s="194"/>
      <c r="E330" s="180"/>
      <c r="F330" s="194"/>
      <c r="G330" s="206" t="s">
        <v>6412</v>
      </c>
      <c r="H330" s="179"/>
      <c r="I330" s="179"/>
      <c r="J330" s="206" t="s">
        <v>6413</v>
      </c>
      <c r="K330" s="179"/>
      <c r="L330" s="179"/>
      <c r="M330" s="179"/>
    </row>
    <row r="331" spans="1:13" s="13" customFormat="1" ht="32.1" customHeight="1" x14ac:dyDescent="0.15">
      <c r="A331" s="180"/>
      <c r="B331" s="194"/>
      <c r="C331" s="177"/>
      <c r="D331" s="194"/>
      <c r="E331" s="180"/>
      <c r="F331" s="194"/>
      <c r="G331" s="206" t="s">
        <v>6414</v>
      </c>
      <c r="H331" s="179"/>
      <c r="I331" s="179"/>
      <c r="J331" s="206" t="s">
        <v>6415</v>
      </c>
      <c r="K331" s="179"/>
      <c r="L331" s="179"/>
      <c r="M331" s="179"/>
    </row>
    <row r="332" spans="1:13" s="13" customFormat="1" ht="32.1" customHeight="1" x14ac:dyDescent="0.15">
      <c r="A332" s="180"/>
      <c r="B332" s="194"/>
      <c r="C332" s="177"/>
      <c r="D332" s="194"/>
      <c r="E332" s="180"/>
      <c r="F332" s="194"/>
      <c r="G332" s="206" t="s">
        <v>6416</v>
      </c>
      <c r="H332" s="179"/>
      <c r="I332" s="179"/>
      <c r="J332" s="206" t="s">
        <v>6417</v>
      </c>
      <c r="K332" s="179"/>
      <c r="L332" s="179"/>
      <c r="M332" s="179"/>
    </row>
    <row r="333" spans="1:13" s="13" customFormat="1" ht="32.1" customHeight="1" x14ac:dyDescent="0.15">
      <c r="A333" s="180"/>
      <c r="B333" s="194"/>
      <c r="C333" s="177"/>
      <c r="D333" s="194"/>
      <c r="E333" s="180"/>
      <c r="F333" s="194"/>
      <c r="G333" s="206" t="s">
        <v>6418</v>
      </c>
      <c r="H333" s="179"/>
      <c r="I333" s="179"/>
      <c r="J333" s="206" t="s">
        <v>6419</v>
      </c>
      <c r="K333" s="179"/>
      <c r="L333" s="179"/>
      <c r="M333" s="179"/>
    </row>
    <row r="334" spans="1:13" s="13" customFormat="1" ht="32.1" customHeight="1" x14ac:dyDescent="0.15">
      <c r="A334" s="180"/>
      <c r="B334" s="194"/>
      <c r="C334" s="177"/>
      <c r="D334" s="194"/>
      <c r="E334" s="180"/>
      <c r="F334" s="194"/>
      <c r="G334" s="206" t="s">
        <v>6420</v>
      </c>
      <c r="H334" s="179"/>
      <c r="I334" s="179"/>
      <c r="J334" s="206" t="s">
        <v>6421</v>
      </c>
      <c r="K334" s="179"/>
      <c r="L334" s="179"/>
      <c r="M334" s="179"/>
    </row>
    <row r="335" spans="1:13" s="13" customFormat="1" ht="44.1" customHeight="1" x14ac:dyDescent="0.15">
      <c r="A335" s="180"/>
      <c r="B335" s="194"/>
      <c r="C335" s="177"/>
      <c r="D335" s="194"/>
      <c r="E335" s="180"/>
      <c r="F335" s="194"/>
      <c r="G335" s="181" t="s">
        <v>6422</v>
      </c>
      <c r="H335" s="179"/>
      <c r="I335" s="179"/>
      <c r="J335" s="206" t="s">
        <v>6423</v>
      </c>
      <c r="K335" s="179"/>
      <c r="L335" s="179"/>
      <c r="M335" s="179"/>
    </row>
    <row r="336" spans="1:13" s="13" customFormat="1" ht="32.1" customHeight="1" x14ac:dyDescent="0.15">
      <c r="A336" s="180"/>
      <c r="B336" s="194"/>
      <c r="C336" s="177"/>
      <c r="D336" s="194"/>
      <c r="E336" s="180"/>
      <c r="F336" s="194"/>
      <c r="G336" s="181" t="s">
        <v>6424</v>
      </c>
      <c r="H336" s="179"/>
      <c r="I336" s="179"/>
      <c r="J336" s="206" t="s">
        <v>6425</v>
      </c>
      <c r="K336" s="179"/>
      <c r="L336" s="179"/>
      <c r="M336" s="179"/>
    </row>
    <row r="337" spans="1:13" s="13" customFormat="1" ht="32.1" customHeight="1" x14ac:dyDescent="0.15">
      <c r="A337" s="180"/>
      <c r="B337" s="194"/>
      <c r="C337" s="177"/>
      <c r="D337" s="194"/>
      <c r="E337" s="180"/>
      <c r="F337" s="194"/>
      <c r="G337" s="181" t="s">
        <v>6426</v>
      </c>
      <c r="H337" s="179"/>
      <c r="I337" s="179"/>
      <c r="J337" s="206" t="s">
        <v>6427</v>
      </c>
      <c r="K337" s="179"/>
      <c r="L337" s="179"/>
      <c r="M337" s="179"/>
    </row>
    <row r="338" spans="1:13" s="13" customFormat="1" ht="44.1" customHeight="1" x14ac:dyDescent="0.15">
      <c r="A338" s="180"/>
      <c r="B338" s="194"/>
      <c r="C338" s="177"/>
      <c r="D338" s="194"/>
      <c r="E338" s="180"/>
      <c r="F338" s="194"/>
      <c r="G338" s="181" t="s">
        <v>6428</v>
      </c>
      <c r="H338" s="179"/>
      <c r="I338" s="179"/>
      <c r="J338" s="206" t="s">
        <v>6429</v>
      </c>
      <c r="K338" s="179"/>
      <c r="L338" s="179"/>
      <c r="M338" s="179"/>
    </row>
    <row r="339" spans="1:13" s="13" customFormat="1" ht="32.1" customHeight="1" x14ac:dyDescent="0.15">
      <c r="A339" s="180"/>
      <c r="B339" s="194"/>
      <c r="C339" s="177"/>
      <c r="D339" s="194"/>
      <c r="E339" s="180"/>
      <c r="F339" s="194"/>
      <c r="G339" s="181" t="s">
        <v>6430</v>
      </c>
      <c r="H339" s="179"/>
      <c r="I339" s="179"/>
      <c r="J339" s="206" t="s">
        <v>6431</v>
      </c>
      <c r="K339" s="179"/>
      <c r="L339" s="179"/>
      <c r="M339" s="179"/>
    </row>
    <row r="340" spans="1:13" s="13" customFormat="1" ht="32.1" customHeight="1" x14ac:dyDescent="0.15">
      <c r="A340" s="180"/>
      <c r="B340" s="194"/>
      <c r="C340" s="177"/>
      <c r="D340" s="194"/>
      <c r="E340" s="180"/>
      <c r="F340" s="194"/>
      <c r="G340" s="181" t="s">
        <v>6432</v>
      </c>
      <c r="H340" s="179"/>
      <c r="I340" s="179"/>
      <c r="J340" s="206" t="s">
        <v>6433</v>
      </c>
      <c r="K340" s="179"/>
      <c r="L340" s="179"/>
      <c r="M340" s="179"/>
    </row>
    <row r="341" spans="1:13" s="13" customFormat="1" ht="32.1" customHeight="1" x14ac:dyDescent="0.15">
      <c r="A341" s="180"/>
      <c r="B341" s="194"/>
      <c r="C341" s="177"/>
      <c r="D341" s="194"/>
      <c r="E341" s="197"/>
      <c r="F341" s="198"/>
      <c r="G341" s="181" t="s">
        <v>6434</v>
      </c>
      <c r="H341" s="179"/>
      <c r="I341" s="179"/>
      <c r="J341" s="206" t="s">
        <v>6435</v>
      </c>
      <c r="K341" s="189"/>
      <c r="L341" s="179"/>
      <c r="M341" s="179"/>
    </row>
    <row r="342" spans="1:13" s="13" customFormat="1" ht="32.1" customHeight="1" x14ac:dyDescent="0.15">
      <c r="A342" s="180"/>
      <c r="B342" s="194"/>
      <c r="C342" s="177"/>
      <c r="D342" s="194"/>
      <c r="E342" s="185" t="s">
        <v>746</v>
      </c>
      <c r="F342" s="204" t="s">
        <v>2396</v>
      </c>
      <c r="G342" s="206" t="s">
        <v>2399</v>
      </c>
      <c r="H342" s="179"/>
      <c r="I342" s="179"/>
      <c r="J342" s="206" t="s">
        <v>6436</v>
      </c>
      <c r="K342" s="212" t="s">
        <v>676</v>
      </c>
      <c r="L342" s="179"/>
      <c r="M342" s="179"/>
    </row>
    <row r="343" spans="1:13" s="13" customFormat="1" ht="32.1" customHeight="1" x14ac:dyDescent="0.15">
      <c r="A343" s="180"/>
      <c r="B343" s="194"/>
      <c r="C343" s="177"/>
      <c r="D343" s="194"/>
      <c r="E343" s="241" t="s">
        <v>762</v>
      </c>
      <c r="F343" s="191" t="s">
        <v>2401</v>
      </c>
      <c r="G343" s="181" t="s">
        <v>2402</v>
      </c>
      <c r="H343" s="179"/>
      <c r="I343" s="179"/>
      <c r="J343" s="206" t="s">
        <v>6437</v>
      </c>
      <c r="K343" s="173" t="s">
        <v>586</v>
      </c>
      <c r="L343" s="179"/>
      <c r="M343" s="179"/>
    </row>
    <row r="344" spans="1:13" s="13" customFormat="1" ht="32.1" customHeight="1" x14ac:dyDescent="0.15">
      <c r="A344" s="180"/>
      <c r="B344" s="194"/>
      <c r="C344" s="177"/>
      <c r="D344" s="194"/>
      <c r="E344" s="247"/>
      <c r="F344" s="198"/>
      <c r="G344" s="181" t="s">
        <v>6438</v>
      </c>
      <c r="H344" s="179"/>
      <c r="I344" s="179"/>
      <c r="J344" s="206" t="s">
        <v>6439</v>
      </c>
      <c r="K344" s="189"/>
      <c r="L344" s="179"/>
      <c r="M344" s="179"/>
    </row>
    <row r="345" spans="1:13" s="13" customFormat="1" ht="32.1" customHeight="1" x14ac:dyDescent="0.15">
      <c r="A345" s="180"/>
      <c r="B345" s="194"/>
      <c r="C345" s="184"/>
      <c r="D345" s="198"/>
      <c r="E345" s="185" t="s">
        <v>772</v>
      </c>
      <c r="F345" s="204" t="s">
        <v>2404</v>
      </c>
      <c r="G345" s="206" t="s">
        <v>2405</v>
      </c>
      <c r="H345" s="179"/>
      <c r="I345" s="189"/>
      <c r="J345" s="206" t="s">
        <v>6440</v>
      </c>
      <c r="K345" s="206" t="s">
        <v>681</v>
      </c>
      <c r="L345" s="189"/>
      <c r="M345" s="189"/>
    </row>
    <row r="346" spans="1:13" s="13" customFormat="1" ht="56.1" customHeight="1" x14ac:dyDescent="0.15">
      <c r="A346" s="180"/>
      <c r="B346" s="194"/>
      <c r="C346" s="202">
        <v>2</v>
      </c>
      <c r="D346" s="191" t="s">
        <v>2407</v>
      </c>
      <c r="E346" s="171" t="s">
        <v>654</v>
      </c>
      <c r="F346" s="191" t="s">
        <v>2411</v>
      </c>
      <c r="G346" s="206" t="s">
        <v>6441</v>
      </c>
      <c r="H346" s="179"/>
      <c r="I346" s="173" t="s">
        <v>6442</v>
      </c>
      <c r="J346" s="206" t="s">
        <v>6443</v>
      </c>
      <c r="K346" s="173" t="s">
        <v>586</v>
      </c>
      <c r="L346" s="173" t="s">
        <v>658</v>
      </c>
      <c r="M346" s="173" t="s">
        <v>659</v>
      </c>
    </row>
    <row r="347" spans="1:13" s="13" customFormat="1" ht="32.1" customHeight="1" x14ac:dyDescent="0.15">
      <c r="A347" s="180"/>
      <c r="B347" s="194"/>
      <c r="C347" s="177"/>
      <c r="D347" s="194"/>
      <c r="E347" s="180"/>
      <c r="F347" s="194"/>
      <c r="G347" s="206" t="s">
        <v>6444</v>
      </c>
      <c r="H347" s="179"/>
      <c r="I347" s="179"/>
      <c r="J347" s="206" t="s">
        <v>6445</v>
      </c>
      <c r="K347" s="179"/>
      <c r="L347" s="179"/>
      <c r="M347" s="179"/>
    </row>
    <row r="348" spans="1:13" s="13" customFormat="1" ht="32.1" customHeight="1" x14ac:dyDescent="0.15">
      <c r="A348" s="180"/>
      <c r="B348" s="194"/>
      <c r="C348" s="177"/>
      <c r="D348" s="194"/>
      <c r="E348" s="180"/>
      <c r="F348" s="194"/>
      <c r="G348" s="206" t="s">
        <v>6446</v>
      </c>
      <c r="H348" s="179"/>
      <c r="I348" s="179"/>
      <c r="J348" s="206" t="s">
        <v>6447</v>
      </c>
      <c r="K348" s="179"/>
      <c r="L348" s="179"/>
      <c r="M348" s="179"/>
    </row>
    <row r="349" spans="1:13" s="13" customFormat="1" ht="32.1" customHeight="1" x14ac:dyDescent="0.15">
      <c r="A349" s="180"/>
      <c r="B349" s="194"/>
      <c r="C349" s="177"/>
      <c r="D349" s="194"/>
      <c r="E349" s="180"/>
      <c r="F349" s="194"/>
      <c r="G349" s="206" t="s">
        <v>6448</v>
      </c>
      <c r="H349" s="179"/>
      <c r="I349" s="179"/>
      <c r="J349" s="206" t="s">
        <v>6449</v>
      </c>
      <c r="K349" s="179"/>
      <c r="L349" s="179"/>
      <c r="M349" s="179"/>
    </row>
    <row r="350" spans="1:13" s="13" customFormat="1" ht="32.1" customHeight="1" x14ac:dyDescent="0.15">
      <c r="A350" s="180"/>
      <c r="B350" s="194"/>
      <c r="C350" s="184"/>
      <c r="D350" s="198"/>
      <c r="E350" s="197"/>
      <c r="F350" s="198"/>
      <c r="G350" s="206" t="s">
        <v>6450</v>
      </c>
      <c r="H350" s="179"/>
      <c r="I350" s="189"/>
      <c r="J350" s="206" t="s">
        <v>6451</v>
      </c>
      <c r="K350" s="189"/>
      <c r="L350" s="189"/>
      <c r="M350" s="189"/>
    </row>
    <row r="351" spans="1:13" s="13" customFormat="1" ht="44.1" customHeight="1" x14ac:dyDescent="0.15">
      <c r="A351" s="180"/>
      <c r="B351" s="194"/>
      <c r="C351" s="202">
        <v>3</v>
      </c>
      <c r="D351" s="191" t="s">
        <v>2435</v>
      </c>
      <c r="E351" s="185" t="s">
        <v>673</v>
      </c>
      <c r="F351" s="204" t="s">
        <v>2436</v>
      </c>
      <c r="G351" s="206" t="s">
        <v>6452</v>
      </c>
      <c r="H351" s="179"/>
      <c r="I351" s="173" t="s">
        <v>2435</v>
      </c>
      <c r="J351" s="206" t="s">
        <v>6453</v>
      </c>
      <c r="K351" s="206" t="s">
        <v>498</v>
      </c>
      <c r="L351" s="173" t="s">
        <v>658</v>
      </c>
      <c r="M351" s="173" t="s">
        <v>659</v>
      </c>
    </row>
    <row r="352" spans="1:13" s="13" customFormat="1" ht="44.1" customHeight="1" x14ac:dyDescent="0.15">
      <c r="A352" s="180"/>
      <c r="B352" s="194"/>
      <c r="C352" s="177"/>
      <c r="D352" s="194"/>
      <c r="E352" s="185" t="s">
        <v>682</v>
      </c>
      <c r="F352" s="204" t="s">
        <v>2444</v>
      </c>
      <c r="G352" s="206" t="s">
        <v>311</v>
      </c>
      <c r="H352" s="179"/>
      <c r="I352" s="179"/>
      <c r="J352" s="206" t="s">
        <v>311</v>
      </c>
      <c r="K352" s="206" t="s">
        <v>1241</v>
      </c>
      <c r="L352" s="179"/>
      <c r="M352" s="179"/>
    </row>
    <row r="353" spans="1:13" s="13" customFormat="1" ht="32.1" customHeight="1" x14ac:dyDescent="0.15">
      <c r="A353" s="180"/>
      <c r="B353" s="194"/>
      <c r="C353" s="177"/>
      <c r="D353" s="194"/>
      <c r="E353" s="171" t="s">
        <v>688</v>
      </c>
      <c r="F353" s="191" t="s">
        <v>2449</v>
      </c>
      <c r="G353" s="206" t="s">
        <v>6454</v>
      </c>
      <c r="H353" s="179"/>
      <c r="I353" s="179"/>
      <c r="J353" s="206" t="s">
        <v>6455</v>
      </c>
      <c r="K353" s="173" t="s">
        <v>586</v>
      </c>
      <c r="L353" s="179"/>
      <c r="M353" s="179"/>
    </row>
    <row r="354" spans="1:13" s="13" customFormat="1" ht="32.1" customHeight="1" x14ac:dyDescent="0.15">
      <c r="A354" s="180"/>
      <c r="B354" s="194"/>
      <c r="C354" s="184"/>
      <c r="D354" s="198"/>
      <c r="E354" s="197"/>
      <c r="F354" s="198"/>
      <c r="G354" s="206" t="s">
        <v>6456</v>
      </c>
      <c r="H354" s="179"/>
      <c r="I354" s="189"/>
      <c r="J354" s="206" t="s">
        <v>6457</v>
      </c>
      <c r="K354" s="189"/>
      <c r="L354" s="189"/>
      <c r="M354" s="189"/>
    </row>
    <row r="355" spans="1:13" s="13" customFormat="1" ht="44.1" customHeight="1" x14ac:dyDescent="0.15">
      <c r="A355" s="180"/>
      <c r="B355" s="194"/>
      <c r="C355" s="202">
        <v>4</v>
      </c>
      <c r="D355" s="191" t="s">
        <v>2452</v>
      </c>
      <c r="E355" s="171" t="s">
        <v>654</v>
      </c>
      <c r="F355" s="191" t="s">
        <v>2456</v>
      </c>
      <c r="G355" s="181" t="s">
        <v>2459</v>
      </c>
      <c r="H355" s="179"/>
      <c r="I355" s="173" t="s">
        <v>2452</v>
      </c>
      <c r="J355" s="206" t="s">
        <v>6458</v>
      </c>
      <c r="K355" s="173" t="s">
        <v>681</v>
      </c>
      <c r="L355" s="173" t="s">
        <v>658</v>
      </c>
      <c r="M355" s="173" t="s">
        <v>659</v>
      </c>
    </row>
    <row r="356" spans="1:13" s="13" customFormat="1" ht="32.1" customHeight="1" x14ac:dyDescent="0.15">
      <c r="A356" s="180"/>
      <c r="B356" s="194"/>
      <c r="C356" s="177"/>
      <c r="D356" s="194"/>
      <c r="E356" s="180"/>
      <c r="F356" s="194"/>
      <c r="G356" s="206" t="s">
        <v>6459</v>
      </c>
      <c r="H356" s="179"/>
      <c r="I356" s="326"/>
      <c r="J356" s="206" t="s">
        <v>6460</v>
      </c>
      <c r="K356" s="179"/>
      <c r="L356" s="179"/>
      <c r="M356" s="179"/>
    </row>
    <row r="357" spans="1:13" s="13" customFormat="1" ht="32.1" customHeight="1" x14ac:dyDescent="0.15">
      <c r="A357" s="180"/>
      <c r="B357" s="194"/>
      <c r="C357" s="177"/>
      <c r="D357" s="194"/>
      <c r="E357" s="180"/>
      <c r="F357" s="194"/>
      <c r="G357" s="181" t="s">
        <v>2461</v>
      </c>
      <c r="H357" s="179"/>
      <c r="I357" s="326"/>
      <c r="J357" s="206" t="s">
        <v>6461</v>
      </c>
      <c r="K357" s="189"/>
      <c r="L357" s="179"/>
      <c r="M357" s="179"/>
    </row>
    <row r="358" spans="1:13" s="13" customFormat="1" ht="32.1" customHeight="1" x14ac:dyDescent="0.15">
      <c r="A358" s="180"/>
      <c r="B358" s="194"/>
      <c r="C358" s="177"/>
      <c r="D358" s="194"/>
      <c r="E358" s="197"/>
      <c r="F358" s="198"/>
      <c r="G358" s="206" t="s">
        <v>2463</v>
      </c>
      <c r="H358" s="179"/>
      <c r="I358" s="326"/>
      <c r="J358" s="206" t="s">
        <v>314</v>
      </c>
      <c r="K358" s="212" t="s">
        <v>676</v>
      </c>
      <c r="L358" s="179"/>
      <c r="M358" s="179"/>
    </row>
    <row r="359" spans="1:13" s="13" customFormat="1" ht="32.1" customHeight="1" x14ac:dyDescent="0.15">
      <c r="A359" s="180"/>
      <c r="B359" s="194"/>
      <c r="C359" s="177"/>
      <c r="D359" s="194"/>
      <c r="E359" s="171" t="s">
        <v>682</v>
      </c>
      <c r="F359" s="191" t="s">
        <v>2465</v>
      </c>
      <c r="G359" s="206" t="s">
        <v>2466</v>
      </c>
      <c r="H359" s="179"/>
      <c r="I359" s="326"/>
      <c r="J359" s="206" t="s">
        <v>6462</v>
      </c>
      <c r="K359" s="206" t="s">
        <v>664</v>
      </c>
      <c r="L359" s="179"/>
      <c r="M359" s="179"/>
    </row>
    <row r="360" spans="1:13" s="13" customFormat="1" ht="56.1" customHeight="1" x14ac:dyDescent="0.15">
      <c r="A360" s="180"/>
      <c r="B360" s="194"/>
      <c r="C360" s="177"/>
      <c r="D360" s="194"/>
      <c r="E360" s="180"/>
      <c r="F360" s="194"/>
      <c r="G360" s="206" t="s">
        <v>6463</v>
      </c>
      <c r="H360" s="179"/>
      <c r="I360" s="326"/>
      <c r="J360" s="206" t="s">
        <v>6463</v>
      </c>
      <c r="K360" s="206" t="s">
        <v>2468</v>
      </c>
      <c r="L360" s="179"/>
      <c r="M360" s="179"/>
    </row>
    <row r="361" spans="1:13" s="13" customFormat="1" ht="44.1" customHeight="1" x14ac:dyDescent="0.15">
      <c r="A361" s="180"/>
      <c r="B361" s="194"/>
      <c r="C361" s="177"/>
      <c r="D361" s="194"/>
      <c r="E361" s="197"/>
      <c r="F361" s="198"/>
      <c r="G361" s="206" t="s">
        <v>6111</v>
      </c>
      <c r="H361" s="179"/>
      <c r="I361" s="326"/>
      <c r="J361" s="206" t="s">
        <v>6464</v>
      </c>
      <c r="K361" s="206" t="s">
        <v>2472</v>
      </c>
      <c r="L361" s="179"/>
      <c r="M361" s="179"/>
    </row>
    <row r="362" spans="1:13" s="13" customFormat="1" ht="44.1" customHeight="1" x14ac:dyDescent="0.15">
      <c r="A362" s="197"/>
      <c r="B362" s="198"/>
      <c r="C362" s="184"/>
      <c r="D362" s="198"/>
      <c r="E362" s="185" t="s">
        <v>746</v>
      </c>
      <c r="F362" s="204" t="s">
        <v>2476</v>
      </c>
      <c r="G362" s="206" t="s">
        <v>6465</v>
      </c>
      <c r="H362" s="189"/>
      <c r="I362" s="339"/>
      <c r="J362" s="206" t="s">
        <v>6466</v>
      </c>
      <c r="K362" s="206" t="s">
        <v>498</v>
      </c>
      <c r="L362" s="189"/>
      <c r="M362" s="189"/>
    </row>
    <row r="363" spans="1:13" s="13" customFormat="1" ht="44.1" customHeight="1" x14ac:dyDescent="0.15">
      <c r="A363" s="190">
        <v>73</v>
      </c>
      <c r="B363" s="191" t="s">
        <v>2479</v>
      </c>
      <c r="C363" s="202">
        <v>1</v>
      </c>
      <c r="D363" s="191" t="s">
        <v>2479</v>
      </c>
      <c r="E363" s="185" t="s">
        <v>654</v>
      </c>
      <c r="F363" s="204" t="s">
        <v>2485</v>
      </c>
      <c r="G363" s="206" t="s">
        <v>6467</v>
      </c>
      <c r="H363" s="173" t="s">
        <v>2479</v>
      </c>
      <c r="I363" s="173" t="s">
        <v>2479</v>
      </c>
      <c r="J363" s="206" t="s">
        <v>6468</v>
      </c>
      <c r="K363" s="214" t="s">
        <v>498</v>
      </c>
      <c r="L363" s="214" t="s">
        <v>658</v>
      </c>
      <c r="M363" s="173" t="s">
        <v>659</v>
      </c>
    </row>
    <row r="364" spans="1:13" s="13" customFormat="1" ht="32.1" customHeight="1" x14ac:dyDescent="0.15">
      <c r="A364" s="193"/>
      <c r="B364" s="194"/>
      <c r="C364" s="177"/>
      <c r="D364" s="194"/>
      <c r="E364" s="185" t="s">
        <v>688</v>
      </c>
      <c r="F364" s="204" t="s">
        <v>2488</v>
      </c>
      <c r="G364" s="206" t="s">
        <v>6469</v>
      </c>
      <c r="H364" s="179"/>
      <c r="I364" s="179"/>
      <c r="J364" s="206" t="s">
        <v>6470</v>
      </c>
      <c r="K364" s="209"/>
      <c r="L364" s="209"/>
      <c r="M364" s="179"/>
    </row>
    <row r="365" spans="1:13" s="13" customFormat="1" ht="32.1" customHeight="1" x14ac:dyDescent="0.15">
      <c r="A365" s="193"/>
      <c r="B365" s="194"/>
      <c r="C365" s="177"/>
      <c r="D365" s="194"/>
      <c r="E365" s="185" t="s">
        <v>746</v>
      </c>
      <c r="F365" s="204" t="s">
        <v>6471</v>
      </c>
      <c r="G365" s="206" t="s">
        <v>611</v>
      </c>
      <c r="H365" s="179"/>
      <c r="I365" s="179"/>
      <c r="J365" s="206" t="s">
        <v>6472</v>
      </c>
      <c r="K365" s="211"/>
      <c r="L365" s="209"/>
      <c r="M365" s="179"/>
    </row>
    <row r="366" spans="1:13" s="13" customFormat="1" ht="56.1" customHeight="1" x14ac:dyDescent="0.15">
      <c r="A366" s="193"/>
      <c r="B366" s="194"/>
      <c r="C366" s="184"/>
      <c r="D366" s="198"/>
      <c r="E366" s="185" t="s">
        <v>750</v>
      </c>
      <c r="F366" s="204" t="s">
        <v>6473</v>
      </c>
      <c r="G366" s="206" t="s">
        <v>317</v>
      </c>
      <c r="H366" s="179"/>
      <c r="I366" s="189"/>
      <c r="J366" s="206" t="s">
        <v>317</v>
      </c>
      <c r="K366" s="212" t="s">
        <v>6474</v>
      </c>
      <c r="L366" s="211"/>
      <c r="M366" s="189"/>
    </row>
    <row r="367" spans="1:13" s="13" customFormat="1" ht="44.1" customHeight="1" x14ac:dyDescent="0.15">
      <c r="A367" s="193"/>
      <c r="B367" s="194"/>
      <c r="C367" s="202">
        <v>2</v>
      </c>
      <c r="D367" s="191" t="s">
        <v>2501</v>
      </c>
      <c r="E367" s="171" t="s">
        <v>673</v>
      </c>
      <c r="F367" s="191" t="s">
        <v>6475</v>
      </c>
      <c r="G367" s="206" t="s">
        <v>6476</v>
      </c>
      <c r="H367" s="179"/>
      <c r="I367" s="173" t="s">
        <v>2501</v>
      </c>
      <c r="J367" s="206" t="s">
        <v>6477</v>
      </c>
      <c r="K367" s="173" t="s">
        <v>498</v>
      </c>
      <c r="L367" s="173" t="s">
        <v>658</v>
      </c>
      <c r="M367" s="173" t="s">
        <v>659</v>
      </c>
    </row>
    <row r="368" spans="1:13" s="13" customFormat="1" ht="32.1" customHeight="1" x14ac:dyDescent="0.15">
      <c r="A368" s="193"/>
      <c r="B368" s="194"/>
      <c r="C368" s="177"/>
      <c r="D368" s="194"/>
      <c r="E368" s="197"/>
      <c r="F368" s="198"/>
      <c r="G368" s="181" t="s">
        <v>6478</v>
      </c>
      <c r="H368" s="179"/>
      <c r="I368" s="179"/>
      <c r="J368" s="206" t="s">
        <v>6479</v>
      </c>
      <c r="K368" s="189"/>
      <c r="L368" s="179"/>
      <c r="M368" s="179"/>
    </row>
    <row r="369" spans="1:13" s="13" customFormat="1" ht="32.1" customHeight="1" x14ac:dyDescent="0.15">
      <c r="A369" s="193"/>
      <c r="B369" s="194"/>
      <c r="C369" s="177"/>
      <c r="D369" s="194"/>
      <c r="E369" s="185" t="s">
        <v>688</v>
      </c>
      <c r="F369" s="204" t="s">
        <v>2510</v>
      </c>
      <c r="G369" s="206" t="s">
        <v>6480</v>
      </c>
      <c r="H369" s="179"/>
      <c r="I369" s="179"/>
      <c r="J369" s="206" t="s">
        <v>6481</v>
      </c>
      <c r="K369" s="212" t="s">
        <v>681</v>
      </c>
      <c r="L369" s="179"/>
      <c r="M369" s="179"/>
    </row>
    <row r="370" spans="1:13" s="13" customFormat="1" ht="44.1" customHeight="1" x14ac:dyDescent="0.15">
      <c r="A370" s="193"/>
      <c r="B370" s="194"/>
      <c r="C370" s="177"/>
      <c r="D370" s="194"/>
      <c r="E370" s="171" t="s">
        <v>746</v>
      </c>
      <c r="F370" s="191" t="s">
        <v>2517</v>
      </c>
      <c r="G370" s="181" t="s">
        <v>6482</v>
      </c>
      <c r="H370" s="179"/>
      <c r="I370" s="179"/>
      <c r="J370" s="206" t="s">
        <v>6483</v>
      </c>
      <c r="K370" s="214" t="s">
        <v>498</v>
      </c>
      <c r="L370" s="179"/>
      <c r="M370" s="179"/>
    </row>
    <row r="371" spans="1:13" s="13" customFormat="1" ht="32.1" customHeight="1" x14ac:dyDescent="0.15">
      <c r="A371" s="193"/>
      <c r="B371" s="194"/>
      <c r="C371" s="177"/>
      <c r="D371" s="194"/>
      <c r="E371" s="180"/>
      <c r="F371" s="194"/>
      <c r="G371" s="181" t="s">
        <v>6484</v>
      </c>
      <c r="H371" s="179"/>
      <c r="I371" s="179"/>
      <c r="J371" s="181" t="s">
        <v>6485</v>
      </c>
      <c r="K371" s="211"/>
      <c r="L371" s="179"/>
      <c r="M371" s="179"/>
    </row>
    <row r="372" spans="1:13" s="13" customFormat="1" ht="32.1" customHeight="1" x14ac:dyDescent="0.15">
      <c r="A372" s="193"/>
      <c r="B372" s="194"/>
      <c r="C372" s="184"/>
      <c r="D372" s="198"/>
      <c r="E372" s="197"/>
      <c r="F372" s="198"/>
      <c r="G372" s="181" t="s">
        <v>6486</v>
      </c>
      <c r="H372" s="179"/>
      <c r="I372" s="189"/>
      <c r="J372" s="181" t="s">
        <v>6487</v>
      </c>
      <c r="K372" s="212" t="s">
        <v>586</v>
      </c>
      <c r="L372" s="189"/>
      <c r="M372" s="189"/>
    </row>
    <row r="373" spans="1:13" s="8" customFormat="1" ht="32.1" customHeight="1" x14ac:dyDescent="0.15">
      <c r="A373" s="193"/>
      <c r="B373" s="194"/>
      <c r="C373" s="202">
        <v>3</v>
      </c>
      <c r="D373" s="191" t="s">
        <v>2534</v>
      </c>
      <c r="E373" s="185" t="s">
        <v>654</v>
      </c>
      <c r="F373" s="204" t="s">
        <v>2535</v>
      </c>
      <c r="G373" s="206" t="s">
        <v>6488</v>
      </c>
      <c r="H373" s="179"/>
      <c r="I373" s="173" t="s">
        <v>2534</v>
      </c>
      <c r="J373" s="206" t="s">
        <v>6489</v>
      </c>
      <c r="K373" s="212" t="s">
        <v>498</v>
      </c>
      <c r="L373" s="214" t="s">
        <v>658</v>
      </c>
      <c r="M373" s="173" t="s">
        <v>659</v>
      </c>
    </row>
    <row r="374" spans="1:13" s="13" customFormat="1" ht="68.099999999999994" customHeight="1" x14ac:dyDescent="0.15">
      <c r="A374" s="201"/>
      <c r="B374" s="198"/>
      <c r="C374" s="184"/>
      <c r="D374" s="198"/>
      <c r="E374" s="171" t="s">
        <v>750</v>
      </c>
      <c r="F374" s="204" t="s">
        <v>2538</v>
      </c>
      <c r="G374" s="206" t="s">
        <v>6490</v>
      </c>
      <c r="H374" s="189"/>
      <c r="I374" s="189"/>
      <c r="J374" s="206" t="s">
        <v>215</v>
      </c>
      <c r="K374" s="212" t="s">
        <v>2539</v>
      </c>
      <c r="L374" s="211"/>
      <c r="M374" s="189"/>
    </row>
    <row r="375" spans="1:13" s="13" customFormat="1" ht="56.1" customHeight="1" x14ac:dyDescent="0.15">
      <c r="A375" s="171">
        <v>75</v>
      </c>
      <c r="B375" s="191" t="s">
        <v>2568</v>
      </c>
      <c r="C375" s="202">
        <v>2</v>
      </c>
      <c r="D375" s="191" t="s">
        <v>2569</v>
      </c>
      <c r="E375" s="171"/>
      <c r="F375" s="191" t="s">
        <v>2570</v>
      </c>
      <c r="G375" s="206" t="s">
        <v>6491</v>
      </c>
      <c r="H375" s="173" t="s">
        <v>2568</v>
      </c>
      <c r="I375" s="173" t="s">
        <v>2569</v>
      </c>
      <c r="J375" s="206" t="s">
        <v>6492</v>
      </c>
      <c r="K375" s="174" t="s">
        <v>2573</v>
      </c>
      <c r="L375" s="173" t="s">
        <v>658</v>
      </c>
      <c r="M375" s="173" t="s">
        <v>659</v>
      </c>
    </row>
    <row r="376" spans="1:13" s="13" customFormat="1" ht="32.1" customHeight="1" x14ac:dyDescent="0.15">
      <c r="A376" s="180"/>
      <c r="B376" s="194"/>
      <c r="C376" s="177"/>
      <c r="D376" s="194"/>
      <c r="E376" s="180"/>
      <c r="F376" s="194"/>
      <c r="G376" s="181" t="s">
        <v>6493</v>
      </c>
      <c r="H376" s="179"/>
      <c r="I376" s="179"/>
      <c r="J376" s="181" t="s">
        <v>6493</v>
      </c>
      <c r="K376" s="187"/>
      <c r="L376" s="179"/>
      <c r="M376" s="179"/>
    </row>
    <row r="377" spans="1:13" s="13" customFormat="1" ht="56.1" customHeight="1" x14ac:dyDescent="0.15">
      <c r="A377" s="197"/>
      <c r="B377" s="198"/>
      <c r="C377" s="184"/>
      <c r="D377" s="198"/>
      <c r="E377" s="197"/>
      <c r="F377" s="198"/>
      <c r="G377" s="181" t="s">
        <v>617</v>
      </c>
      <c r="H377" s="189"/>
      <c r="I377" s="189"/>
      <c r="J377" s="181" t="s">
        <v>6494</v>
      </c>
      <c r="K377" s="206" t="s">
        <v>2578</v>
      </c>
      <c r="L377" s="189"/>
      <c r="M377" s="189"/>
    </row>
    <row r="378" spans="1:13" ht="12" x14ac:dyDescent="0.15">
      <c r="A378" s="252" t="s">
        <v>2579</v>
      </c>
      <c r="B378" s="330"/>
      <c r="C378" s="331"/>
      <c r="D378" s="330"/>
      <c r="E378" s="331"/>
      <c r="F378" s="330"/>
      <c r="G378" s="330"/>
      <c r="H378" s="330"/>
      <c r="I378" s="330"/>
      <c r="J378" s="330"/>
      <c r="K378" s="330"/>
      <c r="L378" s="330"/>
      <c r="M378" s="332"/>
    </row>
    <row r="379" spans="1:13" ht="12" x14ac:dyDescent="0.15">
      <c r="A379" s="287" t="s">
        <v>2580</v>
      </c>
      <c r="B379" s="288"/>
      <c r="C379" s="288"/>
      <c r="D379" s="288"/>
      <c r="E379" s="288"/>
      <c r="F379" s="288"/>
      <c r="G379" s="288"/>
      <c r="H379" s="288"/>
      <c r="I379" s="288"/>
      <c r="J379" s="288"/>
      <c r="K379" s="288"/>
      <c r="L379" s="288"/>
      <c r="M379" s="289"/>
    </row>
    <row r="380" spans="1:13" ht="27" customHeight="1" x14ac:dyDescent="0.15">
      <c r="A380" s="287" t="s">
        <v>6495</v>
      </c>
      <c r="B380" s="288"/>
      <c r="C380" s="288"/>
      <c r="D380" s="288"/>
      <c r="E380" s="288"/>
      <c r="F380" s="288"/>
      <c r="G380" s="288"/>
      <c r="H380" s="288"/>
      <c r="I380" s="288"/>
      <c r="J380" s="288"/>
      <c r="K380" s="288"/>
      <c r="L380" s="288"/>
      <c r="M380" s="289"/>
    </row>
    <row r="381" spans="1:13" ht="27" customHeight="1" x14ac:dyDescent="0.15">
      <c r="A381" s="287" t="s">
        <v>6496</v>
      </c>
      <c r="B381" s="288"/>
      <c r="C381" s="288"/>
      <c r="D381" s="288"/>
      <c r="E381" s="288"/>
      <c r="F381" s="288"/>
      <c r="G381" s="288"/>
      <c r="H381" s="288"/>
      <c r="I381" s="288"/>
      <c r="J381" s="288"/>
      <c r="K381" s="288"/>
      <c r="L381" s="288"/>
      <c r="M381" s="289"/>
    </row>
    <row r="382" spans="1:13" ht="13.5" x14ac:dyDescent="0.15">
      <c r="A382" s="256" t="s">
        <v>2586</v>
      </c>
      <c r="B382" s="257"/>
      <c r="C382" s="258"/>
      <c r="D382" s="257"/>
      <c r="E382" s="258"/>
      <c r="F382" s="257"/>
      <c r="G382" s="257"/>
      <c r="H382" s="257"/>
      <c r="I382" s="257"/>
      <c r="J382" s="257"/>
      <c r="K382" s="257"/>
      <c r="L382" s="257"/>
      <c r="M382" s="259"/>
    </row>
    <row r="383" spans="1:13" ht="13.5" x14ac:dyDescent="0.15">
      <c r="A383" s="256" t="s">
        <v>2587</v>
      </c>
      <c r="B383" s="257"/>
      <c r="C383" s="258"/>
      <c r="D383" s="257"/>
      <c r="E383" s="258"/>
      <c r="F383" s="257"/>
      <c r="G383" s="257"/>
      <c r="H383" s="257"/>
      <c r="I383" s="257"/>
      <c r="J383" s="257"/>
      <c r="K383" s="257"/>
      <c r="L383" s="257"/>
      <c r="M383" s="259"/>
    </row>
    <row r="384" spans="1:13" ht="13.5" x14ac:dyDescent="0.15">
      <c r="A384" s="256" t="s">
        <v>2588</v>
      </c>
      <c r="B384" s="257"/>
      <c r="C384" s="258"/>
      <c r="D384" s="257"/>
      <c r="E384" s="258"/>
      <c r="F384" s="257"/>
      <c r="G384" s="257"/>
      <c r="H384" s="257"/>
      <c r="I384" s="257"/>
      <c r="J384" s="257"/>
      <c r="K384" s="257"/>
      <c r="L384" s="257"/>
      <c r="M384" s="259"/>
    </row>
    <row r="385" spans="1:13" ht="13.5" x14ac:dyDescent="0.15">
      <c r="A385" s="256" t="s">
        <v>2589</v>
      </c>
      <c r="B385" s="257"/>
      <c r="C385" s="258"/>
      <c r="D385" s="257"/>
      <c r="E385" s="258"/>
      <c r="F385" s="257"/>
      <c r="G385" s="257"/>
      <c r="H385" s="257"/>
      <c r="I385" s="257"/>
      <c r="J385" s="257"/>
      <c r="K385" s="257"/>
      <c r="L385" s="257"/>
      <c r="M385" s="259"/>
    </row>
    <row r="386" spans="1:13" ht="13.5" x14ac:dyDescent="0.15">
      <c r="A386" s="256" t="s">
        <v>2590</v>
      </c>
      <c r="B386" s="257"/>
      <c r="C386" s="258"/>
      <c r="D386" s="257"/>
      <c r="E386" s="258"/>
      <c r="F386" s="257"/>
      <c r="G386" s="257"/>
      <c r="H386" s="257"/>
      <c r="I386" s="257"/>
      <c r="J386" s="257"/>
      <c r="K386" s="257"/>
      <c r="L386" s="257"/>
      <c r="M386" s="259"/>
    </row>
    <row r="387" spans="1:13" ht="13.5" x14ac:dyDescent="0.15">
      <c r="A387" s="256" t="s">
        <v>2591</v>
      </c>
      <c r="B387" s="257"/>
      <c r="C387" s="258"/>
      <c r="D387" s="257"/>
      <c r="E387" s="258"/>
      <c r="F387" s="257"/>
      <c r="G387" s="257"/>
      <c r="H387" s="257"/>
      <c r="I387" s="257"/>
      <c r="J387" s="257"/>
      <c r="K387" s="257"/>
      <c r="L387" s="257"/>
      <c r="M387" s="259"/>
    </row>
    <row r="388" spans="1:13" ht="13.5" x14ac:dyDescent="0.15">
      <c r="A388" s="256" t="s">
        <v>6497</v>
      </c>
      <c r="B388" s="257"/>
      <c r="C388" s="258"/>
      <c r="D388" s="257"/>
      <c r="E388" s="258"/>
      <c r="F388" s="257"/>
      <c r="G388" s="257"/>
      <c r="H388" s="257"/>
      <c r="I388" s="257"/>
      <c r="J388" s="257"/>
      <c r="K388" s="257"/>
      <c r="L388" s="257"/>
      <c r="M388" s="259"/>
    </row>
    <row r="389" spans="1:13" ht="12" x14ac:dyDescent="0.15">
      <c r="A389" s="290" t="s">
        <v>6498</v>
      </c>
      <c r="B389" s="291"/>
      <c r="C389" s="291"/>
      <c r="D389" s="291"/>
      <c r="E389" s="291"/>
      <c r="F389" s="291"/>
      <c r="G389" s="291"/>
      <c r="H389" s="291"/>
      <c r="I389" s="291"/>
      <c r="J389" s="291"/>
      <c r="K389" s="291"/>
      <c r="L389" s="291"/>
      <c r="M389" s="292"/>
    </row>
    <row r="390" spans="1:13" ht="27" customHeight="1" x14ac:dyDescent="0.15">
      <c r="A390" s="287" t="s">
        <v>6499</v>
      </c>
      <c r="B390" s="291"/>
      <c r="C390" s="291"/>
      <c r="D390" s="291"/>
      <c r="E390" s="291"/>
      <c r="F390" s="291"/>
      <c r="G390" s="291"/>
      <c r="H390" s="291"/>
      <c r="I390" s="291"/>
      <c r="J390" s="291"/>
      <c r="K390" s="291"/>
      <c r="L390" s="291"/>
      <c r="M390" s="292"/>
    </row>
    <row r="391" spans="1:13" ht="13.5" x14ac:dyDescent="0.15">
      <c r="A391" s="256" t="s">
        <v>2598</v>
      </c>
      <c r="B391" s="257"/>
      <c r="C391" s="258"/>
      <c r="D391" s="257"/>
      <c r="E391" s="258"/>
      <c r="F391" s="257"/>
      <c r="G391" s="257"/>
      <c r="H391" s="257"/>
      <c r="I391" s="257"/>
      <c r="J391" s="257"/>
      <c r="K391" s="257"/>
      <c r="L391" s="257"/>
      <c r="M391" s="259"/>
    </row>
    <row r="392" spans="1:13" ht="13.5" x14ac:dyDescent="0.15">
      <c r="A392" s="256" t="s">
        <v>2599</v>
      </c>
      <c r="B392" s="257"/>
      <c r="C392" s="258"/>
      <c r="D392" s="257"/>
      <c r="E392" s="258"/>
      <c r="F392" s="257"/>
      <c r="G392" s="257"/>
      <c r="H392" s="257"/>
      <c r="I392" s="257"/>
      <c r="J392" s="257"/>
      <c r="K392" s="257"/>
      <c r="L392" s="257"/>
      <c r="M392" s="259"/>
    </row>
    <row r="393" spans="1:13" ht="27" customHeight="1" x14ac:dyDescent="0.15">
      <c r="A393" s="287" t="s">
        <v>6500</v>
      </c>
      <c r="B393" s="291"/>
      <c r="C393" s="291"/>
      <c r="D393" s="291"/>
      <c r="E393" s="291"/>
      <c r="F393" s="291"/>
      <c r="G393" s="291"/>
      <c r="H393" s="291"/>
      <c r="I393" s="291"/>
      <c r="J393" s="291"/>
      <c r="K393" s="291"/>
      <c r="L393" s="291"/>
      <c r="M393" s="292"/>
    </row>
    <row r="394" spans="1:13" ht="53.25" customHeight="1" x14ac:dyDescent="0.15">
      <c r="A394" s="287" t="s">
        <v>6501</v>
      </c>
      <c r="B394" s="291"/>
      <c r="C394" s="291"/>
      <c r="D394" s="291"/>
      <c r="E394" s="291"/>
      <c r="F394" s="291"/>
      <c r="G394" s="291"/>
      <c r="H394" s="291"/>
      <c r="I394" s="291"/>
      <c r="J394" s="291"/>
      <c r="K394" s="291"/>
      <c r="L394" s="291"/>
      <c r="M394" s="292"/>
    </row>
    <row r="395" spans="1:13" ht="12" x14ac:dyDescent="0.15">
      <c r="A395" s="313" t="s">
        <v>6502</v>
      </c>
      <c r="B395" s="291"/>
      <c r="C395" s="291"/>
      <c r="D395" s="291"/>
      <c r="E395" s="291"/>
      <c r="F395" s="291"/>
      <c r="G395" s="291"/>
      <c r="H395" s="291"/>
      <c r="I395" s="291"/>
      <c r="J395" s="291"/>
      <c r="K395" s="291"/>
      <c r="L395" s="291"/>
      <c r="M395" s="292"/>
    </row>
    <row r="396" spans="1:13" ht="13.5" x14ac:dyDescent="0.15">
      <c r="A396" s="256" t="s">
        <v>2609</v>
      </c>
      <c r="B396" s="257"/>
      <c r="C396" s="258"/>
      <c r="D396" s="257"/>
      <c r="E396" s="258"/>
      <c r="F396" s="257"/>
      <c r="G396" s="257"/>
      <c r="H396" s="257"/>
      <c r="I396" s="257"/>
      <c r="J396" s="257"/>
      <c r="K396" s="257"/>
      <c r="L396" s="257"/>
      <c r="M396" s="259"/>
    </row>
    <row r="397" spans="1:13" ht="13.5" x14ac:dyDescent="0.15">
      <c r="A397" s="256" t="s">
        <v>2610</v>
      </c>
      <c r="B397" s="257"/>
      <c r="C397" s="258"/>
      <c r="D397" s="257"/>
      <c r="E397" s="258"/>
      <c r="F397" s="257"/>
      <c r="G397" s="257"/>
      <c r="H397" s="257"/>
      <c r="I397" s="257"/>
      <c r="J397" s="257"/>
      <c r="K397" s="257"/>
      <c r="L397" s="257"/>
      <c r="M397" s="259"/>
    </row>
    <row r="398" spans="1:13" ht="13.5" x14ac:dyDescent="0.15">
      <c r="A398" s="256" t="s">
        <v>2611</v>
      </c>
      <c r="B398" s="257"/>
      <c r="C398" s="258"/>
      <c r="D398" s="257"/>
      <c r="E398" s="258"/>
      <c r="F398" s="257"/>
      <c r="G398" s="257"/>
      <c r="H398" s="257"/>
      <c r="I398" s="257"/>
      <c r="J398" s="257"/>
      <c r="K398" s="257"/>
      <c r="L398" s="257"/>
      <c r="M398" s="259"/>
    </row>
    <row r="399" spans="1:13" ht="13.5" x14ac:dyDescent="0.15">
      <c r="A399" s="256" t="s">
        <v>2612</v>
      </c>
      <c r="B399" s="257"/>
      <c r="C399" s="258"/>
      <c r="D399" s="257"/>
      <c r="E399" s="258"/>
      <c r="F399" s="257"/>
      <c r="G399" s="257"/>
      <c r="H399" s="257"/>
      <c r="I399" s="257"/>
      <c r="J399" s="257"/>
      <c r="K399" s="257"/>
      <c r="L399" s="257"/>
      <c r="M399" s="259"/>
    </row>
    <row r="400" spans="1:13" ht="13.5" x14ac:dyDescent="0.15">
      <c r="A400" s="256" t="s">
        <v>2613</v>
      </c>
      <c r="B400" s="257"/>
      <c r="C400" s="258"/>
      <c r="D400" s="257"/>
      <c r="E400" s="258"/>
      <c r="F400" s="257"/>
      <c r="G400" s="257"/>
      <c r="H400" s="257"/>
      <c r="I400" s="257"/>
      <c r="J400" s="257"/>
      <c r="K400" s="257"/>
      <c r="L400" s="257"/>
      <c r="M400" s="259"/>
    </row>
    <row r="401" spans="1:13" ht="13.5" x14ac:dyDescent="0.15">
      <c r="A401" s="256" t="s">
        <v>2614</v>
      </c>
      <c r="B401" s="257"/>
      <c r="C401" s="258"/>
      <c r="D401" s="257"/>
      <c r="E401" s="258"/>
      <c r="F401" s="257"/>
      <c r="G401" s="257"/>
      <c r="H401" s="257"/>
      <c r="I401" s="257"/>
      <c r="J401" s="257"/>
      <c r="K401" s="257"/>
      <c r="L401" s="257"/>
      <c r="M401" s="259"/>
    </row>
    <row r="402" spans="1:13" ht="13.5" x14ac:dyDescent="0.15">
      <c r="A402" s="256" t="s">
        <v>2615</v>
      </c>
      <c r="B402" s="257"/>
      <c r="C402" s="258"/>
      <c r="D402" s="257"/>
      <c r="E402" s="258"/>
      <c r="F402" s="257"/>
      <c r="G402" s="257"/>
      <c r="H402" s="257"/>
      <c r="I402" s="257"/>
      <c r="J402" s="257"/>
      <c r="K402" s="257"/>
      <c r="L402" s="257"/>
      <c r="M402" s="259"/>
    </row>
    <row r="403" spans="1:13" ht="13.5" x14ac:dyDescent="0.15">
      <c r="A403" s="256" t="s">
        <v>2616</v>
      </c>
      <c r="B403" s="257"/>
      <c r="C403" s="258"/>
      <c r="D403" s="257"/>
      <c r="E403" s="258"/>
      <c r="F403" s="257"/>
      <c r="G403" s="257"/>
      <c r="H403" s="257"/>
      <c r="I403" s="257"/>
      <c r="J403" s="257"/>
      <c r="K403" s="257"/>
      <c r="L403" s="257"/>
      <c r="M403" s="259"/>
    </row>
    <row r="404" spans="1:13" ht="13.5" x14ac:dyDescent="0.15">
      <c r="A404" s="260"/>
      <c r="B404" s="261"/>
      <c r="C404" s="262"/>
      <c r="D404" s="261"/>
      <c r="E404" s="262"/>
      <c r="F404" s="261"/>
      <c r="G404" s="261"/>
      <c r="H404" s="261"/>
      <c r="I404" s="261"/>
      <c r="J404" s="261"/>
      <c r="K404" s="261"/>
      <c r="L404" s="261"/>
      <c r="M404" s="263"/>
    </row>
    <row r="405" spans="1:13" x14ac:dyDescent="0.15">
      <c r="A405" s="294"/>
      <c r="B405" s="295"/>
      <c r="C405" s="294"/>
      <c r="D405" s="295"/>
      <c r="E405" s="294"/>
      <c r="F405" s="295"/>
      <c r="G405" s="294"/>
      <c r="H405" s="294"/>
      <c r="I405" s="294"/>
      <c r="J405" s="294"/>
      <c r="K405" s="333"/>
      <c r="L405" s="333"/>
      <c r="M405" s="333"/>
    </row>
    <row r="406" spans="1:13" x14ac:dyDescent="0.15">
      <c r="A406" s="264"/>
      <c r="B406" s="265"/>
      <c r="C406" s="264"/>
      <c r="D406" s="265"/>
      <c r="E406" s="264"/>
      <c r="F406" s="265"/>
      <c r="G406" s="264"/>
      <c r="H406" s="264"/>
      <c r="I406" s="264"/>
      <c r="J406" s="264"/>
      <c r="K406" s="334"/>
      <c r="L406" s="334"/>
      <c r="M406" s="334"/>
    </row>
    <row r="407" spans="1:13" x14ac:dyDescent="0.15">
      <c r="A407" s="264"/>
      <c r="B407" s="265"/>
      <c r="C407" s="264"/>
      <c r="D407" s="265"/>
      <c r="E407" s="264"/>
      <c r="F407" s="265"/>
      <c r="G407" s="264"/>
      <c r="H407" s="264"/>
      <c r="I407" s="264"/>
      <c r="J407" s="264"/>
      <c r="K407" s="334"/>
      <c r="L407" s="334"/>
      <c r="M407" s="334"/>
    </row>
    <row r="408" spans="1:13" x14ac:dyDescent="0.15">
      <c r="A408" s="264"/>
      <c r="B408" s="265"/>
      <c r="C408" s="264"/>
      <c r="D408" s="265"/>
      <c r="E408" s="264"/>
      <c r="F408" s="265"/>
      <c r="G408" s="264"/>
      <c r="H408" s="264"/>
      <c r="I408" s="264"/>
      <c r="J408" s="264"/>
      <c r="K408" s="334"/>
      <c r="L408" s="334"/>
      <c r="M408" s="334"/>
    </row>
    <row r="409" spans="1:13" x14ac:dyDescent="0.15">
      <c r="A409" s="264"/>
      <c r="B409" s="265"/>
      <c r="C409" s="264"/>
      <c r="D409" s="265"/>
      <c r="E409" s="264"/>
      <c r="F409" s="265"/>
      <c r="G409" s="264"/>
      <c r="H409" s="264"/>
      <c r="I409" s="264"/>
      <c r="J409" s="264"/>
      <c r="K409" s="334"/>
      <c r="L409" s="334"/>
      <c r="M409" s="334"/>
    </row>
    <row r="410" spans="1:13" x14ac:dyDescent="0.15">
      <c r="A410" s="264"/>
      <c r="B410" s="265"/>
      <c r="C410" s="264"/>
      <c r="D410" s="265"/>
      <c r="E410" s="264"/>
      <c r="F410" s="265"/>
      <c r="G410" s="264"/>
      <c r="H410" s="264"/>
      <c r="I410" s="264"/>
      <c r="J410" s="264"/>
      <c r="K410" s="334"/>
      <c r="L410" s="334"/>
      <c r="M410" s="334"/>
    </row>
    <row r="411" spans="1:13" x14ac:dyDescent="0.15">
      <c r="A411" s="264"/>
      <c r="B411" s="265"/>
      <c r="C411" s="264"/>
      <c r="D411" s="265"/>
      <c r="E411" s="264"/>
      <c r="F411" s="265"/>
      <c r="G411" s="264"/>
      <c r="H411" s="264"/>
      <c r="I411" s="264"/>
      <c r="J411" s="264"/>
      <c r="K411" s="334"/>
      <c r="L411" s="334"/>
      <c r="M411" s="334"/>
    </row>
    <row r="412" spans="1:13" x14ac:dyDescent="0.15">
      <c r="A412" s="264"/>
      <c r="B412" s="265"/>
      <c r="C412" s="264"/>
      <c r="D412" s="265"/>
      <c r="E412" s="264"/>
      <c r="F412" s="265"/>
      <c r="G412" s="264"/>
      <c r="H412" s="264"/>
      <c r="I412" s="264"/>
      <c r="J412" s="264"/>
      <c r="K412" s="334"/>
      <c r="L412" s="334"/>
      <c r="M412" s="334"/>
    </row>
    <row r="413" spans="1:13" x14ac:dyDescent="0.15">
      <c r="A413" s="264"/>
      <c r="B413" s="265"/>
      <c r="C413" s="264"/>
      <c r="D413" s="265"/>
      <c r="E413" s="264"/>
      <c r="F413" s="265"/>
      <c r="G413" s="264"/>
      <c r="H413" s="264"/>
      <c r="I413" s="264"/>
      <c r="J413" s="264"/>
      <c r="K413" s="334"/>
      <c r="L413" s="334"/>
      <c r="M413" s="334"/>
    </row>
    <row r="414" spans="1:13" x14ac:dyDescent="0.15">
      <c r="A414" s="264"/>
      <c r="B414" s="265"/>
      <c r="C414" s="264"/>
      <c r="D414" s="265"/>
      <c r="E414" s="264"/>
      <c r="F414" s="265"/>
      <c r="G414" s="264"/>
      <c r="H414" s="264"/>
      <c r="I414" s="264"/>
      <c r="J414" s="264"/>
      <c r="K414" s="334"/>
      <c r="L414" s="334"/>
      <c r="M414" s="334"/>
    </row>
    <row r="415" spans="1:13" x14ac:dyDescent="0.15">
      <c r="A415" s="264"/>
      <c r="B415" s="265"/>
      <c r="C415" s="264"/>
      <c r="D415" s="265"/>
      <c r="E415" s="264"/>
      <c r="F415" s="265"/>
      <c r="G415" s="264"/>
      <c r="H415" s="264"/>
      <c r="I415" s="264"/>
      <c r="J415" s="264"/>
      <c r="K415" s="334"/>
      <c r="L415" s="334"/>
      <c r="M415" s="334"/>
    </row>
    <row r="416" spans="1:13" x14ac:dyDescent="0.15">
      <c r="A416" s="264"/>
      <c r="B416" s="265"/>
      <c r="C416" s="264"/>
      <c r="D416" s="265"/>
      <c r="E416" s="264"/>
      <c r="F416" s="265"/>
      <c r="G416" s="264"/>
      <c r="H416" s="264"/>
      <c r="I416" s="264"/>
      <c r="J416" s="264"/>
      <c r="K416" s="334"/>
      <c r="L416" s="334"/>
      <c r="M416" s="334"/>
    </row>
    <row r="417" spans="1:13" x14ac:dyDescent="0.15">
      <c r="A417" s="264"/>
      <c r="B417" s="265"/>
      <c r="C417" s="264"/>
      <c r="D417" s="265"/>
      <c r="E417" s="264"/>
      <c r="F417" s="265"/>
      <c r="G417" s="264"/>
      <c r="H417" s="264"/>
      <c r="I417" s="264"/>
      <c r="J417" s="264"/>
      <c r="K417" s="334"/>
      <c r="L417" s="334"/>
      <c r="M417" s="334"/>
    </row>
    <row r="418" spans="1:13" x14ac:dyDescent="0.15">
      <c r="A418" s="264"/>
      <c r="B418" s="265"/>
      <c r="C418" s="264"/>
      <c r="D418" s="265"/>
      <c r="E418" s="264"/>
      <c r="F418" s="265"/>
      <c r="G418" s="264"/>
      <c r="H418" s="264"/>
      <c r="I418" s="264"/>
      <c r="J418" s="264"/>
      <c r="K418" s="334"/>
      <c r="L418" s="334"/>
      <c r="M418" s="334"/>
    </row>
    <row r="419" spans="1:13" x14ac:dyDescent="0.15">
      <c r="A419" s="264"/>
      <c r="B419" s="265"/>
      <c r="C419" s="264"/>
      <c r="D419" s="265"/>
      <c r="E419" s="264"/>
      <c r="F419" s="265"/>
      <c r="G419" s="264"/>
      <c r="H419" s="264"/>
      <c r="I419" s="264"/>
      <c r="J419" s="264"/>
      <c r="K419" s="334"/>
      <c r="L419" s="334"/>
      <c r="M419" s="334"/>
    </row>
    <row r="420" spans="1:13" x14ac:dyDescent="0.15">
      <c r="A420" s="264"/>
      <c r="B420" s="265"/>
      <c r="C420" s="264"/>
      <c r="D420" s="265"/>
      <c r="E420" s="264"/>
      <c r="F420" s="265"/>
      <c r="G420" s="264"/>
      <c r="H420" s="264"/>
      <c r="I420" s="264"/>
      <c r="J420" s="264"/>
      <c r="K420" s="334"/>
      <c r="L420" s="334"/>
      <c r="M420" s="334"/>
    </row>
    <row r="421" spans="1:13" x14ac:dyDescent="0.15">
      <c r="A421" s="264"/>
      <c r="B421" s="265"/>
      <c r="C421" s="264"/>
      <c r="D421" s="265"/>
      <c r="E421" s="264"/>
      <c r="F421" s="265"/>
      <c r="G421" s="264"/>
      <c r="H421" s="264"/>
      <c r="I421" s="264"/>
      <c r="J421" s="264"/>
      <c r="K421" s="334"/>
      <c r="L421" s="334"/>
      <c r="M421" s="334"/>
    </row>
    <row r="422" spans="1:13" x14ac:dyDescent="0.15">
      <c r="A422" s="264"/>
      <c r="B422" s="265"/>
      <c r="C422" s="264"/>
      <c r="D422" s="265"/>
      <c r="E422" s="264"/>
      <c r="F422" s="265"/>
      <c r="G422" s="264"/>
      <c r="H422" s="264"/>
      <c r="I422" s="264"/>
      <c r="J422" s="264"/>
      <c r="K422" s="334"/>
      <c r="L422" s="334"/>
      <c r="M422" s="334"/>
    </row>
    <row r="423" spans="1:13" x14ac:dyDescent="0.15">
      <c r="A423" s="264"/>
      <c r="B423" s="265"/>
      <c r="C423" s="264"/>
      <c r="D423" s="265"/>
      <c r="E423" s="264"/>
      <c r="F423" s="265"/>
      <c r="G423" s="264"/>
      <c r="H423" s="264"/>
      <c r="I423" s="264"/>
      <c r="J423" s="264"/>
      <c r="K423" s="334"/>
      <c r="L423" s="334"/>
      <c r="M423" s="334"/>
    </row>
    <row r="424" spans="1:13" x14ac:dyDescent="0.15">
      <c r="A424" s="264"/>
      <c r="B424" s="265"/>
      <c r="C424" s="264"/>
      <c r="D424" s="265"/>
      <c r="E424" s="264"/>
      <c r="F424" s="265"/>
      <c r="G424" s="264"/>
      <c r="H424" s="264"/>
      <c r="I424" s="264"/>
      <c r="J424" s="264"/>
      <c r="K424" s="334"/>
      <c r="L424" s="334"/>
      <c r="M424" s="334"/>
    </row>
    <row r="425" spans="1:13" x14ac:dyDescent="0.15">
      <c r="A425" s="264"/>
      <c r="B425" s="265"/>
      <c r="C425" s="264"/>
      <c r="D425" s="265"/>
      <c r="E425" s="264"/>
      <c r="F425" s="265"/>
      <c r="G425" s="264"/>
      <c r="H425" s="264"/>
      <c r="I425" s="264"/>
      <c r="J425" s="264"/>
      <c r="K425" s="334"/>
      <c r="L425" s="334"/>
      <c r="M425" s="334"/>
    </row>
    <row r="426" spans="1:13" x14ac:dyDescent="0.15">
      <c r="A426" s="264"/>
      <c r="B426" s="265"/>
      <c r="C426" s="264"/>
      <c r="D426" s="265"/>
      <c r="E426" s="264"/>
      <c r="F426" s="265"/>
      <c r="G426" s="264"/>
      <c r="H426" s="264"/>
      <c r="I426" s="264"/>
      <c r="J426" s="264"/>
      <c r="K426" s="334"/>
      <c r="L426" s="334"/>
      <c r="M426" s="334"/>
    </row>
    <row r="427" spans="1:13" x14ac:dyDescent="0.15">
      <c r="A427" s="264"/>
      <c r="B427" s="265"/>
      <c r="C427" s="264"/>
      <c r="D427" s="265"/>
      <c r="E427" s="264"/>
      <c r="F427" s="265"/>
      <c r="G427" s="264"/>
      <c r="H427" s="264"/>
      <c r="I427" s="264"/>
      <c r="J427" s="264"/>
      <c r="K427" s="334"/>
      <c r="L427" s="334"/>
      <c r="M427" s="334"/>
    </row>
    <row r="428" spans="1:13" x14ac:dyDescent="0.15">
      <c r="A428" s="264"/>
      <c r="B428" s="265"/>
      <c r="C428" s="264"/>
      <c r="D428" s="265"/>
      <c r="E428" s="264"/>
      <c r="F428" s="265"/>
      <c r="G428" s="264"/>
      <c r="H428" s="264"/>
      <c r="I428" s="264"/>
      <c r="J428" s="264"/>
      <c r="K428" s="334"/>
      <c r="L428" s="334"/>
      <c r="M428" s="334"/>
    </row>
    <row r="429" spans="1:13" x14ac:dyDescent="0.15">
      <c r="A429" s="264"/>
      <c r="B429" s="265"/>
      <c r="C429" s="264"/>
      <c r="D429" s="265"/>
      <c r="E429" s="264"/>
      <c r="F429" s="265"/>
      <c r="G429" s="264"/>
      <c r="H429" s="264"/>
      <c r="I429" s="264"/>
      <c r="J429" s="264"/>
      <c r="K429" s="334"/>
      <c r="L429" s="334"/>
      <c r="M429" s="334"/>
    </row>
    <row r="430" spans="1:13" x14ac:dyDescent="0.15">
      <c r="A430" s="264"/>
      <c r="B430" s="265"/>
      <c r="C430" s="264"/>
      <c r="D430" s="265"/>
      <c r="E430" s="264"/>
      <c r="F430" s="265"/>
      <c r="G430" s="264"/>
      <c r="H430" s="264"/>
      <c r="I430" s="264"/>
      <c r="J430" s="264"/>
      <c r="K430" s="334"/>
      <c r="L430" s="334"/>
      <c r="M430" s="334"/>
    </row>
    <row r="431" spans="1:13" x14ac:dyDescent="0.15">
      <c r="A431" s="264"/>
      <c r="B431" s="265"/>
      <c r="C431" s="264"/>
      <c r="D431" s="265"/>
      <c r="E431" s="264"/>
      <c r="F431" s="265"/>
      <c r="G431" s="264"/>
      <c r="H431" s="264"/>
      <c r="I431" s="264"/>
      <c r="J431" s="264"/>
      <c r="K431" s="334"/>
      <c r="L431" s="334"/>
      <c r="M431" s="334"/>
    </row>
    <row r="432" spans="1:13" x14ac:dyDescent="0.15">
      <c r="A432" s="264"/>
      <c r="B432" s="265"/>
      <c r="C432" s="264"/>
      <c r="D432" s="265"/>
      <c r="E432" s="264"/>
      <c r="F432" s="265"/>
      <c r="G432" s="264"/>
      <c r="H432" s="264"/>
      <c r="I432" s="264"/>
      <c r="J432" s="264"/>
      <c r="K432" s="334"/>
      <c r="L432" s="334"/>
      <c r="M432" s="334"/>
    </row>
    <row r="433" spans="1:13" x14ac:dyDescent="0.15">
      <c r="A433" s="264"/>
      <c r="B433" s="265"/>
      <c r="C433" s="264"/>
      <c r="D433" s="265"/>
      <c r="E433" s="264"/>
      <c r="F433" s="265"/>
      <c r="G433" s="264"/>
      <c r="H433" s="264"/>
      <c r="I433" s="264"/>
      <c r="J433" s="264"/>
      <c r="K433" s="334"/>
      <c r="L433" s="334"/>
      <c r="M433" s="334"/>
    </row>
    <row r="434" spans="1:13" x14ac:dyDescent="0.15">
      <c r="A434" s="264"/>
      <c r="B434" s="265"/>
      <c r="C434" s="264"/>
      <c r="D434" s="265"/>
      <c r="E434" s="264"/>
      <c r="F434" s="265"/>
      <c r="G434" s="264"/>
      <c r="H434" s="264"/>
      <c r="I434" s="264"/>
      <c r="J434" s="264"/>
      <c r="K434" s="334"/>
      <c r="L434" s="334"/>
      <c r="M434" s="334"/>
    </row>
    <row r="435" spans="1:13" x14ac:dyDescent="0.15">
      <c r="A435" s="264"/>
      <c r="B435" s="265"/>
      <c r="C435" s="264"/>
      <c r="D435" s="265"/>
      <c r="E435" s="264"/>
      <c r="F435" s="265"/>
      <c r="G435" s="264"/>
      <c r="H435" s="264"/>
      <c r="I435" s="264"/>
      <c r="J435" s="264"/>
      <c r="K435" s="334"/>
      <c r="L435" s="334"/>
      <c r="M435" s="334"/>
    </row>
    <row r="436" spans="1:13" x14ac:dyDescent="0.15">
      <c r="A436" s="264"/>
      <c r="B436" s="265"/>
      <c r="C436" s="264"/>
      <c r="D436" s="265"/>
      <c r="E436" s="264"/>
      <c r="F436" s="265"/>
      <c r="G436" s="264"/>
      <c r="H436" s="264"/>
      <c r="I436" s="264"/>
      <c r="J436" s="264"/>
      <c r="K436" s="334"/>
      <c r="L436" s="334"/>
      <c r="M436" s="334"/>
    </row>
    <row r="437" spans="1:13" x14ac:dyDescent="0.15">
      <c r="A437" s="264"/>
      <c r="B437" s="265"/>
      <c r="C437" s="264"/>
      <c r="D437" s="265"/>
      <c r="E437" s="264"/>
      <c r="F437" s="265"/>
      <c r="G437" s="264"/>
      <c r="H437" s="264"/>
      <c r="I437" s="264"/>
      <c r="J437" s="264"/>
      <c r="K437" s="334"/>
      <c r="L437" s="334"/>
      <c r="M437" s="334"/>
    </row>
    <row r="438" spans="1:13" x14ac:dyDescent="0.15">
      <c r="A438" s="264"/>
      <c r="B438" s="265"/>
      <c r="C438" s="264"/>
      <c r="D438" s="265"/>
      <c r="E438" s="264"/>
      <c r="F438" s="265"/>
      <c r="G438" s="264"/>
      <c r="H438" s="264"/>
      <c r="I438" s="264"/>
      <c r="J438" s="264"/>
      <c r="K438" s="334"/>
      <c r="L438" s="334"/>
      <c r="M438" s="334"/>
    </row>
    <row r="439" spans="1:13" x14ac:dyDescent="0.15">
      <c r="A439" s="264"/>
      <c r="B439" s="265"/>
      <c r="C439" s="264"/>
      <c r="D439" s="265"/>
      <c r="E439" s="264"/>
      <c r="F439" s="265"/>
      <c r="G439" s="264"/>
      <c r="H439" s="264"/>
      <c r="I439" s="264"/>
      <c r="J439" s="264"/>
      <c r="K439" s="334"/>
      <c r="L439" s="334"/>
      <c r="M439" s="334"/>
    </row>
    <row r="440" spans="1:13" x14ac:dyDescent="0.15">
      <c r="A440" s="264"/>
      <c r="B440" s="265"/>
      <c r="C440" s="264"/>
      <c r="D440" s="265"/>
      <c r="E440" s="264"/>
      <c r="F440" s="265"/>
      <c r="G440" s="264"/>
      <c r="H440" s="264"/>
      <c r="I440" s="264"/>
      <c r="J440" s="264"/>
      <c r="K440" s="334"/>
      <c r="L440" s="334"/>
      <c r="M440" s="334"/>
    </row>
    <row r="441" spans="1:13" x14ac:dyDescent="0.15">
      <c r="A441" s="264"/>
      <c r="B441" s="265"/>
      <c r="C441" s="264"/>
      <c r="D441" s="265"/>
      <c r="E441" s="264"/>
      <c r="F441" s="265"/>
      <c r="G441" s="264"/>
      <c r="H441" s="264"/>
      <c r="I441" s="264"/>
      <c r="J441" s="264"/>
      <c r="K441" s="334"/>
      <c r="L441" s="334"/>
      <c r="M441" s="334"/>
    </row>
    <row r="442" spans="1:13" x14ac:dyDescent="0.15">
      <c r="A442" s="264"/>
      <c r="B442" s="265"/>
      <c r="C442" s="264"/>
      <c r="D442" s="265"/>
      <c r="E442" s="264"/>
      <c r="F442" s="265"/>
      <c r="G442" s="264"/>
      <c r="H442" s="264"/>
      <c r="I442" s="264"/>
      <c r="J442" s="264"/>
      <c r="K442" s="334"/>
      <c r="L442" s="334"/>
      <c r="M442" s="334"/>
    </row>
    <row r="443" spans="1:13" x14ac:dyDescent="0.15">
      <c r="A443" s="264"/>
      <c r="B443" s="265"/>
      <c r="C443" s="264"/>
      <c r="D443" s="265"/>
      <c r="E443" s="264"/>
      <c r="F443" s="265"/>
      <c r="G443" s="264"/>
      <c r="H443" s="264"/>
      <c r="I443" s="264"/>
      <c r="J443" s="264"/>
      <c r="K443" s="334"/>
      <c r="L443" s="334"/>
      <c r="M443" s="334"/>
    </row>
    <row r="444" spans="1:13" x14ac:dyDescent="0.15">
      <c r="A444" s="264"/>
      <c r="B444" s="265"/>
      <c r="C444" s="264"/>
      <c r="D444" s="265"/>
      <c r="E444" s="264"/>
      <c r="F444" s="265"/>
      <c r="G444" s="264"/>
      <c r="H444" s="264"/>
      <c r="I444" s="264"/>
      <c r="J444" s="264"/>
      <c r="K444" s="334"/>
      <c r="L444" s="334"/>
      <c r="M444" s="334"/>
    </row>
    <row r="445" spans="1:13" x14ac:dyDescent="0.15">
      <c r="A445" s="264"/>
      <c r="B445" s="265"/>
      <c r="C445" s="264"/>
      <c r="D445" s="265"/>
      <c r="E445" s="264"/>
      <c r="F445" s="265"/>
      <c r="G445" s="264"/>
      <c r="H445" s="264"/>
      <c r="I445" s="264"/>
      <c r="J445" s="264"/>
      <c r="K445" s="334"/>
      <c r="L445" s="334"/>
      <c r="M445" s="334"/>
    </row>
    <row r="446" spans="1:13" x14ac:dyDescent="0.15">
      <c r="A446" s="264"/>
      <c r="B446" s="265"/>
      <c r="C446" s="264"/>
      <c r="D446" s="265"/>
      <c r="E446" s="264"/>
      <c r="F446" s="265"/>
      <c r="G446" s="264"/>
      <c r="H446" s="264"/>
      <c r="I446" s="264"/>
      <c r="J446" s="264"/>
      <c r="K446" s="334"/>
      <c r="L446" s="334"/>
      <c r="M446" s="334"/>
    </row>
    <row r="447" spans="1:13" x14ac:dyDescent="0.15">
      <c r="A447" s="264"/>
      <c r="B447" s="265"/>
      <c r="C447" s="264"/>
      <c r="D447" s="265"/>
      <c r="E447" s="264"/>
      <c r="F447" s="265"/>
      <c r="G447" s="264"/>
      <c r="H447" s="264"/>
      <c r="I447" s="264"/>
      <c r="J447" s="264"/>
      <c r="K447" s="334"/>
      <c r="L447" s="334"/>
      <c r="M447" s="334"/>
    </row>
    <row r="448" spans="1:13" x14ac:dyDescent="0.15">
      <c r="A448" s="264"/>
      <c r="B448" s="265"/>
      <c r="C448" s="264"/>
      <c r="D448" s="265"/>
      <c r="E448" s="264"/>
      <c r="F448" s="265"/>
      <c r="G448" s="264"/>
      <c r="H448" s="264"/>
      <c r="I448" s="264"/>
      <c r="J448" s="264"/>
      <c r="K448" s="334"/>
      <c r="L448" s="334"/>
      <c r="M448" s="334"/>
    </row>
    <row r="449" spans="1:13" x14ac:dyDescent="0.15">
      <c r="A449" s="264"/>
      <c r="B449" s="265"/>
      <c r="C449" s="264"/>
      <c r="D449" s="265"/>
      <c r="E449" s="264"/>
      <c r="F449" s="265"/>
      <c r="G449" s="264"/>
      <c r="H449" s="264"/>
      <c r="I449" s="264"/>
      <c r="J449" s="264"/>
      <c r="K449" s="334"/>
      <c r="L449" s="334"/>
      <c r="M449" s="334"/>
    </row>
    <row r="450" spans="1:13" x14ac:dyDescent="0.15">
      <c r="A450" s="264"/>
      <c r="B450" s="265"/>
      <c r="C450" s="264"/>
      <c r="D450" s="265"/>
      <c r="E450" s="264"/>
      <c r="F450" s="265"/>
      <c r="G450" s="264"/>
      <c r="H450" s="264"/>
      <c r="I450" s="264"/>
      <c r="J450" s="264"/>
      <c r="K450" s="334"/>
      <c r="L450" s="334"/>
      <c r="M450" s="334"/>
    </row>
    <row r="451" spans="1:13" x14ac:dyDescent="0.15">
      <c r="A451" s="264"/>
      <c r="B451" s="265"/>
      <c r="C451" s="264"/>
      <c r="D451" s="265"/>
      <c r="E451" s="264"/>
      <c r="F451" s="265"/>
      <c r="G451" s="264"/>
      <c r="H451" s="264"/>
      <c r="I451" s="264"/>
      <c r="J451" s="264"/>
      <c r="K451" s="334"/>
      <c r="L451" s="334"/>
      <c r="M451" s="334"/>
    </row>
    <row r="452" spans="1:13" x14ac:dyDescent="0.15">
      <c r="A452" s="264"/>
      <c r="B452" s="265"/>
      <c r="C452" s="264"/>
      <c r="D452" s="265"/>
      <c r="E452" s="264"/>
      <c r="F452" s="265"/>
      <c r="G452" s="264"/>
      <c r="H452" s="264"/>
      <c r="I452" s="264"/>
      <c r="J452" s="264"/>
      <c r="K452" s="334"/>
      <c r="L452" s="334"/>
      <c r="M452" s="334"/>
    </row>
    <row r="453" spans="1:13" x14ac:dyDescent="0.15">
      <c r="A453" s="264"/>
      <c r="B453" s="265"/>
      <c r="C453" s="264"/>
      <c r="D453" s="265"/>
      <c r="E453" s="264"/>
      <c r="F453" s="265"/>
      <c r="G453" s="264"/>
      <c r="H453" s="264"/>
      <c r="I453" s="264"/>
      <c r="J453" s="264"/>
      <c r="K453" s="334"/>
      <c r="L453" s="334"/>
      <c r="M453" s="334"/>
    </row>
    <row r="454" spans="1:13" x14ac:dyDescent="0.15">
      <c r="A454" s="264"/>
      <c r="B454" s="265"/>
      <c r="C454" s="264"/>
      <c r="D454" s="265"/>
      <c r="E454" s="264"/>
      <c r="F454" s="265"/>
      <c r="G454" s="264"/>
      <c r="H454" s="264"/>
      <c r="I454" s="264"/>
      <c r="J454" s="264"/>
      <c r="K454" s="334"/>
      <c r="L454" s="334"/>
      <c r="M454" s="334"/>
    </row>
    <row r="455" spans="1:13" x14ac:dyDescent="0.15">
      <c r="A455" s="264"/>
      <c r="B455" s="265"/>
      <c r="C455" s="264"/>
      <c r="D455" s="265"/>
      <c r="E455" s="264"/>
      <c r="F455" s="265"/>
      <c r="G455" s="264"/>
      <c r="H455" s="264"/>
      <c r="I455" s="264"/>
      <c r="J455" s="264"/>
      <c r="K455" s="334"/>
      <c r="L455" s="334"/>
      <c r="M455" s="334"/>
    </row>
    <row r="456" spans="1:13" x14ac:dyDescent="0.15">
      <c r="A456" s="264"/>
      <c r="B456" s="265"/>
      <c r="C456" s="264"/>
      <c r="D456" s="265"/>
      <c r="E456" s="264"/>
      <c r="F456" s="265"/>
      <c r="G456" s="264"/>
      <c r="H456" s="264"/>
      <c r="I456" s="264"/>
      <c r="J456" s="264"/>
      <c r="K456" s="334"/>
      <c r="L456" s="334"/>
      <c r="M456" s="334"/>
    </row>
    <row r="457" spans="1:13" x14ac:dyDescent="0.15">
      <c r="A457" s="264"/>
      <c r="B457" s="265"/>
      <c r="C457" s="264"/>
      <c r="D457" s="265"/>
      <c r="E457" s="264"/>
      <c r="F457" s="265"/>
      <c r="G457" s="264"/>
      <c r="H457" s="264"/>
      <c r="I457" s="264"/>
      <c r="J457" s="264"/>
      <c r="K457" s="334"/>
      <c r="L457" s="334"/>
      <c r="M457" s="334"/>
    </row>
    <row r="458" spans="1:13" x14ac:dyDescent="0.15">
      <c r="A458" s="264"/>
      <c r="B458" s="265"/>
      <c r="C458" s="264"/>
      <c r="D458" s="265"/>
      <c r="E458" s="264"/>
      <c r="F458" s="265"/>
      <c r="G458" s="264"/>
      <c r="H458" s="264"/>
      <c r="I458" s="264"/>
      <c r="J458" s="264"/>
      <c r="K458" s="334"/>
      <c r="L458" s="334"/>
      <c r="M458" s="334"/>
    </row>
    <row r="459" spans="1:13" x14ac:dyDescent="0.15">
      <c r="A459" s="264"/>
      <c r="B459" s="265"/>
      <c r="C459" s="264"/>
      <c r="D459" s="265"/>
      <c r="E459" s="264"/>
      <c r="F459" s="265"/>
      <c r="G459" s="264"/>
      <c r="H459" s="264"/>
      <c r="I459" s="264"/>
      <c r="J459" s="264"/>
      <c r="K459" s="334"/>
      <c r="L459" s="334"/>
      <c r="M459" s="334"/>
    </row>
    <row r="460" spans="1:13" x14ac:dyDescent="0.15">
      <c r="A460" s="264"/>
      <c r="B460" s="265"/>
      <c r="C460" s="264"/>
      <c r="D460" s="265"/>
      <c r="E460" s="264"/>
      <c r="F460" s="265"/>
      <c r="G460" s="264"/>
      <c r="H460" s="264"/>
      <c r="I460" s="264"/>
      <c r="J460" s="264"/>
      <c r="K460" s="334"/>
      <c r="L460" s="334"/>
      <c r="M460" s="334"/>
    </row>
    <row r="461" spans="1:13" x14ac:dyDescent="0.15">
      <c r="A461" s="264"/>
      <c r="B461" s="265"/>
      <c r="C461" s="264"/>
      <c r="D461" s="265"/>
      <c r="E461" s="264"/>
      <c r="F461" s="265"/>
      <c r="G461" s="264"/>
      <c r="H461" s="264"/>
      <c r="I461" s="264"/>
      <c r="J461" s="264"/>
      <c r="K461" s="334"/>
      <c r="L461" s="334"/>
      <c r="M461" s="334"/>
    </row>
    <row r="462" spans="1:13" x14ac:dyDescent="0.15">
      <c r="A462" s="264"/>
      <c r="B462" s="265"/>
      <c r="C462" s="264"/>
      <c r="D462" s="265"/>
      <c r="E462" s="264"/>
      <c r="F462" s="265"/>
      <c r="G462" s="264"/>
      <c r="H462" s="264"/>
      <c r="I462" s="264"/>
      <c r="J462" s="264"/>
      <c r="K462" s="334"/>
      <c r="L462" s="334"/>
      <c r="M462" s="334"/>
    </row>
    <row r="463" spans="1:13" x14ac:dyDescent="0.15">
      <c r="A463" s="264"/>
      <c r="B463" s="265"/>
      <c r="C463" s="264"/>
      <c r="D463" s="265"/>
      <c r="E463" s="264"/>
      <c r="F463" s="265"/>
      <c r="G463" s="264"/>
      <c r="H463" s="264"/>
      <c r="I463" s="264"/>
      <c r="J463" s="264"/>
      <c r="K463" s="334"/>
      <c r="L463" s="334"/>
      <c r="M463" s="334"/>
    </row>
    <row r="464" spans="1:13" x14ac:dyDescent="0.15">
      <c r="A464" s="264"/>
      <c r="B464" s="265"/>
      <c r="C464" s="264"/>
      <c r="D464" s="265"/>
      <c r="E464" s="264"/>
      <c r="F464" s="265"/>
      <c r="G464" s="264"/>
      <c r="H464" s="264"/>
      <c r="I464" s="264"/>
      <c r="J464" s="264"/>
      <c r="K464" s="334"/>
      <c r="L464" s="334"/>
      <c r="M464" s="334"/>
    </row>
    <row r="465" spans="1:13" x14ac:dyDescent="0.15">
      <c r="A465" s="264"/>
      <c r="B465" s="265"/>
      <c r="C465" s="264"/>
      <c r="D465" s="265"/>
      <c r="E465" s="264"/>
      <c r="F465" s="265"/>
      <c r="G465" s="264"/>
      <c r="H465" s="264"/>
      <c r="I465" s="264"/>
      <c r="J465" s="264"/>
      <c r="K465" s="334"/>
      <c r="L465" s="334"/>
      <c r="M465" s="334"/>
    </row>
    <row r="466" spans="1:13" x14ac:dyDescent="0.15">
      <c r="A466" s="264"/>
      <c r="B466" s="265"/>
      <c r="C466" s="264"/>
      <c r="D466" s="265"/>
      <c r="E466" s="264"/>
      <c r="F466" s="265"/>
      <c r="G466" s="264"/>
      <c r="H466" s="264"/>
      <c r="I466" s="264"/>
      <c r="J466" s="264"/>
      <c r="K466" s="334"/>
      <c r="L466" s="334"/>
      <c r="M466" s="334"/>
    </row>
    <row r="467" spans="1:13" x14ac:dyDescent="0.15">
      <c r="A467" s="264"/>
      <c r="B467" s="265"/>
      <c r="C467" s="264"/>
      <c r="D467" s="265"/>
      <c r="E467" s="264"/>
      <c r="F467" s="265"/>
      <c r="G467" s="264"/>
      <c r="H467" s="264"/>
      <c r="I467" s="264"/>
      <c r="J467" s="264"/>
      <c r="K467" s="334"/>
      <c r="L467" s="334"/>
      <c r="M467" s="334"/>
    </row>
    <row r="468" spans="1:13" x14ac:dyDescent="0.15">
      <c r="A468" s="264"/>
      <c r="B468" s="265"/>
      <c r="C468" s="264"/>
      <c r="D468" s="265"/>
      <c r="E468" s="264"/>
      <c r="F468" s="265"/>
      <c r="G468" s="264"/>
      <c r="H468" s="264"/>
      <c r="I468" s="264"/>
      <c r="J468" s="264"/>
      <c r="K468" s="334"/>
      <c r="L468" s="334"/>
      <c r="M468" s="334"/>
    </row>
    <row r="469" spans="1:13" x14ac:dyDescent="0.15">
      <c r="A469" s="264"/>
      <c r="B469" s="265"/>
      <c r="C469" s="264"/>
      <c r="D469" s="265"/>
      <c r="E469" s="264"/>
      <c r="F469" s="265"/>
      <c r="G469" s="264"/>
      <c r="H469" s="264"/>
      <c r="I469" s="264"/>
      <c r="J469" s="264"/>
      <c r="K469" s="334"/>
      <c r="L469" s="334"/>
      <c r="M469" s="334"/>
    </row>
    <row r="470" spans="1:13" x14ac:dyDescent="0.15">
      <c r="A470" s="264"/>
      <c r="B470" s="265"/>
      <c r="C470" s="264"/>
      <c r="D470" s="265"/>
      <c r="E470" s="264"/>
      <c r="F470" s="265"/>
      <c r="G470" s="264"/>
      <c r="H470" s="264"/>
      <c r="I470" s="264"/>
      <c r="J470" s="264"/>
      <c r="K470" s="334"/>
      <c r="L470" s="334"/>
      <c r="M470" s="334"/>
    </row>
    <row r="471" spans="1:13" x14ac:dyDescent="0.15">
      <c r="A471" s="264"/>
      <c r="B471" s="265"/>
      <c r="C471" s="264"/>
      <c r="D471" s="265"/>
      <c r="E471" s="264"/>
      <c r="F471" s="265"/>
      <c r="G471" s="264"/>
      <c r="H471" s="264"/>
      <c r="I471" s="264"/>
      <c r="J471" s="264"/>
      <c r="K471" s="334"/>
      <c r="L471" s="334"/>
      <c r="M471" s="334"/>
    </row>
    <row r="472" spans="1:13" x14ac:dyDescent="0.15">
      <c r="A472" s="264"/>
      <c r="B472" s="265"/>
      <c r="C472" s="264"/>
      <c r="D472" s="265"/>
      <c r="E472" s="264"/>
      <c r="F472" s="265"/>
      <c r="G472" s="264"/>
      <c r="H472" s="264"/>
      <c r="I472" s="264"/>
      <c r="J472" s="264"/>
      <c r="K472" s="334"/>
      <c r="L472" s="334"/>
      <c r="M472" s="334"/>
    </row>
    <row r="473" spans="1:13" x14ac:dyDescent="0.15">
      <c r="A473" s="264"/>
      <c r="B473" s="265"/>
      <c r="C473" s="264"/>
      <c r="D473" s="265"/>
      <c r="E473" s="264"/>
      <c r="F473" s="265"/>
      <c r="G473" s="264"/>
      <c r="H473" s="264"/>
      <c r="I473" s="264"/>
      <c r="J473" s="264"/>
      <c r="K473" s="334"/>
      <c r="L473" s="334"/>
      <c r="M473" s="334"/>
    </row>
    <row r="474" spans="1:13" x14ac:dyDescent="0.15">
      <c r="A474" s="264"/>
      <c r="B474" s="265"/>
      <c r="C474" s="264"/>
      <c r="D474" s="265"/>
      <c r="E474" s="264"/>
      <c r="F474" s="265"/>
      <c r="G474" s="264"/>
      <c r="H474" s="264"/>
      <c r="I474" s="264"/>
      <c r="J474" s="264"/>
      <c r="K474" s="334"/>
      <c r="L474" s="334"/>
      <c r="M474" s="334"/>
    </row>
    <row r="475" spans="1:13" x14ac:dyDescent="0.15">
      <c r="A475" s="264"/>
      <c r="B475" s="265"/>
      <c r="C475" s="264"/>
      <c r="D475" s="265"/>
      <c r="E475" s="264"/>
      <c r="F475" s="265"/>
      <c r="G475" s="264"/>
      <c r="H475" s="264"/>
      <c r="I475" s="264"/>
      <c r="J475" s="264"/>
      <c r="K475" s="334"/>
      <c r="L475" s="334"/>
      <c r="M475" s="334"/>
    </row>
    <row r="476" spans="1:13" x14ac:dyDescent="0.15">
      <c r="A476" s="264"/>
      <c r="B476" s="265"/>
      <c r="C476" s="264"/>
      <c r="D476" s="265"/>
      <c r="E476" s="264"/>
      <c r="F476" s="265"/>
      <c r="G476" s="264"/>
      <c r="H476" s="264"/>
      <c r="I476" s="264"/>
      <c r="J476" s="264"/>
      <c r="K476" s="334"/>
      <c r="L476" s="334"/>
      <c r="M476" s="334"/>
    </row>
    <row r="477" spans="1:13" x14ac:dyDescent="0.15">
      <c r="A477" s="264"/>
      <c r="B477" s="265"/>
      <c r="C477" s="264"/>
      <c r="D477" s="265"/>
      <c r="E477" s="264"/>
      <c r="F477" s="265"/>
      <c r="G477" s="264"/>
      <c r="H477" s="264"/>
      <c r="I477" s="264"/>
      <c r="J477" s="264"/>
      <c r="K477" s="334"/>
      <c r="L477" s="334"/>
      <c r="M477" s="334"/>
    </row>
    <row r="478" spans="1:13" x14ac:dyDescent="0.15">
      <c r="A478" s="264"/>
      <c r="B478" s="265"/>
      <c r="C478" s="264"/>
      <c r="D478" s="265"/>
      <c r="E478" s="264"/>
      <c r="F478" s="265"/>
      <c r="G478" s="264"/>
      <c r="H478" s="264"/>
      <c r="I478" s="264"/>
      <c r="J478" s="264"/>
      <c r="K478" s="334"/>
      <c r="L478" s="334"/>
      <c r="M478" s="334"/>
    </row>
    <row r="479" spans="1:13" x14ac:dyDescent="0.15">
      <c r="A479" s="264"/>
      <c r="B479" s="265"/>
      <c r="C479" s="264"/>
      <c r="D479" s="265"/>
      <c r="E479" s="264"/>
      <c r="F479" s="265"/>
      <c r="G479" s="264"/>
      <c r="H479" s="264"/>
      <c r="I479" s="264"/>
      <c r="J479" s="264"/>
      <c r="K479" s="334"/>
      <c r="L479" s="334"/>
      <c r="M479" s="334"/>
    </row>
    <row r="480" spans="1:13" x14ac:dyDescent="0.15">
      <c r="A480" s="264"/>
      <c r="B480" s="265"/>
      <c r="C480" s="264"/>
      <c r="D480" s="265"/>
      <c r="E480" s="264"/>
      <c r="F480" s="265"/>
      <c r="G480" s="264"/>
      <c r="H480" s="264"/>
      <c r="I480" s="264"/>
      <c r="J480" s="264"/>
      <c r="K480" s="334"/>
      <c r="L480" s="334"/>
      <c r="M480" s="334"/>
    </row>
    <row r="481" spans="1:13" x14ac:dyDescent="0.15">
      <c r="A481" s="264"/>
      <c r="B481" s="265"/>
      <c r="C481" s="264"/>
      <c r="D481" s="265"/>
      <c r="E481" s="264"/>
      <c r="F481" s="265"/>
      <c r="G481" s="264"/>
      <c r="H481" s="264"/>
      <c r="I481" s="264"/>
      <c r="J481" s="264"/>
      <c r="K481" s="334"/>
      <c r="L481" s="334"/>
      <c r="M481" s="334"/>
    </row>
    <row r="482" spans="1:13" x14ac:dyDescent="0.15">
      <c r="A482" s="264"/>
      <c r="B482" s="265"/>
      <c r="C482" s="264"/>
      <c r="D482" s="265"/>
      <c r="E482" s="264"/>
      <c r="F482" s="265"/>
      <c r="G482" s="264"/>
      <c r="H482" s="264"/>
      <c r="I482" s="264"/>
      <c r="J482" s="264"/>
      <c r="K482" s="334"/>
      <c r="L482" s="334"/>
      <c r="M482" s="334"/>
    </row>
    <row r="483" spans="1:13" x14ac:dyDescent="0.15">
      <c r="A483" s="264"/>
      <c r="B483" s="265"/>
      <c r="C483" s="264"/>
      <c r="D483" s="265"/>
      <c r="E483" s="264"/>
      <c r="F483" s="265"/>
      <c r="G483" s="264"/>
      <c r="H483" s="264"/>
      <c r="I483" s="264"/>
      <c r="J483" s="264"/>
      <c r="K483" s="334"/>
      <c r="L483" s="334"/>
      <c r="M483" s="334"/>
    </row>
    <row r="484" spans="1:13" x14ac:dyDescent="0.15">
      <c r="A484" s="264"/>
      <c r="B484" s="265"/>
      <c r="C484" s="264"/>
      <c r="D484" s="265"/>
      <c r="E484" s="264"/>
      <c r="F484" s="265"/>
      <c r="G484" s="264"/>
      <c r="H484" s="264"/>
      <c r="I484" s="264"/>
      <c r="J484" s="264"/>
      <c r="K484" s="334"/>
      <c r="L484" s="334"/>
      <c r="M484" s="334"/>
    </row>
    <row r="485" spans="1:13" x14ac:dyDescent="0.15">
      <c r="A485" s="264"/>
      <c r="B485" s="265"/>
      <c r="C485" s="264"/>
      <c r="D485" s="265"/>
      <c r="E485" s="264"/>
      <c r="F485" s="265"/>
      <c r="G485" s="264"/>
      <c r="H485" s="264"/>
      <c r="I485" s="264"/>
      <c r="J485" s="264"/>
      <c r="K485" s="334"/>
      <c r="L485" s="334"/>
      <c r="M485" s="334"/>
    </row>
    <row r="486" spans="1:13" x14ac:dyDescent="0.15">
      <c r="A486" s="264"/>
      <c r="B486" s="265"/>
      <c r="C486" s="264"/>
      <c r="D486" s="265"/>
      <c r="E486" s="264"/>
      <c r="F486" s="265"/>
      <c r="G486" s="264"/>
      <c r="H486" s="264"/>
      <c r="I486" s="264"/>
      <c r="J486" s="264"/>
      <c r="K486" s="334"/>
      <c r="L486" s="334"/>
      <c r="M486" s="334"/>
    </row>
    <row r="487" spans="1:13" x14ac:dyDescent="0.15">
      <c r="A487" s="264"/>
      <c r="B487" s="265"/>
      <c r="C487" s="264"/>
      <c r="D487" s="265"/>
      <c r="E487" s="264"/>
      <c r="F487" s="265"/>
      <c r="G487" s="264"/>
      <c r="H487" s="264"/>
      <c r="I487" s="264"/>
      <c r="J487" s="264"/>
      <c r="K487" s="334"/>
      <c r="L487" s="334"/>
      <c r="M487" s="334"/>
    </row>
    <row r="488" spans="1:13" x14ac:dyDescent="0.15">
      <c r="A488" s="264"/>
      <c r="B488" s="265"/>
      <c r="C488" s="264"/>
      <c r="D488" s="265"/>
      <c r="E488" s="264"/>
      <c r="F488" s="265"/>
      <c r="G488" s="264"/>
      <c r="H488" s="264"/>
      <c r="I488" s="264"/>
      <c r="J488" s="264"/>
      <c r="K488" s="334"/>
      <c r="L488" s="334"/>
      <c r="M488" s="334"/>
    </row>
    <row r="489" spans="1:13" x14ac:dyDescent="0.15">
      <c r="A489" s="264"/>
      <c r="B489" s="265"/>
      <c r="C489" s="264"/>
      <c r="D489" s="265"/>
      <c r="E489" s="264"/>
      <c r="F489" s="265"/>
      <c r="G489" s="264"/>
      <c r="H489" s="264"/>
      <c r="I489" s="264"/>
      <c r="J489" s="264"/>
      <c r="K489" s="334"/>
      <c r="L489" s="334"/>
      <c r="M489" s="334"/>
    </row>
    <row r="490" spans="1:13" x14ac:dyDescent="0.15">
      <c r="A490" s="264"/>
      <c r="B490" s="265"/>
      <c r="C490" s="264"/>
      <c r="D490" s="265"/>
      <c r="E490" s="264"/>
      <c r="F490" s="265"/>
      <c r="G490" s="264"/>
      <c r="H490" s="264"/>
      <c r="I490" s="264"/>
      <c r="J490" s="264"/>
      <c r="K490" s="334"/>
      <c r="L490" s="334"/>
      <c r="M490" s="334"/>
    </row>
    <row r="491" spans="1:13" x14ac:dyDescent="0.15">
      <c r="A491" s="264"/>
      <c r="B491" s="265"/>
      <c r="C491" s="264"/>
      <c r="D491" s="265"/>
      <c r="E491" s="264"/>
      <c r="F491" s="265"/>
      <c r="G491" s="264"/>
      <c r="H491" s="264"/>
      <c r="I491" s="264"/>
      <c r="J491" s="264"/>
      <c r="K491" s="334"/>
      <c r="L491" s="334"/>
      <c r="M491" s="334"/>
    </row>
    <row r="492" spans="1:13" x14ac:dyDescent="0.15">
      <c r="A492" s="264"/>
      <c r="B492" s="265"/>
      <c r="C492" s="264"/>
      <c r="D492" s="265"/>
      <c r="E492" s="264"/>
      <c r="F492" s="265"/>
      <c r="G492" s="264"/>
      <c r="H492" s="264"/>
      <c r="I492" s="264"/>
      <c r="J492" s="264"/>
      <c r="K492" s="334"/>
      <c r="L492" s="334"/>
      <c r="M492" s="334"/>
    </row>
    <row r="493" spans="1:13" x14ac:dyDescent="0.15">
      <c r="A493" s="264"/>
      <c r="B493" s="265"/>
      <c r="C493" s="264"/>
      <c r="D493" s="265"/>
      <c r="E493" s="264"/>
      <c r="F493" s="265"/>
      <c r="G493" s="264"/>
      <c r="H493" s="264"/>
      <c r="I493" s="264"/>
      <c r="J493" s="264"/>
      <c r="K493" s="334"/>
      <c r="L493" s="334"/>
      <c r="M493" s="334"/>
    </row>
    <row r="494" spans="1:13" x14ac:dyDescent="0.15">
      <c r="A494" s="264"/>
      <c r="B494" s="265"/>
      <c r="C494" s="264"/>
      <c r="D494" s="265"/>
      <c r="E494" s="264"/>
      <c r="F494" s="265"/>
      <c r="G494" s="264"/>
      <c r="H494" s="264"/>
      <c r="I494" s="264"/>
      <c r="J494" s="264"/>
      <c r="K494" s="334"/>
      <c r="L494" s="334"/>
      <c r="M494" s="334"/>
    </row>
    <row r="495" spans="1:13" x14ac:dyDescent="0.15">
      <c r="A495" s="264"/>
      <c r="B495" s="265"/>
      <c r="C495" s="264"/>
      <c r="D495" s="265"/>
      <c r="E495" s="264"/>
      <c r="F495" s="265"/>
      <c r="G495" s="264"/>
      <c r="H495" s="264"/>
      <c r="I495" s="264"/>
      <c r="J495" s="264"/>
      <c r="K495" s="334"/>
      <c r="L495" s="334"/>
      <c r="M495" s="334"/>
    </row>
    <row r="496" spans="1:13" x14ac:dyDescent="0.15">
      <c r="A496" s="264"/>
      <c r="B496" s="265"/>
      <c r="C496" s="264"/>
      <c r="D496" s="265"/>
      <c r="E496" s="264"/>
      <c r="F496" s="265"/>
      <c r="G496" s="264"/>
      <c r="H496" s="264"/>
      <c r="I496" s="264"/>
      <c r="J496" s="264"/>
      <c r="K496" s="334"/>
      <c r="L496" s="334"/>
      <c r="M496" s="334"/>
    </row>
    <row r="497" spans="1:13" x14ac:dyDescent="0.15">
      <c r="A497" s="264"/>
      <c r="B497" s="265"/>
      <c r="C497" s="264"/>
      <c r="D497" s="265"/>
      <c r="E497" s="264"/>
      <c r="F497" s="265"/>
      <c r="G497" s="264"/>
      <c r="H497" s="264"/>
      <c r="I497" s="264"/>
      <c r="J497" s="264"/>
      <c r="K497" s="334"/>
      <c r="L497" s="334"/>
      <c r="M497" s="334"/>
    </row>
    <row r="498" spans="1:13" x14ac:dyDescent="0.15">
      <c r="A498" s="264"/>
      <c r="B498" s="265"/>
      <c r="C498" s="264"/>
      <c r="D498" s="265"/>
      <c r="E498" s="264"/>
      <c r="F498" s="265"/>
      <c r="G498" s="264"/>
      <c r="H498" s="264"/>
      <c r="I498" s="264"/>
      <c r="J498" s="264"/>
      <c r="K498" s="334"/>
      <c r="L498" s="334"/>
      <c r="M498" s="334"/>
    </row>
    <row r="499" spans="1:13" x14ac:dyDescent="0.15">
      <c r="A499" s="264"/>
      <c r="B499" s="265"/>
      <c r="C499" s="264"/>
      <c r="D499" s="265"/>
      <c r="E499" s="264"/>
      <c r="F499" s="265"/>
      <c r="G499" s="264"/>
      <c r="H499" s="264"/>
      <c r="I499" s="264"/>
      <c r="J499" s="264"/>
      <c r="K499" s="334"/>
      <c r="L499" s="334"/>
      <c r="M499" s="334"/>
    </row>
    <row r="500" spans="1:13" x14ac:dyDescent="0.15">
      <c r="A500" s="264"/>
      <c r="B500" s="265"/>
      <c r="C500" s="264"/>
      <c r="D500" s="265"/>
      <c r="E500" s="264"/>
      <c r="F500" s="265"/>
      <c r="G500" s="264"/>
      <c r="H500" s="264"/>
      <c r="I500" s="264"/>
      <c r="J500" s="264"/>
      <c r="K500" s="334"/>
      <c r="L500" s="334"/>
      <c r="M500" s="334"/>
    </row>
    <row r="501" spans="1:13" x14ac:dyDescent="0.15">
      <c r="A501" s="264"/>
      <c r="B501" s="265"/>
      <c r="C501" s="264"/>
      <c r="D501" s="265"/>
      <c r="E501" s="264"/>
      <c r="F501" s="265"/>
      <c r="G501" s="264"/>
      <c r="H501" s="264"/>
      <c r="I501" s="264"/>
      <c r="J501" s="264"/>
      <c r="K501" s="334"/>
      <c r="L501" s="334"/>
      <c r="M501" s="334"/>
    </row>
    <row r="502" spans="1:13" x14ac:dyDescent="0.15">
      <c r="A502" s="264"/>
      <c r="B502" s="265"/>
      <c r="C502" s="264"/>
      <c r="D502" s="265"/>
      <c r="E502" s="264"/>
      <c r="F502" s="265"/>
      <c r="G502" s="264"/>
      <c r="H502" s="264"/>
      <c r="I502" s="264"/>
      <c r="J502" s="264"/>
      <c r="K502" s="334"/>
      <c r="L502" s="334"/>
      <c r="M502" s="334"/>
    </row>
    <row r="503" spans="1:13" x14ac:dyDescent="0.15">
      <c r="A503" s="264"/>
      <c r="B503" s="265"/>
      <c r="C503" s="264"/>
      <c r="D503" s="265"/>
      <c r="E503" s="264"/>
      <c r="F503" s="265"/>
      <c r="G503" s="264"/>
      <c r="H503" s="264"/>
      <c r="I503" s="264"/>
      <c r="J503" s="264"/>
      <c r="K503" s="334"/>
      <c r="L503" s="334"/>
      <c r="M503" s="334"/>
    </row>
    <row r="504" spans="1:13" x14ac:dyDescent="0.15">
      <c r="A504" s="264"/>
      <c r="B504" s="265"/>
      <c r="C504" s="264"/>
      <c r="D504" s="265"/>
      <c r="E504" s="264"/>
      <c r="F504" s="265"/>
      <c r="G504" s="264"/>
      <c r="H504" s="264"/>
      <c r="I504" s="264"/>
      <c r="J504" s="264"/>
      <c r="K504" s="334"/>
      <c r="L504" s="334"/>
      <c r="M504" s="334"/>
    </row>
    <row r="505" spans="1:13" x14ac:dyDescent="0.15">
      <c r="A505" s="264"/>
      <c r="B505" s="265"/>
      <c r="C505" s="264"/>
      <c r="D505" s="265"/>
      <c r="E505" s="264"/>
      <c r="F505" s="265"/>
      <c r="G505" s="264"/>
      <c r="H505" s="264"/>
      <c r="I505" s="264"/>
      <c r="J505" s="264"/>
      <c r="K505" s="334"/>
      <c r="L505" s="334"/>
      <c r="M505" s="334"/>
    </row>
    <row r="506" spans="1:13" x14ac:dyDescent="0.15">
      <c r="A506" s="264"/>
      <c r="B506" s="265"/>
      <c r="C506" s="264"/>
      <c r="D506" s="265"/>
      <c r="E506" s="264"/>
      <c r="F506" s="265"/>
      <c r="G506" s="264"/>
      <c r="H506" s="264"/>
      <c r="I506" s="264"/>
      <c r="J506" s="264"/>
      <c r="K506" s="334"/>
      <c r="L506" s="334"/>
      <c r="M506" s="334"/>
    </row>
    <row r="507" spans="1:13" x14ac:dyDescent="0.15">
      <c r="A507" s="264"/>
      <c r="B507" s="265"/>
      <c r="C507" s="264"/>
      <c r="D507" s="265"/>
      <c r="E507" s="264"/>
      <c r="F507" s="265"/>
      <c r="G507" s="264"/>
      <c r="H507" s="264"/>
      <c r="I507" s="264"/>
      <c r="J507" s="264"/>
      <c r="K507" s="334"/>
      <c r="L507" s="334"/>
      <c r="M507" s="334"/>
    </row>
    <row r="508" spans="1:13" x14ac:dyDescent="0.15">
      <c r="A508" s="264"/>
      <c r="B508" s="265"/>
      <c r="C508" s="264"/>
      <c r="D508" s="265"/>
      <c r="E508" s="264"/>
      <c r="F508" s="265"/>
      <c r="G508" s="264"/>
      <c r="H508" s="264"/>
      <c r="I508" s="264"/>
      <c r="J508" s="264"/>
      <c r="K508" s="334"/>
      <c r="L508" s="334"/>
      <c r="M508" s="334"/>
    </row>
    <row r="509" spans="1:13" x14ac:dyDescent="0.15">
      <c r="A509" s="264"/>
      <c r="B509" s="265"/>
      <c r="C509" s="264"/>
      <c r="D509" s="265"/>
      <c r="E509" s="264"/>
      <c r="F509" s="265"/>
      <c r="G509" s="264"/>
      <c r="H509" s="264"/>
      <c r="I509" s="264"/>
      <c r="J509" s="264"/>
      <c r="K509" s="334"/>
      <c r="L509" s="334"/>
      <c r="M509" s="334"/>
    </row>
    <row r="510" spans="1:13" x14ac:dyDescent="0.15">
      <c r="A510" s="264"/>
      <c r="B510" s="265"/>
      <c r="C510" s="264"/>
      <c r="D510" s="265"/>
      <c r="E510" s="264"/>
      <c r="F510" s="265"/>
      <c r="G510" s="264"/>
      <c r="H510" s="264"/>
      <c r="I510" s="264"/>
      <c r="J510" s="264"/>
      <c r="K510" s="334"/>
      <c r="L510" s="334"/>
      <c r="M510" s="334"/>
    </row>
    <row r="511" spans="1:13" x14ac:dyDescent="0.15">
      <c r="A511" s="264"/>
      <c r="B511" s="265"/>
      <c r="C511" s="264"/>
      <c r="D511" s="265"/>
      <c r="E511" s="264"/>
      <c r="F511" s="265"/>
      <c r="G511" s="264"/>
      <c r="H511" s="264"/>
      <c r="I511" s="264"/>
      <c r="J511" s="264"/>
      <c r="K511" s="334"/>
      <c r="L511" s="334"/>
      <c r="M511" s="334"/>
    </row>
    <row r="512" spans="1:13" x14ac:dyDescent="0.15">
      <c r="A512" s="264"/>
      <c r="B512" s="265"/>
      <c r="C512" s="264"/>
      <c r="D512" s="265"/>
      <c r="E512" s="264"/>
      <c r="F512" s="265"/>
      <c r="G512" s="264"/>
      <c r="H512" s="264"/>
      <c r="I512" s="264"/>
      <c r="J512" s="264"/>
      <c r="K512" s="334"/>
      <c r="L512" s="334"/>
      <c r="M512" s="334"/>
    </row>
    <row r="513" spans="1:13" x14ac:dyDescent="0.15">
      <c r="A513" s="264"/>
      <c r="B513" s="265"/>
      <c r="C513" s="264"/>
      <c r="D513" s="265"/>
      <c r="E513" s="264"/>
      <c r="F513" s="265"/>
      <c r="G513" s="264"/>
      <c r="H513" s="264"/>
      <c r="I513" s="264"/>
      <c r="J513" s="264"/>
      <c r="K513" s="334"/>
      <c r="L513" s="334"/>
      <c r="M513" s="334"/>
    </row>
    <row r="514" spans="1:13" x14ac:dyDescent="0.15">
      <c r="A514" s="264"/>
      <c r="B514" s="265"/>
      <c r="C514" s="264"/>
      <c r="D514" s="265"/>
      <c r="E514" s="264"/>
      <c r="F514" s="265"/>
      <c r="G514" s="264"/>
      <c r="H514" s="264"/>
      <c r="I514" s="264"/>
      <c r="J514" s="264"/>
      <c r="K514" s="334"/>
      <c r="L514" s="334"/>
      <c r="M514" s="334"/>
    </row>
    <row r="515" spans="1:13" x14ac:dyDescent="0.15">
      <c r="A515" s="264"/>
      <c r="B515" s="265"/>
      <c r="C515" s="264"/>
      <c r="D515" s="265"/>
      <c r="E515" s="264"/>
      <c r="F515" s="265"/>
      <c r="G515" s="264"/>
      <c r="H515" s="264"/>
      <c r="I515" s="264"/>
      <c r="J515" s="264"/>
      <c r="K515" s="334"/>
      <c r="L515" s="334"/>
      <c r="M515" s="334"/>
    </row>
    <row r="516" spans="1:13" x14ac:dyDescent="0.15">
      <c r="A516" s="264"/>
      <c r="B516" s="265"/>
      <c r="C516" s="264"/>
      <c r="D516" s="265"/>
      <c r="E516" s="264"/>
      <c r="F516" s="265"/>
      <c r="G516" s="264"/>
      <c r="H516" s="264"/>
      <c r="I516" s="264"/>
      <c r="J516" s="264"/>
      <c r="K516" s="334"/>
      <c r="L516" s="334"/>
      <c r="M516" s="334"/>
    </row>
    <row r="517" spans="1:13" x14ac:dyDescent="0.15">
      <c r="A517" s="264"/>
      <c r="B517" s="265"/>
      <c r="C517" s="264"/>
      <c r="D517" s="265"/>
      <c r="E517" s="264"/>
      <c r="F517" s="265"/>
      <c r="G517" s="264"/>
      <c r="H517" s="264"/>
      <c r="I517" s="264"/>
      <c r="J517" s="264"/>
      <c r="K517" s="334"/>
      <c r="L517" s="334"/>
      <c r="M517" s="334"/>
    </row>
    <row r="518" spans="1:13" x14ac:dyDescent="0.15">
      <c r="A518" s="264"/>
      <c r="B518" s="265"/>
      <c r="C518" s="264"/>
      <c r="D518" s="265"/>
      <c r="E518" s="264"/>
      <c r="F518" s="265"/>
      <c r="G518" s="264"/>
      <c r="H518" s="264"/>
      <c r="I518" s="264"/>
      <c r="J518" s="264"/>
      <c r="K518" s="334"/>
      <c r="L518" s="334"/>
      <c r="M518" s="334"/>
    </row>
    <row r="519" spans="1:13" x14ac:dyDescent="0.15">
      <c r="A519" s="264"/>
      <c r="B519" s="265"/>
      <c r="C519" s="264"/>
      <c r="D519" s="265"/>
      <c r="E519" s="264"/>
      <c r="F519" s="265"/>
      <c r="G519" s="264"/>
      <c r="H519" s="264"/>
      <c r="I519" s="264"/>
      <c r="J519" s="264"/>
      <c r="K519" s="334"/>
      <c r="L519" s="334"/>
      <c r="M519" s="334"/>
    </row>
    <row r="520" spans="1:13" x14ac:dyDescent="0.15">
      <c r="A520" s="264"/>
      <c r="B520" s="265"/>
      <c r="C520" s="264"/>
      <c r="D520" s="265"/>
      <c r="E520" s="264"/>
      <c r="F520" s="265"/>
      <c r="G520" s="264"/>
      <c r="H520" s="264"/>
      <c r="I520" s="264"/>
      <c r="J520" s="264"/>
      <c r="K520" s="334"/>
      <c r="L520" s="334"/>
      <c r="M520" s="334"/>
    </row>
    <row r="521" spans="1:13" x14ac:dyDescent="0.15">
      <c r="A521" s="264"/>
      <c r="B521" s="265"/>
      <c r="C521" s="264"/>
      <c r="D521" s="265"/>
      <c r="E521" s="264"/>
      <c r="F521" s="265"/>
      <c r="G521" s="264"/>
      <c r="H521" s="264"/>
      <c r="I521" s="264"/>
      <c r="J521" s="264"/>
      <c r="K521" s="334"/>
      <c r="L521" s="334"/>
      <c r="M521" s="334"/>
    </row>
    <row r="522" spans="1:13" x14ac:dyDescent="0.15">
      <c r="A522" s="264"/>
      <c r="B522" s="265"/>
      <c r="C522" s="264"/>
      <c r="D522" s="265"/>
      <c r="E522" s="264"/>
      <c r="F522" s="265"/>
      <c r="G522" s="264"/>
      <c r="H522" s="264"/>
      <c r="I522" s="264"/>
      <c r="J522" s="264"/>
      <c r="K522" s="334"/>
      <c r="L522" s="334"/>
      <c r="M522" s="334"/>
    </row>
    <row r="523" spans="1:13" x14ac:dyDescent="0.15">
      <c r="A523" s="264"/>
      <c r="B523" s="265"/>
      <c r="C523" s="264"/>
      <c r="D523" s="265"/>
      <c r="E523" s="264"/>
      <c r="F523" s="265"/>
      <c r="G523" s="264"/>
      <c r="H523" s="264"/>
      <c r="I523" s="264"/>
      <c r="J523" s="264"/>
      <c r="K523" s="334"/>
      <c r="L523" s="334"/>
      <c r="M523" s="334"/>
    </row>
    <row r="524" spans="1:13" x14ac:dyDescent="0.15">
      <c r="A524" s="264"/>
      <c r="B524" s="265"/>
      <c r="C524" s="264"/>
      <c r="D524" s="265"/>
      <c r="E524" s="264"/>
      <c r="F524" s="265"/>
      <c r="G524" s="264"/>
      <c r="H524" s="264"/>
      <c r="I524" s="264"/>
      <c r="J524" s="264"/>
      <c r="K524" s="334"/>
      <c r="L524" s="334"/>
      <c r="M524" s="334"/>
    </row>
    <row r="525" spans="1:13" x14ac:dyDescent="0.15">
      <c r="A525" s="264"/>
      <c r="B525" s="265"/>
      <c r="C525" s="264"/>
      <c r="D525" s="265"/>
      <c r="E525" s="264"/>
      <c r="F525" s="265"/>
      <c r="G525" s="264"/>
      <c r="H525" s="264"/>
      <c r="I525" s="264"/>
      <c r="J525" s="264"/>
      <c r="K525" s="334"/>
      <c r="L525" s="334"/>
      <c r="M525" s="334"/>
    </row>
    <row r="526" spans="1:13" x14ac:dyDescent="0.15">
      <c r="A526" s="264"/>
      <c r="B526" s="265"/>
      <c r="C526" s="264"/>
      <c r="D526" s="265"/>
      <c r="E526" s="264"/>
      <c r="F526" s="265"/>
      <c r="G526" s="264"/>
      <c r="H526" s="264"/>
      <c r="I526" s="264"/>
      <c r="J526" s="264"/>
      <c r="K526" s="334"/>
      <c r="L526" s="334"/>
      <c r="M526" s="334"/>
    </row>
    <row r="527" spans="1:13" x14ac:dyDescent="0.15">
      <c r="A527" s="264"/>
      <c r="B527" s="265"/>
      <c r="C527" s="264"/>
      <c r="D527" s="265"/>
      <c r="E527" s="264"/>
      <c r="F527" s="265"/>
      <c r="G527" s="264"/>
      <c r="H527" s="264"/>
      <c r="I527" s="264"/>
      <c r="J527" s="264"/>
      <c r="K527" s="334"/>
      <c r="L527" s="334"/>
      <c r="M527" s="334"/>
    </row>
    <row r="528" spans="1:13" x14ac:dyDescent="0.15">
      <c r="A528" s="264"/>
      <c r="B528" s="265"/>
      <c r="C528" s="264"/>
      <c r="D528" s="265"/>
      <c r="E528" s="264"/>
      <c r="F528" s="265"/>
      <c r="G528" s="264"/>
      <c r="H528" s="264"/>
      <c r="I528" s="264"/>
      <c r="J528" s="264"/>
      <c r="K528" s="334"/>
      <c r="L528" s="334"/>
      <c r="M528" s="334"/>
    </row>
    <row r="529" spans="1:13" x14ac:dyDescent="0.15">
      <c r="A529" s="264"/>
      <c r="B529" s="265"/>
      <c r="C529" s="264"/>
      <c r="D529" s="265"/>
      <c r="E529" s="264"/>
      <c r="F529" s="265"/>
      <c r="G529" s="264"/>
      <c r="H529" s="264"/>
      <c r="I529" s="264"/>
      <c r="J529" s="264"/>
      <c r="K529" s="334"/>
      <c r="L529" s="334"/>
      <c r="M529" s="334"/>
    </row>
    <row r="530" spans="1:13" x14ac:dyDescent="0.15">
      <c r="A530" s="264"/>
      <c r="B530" s="265"/>
      <c r="C530" s="264"/>
      <c r="D530" s="265"/>
      <c r="E530" s="264"/>
      <c r="F530" s="265"/>
      <c r="G530" s="264"/>
      <c r="H530" s="264"/>
      <c r="I530" s="264"/>
      <c r="J530" s="264"/>
      <c r="K530" s="334"/>
      <c r="L530" s="334"/>
      <c r="M530" s="334"/>
    </row>
    <row r="531" spans="1:13" x14ac:dyDescent="0.15">
      <c r="A531" s="264"/>
      <c r="B531" s="265"/>
      <c r="C531" s="264"/>
      <c r="D531" s="265"/>
      <c r="E531" s="264"/>
      <c r="F531" s="265"/>
      <c r="G531" s="264"/>
      <c r="H531" s="264"/>
      <c r="I531" s="264"/>
      <c r="J531" s="264"/>
      <c r="K531" s="334"/>
      <c r="L531" s="334"/>
      <c r="M531" s="334"/>
    </row>
    <row r="532" spans="1:13" x14ac:dyDescent="0.15">
      <c r="A532" s="264"/>
      <c r="B532" s="265"/>
      <c r="C532" s="264"/>
      <c r="D532" s="265"/>
      <c r="E532" s="264"/>
      <c r="F532" s="265"/>
      <c r="G532" s="264"/>
      <c r="H532" s="264"/>
      <c r="I532" s="264"/>
      <c r="J532" s="264"/>
      <c r="K532" s="334"/>
      <c r="L532" s="334"/>
      <c r="M532" s="334"/>
    </row>
    <row r="533" spans="1:13" x14ac:dyDescent="0.15">
      <c r="A533" s="264"/>
      <c r="B533" s="265"/>
      <c r="C533" s="264"/>
      <c r="D533" s="265"/>
      <c r="E533" s="264"/>
      <c r="F533" s="265"/>
      <c r="G533" s="264"/>
      <c r="H533" s="264"/>
      <c r="I533" s="264"/>
      <c r="J533" s="264"/>
      <c r="K533" s="334"/>
      <c r="L533" s="334"/>
      <c r="M533" s="334"/>
    </row>
    <row r="534" spans="1:13" x14ac:dyDescent="0.15">
      <c r="A534" s="264"/>
      <c r="B534" s="265"/>
      <c r="C534" s="264"/>
      <c r="D534" s="265"/>
      <c r="E534" s="264"/>
      <c r="F534" s="265"/>
      <c r="G534" s="264"/>
      <c r="H534" s="264"/>
      <c r="I534" s="264"/>
      <c r="J534" s="264"/>
      <c r="K534" s="334"/>
      <c r="L534" s="334"/>
      <c r="M534" s="334"/>
    </row>
    <row r="535" spans="1:13" x14ac:dyDescent="0.15">
      <c r="A535" s="264"/>
      <c r="B535" s="265"/>
      <c r="C535" s="264"/>
      <c r="D535" s="265"/>
      <c r="E535" s="264"/>
      <c r="F535" s="265"/>
      <c r="G535" s="264"/>
      <c r="H535" s="264"/>
      <c r="I535" s="264"/>
      <c r="J535" s="264"/>
      <c r="K535" s="334"/>
      <c r="L535" s="334"/>
      <c r="M535" s="334"/>
    </row>
    <row r="536" spans="1:13" x14ac:dyDescent="0.15">
      <c r="A536" s="264"/>
      <c r="B536" s="265"/>
      <c r="C536" s="264"/>
      <c r="D536" s="265"/>
      <c r="E536" s="264"/>
      <c r="F536" s="265"/>
      <c r="G536" s="264"/>
      <c r="H536" s="264"/>
      <c r="I536" s="264"/>
      <c r="J536" s="264"/>
      <c r="K536" s="334"/>
      <c r="L536" s="334"/>
      <c r="M536" s="334"/>
    </row>
    <row r="537" spans="1:13" x14ac:dyDescent="0.15">
      <c r="A537" s="264"/>
      <c r="B537" s="265"/>
      <c r="C537" s="264"/>
      <c r="D537" s="265"/>
      <c r="E537" s="264"/>
      <c r="F537" s="265"/>
      <c r="G537" s="264"/>
      <c r="H537" s="264"/>
      <c r="I537" s="264"/>
      <c r="J537" s="264"/>
      <c r="K537" s="334"/>
      <c r="L537" s="334"/>
      <c r="M537" s="334"/>
    </row>
    <row r="538" spans="1:13" x14ac:dyDescent="0.15">
      <c r="A538" s="264"/>
      <c r="B538" s="265"/>
      <c r="C538" s="264"/>
      <c r="D538" s="265"/>
      <c r="E538" s="264"/>
      <c r="F538" s="265"/>
      <c r="G538" s="264"/>
      <c r="H538" s="264"/>
      <c r="I538" s="264"/>
      <c r="J538" s="264"/>
      <c r="K538" s="334"/>
      <c r="L538" s="334"/>
      <c r="M538" s="334"/>
    </row>
    <row r="539" spans="1:13" x14ac:dyDescent="0.15">
      <c r="A539" s="264"/>
      <c r="B539" s="265"/>
      <c r="C539" s="264"/>
      <c r="D539" s="265"/>
      <c r="E539" s="264"/>
      <c r="F539" s="265"/>
      <c r="G539" s="264"/>
      <c r="H539" s="264"/>
      <c r="I539" s="264"/>
      <c r="J539" s="264"/>
      <c r="K539" s="334"/>
      <c r="L539" s="334"/>
      <c r="M539" s="334"/>
    </row>
    <row r="540" spans="1:13" x14ac:dyDescent="0.15">
      <c r="A540" s="264"/>
      <c r="B540" s="265"/>
      <c r="C540" s="264"/>
      <c r="D540" s="265"/>
      <c r="E540" s="264"/>
      <c r="F540" s="265"/>
      <c r="G540" s="264"/>
      <c r="H540" s="264"/>
      <c r="I540" s="264"/>
      <c r="J540" s="264"/>
      <c r="K540" s="334"/>
      <c r="L540" s="334"/>
      <c r="M540" s="334"/>
    </row>
    <row r="541" spans="1:13" x14ac:dyDescent="0.15">
      <c r="A541" s="264"/>
      <c r="B541" s="265"/>
      <c r="C541" s="264"/>
      <c r="D541" s="265"/>
      <c r="E541" s="264"/>
      <c r="F541" s="265"/>
      <c r="G541" s="264"/>
      <c r="H541" s="264"/>
      <c r="I541" s="264"/>
      <c r="J541" s="264"/>
      <c r="K541" s="334"/>
      <c r="L541" s="334"/>
      <c r="M541" s="334"/>
    </row>
    <row r="542" spans="1:13" x14ac:dyDescent="0.15">
      <c r="A542" s="264"/>
      <c r="B542" s="265"/>
      <c r="C542" s="264"/>
      <c r="D542" s="265"/>
      <c r="E542" s="264"/>
      <c r="F542" s="265"/>
      <c r="G542" s="264"/>
      <c r="H542" s="264"/>
      <c r="I542" s="264"/>
      <c r="J542" s="264"/>
      <c r="K542" s="334"/>
      <c r="L542" s="334"/>
      <c r="M542" s="334"/>
    </row>
    <row r="543" spans="1:13" x14ac:dyDescent="0.15">
      <c r="A543" s="264"/>
      <c r="B543" s="265"/>
      <c r="C543" s="264"/>
      <c r="D543" s="265"/>
      <c r="E543" s="264"/>
      <c r="F543" s="265"/>
      <c r="G543" s="264"/>
      <c r="H543" s="264"/>
      <c r="I543" s="264"/>
      <c r="J543" s="264"/>
      <c r="K543" s="334"/>
      <c r="L543" s="334"/>
      <c r="M543" s="334"/>
    </row>
    <row r="544" spans="1:13" x14ac:dyDescent="0.15">
      <c r="A544" s="264"/>
      <c r="B544" s="265"/>
      <c r="C544" s="264"/>
      <c r="D544" s="265"/>
      <c r="E544" s="264"/>
      <c r="F544" s="265"/>
      <c r="G544" s="264"/>
      <c r="H544" s="264"/>
      <c r="I544" s="264"/>
      <c r="J544" s="264"/>
      <c r="K544" s="334"/>
      <c r="L544" s="334"/>
      <c r="M544" s="334"/>
    </row>
    <row r="545" spans="1:13" x14ac:dyDescent="0.15">
      <c r="A545" s="264"/>
      <c r="B545" s="265"/>
      <c r="C545" s="264"/>
      <c r="D545" s="265"/>
      <c r="E545" s="264"/>
      <c r="F545" s="265"/>
      <c r="G545" s="264"/>
      <c r="H545" s="264"/>
      <c r="I545" s="264"/>
      <c r="J545" s="264"/>
      <c r="K545" s="334"/>
      <c r="L545" s="334"/>
      <c r="M545" s="334"/>
    </row>
    <row r="546" spans="1:13" x14ac:dyDescent="0.15">
      <c r="A546" s="264"/>
      <c r="B546" s="265"/>
      <c r="C546" s="264"/>
      <c r="D546" s="265"/>
      <c r="E546" s="264"/>
      <c r="F546" s="265"/>
      <c r="G546" s="264"/>
      <c r="H546" s="264"/>
      <c r="I546" s="264"/>
      <c r="J546" s="264"/>
      <c r="K546" s="334"/>
      <c r="L546" s="334"/>
      <c r="M546" s="334"/>
    </row>
    <row r="547" spans="1:13" x14ac:dyDescent="0.15">
      <c r="A547" s="264"/>
      <c r="B547" s="265"/>
      <c r="C547" s="264"/>
      <c r="D547" s="265"/>
      <c r="E547" s="264"/>
      <c r="F547" s="265"/>
      <c r="G547" s="264"/>
      <c r="H547" s="264"/>
      <c r="I547" s="264"/>
      <c r="J547" s="264"/>
      <c r="K547" s="334"/>
      <c r="L547" s="334"/>
      <c r="M547" s="334"/>
    </row>
    <row r="548" spans="1:13" x14ac:dyDescent="0.15">
      <c r="A548" s="264"/>
      <c r="B548" s="265"/>
      <c r="C548" s="264"/>
      <c r="D548" s="265"/>
      <c r="E548" s="264"/>
      <c r="F548" s="265"/>
      <c r="G548" s="264"/>
      <c r="H548" s="264"/>
      <c r="I548" s="264"/>
      <c r="J548" s="264"/>
      <c r="K548" s="334"/>
      <c r="L548" s="334"/>
      <c r="M548" s="334"/>
    </row>
    <row r="549" spans="1:13" x14ac:dyDescent="0.15">
      <c r="A549" s="264"/>
      <c r="B549" s="265"/>
      <c r="C549" s="264"/>
      <c r="D549" s="265"/>
      <c r="E549" s="264"/>
      <c r="F549" s="265"/>
      <c r="G549" s="264"/>
      <c r="H549" s="264"/>
      <c r="I549" s="264"/>
      <c r="J549" s="264"/>
      <c r="K549" s="334"/>
      <c r="L549" s="334"/>
      <c r="M549" s="334"/>
    </row>
    <row r="550" spans="1:13" x14ac:dyDescent="0.15">
      <c r="A550" s="264"/>
      <c r="B550" s="265"/>
      <c r="C550" s="264"/>
      <c r="D550" s="265"/>
      <c r="E550" s="264"/>
      <c r="F550" s="265"/>
      <c r="G550" s="264"/>
      <c r="H550" s="264"/>
      <c r="I550" s="264"/>
      <c r="J550" s="264"/>
      <c r="K550" s="334"/>
      <c r="L550" s="334"/>
      <c r="M550" s="334"/>
    </row>
    <row r="551" spans="1:13" x14ac:dyDescent="0.15">
      <c r="A551" s="264"/>
      <c r="B551" s="265"/>
      <c r="C551" s="264"/>
      <c r="D551" s="265"/>
      <c r="E551" s="264"/>
      <c r="F551" s="265"/>
      <c r="G551" s="264"/>
      <c r="H551" s="264"/>
      <c r="I551" s="264"/>
      <c r="J551" s="264"/>
      <c r="K551" s="334"/>
      <c r="L551" s="334"/>
      <c r="M551" s="334"/>
    </row>
    <row r="552" spans="1:13" x14ac:dyDescent="0.15">
      <c r="A552" s="264"/>
      <c r="B552" s="265"/>
      <c r="C552" s="264"/>
      <c r="D552" s="265"/>
      <c r="E552" s="264"/>
      <c r="F552" s="265"/>
      <c r="G552" s="264"/>
      <c r="H552" s="264"/>
      <c r="I552" s="264"/>
      <c r="J552" s="264"/>
      <c r="K552" s="334"/>
      <c r="L552" s="334"/>
      <c r="M552" s="334"/>
    </row>
    <row r="553" spans="1:13" x14ac:dyDescent="0.15">
      <c r="A553" s="264"/>
      <c r="B553" s="265"/>
      <c r="C553" s="264"/>
      <c r="D553" s="265"/>
      <c r="E553" s="264"/>
      <c r="F553" s="265"/>
      <c r="G553" s="264"/>
      <c r="H553" s="264"/>
      <c r="I553" s="264"/>
      <c r="J553" s="264"/>
      <c r="K553" s="334"/>
      <c r="L553" s="334"/>
      <c r="M553" s="334"/>
    </row>
    <row r="554" spans="1:13" x14ac:dyDescent="0.15">
      <c r="A554" s="264"/>
      <c r="B554" s="265"/>
      <c r="C554" s="264"/>
      <c r="D554" s="265"/>
      <c r="E554" s="264"/>
      <c r="F554" s="265"/>
      <c r="G554" s="264"/>
      <c r="H554" s="264"/>
      <c r="I554" s="264"/>
      <c r="J554" s="264"/>
      <c r="K554" s="334"/>
      <c r="L554" s="334"/>
      <c r="M554" s="334"/>
    </row>
    <row r="555" spans="1:13" x14ac:dyDescent="0.15">
      <c r="A555" s="264"/>
      <c r="B555" s="265"/>
      <c r="C555" s="264"/>
      <c r="D555" s="265"/>
      <c r="E555" s="264"/>
      <c r="F555" s="265"/>
      <c r="G555" s="264"/>
      <c r="H555" s="264"/>
      <c r="I555" s="264"/>
      <c r="J555" s="264"/>
      <c r="K555" s="334"/>
      <c r="L555" s="334"/>
      <c r="M555" s="334"/>
    </row>
    <row r="556" spans="1:13" x14ac:dyDescent="0.15">
      <c r="A556" s="264"/>
      <c r="B556" s="265"/>
      <c r="C556" s="264"/>
      <c r="D556" s="265"/>
      <c r="E556" s="264"/>
      <c r="F556" s="265"/>
      <c r="G556" s="264"/>
      <c r="H556" s="264"/>
      <c r="I556" s="264"/>
      <c r="J556" s="264"/>
      <c r="K556" s="334"/>
      <c r="L556" s="334"/>
      <c r="M556" s="334"/>
    </row>
    <row r="557" spans="1:13" x14ac:dyDescent="0.15">
      <c r="A557" s="264"/>
      <c r="B557" s="265"/>
      <c r="C557" s="264"/>
      <c r="D557" s="265"/>
      <c r="E557" s="264"/>
      <c r="F557" s="265"/>
      <c r="G557" s="264"/>
      <c r="H557" s="264"/>
      <c r="I557" s="264"/>
      <c r="J557" s="264"/>
      <c r="K557" s="334"/>
      <c r="L557" s="334"/>
      <c r="M557" s="334"/>
    </row>
    <row r="558" spans="1:13" x14ac:dyDescent="0.15">
      <c r="A558" s="264"/>
      <c r="B558" s="265"/>
      <c r="C558" s="264"/>
      <c r="D558" s="265"/>
      <c r="E558" s="264"/>
      <c r="F558" s="265"/>
      <c r="G558" s="264"/>
      <c r="H558" s="264"/>
      <c r="I558" s="264"/>
      <c r="J558" s="264"/>
      <c r="K558" s="334"/>
      <c r="L558" s="334"/>
      <c r="M558" s="334"/>
    </row>
    <row r="559" spans="1:13" x14ac:dyDescent="0.15">
      <c r="A559" s="264"/>
      <c r="B559" s="265"/>
      <c r="C559" s="264"/>
      <c r="D559" s="265"/>
      <c r="E559" s="264"/>
      <c r="F559" s="265"/>
      <c r="G559" s="264"/>
      <c r="H559" s="264"/>
      <c r="I559" s="264"/>
      <c r="J559" s="264"/>
      <c r="K559" s="334"/>
      <c r="L559" s="334"/>
      <c r="M559" s="334"/>
    </row>
    <row r="560" spans="1:13" x14ac:dyDescent="0.15">
      <c r="A560" s="264"/>
      <c r="B560" s="265"/>
      <c r="C560" s="264"/>
      <c r="D560" s="265"/>
      <c r="E560" s="264"/>
      <c r="F560" s="265"/>
      <c r="G560" s="264"/>
      <c r="H560" s="264"/>
      <c r="I560" s="264"/>
      <c r="J560" s="264"/>
      <c r="K560" s="334"/>
      <c r="L560" s="334"/>
      <c r="M560" s="334"/>
    </row>
    <row r="561" spans="1:13" x14ac:dyDescent="0.15">
      <c r="A561" s="264"/>
      <c r="B561" s="265"/>
      <c r="C561" s="264"/>
      <c r="D561" s="265"/>
      <c r="E561" s="264"/>
      <c r="F561" s="265"/>
      <c r="G561" s="264"/>
      <c r="H561" s="264"/>
      <c r="I561" s="264"/>
      <c r="J561" s="264"/>
      <c r="K561" s="334"/>
      <c r="L561" s="334"/>
      <c r="M561" s="334"/>
    </row>
    <row r="562" spans="1:13" x14ac:dyDescent="0.15">
      <c r="A562" s="264"/>
      <c r="B562" s="265"/>
      <c r="C562" s="264"/>
      <c r="D562" s="265"/>
      <c r="E562" s="264"/>
      <c r="F562" s="265"/>
      <c r="G562" s="264"/>
      <c r="H562" s="264"/>
      <c r="I562" s="264"/>
      <c r="J562" s="264"/>
      <c r="K562" s="334"/>
      <c r="L562" s="334"/>
      <c r="M562" s="334"/>
    </row>
    <row r="563" spans="1:13" x14ac:dyDescent="0.15">
      <c r="A563" s="264"/>
      <c r="B563" s="265"/>
      <c r="C563" s="264"/>
      <c r="D563" s="265"/>
      <c r="E563" s="264"/>
      <c r="F563" s="265"/>
      <c r="G563" s="264"/>
      <c r="H563" s="264"/>
      <c r="I563" s="264"/>
      <c r="J563" s="264"/>
      <c r="K563" s="334"/>
      <c r="L563" s="334"/>
      <c r="M563" s="334"/>
    </row>
    <row r="564" spans="1:13" x14ac:dyDescent="0.15">
      <c r="A564" s="264"/>
      <c r="B564" s="265"/>
      <c r="C564" s="264"/>
      <c r="D564" s="265"/>
      <c r="E564" s="264"/>
      <c r="F564" s="265"/>
      <c r="G564" s="264"/>
      <c r="H564" s="264"/>
      <c r="I564" s="264"/>
      <c r="J564" s="264"/>
      <c r="K564" s="334"/>
      <c r="L564" s="334"/>
      <c r="M564" s="334"/>
    </row>
    <row r="565" spans="1:13" x14ac:dyDescent="0.15">
      <c r="A565" s="264"/>
      <c r="B565" s="265"/>
      <c r="C565" s="264"/>
      <c r="D565" s="265"/>
      <c r="E565" s="264"/>
      <c r="F565" s="265"/>
      <c r="G565" s="264"/>
      <c r="H565" s="264"/>
      <c r="I565" s="264"/>
      <c r="J565" s="264"/>
      <c r="K565" s="334"/>
      <c r="L565" s="334"/>
      <c r="M565" s="334"/>
    </row>
    <row r="566" spans="1:13" x14ac:dyDescent="0.15">
      <c r="A566" s="264"/>
      <c r="B566" s="265"/>
      <c r="C566" s="264"/>
      <c r="D566" s="265"/>
      <c r="E566" s="264"/>
      <c r="F566" s="265"/>
      <c r="G566" s="264"/>
      <c r="H566" s="264"/>
      <c r="I566" s="264"/>
      <c r="J566" s="264"/>
      <c r="K566" s="334"/>
      <c r="L566" s="334"/>
      <c r="M566" s="334"/>
    </row>
    <row r="567" spans="1:13" x14ac:dyDescent="0.15">
      <c r="A567" s="264"/>
      <c r="B567" s="265"/>
      <c r="C567" s="264"/>
      <c r="D567" s="265"/>
      <c r="E567" s="264"/>
      <c r="F567" s="265"/>
      <c r="G567" s="264"/>
      <c r="H567" s="264"/>
      <c r="I567" s="264"/>
      <c r="J567" s="264"/>
      <c r="K567" s="334"/>
      <c r="L567" s="334"/>
      <c r="M567" s="334"/>
    </row>
    <row r="568" spans="1:13" x14ac:dyDescent="0.15">
      <c r="A568" s="264"/>
      <c r="B568" s="265"/>
      <c r="C568" s="264"/>
      <c r="D568" s="265"/>
      <c r="E568" s="264"/>
      <c r="F568" s="265"/>
      <c r="G568" s="264"/>
      <c r="H568" s="264"/>
      <c r="I568" s="264"/>
      <c r="J568" s="264"/>
      <c r="K568" s="334"/>
      <c r="L568" s="334"/>
      <c r="M568" s="334"/>
    </row>
    <row r="569" spans="1:13" x14ac:dyDescent="0.15">
      <c r="A569" s="264"/>
      <c r="B569" s="265"/>
      <c r="C569" s="264"/>
      <c r="D569" s="265"/>
      <c r="E569" s="264"/>
      <c r="F569" s="265"/>
      <c r="G569" s="264"/>
      <c r="H569" s="264"/>
      <c r="I569" s="264"/>
      <c r="J569" s="264"/>
      <c r="K569" s="334"/>
      <c r="L569" s="334"/>
      <c r="M569" s="334"/>
    </row>
    <row r="570" spans="1:13" x14ac:dyDescent="0.15">
      <c r="A570" s="264"/>
      <c r="B570" s="265"/>
      <c r="C570" s="264"/>
      <c r="D570" s="265"/>
      <c r="E570" s="264"/>
      <c r="F570" s="265"/>
      <c r="G570" s="264"/>
      <c r="H570" s="264"/>
      <c r="I570" s="264"/>
      <c r="J570" s="264"/>
      <c r="K570" s="334"/>
      <c r="L570" s="334"/>
      <c r="M570" s="334"/>
    </row>
    <row r="571" spans="1:13" x14ac:dyDescent="0.15">
      <c r="A571" s="264"/>
      <c r="B571" s="265"/>
      <c r="C571" s="264"/>
      <c r="D571" s="265"/>
      <c r="E571" s="264"/>
      <c r="F571" s="265"/>
      <c r="G571" s="264"/>
      <c r="H571" s="264"/>
      <c r="I571" s="264"/>
      <c r="J571" s="264"/>
      <c r="K571" s="334"/>
      <c r="L571" s="334"/>
      <c r="M571" s="334"/>
    </row>
    <row r="572" spans="1:13" x14ac:dyDescent="0.15">
      <c r="A572" s="264"/>
      <c r="B572" s="265"/>
      <c r="C572" s="264"/>
      <c r="D572" s="265"/>
      <c r="E572" s="264"/>
      <c r="F572" s="265"/>
      <c r="G572" s="264"/>
      <c r="H572" s="264"/>
      <c r="I572" s="264"/>
      <c r="J572" s="264"/>
      <c r="K572" s="334"/>
      <c r="L572" s="334"/>
      <c r="M572" s="334"/>
    </row>
    <row r="573" spans="1:13" x14ac:dyDescent="0.15">
      <c r="A573" s="264"/>
      <c r="B573" s="265"/>
      <c r="C573" s="264"/>
      <c r="D573" s="265"/>
      <c r="E573" s="264"/>
      <c r="F573" s="265"/>
      <c r="G573" s="264"/>
      <c r="H573" s="264"/>
      <c r="I573" s="264"/>
      <c r="J573" s="264"/>
      <c r="K573" s="334"/>
      <c r="L573" s="334"/>
      <c r="M573" s="334"/>
    </row>
    <row r="574" spans="1:13" x14ac:dyDescent="0.15">
      <c r="A574" s="264"/>
      <c r="B574" s="265"/>
      <c r="C574" s="264"/>
      <c r="D574" s="265"/>
      <c r="E574" s="264"/>
      <c r="F574" s="265"/>
      <c r="G574" s="264"/>
      <c r="H574" s="264"/>
      <c r="I574" s="264"/>
      <c r="J574" s="264"/>
      <c r="K574" s="334"/>
      <c r="L574" s="334"/>
      <c r="M574" s="334"/>
    </row>
    <row r="575" spans="1:13" x14ac:dyDescent="0.15">
      <c r="A575" s="264"/>
      <c r="B575" s="265"/>
      <c r="C575" s="264"/>
      <c r="D575" s="265"/>
      <c r="E575" s="264"/>
      <c r="F575" s="265"/>
      <c r="G575" s="264"/>
      <c r="H575" s="264"/>
      <c r="I575" s="264"/>
      <c r="J575" s="264"/>
      <c r="K575" s="334"/>
      <c r="L575" s="334"/>
      <c r="M575" s="334"/>
    </row>
    <row r="576" spans="1:13" x14ac:dyDescent="0.15">
      <c r="A576" s="264"/>
      <c r="B576" s="265"/>
      <c r="C576" s="264"/>
      <c r="D576" s="265"/>
      <c r="E576" s="264"/>
      <c r="F576" s="265"/>
      <c r="G576" s="264"/>
      <c r="H576" s="264"/>
      <c r="I576" s="264"/>
      <c r="J576" s="264"/>
      <c r="K576" s="334"/>
      <c r="L576" s="334"/>
      <c r="M576" s="334"/>
    </row>
    <row r="577" spans="1:13" x14ac:dyDescent="0.15">
      <c r="A577" s="264"/>
      <c r="B577" s="265"/>
      <c r="C577" s="264"/>
      <c r="D577" s="265"/>
      <c r="E577" s="264"/>
      <c r="F577" s="265"/>
      <c r="G577" s="264"/>
      <c r="H577" s="264"/>
      <c r="I577" s="264"/>
      <c r="J577" s="264"/>
      <c r="K577" s="334"/>
      <c r="L577" s="334"/>
      <c r="M577" s="334"/>
    </row>
    <row r="578" spans="1:13" x14ac:dyDescent="0.15">
      <c r="A578" s="264"/>
      <c r="B578" s="265"/>
      <c r="C578" s="264"/>
      <c r="D578" s="265"/>
      <c r="E578" s="264"/>
      <c r="F578" s="265"/>
      <c r="G578" s="264"/>
      <c r="H578" s="264"/>
      <c r="I578" s="264"/>
      <c r="J578" s="264"/>
      <c r="K578" s="334"/>
      <c r="L578" s="334"/>
      <c r="M578" s="334"/>
    </row>
    <row r="579" spans="1:13" x14ac:dyDescent="0.15">
      <c r="A579" s="264"/>
      <c r="B579" s="265"/>
      <c r="C579" s="264"/>
      <c r="D579" s="265"/>
      <c r="E579" s="264"/>
      <c r="F579" s="265"/>
      <c r="G579" s="264"/>
      <c r="H579" s="264"/>
      <c r="I579" s="264"/>
      <c r="J579" s="264"/>
      <c r="K579" s="334"/>
      <c r="L579" s="334"/>
      <c r="M579" s="334"/>
    </row>
    <row r="580" spans="1:13" x14ac:dyDescent="0.15">
      <c r="A580" s="264"/>
      <c r="B580" s="265"/>
      <c r="C580" s="264"/>
      <c r="D580" s="265"/>
      <c r="E580" s="264"/>
      <c r="F580" s="265"/>
      <c r="G580" s="264"/>
      <c r="H580" s="264"/>
      <c r="I580" s="264"/>
      <c r="J580" s="264"/>
      <c r="K580" s="334"/>
      <c r="L580" s="334"/>
      <c r="M580" s="334"/>
    </row>
    <row r="581" spans="1:13" x14ac:dyDescent="0.15">
      <c r="A581" s="264"/>
      <c r="B581" s="265"/>
      <c r="C581" s="264"/>
      <c r="D581" s="265"/>
      <c r="E581" s="264"/>
      <c r="F581" s="265"/>
      <c r="G581" s="264"/>
      <c r="H581" s="264"/>
      <c r="I581" s="264"/>
      <c r="J581" s="264"/>
      <c r="K581" s="334"/>
      <c r="L581" s="334"/>
      <c r="M581" s="334"/>
    </row>
    <row r="582" spans="1:13" x14ac:dyDescent="0.15">
      <c r="A582" s="264"/>
      <c r="B582" s="265"/>
      <c r="C582" s="264"/>
      <c r="D582" s="265"/>
      <c r="E582" s="264"/>
      <c r="F582" s="265"/>
      <c r="G582" s="264"/>
      <c r="H582" s="264"/>
      <c r="I582" s="264"/>
      <c r="J582" s="264"/>
      <c r="K582" s="334"/>
      <c r="L582" s="334"/>
      <c r="M582" s="334"/>
    </row>
    <row r="583" spans="1:13" x14ac:dyDescent="0.15">
      <c r="A583" s="264"/>
      <c r="B583" s="265"/>
      <c r="C583" s="264"/>
      <c r="D583" s="265"/>
      <c r="E583" s="264"/>
      <c r="F583" s="265"/>
      <c r="G583" s="264"/>
      <c r="H583" s="264"/>
      <c r="I583" s="264"/>
      <c r="J583" s="264"/>
      <c r="K583" s="334"/>
      <c r="L583" s="334"/>
      <c r="M583" s="334"/>
    </row>
    <row r="584" spans="1:13" x14ac:dyDescent="0.15">
      <c r="A584" s="264"/>
      <c r="B584" s="265"/>
      <c r="C584" s="264"/>
      <c r="D584" s="265"/>
      <c r="E584" s="264"/>
      <c r="F584" s="265"/>
      <c r="G584" s="264"/>
      <c r="H584" s="264"/>
      <c r="I584" s="264"/>
      <c r="J584" s="264"/>
      <c r="K584" s="334"/>
      <c r="L584" s="334"/>
      <c r="M584" s="334"/>
    </row>
    <row r="585" spans="1:13" x14ac:dyDescent="0.15">
      <c r="A585" s="264"/>
      <c r="B585" s="265"/>
      <c r="C585" s="264"/>
      <c r="D585" s="265"/>
      <c r="E585" s="264"/>
      <c r="F585" s="265"/>
      <c r="G585" s="264"/>
      <c r="H585" s="264"/>
      <c r="I585" s="264"/>
      <c r="J585" s="264"/>
      <c r="K585" s="334"/>
      <c r="L585" s="334"/>
      <c r="M585" s="334"/>
    </row>
    <row r="586" spans="1:13" x14ac:dyDescent="0.15">
      <c r="A586" s="264"/>
      <c r="B586" s="265"/>
      <c r="C586" s="264"/>
      <c r="D586" s="265"/>
      <c r="E586" s="264"/>
      <c r="F586" s="265"/>
      <c r="G586" s="264"/>
      <c r="H586" s="264"/>
      <c r="I586" s="264"/>
      <c r="J586" s="264"/>
      <c r="K586" s="334"/>
      <c r="L586" s="334"/>
      <c r="M586" s="334"/>
    </row>
    <row r="587" spans="1:13" x14ac:dyDescent="0.15">
      <c r="A587" s="264"/>
      <c r="B587" s="265"/>
      <c r="C587" s="264"/>
      <c r="D587" s="265"/>
      <c r="E587" s="264"/>
      <c r="F587" s="265"/>
      <c r="G587" s="264"/>
      <c r="H587" s="264"/>
      <c r="I587" s="264"/>
      <c r="J587" s="264"/>
      <c r="K587" s="334"/>
      <c r="L587" s="334"/>
      <c r="M587" s="334"/>
    </row>
    <row r="588" spans="1:13" x14ac:dyDescent="0.15">
      <c r="A588" s="264"/>
      <c r="B588" s="265"/>
      <c r="C588" s="264"/>
      <c r="D588" s="265"/>
      <c r="E588" s="264"/>
      <c r="F588" s="265"/>
      <c r="G588" s="264"/>
      <c r="H588" s="264"/>
      <c r="I588" s="264"/>
      <c r="J588" s="264"/>
      <c r="K588" s="334"/>
      <c r="L588" s="334"/>
      <c r="M588" s="334"/>
    </row>
    <row r="589" spans="1:13" x14ac:dyDescent="0.15">
      <c r="A589" s="264"/>
      <c r="B589" s="265"/>
      <c r="C589" s="264"/>
      <c r="D589" s="265"/>
      <c r="E589" s="264"/>
      <c r="F589" s="265"/>
      <c r="G589" s="264"/>
      <c r="H589" s="264"/>
      <c r="I589" s="264"/>
      <c r="J589" s="264"/>
      <c r="K589" s="334"/>
      <c r="L589" s="334"/>
      <c r="M589" s="334"/>
    </row>
    <row r="590" spans="1:13" x14ac:dyDescent="0.15">
      <c r="A590" s="264"/>
      <c r="B590" s="265"/>
      <c r="C590" s="264"/>
      <c r="D590" s="265"/>
      <c r="E590" s="264"/>
      <c r="F590" s="265"/>
      <c r="G590" s="264"/>
      <c r="H590" s="264"/>
      <c r="I590" s="264"/>
      <c r="J590" s="264"/>
      <c r="K590" s="334"/>
      <c r="L590" s="334"/>
      <c r="M590" s="334"/>
    </row>
    <row r="591" spans="1:13" x14ac:dyDescent="0.15">
      <c r="A591" s="264"/>
      <c r="B591" s="265"/>
      <c r="C591" s="264"/>
      <c r="D591" s="265"/>
      <c r="E591" s="264"/>
      <c r="F591" s="265"/>
      <c r="G591" s="264"/>
      <c r="H591" s="264"/>
      <c r="I591" s="264"/>
      <c r="J591" s="264"/>
      <c r="K591" s="334"/>
      <c r="L591" s="334"/>
      <c r="M591" s="334"/>
    </row>
    <row r="592" spans="1:13" x14ac:dyDescent="0.15">
      <c r="A592" s="264"/>
      <c r="B592" s="265"/>
      <c r="C592" s="264"/>
      <c r="D592" s="265"/>
      <c r="E592" s="264"/>
      <c r="F592" s="265"/>
      <c r="G592" s="264"/>
      <c r="H592" s="264"/>
      <c r="I592" s="264"/>
      <c r="J592" s="264"/>
      <c r="K592" s="334"/>
      <c r="L592" s="334"/>
      <c r="M592" s="334"/>
    </row>
    <row r="593" spans="1:13" x14ac:dyDescent="0.15">
      <c r="A593" s="264"/>
      <c r="B593" s="265"/>
      <c r="C593" s="264"/>
      <c r="D593" s="265"/>
      <c r="E593" s="264"/>
      <c r="F593" s="265"/>
      <c r="G593" s="264"/>
      <c r="H593" s="264"/>
      <c r="I593" s="264"/>
      <c r="J593" s="264"/>
      <c r="K593" s="334"/>
      <c r="L593" s="334"/>
      <c r="M593" s="334"/>
    </row>
    <row r="594" spans="1:13" x14ac:dyDescent="0.15">
      <c r="A594" s="264"/>
      <c r="B594" s="265"/>
      <c r="C594" s="264"/>
      <c r="D594" s="265"/>
      <c r="E594" s="264"/>
      <c r="F594" s="265"/>
      <c r="G594" s="264"/>
      <c r="H594" s="264"/>
      <c r="I594" s="264"/>
      <c r="J594" s="264"/>
      <c r="K594" s="334"/>
      <c r="L594" s="334"/>
      <c r="M594" s="334"/>
    </row>
    <row r="595" spans="1:13" x14ac:dyDescent="0.15">
      <c r="A595" s="264"/>
      <c r="B595" s="265"/>
      <c r="C595" s="264"/>
      <c r="D595" s="265"/>
      <c r="E595" s="264"/>
      <c r="F595" s="265"/>
      <c r="G595" s="264"/>
      <c r="H595" s="264"/>
      <c r="I595" s="264"/>
      <c r="J595" s="264"/>
      <c r="K595" s="334"/>
      <c r="L595" s="334"/>
      <c r="M595" s="334"/>
    </row>
    <row r="596" spans="1:13" x14ac:dyDescent="0.15">
      <c r="A596" s="264"/>
      <c r="B596" s="265"/>
      <c r="C596" s="264"/>
      <c r="D596" s="265"/>
      <c r="E596" s="264"/>
      <c r="F596" s="265"/>
      <c r="G596" s="264"/>
      <c r="H596" s="264"/>
      <c r="I596" s="264"/>
      <c r="J596" s="264"/>
      <c r="K596" s="334"/>
      <c r="L596" s="334"/>
      <c r="M596" s="334"/>
    </row>
    <row r="597" spans="1:13" x14ac:dyDescent="0.15">
      <c r="A597" s="264"/>
      <c r="B597" s="265"/>
      <c r="C597" s="264"/>
      <c r="D597" s="265"/>
      <c r="E597" s="264"/>
      <c r="F597" s="265"/>
      <c r="G597" s="264"/>
      <c r="H597" s="264"/>
      <c r="I597" s="264"/>
      <c r="J597" s="264"/>
      <c r="K597" s="334"/>
      <c r="L597" s="334"/>
      <c r="M597" s="334"/>
    </row>
    <row r="598" spans="1:13" x14ac:dyDescent="0.15">
      <c r="A598" s="264"/>
      <c r="B598" s="265"/>
      <c r="C598" s="264"/>
      <c r="D598" s="265"/>
      <c r="E598" s="264"/>
      <c r="F598" s="265"/>
      <c r="G598" s="264"/>
      <c r="H598" s="264"/>
      <c r="I598" s="264"/>
      <c r="J598" s="264"/>
      <c r="K598" s="334"/>
      <c r="L598" s="334"/>
      <c r="M598" s="334"/>
    </row>
    <row r="599" spans="1:13" x14ac:dyDescent="0.15">
      <c r="A599" s="264"/>
      <c r="B599" s="265"/>
      <c r="C599" s="264"/>
      <c r="D599" s="265"/>
      <c r="E599" s="264"/>
      <c r="F599" s="265"/>
      <c r="G599" s="264"/>
      <c r="H599" s="264"/>
      <c r="I599" s="264"/>
      <c r="J599" s="264"/>
      <c r="K599" s="334"/>
      <c r="L599" s="334"/>
      <c r="M599" s="334"/>
    </row>
    <row r="600" spans="1:13" x14ac:dyDescent="0.15">
      <c r="A600" s="264"/>
      <c r="B600" s="265"/>
      <c r="C600" s="264"/>
      <c r="D600" s="265"/>
      <c r="E600" s="264"/>
      <c r="F600" s="265"/>
      <c r="G600" s="264"/>
      <c r="H600" s="264"/>
      <c r="I600" s="264"/>
      <c r="J600" s="264"/>
      <c r="K600" s="334"/>
      <c r="L600" s="334"/>
      <c r="M600" s="334"/>
    </row>
    <row r="601" spans="1:13" x14ac:dyDescent="0.15">
      <c r="A601" s="264"/>
      <c r="B601" s="265"/>
      <c r="C601" s="264"/>
      <c r="D601" s="265"/>
      <c r="E601" s="264"/>
      <c r="F601" s="265"/>
      <c r="G601" s="264"/>
      <c r="H601" s="264"/>
      <c r="I601" s="264"/>
      <c r="J601" s="264"/>
      <c r="K601" s="334"/>
      <c r="L601" s="334"/>
      <c r="M601" s="334"/>
    </row>
    <row r="602" spans="1:13" x14ac:dyDescent="0.15">
      <c r="A602" s="264"/>
      <c r="B602" s="265"/>
      <c r="C602" s="264"/>
      <c r="D602" s="265"/>
      <c r="E602" s="264"/>
      <c r="F602" s="265"/>
      <c r="G602" s="264"/>
      <c r="H602" s="264"/>
      <c r="I602" s="264"/>
      <c r="J602" s="264"/>
      <c r="K602" s="334"/>
      <c r="L602" s="334"/>
      <c r="M602" s="334"/>
    </row>
    <row r="603" spans="1:13" x14ac:dyDescent="0.15">
      <c r="A603" s="264"/>
      <c r="B603" s="265"/>
      <c r="C603" s="264"/>
      <c r="D603" s="265"/>
      <c r="E603" s="264"/>
      <c r="F603" s="265"/>
      <c r="G603" s="264"/>
      <c r="H603" s="264"/>
      <c r="I603" s="264"/>
      <c r="J603" s="264"/>
      <c r="K603" s="334"/>
      <c r="L603" s="334"/>
      <c r="M603" s="334"/>
    </row>
    <row r="604" spans="1:13" x14ac:dyDescent="0.15">
      <c r="A604" s="264"/>
      <c r="B604" s="265"/>
      <c r="C604" s="264"/>
      <c r="D604" s="265"/>
      <c r="E604" s="264"/>
      <c r="F604" s="265"/>
      <c r="G604" s="264"/>
      <c r="H604" s="264"/>
      <c r="I604" s="264"/>
      <c r="J604" s="264"/>
      <c r="K604" s="334"/>
      <c r="L604" s="334"/>
      <c r="M604" s="334"/>
    </row>
    <row r="605" spans="1:13" x14ac:dyDescent="0.15">
      <c r="A605" s="264"/>
      <c r="B605" s="265"/>
      <c r="C605" s="264"/>
      <c r="D605" s="265"/>
      <c r="E605" s="264"/>
      <c r="F605" s="265"/>
      <c r="G605" s="264"/>
      <c r="H605" s="264"/>
      <c r="I605" s="264"/>
      <c r="J605" s="264"/>
      <c r="K605" s="334"/>
      <c r="L605" s="334"/>
      <c r="M605" s="334"/>
    </row>
    <row r="606" spans="1:13" x14ac:dyDescent="0.15">
      <c r="A606" s="264"/>
      <c r="B606" s="265"/>
      <c r="C606" s="264"/>
      <c r="D606" s="265"/>
      <c r="E606" s="264"/>
      <c r="F606" s="265"/>
      <c r="G606" s="264"/>
      <c r="H606" s="264"/>
      <c r="I606" s="264"/>
      <c r="J606" s="264"/>
      <c r="K606" s="334"/>
      <c r="L606" s="334"/>
      <c r="M606" s="334"/>
    </row>
    <row r="607" spans="1:13" x14ac:dyDescent="0.15">
      <c r="A607" s="264"/>
      <c r="B607" s="265"/>
      <c r="C607" s="264"/>
      <c r="D607" s="265"/>
      <c r="E607" s="264"/>
      <c r="F607" s="265"/>
      <c r="G607" s="264"/>
      <c r="H607" s="264"/>
      <c r="I607" s="264"/>
      <c r="J607" s="264"/>
      <c r="K607" s="334"/>
      <c r="L607" s="334"/>
      <c r="M607" s="334"/>
    </row>
    <row r="608" spans="1:13" x14ac:dyDescent="0.15">
      <c r="A608" s="264"/>
      <c r="B608" s="265"/>
      <c r="C608" s="264"/>
      <c r="D608" s="265"/>
      <c r="E608" s="264"/>
      <c r="F608" s="265"/>
      <c r="G608" s="264"/>
      <c r="H608" s="264"/>
      <c r="I608" s="264"/>
      <c r="J608" s="264"/>
      <c r="K608" s="334"/>
      <c r="L608" s="334"/>
      <c r="M608" s="334"/>
    </row>
    <row r="609" spans="1:13" x14ac:dyDescent="0.15">
      <c r="A609" s="264"/>
      <c r="B609" s="265"/>
      <c r="C609" s="264"/>
      <c r="D609" s="265"/>
      <c r="E609" s="264"/>
      <c r="F609" s="265"/>
      <c r="G609" s="264"/>
      <c r="H609" s="264"/>
      <c r="I609" s="264"/>
      <c r="J609" s="264"/>
      <c r="K609" s="334"/>
      <c r="L609" s="334"/>
      <c r="M609" s="334"/>
    </row>
    <row r="610" spans="1:13" x14ac:dyDescent="0.15">
      <c r="A610" s="264"/>
      <c r="B610" s="265"/>
      <c r="C610" s="264"/>
      <c r="D610" s="265"/>
      <c r="E610" s="264"/>
      <c r="F610" s="265"/>
      <c r="G610" s="264"/>
      <c r="H610" s="264"/>
      <c r="I610" s="264"/>
      <c r="J610" s="264"/>
      <c r="K610" s="334"/>
      <c r="L610" s="334"/>
      <c r="M610" s="334"/>
    </row>
    <row r="611" spans="1:13" x14ac:dyDescent="0.15">
      <c r="A611" s="264"/>
      <c r="B611" s="265"/>
      <c r="C611" s="264"/>
      <c r="D611" s="265"/>
      <c r="E611" s="264"/>
      <c r="F611" s="265"/>
      <c r="G611" s="264"/>
      <c r="H611" s="264"/>
      <c r="I611" s="264"/>
      <c r="J611" s="264"/>
      <c r="K611" s="334"/>
      <c r="L611" s="334"/>
      <c r="M611" s="334"/>
    </row>
    <row r="612" spans="1:13" x14ac:dyDescent="0.15">
      <c r="A612" s="264"/>
      <c r="B612" s="265"/>
      <c r="C612" s="264"/>
      <c r="D612" s="265"/>
      <c r="E612" s="264"/>
      <c r="F612" s="265"/>
      <c r="G612" s="264"/>
      <c r="H612" s="264"/>
      <c r="I612" s="264"/>
      <c r="J612" s="264"/>
      <c r="K612" s="334"/>
      <c r="L612" s="334"/>
      <c r="M612" s="334"/>
    </row>
    <row r="613" spans="1:13" x14ac:dyDescent="0.15">
      <c r="A613" s="264"/>
      <c r="B613" s="265"/>
      <c r="C613" s="264"/>
      <c r="D613" s="265"/>
      <c r="E613" s="264"/>
      <c r="F613" s="265"/>
      <c r="G613" s="264"/>
      <c r="H613" s="264"/>
      <c r="I613" s="264"/>
      <c r="J613" s="264"/>
      <c r="K613" s="334"/>
      <c r="L613" s="334"/>
      <c r="M613" s="334"/>
    </row>
    <row r="614" spans="1:13" x14ac:dyDescent="0.15">
      <c r="A614" s="264"/>
      <c r="B614" s="265"/>
      <c r="C614" s="264"/>
      <c r="D614" s="265"/>
      <c r="E614" s="264"/>
      <c r="F614" s="265"/>
      <c r="G614" s="264"/>
      <c r="H614" s="264"/>
      <c r="I614" s="264"/>
      <c r="J614" s="264"/>
      <c r="K614" s="334"/>
      <c r="L614" s="334"/>
      <c r="M614" s="334"/>
    </row>
    <row r="615" spans="1:13" x14ac:dyDescent="0.15">
      <c r="A615" s="264"/>
      <c r="B615" s="265"/>
      <c r="C615" s="264"/>
      <c r="D615" s="265"/>
      <c r="E615" s="264"/>
      <c r="F615" s="265"/>
      <c r="G615" s="264"/>
      <c r="H615" s="264"/>
      <c r="I615" s="264"/>
      <c r="J615" s="264"/>
      <c r="K615" s="334"/>
      <c r="L615" s="334"/>
      <c r="M615" s="334"/>
    </row>
    <row r="616" spans="1:13" x14ac:dyDescent="0.15">
      <c r="A616" s="264"/>
      <c r="B616" s="265"/>
      <c r="C616" s="264"/>
      <c r="D616" s="265"/>
      <c r="E616" s="264"/>
      <c r="F616" s="265"/>
      <c r="G616" s="264"/>
      <c r="H616" s="264"/>
      <c r="I616" s="264"/>
      <c r="J616" s="264"/>
      <c r="K616" s="334"/>
      <c r="L616" s="334"/>
      <c r="M616" s="334"/>
    </row>
    <row r="617" spans="1:13" x14ac:dyDescent="0.15">
      <c r="A617" s="264"/>
      <c r="B617" s="265"/>
      <c r="C617" s="264"/>
      <c r="D617" s="265"/>
      <c r="E617" s="264"/>
      <c r="F617" s="265"/>
      <c r="G617" s="264"/>
      <c r="H617" s="264"/>
      <c r="I617" s="264"/>
      <c r="J617" s="264"/>
      <c r="K617" s="334"/>
      <c r="L617" s="334"/>
      <c r="M617" s="334"/>
    </row>
    <row r="618" spans="1:13" x14ac:dyDescent="0.15">
      <c r="A618" s="264"/>
      <c r="B618" s="265"/>
      <c r="C618" s="264"/>
      <c r="D618" s="265"/>
      <c r="E618" s="264"/>
      <c r="F618" s="265"/>
      <c r="G618" s="264"/>
      <c r="H618" s="264"/>
      <c r="I618" s="264"/>
      <c r="J618" s="264"/>
      <c r="K618" s="334"/>
      <c r="L618" s="334"/>
      <c r="M618" s="334"/>
    </row>
    <row r="619" spans="1:13" x14ac:dyDescent="0.15">
      <c r="A619" s="264"/>
      <c r="B619" s="265"/>
      <c r="C619" s="264"/>
      <c r="D619" s="265"/>
      <c r="E619" s="264"/>
      <c r="F619" s="265"/>
      <c r="G619" s="264"/>
      <c r="H619" s="264"/>
      <c r="I619" s="264"/>
      <c r="J619" s="264"/>
      <c r="K619" s="334"/>
      <c r="L619" s="334"/>
      <c r="M619" s="334"/>
    </row>
    <row r="620" spans="1:13" x14ac:dyDescent="0.15">
      <c r="A620" s="264"/>
      <c r="B620" s="265"/>
      <c r="C620" s="264"/>
      <c r="D620" s="265"/>
      <c r="E620" s="264"/>
      <c r="F620" s="265"/>
      <c r="G620" s="264"/>
      <c r="H620" s="264"/>
      <c r="I620" s="264"/>
      <c r="J620" s="264"/>
      <c r="K620" s="334"/>
      <c r="L620" s="334"/>
      <c r="M620" s="334"/>
    </row>
    <row r="621" spans="1:13" x14ac:dyDescent="0.15">
      <c r="A621" s="264"/>
      <c r="B621" s="265"/>
      <c r="C621" s="264"/>
      <c r="D621" s="265"/>
      <c r="E621" s="264"/>
      <c r="F621" s="265"/>
      <c r="G621" s="264"/>
      <c r="H621" s="264"/>
      <c r="I621" s="264"/>
      <c r="J621" s="264"/>
      <c r="K621" s="334"/>
      <c r="L621" s="334"/>
      <c r="M621" s="334"/>
    </row>
    <row r="622" spans="1:13" x14ac:dyDescent="0.15">
      <c r="A622" s="264"/>
      <c r="B622" s="265"/>
      <c r="C622" s="264"/>
      <c r="D622" s="265"/>
      <c r="E622" s="264"/>
      <c r="F622" s="265"/>
      <c r="G622" s="264"/>
      <c r="H622" s="264"/>
      <c r="I622" s="264"/>
      <c r="J622" s="264"/>
      <c r="K622" s="334"/>
      <c r="L622" s="334"/>
      <c r="M622" s="334"/>
    </row>
    <row r="623" spans="1:13" x14ac:dyDescent="0.15">
      <c r="A623" s="264"/>
      <c r="B623" s="265"/>
      <c r="C623" s="264"/>
      <c r="D623" s="265"/>
      <c r="E623" s="264"/>
      <c r="F623" s="265"/>
      <c r="G623" s="264"/>
      <c r="H623" s="264"/>
      <c r="I623" s="264"/>
      <c r="J623" s="264"/>
      <c r="K623" s="334"/>
      <c r="L623" s="334"/>
      <c r="M623" s="334"/>
    </row>
    <row r="624" spans="1:13" x14ac:dyDescent="0.15">
      <c r="A624" s="264"/>
      <c r="B624" s="265"/>
      <c r="C624" s="264"/>
      <c r="D624" s="265"/>
      <c r="E624" s="264"/>
      <c r="F624" s="265"/>
      <c r="G624" s="264"/>
      <c r="H624" s="264"/>
      <c r="I624" s="264"/>
      <c r="J624" s="264"/>
      <c r="K624" s="334"/>
      <c r="L624" s="334"/>
      <c r="M624" s="334"/>
    </row>
    <row r="625" spans="1:13" x14ac:dyDescent="0.15">
      <c r="A625" s="264"/>
      <c r="B625" s="265"/>
      <c r="C625" s="264"/>
      <c r="D625" s="265"/>
      <c r="E625" s="264"/>
      <c r="F625" s="265"/>
      <c r="G625" s="264"/>
      <c r="H625" s="264"/>
      <c r="I625" s="264"/>
      <c r="J625" s="264"/>
      <c r="K625" s="334"/>
      <c r="L625" s="334"/>
      <c r="M625" s="334"/>
    </row>
    <row r="626" spans="1:13" x14ac:dyDescent="0.15">
      <c r="A626" s="264"/>
      <c r="B626" s="265"/>
      <c r="C626" s="264"/>
      <c r="D626" s="265"/>
      <c r="E626" s="264"/>
      <c r="F626" s="265"/>
      <c r="G626" s="264"/>
      <c r="H626" s="264"/>
      <c r="I626" s="264"/>
      <c r="J626" s="264"/>
      <c r="K626" s="334"/>
      <c r="L626" s="334"/>
      <c r="M626" s="334"/>
    </row>
    <row r="627" spans="1:13" x14ac:dyDescent="0.15">
      <c r="A627" s="264"/>
      <c r="B627" s="265"/>
      <c r="C627" s="264"/>
      <c r="D627" s="265"/>
      <c r="E627" s="264"/>
      <c r="F627" s="265"/>
      <c r="G627" s="264"/>
      <c r="H627" s="264"/>
      <c r="I627" s="264"/>
      <c r="J627" s="264"/>
      <c r="K627" s="334"/>
      <c r="L627" s="334"/>
      <c r="M627" s="334"/>
    </row>
    <row r="628" spans="1:13" x14ac:dyDescent="0.15">
      <c r="A628" s="264"/>
      <c r="B628" s="265"/>
      <c r="C628" s="264"/>
      <c r="D628" s="265"/>
      <c r="E628" s="264"/>
      <c r="F628" s="265"/>
      <c r="G628" s="264"/>
      <c r="H628" s="264"/>
      <c r="I628" s="264"/>
      <c r="J628" s="264"/>
      <c r="K628" s="334"/>
      <c r="L628" s="334"/>
      <c r="M628" s="334"/>
    </row>
    <row r="629" spans="1:13" x14ac:dyDescent="0.15">
      <c r="A629" s="264"/>
      <c r="B629" s="265"/>
      <c r="C629" s="264"/>
      <c r="D629" s="265"/>
      <c r="E629" s="264"/>
      <c r="F629" s="265"/>
      <c r="G629" s="264"/>
      <c r="H629" s="264"/>
      <c r="I629" s="264"/>
      <c r="J629" s="264"/>
      <c r="K629" s="334"/>
      <c r="L629" s="334"/>
      <c r="M629" s="334"/>
    </row>
    <row r="630" spans="1:13" x14ac:dyDescent="0.15">
      <c r="A630" s="264"/>
      <c r="B630" s="265"/>
      <c r="C630" s="264"/>
      <c r="D630" s="265"/>
      <c r="E630" s="264"/>
      <c r="F630" s="265"/>
      <c r="G630" s="264"/>
      <c r="H630" s="264"/>
      <c r="I630" s="264"/>
      <c r="J630" s="264"/>
      <c r="K630" s="334"/>
      <c r="L630" s="334"/>
      <c r="M630" s="334"/>
    </row>
    <row r="631" spans="1:13" x14ac:dyDescent="0.15">
      <c r="A631" s="264"/>
      <c r="B631" s="265"/>
      <c r="C631" s="264"/>
      <c r="D631" s="265"/>
      <c r="E631" s="264"/>
      <c r="F631" s="265"/>
      <c r="G631" s="264"/>
      <c r="H631" s="264"/>
      <c r="I631" s="264"/>
      <c r="J631" s="264"/>
      <c r="K631" s="334"/>
      <c r="L631" s="334"/>
      <c r="M631" s="334"/>
    </row>
    <row r="632" spans="1:13" x14ac:dyDescent="0.15">
      <c r="A632" s="264"/>
      <c r="B632" s="265"/>
      <c r="C632" s="264"/>
      <c r="D632" s="265"/>
      <c r="E632" s="264"/>
      <c r="F632" s="265"/>
      <c r="G632" s="264"/>
      <c r="H632" s="264"/>
      <c r="I632" s="264"/>
      <c r="J632" s="264"/>
      <c r="K632" s="334"/>
      <c r="L632" s="334"/>
      <c r="M632" s="334"/>
    </row>
    <row r="633" spans="1:13" x14ac:dyDescent="0.15">
      <c r="A633" s="264"/>
      <c r="B633" s="265"/>
      <c r="C633" s="264"/>
      <c r="D633" s="265"/>
      <c r="E633" s="264"/>
      <c r="F633" s="265"/>
      <c r="G633" s="264"/>
      <c r="H633" s="264"/>
      <c r="I633" s="264"/>
      <c r="J633" s="264"/>
      <c r="K633" s="334"/>
      <c r="L633" s="334"/>
      <c r="M633" s="334"/>
    </row>
    <row r="634" spans="1:13" x14ac:dyDescent="0.15">
      <c r="A634" s="264"/>
      <c r="B634" s="265"/>
      <c r="C634" s="264"/>
      <c r="D634" s="265"/>
      <c r="E634" s="264"/>
      <c r="F634" s="265"/>
      <c r="G634" s="264"/>
      <c r="H634" s="264"/>
      <c r="I634" s="264"/>
      <c r="J634" s="264"/>
      <c r="K634" s="334"/>
      <c r="L634" s="334"/>
      <c r="M634" s="334"/>
    </row>
    <row r="635" spans="1:13" x14ac:dyDescent="0.15">
      <c r="A635" s="264"/>
      <c r="B635" s="265"/>
      <c r="C635" s="264"/>
      <c r="D635" s="265"/>
      <c r="E635" s="264"/>
      <c r="F635" s="265"/>
      <c r="G635" s="264"/>
      <c r="H635" s="264"/>
      <c r="I635" s="264"/>
      <c r="J635" s="264"/>
      <c r="K635" s="334"/>
      <c r="L635" s="334"/>
      <c r="M635" s="334"/>
    </row>
    <row r="636" spans="1:13" x14ac:dyDescent="0.15">
      <c r="A636" s="264"/>
      <c r="B636" s="265"/>
      <c r="C636" s="264"/>
      <c r="D636" s="265"/>
      <c r="E636" s="264"/>
      <c r="F636" s="265"/>
      <c r="G636" s="264"/>
      <c r="H636" s="264"/>
      <c r="I636" s="264"/>
      <c r="J636" s="264"/>
      <c r="K636" s="334"/>
      <c r="L636" s="334"/>
      <c r="M636" s="334"/>
    </row>
    <row r="637" spans="1:13" x14ac:dyDescent="0.15">
      <c r="A637" s="264"/>
      <c r="B637" s="265"/>
      <c r="C637" s="264"/>
      <c r="D637" s="265"/>
      <c r="E637" s="264"/>
      <c r="F637" s="265"/>
      <c r="G637" s="264"/>
      <c r="H637" s="264"/>
      <c r="I637" s="264"/>
      <c r="J637" s="264"/>
      <c r="K637" s="334"/>
      <c r="L637" s="334"/>
      <c r="M637" s="334"/>
    </row>
    <row r="638" spans="1:13" x14ac:dyDescent="0.15">
      <c r="A638" s="264"/>
      <c r="B638" s="265"/>
      <c r="C638" s="264"/>
      <c r="D638" s="265"/>
      <c r="E638" s="264"/>
      <c r="F638" s="265"/>
      <c r="G638" s="264"/>
      <c r="H638" s="264"/>
      <c r="I638" s="264"/>
      <c r="J638" s="264"/>
      <c r="K638" s="334"/>
      <c r="L638" s="334"/>
      <c r="M638" s="334"/>
    </row>
    <row r="639" spans="1:13" x14ac:dyDescent="0.15">
      <c r="A639" s="264"/>
      <c r="B639" s="265"/>
      <c r="C639" s="264"/>
      <c r="D639" s="265"/>
      <c r="E639" s="264"/>
      <c r="F639" s="265"/>
      <c r="G639" s="264"/>
      <c r="H639" s="264"/>
      <c r="I639" s="264"/>
      <c r="J639" s="264"/>
      <c r="K639" s="334"/>
      <c r="L639" s="334"/>
      <c r="M639" s="334"/>
    </row>
    <row r="640" spans="1:13" x14ac:dyDescent="0.15">
      <c r="A640" s="264"/>
      <c r="B640" s="265"/>
      <c r="C640" s="264"/>
      <c r="D640" s="265"/>
      <c r="E640" s="264"/>
      <c r="F640" s="265"/>
      <c r="G640" s="264"/>
      <c r="H640" s="264"/>
      <c r="I640" s="264"/>
      <c r="J640" s="264"/>
      <c r="K640" s="334"/>
      <c r="L640" s="334"/>
      <c r="M640" s="334"/>
    </row>
    <row r="641" spans="1:13" x14ac:dyDescent="0.15">
      <c r="A641" s="264"/>
      <c r="B641" s="265"/>
      <c r="C641" s="264"/>
      <c r="D641" s="265"/>
      <c r="E641" s="264"/>
      <c r="F641" s="265"/>
      <c r="G641" s="264"/>
      <c r="H641" s="264"/>
      <c r="I641" s="264"/>
      <c r="J641" s="264"/>
      <c r="K641" s="334"/>
      <c r="L641" s="334"/>
      <c r="M641" s="334"/>
    </row>
    <row r="642" spans="1:13" x14ac:dyDescent="0.15">
      <c r="A642" s="264"/>
      <c r="B642" s="265"/>
      <c r="C642" s="264"/>
      <c r="D642" s="265"/>
      <c r="E642" s="264"/>
      <c r="F642" s="265"/>
      <c r="G642" s="264"/>
      <c r="H642" s="264"/>
      <c r="I642" s="264"/>
      <c r="J642" s="264"/>
      <c r="K642" s="334"/>
      <c r="L642" s="334"/>
      <c r="M642" s="334"/>
    </row>
    <row r="643" spans="1:13" x14ac:dyDescent="0.15">
      <c r="A643" s="264"/>
      <c r="B643" s="265"/>
      <c r="C643" s="264"/>
      <c r="D643" s="265"/>
      <c r="E643" s="264"/>
      <c r="F643" s="265"/>
      <c r="G643" s="264"/>
      <c r="H643" s="264"/>
      <c r="I643" s="264"/>
      <c r="J643" s="264"/>
      <c r="K643" s="334"/>
      <c r="L643" s="334"/>
      <c r="M643" s="334"/>
    </row>
    <row r="644" spans="1:13" x14ac:dyDescent="0.15">
      <c r="A644" s="264"/>
      <c r="B644" s="265"/>
      <c r="C644" s="264"/>
      <c r="D644" s="265"/>
      <c r="E644" s="264"/>
      <c r="F644" s="265"/>
      <c r="G644" s="264"/>
      <c r="H644" s="264"/>
      <c r="I644" s="264"/>
      <c r="J644" s="264"/>
      <c r="K644" s="334"/>
      <c r="L644" s="334"/>
      <c r="M644" s="334"/>
    </row>
    <row r="645" spans="1:13" x14ac:dyDescent="0.15">
      <c r="A645" s="264"/>
      <c r="B645" s="265"/>
      <c r="C645" s="264"/>
      <c r="D645" s="265"/>
      <c r="E645" s="264"/>
      <c r="F645" s="265"/>
      <c r="G645" s="264"/>
      <c r="H645" s="264"/>
      <c r="I645" s="264"/>
      <c r="J645" s="264"/>
      <c r="K645" s="334"/>
      <c r="L645" s="334"/>
      <c r="M645" s="334"/>
    </row>
    <row r="646" spans="1:13" x14ac:dyDescent="0.15">
      <c r="A646" s="264"/>
      <c r="B646" s="265"/>
      <c r="C646" s="264"/>
      <c r="D646" s="265"/>
      <c r="E646" s="264"/>
      <c r="F646" s="265"/>
      <c r="G646" s="264"/>
      <c r="H646" s="264"/>
      <c r="I646" s="264"/>
      <c r="J646" s="264"/>
      <c r="K646" s="334"/>
      <c r="L646" s="334"/>
      <c r="M646" s="334"/>
    </row>
    <row r="647" spans="1:13" x14ac:dyDescent="0.15">
      <c r="A647" s="264"/>
      <c r="B647" s="265"/>
      <c r="C647" s="264"/>
      <c r="D647" s="265"/>
      <c r="E647" s="264"/>
      <c r="F647" s="265"/>
      <c r="G647" s="264"/>
      <c r="H647" s="264"/>
      <c r="I647" s="264"/>
      <c r="J647" s="264"/>
      <c r="K647" s="334"/>
      <c r="L647" s="334"/>
      <c r="M647" s="334"/>
    </row>
    <row r="648" spans="1:13" x14ac:dyDescent="0.15">
      <c r="A648" s="264"/>
      <c r="B648" s="265"/>
      <c r="C648" s="264"/>
      <c r="D648" s="265"/>
      <c r="E648" s="264"/>
      <c r="F648" s="265"/>
      <c r="G648" s="264"/>
      <c r="H648" s="264"/>
      <c r="I648" s="264"/>
      <c r="J648" s="264"/>
      <c r="K648" s="334"/>
      <c r="L648" s="334"/>
      <c r="M648" s="334"/>
    </row>
    <row r="649" spans="1:13" x14ac:dyDescent="0.15">
      <c r="A649" s="264"/>
      <c r="B649" s="265"/>
      <c r="C649" s="264"/>
      <c r="D649" s="265"/>
      <c r="E649" s="264"/>
      <c r="F649" s="265"/>
      <c r="G649" s="264"/>
      <c r="H649" s="264"/>
      <c r="I649" s="264"/>
      <c r="J649" s="264"/>
      <c r="K649" s="334"/>
      <c r="L649" s="334"/>
      <c r="M649" s="334"/>
    </row>
    <row r="650" spans="1:13" x14ac:dyDescent="0.15">
      <c r="A650" s="264"/>
      <c r="B650" s="265"/>
      <c r="C650" s="264"/>
      <c r="D650" s="265"/>
      <c r="E650" s="264"/>
      <c r="F650" s="265"/>
      <c r="G650" s="264"/>
      <c r="H650" s="264"/>
      <c r="I650" s="264"/>
      <c r="J650" s="264"/>
      <c r="K650" s="334"/>
      <c r="L650" s="334"/>
      <c r="M650" s="334"/>
    </row>
    <row r="651" spans="1:13" x14ac:dyDescent="0.15">
      <c r="A651" s="264"/>
      <c r="B651" s="265"/>
      <c r="C651" s="264"/>
      <c r="D651" s="265"/>
      <c r="E651" s="264"/>
      <c r="F651" s="265"/>
      <c r="G651" s="264"/>
      <c r="H651" s="264"/>
      <c r="I651" s="264"/>
      <c r="J651" s="264"/>
      <c r="K651" s="334"/>
      <c r="L651" s="334"/>
      <c r="M651" s="334"/>
    </row>
    <row r="652" spans="1:13" x14ac:dyDescent="0.15">
      <c r="A652" s="264"/>
      <c r="B652" s="265"/>
      <c r="C652" s="264"/>
      <c r="D652" s="265"/>
      <c r="E652" s="264"/>
      <c r="F652" s="265"/>
      <c r="G652" s="264"/>
      <c r="H652" s="264"/>
      <c r="I652" s="264"/>
      <c r="J652" s="264"/>
      <c r="K652" s="334"/>
      <c r="L652" s="334"/>
      <c r="M652" s="334"/>
    </row>
    <row r="653" spans="1:13" x14ac:dyDescent="0.15">
      <c r="A653" s="264"/>
      <c r="B653" s="265"/>
      <c r="C653" s="264"/>
      <c r="D653" s="265"/>
      <c r="E653" s="264"/>
      <c r="F653" s="265"/>
      <c r="G653" s="264"/>
      <c r="H653" s="264"/>
      <c r="I653" s="264"/>
      <c r="J653" s="264"/>
      <c r="K653" s="334"/>
      <c r="L653" s="334"/>
      <c r="M653" s="334"/>
    </row>
    <row r="654" spans="1:13" x14ac:dyDescent="0.15">
      <c r="A654" s="264"/>
      <c r="B654" s="265"/>
      <c r="C654" s="264"/>
      <c r="D654" s="265"/>
      <c r="E654" s="264"/>
      <c r="F654" s="265"/>
      <c r="G654" s="264"/>
      <c r="H654" s="264"/>
      <c r="I654" s="264"/>
      <c r="J654" s="264"/>
      <c r="K654" s="334"/>
      <c r="L654" s="334"/>
      <c r="M654" s="334"/>
    </row>
    <row r="655" spans="1:13" x14ac:dyDescent="0.15">
      <c r="A655" s="264"/>
      <c r="B655" s="265"/>
      <c r="C655" s="264"/>
      <c r="D655" s="265"/>
      <c r="E655" s="264"/>
      <c r="F655" s="265"/>
      <c r="G655" s="264"/>
      <c r="H655" s="264"/>
      <c r="I655" s="264"/>
      <c r="J655" s="264"/>
      <c r="K655" s="334"/>
      <c r="L655" s="334"/>
      <c r="M655" s="334"/>
    </row>
    <row r="656" spans="1:13" x14ac:dyDescent="0.15">
      <c r="A656" s="264"/>
      <c r="B656" s="265"/>
      <c r="C656" s="264"/>
      <c r="D656" s="265"/>
      <c r="E656" s="264"/>
      <c r="F656" s="265"/>
      <c r="G656" s="264"/>
      <c r="H656" s="264"/>
      <c r="I656" s="264"/>
      <c r="J656" s="264"/>
      <c r="K656" s="334"/>
      <c r="L656" s="334"/>
      <c r="M656" s="334"/>
    </row>
    <row r="657" spans="1:13" x14ac:dyDescent="0.15">
      <c r="A657" s="264"/>
      <c r="B657" s="265"/>
      <c r="C657" s="264"/>
      <c r="D657" s="265"/>
      <c r="E657" s="264"/>
      <c r="F657" s="265"/>
      <c r="G657" s="264"/>
      <c r="H657" s="264"/>
      <c r="I657" s="264"/>
      <c r="J657" s="264"/>
      <c r="K657" s="334"/>
      <c r="L657" s="334"/>
      <c r="M657" s="334"/>
    </row>
    <row r="658" spans="1:13" x14ac:dyDescent="0.15">
      <c r="A658" s="264"/>
      <c r="B658" s="265"/>
      <c r="C658" s="264"/>
      <c r="D658" s="265"/>
      <c r="E658" s="264"/>
      <c r="F658" s="265"/>
      <c r="G658" s="264"/>
      <c r="H658" s="264"/>
      <c r="I658" s="264"/>
      <c r="J658" s="264"/>
      <c r="K658" s="334"/>
      <c r="L658" s="334"/>
      <c r="M658" s="334"/>
    </row>
    <row r="659" spans="1:13" x14ac:dyDescent="0.15">
      <c r="A659" s="264"/>
      <c r="B659" s="265"/>
      <c r="C659" s="264"/>
      <c r="D659" s="265"/>
      <c r="E659" s="264"/>
      <c r="F659" s="265"/>
      <c r="G659" s="264"/>
      <c r="H659" s="264"/>
      <c r="I659" s="264"/>
      <c r="J659" s="264"/>
      <c r="K659" s="334"/>
      <c r="L659" s="334"/>
      <c r="M659" s="334"/>
    </row>
    <row r="660" spans="1:13" x14ac:dyDescent="0.15">
      <c r="A660" s="264"/>
      <c r="B660" s="265"/>
      <c r="C660" s="264"/>
      <c r="D660" s="265"/>
      <c r="E660" s="264"/>
      <c r="F660" s="265"/>
      <c r="G660" s="264"/>
      <c r="H660" s="264"/>
      <c r="I660" s="264"/>
      <c r="J660" s="264"/>
      <c r="K660" s="334"/>
      <c r="L660" s="334"/>
      <c r="M660" s="334"/>
    </row>
    <row r="661" spans="1:13" x14ac:dyDescent="0.15">
      <c r="A661" s="264"/>
      <c r="B661" s="265"/>
      <c r="C661" s="264"/>
      <c r="D661" s="265"/>
      <c r="E661" s="264"/>
      <c r="F661" s="265"/>
      <c r="G661" s="264"/>
      <c r="H661" s="264"/>
      <c r="I661" s="264"/>
      <c r="J661" s="264"/>
      <c r="K661" s="334"/>
      <c r="L661" s="334"/>
      <c r="M661" s="334"/>
    </row>
    <row r="662" spans="1:13" x14ac:dyDescent="0.15">
      <c r="A662" s="264"/>
      <c r="B662" s="265"/>
      <c r="C662" s="264"/>
      <c r="D662" s="265"/>
      <c r="E662" s="264"/>
      <c r="F662" s="265"/>
      <c r="G662" s="264"/>
      <c r="H662" s="264"/>
      <c r="I662" s="264"/>
      <c r="J662" s="264"/>
      <c r="K662" s="334"/>
      <c r="L662" s="334"/>
      <c r="M662" s="334"/>
    </row>
    <row r="663" spans="1:13" x14ac:dyDescent="0.15">
      <c r="A663" s="264"/>
      <c r="B663" s="265"/>
      <c r="C663" s="264"/>
      <c r="D663" s="265"/>
      <c r="E663" s="264"/>
      <c r="F663" s="265"/>
      <c r="G663" s="264"/>
      <c r="H663" s="264"/>
      <c r="I663" s="264"/>
      <c r="J663" s="264"/>
      <c r="K663" s="334"/>
      <c r="L663" s="334"/>
      <c r="M663" s="334"/>
    </row>
    <row r="664" spans="1:13" x14ac:dyDescent="0.15">
      <c r="A664" s="264"/>
      <c r="B664" s="265"/>
      <c r="C664" s="264"/>
      <c r="D664" s="265"/>
      <c r="E664" s="264"/>
      <c r="F664" s="265"/>
      <c r="G664" s="264"/>
      <c r="H664" s="264"/>
      <c r="I664" s="264"/>
      <c r="J664" s="264"/>
      <c r="K664" s="334"/>
      <c r="L664" s="334"/>
      <c r="M664" s="334"/>
    </row>
    <row r="665" spans="1:13" x14ac:dyDescent="0.15">
      <c r="A665" s="264"/>
      <c r="B665" s="265"/>
      <c r="C665" s="264"/>
      <c r="D665" s="265"/>
      <c r="E665" s="264"/>
      <c r="F665" s="265"/>
      <c r="G665" s="264"/>
      <c r="H665" s="264"/>
      <c r="I665" s="264"/>
      <c r="J665" s="264"/>
      <c r="K665" s="334"/>
      <c r="L665" s="334"/>
      <c r="M665" s="334"/>
    </row>
    <row r="666" spans="1:13" x14ac:dyDescent="0.15">
      <c r="A666" s="264"/>
      <c r="B666" s="265"/>
      <c r="C666" s="264"/>
      <c r="D666" s="265"/>
      <c r="E666" s="264"/>
      <c r="F666" s="265"/>
      <c r="G666" s="264"/>
      <c r="H666" s="264"/>
      <c r="I666" s="264"/>
      <c r="J666" s="264"/>
      <c r="K666" s="334"/>
      <c r="L666" s="334"/>
      <c r="M666" s="334"/>
    </row>
    <row r="667" spans="1:13" x14ac:dyDescent="0.15">
      <c r="A667" s="264"/>
      <c r="B667" s="265"/>
      <c r="C667" s="264"/>
      <c r="D667" s="265"/>
      <c r="E667" s="264"/>
      <c r="F667" s="265"/>
      <c r="G667" s="264"/>
      <c r="H667" s="264"/>
      <c r="I667" s="264"/>
      <c r="J667" s="264"/>
      <c r="K667" s="334"/>
      <c r="L667" s="334"/>
      <c r="M667" s="334"/>
    </row>
    <row r="668" spans="1:13" x14ac:dyDescent="0.15">
      <c r="A668" s="264"/>
      <c r="B668" s="265"/>
      <c r="C668" s="264"/>
      <c r="D668" s="265"/>
      <c r="E668" s="264"/>
      <c r="F668" s="265"/>
      <c r="G668" s="264"/>
      <c r="H668" s="264"/>
      <c r="I668" s="264"/>
      <c r="J668" s="264"/>
      <c r="K668" s="334"/>
      <c r="L668" s="334"/>
      <c r="M668" s="334"/>
    </row>
    <row r="669" spans="1:13" x14ac:dyDescent="0.15">
      <c r="A669" s="264"/>
      <c r="B669" s="265"/>
      <c r="C669" s="264"/>
      <c r="D669" s="265"/>
      <c r="E669" s="264"/>
      <c r="F669" s="265"/>
      <c r="G669" s="264"/>
      <c r="H669" s="264"/>
      <c r="I669" s="264"/>
      <c r="J669" s="264"/>
      <c r="K669" s="334"/>
      <c r="L669" s="334"/>
      <c r="M669" s="334"/>
    </row>
    <row r="670" spans="1:13" x14ac:dyDescent="0.15">
      <c r="A670" s="264"/>
      <c r="B670" s="265"/>
      <c r="C670" s="264"/>
      <c r="D670" s="265"/>
      <c r="E670" s="264"/>
      <c r="F670" s="265"/>
      <c r="G670" s="264"/>
      <c r="H670" s="264"/>
      <c r="I670" s="264"/>
      <c r="J670" s="264"/>
      <c r="K670" s="334"/>
      <c r="L670" s="334"/>
      <c r="M670" s="334"/>
    </row>
    <row r="671" spans="1:13" x14ac:dyDescent="0.15">
      <c r="A671" s="264"/>
      <c r="B671" s="265"/>
      <c r="C671" s="264"/>
      <c r="D671" s="265"/>
      <c r="E671" s="264"/>
      <c r="F671" s="265"/>
      <c r="G671" s="264"/>
      <c r="H671" s="264"/>
      <c r="I671" s="264"/>
      <c r="J671" s="264"/>
      <c r="K671" s="334"/>
      <c r="L671" s="334"/>
      <c r="M671" s="334"/>
    </row>
    <row r="672" spans="1:13" x14ac:dyDescent="0.15">
      <c r="A672" s="264"/>
      <c r="B672" s="265"/>
      <c r="C672" s="264"/>
      <c r="D672" s="265"/>
      <c r="E672" s="264"/>
      <c r="F672" s="265"/>
      <c r="G672" s="264"/>
      <c r="H672" s="264"/>
      <c r="I672" s="264"/>
      <c r="J672" s="264"/>
      <c r="K672" s="334"/>
      <c r="L672" s="334"/>
      <c r="M672" s="334"/>
    </row>
    <row r="673" spans="1:13" x14ac:dyDescent="0.15">
      <c r="A673" s="264"/>
      <c r="B673" s="265"/>
      <c r="C673" s="264"/>
      <c r="D673" s="265"/>
      <c r="E673" s="264"/>
      <c r="F673" s="265"/>
      <c r="G673" s="264"/>
      <c r="H673" s="264"/>
      <c r="I673" s="264"/>
      <c r="J673" s="264"/>
      <c r="K673" s="334"/>
      <c r="L673" s="334"/>
      <c r="M673" s="334"/>
    </row>
    <row r="674" spans="1:13" x14ac:dyDescent="0.15">
      <c r="A674" s="264"/>
      <c r="B674" s="265"/>
      <c r="C674" s="264"/>
      <c r="D674" s="265"/>
      <c r="E674" s="264"/>
      <c r="F674" s="265"/>
      <c r="G674" s="264"/>
      <c r="H674" s="264"/>
      <c r="I674" s="264"/>
      <c r="J674" s="264"/>
      <c r="K674" s="334"/>
      <c r="L674" s="334"/>
      <c r="M674" s="334"/>
    </row>
    <row r="675" spans="1:13" x14ac:dyDescent="0.15">
      <c r="A675" s="264"/>
      <c r="B675" s="265"/>
      <c r="C675" s="264"/>
      <c r="D675" s="265"/>
      <c r="E675" s="264"/>
      <c r="F675" s="265"/>
      <c r="G675" s="264"/>
      <c r="H675" s="264"/>
      <c r="I675" s="264"/>
      <c r="J675" s="264"/>
      <c r="K675" s="334"/>
      <c r="L675" s="334"/>
      <c r="M675" s="334"/>
    </row>
    <row r="676" spans="1:13" x14ac:dyDescent="0.15">
      <c r="A676" s="264"/>
      <c r="B676" s="265"/>
      <c r="C676" s="264"/>
      <c r="D676" s="265"/>
      <c r="E676" s="264"/>
      <c r="F676" s="265"/>
      <c r="G676" s="264"/>
      <c r="H676" s="264"/>
      <c r="I676" s="264"/>
      <c r="J676" s="264"/>
      <c r="K676" s="334"/>
      <c r="L676" s="334"/>
      <c r="M676" s="334"/>
    </row>
    <row r="677" spans="1:13" x14ac:dyDescent="0.15">
      <c r="A677" s="264"/>
      <c r="B677" s="265"/>
      <c r="C677" s="264"/>
      <c r="D677" s="265"/>
      <c r="E677" s="264"/>
      <c r="F677" s="265"/>
      <c r="G677" s="264"/>
      <c r="H677" s="264"/>
      <c r="I677" s="264"/>
      <c r="J677" s="264"/>
      <c r="K677" s="334"/>
      <c r="L677" s="334"/>
      <c r="M677" s="334"/>
    </row>
    <row r="678" spans="1:13" x14ac:dyDescent="0.15">
      <c r="A678" s="264"/>
      <c r="B678" s="265"/>
      <c r="C678" s="264"/>
      <c r="D678" s="265"/>
      <c r="E678" s="264"/>
      <c r="F678" s="265"/>
      <c r="G678" s="264"/>
      <c r="H678" s="264"/>
      <c r="I678" s="264"/>
      <c r="J678" s="264"/>
      <c r="K678" s="334"/>
      <c r="L678" s="334"/>
      <c r="M678" s="334"/>
    </row>
    <row r="679" spans="1:13" x14ac:dyDescent="0.15">
      <c r="A679" s="264"/>
      <c r="B679" s="265"/>
      <c r="C679" s="264"/>
      <c r="D679" s="265"/>
      <c r="E679" s="264"/>
      <c r="F679" s="265"/>
      <c r="G679" s="264"/>
      <c r="H679" s="264"/>
      <c r="I679" s="264"/>
      <c r="J679" s="264"/>
      <c r="K679" s="334"/>
      <c r="L679" s="334"/>
      <c r="M679" s="334"/>
    </row>
    <row r="680" spans="1:13" x14ac:dyDescent="0.15">
      <c r="A680" s="264"/>
      <c r="B680" s="265"/>
      <c r="C680" s="264"/>
      <c r="D680" s="265"/>
      <c r="E680" s="264"/>
      <c r="F680" s="265"/>
      <c r="G680" s="264"/>
      <c r="H680" s="264"/>
      <c r="I680" s="264"/>
      <c r="J680" s="264"/>
      <c r="K680" s="334"/>
      <c r="L680" s="334"/>
      <c r="M680" s="334"/>
    </row>
    <row r="681" spans="1:13" x14ac:dyDescent="0.15">
      <c r="A681" s="264"/>
      <c r="B681" s="265"/>
      <c r="C681" s="264"/>
      <c r="D681" s="265"/>
      <c r="E681" s="264"/>
      <c r="F681" s="265"/>
      <c r="G681" s="264"/>
      <c r="H681" s="264"/>
      <c r="I681" s="264"/>
      <c r="J681" s="264"/>
      <c r="K681" s="334"/>
      <c r="L681" s="334"/>
      <c r="M681" s="334"/>
    </row>
    <row r="682" spans="1:13" x14ac:dyDescent="0.15">
      <c r="A682" s="264"/>
      <c r="B682" s="265"/>
      <c r="C682" s="264"/>
      <c r="D682" s="265"/>
      <c r="E682" s="264"/>
      <c r="F682" s="265"/>
      <c r="G682" s="264"/>
      <c r="H682" s="264"/>
      <c r="I682" s="264"/>
      <c r="J682" s="264"/>
      <c r="K682" s="334"/>
      <c r="L682" s="334"/>
      <c r="M682" s="334"/>
    </row>
    <row r="683" spans="1:13" x14ac:dyDescent="0.15">
      <c r="A683" s="264"/>
      <c r="B683" s="265"/>
      <c r="C683" s="264"/>
      <c r="D683" s="265"/>
      <c r="E683" s="264"/>
      <c r="F683" s="265"/>
      <c r="G683" s="264"/>
      <c r="H683" s="264"/>
      <c r="I683" s="264"/>
      <c r="J683" s="264"/>
      <c r="K683" s="334"/>
      <c r="L683" s="334"/>
      <c r="M683" s="334"/>
    </row>
    <row r="684" spans="1:13" x14ac:dyDescent="0.15">
      <c r="A684" s="264"/>
      <c r="B684" s="265"/>
      <c r="C684" s="264"/>
      <c r="D684" s="265"/>
      <c r="E684" s="264"/>
      <c r="F684" s="265"/>
      <c r="G684" s="264"/>
      <c r="H684" s="264"/>
      <c r="I684" s="264"/>
      <c r="J684" s="264"/>
      <c r="K684" s="334"/>
      <c r="L684" s="334"/>
      <c r="M684" s="334"/>
    </row>
    <row r="685" spans="1:13" x14ac:dyDescent="0.15">
      <c r="A685" s="264"/>
      <c r="B685" s="265"/>
      <c r="C685" s="264"/>
      <c r="D685" s="265"/>
      <c r="E685" s="264"/>
      <c r="F685" s="265"/>
      <c r="G685" s="264"/>
      <c r="H685" s="264"/>
      <c r="I685" s="264"/>
      <c r="J685" s="264"/>
      <c r="K685" s="334"/>
      <c r="L685" s="334"/>
      <c r="M685" s="334"/>
    </row>
    <row r="686" spans="1:13" x14ac:dyDescent="0.15">
      <c r="A686" s="264"/>
      <c r="B686" s="265"/>
      <c r="C686" s="264"/>
      <c r="D686" s="265"/>
      <c r="E686" s="264"/>
      <c r="F686" s="265"/>
      <c r="G686" s="264"/>
      <c r="H686" s="264"/>
      <c r="I686" s="264"/>
      <c r="J686" s="264"/>
      <c r="K686" s="334"/>
      <c r="L686" s="334"/>
      <c r="M686" s="334"/>
    </row>
    <row r="687" spans="1:13" x14ac:dyDescent="0.15">
      <c r="A687" s="264"/>
      <c r="B687" s="265"/>
      <c r="C687" s="264"/>
      <c r="D687" s="265"/>
      <c r="E687" s="264"/>
      <c r="F687" s="265"/>
      <c r="G687" s="264"/>
      <c r="H687" s="264"/>
      <c r="I687" s="264"/>
      <c r="J687" s="264"/>
      <c r="K687" s="334"/>
      <c r="L687" s="334"/>
      <c r="M687" s="334"/>
    </row>
    <row r="688" spans="1:13" x14ac:dyDescent="0.15">
      <c r="A688" s="264"/>
      <c r="B688" s="265"/>
      <c r="C688" s="264"/>
      <c r="D688" s="265"/>
      <c r="E688" s="264"/>
      <c r="F688" s="265"/>
      <c r="G688" s="264"/>
      <c r="H688" s="264"/>
      <c r="I688" s="264"/>
      <c r="J688" s="264"/>
      <c r="K688" s="334"/>
      <c r="L688" s="334"/>
      <c r="M688" s="334"/>
    </row>
    <row r="689" spans="1:13" x14ac:dyDescent="0.15">
      <c r="A689" s="264"/>
      <c r="B689" s="265"/>
      <c r="C689" s="264"/>
      <c r="D689" s="265"/>
      <c r="E689" s="264"/>
      <c r="F689" s="265"/>
      <c r="G689" s="264"/>
      <c r="H689" s="264"/>
      <c r="I689" s="264"/>
      <c r="J689" s="264"/>
      <c r="K689" s="334"/>
      <c r="L689" s="334"/>
      <c r="M689" s="334"/>
    </row>
    <row r="690" spans="1:13" x14ac:dyDescent="0.15">
      <c r="A690" s="264"/>
      <c r="B690" s="265"/>
      <c r="C690" s="264"/>
      <c r="D690" s="265"/>
      <c r="E690" s="264"/>
      <c r="F690" s="265"/>
      <c r="G690" s="264"/>
      <c r="H690" s="264"/>
      <c r="I690" s="264"/>
      <c r="J690" s="264"/>
      <c r="K690" s="334"/>
      <c r="L690" s="334"/>
      <c r="M690" s="334"/>
    </row>
    <row r="691" spans="1:13" x14ac:dyDescent="0.15">
      <c r="A691" s="264"/>
      <c r="B691" s="265"/>
      <c r="C691" s="264"/>
      <c r="D691" s="265"/>
      <c r="E691" s="264"/>
      <c r="F691" s="265"/>
      <c r="G691" s="264"/>
      <c r="H691" s="264"/>
      <c r="I691" s="264"/>
      <c r="J691" s="264"/>
      <c r="K691" s="334"/>
      <c r="L691" s="334"/>
      <c r="M691" s="334"/>
    </row>
    <row r="692" spans="1:13" x14ac:dyDescent="0.15">
      <c r="A692" s="264"/>
      <c r="B692" s="265"/>
      <c r="C692" s="264"/>
      <c r="D692" s="265"/>
      <c r="E692" s="264"/>
      <c r="F692" s="265"/>
      <c r="G692" s="264"/>
      <c r="H692" s="264"/>
      <c r="I692" s="264"/>
      <c r="J692" s="264"/>
      <c r="K692" s="334"/>
      <c r="L692" s="334"/>
      <c r="M692" s="334"/>
    </row>
    <row r="693" spans="1:13" x14ac:dyDescent="0.15">
      <c r="A693" s="264"/>
      <c r="B693" s="265"/>
      <c r="C693" s="264"/>
      <c r="D693" s="265"/>
      <c r="E693" s="264"/>
      <c r="F693" s="265"/>
      <c r="G693" s="264"/>
      <c r="H693" s="264"/>
      <c r="I693" s="264"/>
      <c r="J693" s="264"/>
      <c r="K693" s="334"/>
      <c r="L693" s="334"/>
      <c r="M693" s="334"/>
    </row>
    <row r="694" spans="1:13" x14ac:dyDescent="0.15">
      <c r="A694" s="264"/>
      <c r="B694" s="265"/>
      <c r="C694" s="264"/>
      <c r="D694" s="265"/>
      <c r="E694" s="264"/>
      <c r="F694" s="265"/>
      <c r="G694" s="264"/>
      <c r="H694" s="264"/>
      <c r="I694" s="264"/>
      <c r="J694" s="264"/>
      <c r="K694" s="334"/>
      <c r="L694" s="334"/>
      <c r="M694" s="334"/>
    </row>
    <row r="695" spans="1:13" x14ac:dyDescent="0.15">
      <c r="A695" s="264"/>
      <c r="B695" s="265"/>
      <c r="C695" s="264"/>
      <c r="D695" s="265"/>
      <c r="E695" s="264"/>
      <c r="F695" s="265"/>
      <c r="G695" s="264"/>
      <c r="H695" s="264"/>
      <c r="I695" s="264"/>
      <c r="J695" s="264"/>
      <c r="K695" s="334"/>
      <c r="L695" s="334"/>
      <c r="M695" s="334"/>
    </row>
    <row r="696" spans="1:13" x14ac:dyDescent="0.15">
      <c r="A696" s="264"/>
      <c r="B696" s="265"/>
      <c r="C696" s="264"/>
      <c r="D696" s="265"/>
      <c r="E696" s="264"/>
      <c r="F696" s="265"/>
      <c r="G696" s="264"/>
      <c r="H696" s="264"/>
      <c r="I696" s="264"/>
      <c r="J696" s="264"/>
      <c r="K696" s="334"/>
      <c r="L696" s="334"/>
      <c r="M696" s="334"/>
    </row>
    <row r="697" spans="1:13" x14ac:dyDescent="0.15">
      <c r="A697" s="264"/>
      <c r="B697" s="265"/>
      <c r="C697" s="264"/>
      <c r="D697" s="265"/>
      <c r="E697" s="264"/>
      <c r="F697" s="265"/>
      <c r="G697" s="264"/>
      <c r="H697" s="264"/>
      <c r="I697" s="264"/>
      <c r="J697" s="264"/>
      <c r="K697" s="334"/>
      <c r="L697" s="334"/>
      <c r="M697" s="334"/>
    </row>
    <row r="698" spans="1:13" x14ac:dyDescent="0.15">
      <c r="A698" s="264"/>
      <c r="B698" s="265"/>
      <c r="C698" s="264"/>
      <c r="D698" s="265"/>
      <c r="E698" s="264"/>
      <c r="F698" s="265"/>
      <c r="G698" s="264"/>
      <c r="H698" s="264"/>
      <c r="I698" s="264"/>
      <c r="J698" s="264"/>
      <c r="K698" s="334"/>
      <c r="L698" s="334"/>
      <c r="M698" s="334"/>
    </row>
    <row r="699" spans="1:13" x14ac:dyDescent="0.15">
      <c r="A699" s="264"/>
      <c r="B699" s="265"/>
      <c r="C699" s="264"/>
      <c r="D699" s="265"/>
      <c r="E699" s="264"/>
      <c r="F699" s="265"/>
      <c r="G699" s="264"/>
      <c r="H699" s="264"/>
      <c r="I699" s="264"/>
      <c r="J699" s="264"/>
      <c r="K699" s="334"/>
      <c r="L699" s="334"/>
      <c r="M699" s="334"/>
    </row>
    <row r="700" spans="1:13" x14ac:dyDescent="0.15">
      <c r="A700" s="264"/>
      <c r="B700" s="265"/>
      <c r="C700" s="264"/>
      <c r="D700" s="265"/>
      <c r="E700" s="264"/>
      <c r="F700" s="265"/>
      <c r="G700" s="264"/>
      <c r="H700" s="264"/>
      <c r="I700" s="264"/>
      <c r="J700" s="264"/>
      <c r="K700" s="334"/>
      <c r="L700" s="334"/>
      <c r="M700" s="334"/>
    </row>
    <row r="701" spans="1:13" x14ac:dyDescent="0.15">
      <c r="A701" s="264"/>
      <c r="B701" s="265"/>
      <c r="C701" s="264"/>
      <c r="D701" s="265"/>
      <c r="E701" s="264"/>
      <c r="F701" s="265"/>
      <c r="G701" s="264"/>
      <c r="H701" s="264"/>
      <c r="I701" s="264"/>
      <c r="J701" s="264"/>
      <c r="K701" s="334"/>
      <c r="L701" s="334"/>
      <c r="M701" s="334"/>
    </row>
    <row r="702" spans="1:13" x14ac:dyDescent="0.15">
      <c r="A702" s="264"/>
      <c r="B702" s="265"/>
      <c r="C702" s="264"/>
      <c r="D702" s="265"/>
      <c r="E702" s="264"/>
      <c r="F702" s="265"/>
      <c r="G702" s="264"/>
      <c r="H702" s="264"/>
      <c r="I702" s="264"/>
      <c r="J702" s="264"/>
      <c r="K702" s="334"/>
      <c r="L702" s="334"/>
      <c r="M702" s="334"/>
    </row>
    <row r="703" spans="1:13" x14ac:dyDescent="0.15">
      <c r="A703" s="264"/>
      <c r="B703" s="265"/>
      <c r="C703" s="264"/>
      <c r="D703" s="265"/>
      <c r="E703" s="264"/>
      <c r="F703" s="265"/>
      <c r="G703" s="264"/>
      <c r="H703" s="264"/>
      <c r="I703" s="264"/>
      <c r="J703" s="264"/>
      <c r="K703" s="334"/>
      <c r="L703" s="334"/>
      <c r="M703" s="334"/>
    </row>
    <row r="704" spans="1:13" x14ac:dyDescent="0.15">
      <c r="A704" s="264"/>
      <c r="B704" s="265"/>
      <c r="C704" s="264"/>
      <c r="D704" s="265"/>
      <c r="E704" s="264"/>
      <c r="F704" s="265"/>
      <c r="G704" s="264"/>
      <c r="H704" s="264"/>
      <c r="I704" s="264"/>
      <c r="J704" s="264"/>
      <c r="K704" s="334"/>
      <c r="L704" s="334"/>
      <c r="M704" s="334"/>
    </row>
    <row r="705" spans="1:13" x14ac:dyDescent="0.15">
      <c r="A705" s="264"/>
      <c r="B705" s="265"/>
      <c r="C705" s="264"/>
      <c r="D705" s="265"/>
      <c r="E705" s="264"/>
      <c r="F705" s="265"/>
      <c r="G705" s="264"/>
      <c r="H705" s="264"/>
      <c r="I705" s="264"/>
      <c r="J705" s="264"/>
      <c r="K705" s="334"/>
      <c r="L705" s="334"/>
      <c r="M705" s="334"/>
    </row>
    <row r="706" spans="1:13" x14ac:dyDescent="0.15">
      <c r="A706" s="264"/>
      <c r="B706" s="265"/>
      <c r="C706" s="264"/>
      <c r="D706" s="265"/>
      <c r="E706" s="264"/>
      <c r="F706" s="265"/>
      <c r="G706" s="264"/>
      <c r="H706" s="264"/>
      <c r="I706" s="264"/>
      <c r="J706" s="264"/>
      <c r="K706" s="334"/>
      <c r="L706" s="334"/>
      <c r="M706" s="334"/>
    </row>
    <row r="707" spans="1:13" x14ac:dyDescent="0.15">
      <c r="A707" s="264"/>
      <c r="B707" s="265"/>
      <c r="C707" s="264"/>
      <c r="D707" s="265"/>
      <c r="E707" s="264"/>
      <c r="F707" s="265"/>
      <c r="G707" s="264"/>
      <c r="H707" s="264"/>
      <c r="I707" s="264"/>
      <c r="J707" s="264"/>
      <c r="K707" s="334"/>
      <c r="L707" s="334"/>
      <c r="M707" s="334"/>
    </row>
    <row r="708" spans="1:13" x14ac:dyDescent="0.15">
      <c r="A708" s="264"/>
      <c r="B708" s="265"/>
      <c r="C708" s="264"/>
      <c r="D708" s="265"/>
      <c r="E708" s="264"/>
      <c r="F708" s="265"/>
      <c r="G708" s="264"/>
      <c r="H708" s="264"/>
      <c r="I708" s="264"/>
      <c r="J708" s="264"/>
      <c r="K708" s="334"/>
      <c r="L708" s="334"/>
      <c r="M708" s="334"/>
    </row>
    <row r="709" spans="1:13" x14ac:dyDescent="0.15">
      <c r="A709" s="264"/>
      <c r="B709" s="265"/>
      <c r="C709" s="264"/>
      <c r="D709" s="265"/>
      <c r="E709" s="264"/>
      <c r="F709" s="265"/>
      <c r="G709" s="264"/>
      <c r="H709" s="264"/>
      <c r="I709" s="264"/>
      <c r="J709" s="264"/>
      <c r="K709" s="334"/>
      <c r="L709" s="334"/>
      <c r="M709" s="334"/>
    </row>
    <row r="710" spans="1:13" x14ac:dyDescent="0.15">
      <c r="A710" s="264"/>
      <c r="B710" s="265"/>
      <c r="C710" s="264"/>
      <c r="D710" s="265"/>
      <c r="E710" s="264"/>
      <c r="F710" s="265"/>
      <c r="G710" s="264"/>
      <c r="H710" s="264"/>
      <c r="I710" s="264"/>
      <c r="J710" s="264"/>
      <c r="K710" s="334"/>
      <c r="L710" s="334"/>
      <c r="M710" s="334"/>
    </row>
    <row r="711" spans="1:13" x14ac:dyDescent="0.15">
      <c r="A711" s="264"/>
      <c r="B711" s="265"/>
      <c r="C711" s="264"/>
      <c r="D711" s="265"/>
      <c r="E711" s="264"/>
      <c r="F711" s="265"/>
      <c r="G711" s="264"/>
      <c r="H711" s="264"/>
      <c r="I711" s="264"/>
      <c r="J711" s="264"/>
      <c r="K711" s="334"/>
      <c r="L711" s="334"/>
      <c r="M711" s="334"/>
    </row>
    <row r="712" spans="1:13" x14ac:dyDescent="0.15">
      <c r="A712" s="264"/>
      <c r="B712" s="265"/>
      <c r="C712" s="264"/>
      <c r="D712" s="265"/>
      <c r="E712" s="264"/>
      <c r="F712" s="265"/>
      <c r="G712" s="264"/>
      <c r="H712" s="264"/>
      <c r="I712" s="264"/>
      <c r="J712" s="264"/>
      <c r="K712" s="334"/>
      <c r="L712" s="334"/>
      <c r="M712" s="334"/>
    </row>
    <row r="713" spans="1:13" x14ac:dyDescent="0.15">
      <c r="A713" s="264"/>
      <c r="B713" s="265"/>
      <c r="C713" s="264"/>
      <c r="D713" s="265"/>
      <c r="E713" s="264"/>
      <c r="F713" s="265"/>
      <c r="G713" s="264"/>
      <c r="H713" s="264"/>
      <c r="I713" s="264"/>
      <c r="J713" s="264"/>
      <c r="K713" s="334"/>
      <c r="L713" s="334"/>
      <c r="M713" s="334"/>
    </row>
    <row r="714" spans="1:13" x14ac:dyDescent="0.15">
      <c r="A714" s="264"/>
      <c r="B714" s="265"/>
      <c r="C714" s="264"/>
      <c r="D714" s="265"/>
      <c r="E714" s="264"/>
      <c r="F714" s="265"/>
      <c r="G714" s="264"/>
      <c r="H714" s="264"/>
      <c r="I714" s="264"/>
      <c r="J714" s="264"/>
      <c r="K714" s="334"/>
      <c r="L714" s="334"/>
      <c r="M714" s="334"/>
    </row>
    <row r="715" spans="1:13" x14ac:dyDescent="0.15">
      <c r="A715" s="264"/>
      <c r="B715" s="265"/>
      <c r="C715" s="264"/>
      <c r="D715" s="265"/>
      <c r="E715" s="264"/>
      <c r="F715" s="265"/>
      <c r="G715" s="264"/>
      <c r="H715" s="264"/>
      <c r="I715" s="264"/>
      <c r="J715" s="264"/>
      <c r="K715" s="334"/>
      <c r="L715" s="334"/>
      <c r="M715" s="334"/>
    </row>
    <row r="716" spans="1:13" x14ac:dyDescent="0.15">
      <c r="A716" s="264"/>
      <c r="B716" s="265"/>
      <c r="C716" s="264"/>
      <c r="D716" s="265"/>
      <c r="E716" s="264"/>
      <c r="F716" s="265"/>
      <c r="G716" s="264"/>
      <c r="H716" s="264"/>
      <c r="I716" s="264"/>
      <c r="J716" s="264"/>
      <c r="K716" s="334"/>
      <c r="L716" s="334"/>
      <c r="M716" s="334"/>
    </row>
    <row r="717" spans="1:13" x14ac:dyDescent="0.15">
      <c r="A717" s="264"/>
      <c r="B717" s="265"/>
      <c r="C717" s="264"/>
      <c r="D717" s="265"/>
      <c r="E717" s="264"/>
      <c r="F717" s="265"/>
      <c r="G717" s="264"/>
      <c r="H717" s="264"/>
      <c r="I717" s="264"/>
      <c r="J717" s="264"/>
      <c r="K717" s="334"/>
      <c r="L717" s="334"/>
      <c r="M717" s="334"/>
    </row>
    <row r="718" spans="1:13" x14ac:dyDescent="0.15">
      <c r="A718" s="264"/>
      <c r="B718" s="265"/>
      <c r="C718" s="264"/>
      <c r="D718" s="265"/>
      <c r="E718" s="264"/>
      <c r="F718" s="265"/>
      <c r="G718" s="264"/>
      <c r="H718" s="264"/>
      <c r="I718" s="264"/>
      <c r="J718" s="264"/>
      <c r="K718" s="334"/>
      <c r="L718" s="334"/>
      <c r="M718" s="334"/>
    </row>
    <row r="719" spans="1:13" x14ac:dyDescent="0.15">
      <c r="A719" s="264"/>
      <c r="B719" s="265"/>
      <c r="C719" s="264"/>
      <c r="D719" s="265"/>
      <c r="E719" s="264"/>
      <c r="F719" s="265"/>
      <c r="G719" s="264"/>
      <c r="H719" s="264"/>
      <c r="I719" s="264"/>
      <c r="J719" s="264"/>
      <c r="K719" s="334"/>
      <c r="L719" s="334"/>
      <c r="M719" s="334"/>
    </row>
    <row r="720" spans="1:13" x14ac:dyDescent="0.15">
      <c r="A720" s="264"/>
      <c r="B720" s="265"/>
      <c r="C720" s="264"/>
      <c r="D720" s="265"/>
      <c r="E720" s="264"/>
      <c r="F720" s="265"/>
      <c r="G720" s="264"/>
      <c r="H720" s="264"/>
      <c r="I720" s="264"/>
      <c r="J720" s="264"/>
      <c r="K720" s="334"/>
      <c r="L720" s="334"/>
      <c r="M720" s="334"/>
    </row>
    <row r="721" spans="1:13" x14ac:dyDescent="0.15">
      <c r="A721" s="264"/>
      <c r="B721" s="265"/>
      <c r="C721" s="264"/>
      <c r="D721" s="265"/>
      <c r="E721" s="264"/>
      <c r="F721" s="265"/>
      <c r="G721" s="264"/>
      <c r="H721" s="264"/>
      <c r="I721" s="264"/>
      <c r="J721" s="264"/>
      <c r="K721" s="334"/>
      <c r="L721" s="334"/>
      <c r="M721" s="334"/>
    </row>
    <row r="722" spans="1:13" x14ac:dyDescent="0.15">
      <c r="A722" s="264"/>
      <c r="B722" s="265"/>
      <c r="C722" s="264"/>
      <c r="D722" s="265"/>
      <c r="E722" s="264"/>
      <c r="F722" s="265"/>
      <c r="G722" s="264"/>
      <c r="H722" s="264"/>
      <c r="I722" s="264"/>
      <c r="J722" s="264"/>
      <c r="K722" s="334"/>
      <c r="L722" s="334"/>
      <c r="M722" s="334"/>
    </row>
    <row r="723" spans="1:13" x14ac:dyDescent="0.15">
      <c r="A723" s="264"/>
      <c r="B723" s="265"/>
      <c r="C723" s="264"/>
      <c r="D723" s="265"/>
      <c r="E723" s="264"/>
      <c r="F723" s="265"/>
      <c r="G723" s="264"/>
      <c r="H723" s="264"/>
      <c r="I723" s="264"/>
      <c r="J723" s="264"/>
      <c r="K723" s="334"/>
      <c r="L723" s="334"/>
      <c r="M723" s="334"/>
    </row>
    <row r="724" spans="1:13" x14ac:dyDescent="0.15">
      <c r="A724" s="264"/>
      <c r="B724" s="265"/>
      <c r="C724" s="264"/>
      <c r="D724" s="265"/>
      <c r="E724" s="264"/>
      <c r="F724" s="265"/>
      <c r="G724" s="264"/>
      <c r="H724" s="264"/>
      <c r="I724" s="264"/>
      <c r="J724" s="264"/>
      <c r="K724" s="334"/>
      <c r="L724" s="334"/>
      <c r="M724" s="334"/>
    </row>
    <row r="725" spans="1:13" x14ac:dyDescent="0.15">
      <c r="A725" s="264"/>
      <c r="B725" s="265"/>
      <c r="C725" s="264"/>
      <c r="D725" s="265"/>
      <c r="E725" s="264"/>
      <c r="F725" s="265"/>
      <c r="G725" s="264"/>
      <c r="H725" s="264"/>
      <c r="I725" s="264"/>
      <c r="J725" s="264"/>
      <c r="K725" s="334"/>
      <c r="L725" s="334"/>
      <c r="M725" s="334"/>
    </row>
    <row r="726" spans="1:13" x14ac:dyDescent="0.15">
      <c r="A726" s="264"/>
      <c r="B726" s="265"/>
      <c r="C726" s="264"/>
      <c r="D726" s="265"/>
      <c r="E726" s="264"/>
      <c r="F726" s="265"/>
      <c r="G726" s="264"/>
      <c r="H726" s="264"/>
      <c r="I726" s="264"/>
      <c r="J726" s="264"/>
      <c r="K726" s="334"/>
      <c r="L726" s="334"/>
      <c r="M726" s="334"/>
    </row>
    <row r="727" spans="1:13" x14ac:dyDescent="0.15">
      <c r="A727" s="264"/>
      <c r="B727" s="265"/>
      <c r="C727" s="264"/>
      <c r="D727" s="265"/>
      <c r="E727" s="264"/>
      <c r="F727" s="265"/>
      <c r="G727" s="264"/>
      <c r="H727" s="264"/>
      <c r="I727" s="264"/>
      <c r="J727" s="264"/>
      <c r="K727" s="334"/>
      <c r="L727" s="334"/>
      <c r="M727" s="334"/>
    </row>
    <row r="728" spans="1:13" x14ac:dyDescent="0.15">
      <c r="A728" s="264"/>
      <c r="B728" s="265"/>
      <c r="C728" s="264"/>
      <c r="D728" s="265"/>
      <c r="E728" s="264"/>
      <c r="F728" s="265"/>
      <c r="G728" s="264"/>
      <c r="H728" s="264"/>
      <c r="I728" s="264"/>
      <c r="J728" s="264"/>
      <c r="K728" s="334"/>
      <c r="L728" s="334"/>
      <c r="M728" s="334"/>
    </row>
    <row r="729" spans="1:13" x14ac:dyDescent="0.15">
      <c r="A729" s="264"/>
      <c r="B729" s="265"/>
      <c r="C729" s="264"/>
      <c r="D729" s="265"/>
      <c r="E729" s="264"/>
      <c r="F729" s="265"/>
      <c r="G729" s="264"/>
      <c r="H729" s="264"/>
      <c r="I729" s="264"/>
      <c r="J729" s="264"/>
      <c r="K729" s="334"/>
      <c r="L729" s="334"/>
      <c r="M729" s="334"/>
    </row>
    <row r="730" spans="1:13" x14ac:dyDescent="0.15">
      <c r="A730" s="264"/>
      <c r="B730" s="265"/>
      <c r="C730" s="264"/>
      <c r="D730" s="265"/>
      <c r="E730" s="264"/>
      <c r="F730" s="265"/>
      <c r="G730" s="264"/>
      <c r="H730" s="264"/>
      <c r="I730" s="264"/>
      <c r="J730" s="264"/>
      <c r="K730" s="334"/>
      <c r="L730" s="334"/>
      <c r="M730" s="334"/>
    </row>
    <row r="731" spans="1:13" x14ac:dyDescent="0.15">
      <c r="A731" s="264"/>
      <c r="B731" s="265"/>
      <c r="C731" s="264"/>
      <c r="D731" s="265"/>
      <c r="E731" s="264"/>
      <c r="F731" s="265"/>
      <c r="G731" s="264"/>
      <c r="H731" s="264"/>
      <c r="I731" s="264"/>
      <c r="J731" s="264"/>
      <c r="K731" s="334"/>
      <c r="L731" s="334"/>
      <c r="M731" s="334"/>
    </row>
    <row r="732" spans="1:13" x14ac:dyDescent="0.15">
      <c r="A732" s="264"/>
      <c r="B732" s="265"/>
      <c r="C732" s="264"/>
      <c r="D732" s="265"/>
      <c r="E732" s="264"/>
      <c r="F732" s="265"/>
      <c r="G732" s="264"/>
      <c r="H732" s="264"/>
      <c r="I732" s="264"/>
      <c r="J732" s="264"/>
      <c r="K732" s="334"/>
      <c r="L732" s="334"/>
      <c r="M732" s="334"/>
    </row>
    <row r="733" spans="1:13" x14ac:dyDescent="0.15">
      <c r="A733" s="264"/>
      <c r="B733" s="265"/>
      <c r="C733" s="264"/>
      <c r="D733" s="265"/>
      <c r="E733" s="264"/>
      <c r="F733" s="265"/>
      <c r="G733" s="264"/>
      <c r="H733" s="264"/>
      <c r="I733" s="264"/>
      <c r="J733" s="264"/>
      <c r="K733" s="334"/>
      <c r="L733" s="334"/>
      <c r="M733" s="334"/>
    </row>
    <row r="734" spans="1:13" x14ac:dyDescent="0.15">
      <c r="A734" s="264"/>
      <c r="B734" s="265"/>
      <c r="C734" s="264"/>
      <c r="D734" s="265"/>
      <c r="E734" s="264"/>
      <c r="F734" s="265"/>
      <c r="G734" s="264"/>
      <c r="H734" s="264"/>
      <c r="I734" s="264"/>
      <c r="J734" s="264"/>
      <c r="K734" s="334"/>
      <c r="L734" s="334"/>
      <c r="M734" s="334"/>
    </row>
    <row r="735" spans="1:13" x14ac:dyDescent="0.15">
      <c r="A735" s="264"/>
      <c r="B735" s="265"/>
      <c r="C735" s="264"/>
      <c r="D735" s="265"/>
      <c r="E735" s="264"/>
      <c r="F735" s="265"/>
      <c r="G735" s="264"/>
      <c r="H735" s="264"/>
      <c r="I735" s="264"/>
      <c r="J735" s="264"/>
      <c r="K735" s="334"/>
      <c r="L735" s="334"/>
      <c r="M735" s="334"/>
    </row>
    <row r="736" spans="1:13" x14ac:dyDescent="0.15">
      <c r="A736" s="264"/>
      <c r="B736" s="265"/>
      <c r="C736" s="264"/>
      <c r="D736" s="265"/>
      <c r="E736" s="264"/>
      <c r="F736" s="265"/>
      <c r="G736" s="264"/>
      <c r="H736" s="264"/>
      <c r="I736" s="264"/>
      <c r="J736" s="264"/>
      <c r="K736" s="334"/>
      <c r="L736" s="334"/>
      <c r="M736" s="334"/>
    </row>
    <row r="737" spans="1:13" x14ac:dyDescent="0.15">
      <c r="A737" s="264"/>
      <c r="B737" s="265"/>
      <c r="C737" s="264"/>
      <c r="D737" s="265"/>
      <c r="E737" s="264"/>
      <c r="F737" s="265"/>
      <c r="G737" s="264"/>
      <c r="H737" s="264"/>
      <c r="I737" s="264"/>
      <c r="J737" s="264"/>
      <c r="K737" s="334"/>
      <c r="L737" s="334"/>
      <c r="M737" s="334"/>
    </row>
    <row r="738" spans="1:13" x14ac:dyDescent="0.15">
      <c r="A738" s="264"/>
      <c r="B738" s="265"/>
      <c r="C738" s="264"/>
      <c r="D738" s="265"/>
      <c r="E738" s="264"/>
      <c r="F738" s="265"/>
      <c r="G738" s="264"/>
      <c r="H738" s="264"/>
      <c r="I738" s="264"/>
      <c r="J738" s="264"/>
      <c r="K738" s="334"/>
      <c r="L738" s="334"/>
      <c r="M738" s="334"/>
    </row>
    <row r="739" spans="1:13" x14ac:dyDescent="0.15">
      <c r="A739" s="264"/>
      <c r="B739" s="265"/>
      <c r="C739" s="264"/>
      <c r="D739" s="265"/>
      <c r="E739" s="264"/>
      <c r="F739" s="265"/>
      <c r="G739" s="264"/>
      <c r="H739" s="264"/>
      <c r="I739" s="264"/>
      <c r="J739" s="264"/>
      <c r="K739" s="334"/>
      <c r="L739" s="334"/>
      <c r="M739" s="334"/>
    </row>
    <row r="740" spans="1:13" x14ac:dyDescent="0.15">
      <c r="A740" s="264"/>
      <c r="B740" s="265"/>
      <c r="C740" s="264"/>
      <c r="D740" s="265"/>
      <c r="E740" s="264"/>
      <c r="F740" s="265"/>
      <c r="G740" s="264"/>
      <c r="H740" s="264"/>
      <c r="I740" s="264"/>
      <c r="J740" s="264"/>
      <c r="K740" s="334"/>
      <c r="L740" s="334"/>
      <c r="M740" s="334"/>
    </row>
    <row r="741" spans="1:13" x14ac:dyDescent="0.15">
      <c r="A741" s="264"/>
      <c r="B741" s="265"/>
      <c r="C741" s="264"/>
      <c r="D741" s="265"/>
      <c r="E741" s="264"/>
      <c r="F741" s="265"/>
      <c r="G741" s="264"/>
      <c r="H741" s="264"/>
      <c r="I741" s="264"/>
      <c r="J741" s="264"/>
      <c r="K741" s="334"/>
      <c r="L741" s="334"/>
      <c r="M741" s="334"/>
    </row>
    <row r="742" spans="1:13" x14ac:dyDescent="0.15">
      <c r="A742" s="264"/>
      <c r="B742" s="265"/>
      <c r="C742" s="264"/>
      <c r="D742" s="265"/>
      <c r="E742" s="264"/>
      <c r="F742" s="265"/>
      <c r="G742" s="264"/>
      <c r="H742" s="264"/>
      <c r="I742" s="264"/>
      <c r="J742" s="264"/>
      <c r="K742" s="334"/>
      <c r="L742" s="334"/>
      <c r="M742" s="334"/>
    </row>
    <row r="743" spans="1:13" x14ac:dyDescent="0.15">
      <c r="A743" s="264"/>
      <c r="B743" s="265"/>
      <c r="C743" s="264"/>
      <c r="D743" s="265"/>
      <c r="E743" s="264"/>
      <c r="F743" s="265"/>
      <c r="G743" s="264"/>
      <c r="H743" s="264"/>
      <c r="I743" s="264"/>
      <c r="J743" s="264"/>
      <c r="K743" s="334"/>
      <c r="L743" s="334"/>
      <c r="M743" s="334"/>
    </row>
    <row r="744" spans="1:13" x14ac:dyDescent="0.15">
      <c r="A744" s="264"/>
      <c r="B744" s="265"/>
      <c r="C744" s="264"/>
      <c r="D744" s="265"/>
      <c r="E744" s="264"/>
      <c r="F744" s="265"/>
      <c r="G744" s="264"/>
      <c r="H744" s="264"/>
      <c r="I744" s="264"/>
      <c r="J744" s="264"/>
      <c r="K744" s="334"/>
      <c r="L744" s="334"/>
      <c r="M744" s="334"/>
    </row>
    <row r="745" spans="1:13" x14ac:dyDescent="0.15">
      <c r="A745" s="264"/>
      <c r="B745" s="265"/>
      <c r="C745" s="264"/>
      <c r="D745" s="265"/>
      <c r="E745" s="264"/>
      <c r="F745" s="265"/>
      <c r="G745" s="264"/>
      <c r="H745" s="264"/>
      <c r="I745" s="264"/>
      <c r="J745" s="264"/>
      <c r="K745" s="334"/>
      <c r="L745" s="334"/>
      <c r="M745" s="334"/>
    </row>
    <row r="746" spans="1:13" x14ac:dyDescent="0.15">
      <c r="A746" s="264"/>
      <c r="B746" s="265"/>
      <c r="C746" s="264"/>
      <c r="D746" s="265"/>
      <c r="E746" s="264"/>
      <c r="F746" s="265"/>
      <c r="G746" s="264"/>
      <c r="H746" s="264"/>
      <c r="I746" s="264"/>
      <c r="J746" s="264"/>
      <c r="K746" s="334"/>
      <c r="L746" s="334"/>
      <c r="M746" s="334"/>
    </row>
    <row r="747" spans="1:13" x14ac:dyDescent="0.15">
      <c r="A747" s="264"/>
      <c r="B747" s="265"/>
      <c r="C747" s="264"/>
      <c r="D747" s="265"/>
      <c r="E747" s="264"/>
      <c r="F747" s="265"/>
      <c r="G747" s="264"/>
      <c r="H747" s="264"/>
      <c r="I747" s="264"/>
      <c r="J747" s="264"/>
      <c r="K747" s="334"/>
      <c r="L747" s="334"/>
      <c r="M747" s="334"/>
    </row>
    <row r="748" spans="1:13" x14ac:dyDescent="0.15">
      <c r="A748" s="264"/>
      <c r="B748" s="265"/>
      <c r="C748" s="264"/>
      <c r="D748" s="265"/>
      <c r="E748" s="264"/>
      <c r="F748" s="265"/>
      <c r="G748" s="264"/>
      <c r="H748" s="264"/>
      <c r="I748" s="264"/>
      <c r="J748" s="264"/>
      <c r="K748" s="334"/>
      <c r="L748" s="334"/>
      <c r="M748" s="334"/>
    </row>
    <row r="749" spans="1:13" x14ac:dyDescent="0.15">
      <c r="A749" s="264"/>
      <c r="B749" s="265"/>
      <c r="C749" s="264"/>
      <c r="D749" s="265"/>
      <c r="E749" s="264"/>
      <c r="F749" s="265"/>
      <c r="G749" s="264"/>
      <c r="H749" s="264"/>
      <c r="I749" s="264"/>
      <c r="J749" s="264"/>
      <c r="K749" s="334"/>
      <c r="L749" s="334"/>
      <c r="M749" s="334"/>
    </row>
    <row r="750" spans="1:13" x14ac:dyDescent="0.15">
      <c r="A750" s="264"/>
      <c r="B750" s="265"/>
      <c r="C750" s="264"/>
      <c r="D750" s="265"/>
      <c r="E750" s="264"/>
      <c r="F750" s="265"/>
      <c r="G750" s="264"/>
      <c r="H750" s="264"/>
      <c r="I750" s="264"/>
      <c r="J750" s="264"/>
      <c r="K750" s="334"/>
      <c r="L750" s="334"/>
      <c r="M750" s="334"/>
    </row>
    <row r="751" spans="1:13" x14ac:dyDescent="0.15">
      <c r="A751" s="264"/>
      <c r="B751" s="265"/>
      <c r="C751" s="264"/>
      <c r="D751" s="265"/>
      <c r="E751" s="264"/>
      <c r="F751" s="265"/>
      <c r="G751" s="264"/>
      <c r="H751" s="264"/>
      <c r="I751" s="264"/>
      <c r="J751" s="264"/>
      <c r="K751" s="334"/>
      <c r="L751" s="334"/>
      <c r="M751" s="334"/>
    </row>
    <row r="752" spans="1:13" x14ac:dyDescent="0.15">
      <c r="A752" s="264"/>
      <c r="B752" s="265"/>
      <c r="C752" s="264"/>
      <c r="D752" s="265"/>
      <c r="E752" s="264"/>
      <c r="F752" s="265"/>
      <c r="G752" s="264"/>
      <c r="H752" s="264"/>
      <c r="I752" s="264"/>
      <c r="J752" s="264"/>
      <c r="K752" s="334"/>
      <c r="L752" s="334"/>
      <c r="M752" s="334"/>
    </row>
    <row r="753" spans="1:13" x14ac:dyDescent="0.15">
      <c r="A753" s="264"/>
      <c r="B753" s="265"/>
      <c r="C753" s="264"/>
      <c r="D753" s="265"/>
      <c r="E753" s="264"/>
      <c r="F753" s="265"/>
      <c r="G753" s="264"/>
      <c r="H753" s="264"/>
      <c r="I753" s="264"/>
      <c r="J753" s="264"/>
      <c r="K753" s="334"/>
      <c r="L753" s="334"/>
      <c r="M753" s="334"/>
    </row>
    <row r="754" spans="1:13" x14ac:dyDescent="0.15">
      <c r="A754" s="264"/>
      <c r="B754" s="265"/>
      <c r="C754" s="264"/>
      <c r="D754" s="265"/>
      <c r="E754" s="264"/>
      <c r="F754" s="265"/>
      <c r="G754" s="264"/>
      <c r="H754" s="264"/>
      <c r="I754" s="264"/>
      <c r="J754" s="264"/>
      <c r="K754" s="334"/>
      <c r="L754" s="334"/>
      <c r="M754" s="334"/>
    </row>
    <row r="755" spans="1:13" x14ac:dyDescent="0.15">
      <c r="A755" s="264"/>
      <c r="B755" s="265"/>
      <c r="C755" s="264"/>
      <c r="D755" s="265"/>
      <c r="E755" s="264"/>
      <c r="F755" s="265"/>
      <c r="G755" s="264"/>
      <c r="H755" s="264"/>
      <c r="I755" s="264"/>
      <c r="J755" s="264"/>
      <c r="K755" s="334"/>
      <c r="L755" s="334"/>
      <c r="M755" s="334"/>
    </row>
    <row r="756" spans="1:13" x14ac:dyDescent="0.15">
      <c r="A756" s="264"/>
      <c r="B756" s="265"/>
      <c r="C756" s="264"/>
      <c r="D756" s="265"/>
      <c r="E756" s="264"/>
      <c r="F756" s="265"/>
      <c r="G756" s="264"/>
      <c r="H756" s="264"/>
      <c r="I756" s="264"/>
      <c r="J756" s="264"/>
      <c r="K756" s="334"/>
      <c r="L756" s="334"/>
      <c r="M756" s="334"/>
    </row>
    <row r="757" spans="1:13" x14ac:dyDescent="0.15">
      <c r="A757" s="264"/>
      <c r="B757" s="265"/>
      <c r="C757" s="264"/>
      <c r="D757" s="265"/>
      <c r="E757" s="264"/>
      <c r="F757" s="265"/>
      <c r="G757" s="264"/>
      <c r="H757" s="264"/>
      <c r="I757" s="264"/>
      <c r="J757" s="264"/>
      <c r="K757" s="334"/>
      <c r="L757" s="334"/>
      <c r="M757" s="334"/>
    </row>
    <row r="758" spans="1:13" x14ac:dyDescent="0.15">
      <c r="A758" s="264"/>
      <c r="B758" s="265"/>
      <c r="C758" s="264"/>
      <c r="D758" s="265"/>
      <c r="E758" s="264"/>
      <c r="F758" s="265"/>
      <c r="G758" s="264"/>
      <c r="H758" s="264"/>
      <c r="I758" s="264"/>
      <c r="J758" s="264"/>
      <c r="K758" s="334"/>
      <c r="L758" s="334"/>
      <c r="M758" s="334"/>
    </row>
    <row r="759" spans="1:13" x14ac:dyDescent="0.15">
      <c r="A759" s="264"/>
      <c r="B759" s="265"/>
      <c r="C759" s="264"/>
      <c r="D759" s="265"/>
      <c r="E759" s="264"/>
      <c r="F759" s="265"/>
      <c r="G759" s="264"/>
      <c r="H759" s="264"/>
      <c r="I759" s="264"/>
      <c r="J759" s="264"/>
      <c r="K759" s="334"/>
      <c r="L759" s="334"/>
      <c r="M759" s="334"/>
    </row>
    <row r="760" spans="1:13" x14ac:dyDescent="0.15">
      <c r="A760" s="264"/>
      <c r="B760" s="265"/>
      <c r="C760" s="264"/>
      <c r="D760" s="265"/>
      <c r="E760" s="264"/>
      <c r="F760" s="265"/>
      <c r="G760" s="264"/>
      <c r="H760" s="264"/>
      <c r="I760" s="264"/>
      <c r="J760" s="264"/>
      <c r="K760" s="334"/>
      <c r="L760" s="334"/>
      <c r="M760" s="334"/>
    </row>
    <row r="761" spans="1:13" x14ac:dyDescent="0.15">
      <c r="A761" s="264"/>
      <c r="B761" s="265"/>
      <c r="C761" s="264"/>
      <c r="D761" s="265"/>
      <c r="E761" s="264"/>
      <c r="F761" s="265"/>
      <c r="G761" s="264"/>
      <c r="H761" s="264"/>
      <c r="I761" s="264"/>
      <c r="J761" s="264"/>
      <c r="K761" s="334"/>
      <c r="L761" s="334"/>
      <c r="M761" s="334"/>
    </row>
    <row r="762" spans="1:13" x14ac:dyDescent="0.15">
      <c r="A762" s="264"/>
      <c r="B762" s="265"/>
      <c r="C762" s="264"/>
      <c r="D762" s="265"/>
      <c r="E762" s="264"/>
      <c r="F762" s="265"/>
      <c r="G762" s="264"/>
      <c r="H762" s="264"/>
      <c r="I762" s="264"/>
      <c r="J762" s="264"/>
      <c r="K762" s="334"/>
      <c r="L762" s="334"/>
      <c r="M762" s="334"/>
    </row>
    <row r="763" spans="1:13" x14ac:dyDescent="0.15">
      <c r="A763" s="264"/>
      <c r="B763" s="265"/>
      <c r="C763" s="264"/>
      <c r="D763" s="265"/>
      <c r="E763" s="264"/>
      <c r="F763" s="265"/>
      <c r="G763" s="264"/>
      <c r="H763" s="264"/>
      <c r="I763" s="264"/>
      <c r="J763" s="264"/>
      <c r="K763" s="334"/>
      <c r="L763" s="334"/>
      <c r="M763" s="334"/>
    </row>
    <row r="764" spans="1:13" x14ac:dyDescent="0.15">
      <c r="A764" s="264"/>
      <c r="B764" s="265"/>
      <c r="C764" s="264"/>
      <c r="D764" s="265"/>
      <c r="E764" s="264"/>
      <c r="F764" s="265"/>
      <c r="G764" s="264"/>
      <c r="H764" s="264"/>
      <c r="I764" s="264"/>
      <c r="J764" s="264"/>
      <c r="K764" s="334"/>
      <c r="L764" s="334"/>
      <c r="M764" s="334"/>
    </row>
    <row r="765" spans="1:13" x14ac:dyDescent="0.15">
      <c r="A765" s="264"/>
      <c r="B765" s="265"/>
      <c r="C765" s="264"/>
      <c r="D765" s="265"/>
      <c r="E765" s="264"/>
      <c r="F765" s="265"/>
      <c r="G765" s="264"/>
      <c r="H765" s="264"/>
      <c r="I765" s="264"/>
      <c r="J765" s="264"/>
      <c r="K765" s="334"/>
      <c r="L765" s="334"/>
      <c r="M765" s="334"/>
    </row>
    <row r="766" spans="1:13" x14ac:dyDescent="0.15">
      <c r="A766" s="264"/>
      <c r="B766" s="265"/>
      <c r="C766" s="264"/>
      <c r="D766" s="265"/>
      <c r="E766" s="264"/>
      <c r="F766" s="265"/>
      <c r="G766" s="264"/>
      <c r="H766" s="264"/>
      <c r="I766" s="264"/>
      <c r="J766" s="264"/>
      <c r="K766" s="334"/>
      <c r="L766" s="334"/>
      <c r="M766" s="334"/>
    </row>
    <row r="767" spans="1:13" x14ac:dyDescent="0.15">
      <c r="A767" s="264"/>
      <c r="B767" s="265"/>
      <c r="C767" s="264"/>
      <c r="D767" s="265"/>
      <c r="E767" s="264"/>
      <c r="F767" s="265"/>
      <c r="G767" s="264"/>
      <c r="H767" s="264"/>
      <c r="I767" s="264"/>
      <c r="J767" s="264"/>
      <c r="K767" s="334"/>
      <c r="L767" s="334"/>
      <c r="M767" s="334"/>
    </row>
    <row r="768" spans="1:13" x14ac:dyDescent="0.15">
      <c r="A768" s="264"/>
      <c r="B768" s="265"/>
      <c r="C768" s="264"/>
      <c r="D768" s="265"/>
      <c r="E768" s="264"/>
      <c r="F768" s="265"/>
      <c r="G768" s="264"/>
      <c r="H768" s="264"/>
      <c r="I768" s="264"/>
      <c r="J768" s="264"/>
      <c r="K768" s="334"/>
      <c r="L768" s="334"/>
      <c r="M768" s="334"/>
    </row>
    <row r="769" spans="1:13" x14ac:dyDescent="0.15">
      <c r="A769" s="264"/>
      <c r="B769" s="265"/>
      <c r="C769" s="264"/>
      <c r="D769" s="265"/>
      <c r="E769" s="264"/>
      <c r="F769" s="265"/>
      <c r="G769" s="264"/>
      <c r="H769" s="264"/>
      <c r="I769" s="264"/>
      <c r="J769" s="264"/>
      <c r="K769" s="334"/>
      <c r="L769" s="334"/>
      <c r="M769" s="334"/>
    </row>
    <row r="770" spans="1:13" x14ac:dyDescent="0.15">
      <c r="A770" s="264"/>
      <c r="B770" s="265"/>
      <c r="C770" s="264"/>
      <c r="D770" s="265"/>
      <c r="E770" s="264"/>
      <c r="F770" s="265"/>
      <c r="G770" s="264"/>
      <c r="H770" s="264"/>
      <c r="I770" s="264"/>
      <c r="J770" s="264"/>
      <c r="K770" s="334"/>
      <c r="L770" s="334"/>
      <c r="M770" s="334"/>
    </row>
    <row r="771" spans="1:13" x14ac:dyDescent="0.15">
      <c r="A771" s="264"/>
      <c r="B771" s="265"/>
      <c r="C771" s="264"/>
      <c r="D771" s="265"/>
      <c r="E771" s="264"/>
      <c r="F771" s="265"/>
      <c r="G771" s="264"/>
      <c r="H771" s="264"/>
      <c r="I771" s="264"/>
      <c r="J771" s="264"/>
      <c r="K771" s="334"/>
      <c r="L771" s="334"/>
      <c r="M771" s="334"/>
    </row>
    <row r="772" spans="1:13" x14ac:dyDescent="0.15">
      <c r="A772" s="264"/>
      <c r="B772" s="265"/>
      <c r="C772" s="264"/>
      <c r="D772" s="265"/>
      <c r="E772" s="264"/>
      <c r="F772" s="265"/>
      <c r="G772" s="264"/>
      <c r="H772" s="264"/>
      <c r="I772" s="264"/>
      <c r="J772" s="264"/>
      <c r="K772" s="334"/>
      <c r="L772" s="334"/>
      <c r="M772" s="334"/>
    </row>
    <row r="773" spans="1:13" x14ac:dyDescent="0.15">
      <c r="A773" s="264"/>
      <c r="B773" s="265"/>
      <c r="C773" s="264"/>
      <c r="D773" s="265"/>
      <c r="E773" s="264"/>
      <c r="F773" s="265"/>
      <c r="G773" s="264"/>
      <c r="H773" s="264"/>
      <c r="I773" s="264"/>
      <c r="J773" s="264"/>
      <c r="K773" s="334"/>
      <c r="L773" s="334"/>
      <c r="M773" s="334"/>
    </row>
    <row r="774" spans="1:13" x14ac:dyDescent="0.15">
      <c r="A774" s="264"/>
      <c r="B774" s="265"/>
      <c r="C774" s="264"/>
      <c r="D774" s="265"/>
      <c r="E774" s="264"/>
      <c r="F774" s="265"/>
      <c r="G774" s="264"/>
      <c r="H774" s="264"/>
      <c r="I774" s="264"/>
      <c r="J774" s="264"/>
      <c r="K774" s="334"/>
      <c r="L774" s="334"/>
      <c r="M774" s="334"/>
    </row>
    <row r="775" spans="1:13" x14ac:dyDescent="0.15">
      <c r="A775" s="264"/>
      <c r="B775" s="265"/>
      <c r="C775" s="264"/>
      <c r="D775" s="265"/>
      <c r="E775" s="264"/>
      <c r="F775" s="265"/>
      <c r="G775" s="264"/>
      <c r="H775" s="264"/>
      <c r="I775" s="264"/>
      <c r="J775" s="264"/>
      <c r="K775" s="334"/>
      <c r="L775" s="334"/>
      <c r="M775" s="334"/>
    </row>
    <row r="776" spans="1:13" x14ac:dyDescent="0.15">
      <c r="A776" s="264"/>
      <c r="B776" s="265"/>
      <c r="C776" s="264"/>
      <c r="D776" s="265"/>
      <c r="E776" s="264"/>
      <c r="F776" s="265"/>
      <c r="G776" s="264"/>
      <c r="H776" s="264"/>
      <c r="I776" s="264"/>
      <c r="J776" s="264"/>
      <c r="K776" s="334"/>
      <c r="L776" s="334"/>
      <c r="M776" s="334"/>
    </row>
    <row r="777" spans="1:13" x14ac:dyDescent="0.15">
      <c r="A777" s="264"/>
      <c r="B777" s="265"/>
      <c r="C777" s="264"/>
      <c r="D777" s="265"/>
      <c r="E777" s="264"/>
      <c r="F777" s="265"/>
      <c r="G777" s="264"/>
      <c r="H777" s="264"/>
      <c r="I777" s="264"/>
      <c r="J777" s="264"/>
      <c r="K777" s="334"/>
      <c r="L777" s="334"/>
      <c r="M777" s="334"/>
    </row>
    <row r="778" spans="1:13" x14ac:dyDescent="0.15">
      <c r="A778" s="264"/>
      <c r="B778" s="265"/>
      <c r="C778" s="264"/>
      <c r="D778" s="265"/>
      <c r="E778" s="264"/>
      <c r="F778" s="265"/>
      <c r="G778" s="264"/>
      <c r="H778" s="264"/>
      <c r="I778" s="264"/>
      <c r="J778" s="264"/>
      <c r="K778" s="334"/>
      <c r="L778" s="334"/>
      <c r="M778" s="334"/>
    </row>
    <row r="779" spans="1:13" x14ac:dyDescent="0.15">
      <c r="A779" s="264"/>
      <c r="B779" s="265"/>
      <c r="C779" s="264"/>
      <c r="D779" s="265"/>
      <c r="E779" s="264"/>
      <c r="F779" s="265"/>
      <c r="G779" s="264"/>
      <c r="H779" s="264"/>
      <c r="I779" s="264"/>
      <c r="J779" s="264"/>
      <c r="K779" s="334"/>
      <c r="L779" s="334"/>
      <c r="M779" s="334"/>
    </row>
    <row r="780" spans="1:13" x14ac:dyDescent="0.15">
      <c r="A780" s="264"/>
      <c r="B780" s="265"/>
      <c r="C780" s="264"/>
      <c r="D780" s="265"/>
      <c r="E780" s="264"/>
      <c r="F780" s="265"/>
      <c r="G780" s="264"/>
      <c r="H780" s="264"/>
      <c r="I780" s="264"/>
      <c r="J780" s="264"/>
      <c r="K780" s="334"/>
      <c r="L780" s="334"/>
      <c r="M780" s="334"/>
    </row>
    <row r="781" spans="1:13" x14ac:dyDescent="0.15">
      <c r="A781" s="264"/>
      <c r="B781" s="265"/>
      <c r="C781" s="264"/>
      <c r="D781" s="265"/>
      <c r="E781" s="264"/>
      <c r="F781" s="265"/>
      <c r="G781" s="264"/>
      <c r="H781" s="264"/>
      <c r="I781" s="264"/>
      <c r="J781" s="264"/>
      <c r="K781" s="334"/>
      <c r="L781" s="334"/>
      <c r="M781" s="334"/>
    </row>
    <row r="782" spans="1:13" x14ac:dyDescent="0.15">
      <c r="A782" s="264"/>
      <c r="B782" s="265"/>
      <c r="C782" s="264"/>
      <c r="D782" s="265"/>
      <c r="E782" s="264"/>
      <c r="F782" s="265"/>
      <c r="G782" s="264"/>
      <c r="H782" s="264"/>
      <c r="I782" s="264"/>
      <c r="J782" s="264"/>
      <c r="K782" s="334"/>
      <c r="L782" s="334"/>
      <c r="M782" s="334"/>
    </row>
    <row r="783" spans="1:13" x14ac:dyDescent="0.15">
      <c r="A783" s="264"/>
      <c r="B783" s="265"/>
      <c r="C783" s="264"/>
      <c r="D783" s="265"/>
      <c r="E783" s="264"/>
      <c r="F783" s="265"/>
      <c r="G783" s="264"/>
      <c r="H783" s="264"/>
      <c r="I783" s="264"/>
      <c r="J783" s="264"/>
      <c r="K783" s="334"/>
      <c r="L783" s="334"/>
      <c r="M783" s="334"/>
    </row>
    <row r="784" spans="1:13" x14ac:dyDescent="0.15">
      <c r="A784" s="264"/>
      <c r="B784" s="265"/>
      <c r="C784" s="264"/>
      <c r="D784" s="265"/>
      <c r="E784" s="264"/>
      <c r="F784" s="265"/>
      <c r="G784" s="264"/>
      <c r="H784" s="264"/>
      <c r="I784" s="264"/>
      <c r="J784" s="264"/>
      <c r="K784" s="334"/>
      <c r="L784" s="334"/>
      <c r="M784" s="334"/>
    </row>
    <row r="785" spans="1:13" x14ac:dyDescent="0.15">
      <c r="A785" s="264"/>
      <c r="B785" s="265"/>
      <c r="C785" s="264"/>
      <c r="D785" s="265"/>
      <c r="E785" s="264"/>
      <c r="F785" s="265"/>
      <c r="G785" s="264"/>
      <c r="H785" s="264"/>
      <c r="I785" s="264"/>
      <c r="J785" s="264"/>
      <c r="K785" s="334"/>
      <c r="L785" s="334"/>
      <c r="M785" s="334"/>
    </row>
    <row r="786" spans="1:13" x14ac:dyDescent="0.15">
      <c r="A786" s="264"/>
      <c r="B786" s="265"/>
      <c r="C786" s="264"/>
      <c r="D786" s="265"/>
      <c r="E786" s="264"/>
      <c r="F786" s="265"/>
      <c r="G786" s="264"/>
      <c r="H786" s="264"/>
      <c r="I786" s="264"/>
      <c r="J786" s="264"/>
      <c r="K786" s="334"/>
      <c r="L786" s="334"/>
      <c r="M786" s="334"/>
    </row>
    <row r="787" spans="1:13" x14ac:dyDescent="0.15">
      <c r="A787" s="264"/>
      <c r="B787" s="265"/>
      <c r="C787" s="264"/>
      <c r="D787" s="265"/>
      <c r="E787" s="264"/>
      <c r="F787" s="265"/>
      <c r="G787" s="264"/>
      <c r="H787" s="264"/>
      <c r="I787" s="264"/>
      <c r="J787" s="264"/>
      <c r="K787" s="334"/>
      <c r="L787" s="334"/>
      <c r="M787" s="334"/>
    </row>
    <row r="788" spans="1:13" x14ac:dyDescent="0.15">
      <c r="A788" s="264"/>
      <c r="B788" s="265"/>
      <c r="C788" s="264"/>
      <c r="D788" s="265"/>
      <c r="E788" s="264"/>
      <c r="F788" s="265"/>
      <c r="G788" s="264"/>
      <c r="H788" s="264"/>
      <c r="I788" s="264"/>
      <c r="J788" s="264"/>
      <c r="K788" s="334"/>
      <c r="L788" s="334"/>
      <c r="M788" s="334"/>
    </row>
    <row r="789" spans="1:13" x14ac:dyDescent="0.15">
      <c r="A789" s="264"/>
      <c r="B789" s="265"/>
      <c r="C789" s="264"/>
      <c r="D789" s="265"/>
      <c r="E789" s="264"/>
      <c r="F789" s="265"/>
      <c r="G789" s="264"/>
      <c r="H789" s="264"/>
      <c r="I789" s="264"/>
      <c r="J789" s="264"/>
      <c r="K789" s="334"/>
      <c r="L789" s="334"/>
      <c r="M789" s="334"/>
    </row>
    <row r="790" spans="1:13" x14ac:dyDescent="0.15">
      <c r="A790" s="264"/>
      <c r="B790" s="265"/>
      <c r="C790" s="264"/>
      <c r="D790" s="265"/>
      <c r="E790" s="264"/>
      <c r="F790" s="265"/>
      <c r="G790" s="264"/>
      <c r="H790" s="264"/>
      <c r="I790" s="264"/>
      <c r="J790" s="264"/>
      <c r="K790" s="334"/>
      <c r="L790" s="334"/>
      <c r="M790" s="334"/>
    </row>
    <row r="791" spans="1:13" x14ac:dyDescent="0.15">
      <c r="A791" s="264"/>
      <c r="B791" s="265"/>
      <c r="C791" s="264"/>
      <c r="D791" s="265"/>
      <c r="E791" s="264"/>
      <c r="F791" s="265"/>
      <c r="G791" s="264"/>
      <c r="H791" s="264"/>
      <c r="I791" s="264"/>
      <c r="J791" s="264"/>
      <c r="K791" s="334"/>
      <c r="L791" s="334"/>
      <c r="M791" s="334"/>
    </row>
    <row r="792" spans="1:13" x14ac:dyDescent="0.15">
      <c r="A792" s="264"/>
      <c r="B792" s="265"/>
      <c r="C792" s="264"/>
      <c r="D792" s="265"/>
      <c r="E792" s="264"/>
      <c r="F792" s="265"/>
      <c r="G792" s="264"/>
      <c r="H792" s="264"/>
      <c r="I792" s="264"/>
      <c r="J792" s="264"/>
      <c r="K792" s="334"/>
      <c r="L792" s="334"/>
      <c r="M792" s="334"/>
    </row>
    <row r="793" spans="1:13" x14ac:dyDescent="0.15">
      <c r="A793" s="264"/>
      <c r="B793" s="265"/>
      <c r="C793" s="264"/>
      <c r="D793" s="265"/>
      <c r="E793" s="264"/>
      <c r="F793" s="265"/>
      <c r="G793" s="264"/>
      <c r="H793" s="264"/>
      <c r="I793" s="264"/>
      <c r="J793" s="264"/>
      <c r="K793" s="334"/>
      <c r="L793" s="334"/>
      <c r="M793" s="334"/>
    </row>
    <row r="794" spans="1:13" x14ac:dyDescent="0.15">
      <c r="A794" s="264"/>
      <c r="B794" s="265"/>
      <c r="C794" s="264"/>
      <c r="D794" s="265"/>
      <c r="E794" s="264"/>
      <c r="F794" s="265"/>
      <c r="G794" s="264"/>
      <c r="H794" s="264"/>
      <c r="I794" s="264"/>
      <c r="J794" s="264"/>
      <c r="K794" s="334"/>
      <c r="L794" s="334"/>
      <c r="M794" s="334"/>
    </row>
    <row r="795" spans="1:13" x14ac:dyDescent="0.15">
      <c r="A795" s="264"/>
      <c r="B795" s="265"/>
      <c r="C795" s="264"/>
      <c r="D795" s="265"/>
      <c r="E795" s="264"/>
      <c r="F795" s="265"/>
      <c r="G795" s="264"/>
      <c r="H795" s="264"/>
      <c r="I795" s="264"/>
      <c r="J795" s="264"/>
      <c r="K795" s="334"/>
      <c r="L795" s="334"/>
      <c r="M795" s="334"/>
    </row>
    <row r="796" spans="1:13" x14ac:dyDescent="0.15">
      <c r="A796" s="264"/>
      <c r="B796" s="265"/>
      <c r="C796" s="264"/>
      <c r="D796" s="265"/>
      <c r="E796" s="264"/>
      <c r="F796" s="265"/>
      <c r="G796" s="264"/>
      <c r="H796" s="264"/>
      <c r="I796" s="264"/>
      <c r="J796" s="264"/>
      <c r="K796" s="334"/>
      <c r="L796" s="334"/>
      <c r="M796" s="334"/>
    </row>
    <row r="797" spans="1:13" x14ac:dyDescent="0.15">
      <c r="A797" s="264"/>
      <c r="B797" s="265"/>
      <c r="C797" s="264"/>
      <c r="D797" s="265"/>
      <c r="E797" s="264"/>
      <c r="F797" s="265"/>
      <c r="G797" s="264"/>
      <c r="H797" s="264"/>
      <c r="I797" s="264"/>
      <c r="J797" s="264"/>
      <c r="K797" s="334"/>
      <c r="L797" s="334"/>
      <c r="M797" s="334"/>
    </row>
    <row r="798" spans="1:13" x14ac:dyDescent="0.15">
      <c r="A798" s="264"/>
      <c r="B798" s="265"/>
      <c r="C798" s="264"/>
      <c r="D798" s="265"/>
      <c r="E798" s="264"/>
      <c r="F798" s="265"/>
      <c r="G798" s="264"/>
      <c r="H798" s="264"/>
      <c r="I798" s="264"/>
      <c r="J798" s="264"/>
      <c r="K798" s="334"/>
      <c r="L798" s="334"/>
      <c r="M798" s="334"/>
    </row>
    <row r="799" spans="1:13" x14ac:dyDescent="0.15">
      <c r="A799" s="264"/>
      <c r="B799" s="265"/>
      <c r="C799" s="264"/>
      <c r="D799" s="265"/>
      <c r="E799" s="264"/>
      <c r="F799" s="265"/>
      <c r="G799" s="264"/>
      <c r="H799" s="264"/>
      <c r="I799" s="264"/>
      <c r="J799" s="264"/>
      <c r="K799" s="334"/>
      <c r="L799" s="334"/>
      <c r="M799" s="334"/>
    </row>
    <row r="800" spans="1:13" x14ac:dyDescent="0.15">
      <c r="A800" s="264"/>
      <c r="B800" s="265"/>
      <c r="C800" s="264"/>
      <c r="D800" s="265"/>
      <c r="E800" s="264"/>
      <c r="F800" s="265"/>
      <c r="G800" s="264"/>
      <c r="H800" s="264"/>
      <c r="I800" s="264"/>
      <c r="J800" s="264"/>
      <c r="K800" s="334"/>
      <c r="L800" s="334"/>
      <c r="M800" s="334"/>
    </row>
    <row r="801" spans="1:13" x14ac:dyDescent="0.15">
      <c r="A801" s="264"/>
      <c r="B801" s="265"/>
      <c r="C801" s="264"/>
      <c r="D801" s="265"/>
      <c r="E801" s="264"/>
      <c r="F801" s="265"/>
      <c r="G801" s="264"/>
      <c r="H801" s="264"/>
      <c r="I801" s="264"/>
      <c r="J801" s="264"/>
      <c r="K801" s="334"/>
      <c r="L801" s="334"/>
      <c r="M801" s="334"/>
    </row>
    <row r="802" spans="1:13" x14ac:dyDescent="0.15">
      <c r="A802" s="264"/>
      <c r="B802" s="265"/>
      <c r="C802" s="264"/>
      <c r="D802" s="265"/>
      <c r="E802" s="264"/>
      <c r="F802" s="265"/>
      <c r="G802" s="264"/>
      <c r="H802" s="264"/>
      <c r="I802" s="264"/>
      <c r="J802" s="264"/>
      <c r="K802" s="334"/>
      <c r="L802" s="334"/>
      <c r="M802" s="334"/>
    </row>
    <row r="803" spans="1:13" x14ac:dyDescent="0.15">
      <c r="A803" s="264"/>
      <c r="B803" s="265"/>
      <c r="C803" s="264"/>
      <c r="D803" s="265"/>
      <c r="E803" s="264"/>
      <c r="F803" s="265"/>
      <c r="G803" s="264"/>
      <c r="H803" s="264"/>
      <c r="I803" s="264"/>
      <c r="J803" s="264"/>
      <c r="K803" s="334"/>
      <c r="L803" s="334"/>
      <c r="M803" s="334"/>
    </row>
    <row r="804" spans="1:13" x14ac:dyDescent="0.15">
      <c r="A804" s="264"/>
      <c r="B804" s="265"/>
      <c r="C804" s="264"/>
      <c r="D804" s="265"/>
      <c r="E804" s="264"/>
      <c r="F804" s="265"/>
      <c r="G804" s="264"/>
      <c r="H804" s="264"/>
      <c r="I804" s="264"/>
      <c r="J804" s="264"/>
      <c r="K804" s="334"/>
      <c r="L804" s="334"/>
      <c r="M804" s="334"/>
    </row>
    <row r="805" spans="1:13" x14ac:dyDescent="0.15">
      <c r="A805" s="264"/>
      <c r="B805" s="265"/>
      <c r="C805" s="264"/>
      <c r="D805" s="265"/>
      <c r="E805" s="264"/>
      <c r="F805" s="265"/>
      <c r="G805" s="264"/>
      <c r="H805" s="264"/>
      <c r="I805" s="264"/>
      <c r="J805" s="264"/>
      <c r="K805" s="334"/>
      <c r="L805" s="334"/>
      <c r="M805" s="334"/>
    </row>
    <row r="806" spans="1:13" x14ac:dyDescent="0.15">
      <c r="A806" s="264"/>
      <c r="B806" s="265"/>
      <c r="C806" s="264"/>
      <c r="D806" s="265"/>
      <c r="E806" s="264"/>
      <c r="F806" s="265"/>
      <c r="G806" s="264"/>
      <c r="H806" s="264"/>
      <c r="I806" s="264"/>
      <c r="J806" s="264"/>
      <c r="K806" s="334"/>
      <c r="L806" s="334"/>
      <c r="M806" s="334"/>
    </row>
    <row r="807" spans="1:13" x14ac:dyDescent="0.15">
      <c r="A807" s="264"/>
      <c r="B807" s="265"/>
      <c r="C807" s="264"/>
      <c r="D807" s="265"/>
      <c r="E807" s="264"/>
      <c r="F807" s="265"/>
      <c r="G807" s="264"/>
      <c r="H807" s="264"/>
      <c r="I807" s="264"/>
      <c r="J807" s="264"/>
      <c r="K807" s="334"/>
      <c r="L807" s="334"/>
      <c r="M807" s="334"/>
    </row>
    <row r="808" spans="1:13" x14ac:dyDescent="0.15">
      <c r="A808" s="264"/>
      <c r="B808" s="265"/>
      <c r="C808" s="264"/>
      <c r="D808" s="265"/>
      <c r="E808" s="264"/>
      <c r="F808" s="265"/>
      <c r="G808" s="264"/>
      <c r="H808" s="264"/>
      <c r="I808" s="264"/>
      <c r="J808" s="264"/>
      <c r="K808" s="334"/>
      <c r="L808" s="334"/>
      <c r="M808" s="334"/>
    </row>
    <row r="809" spans="1:13" x14ac:dyDescent="0.15">
      <c r="A809" s="264"/>
      <c r="B809" s="265"/>
      <c r="C809" s="264"/>
      <c r="D809" s="265"/>
      <c r="E809" s="264"/>
      <c r="F809" s="265"/>
      <c r="G809" s="264"/>
      <c r="H809" s="264"/>
      <c r="I809" s="264"/>
      <c r="J809" s="264"/>
      <c r="K809" s="334"/>
      <c r="L809" s="334"/>
      <c r="M809" s="334"/>
    </row>
    <row r="810" spans="1:13" x14ac:dyDescent="0.15">
      <c r="A810" s="264"/>
      <c r="B810" s="265"/>
      <c r="C810" s="264"/>
      <c r="D810" s="265"/>
      <c r="E810" s="264"/>
      <c r="F810" s="265"/>
      <c r="G810" s="264"/>
      <c r="H810" s="264"/>
      <c r="I810" s="264"/>
      <c r="J810" s="264"/>
      <c r="K810" s="334"/>
      <c r="L810" s="334"/>
      <c r="M810" s="334"/>
    </row>
    <row r="811" spans="1:13" x14ac:dyDescent="0.15">
      <c r="A811" s="264"/>
      <c r="B811" s="265"/>
      <c r="C811" s="264"/>
      <c r="D811" s="265"/>
      <c r="E811" s="264"/>
      <c r="F811" s="265"/>
      <c r="G811" s="264"/>
      <c r="H811" s="264"/>
      <c r="I811" s="264"/>
      <c r="J811" s="264"/>
      <c r="K811" s="334"/>
      <c r="L811" s="334"/>
      <c r="M811" s="334"/>
    </row>
    <row r="812" spans="1:13" x14ac:dyDescent="0.15">
      <c r="A812" s="264"/>
      <c r="B812" s="265"/>
      <c r="C812" s="264"/>
      <c r="D812" s="265"/>
      <c r="E812" s="264"/>
      <c r="F812" s="265"/>
      <c r="G812" s="264"/>
      <c r="H812" s="264"/>
      <c r="I812" s="264"/>
      <c r="J812" s="264"/>
      <c r="K812" s="334"/>
      <c r="L812" s="334"/>
      <c r="M812" s="334"/>
    </row>
    <row r="813" spans="1:13" x14ac:dyDescent="0.15">
      <c r="A813" s="264"/>
      <c r="B813" s="265"/>
      <c r="C813" s="264"/>
      <c r="D813" s="265"/>
      <c r="E813" s="264"/>
      <c r="F813" s="265"/>
      <c r="G813" s="264"/>
      <c r="H813" s="264"/>
      <c r="I813" s="264"/>
      <c r="J813" s="264"/>
      <c r="K813" s="334"/>
      <c r="L813" s="334"/>
      <c r="M813" s="334"/>
    </row>
    <row r="814" spans="1:13" x14ac:dyDescent="0.15">
      <c r="A814" s="264"/>
      <c r="B814" s="265"/>
      <c r="C814" s="264"/>
      <c r="D814" s="265"/>
      <c r="E814" s="264"/>
      <c r="F814" s="265"/>
      <c r="G814" s="264"/>
      <c r="H814" s="264"/>
      <c r="I814" s="264"/>
      <c r="J814" s="264"/>
      <c r="K814" s="334"/>
      <c r="L814" s="334"/>
      <c r="M814" s="334"/>
    </row>
    <row r="815" spans="1:13" x14ac:dyDescent="0.15">
      <c r="A815" s="264"/>
      <c r="B815" s="265"/>
      <c r="C815" s="264"/>
      <c r="D815" s="265"/>
      <c r="E815" s="264"/>
      <c r="F815" s="265"/>
      <c r="G815" s="264"/>
      <c r="H815" s="264"/>
      <c r="I815" s="264"/>
      <c r="J815" s="264"/>
      <c r="K815" s="334"/>
      <c r="L815" s="334"/>
      <c r="M815" s="334"/>
    </row>
    <row r="816" spans="1:13" x14ac:dyDescent="0.15">
      <c r="A816" s="264"/>
      <c r="B816" s="265"/>
      <c r="C816" s="264"/>
      <c r="D816" s="265"/>
      <c r="E816" s="264"/>
      <c r="F816" s="265"/>
      <c r="G816" s="264"/>
      <c r="H816" s="264"/>
      <c r="I816" s="264"/>
      <c r="J816" s="264"/>
      <c r="K816" s="334"/>
      <c r="L816" s="334"/>
      <c r="M816" s="334"/>
    </row>
    <row r="817" spans="1:13" x14ac:dyDescent="0.15">
      <c r="A817" s="264"/>
      <c r="B817" s="265"/>
      <c r="C817" s="264"/>
      <c r="D817" s="265"/>
      <c r="E817" s="264"/>
      <c r="F817" s="265"/>
      <c r="G817" s="264"/>
      <c r="H817" s="264"/>
      <c r="I817" s="264"/>
      <c r="J817" s="264"/>
      <c r="K817" s="334"/>
      <c r="L817" s="334"/>
      <c r="M817" s="334"/>
    </row>
    <row r="818" spans="1:13" x14ac:dyDescent="0.15">
      <c r="A818" s="264"/>
      <c r="B818" s="265"/>
      <c r="C818" s="264"/>
      <c r="D818" s="265"/>
      <c r="E818" s="264"/>
      <c r="F818" s="265"/>
      <c r="G818" s="264"/>
      <c r="H818" s="264"/>
      <c r="I818" s="264"/>
      <c r="J818" s="264"/>
      <c r="K818" s="334"/>
      <c r="L818" s="334"/>
      <c r="M818" s="334"/>
    </row>
    <row r="819" spans="1:13" x14ac:dyDescent="0.15">
      <c r="A819" s="264"/>
      <c r="B819" s="265"/>
      <c r="C819" s="264"/>
      <c r="D819" s="265"/>
      <c r="E819" s="264"/>
      <c r="F819" s="265"/>
      <c r="G819" s="264"/>
      <c r="H819" s="264"/>
      <c r="I819" s="264"/>
      <c r="J819" s="264"/>
      <c r="K819" s="334"/>
      <c r="L819" s="334"/>
      <c r="M819" s="334"/>
    </row>
    <row r="820" spans="1:13" x14ac:dyDescent="0.15">
      <c r="A820" s="264"/>
      <c r="B820" s="265"/>
      <c r="C820" s="264"/>
      <c r="D820" s="265"/>
      <c r="E820" s="264"/>
      <c r="F820" s="265"/>
      <c r="G820" s="264"/>
      <c r="H820" s="264"/>
      <c r="I820" s="264"/>
      <c r="J820" s="264"/>
      <c r="K820" s="334"/>
      <c r="L820" s="334"/>
      <c r="M820" s="334"/>
    </row>
    <row r="821" spans="1:13" x14ac:dyDescent="0.15">
      <c r="A821" s="264"/>
      <c r="B821" s="265"/>
      <c r="C821" s="264"/>
      <c r="D821" s="265"/>
      <c r="E821" s="264"/>
      <c r="F821" s="265"/>
      <c r="G821" s="264"/>
      <c r="H821" s="264"/>
      <c r="I821" s="264"/>
      <c r="J821" s="264"/>
      <c r="K821" s="334"/>
      <c r="L821" s="334"/>
      <c r="M821" s="334"/>
    </row>
    <row r="822" spans="1:13" x14ac:dyDescent="0.15">
      <c r="A822" s="264"/>
      <c r="B822" s="265"/>
      <c r="C822" s="264"/>
      <c r="D822" s="265"/>
      <c r="E822" s="264"/>
      <c r="F822" s="265"/>
      <c r="G822" s="264"/>
      <c r="H822" s="264"/>
      <c r="I822" s="264"/>
      <c r="J822" s="264"/>
      <c r="K822" s="334"/>
      <c r="L822" s="334"/>
      <c r="M822" s="334"/>
    </row>
    <row r="823" spans="1:13" x14ac:dyDescent="0.15">
      <c r="A823" s="264"/>
      <c r="B823" s="265"/>
      <c r="C823" s="264"/>
      <c r="D823" s="265"/>
      <c r="E823" s="264"/>
      <c r="F823" s="265"/>
      <c r="G823" s="264"/>
      <c r="H823" s="264"/>
      <c r="I823" s="264"/>
      <c r="J823" s="264"/>
      <c r="K823" s="334"/>
      <c r="L823" s="334"/>
      <c r="M823" s="334"/>
    </row>
    <row r="824" spans="1:13" x14ac:dyDescent="0.15">
      <c r="A824" s="264"/>
      <c r="B824" s="265"/>
      <c r="C824" s="264"/>
      <c r="D824" s="265"/>
      <c r="E824" s="264"/>
      <c r="F824" s="265"/>
      <c r="G824" s="264"/>
      <c r="H824" s="264"/>
      <c r="I824" s="264"/>
      <c r="J824" s="264"/>
      <c r="K824" s="334"/>
      <c r="L824" s="334"/>
      <c r="M824" s="334"/>
    </row>
    <row r="825" spans="1:13" x14ac:dyDescent="0.15">
      <c r="A825" s="264"/>
      <c r="B825" s="265"/>
      <c r="C825" s="264"/>
      <c r="D825" s="265"/>
      <c r="E825" s="264"/>
      <c r="F825" s="265"/>
      <c r="G825" s="264"/>
      <c r="H825" s="264"/>
      <c r="I825" s="264"/>
      <c r="J825" s="264"/>
      <c r="K825" s="334"/>
      <c r="L825" s="334"/>
      <c r="M825" s="334"/>
    </row>
    <row r="826" spans="1:13" x14ac:dyDescent="0.15">
      <c r="A826" s="264"/>
      <c r="B826" s="265"/>
      <c r="C826" s="264"/>
      <c r="D826" s="265"/>
      <c r="E826" s="264"/>
      <c r="F826" s="265"/>
      <c r="G826" s="264"/>
      <c r="H826" s="264"/>
      <c r="I826" s="264"/>
      <c r="J826" s="264"/>
      <c r="K826" s="334"/>
      <c r="L826" s="334"/>
      <c r="M826" s="334"/>
    </row>
    <row r="827" spans="1:13" x14ac:dyDescent="0.15">
      <c r="A827" s="264"/>
      <c r="B827" s="265"/>
      <c r="C827" s="264"/>
      <c r="D827" s="265"/>
      <c r="E827" s="264"/>
      <c r="F827" s="265"/>
      <c r="G827" s="264"/>
      <c r="H827" s="264"/>
      <c r="I827" s="264"/>
      <c r="J827" s="264"/>
      <c r="K827" s="334"/>
      <c r="L827" s="334"/>
      <c r="M827" s="334"/>
    </row>
    <row r="828" spans="1:13" x14ac:dyDescent="0.15">
      <c r="A828" s="264"/>
      <c r="B828" s="265"/>
      <c r="C828" s="264"/>
      <c r="D828" s="265"/>
      <c r="E828" s="264"/>
      <c r="F828" s="265"/>
      <c r="G828" s="264"/>
      <c r="H828" s="264"/>
      <c r="I828" s="264"/>
      <c r="J828" s="264"/>
      <c r="K828" s="334"/>
      <c r="L828" s="334"/>
      <c r="M828" s="334"/>
    </row>
    <row r="829" spans="1:13" x14ac:dyDescent="0.15">
      <c r="A829" s="264"/>
      <c r="B829" s="265"/>
      <c r="C829" s="264"/>
      <c r="D829" s="265"/>
      <c r="E829" s="264"/>
      <c r="F829" s="265"/>
      <c r="G829" s="264"/>
      <c r="H829" s="264"/>
      <c r="I829" s="264"/>
      <c r="J829" s="264"/>
      <c r="K829" s="334"/>
      <c r="L829" s="334"/>
      <c r="M829" s="334"/>
    </row>
    <row r="830" spans="1:13" x14ac:dyDescent="0.15">
      <c r="A830" s="264"/>
      <c r="B830" s="265"/>
      <c r="C830" s="264"/>
      <c r="D830" s="265"/>
      <c r="E830" s="264"/>
      <c r="F830" s="265"/>
      <c r="G830" s="264"/>
      <c r="H830" s="264"/>
      <c r="I830" s="264"/>
      <c r="J830" s="264"/>
      <c r="K830" s="334"/>
      <c r="L830" s="334"/>
      <c r="M830" s="334"/>
    </row>
    <row r="831" spans="1:13" x14ac:dyDescent="0.15">
      <c r="A831" s="264"/>
      <c r="B831" s="265"/>
      <c r="C831" s="264"/>
      <c r="D831" s="265"/>
      <c r="E831" s="264"/>
      <c r="F831" s="265"/>
      <c r="G831" s="264"/>
      <c r="H831" s="264"/>
      <c r="I831" s="264"/>
      <c r="J831" s="264"/>
      <c r="K831" s="334"/>
      <c r="L831" s="334"/>
      <c r="M831" s="334"/>
    </row>
    <row r="832" spans="1:13" x14ac:dyDescent="0.15">
      <c r="A832" s="264"/>
      <c r="B832" s="265"/>
      <c r="C832" s="264"/>
      <c r="D832" s="265"/>
      <c r="E832" s="264"/>
      <c r="F832" s="265"/>
      <c r="G832" s="264"/>
      <c r="H832" s="264"/>
      <c r="I832" s="264"/>
      <c r="J832" s="264"/>
      <c r="K832" s="334"/>
      <c r="L832" s="334"/>
      <c r="M832" s="334"/>
    </row>
    <row r="833" spans="1:13" x14ac:dyDescent="0.15">
      <c r="A833" s="264"/>
      <c r="B833" s="265"/>
      <c r="C833" s="264"/>
      <c r="D833" s="265"/>
      <c r="E833" s="264"/>
      <c r="F833" s="265"/>
      <c r="G833" s="264"/>
      <c r="H833" s="264"/>
      <c r="I833" s="264"/>
      <c r="J833" s="264"/>
      <c r="K833" s="334"/>
      <c r="L833" s="334"/>
      <c r="M833" s="334"/>
    </row>
    <row r="834" spans="1:13" x14ac:dyDescent="0.15">
      <c r="A834" s="264"/>
      <c r="B834" s="265"/>
      <c r="C834" s="264"/>
      <c r="D834" s="265"/>
      <c r="E834" s="264"/>
      <c r="F834" s="265"/>
      <c r="G834" s="264"/>
      <c r="H834" s="264"/>
      <c r="I834" s="264"/>
      <c r="J834" s="264"/>
      <c r="K834" s="334"/>
      <c r="L834" s="334"/>
      <c r="M834" s="334"/>
    </row>
    <row r="835" spans="1:13" x14ac:dyDescent="0.15">
      <c r="A835" s="264"/>
      <c r="B835" s="265"/>
      <c r="C835" s="264"/>
      <c r="D835" s="265"/>
      <c r="E835" s="264"/>
      <c r="F835" s="265"/>
      <c r="G835" s="264"/>
      <c r="H835" s="264"/>
      <c r="I835" s="264"/>
      <c r="J835" s="264"/>
      <c r="K835" s="334"/>
      <c r="L835" s="334"/>
      <c r="M835" s="334"/>
    </row>
    <row r="836" spans="1:13" x14ac:dyDescent="0.15">
      <c r="A836" s="264"/>
      <c r="B836" s="265"/>
      <c r="C836" s="264"/>
      <c r="D836" s="265"/>
      <c r="E836" s="264"/>
      <c r="F836" s="265"/>
      <c r="G836" s="264"/>
      <c r="H836" s="264"/>
      <c r="I836" s="264"/>
      <c r="J836" s="264"/>
      <c r="K836" s="334"/>
      <c r="L836" s="334"/>
      <c r="M836" s="334"/>
    </row>
    <row r="837" spans="1:13" x14ac:dyDescent="0.15">
      <c r="A837" s="264"/>
      <c r="B837" s="265"/>
      <c r="C837" s="264"/>
      <c r="D837" s="265"/>
      <c r="E837" s="264"/>
      <c r="F837" s="265"/>
      <c r="G837" s="264"/>
      <c r="H837" s="264"/>
      <c r="I837" s="264"/>
      <c r="J837" s="264"/>
      <c r="K837" s="334"/>
      <c r="L837" s="334"/>
      <c r="M837" s="334"/>
    </row>
    <row r="838" spans="1:13" x14ac:dyDescent="0.15">
      <c r="A838" s="264"/>
      <c r="B838" s="265"/>
      <c r="C838" s="264"/>
      <c r="D838" s="265"/>
      <c r="E838" s="264"/>
      <c r="F838" s="265"/>
      <c r="G838" s="264"/>
      <c r="H838" s="264"/>
      <c r="I838" s="264"/>
      <c r="J838" s="264"/>
      <c r="K838" s="334"/>
      <c r="L838" s="334"/>
      <c r="M838" s="334"/>
    </row>
    <row r="839" spans="1:13" x14ac:dyDescent="0.15">
      <c r="A839" s="264"/>
      <c r="B839" s="265"/>
      <c r="C839" s="264"/>
      <c r="D839" s="265"/>
      <c r="E839" s="264"/>
      <c r="F839" s="265"/>
      <c r="G839" s="264"/>
      <c r="H839" s="264"/>
      <c r="I839" s="264"/>
      <c r="J839" s="264"/>
      <c r="K839" s="334"/>
      <c r="L839" s="334"/>
      <c r="M839" s="334"/>
    </row>
    <row r="840" spans="1:13" x14ac:dyDescent="0.15">
      <c r="A840" s="264"/>
      <c r="B840" s="265"/>
      <c r="C840" s="264"/>
      <c r="D840" s="265"/>
      <c r="E840" s="264"/>
      <c r="F840" s="265"/>
      <c r="G840" s="264"/>
      <c r="H840" s="264"/>
      <c r="I840" s="264"/>
      <c r="J840" s="264"/>
      <c r="K840" s="334"/>
      <c r="L840" s="334"/>
      <c r="M840" s="334"/>
    </row>
    <row r="841" spans="1:13" x14ac:dyDescent="0.15">
      <c r="A841" s="264"/>
      <c r="B841" s="265"/>
      <c r="C841" s="264"/>
      <c r="D841" s="265"/>
      <c r="E841" s="264"/>
      <c r="F841" s="265"/>
      <c r="G841" s="264"/>
      <c r="H841" s="264"/>
      <c r="I841" s="264"/>
      <c r="J841" s="264"/>
      <c r="K841" s="334"/>
      <c r="L841" s="334"/>
      <c r="M841" s="334"/>
    </row>
    <row r="842" spans="1:13" x14ac:dyDescent="0.15">
      <c r="A842" s="264"/>
      <c r="B842" s="265"/>
      <c r="C842" s="264"/>
      <c r="D842" s="265"/>
      <c r="E842" s="264"/>
      <c r="F842" s="265"/>
      <c r="G842" s="264"/>
      <c r="H842" s="264"/>
      <c r="I842" s="264"/>
      <c r="J842" s="264"/>
      <c r="K842" s="334"/>
      <c r="L842" s="334"/>
      <c r="M842" s="334"/>
    </row>
    <row r="843" spans="1:13" x14ac:dyDescent="0.15">
      <c r="A843" s="264"/>
      <c r="B843" s="265"/>
      <c r="C843" s="264"/>
      <c r="D843" s="265"/>
      <c r="E843" s="264"/>
      <c r="F843" s="265"/>
      <c r="G843" s="264"/>
      <c r="H843" s="264"/>
      <c r="I843" s="264"/>
      <c r="J843" s="264"/>
      <c r="K843" s="334"/>
      <c r="L843" s="334"/>
      <c r="M843" s="334"/>
    </row>
    <row r="844" spans="1:13" x14ac:dyDescent="0.15">
      <c r="A844" s="264"/>
      <c r="B844" s="265"/>
      <c r="C844" s="264"/>
      <c r="D844" s="265"/>
      <c r="E844" s="264"/>
      <c r="F844" s="265"/>
      <c r="G844" s="264"/>
      <c r="H844" s="264"/>
      <c r="I844" s="264"/>
      <c r="J844" s="264"/>
      <c r="K844" s="334"/>
      <c r="L844" s="334"/>
      <c r="M844" s="334"/>
    </row>
    <row r="845" spans="1:13" x14ac:dyDescent="0.15">
      <c r="A845" s="264"/>
      <c r="B845" s="265"/>
      <c r="C845" s="264"/>
      <c r="D845" s="265"/>
      <c r="E845" s="264"/>
      <c r="F845" s="265"/>
      <c r="G845" s="264"/>
      <c r="H845" s="264"/>
      <c r="I845" s="264"/>
      <c r="J845" s="264"/>
      <c r="K845" s="334"/>
      <c r="L845" s="334"/>
      <c r="M845" s="334"/>
    </row>
    <row r="846" spans="1:13" x14ac:dyDescent="0.15">
      <c r="A846" s="264"/>
      <c r="B846" s="265"/>
      <c r="C846" s="264"/>
      <c r="D846" s="265"/>
      <c r="E846" s="264"/>
      <c r="F846" s="265"/>
      <c r="G846" s="264"/>
      <c r="H846" s="264"/>
      <c r="I846" s="264"/>
      <c r="J846" s="264"/>
      <c r="K846" s="334"/>
      <c r="L846" s="334"/>
      <c r="M846" s="334"/>
    </row>
    <row r="847" spans="1:13" x14ac:dyDescent="0.15">
      <c r="A847" s="264"/>
      <c r="B847" s="265"/>
      <c r="C847" s="264"/>
      <c r="D847" s="265"/>
      <c r="E847" s="264"/>
      <c r="F847" s="265"/>
      <c r="G847" s="264"/>
      <c r="H847" s="264"/>
      <c r="I847" s="264"/>
      <c r="J847" s="264"/>
      <c r="K847" s="334"/>
      <c r="L847" s="334"/>
      <c r="M847" s="334"/>
    </row>
    <row r="848" spans="1:13" x14ac:dyDescent="0.15">
      <c r="A848" s="264"/>
      <c r="B848" s="265"/>
      <c r="C848" s="264"/>
      <c r="D848" s="265"/>
      <c r="E848" s="264"/>
      <c r="F848" s="265"/>
      <c r="G848" s="264"/>
      <c r="H848" s="264"/>
      <c r="I848" s="264"/>
      <c r="J848" s="264"/>
      <c r="K848" s="334"/>
      <c r="L848" s="334"/>
      <c r="M848" s="334"/>
    </row>
    <row r="849" spans="1:13" x14ac:dyDescent="0.15">
      <c r="A849" s="264"/>
      <c r="B849" s="265"/>
      <c r="C849" s="264"/>
      <c r="D849" s="265"/>
      <c r="E849" s="264"/>
      <c r="F849" s="265"/>
      <c r="G849" s="264"/>
      <c r="H849" s="264"/>
      <c r="I849" s="264"/>
      <c r="J849" s="264"/>
      <c r="K849" s="334"/>
      <c r="L849" s="334"/>
      <c r="M849" s="334"/>
    </row>
    <row r="850" spans="1:13" x14ac:dyDescent="0.15">
      <c r="A850" s="264"/>
      <c r="B850" s="265"/>
      <c r="C850" s="264"/>
      <c r="D850" s="265"/>
      <c r="E850" s="264"/>
      <c r="F850" s="265"/>
      <c r="G850" s="264"/>
      <c r="H850" s="264"/>
      <c r="I850" s="264"/>
      <c r="J850" s="264"/>
      <c r="K850" s="334"/>
      <c r="L850" s="334"/>
      <c r="M850" s="334"/>
    </row>
    <row r="851" spans="1:13" x14ac:dyDescent="0.15">
      <c r="A851" s="264"/>
      <c r="B851" s="265"/>
      <c r="C851" s="264"/>
      <c r="D851" s="265"/>
      <c r="E851" s="264"/>
      <c r="F851" s="265"/>
      <c r="G851" s="264"/>
      <c r="H851" s="264"/>
      <c r="I851" s="264"/>
      <c r="J851" s="264"/>
      <c r="K851" s="334"/>
      <c r="L851" s="334"/>
      <c r="M851" s="334"/>
    </row>
    <row r="852" spans="1:13" x14ac:dyDescent="0.15">
      <c r="A852" s="264"/>
      <c r="B852" s="265"/>
      <c r="C852" s="264"/>
      <c r="D852" s="265"/>
      <c r="E852" s="264"/>
      <c r="F852" s="265"/>
      <c r="G852" s="264"/>
      <c r="H852" s="264"/>
      <c r="I852" s="264"/>
      <c r="J852" s="264"/>
      <c r="K852" s="334"/>
      <c r="L852" s="334"/>
      <c r="M852" s="334"/>
    </row>
    <row r="853" spans="1:13" x14ac:dyDescent="0.15">
      <c r="A853" s="264"/>
      <c r="B853" s="265"/>
      <c r="C853" s="264"/>
      <c r="D853" s="265"/>
      <c r="E853" s="264"/>
      <c r="F853" s="265"/>
      <c r="G853" s="264"/>
      <c r="H853" s="264"/>
      <c r="I853" s="264"/>
      <c r="J853" s="264"/>
      <c r="K853" s="334"/>
      <c r="L853" s="334"/>
      <c r="M853" s="334"/>
    </row>
    <row r="854" spans="1:13" x14ac:dyDescent="0.15">
      <c r="A854" s="264"/>
      <c r="B854" s="265"/>
      <c r="C854" s="264"/>
      <c r="D854" s="265"/>
      <c r="E854" s="264"/>
      <c r="F854" s="265"/>
      <c r="G854" s="264"/>
      <c r="H854" s="264"/>
      <c r="I854" s="264"/>
      <c r="J854" s="264"/>
      <c r="K854" s="334"/>
      <c r="L854" s="334"/>
      <c r="M854" s="334"/>
    </row>
    <row r="855" spans="1:13" x14ac:dyDescent="0.15">
      <c r="A855" s="264"/>
      <c r="B855" s="265"/>
      <c r="C855" s="264"/>
      <c r="D855" s="265"/>
      <c r="E855" s="264"/>
      <c r="F855" s="265"/>
      <c r="G855" s="264"/>
      <c r="H855" s="264"/>
      <c r="I855" s="264"/>
      <c r="J855" s="264"/>
      <c r="K855" s="334"/>
      <c r="L855" s="334"/>
      <c r="M855" s="334"/>
    </row>
    <row r="856" spans="1:13" x14ac:dyDescent="0.15">
      <c r="A856" s="264"/>
      <c r="B856" s="265"/>
      <c r="C856" s="264"/>
      <c r="D856" s="265"/>
      <c r="E856" s="264"/>
      <c r="F856" s="265"/>
      <c r="G856" s="264"/>
      <c r="H856" s="264"/>
      <c r="I856" s="264"/>
      <c r="J856" s="264"/>
      <c r="K856" s="334"/>
      <c r="L856" s="334"/>
      <c r="M856" s="334"/>
    </row>
    <row r="857" spans="1:13" x14ac:dyDescent="0.15">
      <c r="A857" s="264"/>
      <c r="B857" s="265"/>
      <c r="C857" s="264"/>
      <c r="D857" s="265"/>
      <c r="E857" s="264"/>
      <c r="F857" s="265"/>
      <c r="G857" s="264"/>
      <c r="H857" s="264"/>
      <c r="I857" s="264"/>
      <c r="J857" s="264"/>
      <c r="K857" s="334"/>
      <c r="L857" s="334"/>
      <c r="M857" s="334"/>
    </row>
    <row r="858" spans="1:13" x14ac:dyDescent="0.15">
      <c r="A858" s="264"/>
      <c r="B858" s="265"/>
      <c r="C858" s="264"/>
      <c r="D858" s="265"/>
      <c r="E858" s="264"/>
      <c r="F858" s="265"/>
      <c r="G858" s="264"/>
      <c r="H858" s="264"/>
      <c r="I858" s="264"/>
      <c r="J858" s="264"/>
      <c r="K858" s="334"/>
      <c r="L858" s="334"/>
      <c r="M858" s="334"/>
    </row>
    <row r="859" spans="1:13" x14ac:dyDescent="0.15">
      <c r="A859" s="264"/>
      <c r="B859" s="265"/>
      <c r="C859" s="264"/>
      <c r="D859" s="265"/>
      <c r="E859" s="264"/>
      <c r="F859" s="265"/>
      <c r="G859" s="264"/>
      <c r="H859" s="264"/>
      <c r="I859" s="264"/>
      <c r="J859" s="264"/>
      <c r="K859" s="334"/>
      <c r="L859" s="334"/>
      <c r="M859" s="334"/>
    </row>
    <row r="860" spans="1:13" x14ac:dyDescent="0.15">
      <c r="A860" s="264"/>
      <c r="B860" s="265"/>
      <c r="C860" s="264"/>
      <c r="D860" s="265"/>
      <c r="E860" s="264"/>
      <c r="F860" s="265"/>
      <c r="G860" s="264"/>
      <c r="H860" s="264"/>
      <c r="I860" s="264"/>
      <c r="J860" s="264"/>
      <c r="K860" s="334"/>
      <c r="L860" s="334"/>
      <c r="M860" s="334"/>
    </row>
    <row r="861" spans="1:13" x14ac:dyDescent="0.15">
      <c r="A861" s="264"/>
      <c r="B861" s="265"/>
      <c r="C861" s="264"/>
      <c r="D861" s="265"/>
      <c r="E861" s="264"/>
      <c r="F861" s="265"/>
      <c r="G861" s="264"/>
      <c r="H861" s="264"/>
      <c r="I861" s="264"/>
      <c r="J861" s="264"/>
      <c r="K861" s="334"/>
      <c r="L861" s="334"/>
      <c r="M861" s="334"/>
    </row>
    <row r="862" spans="1:13" x14ac:dyDescent="0.15">
      <c r="A862" s="264"/>
      <c r="B862" s="265"/>
      <c r="C862" s="264"/>
      <c r="D862" s="265"/>
      <c r="E862" s="264"/>
      <c r="F862" s="265"/>
      <c r="G862" s="264"/>
      <c r="H862" s="264"/>
      <c r="I862" s="264"/>
      <c r="J862" s="264"/>
      <c r="K862" s="334"/>
      <c r="L862" s="334"/>
      <c r="M862" s="334"/>
    </row>
    <row r="863" spans="1:13" x14ac:dyDescent="0.15">
      <c r="A863" s="264"/>
      <c r="B863" s="265"/>
      <c r="C863" s="264"/>
      <c r="D863" s="265"/>
      <c r="E863" s="264"/>
      <c r="F863" s="265"/>
      <c r="G863" s="264"/>
      <c r="H863" s="264"/>
      <c r="I863" s="264"/>
      <c r="J863" s="264"/>
      <c r="K863" s="334"/>
      <c r="L863" s="334"/>
      <c r="M863" s="334"/>
    </row>
    <row r="864" spans="1:13" x14ac:dyDescent="0.15">
      <c r="A864" s="264"/>
      <c r="B864" s="265"/>
      <c r="C864" s="264"/>
      <c r="D864" s="265"/>
      <c r="E864" s="264"/>
      <c r="F864" s="265"/>
      <c r="G864" s="264"/>
      <c r="H864" s="264"/>
      <c r="I864" s="264"/>
      <c r="J864" s="264"/>
      <c r="K864" s="334"/>
      <c r="L864" s="334"/>
      <c r="M864" s="334"/>
    </row>
    <row r="865" spans="1:13" x14ac:dyDescent="0.15">
      <c r="A865" s="264"/>
      <c r="B865" s="265"/>
      <c r="C865" s="264"/>
      <c r="D865" s="265"/>
      <c r="E865" s="264"/>
      <c r="F865" s="265"/>
      <c r="G865" s="264"/>
      <c r="H865" s="264"/>
      <c r="I865" s="264"/>
      <c r="J865" s="264"/>
      <c r="K865" s="334"/>
      <c r="L865" s="334"/>
      <c r="M865" s="334"/>
    </row>
    <row r="866" spans="1:13" x14ac:dyDescent="0.15">
      <c r="A866" s="264"/>
      <c r="B866" s="265"/>
      <c r="C866" s="264"/>
      <c r="D866" s="265"/>
      <c r="E866" s="264"/>
      <c r="F866" s="265"/>
      <c r="G866" s="264"/>
      <c r="H866" s="264"/>
      <c r="I866" s="264"/>
      <c r="J866" s="264"/>
      <c r="K866" s="334"/>
      <c r="L866" s="334"/>
      <c r="M866" s="334"/>
    </row>
    <row r="867" spans="1:13" x14ac:dyDescent="0.15">
      <c r="A867" s="264"/>
      <c r="B867" s="265"/>
      <c r="C867" s="264"/>
      <c r="D867" s="265"/>
      <c r="E867" s="264"/>
      <c r="F867" s="265"/>
      <c r="G867" s="264"/>
      <c r="H867" s="264"/>
      <c r="I867" s="264"/>
      <c r="J867" s="264"/>
      <c r="K867" s="334"/>
      <c r="L867" s="334"/>
      <c r="M867" s="334"/>
    </row>
    <row r="868" spans="1:13" x14ac:dyDescent="0.15">
      <c r="A868" s="264"/>
      <c r="B868" s="265"/>
      <c r="C868" s="264"/>
      <c r="D868" s="265"/>
      <c r="E868" s="264"/>
      <c r="F868" s="265"/>
      <c r="G868" s="264"/>
      <c r="H868" s="264"/>
      <c r="I868" s="264"/>
      <c r="J868" s="264"/>
      <c r="K868" s="334"/>
      <c r="L868" s="334"/>
      <c r="M868" s="334"/>
    </row>
    <row r="869" spans="1:13" x14ac:dyDescent="0.15">
      <c r="A869" s="264"/>
      <c r="B869" s="265"/>
      <c r="C869" s="264"/>
      <c r="D869" s="265"/>
      <c r="E869" s="264"/>
      <c r="F869" s="265"/>
      <c r="G869" s="264"/>
      <c r="H869" s="264"/>
      <c r="I869" s="264"/>
      <c r="J869" s="264"/>
      <c r="K869" s="334"/>
      <c r="L869" s="334"/>
      <c r="M869" s="334"/>
    </row>
    <row r="870" spans="1:13" x14ac:dyDescent="0.15">
      <c r="A870" s="264"/>
      <c r="B870" s="265"/>
      <c r="C870" s="264"/>
      <c r="D870" s="265"/>
      <c r="E870" s="264"/>
      <c r="F870" s="265"/>
      <c r="G870" s="264"/>
      <c r="H870" s="264"/>
      <c r="I870" s="264"/>
      <c r="J870" s="264"/>
      <c r="K870" s="334"/>
      <c r="L870" s="334"/>
      <c r="M870" s="334"/>
    </row>
    <row r="871" spans="1:13" x14ac:dyDescent="0.15">
      <c r="A871" s="264"/>
      <c r="B871" s="265"/>
      <c r="C871" s="264"/>
      <c r="D871" s="265"/>
      <c r="E871" s="264"/>
      <c r="F871" s="265"/>
      <c r="G871" s="264"/>
      <c r="H871" s="264"/>
      <c r="I871" s="264"/>
      <c r="J871" s="264"/>
      <c r="K871" s="334"/>
      <c r="L871" s="334"/>
      <c r="M871" s="334"/>
    </row>
    <row r="872" spans="1:13" x14ac:dyDescent="0.15">
      <c r="A872" s="264"/>
      <c r="B872" s="265"/>
      <c r="C872" s="264"/>
      <c r="D872" s="265"/>
      <c r="E872" s="264"/>
      <c r="F872" s="265"/>
      <c r="G872" s="264"/>
      <c r="H872" s="264"/>
      <c r="I872" s="264"/>
      <c r="J872" s="264"/>
      <c r="K872" s="334"/>
      <c r="L872" s="334"/>
      <c r="M872" s="334"/>
    </row>
    <row r="873" spans="1:13" x14ac:dyDescent="0.15">
      <c r="A873" s="264"/>
      <c r="B873" s="265"/>
      <c r="C873" s="264"/>
      <c r="D873" s="265"/>
      <c r="E873" s="264"/>
      <c r="F873" s="265"/>
      <c r="G873" s="264"/>
      <c r="H873" s="264"/>
      <c r="I873" s="264"/>
      <c r="J873" s="264"/>
      <c r="K873" s="334"/>
      <c r="L873" s="334"/>
      <c r="M873" s="334"/>
    </row>
    <row r="874" spans="1:13" x14ac:dyDescent="0.15">
      <c r="A874" s="264"/>
      <c r="B874" s="265"/>
      <c r="C874" s="264"/>
      <c r="D874" s="265"/>
      <c r="E874" s="264"/>
      <c r="F874" s="265"/>
      <c r="G874" s="264"/>
      <c r="H874" s="264"/>
      <c r="I874" s="264"/>
      <c r="J874" s="264"/>
      <c r="K874" s="334"/>
      <c r="L874" s="334"/>
      <c r="M874" s="334"/>
    </row>
    <row r="875" spans="1:13" x14ac:dyDescent="0.15">
      <c r="A875" s="264"/>
      <c r="B875" s="265"/>
      <c r="C875" s="264"/>
      <c r="D875" s="265"/>
      <c r="E875" s="264"/>
      <c r="F875" s="265"/>
      <c r="G875" s="264"/>
      <c r="H875" s="264"/>
      <c r="I875" s="264"/>
      <c r="J875" s="264"/>
      <c r="K875" s="334"/>
      <c r="L875" s="334"/>
      <c r="M875" s="334"/>
    </row>
    <row r="876" spans="1:13" x14ac:dyDescent="0.15">
      <c r="A876" s="264"/>
      <c r="B876" s="265"/>
      <c r="C876" s="264"/>
      <c r="D876" s="265"/>
      <c r="E876" s="264"/>
      <c r="F876" s="265"/>
      <c r="G876" s="264"/>
      <c r="H876" s="264"/>
      <c r="I876" s="264"/>
      <c r="J876" s="264"/>
      <c r="K876" s="334"/>
      <c r="L876" s="334"/>
      <c r="M876" s="334"/>
    </row>
    <row r="877" spans="1:13" x14ac:dyDescent="0.15">
      <c r="A877" s="264"/>
      <c r="B877" s="265"/>
      <c r="C877" s="264"/>
      <c r="D877" s="265"/>
      <c r="E877" s="264"/>
      <c r="F877" s="265"/>
      <c r="G877" s="264"/>
      <c r="H877" s="264"/>
      <c r="I877" s="264"/>
      <c r="J877" s="264"/>
      <c r="K877" s="334"/>
      <c r="L877" s="334"/>
      <c r="M877" s="334"/>
    </row>
    <row r="878" spans="1:13" x14ac:dyDescent="0.15">
      <c r="A878" s="264"/>
      <c r="B878" s="265"/>
      <c r="C878" s="264"/>
      <c r="D878" s="265"/>
      <c r="E878" s="264"/>
      <c r="F878" s="265"/>
      <c r="G878" s="264"/>
      <c r="H878" s="264"/>
      <c r="I878" s="264"/>
      <c r="J878" s="264"/>
      <c r="K878" s="334"/>
      <c r="L878" s="334"/>
      <c r="M878" s="334"/>
    </row>
    <row r="879" spans="1:13" x14ac:dyDescent="0.15">
      <c r="A879" s="264"/>
      <c r="B879" s="265"/>
      <c r="C879" s="264"/>
      <c r="D879" s="265"/>
      <c r="E879" s="264"/>
      <c r="F879" s="265"/>
      <c r="G879" s="264"/>
      <c r="H879" s="264"/>
      <c r="I879" s="264"/>
      <c r="J879" s="264"/>
      <c r="K879" s="334"/>
      <c r="L879" s="334"/>
      <c r="M879" s="334"/>
    </row>
    <row r="880" spans="1:13" x14ac:dyDescent="0.15">
      <c r="A880" s="264"/>
      <c r="B880" s="265"/>
      <c r="C880" s="264"/>
      <c r="D880" s="265"/>
      <c r="E880" s="264"/>
      <c r="F880" s="265"/>
      <c r="G880" s="264"/>
      <c r="H880" s="264"/>
      <c r="I880" s="264"/>
      <c r="J880" s="264"/>
      <c r="K880" s="334"/>
      <c r="L880" s="334"/>
      <c r="M880" s="334"/>
    </row>
    <row r="881" spans="1:13" x14ac:dyDescent="0.15">
      <c r="A881" s="264"/>
      <c r="B881" s="265"/>
      <c r="C881" s="264"/>
      <c r="D881" s="265"/>
      <c r="E881" s="264"/>
      <c r="F881" s="265"/>
      <c r="G881" s="264"/>
      <c r="H881" s="264"/>
      <c r="I881" s="264"/>
      <c r="J881" s="264"/>
      <c r="K881" s="334"/>
      <c r="L881" s="334"/>
      <c r="M881" s="334"/>
    </row>
    <row r="882" spans="1:13" x14ac:dyDescent="0.15">
      <c r="A882" s="264"/>
      <c r="B882" s="265"/>
      <c r="C882" s="264"/>
      <c r="D882" s="265"/>
      <c r="E882" s="264"/>
      <c r="F882" s="265"/>
      <c r="G882" s="264"/>
      <c r="H882" s="264"/>
      <c r="I882" s="264"/>
      <c r="J882" s="264"/>
      <c r="K882" s="334"/>
      <c r="L882" s="334"/>
      <c r="M882" s="334"/>
    </row>
    <row r="883" spans="1:13" x14ac:dyDescent="0.15">
      <c r="A883" s="264"/>
      <c r="B883" s="265"/>
      <c r="C883" s="264"/>
      <c r="D883" s="265"/>
      <c r="E883" s="264"/>
      <c r="F883" s="265"/>
      <c r="G883" s="264"/>
      <c r="H883" s="264"/>
      <c r="I883" s="264"/>
      <c r="J883" s="264"/>
      <c r="K883" s="334"/>
      <c r="L883" s="334"/>
      <c r="M883" s="334"/>
    </row>
    <row r="884" spans="1:13" x14ac:dyDescent="0.15">
      <c r="A884" s="264"/>
      <c r="B884" s="265"/>
      <c r="C884" s="264"/>
      <c r="D884" s="265"/>
      <c r="E884" s="264"/>
      <c r="F884" s="265"/>
      <c r="G884" s="264"/>
      <c r="H884" s="264"/>
      <c r="I884" s="264"/>
      <c r="J884" s="264"/>
      <c r="K884" s="334"/>
      <c r="L884" s="334"/>
      <c r="M884" s="334"/>
    </row>
    <row r="885" spans="1:13" x14ac:dyDescent="0.15">
      <c r="A885" s="264"/>
      <c r="B885" s="265"/>
      <c r="C885" s="264"/>
      <c r="D885" s="265"/>
      <c r="E885" s="264"/>
      <c r="F885" s="265"/>
      <c r="G885" s="264"/>
      <c r="H885" s="264"/>
      <c r="I885" s="264"/>
      <c r="J885" s="264"/>
      <c r="K885" s="334"/>
      <c r="L885" s="334"/>
      <c r="M885" s="334"/>
    </row>
    <row r="886" spans="1:13" x14ac:dyDescent="0.15">
      <c r="A886" s="264"/>
      <c r="B886" s="265"/>
      <c r="C886" s="264"/>
      <c r="D886" s="265"/>
      <c r="E886" s="264"/>
      <c r="F886" s="265"/>
      <c r="G886" s="264"/>
      <c r="H886" s="264"/>
      <c r="I886" s="264"/>
      <c r="J886" s="264"/>
      <c r="K886" s="334"/>
      <c r="L886" s="334"/>
      <c r="M886" s="334"/>
    </row>
    <row r="887" spans="1:13" x14ac:dyDescent="0.15">
      <c r="A887" s="264"/>
      <c r="B887" s="265"/>
      <c r="C887" s="264"/>
      <c r="D887" s="265"/>
      <c r="E887" s="264"/>
      <c r="F887" s="265"/>
      <c r="G887" s="264"/>
      <c r="H887" s="264"/>
      <c r="I887" s="264"/>
      <c r="J887" s="264"/>
      <c r="K887" s="334"/>
      <c r="L887" s="334"/>
      <c r="M887" s="334"/>
    </row>
    <row r="888" spans="1:13" x14ac:dyDescent="0.15">
      <c r="A888" s="264"/>
      <c r="B888" s="265"/>
      <c r="C888" s="264"/>
      <c r="D888" s="265"/>
      <c r="E888" s="264"/>
      <c r="F888" s="265"/>
      <c r="G888" s="264"/>
      <c r="H888" s="264"/>
      <c r="I888" s="264"/>
      <c r="J888" s="264"/>
      <c r="K888" s="334"/>
      <c r="L888" s="334"/>
      <c r="M888" s="334"/>
    </row>
    <row r="889" spans="1:13" x14ac:dyDescent="0.15">
      <c r="A889" s="264"/>
      <c r="B889" s="265"/>
      <c r="C889" s="264"/>
      <c r="D889" s="265"/>
      <c r="E889" s="264"/>
      <c r="F889" s="265"/>
      <c r="G889" s="264"/>
      <c r="H889" s="264"/>
      <c r="I889" s="264"/>
      <c r="J889" s="264"/>
      <c r="K889" s="334"/>
      <c r="L889" s="334"/>
      <c r="M889" s="334"/>
    </row>
    <row r="890" spans="1:13" x14ac:dyDescent="0.15">
      <c r="A890" s="264"/>
      <c r="B890" s="265"/>
      <c r="C890" s="264"/>
      <c r="D890" s="265"/>
      <c r="E890" s="264"/>
      <c r="F890" s="265"/>
      <c r="G890" s="264"/>
      <c r="H890" s="264"/>
      <c r="I890" s="264"/>
      <c r="J890" s="264"/>
      <c r="K890" s="334"/>
      <c r="L890" s="334"/>
      <c r="M890" s="334"/>
    </row>
    <row r="891" spans="1:13" x14ac:dyDescent="0.15">
      <c r="A891" s="264"/>
      <c r="B891" s="265"/>
      <c r="C891" s="264"/>
      <c r="D891" s="265"/>
      <c r="E891" s="264"/>
      <c r="F891" s="265"/>
      <c r="G891" s="264"/>
      <c r="H891" s="264"/>
      <c r="I891" s="264"/>
      <c r="J891" s="264"/>
      <c r="K891" s="334"/>
      <c r="L891" s="334"/>
      <c r="M891" s="334"/>
    </row>
    <row r="892" spans="1:13" x14ac:dyDescent="0.15">
      <c r="A892" s="264"/>
      <c r="B892" s="265"/>
      <c r="C892" s="264"/>
      <c r="D892" s="265"/>
      <c r="E892" s="264"/>
      <c r="F892" s="265"/>
      <c r="G892" s="264"/>
      <c r="H892" s="264"/>
      <c r="I892" s="264"/>
      <c r="J892" s="264"/>
      <c r="K892" s="334"/>
      <c r="L892" s="334"/>
      <c r="M892" s="334"/>
    </row>
    <row r="893" spans="1:13" x14ac:dyDescent="0.15">
      <c r="A893" s="264"/>
      <c r="B893" s="265"/>
      <c r="C893" s="264"/>
      <c r="D893" s="265"/>
      <c r="E893" s="264"/>
      <c r="F893" s="265"/>
      <c r="G893" s="264"/>
      <c r="H893" s="264"/>
      <c r="I893" s="264"/>
      <c r="J893" s="264"/>
      <c r="K893" s="334"/>
      <c r="L893" s="334"/>
      <c r="M893" s="334"/>
    </row>
    <row r="894" spans="1:13" x14ac:dyDescent="0.15">
      <c r="A894" s="264"/>
      <c r="B894" s="265"/>
      <c r="C894" s="264"/>
      <c r="D894" s="265"/>
      <c r="E894" s="264"/>
      <c r="F894" s="265"/>
      <c r="G894" s="264"/>
      <c r="H894" s="264"/>
      <c r="I894" s="264"/>
      <c r="J894" s="264"/>
      <c r="K894" s="334"/>
      <c r="L894" s="334"/>
      <c r="M894" s="334"/>
    </row>
    <row r="895" spans="1:13" x14ac:dyDescent="0.15">
      <c r="A895" s="264"/>
      <c r="B895" s="265"/>
      <c r="C895" s="264"/>
      <c r="D895" s="265"/>
      <c r="E895" s="264"/>
      <c r="F895" s="265"/>
      <c r="G895" s="264"/>
      <c r="H895" s="264"/>
      <c r="I895" s="264"/>
      <c r="J895" s="264"/>
      <c r="K895" s="334"/>
      <c r="L895" s="334"/>
      <c r="M895" s="334"/>
    </row>
    <row r="896" spans="1:13" x14ac:dyDescent="0.15">
      <c r="A896" s="264"/>
      <c r="B896" s="265"/>
      <c r="C896" s="264"/>
      <c r="D896" s="265"/>
      <c r="E896" s="264"/>
      <c r="F896" s="265"/>
      <c r="G896" s="264"/>
      <c r="H896" s="264"/>
      <c r="I896" s="264"/>
      <c r="J896" s="264"/>
      <c r="K896" s="334"/>
      <c r="L896" s="334"/>
      <c r="M896" s="334"/>
    </row>
    <row r="897" spans="1:13" x14ac:dyDescent="0.15">
      <c r="A897" s="264"/>
      <c r="B897" s="265"/>
      <c r="C897" s="264"/>
      <c r="D897" s="265"/>
      <c r="E897" s="264"/>
      <c r="F897" s="265"/>
      <c r="G897" s="264"/>
      <c r="H897" s="264"/>
      <c r="I897" s="264"/>
      <c r="J897" s="264"/>
      <c r="K897" s="334"/>
      <c r="L897" s="334"/>
      <c r="M897" s="334"/>
    </row>
    <row r="898" spans="1:13" x14ac:dyDescent="0.15">
      <c r="A898" s="264"/>
      <c r="B898" s="265"/>
      <c r="C898" s="264"/>
      <c r="D898" s="265"/>
      <c r="E898" s="264"/>
      <c r="F898" s="265"/>
      <c r="G898" s="264"/>
      <c r="H898" s="264"/>
      <c r="I898" s="264"/>
      <c r="J898" s="264"/>
      <c r="K898" s="334"/>
      <c r="L898" s="334"/>
      <c r="M898" s="334"/>
    </row>
    <row r="899" spans="1:13" x14ac:dyDescent="0.15">
      <c r="A899" s="264"/>
      <c r="B899" s="265"/>
      <c r="C899" s="264"/>
      <c r="D899" s="265"/>
      <c r="E899" s="264"/>
      <c r="F899" s="265"/>
      <c r="G899" s="264"/>
      <c r="H899" s="264"/>
      <c r="I899" s="264"/>
      <c r="J899" s="264"/>
      <c r="K899" s="334"/>
      <c r="L899" s="334"/>
      <c r="M899" s="334"/>
    </row>
    <row r="900" spans="1:13" x14ac:dyDescent="0.15">
      <c r="A900" s="264"/>
      <c r="B900" s="265"/>
      <c r="C900" s="264"/>
      <c r="D900" s="265"/>
      <c r="E900" s="264"/>
      <c r="F900" s="265"/>
      <c r="G900" s="264"/>
      <c r="H900" s="264"/>
      <c r="I900" s="264"/>
      <c r="J900" s="264"/>
      <c r="K900" s="334"/>
      <c r="L900" s="334"/>
      <c r="M900" s="334"/>
    </row>
    <row r="901" spans="1:13" x14ac:dyDescent="0.15">
      <c r="A901" s="264"/>
      <c r="B901" s="265"/>
      <c r="C901" s="264"/>
      <c r="D901" s="265"/>
      <c r="E901" s="264"/>
      <c r="F901" s="265"/>
      <c r="G901" s="264"/>
      <c r="H901" s="264"/>
      <c r="I901" s="264"/>
      <c r="J901" s="264"/>
      <c r="K901" s="334"/>
      <c r="L901" s="334"/>
      <c r="M901" s="334"/>
    </row>
    <row r="902" spans="1:13" x14ac:dyDescent="0.15">
      <c r="A902" s="264"/>
      <c r="B902" s="265"/>
      <c r="C902" s="264"/>
      <c r="D902" s="265"/>
      <c r="E902" s="264"/>
      <c r="F902" s="265"/>
      <c r="G902" s="264"/>
      <c r="H902" s="264"/>
      <c r="I902" s="264"/>
      <c r="J902" s="264"/>
      <c r="K902" s="334"/>
      <c r="L902" s="334"/>
      <c r="M902" s="334"/>
    </row>
    <row r="903" spans="1:13" x14ac:dyDescent="0.15">
      <c r="A903" s="264"/>
      <c r="B903" s="265"/>
      <c r="C903" s="264"/>
      <c r="D903" s="265"/>
      <c r="E903" s="264"/>
      <c r="F903" s="265"/>
      <c r="G903" s="264"/>
      <c r="H903" s="264"/>
      <c r="I903" s="264"/>
      <c r="J903" s="264"/>
      <c r="K903" s="334"/>
      <c r="L903" s="334"/>
      <c r="M903" s="334"/>
    </row>
    <row r="904" spans="1:13" x14ac:dyDescent="0.15">
      <c r="A904" s="264"/>
      <c r="B904" s="265"/>
      <c r="C904" s="264"/>
      <c r="D904" s="265"/>
      <c r="E904" s="264"/>
      <c r="F904" s="265"/>
      <c r="G904" s="264"/>
      <c r="H904" s="264"/>
      <c r="I904" s="264"/>
      <c r="J904" s="264"/>
      <c r="K904" s="334"/>
      <c r="L904" s="334"/>
      <c r="M904" s="334"/>
    </row>
  </sheetData>
  <sheetProtection algorithmName="SHA-512" hashValue="dz+aVWZFGFpOL8RS/QnCw+l4w8KQFas/aqZNDix0CchvJjuOlEn8oh24fnD57uzVYzAoXv2xD+AVsfH3Vfyd1A==" saltValue="XuqBkFu7zeiv/5yapt/8tg==" spinCount="100000" sheet="1" objects="1" scenarios="1" selectLockedCells="1" selectUnlockedCells="1"/>
  <mergeCells count="15">
    <mergeCell ref="A1:M1"/>
    <mergeCell ref="A2:D2"/>
    <mergeCell ref="H2:I2"/>
    <mergeCell ref="J2:M2"/>
    <mergeCell ref="A3:B3"/>
    <mergeCell ref="C3:D3"/>
    <mergeCell ref="E3:F3"/>
    <mergeCell ref="A394:M394"/>
    <mergeCell ref="A395:M395"/>
    <mergeCell ref="A379:M379"/>
    <mergeCell ref="A380:M380"/>
    <mergeCell ref="A381:M381"/>
    <mergeCell ref="A389:M389"/>
    <mergeCell ref="A390:M390"/>
    <mergeCell ref="A393:M393"/>
  </mergeCells>
  <phoneticPr fontId="9"/>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F8F218-18C5-4510-B92D-489F2F21BD86}">
  <dimension ref="A1:M252"/>
  <sheetViews>
    <sheetView showGridLines="0" zoomScale="85" zoomScaleNormal="85" workbookViewId="0">
      <selection sqref="A1:M1"/>
    </sheetView>
  </sheetViews>
  <sheetFormatPr defaultColWidth="9" defaultRowHeight="10.5" x14ac:dyDescent="0.15"/>
  <cols>
    <col min="1" max="1" width="3.125" style="10" customWidth="1"/>
    <col min="2" max="2" width="18.75" style="6" customWidth="1"/>
    <col min="3" max="3" width="4.5" style="10" customWidth="1"/>
    <col min="4" max="4" width="24.75" style="6" customWidth="1"/>
    <col min="5" max="5" width="2.75" style="10" customWidth="1"/>
    <col min="6" max="6" width="31.875" style="6" customWidth="1"/>
    <col min="7" max="7" width="42" style="10" customWidth="1"/>
    <col min="8" max="9" width="13.875" style="10" customWidth="1"/>
    <col min="10" max="10" width="60.625" style="10" customWidth="1"/>
    <col min="11" max="11" width="21.625" style="10" customWidth="1"/>
    <col min="12" max="12" width="11.375" style="10" customWidth="1"/>
    <col min="13" max="13" width="31.125" style="6" customWidth="1"/>
    <col min="14" max="16384" width="9" style="6"/>
  </cols>
  <sheetData>
    <row r="1" spans="1:13" ht="18.75" x14ac:dyDescent="0.15">
      <c r="A1" s="154" t="s">
        <v>6503</v>
      </c>
      <c r="B1" s="154"/>
      <c r="C1" s="154"/>
      <c r="D1" s="154"/>
      <c r="E1" s="154"/>
      <c r="F1" s="154"/>
      <c r="G1" s="154"/>
      <c r="H1" s="154"/>
      <c r="I1" s="154"/>
      <c r="J1" s="154"/>
      <c r="K1" s="154"/>
      <c r="L1" s="154"/>
      <c r="M1" s="154"/>
    </row>
    <row r="2" spans="1:13" ht="18.75" x14ac:dyDescent="0.15">
      <c r="A2" s="155" t="s">
        <v>2618</v>
      </c>
      <c r="B2" s="156"/>
      <c r="C2" s="157"/>
      <c r="D2" s="156"/>
      <c r="E2" s="157"/>
      <c r="F2" s="156"/>
      <c r="G2" s="156"/>
      <c r="H2" s="157"/>
      <c r="I2" s="157"/>
      <c r="J2" s="157"/>
      <c r="K2" s="156"/>
      <c r="L2" s="156"/>
      <c r="M2" s="158" t="s">
        <v>6504</v>
      </c>
    </row>
    <row r="3" spans="1:13" ht="36" customHeight="1" x14ac:dyDescent="0.15">
      <c r="A3" s="266" t="s">
        <v>0</v>
      </c>
      <c r="B3" s="281"/>
      <c r="C3" s="266" t="s">
        <v>1</v>
      </c>
      <c r="D3" s="281"/>
      <c r="E3" s="266" t="s">
        <v>2</v>
      </c>
      <c r="F3" s="281"/>
      <c r="G3" s="302" t="s">
        <v>2620</v>
      </c>
      <c r="H3" s="162" t="s">
        <v>2621</v>
      </c>
      <c r="I3" s="162" t="s">
        <v>2622</v>
      </c>
      <c r="J3" s="340" t="s">
        <v>2623</v>
      </c>
      <c r="K3" s="341" t="s">
        <v>3</v>
      </c>
      <c r="L3" s="283" t="s">
        <v>4</v>
      </c>
      <c r="M3" s="282" t="s">
        <v>2624</v>
      </c>
    </row>
    <row r="4" spans="1:13" ht="56.1" customHeight="1" x14ac:dyDescent="0.15">
      <c r="A4" s="168">
        <v>22</v>
      </c>
      <c r="B4" s="169" t="s">
        <v>15</v>
      </c>
      <c r="C4" s="202"/>
      <c r="D4" s="169" t="s">
        <v>377</v>
      </c>
      <c r="E4" s="185" t="s">
        <v>5</v>
      </c>
      <c r="F4" s="186" t="s">
        <v>72</v>
      </c>
      <c r="G4" s="181" t="s">
        <v>378</v>
      </c>
      <c r="H4" s="174" t="s">
        <v>15</v>
      </c>
      <c r="I4" s="174" t="s">
        <v>377</v>
      </c>
      <c r="J4" s="181" t="s">
        <v>6505</v>
      </c>
      <c r="K4" s="212" t="s">
        <v>379</v>
      </c>
      <c r="L4" s="173" t="s">
        <v>2625</v>
      </c>
      <c r="M4" s="174" t="s">
        <v>16</v>
      </c>
    </row>
    <row r="5" spans="1:13" ht="44.1" customHeight="1" x14ac:dyDescent="0.15">
      <c r="A5" s="175"/>
      <c r="B5" s="176"/>
      <c r="C5" s="177"/>
      <c r="D5" s="176"/>
      <c r="E5" s="185" t="s">
        <v>6</v>
      </c>
      <c r="F5" s="186" t="s">
        <v>73</v>
      </c>
      <c r="G5" s="181" t="s">
        <v>2626</v>
      </c>
      <c r="H5" s="178"/>
      <c r="I5" s="178"/>
      <c r="J5" s="181" t="s">
        <v>6506</v>
      </c>
      <c r="K5" s="181" t="s">
        <v>32</v>
      </c>
      <c r="L5" s="179"/>
      <c r="M5" s="178"/>
    </row>
    <row r="6" spans="1:13" ht="44.1" customHeight="1" x14ac:dyDescent="0.15">
      <c r="A6" s="175"/>
      <c r="B6" s="176"/>
      <c r="C6" s="177"/>
      <c r="D6" s="176"/>
      <c r="E6" s="171" t="s">
        <v>7</v>
      </c>
      <c r="F6" s="169" t="s">
        <v>74</v>
      </c>
      <c r="G6" s="181" t="s">
        <v>216</v>
      </c>
      <c r="H6" s="178"/>
      <c r="I6" s="178"/>
      <c r="J6" s="181" t="s">
        <v>6507</v>
      </c>
      <c r="K6" s="174" t="s">
        <v>140</v>
      </c>
      <c r="L6" s="179"/>
      <c r="M6" s="178"/>
    </row>
    <row r="7" spans="1:13" ht="32.1" customHeight="1" x14ac:dyDescent="0.15">
      <c r="A7" s="175"/>
      <c r="B7" s="176"/>
      <c r="C7" s="177"/>
      <c r="D7" s="176"/>
      <c r="E7" s="197"/>
      <c r="F7" s="183"/>
      <c r="G7" s="181" t="s">
        <v>2627</v>
      </c>
      <c r="H7" s="178"/>
      <c r="I7" s="178"/>
      <c r="J7" s="181" t="s">
        <v>6508</v>
      </c>
      <c r="K7" s="187"/>
      <c r="L7" s="179"/>
      <c r="M7" s="187"/>
    </row>
    <row r="8" spans="1:13" ht="56.1" customHeight="1" x14ac:dyDescent="0.15">
      <c r="A8" s="182"/>
      <c r="B8" s="183"/>
      <c r="C8" s="177"/>
      <c r="D8" s="183"/>
      <c r="E8" s="185" t="s">
        <v>8</v>
      </c>
      <c r="F8" s="186" t="s">
        <v>75</v>
      </c>
      <c r="G8" s="181" t="s">
        <v>202</v>
      </c>
      <c r="H8" s="187"/>
      <c r="I8" s="187"/>
      <c r="J8" s="181" t="s">
        <v>381</v>
      </c>
      <c r="K8" s="181" t="s">
        <v>382</v>
      </c>
      <c r="L8" s="189"/>
      <c r="M8" s="181" t="s">
        <v>2628</v>
      </c>
    </row>
    <row r="9" spans="1:13" ht="104.1" customHeight="1" x14ac:dyDescent="0.15">
      <c r="A9" s="270">
        <v>25</v>
      </c>
      <c r="B9" s="204" t="s">
        <v>77</v>
      </c>
      <c r="C9" s="242"/>
      <c r="D9" s="204" t="s">
        <v>78</v>
      </c>
      <c r="E9" s="185" t="s">
        <v>6</v>
      </c>
      <c r="F9" s="204" t="s">
        <v>79</v>
      </c>
      <c r="G9" s="181" t="s">
        <v>260</v>
      </c>
      <c r="H9" s="181" t="s">
        <v>77</v>
      </c>
      <c r="I9" s="181" t="s">
        <v>78</v>
      </c>
      <c r="J9" s="181" t="s">
        <v>6509</v>
      </c>
      <c r="K9" s="181" t="s">
        <v>80</v>
      </c>
      <c r="L9" s="206" t="s">
        <v>282</v>
      </c>
      <c r="M9" s="181" t="s">
        <v>2631</v>
      </c>
    </row>
    <row r="10" spans="1:13" ht="44.1" customHeight="1" x14ac:dyDescent="0.15">
      <c r="A10" s="190">
        <v>50</v>
      </c>
      <c r="B10" s="191" t="s">
        <v>383</v>
      </c>
      <c r="C10" s="202">
        <v>1</v>
      </c>
      <c r="D10" s="191" t="s">
        <v>384</v>
      </c>
      <c r="E10" s="171" t="s">
        <v>5</v>
      </c>
      <c r="F10" s="169" t="s">
        <v>2656</v>
      </c>
      <c r="G10" s="206" t="s">
        <v>2659</v>
      </c>
      <c r="H10" s="173" t="s">
        <v>383</v>
      </c>
      <c r="I10" s="173" t="s">
        <v>384</v>
      </c>
      <c r="J10" s="206" t="s">
        <v>6510</v>
      </c>
      <c r="K10" s="174" t="s">
        <v>85</v>
      </c>
      <c r="L10" s="206" t="s">
        <v>17</v>
      </c>
      <c r="M10" s="181" t="s">
        <v>16</v>
      </c>
    </row>
    <row r="11" spans="1:13" ht="56.1" customHeight="1" x14ac:dyDescent="0.15">
      <c r="A11" s="193"/>
      <c r="B11" s="194"/>
      <c r="C11" s="177"/>
      <c r="D11" s="194"/>
      <c r="E11" s="197"/>
      <c r="F11" s="183"/>
      <c r="G11" s="206" t="s">
        <v>6511</v>
      </c>
      <c r="H11" s="179"/>
      <c r="I11" s="179"/>
      <c r="J11" s="206" t="s">
        <v>6512</v>
      </c>
      <c r="K11" s="187"/>
      <c r="L11" s="206" t="s">
        <v>17</v>
      </c>
      <c r="M11" s="181" t="s">
        <v>3750</v>
      </c>
    </row>
    <row r="12" spans="1:13" s="7" customFormat="1" ht="32.1" customHeight="1" x14ac:dyDescent="0.15">
      <c r="A12" s="193"/>
      <c r="B12" s="194"/>
      <c r="C12" s="177"/>
      <c r="D12" s="194"/>
      <c r="E12" s="171" t="s">
        <v>12</v>
      </c>
      <c r="F12" s="191" t="s">
        <v>2673</v>
      </c>
      <c r="G12" s="206" t="s">
        <v>2674</v>
      </c>
      <c r="H12" s="179"/>
      <c r="I12" s="179"/>
      <c r="J12" s="206" t="s">
        <v>2674</v>
      </c>
      <c r="K12" s="181" t="s">
        <v>85</v>
      </c>
      <c r="L12" s="173" t="s">
        <v>17</v>
      </c>
      <c r="M12" s="174" t="s">
        <v>16</v>
      </c>
    </row>
    <row r="13" spans="1:13" s="7" customFormat="1" ht="32.1" customHeight="1" x14ac:dyDescent="0.15">
      <c r="A13" s="193"/>
      <c r="B13" s="194"/>
      <c r="C13" s="177"/>
      <c r="D13" s="194"/>
      <c r="E13" s="180"/>
      <c r="F13" s="194"/>
      <c r="G13" s="206" t="s">
        <v>2680</v>
      </c>
      <c r="H13" s="179"/>
      <c r="I13" s="179"/>
      <c r="J13" s="206" t="s">
        <v>2680</v>
      </c>
      <c r="K13" s="181" t="s">
        <v>140</v>
      </c>
      <c r="L13" s="179"/>
      <c r="M13" s="178"/>
    </row>
    <row r="14" spans="1:13" s="7" customFormat="1" ht="44.1" customHeight="1" x14ac:dyDescent="0.15">
      <c r="A14" s="193"/>
      <c r="B14" s="194"/>
      <c r="C14" s="184"/>
      <c r="D14" s="198"/>
      <c r="E14" s="197"/>
      <c r="F14" s="198"/>
      <c r="G14" s="206" t="s">
        <v>2685</v>
      </c>
      <c r="H14" s="179"/>
      <c r="I14" s="189"/>
      <c r="J14" s="206" t="s">
        <v>2685</v>
      </c>
      <c r="K14" s="181" t="s">
        <v>379</v>
      </c>
      <c r="L14" s="189"/>
      <c r="M14" s="187"/>
    </row>
    <row r="15" spans="1:13" s="7" customFormat="1" ht="44.1" customHeight="1" x14ac:dyDescent="0.15">
      <c r="A15" s="193"/>
      <c r="B15" s="194"/>
      <c r="C15" s="202">
        <v>3</v>
      </c>
      <c r="D15" s="191" t="s">
        <v>386</v>
      </c>
      <c r="E15" s="185" t="s">
        <v>5</v>
      </c>
      <c r="F15" s="204" t="s">
        <v>2691</v>
      </c>
      <c r="G15" s="206" t="s">
        <v>2692</v>
      </c>
      <c r="H15" s="179"/>
      <c r="I15" s="173" t="s">
        <v>386</v>
      </c>
      <c r="J15" s="206" t="s">
        <v>6513</v>
      </c>
      <c r="K15" s="212" t="s">
        <v>83</v>
      </c>
      <c r="L15" s="212" t="s">
        <v>21</v>
      </c>
      <c r="M15" s="174" t="s">
        <v>16</v>
      </c>
    </row>
    <row r="16" spans="1:13" s="7" customFormat="1" ht="44.1" customHeight="1" x14ac:dyDescent="0.15">
      <c r="A16" s="193"/>
      <c r="B16" s="194"/>
      <c r="C16" s="177"/>
      <c r="D16" s="194"/>
      <c r="E16" s="171" t="s">
        <v>6</v>
      </c>
      <c r="F16" s="191" t="s">
        <v>2694</v>
      </c>
      <c r="G16" s="206" t="s">
        <v>387</v>
      </c>
      <c r="H16" s="179"/>
      <c r="I16" s="179"/>
      <c r="J16" s="206" t="s">
        <v>5061</v>
      </c>
      <c r="K16" s="269" t="s">
        <v>32</v>
      </c>
      <c r="L16" s="214" t="s">
        <v>17</v>
      </c>
      <c r="M16" s="178"/>
    </row>
    <row r="17" spans="1:13" s="7" customFormat="1" ht="68.099999999999994" customHeight="1" x14ac:dyDescent="0.15">
      <c r="A17" s="193"/>
      <c r="B17" s="194"/>
      <c r="C17" s="177"/>
      <c r="D17" s="194"/>
      <c r="E17" s="197"/>
      <c r="F17" s="198"/>
      <c r="G17" s="206" t="s">
        <v>262</v>
      </c>
      <c r="H17" s="179"/>
      <c r="I17" s="179"/>
      <c r="J17" s="206" t="s">
        <v>262</v>
      </c>
      <c r="K17" s="212" t="s">
        <v>263</v>
      </c>
      <c r="L17" s="209"/>
      <c r="M17" s="178"/>
    </row>
    <row r="18" spans="1:13" s="7" customFormat="1" ht="44.1" customHeight="1" x14ac:dyDescent="0.15">
      <c r="A18" s="193"/>
      <c r="B18" s="194"/>
      <c r="C18" s="177"/>
      <c r="D18" s="194"/>
      <c r="E18" s="171" t="s">
        <v>7</v>
      </c>
      <c r="F18" s="191" t="s">
        <v>2700</v>
      </c>
      <c r="G18" s="206" t="s">
        <v>388</v>
      </c>
      <c r="H18" s="179"/>
      <c r="I18" s="179"/>
      <c r="J18" s="206" t="s">
        <v>6514</v>
      </c>
      <c r="K18" s="212" t="s">
        <v>80</v>
      </c>
      <c r="L18" s="209"/>
      <c r="M18" s="178"/>
    </row>
    <row r="19" spans="1:13" s="7" customFormat="1" ht="32.1" customHeight="1" x14ac:dyDescent="0.15">
      <c r="A19" s="193"/>
      <c r="B19" s="194"/>
      <c r="C19" s="177"/>
      <c r="D19" s="194"/>
      <c r="E19" s="197"/>
      <c r="F19" s="198"/>
      <c r="G19" s="206" t="s">
        <v>389</v>
      </c>
      <c r="H19" s="179"/>
      <c r="I19" s="179"/>
      <c r="J19" s="206" t="s">
        <v>389</v>
      </c>
      <c r="K19" s="212" t="s">
        <v>379</v>
      </c>
      <c r="L19" s="209"/>
      <c r="M19" s="178"/>
    </row>
    <row r="20" spans="1:13" s="7" customFormat="1" ht="56.1" customHeight="1" x14ac:dyDescent="0.15">
      <c r="A20" s="193"/>
      <c r="B20" s="194"/>
      <c r="C20" s="177"/>
      <c r="D20" s="194"/>
      <c r="E20" s="185" t="s">
        <v>8</v>
      </c>
      <c r="F20" s="204" t="s">
        <v>390</v>
      </c>
      <c r="G20" s="206" t="s">
        <v>2701</v>
      </c>
      <c r="H20" s="179"/>
      <c r="I20" s="179"/>
      <c r="J20" s="206" t="s">
        <v>6515</v>
      </c>
      <c r="K20" s="212" t="s">
        <v>85</v>
      </c>
      <c r="L20" s="209"/>
      <c r="M20" s="178"/>
    </row>
    <row r="21" spans="1:13" s="7" customFormat="1" ht="44.1" customHeight="1" x14ac:dyDescent="0.15">
      <c r="A21" s="193"/>
      <c r="B21" s="194"/>
      <c r="C21" s="177"/>
      <c r="D21" s="194"/>
      <c r="E21" s="185" t="s">
        <v>9</v>
      </c>
      <c r="F21" s="204" t="s">
        <v>2702</v>
      </c>
      <c r="G21" s="206" t="s">
        <v>86</v>
      </c>
      <c r="H21" s="179"/>
      <c r="I21" s="179"/>
      <c r="J21" s="206" t="s">
        <v>6516</v>
      </c>
      <c r="K21" s="212" t="s">
        <v>32</v>
      </c>
      <c r="L21" s="209"/>
      <c r="M21" s="178"/>
    </row>
    <row r="22" spans="1:13" s="7" customFormat="1" ht="68.099999999999994" customHeight="1" x14ac:dyDescent="0.15">
      <c r="A22" s="193"/>
      <c r="B22" s="194"/>
      <c r="C22" s="177"/>
      <c r="D22" s="194"/>
      <c r="E22" s="171" t="s">
        <v>11</v>
      </c>
      <c r="F22" s="191" t="s">
        <v>2704</v>
      </c>
      <c r="G22" s="206" t="s">
        <v>2705</v>
      </c>
      <c r="H22" s="179"/>
      <c r="I22" s="179"/>
      <c r="J22" s="206" t="s">
        <v>6517</v>
      </c>
      <c r="K22" s="214" t="s">
        <v>85</v>
      </c>
      <c r="L22" s="209"/>
      <c r="M22" s="178"/>
    </row>
    <row r="23" spans="1:13" s="7" customFormat="1" ht="44.1" customHeight="1" x14ac:dyDescent="0.15">
      <c r="A23" s="193"/>
      <c r="B23" s="342"/>
      <c r="C23" s="177"/>
      <c r="D23" s="194"/>
      <c r="E23" s="180"/>
      <c r="F23" s="194"/>
      <c r="G23" s="206" t="s">
        <v>2707</v>
      </c>
      <c r="H23" s="179"/>
      <c r="I23" s="179"/>
      <c r="J23" s="206" t="s">
        <v>6518</v>
      </c>
      <c r="K23" s="209"/>
      <c r="L23" s="209"/>
      <c r="M23" s="178"/>
    </row>
    <row r="24" spans="1:13" s="7" customFormat="1" ht="44.1" customHeight="1" x14ac:dyDescent="0.15">
      <c r="A24" s="193"/>
      <c r="B24" s="194"/>
      <c r="C24" s="177"/>
      <c r="D24" s="194"/>
      <c r="E24" s="180"/>
      <c r="F24" s="194"/>
      <c r="G24" s="206" t="s">
        <v>2709</v>
      </c>
      <c r="H24" s="179"/>
      <c r="I24" s="179"/>
      <c r="J24" s="206" t="s">
        <v>2710</v>
      </c>
      <c r="K24" s="211"/>
      <c r="L24" s="209"/>
      <c r="M24" s="178"/>
    </row>
    <row r="25" spans="1:13" s="7" customFormat="1" ht="56.1" customHeight="1" x14ac:dyDescent="0.15">
      <c r="A25" s="193"/>
      <c r="B25" s="194"/>
      <c r="C25" s="177"/>
      <c r="D25" s="194"/>
      <c r="E25" s="197"/>
      <c r="F25" s="198"/>
      <c r="G25" s="206" t="s">
        <v>2711</v>
      </c>
      <c r="H25" s="179"/>
      <c r="I25" s="179"/>
      <c r="J25" s="206" t="s">
        <v>6519</v>
      </c>
      <c r="K25" s="212" t="s">
        <v>83</v>
      </c>
      <c r="L25" s="211"/>
      <c r="M25" s="187"/>
    </row>
    <row r="26" spans="1:13" s="7" customFormat="1" ht="44.1" customHeight="1" x14ac:dyDescent="0.15">
      <c r="A26" s="193"/>
      <c r="B26" s="194"/>
      <c r="C26" s="184"/>
      <c r="D26" s="198"/>
      <c r="E26" s="185" t="s">
        <v>12</v>
      </c>
      <c r="F26" s="204" t="s">
        <v>3860</v>
      </c>
      <c r="G26" s="206" t="s">
        <v>3861</v>
      </c>
      <c r="H26" s="179"/>
      <c r="I26" s="189"/>
      <c r="J26" s="206" t="s">
        <v>5075</v>
      </c>
      <c r="K26" s="212" t="s">
        <v>382</v>
      </c>
      <c r="L26" s="212" t="s">
        <v>22</v>
      </c>
      <c r="M26" s="206" t="s">
        <v>2631</v>
      </c>
    </row>
    <row r="27" spans="1:13" s="7" customFormat="1" ht="32.1" customHeight="1" x14ac:dyDescent="0.15">
      <c r="A27" s="193"/>
      <c r="B27" s="194"/>
      <c r="C27" s="242">
        <v>4</v>
      </c>
      <c r="D27" s="204" t="s">
        <v>391</v>
      </c>
      <c r="E27" s="185" t="s">
        <v>7</v>
      </c>
      <c r="F27" s="204" t="s">
        <v>90</v>
      </c>
      <c r="G27" s="206" t="s">
        <v>2715</v>
      </c>
      <c r="H27" s="179"/>
      <c r="I27" s="206" t="s">
        <v>391</v>
      </c>
      <c r="J27" s="206" t="s">
        <v>6520</v>
      </c>
      <c r="K27" s="212" t="s">
        <v>85</v>
      </c>
      <c r="L27" s="212" t="s">
        <v>17</v>
      </c>
      <c r="M27" s="181" t="s">
        <v>16</v>
      </c>
    </row>
    <row r="28" spans="1:13" s="7" customFormat="1" ht="68.099999999999994" customHeight="1" x14ac:dyDescent="0.15">
      <c r="A28" s="193"/>
      <c r="B28" s="194"/>
      <c r="C28" s="202">
        <v>7</v>
      </c>
      <c r="D28" s="191" t="s">
        <v>2723</v>
      </c>
      <c r="E28" s="185" t="s">
        <v>5</v>
      </c>
      <c r="F28" s="204" t="s">
        <v>2724</v>
      </c>
      <c r="G28" s="206" t="s">
        <v>2725</v>
      </c>
      <c r="H28" s="179"/>
      <c r="I28" s="173" t="s">
        <v>2723</v>
      </c>
      <c r="J28" s="206" t="s">
        <v>2725</v>
      </c>
      <c r="K28" s="206" t="s">
        <v>2726</v>
      </c>
      <c r="L28" s="214" t="s">
        <v>17</v>
      </c>
      <c r="M28" s="174" t="s">
        <v>16</v>
      </c>
    </row>
    <row r="29" spans="1:13" s="7" customFormat="1" ht="44.1" customHeight="1" x14ac:dyDescent="0.15">
      <c r="A29" s="193"/>
      <c r="B29" s="194"/>
      <c r="C29" s="177"/>
      <c r="D29" s="194"/>
      <c r="E29" s="185" t="s">
        <v>6</v>
      </c>
      <c r="F29" s="204" t="s">
        <v>2727</v>
      </c>
      <c r="G29" s="206" t="s">
        <v>2730</v>
      </c>
      <c r="H29" s="179"/>
      <c r="I29" s="179"/>
      <c r="J29" s="206" t="s">
        <v>6521</v>
      </c>
      <c r="K29" s="206" t="s">
        <v>83</v>
      </c>
      <c r="L29" s="179"/>
      <c r="M29" s="178"/>
    </row>
    <row r="30" spans="1:13" s="7" customFormat="1" ht="32.1" customHeight="1" x14ac:dyDescent="0.15">
      <c r="A30" s="193"/>
      <c r="B30" s="194"/>
      <c r="C30" s="177"/>
      <c r="D30" s="194"/>
      <c r="E30" s="171" t="s">
        <v>8</v>
      </c>
      <c r="F30" s="191" t="s">
        <v>2738</v>
      </c>
      <c r="G30" s="206" t="s">
        <v>2741</v>
      </c>
      <c r="H30" s="179"/>
      <c r="I30" s="179"/>
      <c r="J30" s="206" t="s">
        <v>2741</v>
      </c>
      <c r="K30" s="214" t="s">
        <v>379</v>
      </c>
      <c r="L30" s="179"/>
      <c r="M30" s="178"/>
    </row>
    <row r="31" spans="1:13" s="7" customFormat="1" ht="32.1" customHeight="1" x14ac:dyDescent="0.15">
      <c r="A31" s="193"/>
      <c r="B31" s="194"/>
      <c r="C31" s="177"/>
      <c r="D31" s="194"/>
      <c r="E31" s="180"/>
      <c r="F31" s="194"/>
      <c r="G31" s="206" t="s">
        <v>2743</v>
      </c>
      <c r="H31" s="179"/>
      <c r="I31" s="179"/>
      <c r="J31" s="206" t="s">
        <v>2743</v>
      </c>
      <c r="K31" s="211"/>
      <c r="L31" s="179"/>
      <c r="M31" s="178"/>
    </row>
    <row r="32" spans="1:13" s="7" customFormat="1" ht="56.1" customHeight="1" x14ac:dyDescent="0.15">
      <c r="A32" s="193"/>
      <c r="B32" s="194"/>
      <c r="C32" s="177"/>
      <c r="D32" s="194"/>
      <c r="E32" s="180"/>
      <c r="F32" s="194"/>
      <c r="G32" s="206" t="s">
        <v>396</v>
      </c>
      <c r="H32" s="179"/>
      <c r="I32" s="179"/>
      <c r="J32" s="206" t="s">
        <v>396</v>
      </c>
      <c r="K32" s="206" t="s">
        <v>2746</v>
      </c>
      <c r="L32" s="179"/>
      <c r="M32" s="178"/>
    </row>
    <row r="33" spans="1:13" s="7" customFormat="1" ht="32.1" customHeight="1" x14ac:dyDescent="0.15">
      <c r="A33" s="193"/>
      <c r="B33" s="194"/>
      <c r="C33" s="177"/>
      <c r="D33" s="194"/>
      <c r="E33" s="197"/>
      <c r="F33" s="198"/>
      <c r="G33" s="206" t="s">
        <v>397</v>
      </c>
      <c r="H33" s="179"/>
      <c r="I33" s="179"/>
      <c r="J33" s="206" t="s">
        <v>397</v>
      </c>
      <c r="K33" s="212" t="s">
        <v>379</v>
      </c>
      <c r="L33" s="209"/>
      <c r="M33" s="178"/>
    </row>
    <row r="34" spans="1:13" s="7" customFormat="1" ht="44.1" customHeight="1" x14ac:dyDescent="0.15">
      <c r="A34" s="193"/>
      <c r="B34" s="194"/>
      <c r="C34" s="177"/>
      <c r="D34" s="194"/>
      <c r="E34" s="171" t="s">
        <v>9</v>
      </c>
      <c r="F34" s="191" t="s">
        <v>2748</v>
      </c>
      <c r="G34" s="206" t="s">
        <v>2749</v>
      </c>
      <c r="H34" s="179"/>
      <c r="I34" s="179"/>
      <c r="J34" s="206" t="s">
        <v>6522</v>
      </c>
      <c r="K34" s="214" t="s">
        <v>85</v>
      </c>
      <c r="L34" s="209"/>
      <c r="M34" s="178"/>
    </row>
    <row r="35" spans="1:13" s="7" customFormat="1" ht="32.1" customHeight="1" x14ac:dyDescent="0.15">
      <c r="A35" s="193"/>
      <c r="B35" s="194"/>
      <c r="C35" s="184"/>
      <c r="D35" s="198"/>
      <c r="E35" s="197"/>
      <c r="F35" s="198"/>
      <c r="G35" s="206" t="s">
        <v>2751</v>
      </c>
      <c r="H35" s="179"/>
      <c r="I35" s="189"/>
      <c r="J35" s="206" t="s">
        <v>6523</v>
      </c>
      <c r="K35" s="211"/>
      <c r="L35" s="211"/>
      <c r="M35" s="187"/>
    </row>
    <row r="36" spans="1:13" s="7" customFormat="1" ht="92.1" customHeight="1" x14ac:dyDescent="0.15">
      <c r="A36" s="193"/>
      <c r="B36" s="194"/>
      <c r="C36" s="202">
        <v>9</v>
      </c>
      <c r="D36" s="191" t="s">
        <v>2753</v>
      </c>
      <c r="E36" s="185" t="s">
        <v>6</v>
      </c>
      <c r="F36" s="204" t="s">
        <v>2757</v>
      </c>
      <c r="G36" s="206" t="s">
        <v>394</v>
      </c>
      <c r="H36" s="179"/>
      <c r="I36" s="173" t="s">
        <v>2753</v>
      </c>
      <c r="J36" s="206" t="s">
        <v>394</v>
      </c>
      <c r="K36" s="212" t="s">
        <v>2746</v>
      </c>
      <c r="L36" s="173" t="s">
        <v>17</v>
      </c>
      <c r="M36" s="174" t="s">
        <v>16</v>
      </c>
    </row>
    <row r="37" spans="1:13" s="7" customFormat="1" ht="44.1" customHeight="1" x14ac:dyDescent="0.15">
      <c r="A37" s="201"/>
      <c r="B37" s="198"/>
      <c r="C37" s="184"/>
      <c r="D37" s="198"/>
      <c r="E37" s="185" t="s">
        <v>7</v>
      </c>
      <c r="F37" s="204" t="s">
        <v>2758</v>
      </c>
      <c r="G37" s="206" t="s">
        <v>2759</v>
      </c>
      <c r="H37" s="189"/>
      <c r="I37" s="189"/>
      <c r="J37" s="206" t="s">
        <v>6524</v>
      </c>
      <c r="K37" s="212" t="s">
        <v>85</v>
      </c>
      <c r="L37" s="211"/>
      <c r="M37" s="187"/>
    </row>
    <row r="38" spans="1:13" s="7" customFormat="1" ht="44.1" customHeight="1" x14ac:dyDescent="0.15">
      <c r="A38" s="190">
        <v>52</v>
      </c>
      <c r="B38" s="169" t="s">
        <v>2761</v>
      </c>
      <c r="C38" s="242">
        <v>3</v>
      </c>
      <c r="D38" s="186" t="s">
        <v>344</v>
      </c>
      <c r="E38" s="171" t="s">
        <v>7</v>
      </c>
      <c r="F38" s="186" t="s">
        <v>3961</v>
      </c>
      <c r="G38" s="206" t="s">
        <v>3967</v>
      </c>
      <c r="H38" s="173" t="s">
        <v>2761</v>
      </c>
      <c r="I38" s="206" t="s">
        <v>344</v>
      </c>
      <c r="J38" s="206" t="s">
        <v>402</v>
      </c>
      <c r="K38" s="212" t="s">
        <v>3964</v>
      </c>
      <c r="L38" s="206" t="s">
        <v>17</v>
      </c>
      <c r="M38" s="181" t="s">
        <v>16</v>
      </c>
    </row>
    <row r="39" spans="1:13" s="7" customFormat="1" ht="32.1" customHeight="1" x14ac:dyDescent="0.15">
      <c r="A39" s="201"/>
      <c r="B39" s="198"/>
      <c r="C39" s="242">
        <v>7</v>
      </c>
      <c r="D39" s="204" t="s">
        <v>404</v>
      </c>
      <c r="E39" s="185"/>
      <c r="F39" s="204" t="s">
        <v>2764</v>
      </c>
      <c r="G39" s="206" t="s">
        <v>2765</v>
      </c>
      <c r="H39" s="189"/>
      <c r="I39" s="206" t="s">
        <v>404</v>
      </c>
      <c r="J39" s="206" t="s">
        <v>6525</v>
      </c>
      <c r="K39" s="212" t="s">
        <v>83</v>
      </c>
      <c r="L39" s="206" t="s">
        <v>17</v>
      </c>
      <c r="M39" s="181" t="s">
        <v>16</v>
      </c>
    </row>
    <row r="40" spans="1:13" s="7" customFormat="1" ht="32.1" customHeight="1" x14ac:dyDescent="0.15">
      <c r="A40" s="190">
        <v>53</v>
      </c>
      <c r="B40" s="191" t="s">
        <v>2769</v>
      </c>
      <c r="C40" s="242">
        <v>1</v>
      </c>
      <c r="D40" s="204" t="s">
        <v>2769</v>
      </c>
      <c r="E40" s="185" t="s">
        <v>5</v>
      </c>
      <c r="F40" s="204" t="s">
        <v>2770</v>
      </c>
      <c r="G40" s="206" t="s">
        <v>6526</v>
      </c>
      <c r="H40" s="173" t="s">
        <v>2769</v>
      </c>
      <c r="I40" s="206" t="s">
        <v>2769</v>
      </c>
      <c r="J40" s="206" t="s">
        <v>6527</v>
      </c>
      <c r="K40" s="212" t="s">
        <v>83</v>
      </c>
      <c r="L40" s="206" t="s">
        <v>17</v>
      </c>
      <c r="M40" s="181" t="s">
        <v>16</v>
      </c>
    </row>
    <row r="41" spans="1:13" ht="44.1" customHeight="1" x14ac:dyDescent="0.15">
      <c r="A41" s="193"/>
      <c r="B41" s="194"/>
      <c r="C41" s="242">
        <v>2</v>
      </c>
      <c r="D41" s="204" t="s">
        <v>2777</v>
      </c>
      <c r="E41" s="185" t="s">
        <v>7</v>
      </c>
      <c r="F41" s="204" t="s">
        <v>2778</v>
      </c>
      <c r="G41" s="206" t="s">
        <v>2779</v>
      </c>
      <c r="H41" s="179"/>
      <c r="I41" s="206" t="s">
        <v>2777</v>
      </c>
      <c r="J41" s="206" t="s">
        <v>5102</v>
      </c>
      <c r="K41" s="212" t="s">
        <v>85</v>
      </c>
      <c r="L41" s="206" t="s">
        <v>17</v>
      </c>
      <c r="M41" s="181" t="s">
        <v>16</v>
      </c>
    </row>
    <row r="42" spans="1:13" ht="32.1" customHeight="1" x14ac:dyDescent="0.15">
      <c r="A42" s="193"/>
      <c r="B42" s="194"/>
      <c r="C42" s="202">
        <v>3</v>
      </c>
      <c r="D42" s="191" t="s">
        <v>406</v>
      </c>
      <c r="E42" s="171" t="s">
        <v>5</v>
      </c>
      <c r="F42" s="191" t="s">
        <v>2781</v>
      </c>
      <c r="G42" s="206" t="s">
        <v>319</v>
      </c>
      <c r="H42" s="179"/>
      <c r="I42" s="173" t="s">
        <v>406</v>
      </c>
      <c r="J42" s="206" t="s">
        <v>407</v>
      </c>
      <c r="K42" s="214" t="s">
        <v>83</v>
      </c>
      <c r="L42" s="173" t="s">
        <v>17</v>
      </c>
      <c r="M42" s="174" t="s">
        <v>16</v>
      </c>
    </row>
    <row r="43" spans="1:13" ht="44.1" customHeight="1" x14ac:dyDescent="0.15">
      <c r="A43" s="193"/>
      <c r="B43" s="194"/>
      <c r="C43" s="177"/>
      <c r="D43" s="194"/>
      <c r="E43" s="180"/>
      <c r="F43" s="194"/>
      <c r="G43" s="206" t="s">
        <v>5570</v>
      </c>
      <c r="H43" s="179"/>
      <c r="I43" s="179"/>
      <c r="J43" s="206" t="s">
        <v>6528</v>
      </c>
      <c r="K43" s="211"/>
      <c r="L43" s="209"/>
      <c r="M43" s="178"/>
    </row>
    <row r="44" spans="1:13" s="7" customFormat="1" ht="44.1" customHeight="1" x14ac:dyDescent="0.15">
      <c r="A44" s="193"/>
      <c r="B44" s="194"/>
      <c r="C44" s="177"/>
      <c r="D44" s="194"/>
      <c r="E44" s="180"/>
      <c r="F44" s="194"/>
      <c r="G44" s="206" t="s">
        <v>2782</v>
      </c>
      <c r="H44" s="179"/>
      <c r="I44" s="179"/>
      <c r="J44" s="206" t="s">
        <v>2783</v>
      </c>
      <c r="K44" s="214" t="s">
        <v>2784</v>
      </c>
      <c r="L44" s="209"/>
      <c r="M44" s="178"/>
    </row>
    <row r="45" spans="1:13" s="7" customFormat="1" ht="32.1" customHeight="1" x14ac:dyDescent="0.15">
      <c r="A45" s="193"/>
      <c r="B45" s="194"/>
      <c r="C45" s="177"/>
      <c r="D45" s="194"/>
      <c r="E45" s="180"/>
      <c r="F45" s="194"/>
      <c r="G45" s="206" t="s">
        <v>2785</v>
      </c>
      <c r="H45" s="179"/>
      <c r="I45" s="179"/>
      <c r="J45" s="206" t="s">
        <v>2786</v>
      </c>
      <c r="K45" s="209"/>
      <c r="L45" s="209"/>
      <c r="M45" s="178"/>
    </row>
    <row r="46" spans="1:13" s="7" customFormat="1" ht="32.1" customHeight="1" x14ac:dyDescent="0.15">
      <c r="A46" s="193"/>
      <c r="B46" s="194"/>
      <c r="C46" s="177"/>
      <c r="D46" s="194"/>
      <c r="E46" s="180"/>
      <c r="F46" s="194"/>
      <c r="G46" s="206" t="s">
        <v>6529</v>
      </c>
      <c r="H46" s="179"/>
      <c r="I46" s="179"/>
      <c r="J46" s="206" t="s">
        <v>6530</v>
      </c>
      <c r="K46" s="211"/>
      <c r="L46" s="209"/>
      <c r="M46" s="178"/>
    </row>
    <row r="47" spans="1:13" s="7" customFormat="1" ht="44.1" customHeight="1" x14ac:dyDescent="0.15">
      <c r="A47" s="193"/>
      <c r="B47" s="194"/>
      <c r="C47" s="177"/>
      <c r="D47" s="194"/>
      <c r="E47" s="197"/>
      <c r="F47" s="198"/>
      <c r="G47" s="206" t="s">
        <v>4065</v>
      </c>
      <c r="H47" s="179"/>
      <c r="I47" s="179"/>
      <c r="J47" s="206" t="s">
        <v>6531</v>
      </c>
      <c r="K47" s="212" t="s">
        <v>83</v>
      </c>
      <c r="L47" s="209"/>
      <c r="M47" s="178"/>
    </row>
    <row r="48" spans="1:13" s="7" customFormat="1" ht="32.1" customHeight="1" x14ac:dyDescent="0.15">
      <c r="A48" s="193"/>
      <c r="B48" s="194"/>
      <c r="C48" s="177"/>
      <c r="D48" s="194"/>
      <c r="E48" s="171" t="s">
        <v>7</v>
      </c>
      <c r="F48" s="191" t="s">
        <v>4083</v>
      </c>
      <c r="G48" s="206" t="s">
        <v>4084</v>
      </c>
      <c r="H48" s="179"/>
      <c r="I48" s="179"/>
      <c r="J48" s="206" t="s">
        <v>6532</v>
      </c>
      <c r="K48" s="212" t="s">
        <v>85</v>
      </c>
      <c r="L48" s="209"/>
      <c r="M48" s="178"/>
    </row>
    <row r="49" spans="1:13" s="7" customFormat="1" ht="44.1" customHeight="1" x14ac:dyDescent="0.15">
      <c r="A49" s="193"/>
      <c r="B49" s="194"/>
      <c r="C49" s="177"/>
      <c r="D49" s="194"/>
      <c r="E49" s="197"/>
      <c r="F49" s="198"/>
      <c r="G49" s="206" t="s">
        <v>4088</v>
      </c>
      <c r="H49" s="179"/>
      <c r="I49" s="179"/>
      <c r="J49" s="206" t="s">
        <v>6533</v>
      </c>
      <c r="K49" s="212" t="s">
        <v>83</v>
      </c>
      <c r="L49" s="209"/>
      <c r="M49" s="178"/>
    </row>
    <row r="50" spans="1:13" ht="56.1" customHeight="1" x14ac:dyDescent="0.15">
      <c r="A50" s="193"/>
      <c r="B50" s="194"/>
      <c r="C50" s="177"/>
      <c r="D50" s="194"/>
      <c r="E50" s="185" t="s">
        <v>11</v>
      </c>
      <c r="F50" s="204" t="s">
        <v>2801</v>
      </c>
      <c r="G50" s="206" t="s">
        <v>2807</v>
      </c>
      <c r="H50" s="179"/>
      <c r="I50" s="179"/>
      <c r="J50" s="206" t="s">
        <v>2808</v>
      </c>
      <c r="K50" s="212" t="s">
        <v>2809</v>
      </c>
      <c r="L50" s="209"/>
      <c r="M50" s="178"/>
    </row>
    <row r="51" spans="1:13" ht="32.1" customHeight="1" x14ac:dyDescent="0.15">
      <c r="A51" s="193"/>
      <c r="B51" s="194"/>
      <c r="C51" s="177"/>
      <c r="D51" s="194"/>
      <c r="E51" s="185" t="s">
        <v>13</v>
      </c>
      <c r="F51" s="204" t="s">
        <v>2821</v>
      </c>
      <c r="G51" s="206" t="s">
        <v>2841</v>
      </c>
      <c r="H51" s="179"/>
      <c r="I51" s="179"/>
      <c r="J51" s="206" t="s">
        <v>2841</v>
      </c>
      <c r="K51" s="212" t="s">
        <v>379</v>
      </c>
      <c r="L51" s="209"/>
      <c r="M51" s="178"/>
    </row>
    <row r="52" spans="1:13" s="7" customFormat="1" ht="44.1" customHeight="1" x14ac:dyDescent="0.15">
      <c r="A52" s="193"/>
      <c r="B52" s="194"/>
      <c r="C52" s="177"/>
      <c r="D52" s="194"/>
      <c r="E52" s="185" t="s">
        <v>20</v>
      </c>
      <c r="F52" s="204" t="s">
        <v>2843</v>
      </c>
      <c r="G52" s="206" t="s">
        <v>4144</v>
      </c>
      <c r="H52" s="179"/>
      <c r="I52" s="179"/>
      <c r="J52" s="206" t="s">
        <v>4144</v>
      </c>
      <c r="K52" s="212" t="s">
        <v>2840</v>
      </c>
      <c r="L52" s="209"/>
      <c r="M52" s="178"/>
    </row>
    <row r="53" spans="1:13" s="7" customFormat="1" ht="44.1" customHeight="1" x14ac:dyDescent="0.15">
      <c r="A53" s="193"/>
      <c r="B53" s="194"/>
      <c r="C53" s="177"/>
      <c r="D53" s="194"/>
      <c r="E53" s="185" t="s">
        <v>24</v>
      </c>
      <c r="F53" s="204" t="s">
        <v>104</v>
      </c>
      <c r="G53" s="206" t="s">
        <v>2845</v>
      </c>
      <c r="H53" s="179"/>
      <c r="I53" s="179"/>
      <c r="J53" s="206" t="s">
        <v>6534</v>
      </c>
      <c r="K53" s="214" t="s">
        <v>85</v>
      </c>
      <c r="L53" s="209"/>
      <c r="M53" s="178"/>
    </row>
    <row r="54" spans="1:13" s="7" customFormat="1" ht="44.1" customHeight="1" x14ac:dyDescent="0.15">
      <c r="A54" s="201"/>
      <c r="B54" s="198"/>
      <c r="C54" s="184"/>
      <c r="D54" s="198"/>
      <c r="E54" s="185" t="s">
        <v>25</v>
      </c>
      <c r="F54" s="204" t="s">
        <v>105</v>
      </c>
      <c r="G54" s="206" t="s">
        <v>2847</v>
      </c>
      <c r="H54" s="189"/>
      <c r="I54" s="189"/>
      <c r="J54" s="206" t="s">
        <v>5127</v>
      </c>
      <c r="K54" s="211"/>
      <c r="L54" s="211"/>
      <c r="M54" s="187"/>
    </row>
    <row r="55" spans="1:13" s="7" customFormat="1" ht="44.1" customHeight="1" x14ac:dyDescent="0.15">
      <c r="A55" s="190">
        <v>54</v>
      </c>
      <c r="B55" s="191" t="s">
        <v>411</v>
      </c>
      <c r="C55" s="202">
        <v>1</v>
      </c>
      <c r="D55" s="191" t="s">
        <v>412</v>
      </c>
      <c r="E55" s="185" t="s">
        <v>7</v>
      </c>
      <c r="F55" s="204" t="s">
        <v>2857</v>
      </c>
      <c r="G55" s="206" t="s">
        <v>2858</v>
      </c>
      <c r="H55" s="173" t="s">
        <v>411</v>
      </c>
      <c r="I55" s="173" t="s">
        <v>412</v>
      </c>
      <c r="J55" s="206" t="s">
        <v>2858</v>
      </c>
      <c r="K55" s="206" t="s">
        <v>2840</v>
      </c>
      <c r="L55" s="173" t="s">
        <v>17</v>
      </c>
      <c r="M55" s="174" t="s">
        <v>16</v>
      </c>
    </row>
    <row r="56" spans="1:13" s="7" customFormat="1" ht="32.1" customHeight="1" x14ac:dyDescent="0.15">
      <c r="A56" s="193"/>
      <c r="B56" s="194"/>
      <c r="C56" s="177"/>
      <c r="D56" s="194"/>
      <c r="E56" s="185" t="s">
        <v>8</v>
      </c>
      <c r="F56" s="204" t="s">
        <v>2860</v>
      </c>
      <c r="G56" s="206" t="s">
        <v>108</v>
      </c>
      <c r="H56" s="179"/>
      <c r="I56" s="179"/>
      <c r="J56" s="206" t="s">
        <v>6535</v>
      </c>
      <c r="K56" s="212" t="s">
        <v>83</v>
      </c>
      <c r="L56" s="209"/>
      <c r="M56" s="178"/>
    </row>
    <row r="57" spans="1:13" ht="44.1" customHeight="1" x14ac:dyDescent="0.15">
      <c r="A57" s="193"/>
      <c r="B57" s="194"/>
      <c r="C57" s="177"/>
      <c r="D57" s="194"/>
      <c r="E57" s="171" t="s">
        <v>24</v>
      </c>
      <c r="F57" s="191" t="s">
        <v>26</v>
      </c>
      <c r="G57" s="206" t="s">
        <v>5180</v>
      </c>
      <c r="H57" s="179"/>
      <c r="I57" s="179"/>
      <c r="J57" s="206" t="s">
        <v>5180</v>
      </c>
      <c r="K57" s="214" t="s">
        <v>2840</v>
      </c>
      <c r="L57" s="209"/>
      <c r="M57" s="178"/>
    </row>
    <row r="58" spans="1:13" ht="68.099999999999994" customHeight="1" x14ac:dyDescent="0.15">
      <c r="A58" s="193"/>
      <c r="B58" s="194"/>
      <c r="C58" s="184"/>
      <c r="D58" s="198"/>
      <c r="E58" s="197"/>
      <c r="F58" s="198"/>
      <c r="G58" s="206" t="s">
        <v>280</v>
      </c>
      <c r="H58" s="179"/>
      <c r="I58" s="189"/>
      <c r="J58" s="206" t="s">
        <v>6536</v>
      </c>
      <c r="K58" s="343"/>
      <c r="L58" s="211"/>
      <c r="M58" s="187"/>
    </row>
    <row r="59" spans="1:13" s="7" customFormat="1" ht="44.1" customHeight="1" x14ac:dyDescent="0.15">
      <c r="A59" s="193"/>
      <c r="B59" s="194"/>
      <c r="C59" s="202">
        <v>2</v>
      </c>
      <c r="D59" s="191" t="s">
        <v>418</v>
      </c>
      <c r="E59" s="185" t="s">
        <v>7</v>
      </c>
      <c r="F59" s="204" t="s">
        <v>2880</v>
      </c>
      <c r="G59" s="206" t="s">
        <v>2858</v>
      </c>
      <c r="H59" s="179"/>
      <c r="I59" s="173" t="s">
        <v>418</v>
      </c>
      <c r="J59" s="206" t="s">
        <v>2858</v>
      </c>
      <c r="K59" s="206" t="s">
        <v>2840</v>
      </c>
      <c r="L59" s="173" t="s">
        <v>17</v>
      </c>
      <c r="M59" s="174" t="s">
        <v>16</v>
      </c>
    </row>
    <row r="60" spans="1:13" s="7" customFormat="1" ht="32.1" customHeight="1" x14ac:dyDescent="0.15">
      <c r="A60" s="193"/>
      <c r="B60" s="194"/>
      <c r="C60" s="177"/>
      <c r="D60" s="194"/>
      <c r="E60" s="185" t="s">
        <v>8</v>
      </c>
      <c r="F60" s="204" t="s">
        <v>2881</v>
      </c>
      <c r="G60" s="206" t="s">
        <v>117</v>
      </c>
      <c r="H60" s="179"/>
      <c r="I60" s="179"/>
      <c r="J60" s="206" t="s">
        <v>2882</v>
      </c>
      <c r="K60" s="173" t="s">
        <v>85</v>
      </c>
      <c r="L60" s="179"/>
      <c r="M60" s="178"/>
    </row>
    <row r="61" spans="1:13" s="7" customFormat="1" ht="32.1" customHeight="1" x14ac:dyDescent="0.15">
      <c r="A61" s="193"/>
      <c r="B61" s="194"/>
      <c r="C61" s="177"/>
      <c r="D61" s="194"/>
      <c r="E61" s="185" t="s">
        <v>9</v>
      </c>
      <c r="F61" s="204" t="s">
        <v>2883</v>
      </c>
      <c r="G61" s="206" t="s">
        <v>118</v>
      </c>
      <c r="H61" s="179"/>
      <c r="I61" s="179"/>
      <c r="J61" s="206" t="s">
        <v>6537</v>
      </c>
      <c r="K61" s="209"/>
      <c r="L61" s="209"/>
      <c r="M61" s="178"/>
    </row>
    <row r="62" spans="1:13" s="7" customFormat="1" ht="44.1" customHeight="1" x14ac:dyDescent="0.15">
      <c r="A62" s="193"/>
      <c r="B62" s="194"/>
      <c r="C62" s="177"/>
      <c r="D62" s="194"/>
      <c r="E62" s="185" t="s">
        <v>12</v>
      </c>
      <c r="F62" s="204" t="s">
        <v>2885</v>
      </c>
      <c r="G62" s="206" t="s">
        <v>120</v>
      </c>
      <c r="H62" s="179"/>
      <c r="I62" s="179"/>
      <c r="J62" s="206" t="s">
        <v>6538</v>
      </c>
      <c r="K62" s="209"/>
      <c r="L62" s="209"/>
      <c r="M62" s="178"/>
    </row>
    <row r="63" spans="1:13" s="7" customFormat="1" ht="44.1" customHeight="1" x14ac:dyDescent="0.15">
      <c r="A63" s="193"/>
      <c r="B63" s="194"/>
      <c r="C63" s="177"/>
      <c r="D63" s="194"/>
      <c r="E63" s="185" t="s">
        <v>13</v>
      </c>
      <c r="F63" s="204" t="s">
        <v>2886</v>
      </c>
      <c r="G63" s="206" t="s">
        <v>414</v>
      </c>
      <c r="H63" s="179"/>
      <c r="I63" s="179"/>
      <c r="J63" s="206" t="s">
        <v>5205</v>
      </c>
      <c r="K63" s="211"/>
      <c r="L63" s="209"/>
      <c r="M63" s="178"/>
    </row>
    <row r="64" spans="1:13" s="7" customFormat="1" ht="68.099999999999994" customHeight="1" x14ac:dyDescent="0.15">
      <c r="A64" s="201"/>
      <c r="B64" s="198"/>
      <c r="C64" s="184"/>
      <c r="D64" s="198"/>
      <c r="E64" s="185" t="s">
        <v>24</v>
      </c>
      <c r="F64" s="204" t="s">
        <v>2899</v>
      </c>
      <c r="G64" s="206" t="s">
        <v>4247</v>
      </c>
      <c r="H64" s="189"/>
      <c r="I64" s="189"/>
      <c r="J64" s="206" t="s">
        <v>6539</v>
      </c>
      <c r="K64" s="269" t="s">
        <v>2840</v>
      </c>
      <c r="L64" s="211"/>
      <c r="M64" s="187"/>
    </row>
    <row r="65" spans="1:13" ht="44.1" customHeight="1" x14ac:dyDescent="0.15">
      <c r="A65" s="270">
        <v>55</v>
      </c>
      <c r="B65" s="204" t="s">
        <v>422</v>
      </c>
      <c r="C65" s="242">
        <v>1</v>
      </c>
      <c r="D65" s="204" t="s">
        <v>423</v>
      </c>
      <c r="E65" s="185" t="s">
        <v>5</v>
      </c>
      <c r="F65" s="204" t="s">
        <v>2901</v>
      </c>
      <c r="G65" s="181" t="s">
        <v>2902</v>
      </c>
      <c r="H65" s="181" t="s">
        <v>422</v>
      </c>
      <c r="I65" s="181" t="s">
        <v>423</v>
      </c>
      <c r="J65" s="181" t="s">
        <v>6540</v>
      </c>
      <c r="K65" s="206" t="s">
        <v>85</v>
      </c>
      <c r="L65" s="206" t="s">
        <v>17</v>
      </c>
      <c r="M65" s="181" t="s">
        <v>16</v>
      </c>
    </row>
    <row r="66" spans="1:13" s="7" customFormat="1" ht="32.1" customHeight="1" x14ac:dyDescent="0.15">
      <c r="A66" s="190">
        <v>56</v>
      </c>
      <c r="B66" s="191" t="s">
        <v>2903</v>
      </c>
      <c r="C66" s="242">
        <v>1</v>
      </c>
      <c r="D66" s="204" t="s">
        <v>2903</v>
      </c>
      <c r="E66" s="185" t="s">
        <v>12</v>
      </c>
      <c r="F66" s="204" t="s">
        <v>4287</v>
      </c>
      <c r="G66" s="206" t="s">
        <v>6541</v>
      </c>
      <c r="H66" s="173" t="s">
        <v>2903</v>
      </c>
      <c r="I66" s="206" t="s">
        <v>2903</v>
      </c>
      <c r="J66" s="206" t="s">
        <v>6541</v>
      </c>
      <c r="K66" s="206" t="s">
        <v>83</v>
      </c>
      <c r="L66" s="206" t="s">
        <v>17</v>
      </c>
      <c r="M66" s="181" t="s">
        <v>16</v>
      </c>
    </row>
    <row r="67" spans="1:13" s="7" customFormat="1" ht="44.1" customHeight="1" x14ac:dyDescent="0.15">
      <c r="A67" s="193"/>
      <c r="B67" s="194"/>
      <c r="C67" s="242">
        <v>2</v>
      </c>
      <c r="D67" s="204" t="s">
        <v>4295</v>
      </c>
      <c r="E67" s="185" t="s">
        <v>5</v>
      </c>
      <c r="F67" s="204" t="s">
        <v>4296</v>
      </c>
      <c r="G67" s="206" t="s">
        <v>5212</v>
      </c>
      <c r="H67" s="344"/>
      <c r="I67" s="206" t="s">
        <v>4295</v>
      </c>
      <c r="J67" s="206" t="s">
        <v>5608</v>
      </c>
      <c r="K67" s="206" t="s">
        <v>85</v>
      </c>
      <c r="L67" s="206" t="s">
        <v>17</v>
      </c>
      <c r="M67" s="181" t="s">
        <v>16</v>
      </c>
    </row>
    <row r="68" spans="1:13" s="7" customFormat="1" ht="44.1" customHeight="1" x14ac:dyDescent="0.15">
      <c r="A68" s="193"/>
      <c r="B68" s="194"/>
      <c r="C68" s="202">
        <v>4</v>
      </c>
      <c r="D68" s="191" t="s">
        <v>351</v>
      </c>
      <c r="E68" s="185" t="s">
        <v>5</v>
      </c>
      <c r="F68" s="204" t="s">
        <v>28</v>
      </c>
      <c r="G68" s="206" t="s">
        <v>4304</v>
      </c>
      <c r="H68" s="179"/>
      <c r="I68" s="173" t="s">
        <v>351</v>
      </c>
      <c r="J68" s="206" t="s">
        <v>6542</v>
      </c>
      <c r="K68" s="206" t="s">
        <v>85</v>
      </c>
      <c r="L68" s="173" t="s">
        <v>17</v>
      </c>
      <c r="M68" s="174" t="s">
        <v>16</v>
      </c>
    </row>
    <row r="69" spans="1:13" s="7" customFormat="1" ht="68.099999999999994" customHeight="1" x14ac:dyDescent="0.15">
      <c r="A69" s="201"/>
      <c r="B69" s="271"/>
      <c r="C69" s="184"/>
      <c r="D69" s="198"/>
      <c r="E69" s="185" t="s">
        <v>8</v>
      </c>
      <c r="F69" s="204" t="s">
        <v>2911</v>
      </c>
      <c r="G69" s="181" t="s">
        <v>2912</v>
      </c>
      <c r="H69" s="187"/>
      <c r="I69" s="187"/>
      <c r="J69" s="181" t="s">
        <v>6543</v>
      </c>
      <c r="K69" s="269" t="s">
        <v>2913</v>
      </c>
      <c r="L69" s="211"/>
      <c r="M69" s="187"/>
    </row>
    <row r="70" spans="1:13" s="7" customFormat="1" ht="44.1" customHeight="1" x14ac:dyDescent="0.15">
      <c r="A70" s="270">
        <v>57</v>
      </c>
      <c r="B70" s="204" t="s">
        <v>424</v>
      </c>
      <c r="C70" s="242">
        <v>1</v>
      </c>
      <c r="D70" s="204" t="s">
        <v>425</v>
      </c>
      <c r="E70" s="171" t="s">
        <v>6</v>
      </c>
      <c r="F70" s="204" t="s">
        <v>2917</v>
      </c>
      <c r="G70" s="181" t="s">
        <v>2920</v>
      </c>
      <c r="H70" s="181" t="s">
        <v>424</v>
      </c>
      <c r="I70" s="181" t="s">
        <v>425</v>
      </c>
      <c r="J70" s="181" t="s">
        <v>6544</v>
      </c>
      <c r="K70" s="206" t="s">
        <v>85</v>
      </c>
      <c r="L70" s="206" t="s">
        <v>17</v>
      </c>
      <c r="M70" s="181" t="s">
        <v>16</v>
      </c>
    </row>
    <row r="71" spans="1:13" s="9" customFormat="1" ht="44.1" customHeight="1" x14ac:dyDescent="0.15">
      <c r="A71" s="219">
        <v>59</v>
      </c>
      <c r="B71" s="221" t="s">
        <v>426</v>
      </c>
      <c r="C71" s="301">
        <v>1</v>
      </c>
      <c r="D71" s="239" t="s">
        <v>355</v>
      </c>
      <c r="E71" s="238"/>
      <c r="F71" s="239" t="s">
        <v>4342</v>
      </c>
      <c r="G71" s="225" t="s">
        <v>4343</v>
      </c>
      <c r="H71" s="224" t="s">
        <v>426</v>
      </c>
      <c r="I71" s="225" t="s">
        <v>355</v>
      </c>
      <c r="J71" s="225" t="s">
        <v>6545</v>
      </c>
      <c r="K71" s="225" t="s">
        <v>85</v>
      </c>
      <c r="L71" s="225" t="s">
        <v>17</v>
      </c>
      <c r="M71" s="284" t="s">
        <v>16</v>
      </c>
    </row>
    <row r="72" spans="1:13" s="9" customFormat="1" ht="44.1" customHeight="1" x14ac:dyDescent="0.15">
      <c r="A72" s="227"/>
      <c r="B72" s="223"/>
      <c r="C72" s="220">
        <v>3</v>
      </c>
      <c r="D72" s="221" t="s">
        <v>427</v>
      </c>
      <c r="E72" s="238" t="s">
        <v>5</v>
      </c>
      <c r="F72" s="239" t="s">
        <v>2929</v>
      </c>
      <c r="G72" s="225" t="s">
        <v>2930</v>
      </c>
      <c r="H72" s="229"/>
      <c r="I72" s="224" t="s">
        <v>427</v>
      </c>
      <c r="J72" s="225" t="s">
        <v>6546</v>
      </c>
      <c r="K72" s="272" t="s">
        <v>85</v>
      </c>
      <c r="L72" s="224" t="s">
        <v>17</v>
      </c>
      <c r="M72" s="273" t="s">
        <v>16</v>
      </c>
    </row>
    <row r="73" spans="1:13" s="9" customFormat="1" ht="32.1" customHeight="1" x14ac:dyDescent="0.15">
      <c r="A73" s="227"/>
      <c r="B73" s="223"/>
      <c r="C73" s="228"/>
      <c r="D73" s="223"/>
      <c r="E73" s="238" t="s">
        <v>7</v>
      </c>
      <c r="F73" s="239" t="s">
        <v>2935</v>
      </c>
      <c r="G73" s="225" t="s">
        <v>129</v>
      </c>
      <c r="H73" s="229"/>
      <c r="I73" s="229"/>
      <c r="J73" s="225" t="s">
        <v>6547</v>
      </c>
      <c r="K73" s="237" t="s">
        <v>85</v>
      </c>
      <c r="L73" s="235"/>
      <c r="M73" s="274"/>
    </row>
    <row r="74" spans="1:13" s="9" customFormat="1" ht="44.1" customHeight="1" x14ac:dyDescent="0.15">
      <c r="A74" s="227"/>
      <c r="B74" s="223"/>
      <c r="C74" s="228"/>
      <c r="D74" s="223"/>
      <c r="E74" s="238" t="s">
        <v>8</v>
      </c>
      <c r="F74" s="239" t="s">
        <v>2938</v>
      </c>
      <c r="G74" s="225" t="s">
        <v>2939</v>
      </c>
      <c r="H74" s="229"/>
      <c r="I74" s="229"/>
      <c r="J74" s="225" t="s">
        <v>6548</v>
      </c>
      <c r="K74" s="234"/>
      <c r="L74" s="235"/>
      <c r="M74" s="274"/>
    </row>
    <row r="75" spans="1:13" s="9" customFormat="1" ht="80.099999999999994" customHeight="1" x14ac:dyDescent="0.15">
      <c r="A75" s="227"/>
      <c r="B75" s="223"/>
      <c r="C75" s="228"/>
      <c r="D75" s="223"/>
      <c r="E75" s="171" t="s">
        <v>11</v>
      </c>
      <c r="F75" s="191" t="s">
        <v>2942</v>
      </c>
      <c r="G75" s="206" t="s">
        <v>2944</v>
      </c>
      <c r="H75" s="179"/>
      <c r="I75" s="179"/>
      <c r="J75" s="206" t="s">
        <v>2945</v>
      </c>
      <c r="K75" s="275" t="s">
        <v>85</v>
      </c>
      <c r="L75" s="235"/>
      <c r="M75" s="274"/>
    </row>
    <row r="76" spans="1:13" s="9" customFormat="1" ht="32.1" customHeight="1" x14ac:dyDescent="0.15">
      <c r="A76" s="227"/>
      <c r="B76" s="223"/>
      <c r="C76" s="228"/>
      <c r="D76" s="223"/>
      <c r="E76" s="180"/>
      <c r="F76" s="194"/>
      <c r="G76" s="206" t="s">
        <v>2946</v>
      </c>
      <c r="H76" s="179"/>
      <c r="I76" s="179"/>
      <c r="J76" s="206" t="s">
        <v>2947</v>
      </c>
      <c r="K76" s="240"/>
      <c r="L76" s="235"/>
      <c r="M76" s="274"/>
    </row>
    <row r="77" spans="1:13" s="9" customFormat="1" ht="32.1" customHeight="1" x14ac:dyDescent="0.15">
      <c r="A77" s="227"/>
      <c r="B77" s="223"/>
      <c r="C77" s="228"/>
      <c r="D77" s="223"/>
      <c r="E77" s="180"/>
      <c r="F77" s="194"/>
      <c r="G77" s="206" t="s">
        <v>2954</v>
      </c>
      <c r="H77" s="179"/>
      <c r="I77" s="179"/>
      <c r="J77" s="206" t="s">
        <v>2955</v>
      </c>
      <c r="K77" s="240"/>
      <c r="L77" s="235"/>
      <c r="M77" s="274"/>
    </row>
    <row r="78" spans="1:13" s="9" customFormat="1" ht="32.1" customHeight="1" x14ac:dyDescent="0.15">
      <c r="A78" s="227"/>
      <c r="B78" s="223"/>
      <c r="C78" s="228"/>
      <c r="D78" s="223"/>
      <c r="E78" s="180"/>
      <c r="F78" s="194"/>
      <c r="G78" s="206" t="s">
        <v>2956</v>
      </c>
      <c r="H78" s="179"/>
      <c r="I78" s="179"/>
      <c r="J78" s="206" t="s">
        <v>2963</v>
      </c>
      <c r="K78" s="240"/>
      <c r="L78" s="235"/>
      <c r="M78" s="274"/>
    </row>
    <row r="79" spans="1:13" s="9" customFormat="1" ht="32.1" customHeight="1" x14ac:dyDescent="0.15">
      <c r="A79" s="227"/>
      <c r="B79" s="223"/>
      <c r="C79" s="228"/>
      <c r="D79" s="223"/>
      <c r="E79" s="180"/>
      <c r="F79" s="194"/>
      <c r="G79" s="206" t="s">
        <v>2962</v>
      </c>
      <c r="H79" s="179"/>
      <c r="I79" s="179"/>
      <c r="J79" s="206" t="s">
        <v>2963</v>
      </c>
      <c r="K79" s="268"/>
      <c r="L79" s="235"/>
      <c r="M79" s="274"/>
    </row>
    <row r="80" spans="1:13" s="9" customFormat="1" ht="44.1" customHeight="1" x14ac:dyDescent="0.15">
      <c r="A80" s="227"/>
      <c r="B80" s="223"/>
      <c r="C80" s="228"/>
      <c r="D80" s="223"/>
      <c r="E80" s="180"/>
      <c r="F80" s="194"/>
      <c r="G80" s="206" t="s">
        <v>2966</v>
      </c>
      <c r="H80" s="179"/>
      <c r="I80" s="179"/>
      <c r="J80" s="206" t="s">
        <v>2966</v>
      </c>
      <c r="K80" s="269" t="s">
        <v>2968</v>
      </c>
      <c r="L80" s="235"/>
      <c r="M80" s="274"/>
    </row>
    <row r="81" spans="1:13" s="9" customFormat="1" ht="44.1" customHeight="1" x14ac:dyDescent="0.15">
      <c r="A81" s="227"/>
      <c r="B81" s="223"/>
      <c r="C81" s="228"/>
      <c r="D81" s="223"/>
      <c r="E81" s="180"/>
      <c r="F81" s="194"/>
      <c r="G81" s="206" t="s">
        <v>2979</v>
      </c>
      <c r="H81" s="179"/>
      <c r="I81" s="179"/>
      <c r="J81" s="206" t="s">
        <v>2979</v>
      </c>
      <c r="K81" s="269" t="s">
        <v>266</v>
      </c>
      <c r="L81" s="235"/>
      <c r="M81" s="274"/>
    </row>
    <row r="82" spans="1:13" s="9" customFormat="1" ht="56.1" customHeight="1" x14ac:dyDescent="0.15">
      <c r="A82" s="227"/>
      <c r="B82" s="223"/>
      <c r="C82" s="228"/>
      <c r="D82" s="223"/>
      <c r="E82" s="180"/>
      <c r="F82" s="194"/>
      <c r="G82" s="206" t="s">
        <v>229</v>
      </c>
      <c r="H82" s="179"/>
      <c r="I82" s="179"/>
      <c r="J82" s="206" t="s">
        <v>2984</v>
      </c>
      <c r="K82" s="217" t="s">
        <v>2985</v>
      </c>
      <c r="L82" s="229"/>
      <c r="M82" s="274"/>
    </row>
    <row r="83" spans="1:13" s="9" customFormat="1" ht="32.1" customHeight="1" x14ac:dyDescent="0.15">
      <c r="A83" s="227"/>
      <c r="B83" s="223"/>
      <c r="C83" s="228"/>
      <c r="D83" s="223"/>
      <c r="E83" s="180"/>
      <c r="F83" s="194"/>
      <c r="G83" s="206" t="s">
        <v>2986</v>
      </c>
      <c r="H83" s="179"/>
      <c r="I83" s="179"/>
      <c r="J83" s="206" t="s">
        <v>2987</v>
      </c>
      <c r="K83" s="179"/>
      <c r="L83" s="235"/>
      <c r="M83" s="274"/>
    </row>
    <row r="84" spans="1:13" s="9" customFormat="1" ht="32.1" customHeight="1" x14ac:dyDescent="0.15">
      <c r="A84" s="227"/>
      <c r="B84" s="223"/>
      <c r="C84" s="228"/>
      <c r="D84" s="223"/>
      <c r="E84" s="180"/>
      <c r="F84" s="194"/>
      <c r="G84" s="206" t="s">
        <v>2988</v>
      </c>
      <c r="H84" s="179"/>
      <c r="I84" s="179"/>
      <c r="J84" s="206" t="s">
        <v>2989</v>
      </c>
      <c r="K84" s="179"/>
      <c r="L84" s="235"/>
      <c r="M84" s="274"/>
    </row>
    <row r="85" spans="1:13" s="9" customFormat="1" ht="32.1" customHeight="1" x14ac:dyDescent="0.15">
      <c r="A85" s="227"/>
      <c r="B85" s="223"/>
      <c r="C85" s="228"/>
      <c r="D85" s="223"/>
      <c r="E85" s="180"/>
      <c r="F85" s="194"/>
      <c r="G85" s="206" t="s">
        <v>2990</v>
      </c>
      <c r="H85" s="179"/>
      <c r="I85" s="179"/>
      <c r="J85" s="206" t="s">
        <v>2991</v>
      </c>
      <c r="K85" s="179"/>
      <c r="L85" s="235"/>
      <c r="M85" s="274"/>
    </row>
    <row r="86" spans="1:13" s="9" customFormat="1" ht="32.1" customHeight="1" x14ac:dyDescent="0.15">
      <c r="A86" s="227"/>
      <c r="B86" s="223"/>
      <c r="C86" s="228"/>
      <c r="D86" s="223"/>
      <c r="E86" s="180"/>
      <c r="F86" s="194"/>
      <c r="G86" s="206" t="s">
        <v>2992</v>
      </c>
      <c r="H86" s="179"/>
      <c r="I86" s="179"/>
      <c r="J86" s="206" t="s">
        <v>2993</v>
      </c>
      <c r="K86" s="179"/>
      <c r="L86" s="235"/>
      <c r="M86" s="274"/>
    </row>
    <row r="87" spans="1:13" s="9" customFormat="1" ht="32.1" customHeight="1" x14ac:dyDescent="0.15">
      <c r="A87" s="227"/>
      <c r="B87" s="223"/>
      <c r="C87" s="228"/>
      <c r="D87" s="223"/>
      <c r="E87" s="180"/>
      <c r="F87" s="194"/>
      <c r="G87" s="206" t="s">
        <v>2996</v>
      </c>
      <c r="H87" s="179"/>
      <c r="I87" s="179"/>
      <c r="J87" s="206" t="s">
        <v>2997</v>
      </c>
      <c r="K87" s="179"/>
      <c r="L87" s="235"/>
      <c r="M87" s="274"/>
    </row>
    <row r="88" spans="1:13" s="9" customFormat="1" ht="32.1" customHeight="1" x14ac:dyDescent="0.15">
      <c r="A88" s="227"/>
      <c r="B88" s="223"/>
      <c r="C88" s="228"/>
      <c r="D88" s="223"/>
      <c r="E88" s="180"/>
      <c r="F88" s="194"/>
      <c r="G88" s="206" t="s">
        <v>3001</v>
      </c>
      <c r="H88" s="179"/>
      <c r="I88" s="179"/>
      <c r="J88" s="206" t="s">
        <v>3002</v>
      </c>
      <c r="K88" s="189"/>
      <c r="L88" s="235"/>
      <c r="M88" s="274"/>
    </row>
    <row r="89" spans="1:13" s="9" customFormat="1" ht="56.1" customHeight="1" x14ac:dyDescent="0.15">
      <c r="A89" s="227"/>
      <c r="B89" s="223"/>
      <c r="C89" s="228"/>
      <c r="D89" s="223"/>
      <c r="E89" s="180"/>
      <c r="F89" s="194"/>
      <c r="G89" s="206" t="s">
        <v>3005</v>
      </c>
      <c r="H89" s="179"/>
      <c r="I89" s="179"/>
      <c r="J89" s="206" t="s">
        <v>3005</v>
      </c>
      <c r="K89" s="173" t="s">
        <v>3007</v>
      </c>
      <c r="L89" s="235"/>
      <c r="M89" s="274"/>
    </row>
    <row r="90" spans="1:13" s="9" customFormat="1" ht="32.1" customHeight="1" x14ac:dyDescent="0.15">
      <c r="A90" s="227"/>
      <c r="B90" s="223"/>
      <c r="C90" s="228"/>
      <c r="D90" s="223"/>
      <c r="E90" s="180"/>
      <c r="F90" s="194"/>
      <c r="G90" s="206" t="s">
        <v>3010</v>
      </c>
      <c r="H90" s="179"/>
      <c r="I90" s="179"/>
      <c r="J90" s="206" t="s">
        <v>3010</v>
      </c>
      <c r="K90" s="179"/>
      <c r="L90" s="235"/>
      <c r="M90" s="274"/>
    </row>
    <row r="91" spans="1:13" s="9" customFormat="1" ht="32.1" customHeight="1" x14ac:dyDescent="0.15">
      <c r="A91" s="227"/>
      <c r="B91" s="223"/>
      <c r="C91" s="228"/>
      <c r="D91" s="223"/>
      <c r="E91" s="180"/>
      <c r="F91" s="194"/>
      <c r="G91" s="206" t="s">
        <v>3014</v>
      </c>
      <c r="H91" s="179"/>
      <c r="I91" s="179"/>
      <c r="J91" s="206" t="s">
        <v>3014</v>
      </c>
      <c r="K91" s="189"/>
      <c r="L91" s="235"/>
      <c r="M91" s="274"/>
    </row>
    <row r="92" spans="1:13" s="9" customFormat="1" ht="56.1" customHeight="1" x14ac:dyDescent="0.15">
      <c r="A92" s="227"/>
      <c r="B92" s="223"/>
      <c r="C92" s="276"/>
      <c r="D92" s="232"/>
      <c r="E92" s="197"/>
      <c r="F92" s="198"/>
      <c r="G92" s="206" t="s">
        <v>3018</v>
      </c>
      <c r="H92" s="179"/>
      <c r="I92" s="189"/>
      <c r="J92" s="206" t="s">
        <v>3018</v>
      </c>
      <c r="K92" s="206" t="s">
        <v>3020</v>
      </c>
      <c r="L92" s="234"/>
      <c r="M92" s="277"/>
    </row>
    <row r="93" spans="1:13" s="7" customFormat="1" ht="44.1" customHeight="1" x14ac:dyDescent="0.15">
      <c r="A93" s="201"/>
      <c r="B93" s="198"/>
      <c r="C93" s="242">
        <v>7</v>
      </c>
      <c r="D93" s="204" t="s">
        <v>428</v>
      </c>
      <c r="E93" s="185" t="s">
        <v>12</v>
      </c>
      <c r="F93" s="204" t="s">
        <v>4410</v>
      </c>
      <c r="G93" s="206" t="s">
        <v>4411</v>
      </c>
      <c r="H93" s="189"/>
      <c r="I93" s="206" t="s">
        <v>428</v>
      </c>
      <c r="J93" s="206" t="s">
        <v>6549</v>
      </c>
      <c r="K93" s="212" t="s">
        <v>85</v>
      </c>
      <c r="L93" s="206" t="s">
        <v>17</v>
      </c>
      <c r="M93" s="181" t="s">
        <v>16</v>
      </c>
    </row>
    <row r="94" spans="1:13" s="7" customFormat="1" ht="80.099999999999994" customHeight="1" x14ac:dyDescent="0.15">
      <c r="A94" s="190">
        <v>60</v>
      </c>
      <c r="B94" s="191" t="s">
        <v>430</v>
      </c>
      <c r="C94" s="202">
        <v>3</v>
      </c>
      <c r="D94" s="191" t="s">
        <v>3050</v>
      </c>
      <c r="E94" s="185" t="s">
        <v>5</v>
      </c>
      <c r="F94" s="204" t="s">
        <v>3051</v>
      </c>
      <c r="G94" s="206" t="s">
        <v>3052</v>
      </c>
      <c r="H94" s="173" t="s">
        <v>430</v>
      </c>
      <c r="I94" s="173" t="s">
        <v>3050</v>
      </c>
      <c r="J94" s="206" t="s">
        <v>432</v>
      </c>
      <c r="K94" s="214" t="s">
        <v>85</v>
      </c>
      <c r="L94" s="214" t="s">
        <v>22</v>
      </c>
      <c r="M94" s="174" t="s">
        <v>3053</v>
      </c>
    </row>
    <row r="95" spans="1:13" s="7" customFormat="1" ht="32.1" customHeight="1" x14ac:dyDescent="0.15">
      <c r="A95" s="193"/>
      <c r="B95" s="194"/>
      <c r="C95" s="184"/>
      <c r="D95" s="198"/>
      <c r="E95" s="171" t="s">
        <v>7</v>
      </c>
      <c r="F95" s="204" t="s">
        <v>3056</v>
      </c>
      <c r="G95" s="206" t="s">
        <v>138</v>
      </c>
      <c r="H95" s="179"/>
      <c r="I95" s="189"/>
      <c r="J95" s="206" t="s">
        <v>6550</v>
      </c>
      <c r="K95" s="209"/>
      <c r="L95" s="209"/>
      <c r="M95" s="178"/>
    </row>
    <row r="96" spans="1:13" s="7" customFormat="1" ht="68.099999999999994" customHeight="1" x14ac:dyDescent="0.15">
      <c r="A96" s="201"/>
      <c r="B96" s="198"/>
      <c r="C96" s="242">
        <v>4</v>
      </c>
      <c r="D96" s="204" t="s">
        <v>4445</v>
      </c>
      <c r="E96" s="185"/>
      <c r="F96" s="204" t="s">
        <v>4446</v>
      </c>
      <c r="G96" s="206" t="s">
        <v>4447</v>
      </c>
      <c r="H96" s="189"/>
      <c r="I96" s="206" t="s">
        <v>4445</v>
      </c>
      <c r="J96" s="206" t="s">
        <v>5269</v>
      </c>
      <c r="K96" s="211"/>
      <c r="L96" s="211"/>
      <c r="M96" s="187"/>
    </row>
    <row r="97" spans="1:13" s="7" customFormat="1" ht="92.1" customHeight="1" x14ac:dyDescent="0.15">
      <c r="A97" s="190">
        <v>61</v>
      </c>
      <c r="B97" s="191" t="s">
        <v>3059</v>
      </c>
      <c r="C97" s="202">
        <v>1</v>
      </c>
      <c r="D97" s="191" t="s">
        <v>3060</v>
      </c>
      <c r="E97" s="185" t="s">
        <v>5</v>
      </c>
      <c r="F97" s="204" t="s">
        <v>3061</v>
      </c>
      <c r="G97" s="206" t="s">
        <v>357</v>
      </c>
      <c r="H97" s="173" t="s">
        <v>3059</v>
      </c>
      <c r="I97" s="173" t="s">
        <v>3060</v>
      </c>
      <c r="J97" s="206" t="s">
        <v>6551</v>
      </c>
      <c r="K97" s="217" t="s">
        <v>85</v>
      </c>
      <c r="L97" s="173" t="s">
        <v>17</v>
      </c>
      <c r="M97" s="174" t="s">
        <v>16</v>
      </c>
    </row>
    <row r="98" spans="1:13" s="7" customFormat="1" ht="44.1" customHeight="1" x14ac:dyDescent="0.15">
      <c r="A98" s="193"/>
      <c r="B98" s="194"/>
      <c r="C98" s="184"/>
      <c r="D98" s="198"/>
      <c r="E98" s="185" t="s">
        <v>6</v>
      </c>
      <c r="F98" s="204" t="s">
        <v>3062</v>
      </c>
      <c r="G98" s="206" t="s">
        <v>323</v>
      </c>
      <c r="H98" s="179"/>
      <c r="I98" s="189"/>
      <c r="J98" s="206" t="s">
        <v>6552</v>
      </c>
      <c r="K98" s="268"/>
      <c r="L98" s="211"/>
      <c r="M98" s="187"/>
    </row>
    <row r="99" spans="1:13" s="7" customFormat="1" ht="92.1" customHeight="1" x14ac:dyDescent="0.15">
      <c r="A99" s="193"/>
      <c r="B99" s="194"/>
      <c r="C99" s="242">
        <v>2</v>
      </c>
      <c r="D99" s="204" t="s">
        <v>3067</v>
      </c>
      <c r="E99" s="185" t="s">
        <v>6</v>
      </c>
      <c r="F99" s="204" t="s">
        <v>3072</v>
      </c>
      <c r="G99" s="206" t="s">
        <v>3073</v>
      </c>
      <c r="H99" s="179"/>
      <c r="I99" s="206" t="s">
        <v>3067</v>
      </c>
      <c r="J99" s="206" t="s">
        <v>6553</v>
      </c>
      <c r="K99" s="212" t="s">
        <v>85</v>
      </c>
      <c r="L99" s="206" t="s">
        <v>17</v>
      </c>
      <c r="M99" s="181" t="s">
        <v>16</v>
      </c>
    </row>
    <row r="100" spans="1:13" s="7" customFormat="1" ht="92.1" customHeight="1" x14ac:dyDescent="0.15">
      <c r="A100" s="193"/>
      <c r="B100" s="194"/>
      <c r="C100" s="202">
        <v>3</v>
      </c>
      <c r="D100" s="191" t="s">
        <v>3091</v>
      </c>
      <c r="E100" s="171" t="s">
        <v>5</v>
      </c>
      <c r="F100" s="191" t="s">
        <v>3092</v>
      </c>
      <c r="G100" s="206" t="s">
        <v>6554</v>
      </c>
      <c r="H100" s="179"/>
      <c r="I100" s="173" t="s">
        <v>3091</v>
      </c>
      <c r="J100" s="206" t="s">
        <v>6555</v>
      </c>
      <c r="K100" s="212" t="s">
        <v>85</v>
      </c>
      <c r="L100" s="173" t="s">
        <v>17</v>
      </c>
      <c r="M100" s="174" t="s">
        <v>16</v>
      </c>
    </row>
    <row r="101" spans="1:13" s="7" customFormat="1" ht="32.1" customHeight="1" x14ac:dyDescent="0.15">
      <c r="A101" s="193"/>
      <c r="B101" s="194"/>
      <c r="C101" s="177"/>
      <c r="D101" s="194"/>
      <c r="E101" s="197"/>
      <c r="F101" s="198"/>
      <c r="G101" s="206" t="s">
        <v>4480</v>
      </c>
      <c r="H101" s="179"/>
      <c r="I101" s="179"/>
      <c r="J101" s="206" t="s">
        <v>6556</v>
      </c>
      <c r="K101" s="212" t="s">
        <v>379</v>
      </c>
      <c r="L101" s="209"/>
      <c r="M101" s="178"/>
    </row>
    <row r="102" spans="1:13" s="7" customFormat="1" ht="32.1" customHeight="1" x14ac:dyDescent="0.15">
      <c r="A102" s="193"/>
      <c r="B102" s="194"/>
      <c r="C102" s="184"/>
      <c r="D102" s="183"/>
      <c r="E102" s="185" t="s">
        <v>7</v>
      </c>
      <c r="F102" s="204" t="s">
        <v>5655</v>
      </c>
      <c r="G102" s="206" t="s">
        <v>5656</v>
      </c>
      <c r="H102" s="179"/>
      <c r="I102" s="189"/>
      <c r="J102" s="206" t="s">
        <v>6557</v>
      </c>
      <c r="K102" s="212" t="s">
        <v>85</v>
      </c>
      <c r="L102" s="211"/>
      <c r="M102" s="187"/>
    </row>
    <row r="103" spans="1:13" s="7" customFormat="1" ht="44.1" customHeight="1" x14ac:dyDescent="0.15">
      <c r="A103" s="193"/>
      <c r="B103" s="194"/>
      <c r="C103" s="202">
        <v>4</v>
      </c>
      <c r="D103" s="191" t="s">
        <v>434</v>
      </c>
      <c r="E103" s="171" t="s">
        <v>5</v>
      </c>
      <c r="F103" s="191" t="s">
        <v>3094</v>
      </c>
      <c r="G103" s="181" t="s">
        <v>29</v>
      </c>
      <c r="H103" s="178"/>
      <c r="I103" s="174" t="s">
        <v>434</v>
      </c>
      <c r="J103" s="181" t="s">
        <v>435</v>
      </c>
      <c r="K103" s="212" t="s">
        <v>85</v>
      </c>
      <c r="L103" s="173" t="s">
        <v>17</v>
      </c>
      <c r="M103" s="174" t="s">
        <v>16</v>
      </c>
    </row>
    <row r="104" spans="1:13" s="7" customFormat="1" ht="68.099999999999994" customHeight="1" x14ac:dyDescent="0.15">
      <c r="A104" s="193"/>
      <c r="B104" s="194"/>
      <c r="C104" s="177"/>
      <c r="D104" s="194"/>
      <c r="E104" s="197"/>
      <c r="F104" s="198"/>
      <c r="G104" s="181" t="s">
        <v>3100</v>
      </c>
      <c r="H104" s="178"/>
      <c r="I104" s="178"/>
      <c r="J104" s="181" t="s">
        <v>3100</v>
      </c>
      <c r="K104" s="269" t="s">
        <v>3102</v>
      </c>
      <c r="L104" s="209"/>
      <c r="M104" s="178"/>
    </row>
    <row r="105" spans="1:13" s="7" customFormat="1" ht="32.1" customHeight="1" x14ac:dyDescent="0.15">
      <c r="A105" s="193"/>
      <c r="B105" s="194"/>
      <c r="C105" s="177"/>
      <c r="D105" s="194"/>
      <c r="E105" s="171" t="s">
        <v>6</v>
      </c>
      <c r="F105" s="191" t="s">
        <v>3103</v>
      </c>
      <c r="G105" s="181" t="s">
        <v>436</v>
      </c>
      <c r="H105" s="178"/>
      <c r="I105" s="178"/>
      <c r="J105" s="181" t="s">
        <v>232</v>
      </c>
      <c r="K105" s="214" t="s">
        <v>85</v>
      </c>
      <c r="L105" s="209"/>
      <c r="M105" s="178"/>
    </row>
    <row r="106" spans="1:13" s="7" customFormat="1" ht="32.1" customHeight="1" x14ac:dyDescent="0.15">
      <c r="A106" s="193"/>
      <c r="B106" s="194"/>
      <c r="C106" s="177"/>
      <c r="D106" s="194"/>
      <c r="E106" s="180"/>
      <c r="F106" s="194"/>
      <c r="G106" s="181" t="s">
        <v>3104</v>
      </c>
      <c r="H106" s="178"/>
      <c r="I106" s="178"/>
      <c r="J106" s="181" t="s">
        <v>3105</v>
      </c>
      <c r="K106" s="211"/>
      <c r="L106" s="209"/>
      <c r="M106" s="178"/>
    </row>
    <row r="107" spans="1:13" s="7" customFormat="1" ht="68.099999999999994" customHeight="1" x14ac:dyDescent="0.15">
      <c r="A107" s="193"/>
      <c r="B107" s="194"/>
      <c r="C107" s="177"/>
      <c r="D107" s="194"/>
      <c r="E107" s="197"/>
      <c r="F107" s="198"/>
      <c r="G107" s="181" t="s">
        <v>144</v>
      </c>
      <c r="H107" s="178"/>
      <c r="I107" s="178"/>
      <c r="J107" s="181" t="s">
        <v>3106</v>
      </c>
      <c r="K107" s="269" t="s">
        <v>3107</v>
      </c>
      <c r="L107" s="209"/>
      <c r="M107" s="178"/>
    </row>
    <row r="108" spans="1:13" s="7" customFormat="1" ht="44.1" customHeight="1" x14ac:dyDescent="0.15">
      <c r="A108" s="193"/>
      <c r="B108" s="194"/>
      <c r="C108" s="177"/>
      <c r="D108" s="194"/>
      <c r="E108" s="171" t="s">
        <v>7</v>
      </c>
      <c r="F108" s="191" t="s">
        <v>3108</v>
      </c>
      <c r="G108" s="181" t="s">
        <v>3116</v>
      </c>
      <c r="H108" s="178"/>
      <c r="I108" s="178"/>
      <c r="J108" s="181" t="s">
        <v>6558</v>
      </c>
      <c r="K108" s="212" t="s">
        <v>85</v>
      </c>
      <c r="L108" s="209"/>
      <c r="M108" s="178"/>
    </row>
    <row r="109" spans="1:13" s="7" customFormat="1" ht="56.1" customHeight="1" x14ac:dyDescent="0.15">
      <c r="A109" s="193"/>
      <c r="B109" s="194"/>
      <c r="C109" s="177"/>
      <c r="D109" s="194"/>
      <c r="E109" s="197"/>
      <c r="F109" s="198"/>
      <c r="G109" s="181" t="s">
        <v>437</v>
      </c>
      <c r="H109" s="178"/>
      <c r="I109" s="178"/>
      <c r="J109" s="181" t="s">
        <v>6559</v>
      </c>
      <c r="K109" s="206" t="s">
        <v>2746</v>
      </c>
      <c r="L109" s="179"/>
      <c r="M109" s="178"/>
    </row>
    <row r="110" spans="1:13" s="7" customFormat="1" ht="44.1" customHeight="1" x14ac:dyDescent="0.15">
      <c r="A110" s="193"/>
      <c r="B110" s="194"/>
      <c r="C110" s="177"/>
      <c r="D110" s="194"/>
      <c r="E110" s="171" t="s">
        <v>8</v>
      </c>
      <c r="F110" s="191" t="s">
        <v>3126</v>
      </c>
      <c r="G110" s="181" t="s">
        <v>145</v>
      </c>
      <c r="H110" s="178"/>
      <c r="I110" s="178"/>
      <c r="J110" s="181" t="s">
        <v>438</v>
      </c>
      <c r="K110" s="269" t="s">
        <v>85</v>
      </c>
      <c r="L110" s="209"/>
      <c r="M110" s="178"/>
    </row>
    <row r="111" spans="1:13" s="7" customFormat="1" ht="32.1" customHeight="1" x14ac:dyDescent="0.15">
      <c r="A111" s="193"/>
      <c r="B111" s="194"/>
      <c r="C111" s="177"/>
      <c r="D111" s="194"/>
      <c r="E111" s="180"/>
      <c r="F111" s="194"/>
      <c r="G111" s="206" t="s">
        <v>3127</v>
      </c>
      <c r="H111" s="179"/>
      <c r="I111" s="179"/>
      <c r="J111" s="206" t="s">
        <v>6560</v>
      </c>
      <c r="K111" s="214" t="s">
        <v>32</v>
      </c>
      <c r="L111" s="209"/>
      <c r="M111" s="178"/>
    </row>
    <row r="112" spans="1:13" s="7" customFormat="1" ht="32.1" customHeight="1" x14ac:dyDescent="0.15">
      <c r="A112" s="193"/>
      <c r="B112" s="194"/>
      <c r="C112" s="177"/>
      <c r="D112" s="194"/>
      <c r="E112" s="180"/>
      <c r="F112" s="194"/>
      <c r="G112" s="206" t="s">
        <v>233</v>
      </c>
      <c r="H112" s="179"/>
      <c r="I112" s="179"/>
      <c r="J112" s="206" t="s">
        <v>259</v>
      </c>
      <c r="K112" s="209"/>
      <c r="L112" s="209"/>
      <c r="M112" s="178"/>
    </row>
    <row r="113" spans="1:13" s="7" customFormat="1" ht="44.1" customHeight="1" x14ac:dyDescent="0.15">
      <c r="A113" s="193"/>
      <c r="B113" s="194"/>
      <c r="C113" s="177"/>
      <c r="D113" s="194"/>
      <c r="E113" s="180"/>
      <c r="F113" s="194"/>
      <c r="G113" s="206" t="s">
        <v>3128</v>
      </c>
      <c r="H113" s="179"/>
      <c r="I113" s="179"/>
      <c r="J113" s="206" t="s">
        <v>3129</v>
      </c>
      <c r="K113" s="209"/>
      <c r="L113" s="209"/>
      <c r="M113" s="178"/>
    </row>
    <row r="114" spans="1:13" s="7" customFormat="1" ht="44.1" customHeight="1" x14ac:dyDescent="0.15">
      <c r="A114" s="193"/>
      <c r="B114" s="194"/>
      <c r="C114" s="177"/>
      <c r="D114" s="194"/>
      <c r="E114" s="180"/>
      <c r="F114" s="194"/>
      <c r="G114" s="206" t="s">
        <v>3130</v>
      </c>
      <c r="H114" s="179"/>
      <c r="I114" s="179"/>
      <c r="J114" s="206" t="s">
        <v>6561</v>
      </c>
      <c r="K114" s="211"/>
      <c r="L114" s="209"/>
      <c r="M114" s="178"/>
    </row>
    <row r="115" spans="1:13" s="7" customFormat="1" ht="80.099999999999994" customHeight="1" x14ac:dyDescent="0.15">
      <c r="A115" s="193"/>
      <c r="B115" s="194"/>
      <c r="C115" s="177"/>
      <c r="D115" s="194"/>
      <c r="E115" s="180"/>
      <c r="F115" s="194"/>
      <c r="G115" s="206" t="s">
        <v>3134</v>
      </c>
      <c r="H115" s="179"/>
      <c r="I115" s="179"/>
      <c r="J115" s="206" t="s">
        <v>3134</v>
      </c>
      <c r="K115" s="212" t="s">
        <v>3136</v>
      </c>
      <c r="L115" s="209"/>
      <c r="M115" s="178"/>
    </row>
    <row r="116" spans="1:13" s="7" customFormat="1" ht="68.099999999999994" customHeight="1" x14ac:dyDescent="0.15">
      <c r="A116" s="193"/>
      <c r="B116" s="194"/>
      <c r="C116" s="177"/>
      <c r="D116" s="194"/>
      <c r="E116" s="180"/>
      <c r="F116" s="194"/>
      <c r="G116" s="206" t="s">
        <v>3137</v>
      </c>
      <c r="H116" s="179"/>
      <c r="I116" s="179"/>
      <c r="J116" s="206" t="s">
        <v>3137</v>
      </c>
      <c r="K116" s="212" t="s">
        <v>3139</v>
      </c>
      <c r="L116" s="209"/>
      <c r="M116" s="178"/>
    </row>
    <row r="117" spans="1:13" s="7" customFormat="1" ht="44.1" customHeight="1" x14ac:dyDescent="0.15">
      <c r="A117" s="193"/>
      <c r="B117" s="194"/>
      <c r="C117" s="177"/>
      <c r="D117" s="194"/>
      <c r="E117" s="197"/>
      <c r="F117" s="198"/>
      <c r="G117" s="206" t="s">
        <v>3140</v>
      </c>
      <c r="H117" s="179"/>
      <c r="I117" s="179"/>
      <c r="J117" s="206" t="s">
        <v>3140</v>
      </c>
      <c r="K117" s="206" t="s">
        <v>440</v>
      </c>
      <c r="L117" s="179"/>
      <c r="M117" s="178"/>
    </row>
    <row r="118" spans="1:13" s="7" customFormat="1" ht="44.1" customHeight="1" x14ac:dyDescent="0.15">
      <c r="A118" s="193"/>
      <c r="B118" s="194"/>
      <c r="C118" s="177"/>
      <c r="D118" s="194"/>
      <c r="E118" s="171" t="s">
        <v>13</v>
      </c>
      <c r="F118" s="191" t="s">
        <v>3162</v>
      </c>
      <c r="G118" s="206" t="s">
        <v>3165</v>
      </c>
      <c r="H118" s="179"/>
      <c r="I118" s="179"/>
      <c r="J118" s="206" t="s">
        <v>3166</v>
      </c>
      <c r="K118" s="212" t="s">
        <v>3167</v>
      </c>
      <c r="L118" s="209"/>
      <c r="M118" s="178"/>
    </row>
    <row r="119" spans="1:13" s="7" customFormat="1" ht="32.1" customHeight="1" x14ac:dyDescent="0.15">
      <c r="A119" s="193"/>
      <c r="B119" s="194"/>
      <c r="C119" s="177"/>
      <c r="D119" s="194"/>
      <c r="E119" s="180"/>
      <c r="F119" s="194"/>
      <c r="G119" s="206" t="s">
        <v>3168</v>
      </c>
      <c r="H119" s="179"/>
      <c r="I119" s="179"/>
      <c r="J119" s="206" t="s">
        <v>3169</v>
      </c>
      <c r="K119" s="214" t="s">
        <v>83</v>
      </c>
      <c r="L119" s="209"/>
      <c r="M119" s="178"/>
    </row>
    <row r="120" spans="1:13" s="7" customFormat="1" ht="44.1" customHeight="1" x14ac:dyDescent="0.15">
      <c r="A120" s="193"/>
      <c r="B120" s="194"/>
      <c r="C120" s="177"/>
      <c r="D120" s="194"/>
      <c r="E120" s="197"/>
      <c r="F120" s="198"/>
      <c r="G120" s="206" t="s">
        <v>3172</v>
      </c>
      <c r="H120" s="179"/>
      <c r="I120" s="179"/>
      <c r="J120" s="206" t="s">
        <v>6562</v>
      </c>
      <c r="K120" s="211"/>
      <c r="L120" s="209"/>
      <c r="M120" s="178"/>
    </row>
    <row r="121" spans="1:13" s="7" customFormat="1" ht="44.1" customHeight="1" x14ac:dyDescent="0.15">
      <c r="A121" s="193"/>
      <c r="B121" s="194"/>
      <c r="C121" s="177"/>
      <c r="D121" s="194"/>
      <c r="E121" s="171" t="s">
        <v>14</v>
      </c>
      <c r="F121" s="191" t="s">
        <v>3177</v>
      </c>
      <c r="G121" s="206" t="s">
        <v>3180</v>
      </c>
      <c r="H121" s="179"/>
      <c r="I121" s="179"/>
      <c r="J121" s="206" t="s">
        <v>6562</v>
      </c>
      <c r="K121" s="212" t="s">
        <v>85</v>
      </c>
      <c r="L121" s="209"/>
      <c r="M121" s="178"/>
    </row>
    <row r="122" spans="1:13" s="7" customFormat="1" ht="32.1" customHeight="1" x14ac:dyDescent="0.15">
      <c r="A122" s="193"/>
      <c r="B122" s="194"/>
      <c r="C122" s="177"/>
      <c r="D122" s="194"/>
      <c r="E122" s="197"/>
      <c r="F122" s="198"/>
      <c r="G122" s="206" t="s">
        <v>3182</v>
      </c>
      <c r="H122" s="179"/>
      <c r="I122" s="179"/>
      <c r="J122" s="206" t="s">
        <v>3183</v>
      </c>
      <c r="K122" s="212" t="s">
        <v>32</v>
      </c>
      <c r="L122" s="209"/>
      <c r="M122" s="178"/>
    </row>
    <row r="123" spans="1:13" s="7" customFormat="1" ht="44.1" customHeight="1" x14ac:dyDescent="0.15">
      <c r="A123" s="193"/>
      <c r="B123" s="194"/>
      <c r="C123" s="177"/>
      <c r="D123" s="194"/>
      <c r="E123" s="171" t="s">
        <v>24</v>
      </c>
      <c r="F123" s="191" t="s">
        <v>3190</v>
      </c>
      <c r="G123" s="206" t="s">
        <v>3193</v>
      </c>
      <c r="H123" s="179"/>
      <c r="I123" s="179"/>
      <c r="J123" s="206" t="s">
        <v>6563</v>
      </c>
      <c r="K123" s="212" t="s">
        <v>85</v>
      </c>
      <c r="L123" s="209"/>
      <c r="M123" s="178"/>
    </row>
    <row r="124" spans="1:13" s="7" customFormat="1" ht="44.1" customHeight="1" x14ac:dyDescent="0.15">
      <c r="A124" s="193"/>
      <c r="B124" s="194"/>
      <c r="C124" s="184"/>
      <c r="D124" s="198"/>
      <c r="E124" s="197"/>
      <c r="F124" s="198"/>
      <c r="G124" s="206" t="s">
        <v>3204</v>
      </c>
      <c r="H124" s="179"/>
      <c r="I124" s="189"/>
      <c r="J124" s="206" t="s">
        <v>443</v>
      </c>
      <c r="K124" s="212" t="s">
        <v>32</v>
      </c>
      <c r="L124" s="211"/>
      <c r="M124" s="187"/>
    </row>
    <row r="125" spans="1:13" s="7" customFormat="1" ht="128.1" customHeight="1" x14ac:dyDescent="0.15">
      <c r="A125" s="193"/>
      <c r="B125" s="194"/>
      <c r="C125" s="202">
        <v>5</v>
      </c>
      <c r="D125" s="191" t="s">
        <v>3206</v>
      </c>
      <c r="E125" s="171" t="s">
        <v>5</v>
      </c>
      <c r="F125" s="191" t="s">
        <v>149</v>
      </c>
      <c r="G125" s="206" t="s">
        <v>3209</v>
      </c>
      <c r="H125" s="179"/>
      <c r="I125" s="173" t="s">
        <v>3206</v>
      </c>
      <c r="J125" s="206" t="s">
        <v>6564</v>
      </c>
      <c r="K125" s="214" t="s">
        <v>32</v>
      </c>
      <c r="L125" s="214" t="s">
        <v>23</v>
      </c>
      <c r="M125" s="173" t="s">
        <v>3208</v>
      </c>
    </row>
    <row r="126" spans="1:13" s="7" customFormat="1" ht="44.1" customHeight="1" x14ac:dyDescent="0.15">
      <c r="A126" s="193"/>
      <c r="B126" s="194"/>
      <c r="C126" s="177"/>
      <c r="D126" s="194"/>
      <c r="E126" s="180"/>
      <c r="F126" s="194"/>
      <c r="G126" s="206" t="s">
        <v>3211</v>
      </c>
      <c r="H126" s="179"/>
      <c r="I126" s="179"/>
      <c r="J126" s="206" t="s">
        <v>3212</v>
      </c>
      <c r="K126" s="209"/>
      <c r="L126" s="209"/>
      <c r="M126" s="179"/>
    </row>
    <row r="127" spans="1:13" s="7" customFormat="1" ht="44.1" customHeight="1" x14ac:dyDescent="0.15">
      <c r="A127" s="201"/>
      <c r="B127" s="198"/>
      <c r="C127" s="184"/>
      <c r="D127" s="198"/>
      <c r="E127" s="197"/>
      <c r="F127" s="198"/>
      <c r="G127" s="206" t="s">
        <v>3213</v>
      </c>
      <c r="H127" s="189"/>
      <c r="I127" s="189"/>
      <c r="J127" s="206" t="s">
        <v>6565</v>
      </c>
      <c r="K127" s="211"/>
      <c r="L127" s="211"/>
      <c r="M127" s="189"/>
    </row>
    <row r="128" spans="1:13" s="7" customFormat="1" ht="44.1" customHeight="1" x14ac:dyDescent="0.15">
      <c r="A128" s="190">
        <v>63</v>
      </c>
      <c r="B128" s="191" t="s">
        <v>445</v>
      </c>
      <c r="C128" s="202">
        <v>3</v>
      </c>
      <c r="D128" s="191" t="s">
        <v>447</v>
      </c>
      <c r="E128" s="171" t="s">
        <v>6</v>
      </c>
      <c r="F128" s="169" t="s">
        <v>3232</v>
      </c>
      <c r="G128" s="206" t="s">
        <v>3234</v>
      </c>
      <c r="H128" s="173" t="s">
        <v>445</v>
      </c>
      <c r="I128" s="173" t="s">
        <v>447</v>
      </c>
      <c r="J128" s="206" t="s">
        <v>6566</v>
      </c>
      <c r="K128" s="214" t="s">
        <v>32</v>
      </c>
      <c r="L128" s="173" t="s">
        <v>17</v>
      </c>
      <c r="M128" s="174" t="s">
        <v>16</v>
      </c>
    </row>
    <row r="129" spans="1:13" s="7" customFormat="1" ht="44.1" customHeight="1" x14ac:dyDescent="0.15">
      <c r="A129" s="193"/>
      <c r="B129" s="194"/>
      <c r="C129" s="177"/>
      <c r="D129" s="194"/>
      <c r="E129" s="180"/>
      <c r="F129" s="176"/>
      <c r="G129" s="206" t="s">
        <v>3236</v>
      </c>
      <c r="H129" s="179"/>
      <c r="I129" s="179"/>
      <c r="J129" s="206" t="s">
        <v>6567</v>
      </c>
      <c r="K129" s="240"/>
      <c r="L129" s="209"/>
      <c r="M129" s="178"/>
    </row>
    <row r="130" spans="1:13" s="7" customFormat="1" ht="44.1" customHeight="1" x14ac:dyDescent="0.15">
      <c r="A130" s="193"/>
      <c r="B130" s="194"/>
      <c r="C130" s="177"/>
      <c r="D130" s="194"/>
      <c r="E130" s="180"/>
      <c r="F130" s="176"/>
      <c r="G130" s="206" t="s">
        <v>3238</v>
      </c>
      <c r="H130" s="179"/>
      <c r="I130" s="179"/>
      <c r="J130" s="206" t="s">
        <v>6568</v>
      </c>
      <c r="K130" s="240"/>
      <c r="L130" s="209"/>
      <c r="M130" s="178"/>
    </row>
    <row r="131" spans="1:13" s="7" customFormat="1" ht="44.1" customHeight="1" x14ac:dyDescent="0.15">
      <c r="A131" s="193"/>
      <c r="B131" s="194"/>
      <c r="C131" s="177"/>
      <c r="D131" s="194"/>
      <c r="E131" s="180"/>
      <c r="F131" s="176"/>
      <c r="G131" s="206" t="s">
        <v>3240</v>
      </c>
      <c r="H131" s="179"/>
      <c r="I131" s="179"/>
      <c r="J131" s="206" t="s">
        <v>6569</v>
      </c>
      <c r="K131" s="240"/>
      <c r="L131" s="209"/>
      <c r="M131" s="178"/>
    </row>
    <row r="132" spans="1:13" s="7" customFormat="1" ht="44.1" customHeight="1" x14ac:dyDescent="0.15">
      <c r="A132" s="193"/>
      <c r="B132" s="194"/>
      <c r="C132" s="177"/>
      <c r="D132" s="194"/>
      <c r="E132" s="180"/>
      <c r="F132" s="176"/>
      <c r="G132" s="206" t="s">
        <v>3241</v>
      </c>
      <c r="H132" s="179"/>
      <c r="I132" s="179"/>
      <c r="J132" s="206" t="s">
        <v>6570</v>
      </c>
      <c r="K132" s="240"/>
      <c r="L132" s="209"/>
      <c r="M132" s="178"/>
    </row>
    <row r="133" spans="1:13" s="7" customFormat="1" ht="44.1" customHeight="1" x14ac:dyDescent="0.15">
      <c r="A133" s="193"/>
      <c r="B133" s="194"/>
      <c r="C133" s="177"/>
      <c r="D133" s="194"/>
      <c r="E133" s="180"/>
      <c r="F133" s="176"/>
      <c r="G133" s="206" t="s">
        <v>3242</v>
      </c>
      <c r="H133" s="179"/>
      <c r="I133" s="179"/>
      <c r="J133" s="206" t="s">
        <v>6571</v>
      </c>
      <c r="K133" s="240"/>
      <c r="L133" s="209"/>
      <c r="M133" s="178"/>
    </row>
    <row r="134" spans="1:13" s="7" customFormat="1" ht="44.1" customHeight="1" x14ac:dyDescent="0.15">
      <c r="A134" s="193"/>
      <c r="B134" s="194"/>
      <c r="C134" s="177"/>
      <c r="D134" s="194"/>
      <c r="E134" s="180"/>
      <c r="F134" s="176"/>
      <c r="G134" s="206" t="s">
        <v>3243</v>
      </c>
      <c r="H134" s="179"/>
      <c r="I134" s="179"/>
      <c r="J134" s="206" t="s">
        <v>6572</v>
      </c>
      <c r="K134" s="268"/>
      <c r="L134" s="209"/>
      <c r="M134" s="178"/>
    </row>
    <row r="135" spans="1:13" s="7" customFormat="1" ht="56.1" customHeight="1" x14ac:dyDescent="0.15">
      <c r="A135" s="193"/>
      <c r="B135" s="194"/>
      <c r="C135" s="177"/>
      <c r="D135" s="194"/>
      <c r="E135" s="197"/>
      <c r="F135" s="183"/>
      <c r="G135" s="206" t="s">
        <v>3245</v>
      </c>
      <c r="H135" s="179"/>
      <c r="I135" s="179"/>
      <c r="J135" s="206" t="s">
        <v>6573</v>
      </c>
      <c r="K135" s="269" t="s">
        <v>3246</v>
      </c>
      <c r="L135" s="209"/>
      <c r="M135" s="178"/>
    </row>
    <row r="136" spans="1:13" s="7" customFormat="1" ht="44.1" customHeight="1" x14ac:dyDescent="0.15">
      <c r="A136" s="193"/>
      <c r="B136" s="194"/>
      <c r="C136" s="177"/>
      <c r="D136" s="194"/>
      <c r="E136" s="185" t="s">
        <v>7</v>
      </c>
      <c r="F136" s="186" t="s">
        <v>3247</v>
      </c>
      <c r="G136" s="206" t="s">
        <v>564</v>
      </c>
      <c r="H136" s="179"/>
      <c r="I136" s="179"/>
      <c r="J136" s="206" t="s">
        <v>6574</v>
      </c>
      <c r="K136" s="269" t="s">
        <v>3248</v>
      </c>
      <c r="L136" s="209"/>
      <c r="M136" s="178"/>
    </row>
    <row r="137" spans="1:13" s="7" customFormat="1" ht="44.1" customHeight="1" x14ac:dyDescent="0.15">
      <c r="A137" s="193"/>
      <c r="B137" s="194"/>
      <c r="C137" s="177"/>
      <c r="D137" s="194"/>
      <c r="E137" s="185" t="s">
        <v>8</v>
      </c>
      <c r="F137" s="204" t="s">
        <v>4569</v>
      </c>
      <c r="G137" s="206" t="s">
        <v>155</v>
      </c>
      <c r="H137" s="179"/>
      <c r="I137" s="179"/>
      <c r="J137" s="206" t="s">
        <v>6575</v>
      </c>
      <c r="K137" s="212" t="s">
        <v>32</v>
      </c>
      <c r="L137" s="209"/>
      <c r="M137" s="178"/>
    </row>
    <row r="138" spans="1:13" s="7" customFormat="1" ht="44.1" customHeight="1" x14ac:dyDescent="0.15">
      <c r="A138" s="193"/>
      <c r="B138" s="194"/>
      <c r="C138" s="177"/>
      <c r="D138" s="194"/>
      <c r="E138" s="171" t="s">
        <v>14</v>
      </c>
      <c r="F138" s="191" t="s">
        <v>3249</v>
      </c>
      <c r="G138" s="206" t="s">
        <v>6576</v>
      </c>
      <c r="H138" s="179"/>
      <c r="I138" s="179"/>
      <c r="J138" s="206" t="s">
        <v>6577</v>
      </c>
      <c r="K138" s="212" t="s">
        <v>80</v>
      </c>
      <c r="L138" s="209"/>
      <c r="M138" s="178"/>
    </row>
    <row r="139" spans="1:13" s="7" customFormat="1" ht="44.1" customHeight="1" x14ac:dyDescent="0.15">
      <c r="A139" s="193"/>
      <c r="B139" s="194"/>
      <c r="C139" s="180"/>
      <c r="D139" s="176"/>
      <c r="E139" s="180"/>
      <c r="F139" s="176"/>
      <c r="G139" s="181" t="s">
        <v>450</v>
      </c>
      <c r="H139" s="178"/>
      <c r="I139" s="178"/>
      <c r="J139" s="181" t="s">
        <v>6578</v>
      </c>
      <c r="K139" s="181" t="s">
        <v>3250</v>
      </c>
      <c r="L139" s="245"/>
      <c r="M139" s="278"/>
    </row>
    <row r="140" spans="1:13" s="7" customFormat="1" ht="44.1" customHeight="1" x14ac:dyDescent="0.15">
      <c r="A140" s="201"/>
      <c r="B140" s="198"/>
      <c r="C140" s="184"/>
      <c r="D140" s="198"/>
      <c r="E140" s="197"/>
      <c r="F140" s="198"/>
      <c r="G140" s="206" t="s">
        <v>566</v>
      </c>
      <c r="H140" s="189"/>
      <c r="I140" s="189"/>
      <c r="J140" s="206" t="s">
        <v>566</v>
      </c>
      <c r="K140" s="212" t="s">
        <v>379</v>
      </c>
      <c r="L140" s="211"/>
      <c r="M140" s="187"/>
    </row>
    <row r="141" spans="1:13" s="7" customFormat="1" ht="44.1" customHeight="1" x14ac:dyDescent="0.15">
      <c r="A141" s="190">
        <v>64</v>
      </c>
      <c r="B141" s="191" t="s">
        <v>364</v>
      </c>
      <c r="C141" s="202">
        <v>1</v>
      </c>
      <c r="D141" s="191" t="s">
        <v>364</v>
      </c>
      <c r="E141" s="185" t="s">
        <v>5</v>
      </c>
      <c r="F141" s="204" t="s">
        <v>3251</v>
      </c>
      <c r="G141" s="206" t="s">
        <v>3252</v>
      </c>
      <c r="H141" s="173" t="s">
        <v>364</v>
      </c>
      <c r="I141" s="173" t="s">
        <v>364</v>
      </c>
      <c r="J141" s="206" t="s">
        <v>6579</v>
      </c>
      <c r="K141" s="212" t="s">
        <v>85</v>
      </c>
      <c r="L141" s="173" t="s">
        <v>17</v>
      </c>
      <c r="M141" s="174" t="s">
        <v>16</v>
      </c>
    </row>
    <row r="142" spans="1:13" s="7" customFormat="1" ht="32.1" customHeight="1" x14ac:dyDescent="0.15">
      <c r="A142" s="193"/>
      <c r="B142" s="194"/>
      <c r="C142" s="180"/>
      <c r="D142" s="176"/>
      <c r="E142" s="185" t="s">
        <v>6</v>
      </c>
      <c r="F142" s="186" t="s">
        <v>3253</v>
      </c>
      <c r="G142" s="206" t="s">
        <v>157</v>
      </c>
      <c r="H142" s="179"/>
      <c r="I142" s="179"/>
      <c r="J142" s="206" t="s">
        <v>6580</v>
      </c>
      <c r="K142" s="212" t="s">
        <v>32</v>
      </c>
      <c r="L142" s="209"/>
      <c r="M142" s="178"/>
    </row>
    <row r="143" spans="1:13" s="7" customFormat="1" ht="56.1" customHeight="1" x14ac:dyDescent="0.15">
      <c r="A143" s="193"/>
      <c r="B143" s="194"/>
      <c r="C143" s="177"/>
      <c r="D143" s="194"/>
      <c r="E143" s="171" t="s">
        <v>8</v>
      </c>
      <c r="F143" s="191" t="s">
        <v>3254</v>
      </c>
      <c r="G143" s="206" t="s">
        <v>3255</v>
      </c>
      <c r="H143" s="179"/>
      <c r="I143" s="179"/>
      <c r="J143" s="206" t="s">
        <v>3255</v>
      </c>
      <c r="K143" s="212" t="s">
        <v>3256</v>
      </c>
      <c r="L143" s="209"/>
      <c r="M143" s="178"/>
    </row>
    <row r="144" spans="1:13" s="7" customFormat="1" ht="32.1" customHeight="1" x14ac:dyDescent="0.15">
      <c r="A144" s="193"/>
      <c r="B144" s="194"/>
      <c r="C144" s="184"/>
      <c r="D144" s="198"/>
      <c r="E144" s="197"/>
      <c r="F144" s="198"/>
      <c r="G144" s="206" t="s">
        <v>3257</v>
      </c>
      <c r="H144" s="179"/>
      <c r="I144" s="189"/>
      <c r="J144" s="206" t="s">
        <v>3258</v>
      </c>
      <c r="K144" s="181" t="s">
        <v>32</v>
      </c>
      <c r="L144" s="189"/>
      <c r="M144" s="187"/>
    </row>
    <row r="145" spans="1:13" s="7" customFormat="1" ht="44.1" customHeight="1" x14ac:dyDescent="0.15">
      <c r="A145" s="193"/>
      <c r="B145" s="194"/>
      <c r="C145" s="202">
        <v>2</v>
      </c>
      <c r="D145" s="191" t="s">
        <v>3259</v>
      </c>
      <c r="E145" s="171" t="s">
        <v>5</v>
      </c>
      <c r="F145" s="191" t="s">
        <v>3260</v>
      </c>
      <c r="G145" s="206" t="s">
        <v>3262</v>
      </c>
      <c r="H145" s="179"/>
      <c r="I145" s="173" t="s">
        <v>3259</v>
      </c>
      <c r="J145" s="206" t="s">
        <v>6581</v>
      </c>
      <c r="K145" s="217" t="s">
        <v>85</v>
      </c>
      <c r="L145" s="173" t="s">
        <v>17</v>
      </c>
      <c r="M145" s="174" t="s">
        <v>16</v>
      </c>
    </row>
    <row r="146" spans="1:13" s="7" customFormat="1" ht="32.1" customHeight="1" x14ac:dyDescent="0.15">
      <c r="A146" s="193"/>
      <c r="B146" s="194"/>
      <c r="C146" s="184"/>
      <c r="D146" s="198"/>
      <c r="E146" s="197"/>
      <c r="F146" s="198"/>
      <c r="G146" s="206" t="s">
        <v>6582</v>
      </c>
      <c r="H146" s="179"/>
      <c r="I146" s="189"/>
      <c r="J146" s="206" t="s">
        <v>6583</v>
      </c>
      <c r="K146" s="268"/>
      <c r="L146" s="189"/>
      <c r="M146" s="187"/>
    </row>
    <row r="147" spans="1:13" s="7" customFormat="1" ht="44.1" customHeight="1" x14ac:dyDescent="0.15">
      <c r="A147" s="193"/>
      <c r="B147" s="194"/>
      <c r="C147" s="202">
        <v>3</v>
      </c>
      <c r="D147" s="191" t="s">
        <v>3270</v>
      </c>
      <c r="E147" s="171" t="s">
        <v>5</v>
      </c>
      <c r="F147" s="191" t="s">
        <v>3271</v>
      </c>
      <c r="G147" s="206" t="s">
        <v>4612</v>
      </c>
      <c r="H147" s="179"/>
      <c r="I147" s="173" t="s">
        <v>3270</v>
      </c>
      <c r="J147" s="206" t="s">
        <v>6584</v>
      </c>
      <c r="K147" s="212" t="s">
        <v>85</v>
      </c>
      <c r="L147" s="173" t="s">
        <v>17</v>
      </c>
      <c r="M147" s="174" t="s">
        <v>16</v>
      </c>
    </row>
    <row r="148" spans="1:13" s="7" customFormat="1" ht="32.1" customHeight="1" x14ac:dyDescent="0.15">
      <c r="A148" s="193"/>
      <c r="B148" s="194"/>
      <c r="C148" s="177"/>
      <c r="D148" s="194"/>
      <c r="E148" s="180"/>
      <c r="F148" s="194"/>
      <c r="G148" s="206" t="s">
        <v>3263</v>
      </c>
      <c r="H148" s="179"/>
      <c r="I148" s="179"/>
      <c r="J148" s="206" t="s">
        <v>3264</v>
      </c>
      <c r="K148" s="212" t="s">
        <v>32</v>
      </c>
      <c r="L148" s="209"/>
      <c r="M148" s="178"/>
    </row>
    <row r="149" spans="1:13" s="7" customFormat="1" ht="56.1" customHeight="1" x14ac:dyDescent="0.15">
      <c r="A149" s="193"/>
      <c r="B149" s="194"/>
      <c r="C149" s="177"/>
      <c r="D149" s="194"/>
      <c r="E149" s="180"/>
      <c r="F149" s="194"/>
      <c r="G149" s="206" t="s">
        <v>4637</v>
      </c>
      <c r="H149" s="179"/>
      <c r="I149" s="179"/>
      <c r="J149" s="206" t="s">
        <v>6585</v>
      </c>
      <c r="K149" s="212" t="s">
        <v>2746</v>
      </c>
      <c r="L149" s="209"/>
      <c r="M149" s="178"/>
    </row>
    <row r="150" spans="1:13" s="7" customFormat="1" ht="68.099999999999994" customHeight="1" x14ac:dyDescent="0.15">
      <c r="A150" s="193"/>
      <c r="B150" s="194"/>
      <c r="C150" s="184"/>
      <c r="D150" s="198"/>
      <c r="E150" s="197"/>
      <c r="F150" s="198"/>
      <c r="G150" s="206" t="s">
        <v>3274</v>
      </c>
      <c r="H150" s="179"/>
      <c r="I150" s="189"/>
      <c r="J150" s="206" t="s">
        <v>5759</v>
      </c>
      <c r="K150" s="212" t="s">
        <v>3275</v>
      </c>
      <c r="L150" s="211"/>
      <c r="M150" s="187"/>
    </row>
    <row r="151" spans="1:13" s="7" customFormat="1" ht="32.1" customHeight="1" x14ac:dyDescent="0.15">
      <c r="A151" s="193"/>
      <c r="B151" s="194"/>
      <c r="C151" s="242">
        <v>5</v>
      </c>
      <c r="D151" s="204" t="s">
        <v>451</v>
      </c>
      <c r="E151" s="185" t="s">
        <v>5</v>
      </c>
      <c r="F151" s="204" t="s">
        <v>3276</v>
      </c>
      <c r="G151" s="206" t="s">
        <v>3279</v>
      </c>
      <c r="H151" s="179"/>
      <c r="I151" s="206" t="s">
        <v>451</v>
      </c>
      <c r="J151" s="206" t="s">
        <v>6586</v>
      </c>
      <c r="K151" s="212" t="s">
        <v>85</v>
      </c>
      <c r="L151" s="206" t="s">
        <v>17</v>
      </c>
      <c r="M151" s="181" t="s">
        <v>16</v>
      </c>
    </row>
    <row r="152" spans="1:13" s="7" customFormat="1" ht="44.1" customHeight="1" x14ac:dyDescent="0.15">
      <c r="A152" s="193"/>
      <c r="B152" s="194"/>
      <c r="C152" s="202">
        <v>6</v>
      </c>
      <c r="D152" s="191" t="s">
        <v>3302</v>
      </c>
      <c r="E152" s="185" t="s">
        <v>5</v>
      </c>
      <c r="F152" s="204" t="s">
        <v>3303</v>
      </c>
      <c r="G152" s="206" t="s">
        <v>332</v>
      </c>
      <c r="H152" s="179"/>
      <c r="I152" s="173" t="s">
        <v>3302</v>
      </c>
      <c r="J152" s="206" t="s">
        <v>332</v>
      </c>
      <c r="K152" s="212" t="s">
        <v>3313</v>
      </c>
      <c r="L152" s="173" t="s">
        <v>17</v>
      </c>
      <c r="M152" s="174" t="s">
        <v>16</v>
      </c>
    </row>
    <row r="153" spans="1:13" s="7" customFormat="1" ht="44.1" customHeight="1" x14ac:dyDescent="0.15">
      <c r="A153" s="201"/>
      <c r="B153" s="198"/>
      <c r="C153" s="184"/>
      <c r="D153" s="198"/>
      <c r="E153" s="185" t="s">
        <v>6</v>
      </c>
      <c r="F153" s="204" t="s">
        <v>3314</v>
      </c>
      <c r="G153" s="206" t="s">
        <v>3315</v>
      </c>
      <c r="H153" s="189"/>
      <c r="I153" s="189"/>
      <c r="J153" s="206" t="s">
        <v>6587</v>
      </c>
      <c r="K153" s="212" t="s">
        <v>85</v>
      </c>
      <c r="L153" s="211"/>
      <c r="M153" s="187"/>
    </row>
    <row r="154" spans="1:13" s="7" customFormat="1" ht="44.1" customHeight="1" x14ac:dyDescent="0.15">
      <c r="A154" s="190">
        <v>65</v>
      </c>
      <c r="B154" s="191" t="s">
        <v>3317</v>
      </c>
      <c r="C154" s="202">
        <v>1</v>
      </c>
      <c r="D154" s="191" t="s">
        <v>3317</v>
      </c>
      <c r="E154" s="242" t="s">
        <v>5</v>
      </c>
      <c r="F154" s="204" t="s">
        <v>3318</v>
      </c>
      <c r="G154" s="206" t="s">
        <v>3319</v>
      </c>
      <c r="H154" s="173" t="s">
        <v>3317</v>
      </c>
      <c r="I154" s="173" t="s">
        <v>3317</v>
      </c>
      <c r="J154" s="206" t="s">
        <v>6588</v>
      </c>
      <c r="K154" s="212" t="s">
        <v>85</v>
      </c>
      <c r="L154" s="173" t="s">
        <v>17</v>
      </c>
      <c r="M154" s="174" t="s">
        <v>16</v>
      </c>
    </row>
    <row r="155" spans="1:13" s="7" customFormat="1" ht="32.1" customHeight="1" x14ac:dyDescent="0.15">
      <c r="A155" s="193"/>
      <c r="B155" s="194"/>
      <c r="C155" s="184"/>
      <c r="D155" s="198"/>
      <c r="E155" s="242" t="s">
        <v>9</v>
      </c>
      <c r="F155" s="204" t="s">
        <v>3327</v>
      </c>
      <c r="G155" s="206" t="s">
        <v>164</v>
      </c>
      <c r="H155" s="179"/>
      <c r="I155" s="189"/>
      <c r="J155" s="206" t="s">
        <v>6589</v>
      </c>
      <c r="K155" s="212" t="s">
        <v>85</v>
      </c>
      <c r="L155" s="211"/>
      <c r="M155" s="187"/>
    </row>
    <row r="156" spans="1:13" s="7" customFormat="1" ht="44.1" customHeight="1" x14ac:dyDescent="0.15">
      <c r="A156" s="193"/>
      <c r="B156" s="194"/>
      <c r="C156" s="242">
        <v>2</v>
      </c>
      <c r="D156" s="204" t="s">
        <v>3331</v>
      </c>
      <c r="E156" s="242" t="s">
        <v>5</v>
      </c>
      <c r="F156" s="204" t="s">
        <v>3332</v>
      </c>
      <c r="G156" s="206" t="s">
        <v>3333</v>
      </c>
      <c r="H156" s="179"/>
      <c r="I156" s="206" t="s">
        <v>3331</v>
      </c>
      <c r="J156" s="206" t="s">
        <v>6590</v>
      </c>
      <c r="K156" s="212" t="s">
        <v>85</v>
      </c>
      <c r="L156" s="206" t="s">
        <v>17</v>
      </c>
      <c r="M156" s="181" t="s">
        <v>16</v>
      </c>
    </row>
    <row r="157" spans="1:13" s="7" customFormat="1" ht="44.1" customHeight="1" x14ac:dyDescent="0.15">
      <c r="A157" s="201"/>
      <c r="B157" s="198"/>
      <c r="C157" s="242">
        <v>3</v>
      </c>
      <c r="D157" s="204" t="s">
        <v>3354</v>
      </c>
      <c r="E157" s="242" t="s">
        <v>5</v>
      </c>
      <c r="F157" s="204" t="s">
        <v>3355</v>
      </c>
      <c r="G157" s="206" t="s">
        <v>3356</v>
      </c>
      <c r="H157" s="189"/>
      <c r="I157" s="206" t="s">
        <v>3354</v>
      </c>
      <c r="J157" s="206" t="s">
        <v>6591</v>
      </c>
      <c r="K157" s="212" t="s">
        <v>85</v>
      </c>
      <c r="L157" s="206" t="s">
        <v>17</v>
      </c>
      <c r="M157" s="181" t="s">
        <v>16</v>
      </c>
    </row>
    <row r="158" spans="1:13" s="7" customFormat="1" ht="44.1" customHeight="1" x14ac:dyDescent="0.15">
      <c r="A158" s="190">
        <v>66</v>
      </c>
      <c r="B158" s="191" t="s">
        <v>452</v>
      </c>
      <c r="C158" s="202">
        <v>2</v>
      </c>
      <c r="D158" s="191" t="s">
        <v>454</v>
      </c>
      <c r="E158" s="171" t="s">
        <v>5</v>
      </c>
      <c r="F158" s="191" t="s">
        <v>3379</v>
      </c>
      <c r="G158" s="206" t="s">
        <v>3382</v>
      </c>
      <c r="H158" s="173" t="s">
        <v>452</v>
      </c>
      <c r="I158" s="173" t="s">
        <v>454</v>
      </c>
      <c r="J158" s="206" t="s">
        <v>6592</v>
      </c>
      <c r="K158" s="214" t="s">
        <v>85</v>
      </c>
      <c r="L158" s="173" t="s">
        <v>17</v>
      </c>
      <c r="M158" s="174" t="s">
        <v>16</v>
      </c>
    </row>
    <row r="159" spans="1:13" s="7" customFormat="1" ht="32.1" customHeight="1" x14ac:dyDescent="0.15">
      <c r="A159" s="201"/>
      <c r="B159" s="198"/>
      <c r="C159" s="184"/>
      <c r="D159" s="198"/>
      <c r="E159" s="197"/>
      <c r="F159" s="198"/>
      <c r="G159" s="206" t="s">
        <v>3384</v>
      </c>
      <c r="H159" s="189"/>
      <c r="I159" s="189"/>
      <c r="J159" s="206" t="s">
        <v>6593</v>
      </c>
      <c r="K159" s="211"/>
      <c r="L159" s="189"/>
      <c r="M159" s="187"/>
    </row>
    <row r="160" spans="1:13" s="7" customFormat="1" ht="44.1" customHeight="1" x14ac:dyDescent="0.15">
      <c r="A160" s="190">
        <v>67</v>
      </c>
      <c r="B160" s="191" t="s">
        <v>455</v>
      </c>
      <c r="C160" s="202">
        <v>2</v>
      </c>
      <c r="D160" s="191" t="s">
        <v>456</v>
      </c>
      <c r="E160" s="171" t="s">
        <v>7</v>
      </c>
      <c r="F160" s="191" t="s">
        <v>3406</v>
      </c>
      <c r="G160" s="206" t="s">
        <v>3407</v>
      </c>
      <c r="H160" s="173" t="s">
        <v>455</v>
      </c>
      <c r="I160" s="173" t="s">
        <v>456</v>
      </c>
      <c r="J160" s="206" t="s">
        <v>6594</v>
      </c>
      <c r="K160" s="214" t="s">
        <v>85</v>
      </c>
      <c r="L160" s="173" t="s">
        <v>17</v>
      </c>
      <c r="M160" s="174" t="s">
        <v>16</v>
      </c>
    </row>
    <row r="161" spans="1:13" s="7" customFormat="1" ht="44.1" customHeight="1" x14ac:dyDescent="0.15">
      <c r="A161" s="193"/>
      <c r="B161" s="194"/>
      <c r="C161" s="177"/>
      <c r="D161" s="194"/>
      <c r="E161" s="197"/>
      <c r="F161" s="198"/>
      <c r="G161" s="206" t="s">
        <v>3409</v>
      </c>
      <c r="H161" s="179"/>
      <c r="I161" s="179"/>
      <c r="J161" s="206" t="s">
        <v>6595</v>
      </c>
      <c r="K161" s="211"/>
      <c r="L161" s="209"/>
      <c r="M161" s="178"/>
    </row>
    <row r="162" spans="1:13" s="7" customFormat="1" ht="32.1" customHeight="1" x14ac:dyDescent="0.15">
      <c r="A162" s="193"/>
      <c r="B162" s="194"/>
      <c r="C162" s="177"/>
      <c r="D162" s="194"/>
      <c r="E162" s="171" t="s">
        <v>12</v>
      </c>
      <c r="F162" s="191" t="s">
        <v>3421</v>
      </c>
      <c r="G162" s="249" t="s">
        <v>3428</v>
      </c>
      <c r="H162" s="248"/>
      <c r="I162" s="248"/>
      <c r="J162" s="249" t="s">
        <v>6596</v>
      </c>
      <c r="K162" s="214" t="s">
        <v>83</v>
      </c>
      <c r="L162" s="179"/>
      <c r="M162" s="178"/>
    </row>
    <row r="163" spans="1:13" s="7" customFormat="1" ht="32.1" customHeight="1" x14ac:dyDescent="0.15">
      <c r="A163" s="193"/>
      <c r="B163" s="194"/>
      <c r="C163" s="184"/>
      <c r="D163" s="198"/>
      <c r="E163" s="197"/>
      <c r="F163" s="198"/>
      <c r="G163" s="249" t="s">
        <v>3429</v>
      </c>
      <c r="H163" s="248"/>
      <c r="I163" s="279"/>
      <c r="J163" s="249" t="s">
        <v>6597</v>
      </c>
      <c r="K163" s="189"/>
      <c r="L163" s="189"/>
      <c r="M163" s="187"/>
    </row>
    <row r="164" spans="1:13" ht="44.1" customHeight="1" x14ac:dyDescent="0.15">
      <c r="A164" s="193"/>
      <c r="B164" s="194"/>
      <c r="C164" s="242">
        <v>3</v>
      </c>
      <c r="D164" s="204" t="s">
        <v>457</v>
      </c>
      <c r="E164" s="185" t="s">
        <v>6</v>
      </c>
      <c r="F164" s="204" t="s">
        <v>4766</v>
      </c>
      <c r="G164" s="206" t="s">
        <v>169</v>
      </c>
      <c r="H164" s="179"/>
      <c r="I164" s="206" t="s">
        <v>457</v>
      </c>
      <c r="J164" s="206" t="s">
        <v>6598</v>
      </c>
      <c r="K164" s="212" t="s">
        <v>85</v>
      </c>
      <c r="L164" s="206" t="s">
        <v>17</v>
      </c>
      <c r="M164" s="181" t="s">
        <v>16</v>
      </c>
    </row>
    <row r="165" spans="1:13" ht="32.1" customHeight="1" x14ac:dyDescent="0.15">
      <c r="A165" s="193"/>
      <c r="B165" s="194"/>
      <c r="C165" s="202">
        <v>4</v>
      </c>
      <c r="D165" s="191" t="s">
        <v>458</v>
      </c>
      <c r="E165" s="171" t="s">
        <v>5</v>
      </c>
      <c r="F165" s="191" t="s">
        <v>3437</v>
      </c>
      <c r="G165" s="206" t="s">
        <v>6599</v>
      </c>
      <c r="H165" s="179"/>
      <c r="I165" s="173" t="s">
        <v>458</v>
      </c>
      <c r="J165" s="206" t="s">
        <v>6600</v>
      </c>
      <c r="K165" s="214" t="s">
        <v>85</v>
      </c>
      <c r="L165" s="173" t="s">
        <v>17</v>
      </c>
      <c r="M165" s="174" t="s">
        <v>16</v>
      </c>
    </row>
    <row r="166" spans="1:13" ht="32.1" customHeight="1" x14ac:dyDescent="0.15">
      <c r="A166" s="193"/>
      <c r="B166" s="194"/>
      <c r="C166" s="177"/>
      <c r="D166" s="194"/>
      <c r="E166" s="180"/>
      <c r="F166" s="194"/>
      <c r="G166" s="206" t="s">
        <v>329</v>
      </c>
      <c r="H166" s="179"/>
      <c r="I166" s="179"/>
      <c r="J166" s="206" t="s">
        <v>5422</v>
      </c>
      <c r="K166" s="209"/>
      <c r="L166" s="179"/>
      <c r="M166" s="178"/>
    </row>
    <row r="167" spans="1:13" ht="32.1" customHeight="1" x14ac:dyDescent="0.15">
      <c r="A167" s="193"/>
      <c r="B167" s="194"/>
      <c r="C167" s="177"/>
      <c r="D167" s="194"/>
      <c r="E167" s="180"/>
      <c r="F167" s="194"/>
      <c r="G167" s="206" t="s">
        <v>328</v>
      </c>
      <c r="H167" s="179"/>
      <c r="I167" s="179"/>
      <c r="J167" s="206" t="s">
        <v>5423</v>
      </c>
      <c r="K167" s="209"/>
      <c r="L167" s="179"/>
      <c r="M167" s="178"/>
    </row>
    <row r="168" spans="1:13" ht="32.1" customHeight="1" x14ac:dyDescent="0.15">
      <c r="A168" s="193"/>
      <c r="B168" s="194"/>
      <c r="C168" s="177"/>
      <c r="D168" s="194"/>
      <c r="E168" s="180"/>
      <c r="F168" s="194"/>
      <c r="G168" s="206" t="s">
        <v>327</v>
      </c>
      <c r="H168" s="179"/>
      <c r="I168" s="179"/>
      <c r="J168" s="206" t="s">
        <v>5424</v>
      </c>
      <c r="K168" s="209"/>
      <c r="L168" s="179"/>
      <c r="M168" s="178"/>
    </row>
    <row r="169" spans="1:13" s="7" customFormat="1" ht="32.1" customHeight="1" x14ac:dyDescent="0.15">
      <c r="A169" s="193"/>
      <c r="B169" s="194"/>
      <c r="C169" s="177"/>
      <c r="D169" s="194"/>
      <c r="E169" s="197"/>
      <c r="F169" s="198"/>
      <c r="G169" s="206" t="s">
        <v>459</v>
      </c>
      <c r="H169" s="179"/>
      <c r="I169" s="179"/>
      <c r="J169" s="206" t="s">
        <v>460</v>
      </c>
      <c r="K169" s="209"/>
      <c r="L169" s="209"/>
      <c r="M169" s="178"/>
    </row>
    <row r="170" spans="1:13" s="7" customFormat="1" ht="32.1" customHeight="1" x14ac:dyDescent="0.15">
      <c r="A170" s="201"/>
      <c r="B170" s="198"/>
      <c r="C170" s="184"/>
      <c r="D170" s="198"/>
      <c r="E170" s="185" t="s">
        <v>7</v>
      </c>
      <c r="F170" s="204" t="s">
        <v>6601</v>
      </c>
      <c r="G170" s="206" t="s">
        <v>6602</v>
      </c>
      <c r="H170" s="189"/>
      <c r="I170" s="189"/>
      <c r="J170" s="206" t="s">
        <v>6603</v>
      </c>
      <c r="K170" s="211"/>
      <c r="L170" s="211"/>
      <c r="M170" s="187"/>
    </row>
    <row r="171" spans="1:13" s="7" customFormat="1" ht="44.1" customHeight="1" x14ac:dyDescent="0.15">
      <c r="A171" s="270">
        <v>68</v>
      </c>
      <c r="B171" s="204" t="s">
        <v>461</v>
      </c>
      <c r="C171" s="242">
        <v>5</v>
      </c>
      <c r="D171" s="204" t="s">
        <v>3448</v>
      </c>
      <c r="E171" s="185" t="s">
        <v>5</v>
      </c>
      <c r="F171" s="204" t="s">
        <v>3449</v>
      </c>
      <c r="G171" s="206" t="s">
        <v>3277</v>
      </c>
      <c r="H171" s="206" t="s">
        <v>461</v>
      </c>
      <c r="I171" s="206" t="s">
        <v>3448</v>
      </c>
      <c r="J171" s="206" t="s">
        <v>6604</v>
      </c>
      <c r="K171" s="212" t="s">
        <v>85</v>
      </c>
      <c r="L171" s="206" t="s">
        <v>17</v>
      </c>
      <c r="M171" s="181" t="s">
        <v>16</v>
      </c>
    </row>
    <row r="172" spans="1:13" s="7" customFormat="1" ht="44.1" customHeight="1" x14ac:dyDescent="0.15">
      <c r="A172" s="190">
        <v>69</v>
      </c>
      <c r="B172" s="191" t="s">
        <v>3450</v>
      </c>
      <c r="C172" s="202">
        <v>1</v>
      </c>
      <c r="D172" s="191" t="s">
        <v>3450</v>
      </c>
      <c r="E172" s="185" t="s">
        <v>6</v>
      </c>
      <c r="F172" s="204" t="s">
        <v>5426</v>
      </c>
      <c r="G172" s="206" t="s">
        <v>5427</v>
      </c>
      <c r="H172" s="173" t="s">
        <v>3450</v>
      </c>
      <c r="I172" s="173" t="s">
        <v>3450</v>
      </c>
      <c r="J172" s="206" t="s">
        <v>6605</v>
      </c>
      <c r="K172" s="214" t="s">
        <v>85</v>
      </c>
      <c r="L172" s="173" t="s">
        <v>17</v>
      </c>
      <c r="M172" s="174" t="s">
        <v>16</v>
      </c>
    </row>
    <row r="173" spans="1:13" s="7" customFormat="1" ht="32.1" customHeight="1" x14ac:dyDescent="0.15">
      <c r="A173" s="193"/>
      <c r="B173" s="194"/>
      <c r="C173" s="177"/>
      <c r="D173" s="194"/>
      <c r="E173" s="185" t="s">
        <v>7</v>
      </c>
      <c r="F173" s="204" t="s">
        <v>3451</v>
      </c>
      <c r="G173" s="206" t="s">
        <v>3452</v>
      </c>
      <c r="H173" s="179"/>
      <c r="I173" s="179"/>
      <c r="J173" s="206" t="s">
        <v>6606</v>
      </c>
      <c r="K173" s="209"/>
      <c r="L173" s="209"/>
      <c r="M173" s="178"/>
    </row>
    <row r="174" spans="1:13" s="7" customFormat="1" ht="32.1" customHeight="1" x14ac:dyDescent="0.15">
      <c r="A174" s="193"/>
      <c r="B174" s="194"/>
      <c r="C174" s="177"/>
      <c r="D174" s="194"/>
      <c r="E174" s="171" t="s">
        <v>8</v>
      </c>
      <c r="F174" s="191" t="s">
        <v>3454</v>
      </c>
      <c r="G174" s="206" t="s">
        <v>3455</v>
      </c>
      <c r="H174" s="179"/>
      <c r="I174" s="179"/>
      <c r="J174" s="206" t="s">
        <v>3455</v>
      </c>
      <c r="K174" s="211"/>
      <c r="L174" s="209"/>
      <c r="M174" s="178"/>
    </row>
    <row r="175" spans="1:13" s="7" customFormat="1" ht="44.1" customHeight="1" x14ac:dyDescent="0.15">
      <c r="A175" s="193"/>
      <c r="B175" s="194"/>
      <c r="C175" s="184"/>
      <c r="D175" s="198"/>
      <c r="E175" s="197"/>
      <c r="F175" s="198"/>
      <c r="G175" s="206" t="s">
        <v>174</v>
      </c>
      <c r="H175" s="179"/>
      <c r="I175" s="189"/>
      <c r="J175" s="206" t="s">
        <v>6607</v>
      </c>
      <c r="K175" s="212" t="s">
        <v>32</v>
      </c>
      <c r="L175" s="211"/>
      <c r="M175" s="187"/>
    </row>
    <row r="176" spans="1:13" s="7" customFormat="1" ht="44.1" customHeight="1" x14ac:dyDescent="0.15">
      <c r="A176" s="193"/>
      <c r="B176" s="194"/>
      <c r="C176" s="242">
        <v>2</v>
      </c>
      <c r="D176" s="204" t="s">
        <v>3460</v>
      </c>
      <c r="E176" s="185" t="s">
        <v>9</v>
      </c>
      <c r="F176" s="204" t="s">
        <v>3461</v>
      </c>
      <c r="G176" s="181" t="s">
        <v>175</v>
      </c>
      <c r="H176" s="178"/>
      <c r="I176" s="181" t="s">
        <v>3460</v>
      </c>
      <c r="J176" s="181" t="s">
        <v>3462</v>
      </c>
      <c r="K176" s="212" t="s">
        <v>32</v>
      </c>
      <c r="L176" s="206" t="s">
        <v>17</v>
      </c>
      <c r="M176" s="181" t="s">
        <v>16</v>
      </c>
    </row>
    <row r="177" spans="1:13" s="7" customFormat="1" ht="44.1" customHeight="1" x14ac:dyDescent="0.15">
      <c r="A177" s="193"/>
      <c r="B177" s="194"/>
      <c r="C177" s="202">
        <v>3</v>
      </c>
      <c r="D177" s="191" t="s">
        <v>465</v>
      </c>
      <c r="E177" s="171" t="s">
        <v>11</v>
      </c>
      <c r="F177" s="191" t="s">
        <v>177</v>
      </c>
      <c r="G177" s="206" t="s">
        <v>5430</v>
      </c>
      <c r="H177" s="179"/>
      <c r="I177" s="173" t="s">
        <v>465</v>
      </c>
      <c r="J177" s="206" t="s">
        <v>6608</v>
      </c>
      <c r="K177" s="214" t="s">
        <v>85</v>
      </c>
      <c r="L177" s="173" t="s">
        <v>17</v>
      </c>
      <c r="M177" s="174" t="s">
        <v>16</v>
      </c>
    </row>
    <row r="178" spans="1:13" s="7" customFormat="1" ht="32.1" customHeight="1" x14ac:dyDescent="0.15">
      <c r="A178" s="193"/>
      <c r="B178" s="194"/>
      <c r="C178" s="177"/>
      <c r="D178" s="194"/>
      <c r="E178" s="180"/>
      <c r="F178" s="194"/>
      <c r="G178" s="206" t="s">
        <v>3465</v>
      </c>
      <c r="H178" s="179"/>
      <c r="I178" s="179"/>
      <c r="J178" s="206" t="s">
        <v>3466</v>
      </c>
      <c r="K178" s="209"/>
      <c r="L178" s="209"/>
      <c r="M178" s="178"/>
    </row>
    <row r="179" spans="1:13" s="7" customFormat="1" ht="32.1" customHeight="1" x14ac:dyDescent="0.15">
      <c r="A179" s="193"/>
      <c r="B179" s="194"/>
      <c r="C179" s="177"/>
      <c r="D179" s="194"/>
      <c r="E179" s="180"/>
      <c r="F179" s="194"/>
      <c r="G179" s="206" t="s">
        <v>3467</v>
      </c>
      <c r="H179" s="179"/>
      <c r="I179" s="179"/>
      <c r="J179" s="206" t="s">
        <v>3468</v>
      </c>
      <c r="K179" s="209"/>
      <c r="L179" s="209"/>
      <c r="M179" s="178"/>
    </row>
    <row r="180" spans="1:13" s="7" customFormat="1" ht="32.1" customHeight="1" x14ac:dyDescent="0.15">
      <c r="A180" s="193"/>
      <c r="B180" s="194"/>
      <c r="C180" s="177"/>
      <c r="D180" s="194"/>
      <c r="E180" s="180"/>
      <c r="F180" s="194"/>
      <c r="G180" s="206" t="s">
        <v>3471</v>
      </c>
      <c r="H180" s="179"/>
      <c r="I180" s="179"/>
      <c r="J180" s="206" t="s">
        <v>6609</v>
      </c>
      <c r="K180" s="209"/>
      <c r="L180" s="209"/>
      <c r="M180" s="178"/>
    </row>
    <row r="181" spans="1:13" s="7" customFormat="1" ht="32.1" customHeight="1" x14ac:dyDescent="0.15">
      <c r="A181" s="193"/>
      <c r="B181" s="194"/>
      <c r="C181" s="177"/>
      <c r="D181" s="194"/>
      <c r="E181" s="180"/>
      <c r="F181" s="194"/>
      <c r="G181" s="206" t="s">
        <v>3477</v>
      </c>
      <c r="H181" s="179"/>
      <c r="I181" s="179"/>
      <c r="J181" s="206" t="s">
        <v>3478</v>
      </c>
      <c r="K181" s="211"/>
      <c r="L181" s="209"/>
      <c r="M181" s="178"/>
    </row>
    <row r="182" spans="1:13" s="7" customFormat="1" ht="44.1" customHeight="1" x14ac:dyDescent="0.15">
      <c r="A182" s="201"/>
      <c r="B182" s="198"/>
      <c r="C182" s="184"/>
      <c r="D182" s="198"/>
      <c r="E182" s="197"/>
      <c r="F182" s="198"/>
      <c r="G182" s="206" t="s">
        <v>3482</v>
      </c>
      <c r="H182" s="189"/>
      <c r="I182" s="189"/>
      <c r="J182" s="206" t="s">
        <v>466</v>
      </c>
      <c r="K182" s="212" t="s">
        <v>2840</v>
      </c>
      <c r="L182" s="211"/>
      <c r="M182" s="187"/>
    </row>
    <row r="183" spans="1:13" s="7" customFormat="1" ht="44.1" customHeight="1" x14ac:dyDescent="0.15">
      <c r="A183" s="190">
        <v>71</v>
      </c>
      <c r="B183" s="191" t="s">
        <v>467</v>
      </c>
      <c r="C183" s="202">
        <v>1</v>
      </c>
      <c r="D183" s="191" t="s">
        <v>468</v>
      </c>
      <c r="E183" s="185" t="s">
        <v>5</v>
      </c>
      <c r="F183" s="204" t="s">
        <v>3483</v>
      </c>
      <c r="G183" s="206" t="s">
        <v>3484</v>
      </c>
      <c r="H183" s="173" t="s">
        <v>467</v>
      </c>
      <c r="I183" s="173" t="s">
        <v>468</v>
      </c>
      <c r="J183" s="206" t="s">
        <v>5854</v>
      </c>
      <c r="K183" s="173" t="s">
        <v>85</v>
      </c>
      <c r="L183" s="173" t="s">
        <v>17</v>
      </c>
      <c r="M183" s="174" t="s">
        <v>16</v>
      </c>
    </row>
    <row r="184" spans="1:13" s="7" customFormat="1" ht="44.1" customHeight="1" x14ac:dyDescent="0.15">
      <c r="A184" s="193"/>
      <c r="B184" s="194"/>
      <c r="C184" s="184"/>
      <c r="D184" s="198"/>
      <c r="E184" s="185" t="s">
        <v>8</v>
      </c>
      <c r="F184" s="204" t="s">
        <v>3487</v>
      </c>
      <c r="G184" s="206" t="s">
        <v>182</v>
      </c>
      <c r="H184" s="179"/>
      <c r="I184" s="189"/>
      <c r="J184" s="206" t="s">
        <v>469</v>
      </c>
      <c r="K184" s="189"/>
      <c r="L184" s="189"/>
      <c r="M184" s="187"/>
    </row>
    <row r="185" spans="1:13" s="7" customFormat="1" ht="44.1" customHeight="1" x14ac:dyDescent="0.15">
      <c r="A185" s="193"/>
      <c r="B185" s="194"/>
      <c r="C185" s="202">
        <v>2</v>
      </c>
      <c r="D185" s="191" t="s">
        <v>467</v>
      </c>
      <c r="E185" s="185" t="s">
        <v>5</v>
      </c>
      <c r="F185" s="204" t="s">
        <v>3491</v>
      </c>
      <c r="G185" s="181" t="s">
        <v>3492</v>
      </c>
      <c r="H185" s="178"/>
      <c r="I185" s="174" t="s">
        <v>467</v>
      </c>
      <c r="J185" s="181" t="s">
        <v>3493</v>
      </c>
      <c r="K185" s="173" t="s">
        <v>85</v>
      </c>
      <c r="L185" s="173" t="s">
        <v>17</v>
      </c>
      <c r="M185" s="174" t="s">
        <v>16</v>
      </c>
    </row>
    <row r="186" spans="1:13" s="7" customFormat="1" ht="32.1" customHeight="1" x14ac:dyDescent="0.15">
      <c r="A186" s="193"/>
      <c r="B186" s="194"/>
      <c r="C186" s="177"/>
      <c r="D186" s="194"/>
      <c r="E186" s="185" t="s">
        <v>7</v>
      </c>
      <c r="F186" s="204" t="s">
        <v>3498</v>
      </c>
      <c r="G186" s="206" t="s">
        <v>186</v>
      </c>
      <c r="H186" s="179"/>
      <c r="I186" s="179"/>
      <c r="J186" s="206" t="s">
        <v>6610</v>
      </c>
      <c r="K186" s="179"/>
      <c r="L186" s="179"/>
      <c r="M186" s="178"/>
    </row>
    <row r="187" spans="1:13" s="7" customFormat="1" ht="32.1" customHeight="1" x14ac:dyDescent="0.15">
      <c r="A187" s="193"/>
      <c r="B187" s="194"/>
      <c r="C187" s="184"/>
      <c r="D187" s="198"/>
      <c r="E187" s="185" t="s">
        <v>8</v>
      </c>
      <c r="F187" s="204" t="s">
        <v>3500</v>
      </c>
      <c r="G187" s="206" t="s">
        <v>187</v>
      </c>
      <c r="H187" s="179"/>
      <c r="I187" s="189"/>
      <c r="J187" s="206" t="s">
        <v>6611</v>
      </c>
      <c r="K187" s="189"/>
      <c r="L187" s="189"/>
      <c r="M187" s="187"/>
    </row>
    <row r="188" spans="1:13" s="7" customFormat="1" ht="44.1" customHeight="1" x14ac:dyDescent="0.15">
      <c r="A188" s="193"/>
      <c r="B188" s="194"/>
      <c r="C188" s="202">
        <v>5</v>
      </c>
      <c r="D188" s="191" t="s">
        <v>472</v>
      </c>
      <c r="E188" s="171" t="s">
        <v>8</v>
      </c>
      <c r="F188" s="191" t="s">
        <v>4907</v>
      </c>
      <c r="G188" s="269" t="s">
        <v>4908</v>
      </c>
      <c r="H188" s="240"/>
      <c r="I188" s="217" t="s">
        <v>472</v>
      </c>
      <c r="J188" s="269" t="s">
        <v>6612</v>
      </c>
      <c r="K188" s="212" t="s">
        <v>85</v>
      </c>
      <c r="L188" s="173" t="s">
        <v>17</v>
      </c>
      <c r="M188" s="174" t="s">
        <v>16</v>
      </c>
    </row>
    <row r="189" spans="1:13" s="7" customFormat="1" ht="32.1" customHeight="1" x14ac:dyDescent="0.15">
      <c r="A189" s="201"/>
      <c r="B189" s="198"/>
      <c r="C189" s="184"/>
      <c r="D189" s="198"/>
      <c r="E189" s="197"/>
      <c r="F189" s="198"/>
      <c r="G189" s="206" t="s">
        <v>5869</v>
      </c>
      <c r="H189" s="189"/>
      <c r="I189" s="189"/>
      <c r="J189" s="206" t="s">
        <v>6613</v>
      </c>
      <c r="K189" s="212" t="s">
        <v>32</v>
      </c>
      <c r="L189" s="211"/>
      <c r="M189" s="187"/>
    </row>
    <row r="190" spans="1:13" s="7" customFormat="1" ht="44.1" customHeight="1" x14ac:dyDescent="0.15">
      <c r="A190" s="190">
        <v>72</v>
      </c>
      <c r="B190" s="191" t="s">
        <v>473</v>
      </c>
      <c r="C190" s="202">
        <v>1</v>
      </c>
      <c r="D190" s="191" t="s">
        <v>473</v>
      </c>
      <c r="E190" s="185" t="s">
        <v>5</v>
      </c>
      <c r="F190" s="204" t="s">
        <v>3509</v>
      </c>
      <c r="G190" s="206" t="s">
        <v>3510</v>
      </c>
      <c r="H190" s="173" t="s">
        <v>473</v>
      </c>
      <c r="I190" s="173" t="s">
        <v>473</v>
      </c>
      <c r="J190" s="206" t="s">
        <v>6614</v>
      </c>
      <c r="K190" s="173" t="s">
        <v>85</v>
      </c>
      <c r="L190" s="173" t="s">
        <v>17</v>
      </c>
      <c r="M190" s="174" t="s">
        <v>16</v>
      </c>
    </row>
    <row r="191" spans="1:13" s="7" customFormat="1" ht="32.1" customHeight="1" x14ac:dyDescent="0.15">
      <c r="A191" s="193"/>
      <c r="B191" s="194"/>
      <c r="C191" s="177"/>
      <c r="D191" s="194"/>
      <c r="E191" s="171" t="s">
        <v>6</v>
      </c>
      <c r="F191" s="191" t="s">
        <v>189</v>
      </c>
      <c r="G191" s="206" t="s">
        <v>3511</v>
      </c>
      <c r="H191" s="179"/>
      <c r="I191" s="179"/>
      <c r="J191" s="206" t="s">
        <v>6615</v>
      </c>
      <c r="K191" s="189"/>
      <c r="L191" s="179"/>
      <c r="M191" s="178"/>
    </row>
    <row r="192" spans="1:13" s="7" customFormat="1" ht="32.1" customHeight="1" x14ac:dyDescent="0.15">
      <c r="A192" s="193"/>
      <c r="B192" s="194"/>
      <c r="C192" s="177"/>
      <c r="D192" s="194"/>
      <c r="E192" s="197"/>
      <c r="F192" s="198"/>
      <c r="G192" s="206" t="s">
        <v>3517</v>
      </c>
      <c r="H192" s="179"/>
      <c r="I192" s="179"/>
      <c r="J192" s="206" t="s">
        <v>6616</v>
      </c>
      <c r="K192" s="206" t="s">
        <v>83</v>
      </c>
      <c r="L192" s="179"/>
      <c r="M192" s="178"/>
    </row>
    <row r="193" spans="1:13" s="7" customFormat="1" ht="56.1" customHeight="1" x14ac:dyDescent="0.15">
      <c r="A193" s="193"/>
      <c r="B193" s="194"/>
      <c r="C193" s="177"/>
      <c r="D193" s="194"/>
      <c r="E193" s="185" t="s">
        <v>8</v>
      </c>
      <c r="F193" s="204" t="s">
        <v>3523</v>
      </c>
      <c r="G193" s="206" t="s">
        <v>3524</v>
      </c>
      <c r="H193" s="179"/>
      <c r="I193" s="179"/>
      <c r="J193" s="206" t="s">
        <v>6617</v>
      </c>
      <c r="K193" s="206" t="s">
        <v>32</v>
      </c>
      <c r="L193" s="179"/>
      <c r="M193" s="178"/>
    </row>
    <row r="194" spans="1:13" s="7" customFormat="1" ht="32.1" customHeight="1" x14ac:dyDescent="0.15">
      <c r="A194" s="193"/>
      <c r="B194" s="194"/>
      <c r="C194" s="177"/>
      <c r="D194" s="194"/>
      <c r="E194" s="185" t="s">
        <v>12</v>
      </c>
      <c r="F194" s="204" t="s">
        <v>3526</v>
      </c>
      <c r="G194" s="206" t="s">
        <v>191</v>
      </c>
      <c r="H194" s="179"/>
      <c r="I194" s="179"/>
      <c r="J194" s="206" t="s">
        <v>6618</v>
      </c>
      <c r="K194" s="206" t="s">
        <v>83</v>
      </c>
      <c r="L194" s="179"/>
      <c r="M194" s="178"/>
    </row>
    <row r="195" spans="1:13" s="7" customFormat="1" ht="32.1" customHeight="1" x14ac:dyDescent="0.15">
      <c r="A195" s="193"/>
      <c r="B195" s="194"/>
      <c r="C195" s="184"/>
      <c r="D195" s="198"/>
      <c r="E195" s="185" t="s">
        <v>14</v>
      </c>
      <c r="F195" s="204" t="s">
        <v>3530</v>
      </c>
      <c r="G195" s="206" t="s">
        <v>3531</v>
      </c>
      <c r="H195" s="179"/>
      <c r="I195" s="189"/>
      <c r="J195" s="206" t="s">
        <v>476</v>
      </c>
      <c r="K195" s="206" t="s">
        <v>32</v>
      </c>
      <c r="L195" s="189"/>
      <c r="M195" s="187"/>
    </row>
    <row r="196" spans="1:13" s="7" customFormat="1" ht="92.1" customHeight="1" x14ac:dyDescent="0.15">
      <c r="A196" s="193"/>
      <c r="B196" s="194"/>
      <c r="C196" s="202">
        <v>2</v>
      </c>
      <c r="D196" s="191" t="s">
        <v>3532</v>
      </c>
      <c r="E196" s="185" t="s">
        <v>5</v>
      </c>
      <c r="F196" s="204" t="s">
        <v>3533</v>
      </c>
      <c r="G196" s="206" t="s">
        <v>3534</v>
      </c>
      <c r="H196" s="179"/>
      <c r="I196" s="173" t="s">
        <v>3532</v>
      </c>
      <c r="J196" s="206" t="s">
        <v>6619</v>
      </c>
      <c r="K196" s="206" t="s">
        <v>85</v>
      </c>
      <c r="L196" s="173" t="s">
        <v>17</v>
      </c>
      <c r="M196" s="174" t="s">
        <v>16</v>
      </c>
    </row>
    <row r="197" spans="1:13" s="7" customFormat="1" ht="32.1" customHeight="1" x14ac:dyDescent="0.15">
      <c r="A197" s="193"/>
      <c r="B197" s="194"/>
      <c r="C197" s="177"/>
      <c r="D197" s="194"/>
      <c r="E197" s="185" t="s">
        <v>9</v>
      </c>
      <c r="F197" s="204" t="s">
        <v>3541</v>
      </c>
      <c r="G197" s="206" t="s">
        <v>3542</v>
      </c>
      <c r="H197" s="179"/>
      <c r="I197" s="179"/>
      <c r="J197" s="206" t="s">
        <v>477</v>
      </c>
      <c r="K197" s="173" t="s">
        <v>83</v>
      </c>
      <c r="L197" s="179"/>
      <c r="M197" s="179"/>
    </row>
    <row r="198" spans="1:13" s="7" customFormat="1" ht="44.1" customHeight="1" x14ac:dyDescent="0.15">
      <c r="A198" s="193"/>
      <c r="B198" s="194"/>
      <c r="C198" s="184"/>
      <c r="D198" s="198"/>
      <c r="E198" s="185" t="s">
        <v>12</v>
      </c>
      <c r="F198" s="204" t="s">
        <v>3547</v>
      </c>
      <c r="G198" s="206" t="s">
        <v>3548</v>
      </c>
      <c r="H198" s="179"/>
      <c r="I198" s="189"/>
      <c r="J198" s="206" t="s">
        <v>6620</v>
      </c>
      <c r="K198" s="189"/>
      <c r="L198" s="189"/>
      <c r="M198" s="189"/>
    </row>
    <row r="199" spans="1:13" s="7" customFormat="1" ht="44.1" customHeight="1" x14ac:dyDescent="0.15">
      <c r="A199" s="193"/>
      <c r="B199" s="194"/>
      <c r="C199" s="202">
        <v>3</v>
      </c>
      <c r="D199" s="191" t="s">
        <v>478</v>
      </c>
      <c r="E199" s="185" t="s">
        <v>5</v>
      </c>
      <c r="F199" s="204" t="s">
        <v>3552</v>
      </c>
      <c r="G199" s="206" t="s">
        <v>3553</v>
      </c>
      <c r="H199" s="179"/>
      <c r="I199" s="173" t="s">
        <v>478</v>
      </c>
      <c r="J199" s="206" t="s">
        <v>6621</v>
      </c>
      <c r="K199" s="173" t="s">
        <v>85</v>
      </c>
      <c r="L199" s="173" t="s">
        <v>17</v>
      </c>
      <c r="M199" s="174" t="s">
        <v>16</v>
      </c>
    </row>
    <row r="200" spans="1:13" s="7" customFormat="1" ht="44.1" customHeight="1" x14ac:dyDescent="0.15">
      <c r="A200" s="193"/>
      <c r="B200" s="194"/>
      <c r="C200" s="177"/>
      <c r="D200" s="194"/>
      <c r="E200" s="171" t="s">
        <v>7</v>
      </c>
      <c r="F200" s="191" t="s">
        <v>3561</v>
      </c>
      <c r="G200" s="206" t="s">
        <v>3564</v>
      </c>
      <c r="H200" s="179"/>
      <c r="I200" s="179"/>
      <c r="J200" s="206" t="s">
        <v>3565</v>
      </c>
      <c r="K200" s="189"/>
      <c r="L200" s="179"/>
      <c r="M200" s="178"/>
    </row>
    <row r="201" spans="1:13" s="7" customFormat="1" ht="44.1" customHeight="1" x14ac:dyDescent="0.15">
      <c r="A201" s="193"/>
      <c r="B201" s="194"/>
      <c r="C201" s="184"/>
      <c r="D201" s="198"/>
      <c r="E201" s="197"/>
      <c r="F201" s="198"/>
      <c r="G201" s="206" t="s">
        <v>607</v>
      </c>
      <c r="H201" s="179"/>
      <c r="I201" s="189"/>
      <c r="J201" s="206" t="s">
        <v>607</v>
      </c>
      <c r="K201" s="206" t="s">
        <v>2840</v>
      </c>
      <c r="L201" s="189"/>
      <c r="M201" s="187"/>
    </row>
    <row r="202" spans="1:13" s="7" customFormat="1" ht="44.1" customHeight="1" x14ac:dyDescent="0.15">
      <c r="A202" s="193"/>
      <c r="B202" s="194"/>
      <c r="C202" s="202">
        <v>4</v>
      </c>
      <c r="D202" s="191" t="s">
        <v>479</v>
      </c>
      <c r="E202" s="185" t="s">
        <v>5</v>
      </c>
      <c r="F202" s="204" t="s">
        <v>3568</v>
      </c>
      <c r="G202" s="206" t="s">
        <v>3569</v>
      </c>
      <c r="H202" s="179"/>
      <c r="I202" s="173" t="s">
        <v>479</v>
      </c>
      <c r="J202" s="206" t="s">
        <v>6622</v>
      </c>
      <c r="K202" s="206" t="s">
        <v>85</v>
      </c>
      <c r="L202" s="173" t="s">
        <v>17</v>
      </c>
      <c r="M202" s="174" t="s">
        <v>16</v>
      </c>
    </row>
    <row r="203" spans="1:13" s="7" customFormat="1" ht="32.1" customHeight="1" x14ac:dyDescent="0.15">
      <c r="A203" s="193"/>
      <c r="B203" s="194"/>
      <c r="C203" s="177"/>
      <c r="D203" s="194"/>
      <c r="E203" s="171" t="s">
        <v>6</v>
      </c>
      <c r="F203" s="191" t="s">
        <v>3570</v>
      </c>
      <c r="G203" s="206" t="s">
        <v>252</v>
      </c>
      <c r="H203" s="179"/>
      <c r="I203" s="179"/>
      <c r="J203" s="206" t="s">
        <v>608</v>
      </c>
      <c r="K203" s="173" t="s">
        <v>32</v>
      </c>
      <c r="L203" s="179"/>
      <c r="M203" s="178"/>
    </row>
    <row r="204" spans="1:13" s="7" customFormat="1" ht="32.1" customHeight="1" x14ac:dyDescent="0.15">
      <c r="A204" s="193"/>
      <c r="B204" s="194"/>
      <c r="C204" s="177"/>
      <c r="D204" s="194"/>
      <c r="E204" s="180"/>
      <c r="F204" s="194"/>
      <c r="G204" s="206" t="s">
        <v>3573</v>
      </c>
      <c r="H204" s="179"/>
      <c r="I204" s="179"/>
      <c r="J204" s="206" t="s">
        <v>5886</v>
      </c>
      <c r="K204" s="179"/>
      <c r="L204" s="179"/>
      <c r="M204" s="178"/>
    </row>
    <row r="205" spans="1:13" s="7" customFormat="1" ht="32.1" customHeight="1" x14ac:dyDescent="0.15">
      <c r="A205" s="193"/>
      <c r="B205" s="194"/>
      <c r="C205" s="177"/>
      <c r="D205" s="194"/>
      <c r="E205" s="197"/>
      <c r="F205" s="198"/>
      <c r="G205" s="206" t="s">
        <v>3575</v>
      </c>
      <c r="H205" s="179"/>
      <c r="I205" s="179"/>
      <c r="J205" s="206" t="s">
        <v>3575</v>
      </c>
      <c r="K205" s="189"/>
      <c r="L205" s="179"/>
      <c r="M205" s="178"/>
    </row>
    <row r="206" spans="1:13" s="7" customFormat="1" ht="44.1" customHeight="1" x14ac:dyDescent="0.15">
      <c r="A206" s="193"/>
      <c r="B206" s="194"/>
      <c r="C206" s="177"/>
      <c r="D206" s="194"/>
      <c r="E206" s="171" t="s">
        <v>7</v>
      </c>
      <c r="F206" s="191" t="s">
        <v>3578</v>
      </c>
      <c r="G206" s="206" t="s">
        <v>3579</v>
      </c>
      <c r="H206" s="179"/>
      <c r="I206" s="179"/>
      <c r="J206" s="206" t="s">
        <v>6623</v>
      </c>
      <c r="K206" s="181" t="s">
        <v>80</v>
      </c>
      <c r="L206" s="179"/>
      <c r="M206" s="178"/>
    </row>
    <row r="207" spans="1:13" s="7" customFormat="1" ht="56.1" customHeight="1" x14ac:dyDescent="0.15">
      <c r="A207" s="193"/>
      <c r="B207" s="194"/>
      <c r="C207" s="177"/>
      <c r="D207" s="194"/>
      <c r="E207" s="180"/>
      <c r="F207" s="194"/>
      <c r="G207" s="206" t="s">
        <v>609</v>
      </c>
      <c r="H207" s="179"/>
      <c r="I207" s="179"/>
      <c r="J207" s="206" t="s">
        <v>609</v>
      </c>
      <c r="K207" s="173" t="s">
        <v>3582</v>
      </c>
      <c r="L207" s="179"/>
      <c r="M207" s="178"/>
    </row>
    <row r="208" spans="1:13" s="7" customFormat="1" ht="32.1" customHeight="1" x14ac:dyDescent="0.15">
      <c r="A208" s="193"/>
      <c r="B208" s="194"/>
      <c r="C208" s="177"/>
      <c r="D208" s="194"/>
      <c r="E208" s="180"/>
      <c r="F208" s="194"/>
      <c r="G208" s="206" t="s">
        <v>3583</v>
      </c>
      <c r="H208" s="179"/>
      <c r="I208" s="179"/>
      <c r="J208" s="206" t="s">
        <v>3583</v>
      </c>
      <c r="K208" s="179"/>
      <c r="L208" s="179"/>
      <c r="M208" s="178"/>
    </row>
    <row r="209" spans="1:13" s="7" customFormat="1" ht="32.1" customHeight="1" x14ac:dyDescent="0.15">
      <c r="A209" s="193"/>
      <c r="B209" s="194"/>
      <c r="C209" s="177"/>
      <c r="D209" s="194"/>
      <c r="E209" s="180"/>
      <c r="F209" s="194"/>
      <c r="G209" s="206" t="s">
        <v>3587</v>
      </c>
      <c r="H209" s="179"/>
      <c r="I209" s="179"/>
      <c r="J209" s="206" t="s">
        <v>6624</v>
      </c>
      <c r="K209" s="189"/>
      <c r="L209" s="179"/>
      <c r="M209" s="178"/>
    </row>
    <row r="210" spans="1:13" s="7" customFormat="1" ht="44.1" customHeight="1" x14ac:dyDescent="0.15">
      <c r="A210" s="193"/>
      <c r="B210" s="194"/>
      <c r="C210" s="177"/>
      <c r="D210" s="194"/>
      <c r="E210" s="197"/>
      <c r="F210" s="198"/>
      <c r="G210" s="206" t="s">
        <v>3589</v>
      </c>
      <c r="H210" s="179"/>
      <c r="I210" s="179"/>
      <c r="J210" s="206" t="s">
        <v>6625</v>
      </c>
      <c r="K210" s="206" t="s">
        <v>2968</v>
      </c>
      <c r="L210" s="179"/>
      <c r="M210" s="178"/>
    </row>
    <row r="211" spans="1:13" s="7" customFormat="1" ht="44.1" customHeight="1" x14ac:dyDescent="0.15">
      <c r="A211" s="201"/>
      <c r="B211" s="198"/>
      <c r="C211" s="184"/>
      <c r="D211" s="198"/>
      <c r="E211" s="185" t="s">
        <v>9</v>
      </c>
      <c r="F211" s="204" t="s">
        <v>3593</v>
      </c>
      <c r="G211" s="206" t="s">
        <v>3594</v>
      </c>
      <c r="H211" s="189"/>
      <c r="I211" s="189"/>
      <c r="J211" s="206" t="s">
        <v>6626</v>
      </c>
      <c r="K211" s="206" t="s">
        <v>85</v>
      </c>
      <c r="L211" s="189"/>
      <c r="M211" s="187"/>
    </row>
    <row r="212" spans="1:13" s="7" customFormat="1" ht="44.1" customHeight="1" x14ac:dyDescent="0.15">
      <c r="A212" s="190">
        <v>73</v>
      </c>
      <c r="B212" s="191" t="s">
        <v>481</v>
      </c>
      <c r="C212" s="202">
        <v>1</v>
      </c>
      <c r="D212" s="191" t="s">
        <v>481</v>
      </c>
      <c r="E212" s="185" t="s">
        <v>8</v>
      </c>
      <c r="F212" s="204" t="s">
        <v>3598</v>
      </c>
      <c r="G212" s="206" t="s">
        <v>3599</v>
      </c>
      <c r="H212" s="173" t="s">
        <v>481</v>
      </c>
      <c r="I212" s="173" t="s">
        <v>481</v>
      </c>
      <c r="J212" s="206" t="s">
        <v>5471</v>
      </c>
      <c r="K212" s="214" t="s">
        <v>85</v>
      </c>
      <c r="L212" s="173" t="s">
        <v>17</v>
      </c>
      <c r="M212" s="174" t="s">
        <v>16</v>
      </c>
    </row>
    <row r="213" spans="1:13" s="7" customFormat="1" ht="32.1" customHeight="1" x14ac:dyDescent="0.15">
      <c r="A213" s="193"/>
      <c r="B213" s="194"/>
      <c r="C213" s="177"/>
      <c r="D213" s="194"/>
      <c r="E213" s="185" t="s">
        <v>9</v>
      </c>
      <c r="F213" s="204" t="s">
        <v>3603</v>
      </c>
      <c r="G213" s="206" t="s">
        <v>3604</v>
      </c>
      <c r="H213" s="179"/>
      <c r="I213" s="179"/>
      <c r="J213" s="206" t="s">
        <v>3604</v>
      </c>
      <c r="K213" s="211"/>
      <c r="L213" s="209"/>
      <c r="M213" s="178"/>
    </row>
    <row r="214" spans="1:13" s="7" customFormat="1" ht="56.1" customHeight="1" x14ac:dyDescent="0.15">
      <c r="A214" s="193"/>
      <c r="B214" s="194"/>
      <c r="C214" s="177"/>
      <c r="D214" s="194"/>
      <c r="E214" s="185" t="s">
        <v>11</v>
      </c>
      <c r="F214" s="204" t="s">
        <v>3605</v>
      </c>
      <c r="G214" s="206" t="s">
        <v>3607</v>
      </c>
      <c r="H214" s="179"/>
      <c r="I214" s="179"/>
      <c r="J214" s="206" t="s">
        <v>3607</v>
      </c>
      <c r="K214" s="212" t="s">
        <v>483</v>
      </c>
      <c r="L214" s="209"/>
      <c r="M214" s="178"/>
    </row>
    <row r="215" spans="1:13" s="7" customFormat="1" ht="32.1" customHeight="1" x14ac:dyDescent="0.15">
      <c r="A215" s="193"/>
      <c r="B215" s="194"/>
      <c r="C215" s="177"/>
      <c r="D215" s="194"/>
      <c r="E215" s="185" t="s">
        <v>12</v>
      </c>
      <c r="F215" s="204" t="s">
        <v>3609</v>
      </c>
      <c r="G215" s="206" t="s">
        <v>3610</v>
      </c>
      <c r="H215" s="179"/>
      <c r="I215" s="179"/>
      <c r="J215" s="206" t="s">
        <v>6627</v>
      </c>
      <c r="K215" s="212" t="s">
        <v>85</v>
      </c>
      <c r="L215" s="209"/>
      <c r="M215" s="178"/>
    </row>
    <row r="216" spans="1:13" s="7" customFormat="1" ht="32.1" customHeight="1" x14ac:dyDescent="0.15">
      <c r="A216" s="193"/>
      <c r="B216" s="194"/>
      <c r="C216" s="184"/>
      <c r="D216" s="198"/>
      <c r="E216" s="185" t="s">
        <v>13</v>
      </c>
      <c r="F216" s="204" t="s">
        <v>3612</v>
      </c>
      <c r="G216" s="206" t="s">
        <v>198</v>
      </c>
      <c r="H216" s="179"/>
      <c r="I216" s="189"/>
      <c r="J216" s="206" t="s">
        <v>6628</v>
      </c>
      <c r="K216" s="212" t="s">
        <v>32</v>
      </c>
      <c r="L216" s="211"/>
      <c r="M216" s="187"/>
    </row>
    <row r="217" spans="1:13" s="7" customFormat="1" ht="56.1" customHeight="1" x14ac:dyDescent="0.15">
      <c r="A217" s="193"/>
      <c r="B217" s="194"/>
      <c r="C217" s="202">
        <v>2</v>
      </c>
      <c r="D217" s="191" t="s">
        <v>484</v>
      </c>
      <c r="E217" s="171" t="s">
        <v>7</v>
      </c>
      <c r="F217" s="191" t="s">
        <v>4975</v>
      </c>
      <c r="G217" s="206" t="s">
        <v>6629</v>
      </c>
      <c r="H217" s="179"/>
      <c r="I217" s="173" t="s">
        <v>484</v>
      </c>
      <c r="J217" s="206" t="s">
        <v>6630</v>
      </c>
      <c r="K217" s="212" t="s">
        <v>85</v>
      </c>
      <c r="L217" s="173" t="s">
        <v>17</v>
      </c>
      <c r="M217" s="174" t="s">
        <v>3750</v>
      </c>
    </row>
    <row r="218" spans="1:13" s="7" customFormat="1" ht="44.1" customHeight="1" x14ac:dyDescent="0.15">
      <c r="A218" s="193"/>
      <c r="B218" s="194"/>
      <c r="C218" s="177"/>
      <c r="D218" s="194"/>
      <c r="E218" s="180"/>
      <c r="F218" s="194"/>
      <c r="G218" s="206" t="s">
        <v>6631</v>
      </c>
      <c r="H218" s="179"/>
      <c r="I218" s="179"/>
      <c r="J218" s="206" t="s">
        <v>6632</v>
      </c>
      <c r="K218" s="212" t="s">
        <v>32</v>
      </c>
      <c r="L218" s="189"/>
      <c r="M218" s="187"/>
    </row>
    <row r="219" spans="1:13" s="7" customFormat="1" ht="32.1" customHeight="1" x14ac:dyDescent="0.15">
      <c r="A219" s="193"/>
      <c r="B219" s="194"/>
      <c r="C219" s="177"/>
      <c r="D219" s="194"/>
      <c r="E219" s="197"/>
      <c r="F219" s="198"/>
      <c r="G219" s="206" t="s">
        <v>6633</v>
      </c>
      <c r="H219" s="179"/>
      <c r="I219" s="179"/>
      <c r="J219" s="206" t="s">
        <v>6634</v>
      </c>
      <c r="K219" s="212" t="s">
        <v>80</v>
      </c>
      <c r="L219" s="173" t="s">
        <v>17</v>
      </c>
      <c r="M219" s="174" t="s">
        <v>16</v>
      </c>
    </row>
    <row r="220" spans="1:13" s="7" customFormat="1" ht="44.1" customHeight="1" x14ac:dyDescent="0.15">
      <c r="A220" s="193"/>
      <c r="B220" s="194"/>
      <c r="C220" s="177"/>
      <c r="D220" s="194"/>
      <c r="E220" s="185" t="s">
        <v>9</v>
      </c>
      <c r="F220" s="204" t="s">
        <v>3621</v>
      </c>
      <c r="G220" s="181" t="s">
        <v>3623</v>
      </c>
      <c r="H220" s="178"/>
      <c r="I220" s="178"/>
      <c r="J220" s="181" t="s">
        <v>6635</v>
      </c>
      <c r="K220" s="214" t="s">
        <v>83</v>
      </c>
      <c r="L220" s="209"/>
      <c r="M220" s="178"/>
    </row>
    <row r="221" spans="1:13" s="7" customFormat="1" ht="44.1" customHeight="1" x14ac:dyDescent="0.15">
      <c r="A221" s="193"/>
      <c r="B221" s="194"/>
      <c r="C221" s="184"/>
      <c r="D221" s="198"/>
      <c r="E221" s="185" t="s">
        <v>11</v>
      </c>
      <c r="F221" s="204" t="s">
        <v>3626</v>
      </c>
      <c r="G221" s="206" t="s">
        <v>3627</v>
      </c>
      <c r="H221" s="179"/>
      <c r="I221" s="189"/>
      <c r="J221" s="206" t="s">
        <v>6636</v>
      </c>
      <c r="K221" s="211"/>
      <c r="L221" s="211"/>
      <c r="M221" s="187"/>
    </row>
    <row r="222" spans="1:13" s="7" customFormat="1" ht="68.099999999999994" customHeight="1" x14ac:dyDescent="0.15">
      <c r="A222" s="193"/>
      <c r="B222" s="194"/>
      <c r="C222" s="202">
        <v>3</v>
      </c>
      <c r="D222" s="191" t="s">
        <v>485</v>
      </c>
      <c r="E222" s="171" t="s">
        <v>11</v>
      </c>
      <c r="F222" s="191" t="s">
        <v>3634</v>
      </c>
      <c r="G222" s="206" t="s">
        <v>3640</v>
      </c>
      <c r="H222" s="179"/>
      <c r="I222" s="173" t="s">
        <v>485</v>
      </c>
      <c r="J222" s="206" t="s">
        <v>3640</v>
      </c>
      <c r="K222" s="212" t="s">
        <v>3641</v>
      </c>
      <c r="L222" s="173" t="s">
        <v>17</v>
      </c>
      <c r="M222" s="174" t="s">
        <v>16</v>
      </c>
    </row>
    <row r="223" spans="1:13" s="7" customFormat="1" ht="56.1" customHeight="1" x14ac:dyDescent="0.15">
      <c r="A223" s="201"/>
      <c r="B223" s="198"/>
      <c r="C223" s="184"/>
      <c r="D223" s="198"/>
      <c r="E223" s="180"/>
      <c r="F223" s="198"/>
      <c r="G223" s="206" t="s">
        <v>3642</v>
      </c>
      <c r="H223" s="189"/>
      <c r="I223" s="189"/>
      <c r="J223" s="206" t="s">
        <v>615</v>
      </c>
      <c r="K223" s="212" t="s">
        <v>3643</v>
      </c>
      <c r="L223" s="211"/>
      <c r="M223" s="187"/>
    </row>
    <row r="224" spans="1:13" ht="56.1" customHeight="1" x14ac:dyDescent="0.15">
      <c r="A224" s="270">
        <v>75</v>
      </c>
      <c r="B224" s="204" t="s">
        <v>488</v>
      </c>
      <c r="C224" s="242">
        <v>2</v>
      </c>
      <c r="D224" s="186" t="s">
        <v>490</v>
      </c>
      <c r="E224" s="185"/>
      <c r="F224" s="186" t="s">
        <v>3647</v>
      </c>
      <c r="G224" s="206" t="s">
        <v>3649</v>
      </c>
      <c r="H224" s="206" t="s">
        <v>488</v>
      </c>
      <c r="I224" s="206" t="s">
        <v>490</v>
      </c>
      <c r="J224" s="206" t="s">
        <v>6637</v>
      </c>
      <c r="K224" s="206" t="s">
        <v>492</v>
      </c>
      <c r="L224" s="206" t="s">
        <v>17</v>
      </c>
      <c r="M224" s="206" t="s">
        <v>16</v>
      </c>
    </row>
    <row r="225" spans="1:13" ht="13.5" x14ac:dyDescent="0.15">
      <c r="A225" s="252" t="s">
        <v>35</v>
      </c>
      <c r="B225" s="253"/>
      <c r="C225" s="254"/>
      <c r="D225" s="253"/>
      <c r="E225" s="254"/>
      <c r="F225" s="253"/>
      <c r="G225" s="253"/>
      <c r="H225" s="253"/>
      <c r="I225" s="253"/>
      <c r="J225" s="253"/>
      <c r="K225" s="253"/>
      <c r="L225" s="253"/>
      <c r="M225" s="255"/>
    </row>
    <row r="226" spans="1:13" ht="12" x14ac:dyDescent="0.15">
      <c r="A226" s="287" t="s">
        <v>36</v>
      </c>
      <c r="B226" s="288"/>
      <c r="C226" s="288"/>
      <c r="D226" s="288"/>
      <c r="E226" s="288"/>
      <c r="F226" s="288"/>
      <c r="G226" s="288"/>
      <c r="H226" s="288"/>
      <c r="I226" s="288"/>
      <c r="J226" s="288"/>
      <c r="K226" s="288"/>
      <c r="L226" s="288"/>
      <c r="M226" s="289"/>
    </row>
    <row r="227" spans="1:13" ht="27" customHeight="1" x14ac:dyDescent="0.15">
      <c r="A227" s="287" t="s">
        <v>5033</v>
      </c>
      <c r="B227" s="288"/>
      <c r="C227" s="288"/>
      <c r="D227" s="288"/>
      <c r="E227" s="288"/>
      <c r="F227" s="288"/>
      <c r="G227" s="288"/>
      <c r="H227" s="288"/>
      <c r="I227" s="288"/>
      <c r="J227" s="288"/>
      <c r="K227" s="288"/>
      <c r="L227" s="288"/>
      <c r="M227" s="289"/>
    </row>
    <row r="228" spans="1:13" ht="27" customHeight="1" x14ac:dyDescent="0.15">
      <c r="A228" s="287" t="s">
        <v>284</v>
      </c>
      <c r="B228" s="288"/>
      <c r="C228" s="288"/>
      <c r="D228" s="288"/>
      <c r="E228" s="288"/>
      <c r="F228" s="288"/>
      <c r="G228" s="288"/>
      <c r="H228" s="288"/>
      <c r="I228" s="288"/>
      <c r="J228" s="288"/>
      <c r="K228" s="288"/>
      <c r="L228" s="288"/>
      <c r="M228" s="289"/>
    </row>
    <row r="229" spans="1:13" ht="13.5" x14ac:dyDescent="0.15">
      <c r="A229" s="256" t="s">
        <v>40</v>
      </c>
      <c r="B229" s="257"/>
      <c r="C229" s="258"/>
      <c r="D229" s="257"/>
      <c r="E229" s="258"/>
      <c r="F229" s="257"/>
      <c r="G229" s="257"/>
      <c r="H229" s="257"/>
      <c r="I229" s="257"/>
      <c r="J229" s="257"/>
      <c r="K229" s="257"/>
      <c r="L229" s="257"/>
      <c r="M229" s="259"/>
    </row>
    <row r="230" spans="1:13" ht="13.5" x14ac:dyDescent="0.15">
      <c r="A230" s="256" t="s">
        <v>41</v>
      </c>
      <c r="B230" s="257"/>
      <c r="C230" s="258"/>
      <c r="D230" s="257"/>
      <c r="E230" s="258"/>
      <c r="F230" s="257"/>
      <c r="G230" s="257"/>
      <c r="H230" s="257"/>
      <c r="I230" s="257"/>
      <c r="J230" s="257"/>
      <c r="K230" s="257"/>
      <c r="L230" s="257"/>
      <c r="M230" s="259"/>
    </row>
    <row r="231" spans="1:13" ht="13.5" x14ac:dyDescent="0.15">
      <c r="A231" s="256" t="s">
        <v>42</v>
      </c>
      <c r="B231" s="257"/>
      <c r="C231" s="258"/>
      <c r="D231" s="257"/>
      <c r="E231" s="258"/>
      <c r="F231" s="257"/>
      <c r="G231" s="257"/>
      <c r="H231" s="257"/>
      <c r="I231" s="257"/>
      <c r="J231" s="257"/>
      <c r="K231" s="257"/>
      <c r="L231" s="257"/>
      <c r="M231" s="259"/>
    </row>
    <row r="232" spans="1:13" ht="13.5" x14ac:dyDescent="0.15">
      <c r="A232" s="256" t="s">
        <v>43</v>
      </c>
      <c r="B232" s="257"/>
      <c r="C232" s="258"/>
      <c r="D232" s="257"/>
      <c r="E232" s="258"/>
      <c r="F232" s="257"/>
      <c r="G232" s="257"/>
      <c r="H232" s="257"/>
      <c r="I232" s="257"/>
      <c r="J232" s="257"/>
      <c r="K232" s="257"/>
      <c r="L232" s="257"/>
      <c r="M232" s="259"/>
    </row>
    <row r="233" spans="1:13" ht="13.5" x14ac:dyDescent="0.15">
      <c r="A233" s="256" t="s">
        <v>44</v>
      </c>
      <c r="B233" s="257"/>
      <c r="C233" s="258"/>
      <c r="D233" s="257"/>
      <c r="E233" s="258"/>
      <c r="F233" s="257"/>
      <c r="G233" s="257"/>
      <c r="H233" s="257"/>
      <c r="I233" s="257"/>
      <c r="J233" s="257"/>
      <c r="K233" s="257"/>
      <c r="L233" s="257"/>
      <c r="M233" s="259"/>
    </row>
    <row r="234" spans="1:13" ht="13.5" x14ac:dyDescent="0.15">
      <c r="A234" s="256" t="s">
        <v>45</v>
      </c>
      <c r="B234" s="257"/>
      <c r="C234" s="258"/>
      <c r="D234" s="257"/>
      <c r="E234" s="258"/>
      <c r="F234" s="257"/>
      <c r="G234" s="257"/>
      <c r="H234" s="257"/>
      <c r="I234" s="257"/>
      <c r="J234" s="257"/>
      <c r="K234" s="257"/>
      <c r="L234" s="257"/>
      <c r="M234" s="259"/>
    </row>
    <row r="235" spans="1:13" ht="13.5" x14ac:dyDescent="0.15">
      <c r="A235" s="256" t="s">
        <v>285</v>
      </c>
      <c r="B235" s="257"/>
      <c r="C235" s="258"/>
      <c r="D235" s="257"/>
      <c r="E235" s="258"/>
      <c r="F235" s="257"/>
      <c r="G235" s="257"/>
      <c r="H235" s="257"/>
      <c r="I235" s="257"/>
      <c r="J235" s="257"/>
      <c r="K235" s="257"/>
      <c r="L235" s="257"/>
      <c r="M235" s="259"/>
    </row>
    <row r="236" spans="1:13" ht="12" x14ac:dyDescent="0.15">
      <c r="A236" s="290" t="s">
        <v>286</v>
      </c>
      <c r="B236" s="291"/>
      <c r="C236" s="291"/>
      <c r="D236" s="291"/>
      <c r="E236" s="291"/>
      <c r="F236" s="291"/>
      <c r="G236" s="291"/>
      <c r="H236" s="291"/>
      <c r="I236" s="291"/>
      <c r="J236" s="291"/>
      <c r="K236" s="291"/>
      <c r="L236" s="291"/>
      <c r="M236" s="292"/>
    </row>
    <row r="237" spans="1:13" ht="27" customHeight="1" x14ac:dyDescent="0.15">
      <c r="A237" s="287" t="s">
        <v>287</v>
      </c>
      <c r="B237" s="291"/>
      <c r="C237" s="291"/>
      <c r="D237" s="291"/>
      <c r="E237" s="291"/>
      <c r="F237" s="291"/>
      <c r="G237" s="291"/>
      <c r="H237" s="291"/>
      <c r="I237" s="291"/>
      <c r="J237" s="291"/>
      <c r="K237" s="291"/>
      <c r="L237" s="291"/>
      <c r="M237" s="292"/>
    </row>
    <row r="238" spans="1:13" ht="13.5" x14ac:dyDescent="0.15">
      <c r="A238" s="256" t="s">
        <v>52</v>
      </c>
      <c r="B238" s="257"/>
      <c r="C238" s="258"/>
      <c r="D238" s="257"/>
      <c r="E238" s="258"/>
      <c r="F238" s="257"/>
      <c r="G238" s="257"/>
      <c r="H238" s="257"/>
      <c r="I238" s="257"/>
      <c r="J238" s="257"/>
      <c r="K238" s="257"/>
      <c r="L238" s="257"/>
      <c r="M238" s="259"/>
    </row>
    <row r="239" spans="1:13" ht="13.5" x14ac:dyDescent="0.15">
      <c r="A239" s="256" t="s">
        <v>53</v>
      </c>
      <c r="B239" s="257"/>
      <c r="C239" s="258"/>
      <c r="D239" s="257"/>
      <c r="E239" s="258"/>
      <c r="F239" s="257"/>
      <c r="G239" s="257"/>
      <c r="H239" s="257"/>
      <c r="I239" s="257"/>
      <c r="J239" s="257"/>
      <c r="K239" s="257"/>
      <c r="L239" s="257"/>
      <c r="M239" s="259"/>
    </row>
    <row r="240" spans="1:13" ht="27" customHeight="1" x14ac:dyDescent="0.15">
      <c r="A240" s="287" t="s">
        <v>288</v>
      </c>
      <c r="B240" s="291"/>
      <c r="C240" s="291"/>
      <c r="D240" s="291"/>
      <c r="E240" s="291"/>
      <c r="F240" s="291"/>
      <c r="G240" s="291"/>
      <c r="H240" s="291"/>
      <c r="I240" s="291"/>
      <c r="J240" s="291"/>
      <c r="K240" s="291"/>
      <c r="L240" s="291"/>
      <c r="M240" s="292"/>
    </row>
    <row r="241" spans="1:13" ht="54" customHeight="1" x14ac:dyDescent="0.15">
      <c r="A241" s="287" t="s">
        <v>289</v>
      </c>
      <c r="B241" s="291"/>
      <c r="C241" s="291"/>
      <c r="D241" s="291"/>
      <c r="E241" s="291"/>
      <c r="F241" s="291"/>
      <c r="G241" s="291"/>
      <c r="H241" s="291"/>
      <c r="I241" s="291"/>
      <c r="J241" s="291"/>
      <c r="K241" s="291"/>
      <c r="L241" s="291"/>
      <c r="M241" s="292"/>
    </row>
    <row r="242" spans="1:13" ht="12" x14ac:dyDescent="0.15">
      <c r="A242" s="313" t="s">
        <v>290</v>
      </c>
      <c r="B242" s="291"/>
      <c r="C242" s="291"/>
      <c r="D242" s="291"/>
      <c r="E242" s="291"/>
      <c r="F242" s="291"/>
      <c r="G242" s="291"/>
      <c r="H242" s="291"/>
      <c r="I242" s="291"/>
      <c r="J242" s="291"/>
      <c r="K242" s="291"/>
      <c r="L242" s="291"/>
      <c r="M242" s="292"/>
    </row>
    <row r="243" spans="1:13" ht="13.5" x14ac:dyDescent="0.15">
      <c r="A243" s="256" t="s">
        <v>62</v>
      </c>
      <c r="B243" s="257"/>
      <c r="C243" s="258"/>
      <c r="D243" s="257"/>
      <c r="E243" s="258"/>
      <c r="F243" s="257"/>
      <c r="G243" s="257"/>
      <c r="H243" s="257"/>
      <c r="I243" s="257"/>
      <c r="J243" s="257"/>
      <c r="K243" s="257"/>
      <c r="L243" s="257"/>
      <c r="M243" s="259"/>
    </row>
    <row r="244" spans="1:13" ht="13.5" x14ac:dyDescent="0.15">
      <c r="A244" s="256" t="s">
        <v>63</v>
      </c>
      <c r="B244" s="257"/>
      <c r="C244" s="258"/>
      <c r="D244" s="257"/>
      <c r="E244" s="258"/>
      <c r="F244" s="257"/>
      <c r="G244" s="257"/>
      <c r="H244" s="257"/>
      <c r="I244" s="257"/>
      <c r="J244" s="257"/>
      <c r="K244" s="257"/>
      <c r="L244" s="257"/>
      <c r="M244" s="259"/>
    </row>
    <row r="245" spans="1:13" ht="13.5" x14ac:dyDescent="0.15">
      <c r="A245" s="256" t="s">
        <v>64</v>
      </c>
      <c r="B245" s="257"/>
      <c r="C245" s="258"/>
      <c r="D245" s="257"/>
      <c r="E245" s="258"/>
      <c r="F245" s="257"/>
      <c r="G245" s="257"/>
      <c r="H245" s="257"/>
      <c r="I245" s="257"/>
      <c r="J245" s="257"/>
      <c r="K245" s="257"/>
      <c r="L245" s="257"/>
      <c r="M245" s="259"/>
    </row>
    <row r="246" spans="1:13" ht="13.5" x14ac:dyDescent="0.15">
      <c r="A246" s="256" t="s">
        <v>65</v>
      </c>
      <c r="B246" s="257"/>
      <c r="C246" s="258"/>
      <c r="D246" s="257"/>
      <c r="E246" s="258"/>
      <c r="F246" s="257"/>
      <c r="G246" s="257"/>
      <c r="H246" s="257"/>
      <c r="I246" s="257"/>
      <c r="J246" s="257"/>
      <c r="K246" s="257"/>
      <c r="L246" s="257"/>
      <c r="M246" s="259"/>
    </row>
    <row r="247" spans="1:13" ht="13.5" x14ac:dyDescent="0.15">
      <c r="A247" s="256" t="s">
        <v>66</v>
      </c>
      <c r="B247" s="257"/>
      <c r="C247" s="258"/>
      <c r="D247" s="257"/>
      <c r="E247" s="258"/>
      <c r="F247" s="257"/>
      <c r="G247" s="257"/>
      <c r="H247" s="257"/>
      <c r="I247" s="257"/>
      <c r="J247" s="257"/>
      <c r="K247" s="257"/>
      <c r="L247" s="257"/>
      <c r="M247" s="259"/>
    </row>
    <row r="248" spans="1:13" ht="13.5" x14ac:dyDescent="0.15">
      <c r="A248" s="256" t="s">
        <v>67</v>
      </c>
      <c r="B248" s="257"/>
      <c r="C248" s="258"/>
      <c r="D248" s="257"/>
      <c r="E248" s="258"/>
      <c r="F248" s="257"/>
      <c r="G248" s="257"/>
      <c r="H248" s="257"/>
      <c r="I248" s="257"/>
      <c r="J248" s="257"/>
      <c r="K248" s="257"/>
      <c r="L248" s="257"/>
      <c r="M248" s="259"/>
    </row>
    <row r="249" spans="1:13" ht="13.5" x14ac:dyDescent="0.15">
      <c r="A249" s="256" t="s">
        <v>68</v>
      </c>
      <c r="B249" s="257"/>
      <c r="C249" s="258"/>
      <c r="D249" s="257"/>
      <c r="E249" s="258"/>
      <c r="F249" s="257"/>
      <c r="G249" s="257"/>
      <c r="H249" s="257"/>
      <c r="I249" s="257"/>
      <c r="J249" s="257"/>
      <c r="K249" s="257"/>
      <c r="L249" s="257"/>
      <c r="M249" s="259"/>
    </row>
    <row r="250" spans="1:13" ht="13.5" x14ac:dyDescent="0.15">
      <c r="A250" s="256" t="s">
        <v>69</v>
      </c>
      <c r="B250" s="257"/>
      <c r="C250" s="258"/>
      <c r="D250" s="257"/>
      <c r="E250" s="258"/>
      <c r="F250" s="257"/>
      <c r="G250" s="257"/>
      <c r="H250" s="257"/>
      <c r="I250" s="257"/>
      <c r="J250" s="257"/>
      <c r="K250" s="257"/>
      <c r="L250" s="257"/>
      <c r="M250" s="259"/>
    </row>
    <row r="251" spans="1:13" ht="13.5" x14ac:dyDescent="0.15">
      <c r="A251" s="260"/>
      <c r="B251" s="261"/>
      <c r="C251" s="262"/>
      <c r="D251" s="261"/>
      <c r="E251" s="262"/>
      <c r="F251" s="261"/>
      <c r="G251" s="261"/>
      <c r="H251" s="261"/>
      <c r="I251" s="261"/>
      <c r="J251" s="261"/>
      <c r="K251" s="261"/>
      <c r="L251" s="261"/>
      <c r="M251" s="263"/>
    </row>
    <row r="252" spans="1:13" x14ac:dyDescent="0.15">
      <c r="A252" s="294"/>
      <c r="B252" s="295"/>
      <c r="C252" s="294"/>
      <c r="D252" s="295"/>
      <c r="E252" s="294"/>
      <c r="F252" s="295"/>
      <c r="G252" s="294"/>
      <c r="H252" s="294"/>
      <c r="I252" s="294"/>
      <c r="J252" s="294"/>
      <c r="K252" s="294"/>
      <c r="L252" s="294"/>
      <c r="M252" s="295"/>
    </row>
  </sheetData>
  <sheetProtection algorithmName="SHA-512" hashValue="2mn5judA34qzR45ZMzD6cFvj3J01KsKBN1gD5zVefwc7ym6QCfJzLnfHCSuTgq2Om5gPCw5MGo7VDbPb1J5/7g==" saltValue="xdT+WjRjE3jrw9sLHTcPdQ==" spinCount="100000" sheet="1" objects="1" scenarios="1" selectLockedCells="1" selectUnlockedCells="1"/>
  <mergeCells count="12">
    <mergeCell ref="A242:M242"/>
    <mergeCell ref="A1:M1"/>
    <mergeCell ref="A3:B3"/>
    <mergeCell ref="C3:D3"/>
    <mergeCell ref="E3:F3"/>
    <mergeCell ref="A226:M226"/>
    <mergeCell ref="A227:M227"/>
    <mergeCell ref="A228:M228"/>
    <mergeCell ref="A236:M236"/>
    <mergeCell ref="A237:M237"/>
    <mergeCell ref="A240:M240"/>
    <mergeCell ref="A241:M241"/>
  </mergeCells>
  <phoneticPr fontId="9"/>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B16386-36C9-4991-A7C2-F11DF2F9092D}">
  <dimension ref="A1:M904"/>
  <sheetViews>
    <sheetView showGridLines="0" zoomScale="85" zoomScaleNormal="85" workbookViewId="0">
      <selection sqref="A1:M1"/>
    </sheetView>
  </sheetViews>
  <sheetFormatPr defaultColWidth="9" defaultRowHeight="10.5" x14ac:dyDescent="0.15"/>
  <cols>
    <col min="1" max="1" width="3.125" style="10" customWidth="1"/>
    <col min="2" max="2" width="18.75" style="6" customWidth="1"/>
    <col min="3" max="3" width="4.5" style="10" customWidth="1"/>
    <col min="4" max="4" width="24.75" style="6" customWidth="1"/>
    <col min="5" max="5" width="2.75" style="10" customWidth="1"/>
    <col min="6" max="6" width="31.875" style="6" customWidth="1"/>
    <col min="7" max="7" width="42" style="10" customWidth="1"/>
    <col min="8" max="9" width="13.875" style="10" customWidth="1"/>
    <col min="10" max="10" width="60.625" style="10" customWidth="1"/>
    <col min="11" max="11" width="21.625" style="10" customWidth="1"/>
    <col min="12" max="12" width="11.375" style="10" customWidth="1"/>
    <col min="13" max="13" width="31.125" style="6" customWidth="1"/>
    <col min="14" max="16384" width="9" style="6"/>
  </cols>
  <sheetData>
    <row r="1" spans="1:13" ht="18.75" x14ac:dyDescent="0.15">
      <c r="A1" s="154" t="s">
        <v>6638</v>
      </c>
      <c r="B1" s="154"/>
      <c r="C1" s="154"/>
      <c r="D1" s="154"/>
      <c r="E1" s="154"/>
      <c r="F1" s="154"/>
      <c r="G1" s="154"/>
      <c r="H1" s="154"/>
      <c r="I1" s="154"/>
      <c r="J1" s="154"/>
      <c r="K1" s="154"/>
      <c r="L1" s="154"/>
      <c r="M1" s="154"/>
    </row>
    <row r="2" spans="1:13" ht="18.75" x14ac:dyDescent="0.15">
      <c r="A2" s="155" t="s">
        <v>2618</v>
      </c>
      <c r="B2" s="156"/>
      <c r="C2" s="157"/>
      <c r="D2" s="156"/>
      <c r="E2" s="157"/>
      <c r="F2" s="156"/>
      <c r="G2" s="156"/>
      <c r="H2" s="157"/>
      <c r="I2" s="157"/>
      <c r="J2" s="157"/>
      <c r="K2" s="156"/>
      <c r="L2" s="156"/>
      <c r="M2" s="158" t="s">
        <v>6639</v>
      </c>
    </row>
    <row r="3" spans="1:13" ht="42" customHeight="1" x14ac:dyDescent="0.15">
      <c r="A3" s="159" t="s">
        <v>0</v>
      </c>
      <c r="B3" s="160"/>
      <c r="C3" s="266" t="s">
        <v>1</v>
      </c>
      <c r="D3" s="160"/>
      <c r="E3" s="159" t="s">
        <v>2</v>
      </c>
      <c r="F3" s="160"/>
      <c r="G3" s="161" t="s">
        <v>2620</v>
      </c>
      <c r="H3" s="163" t="s">
        <v>2621</v>
      </c>
      <c r="I3" s="163" t="s">
        <v>2622</v>
      </c>
      <c r="J3" s="164" t="s">
        <v>2623</v>
      </c>
      <c r="K3" s="165" t="s">
        <v>3</v>
      </c>
      <c r="L3" s="166" t="s">
        <v>4</v>
      </c>
      <c r="M3" s="167" t="s">
        <v>2624</v>
      </c>
    </row>
    <row r="4" spans="1:13" ht="56.1" customHeight="1" x14ac:dyDescent="0.15">
      <c r="A4" s="168">
        <v>22</v>
      </c>
      <c r="B4" s="169" t="s">
        <v>15</v>
      </c>
      <c r="C4" s="202"/>
      <c r="D4" s="169" t="s">
        <v>377</v>
      </c>
      <c r="E4" s="185" t="s">
        <v>5</v>
      </c>
      <c r="F4" s="186" t="s">
        <v>72</v>
      </c>
      <c r="G4" s="181" t="s">
        <v>378</v>
      </c>
      <c r="H4" s="174" t="s">
        <v>15</v>
      </c>
      <c r="I4" s="174" t="s">
        <v>377</v>
      </c>
      <c r="J4" s="181" t="s">
        <v>378</v>
      </c>
      <c r="K4" s="212" t="s">
        <v>379</v>
      </c>
      <c r="L4" s="173" t="s">
        <v>2625</v>
      </c>
      <c r="M4" s="174" t="s">
        <v>16</v>
      </c>
    </row>
    <row r="5" spans="1:13" ht="44.1" customHeight="1" x14ac:dyDescent="0.15">
      <c r="A5" s="175"/>
      <c r="B5" s="176"/>
      <c r="C5" s="177"/>
      <c r="D5" s="176"/>
      <c r="E5" s="171" t="s">
        <v>7</v>
      </c>
      <c r="F5" s="191" t="s">
        <v>74</v>
      </c>
      <c r="G5" s="181" t="s">
        <v>216</v>
      </c>
      <c r="H5" s="178"/>
      <c r="I5" s="178"/>
      <c r="J5" s="181" t="s">
        <v>6640</v>
      </c>
      <c r="K5" s="174" t="s">
        <v>140</v>
      </c>
      <c r="L5" s="179"/>
      <c r="M5" s="178"/>
    </row>
    <row r="6" spans="1:13" ht="32.1" customHeight="1" x14ac:dyDescent="0.15">
      <c r="A6" s="175"/>
      <c r="B6" s="176"/>
      <c r="C6" s="177"/>
      <c r="D6" s="176"/>
      <c r="E6" s="197"/>
      <c r="F6" s="198"/>
      <c r="G6" s="181" t="s">
        <v>2627</v>
      </c>
      <c r="H6" s="178"/>
      <c r="I6" s="178"/>
      <c r="J6" s="181" t="s">
        <v>380</v>
      </c>
      <c r="K6" s="187"/>
      <c r="L6" s="179"/>
      <c r="M6" s="187"/>
    </row>
    <row r="7" spans="1:13" ht="56.1" customHeight="1" x14ac:dyDescent="0.15">
      <c r="A7" s="182"/>
      <c r="B7" s="183"/>
      <c r="C7" s="177"/>
      <c r="D7" s="183"/>
      <c r="E7" s="185" t="s">
        <v>8</v>
      </c>
      <c r="F7" s="186" t="s">
        <v>75</v>
      </c>
      <c r="G7" s="181" t="s">
        <v>202</v>
      </c>
      <c r="H7" s="187"/>
      <c r="I7" s="187"/>
      <c r="J7" s="181" t="s">
        <v>6641</v>
      </c>
      <c r="K7" s="181" t="s">
        <v>382</v>
      </c>
      <c r="L7" s="189"/>
      <c r="M7" s="181" t="s">
        <v>2628</v>
      </c>
    </row>
    <row r="8" spans="1:13" ht="104.1" customHeight="1" x14ac:dyDescent="0.15">
      <c r="A8" s="190">
        <v>25</v>
      </c>
      <c r="B8" s="191" t="s">
        <v>77</v>
      </c>
      <c r="C8" s="202"/>
      <c r="D8" s="191" t="s">
        <v>78</v>
      </c>
      <c r="E8" s="185" t="s">
        <v>5</v>
      </c>
      <c r="F8" s="204" t="s">
        <v>2629</v>
      </c>
      <c r="G8" s="181" t="s">
        <v>2632</v>
      </c>
      <c r="H8" s="173" t="s">
        <v>77</v>
      </c>
      <c r="I8" s="173" t="s">
        <v>78</v>
      </c>
      <c r="J8" s="181" t="s">
        <v>6642</v>
      </c>
      <c r="K8" s="181" t="s">
        <v>382</v>
      </c>
      <c r="L8" s="173" t="s">
        <v>282</v>
      </c>
      <c r="M8" s="174" t="s">
        <v>2631</v>
      </c>
    </row>
    <row r="9" spans="1:13" ht="56.1" customHeight="1" x14ac:dyDescent="0.15">
      <c r="A9" s="201"/>
      <c r="B9" s="198"/>
      <c r="C9" s="184"/>
      <c r="D9" s="198"/>
      <c r="E9" s="185" t="s">
        <v>6</v>
      </c>
      <c r="F9" s="204" t="s">
        <v>79</v>
      </c>
      <c r="G9" s="181" t="s">
        <v>260</v>
      </c>
      <c r="H9" s="189"/>
      <c r="I9" s="189"/>
      <c r="J9" s="181" t="s">
        <v>5484</v>
      </c>
      <c r="K9" s="181" t="s">
        <v>80</v>
      </c>
      <c r="L9" s="189"/>
      <c r="M9" s="187"/>
    </row>
    <row r="10" spans="1:13" ht="44.1" customHeight="1" x14ac:dyDescent="0.15">
      <c r="A10" s="190">
        <v>50</v>
      </c>
      <c r="B10" s="191" t="s">
        <v>383</v>
      </c>
      <c r="C10" s="202">
        <v>1</v>
      </c>
      <c r="D10" s="191" t="s">
        <v>384</v>
      </c>
      <c r="E10" s="185" t="s">
        <v>5</v>
      </c>
      <c r="F10" s="186" t="s">
        <v>2656</v>
      </c>
      <c r="G10" s="206" t="s">
        <v>2659</v>
      </c>
      <c r="H10" s="173" t="s">
        <v>383</v>
      </c>
      <c r="I10" s="173" t="s">
        <v>384</v>
      </c>
      <c r="J10" s="206" t="s">
        <v>6643</v>
      </c>
      <c r="K10" s="174" t="s">
        <v>85</v>
      </c>
      <c r="L10" s="173" t="s">
        <v>17</v>
      </c>
      <c r="M10" s="174" t="s">
        <v>16</v>
      </c>
    </row>
    <row r="11" spans="1:13" ht="32.1" customHeight="1" x14ac:dyDescent="0.15">
      <c r="A11" s="193"/>
      <c r="B11" s="194"/>
      <c r="C11" s="177"/>
      <c r="D11" s="194"/>
      <c r="E11" s="185" t="s">
        <v>8</v>
      </c>
      <c r="F11" s="204" t="s">
        <v>2662</v>
      </c>
      <c r="G11" s="181" t="s">
        <v>2663</v>
      </c>
      <c r="H11" s="178"/>
      <c r="I11" s="178"/>
      <c r="J11" s="181" t="s">
        <v>5490</v>
      </c>
      <c r="K11" s="178"/>
      <c r="L11" s="179"/>
      <c r="M11" s="178"/>
    </row>
    <row r="12" spans="1:13" ht="32.1" customHeight="1" x14ac:dyDescent="0.15">
      <c r="A12" s="193"/>
      <c r="B12" s="194"/>
      <c r="C12" s="177"/>
      <c r="D12" s="194"/>
      <c r="E12" s="171" t="s">
        <v>11</v>
      </c>
      <c r="F12" s="191" t="s">
        <v>2668</v>
      </c>
      <c r="G12" s="206" t="s">
        <v>2671</v>
      </c>
      <c r="H12" s="179"/>
      <c r="I12" s="179"/>
      <c r="J12" s="206" t="s">
        <v>6644</v>
      </c>
      <c r="K12" s="178"/>
      <c r="L12" s="179"/>
      <c r="M12" s="178"/>
    </row>
    <row r="13" spans="1:13" ht="32.1" customHeight="1" x14ac:dyDescent="0.15">
      <c r="A13" s="193"/>
      <c r="B13" s="194"/>
      <c r="C13" s="177"/>
      <c r="D13" s="194"/>
      <c r="E13" s="180"/>
      <c r="F13" s="194"/>
      <c r="G13" s="206" t="s">
        <v>6645</v>
      </c>
      <c r="H13" s="179"/>
      <c r="I13" s="179"/>
      <c r="J13" s="206" t="s">
        <v>6646</v>
      </c>
      <c r="K13" s="178"/>
      <c r="L13" s="179"/>
      <c r="M13" s="178"/>
    </row>
    <row r="14" spans="1:13" ht="32.1" customHeight="1" x14ac:dyDescent="0.15">
      <c r="A14" s="193"/>
      <c r="B14" s="194"/>
      <c r="C14" s="177"/>
      <c r="D14" s="194"/>
      <c r="E14" s="180"/>
      <c r="F14" s="194"/>
      <c r="G14" s="206" t="s">
        <v>6647</v>
      </c>
      <c r="H14" s="179"/>
      <c r="I14" s="179"/>
      <c r="J14" s="206" t="s">
        <v>6648</v>
      </c>
      <c r="K14" s="178"/>
      <c r="L14" s="179"/>
      <c r="M14" s="178"/>
    </row>
    <row r="15" spans="1:13" ht="32.1" customHeight="1" x14ac:dyDescent="0.15">
      <c r="A15" s="193"/>
      <c r="B15" s="194"/>
      <c r="C15" s="177"/>
      <c r="D15" s="194"/>
      <c r="E15" s="197"/>
      <c r="F15" s="198"/>
      <c r="G15" s="206" t="s">
        <v>6649</v>
      </c>
      <c r="H15" s="179"/>
      <c r="I15" s="179"/>
      <c r="J15" s="206" t="s">
        <v>6650</v>
      </c>
      <c r="K15" s="178"/>
      <c r="L15" s="179"/>
      <c r="M15" s="178"/>
    </row>
    <row r="16" spans="1:13" s="7" customFormat="1" ht="32.1" customHeight="1" x14ac:dyDescent="0.15">
      <c r="A16" s="193"/>
      <c r="B16" s="194"/>
      <c r="C16" s="177"/>
      <c r="D16" s="194"/>
      <c r="E16" s="171" t="s">
        <v>20</v>
      </c>
      <c r="F16" s="191" t="s">
        <v>2687</v>
      </c>
      <c r="G16" s="206" t="s">
        <v>2688</v>
      </c>
      <c r="H16" s="179"/>
      <c r="I16" s="179"/>
      <c r="J16" s="206" t="s">
        <v>5059</v>
      </c>
      <c r="K16" s="178"/>
      <c r="L16" s="179"/>
      <c r="M16" s="178"/>
    </row>
    <row r="17" spans="1:13" s="7" customFormat="1" ht="32.1" customHeight="1" x14ac:dyDescent="0.15">
      <c r="A17" s="193"/>
      <c r="B17" s="194"/>
      <c r="C17" s="177"/>
      <c r="D17" s="194"/>
      <c r="E17" s="180"/>
      <c r="F17" s="194"/>
      <c r="G17" s="206" t="s">
        <v>6651</v>
      </c>
      <c r="H17" s="179"/>
      <c r="I17" s="179"/>
      <c r="J17" s="206" t="s">
        <v>6652</v>
      </c>
      <c r="K17" s="178"/>
      <c r="L17" s="179"/>
      <c r="M17" s="178"/>
    </row>
    <row r="18" spans="1:13" s="7" customFormat="1" ht="32.1" customHeight="1" x14ac:dyDescent="0.15">
      <c r="A18" s="193"/>
      <c r="B18" s="194"/>
      <c r="C18" s="184"/>
      <c r="D18" s="198"/>
      <c r="E18" s="197"/>
      <c r="F18" s="198"/>
      <c r="G18" s="206" t="s">
        <v>6653</v>
      </c>
      <c r="H18" s="179"/>
      <c r="I18" s="189"/>
      <c r="J18" s="206" t="s">
        <v>6654</v>
      </c>
      <c r="K18" s="187"/>
      <c r="L18" s="189"/>
      <c r="M18" s="187"/>
    </row>
    <row r="19" spans="1:13" s="7" customFormat="1" ht="44.1" customHeight="1" x14ac:dyDescent="0.15">
      <c r="A19" s="193"/>
      <c r="B19" s="194"/>
      <c r="C19" s="202">
        <v>3</v>
      </c>
      <c r="D19" s="191" t="s">
        <v>386</v>
      </c>
      <c r="E19" s="185" t="s">
        <v>5</v>
      </c>
      <c r="F19" s="204" t="s">
        <v>2691</v>
      </c>
      <c r="G19" s="206" t="s">
        <v>2692</v>
      </c>
      <c r="H19" s="179"/>
      <c r="I19" s="173" t="s">
        <v>386</v>
      </c>
      <c r="J19" s="206" t="s">
        <v>2693</v>
      </c>
      <c r="K19" s="212" t="s">
        <v>83</v>
      </c>
      <c r="L19" s="212" t="s">
        <v>21</v>
      </c>
      <c r="M19" s="174" t="s">
        <v>16</v>
      </c>
    </row>
    <row r="20" spans="1:13" s="7" customFormat="1" ht="44.1" customHeight="1" x14ac:dyDescent="0.15">
      <c r="A20" s="193"/>
      <c r="B20" s="194"/>
      <c r="C20" s="177"/>
      <c r="D20" s="194"/>
      <c r="E20" s="171" t="s">
        <v>6</v>
      </c>
      <c r="F20" s="191" t="s">
        <v>2694</v>
      </c>
      <c r="G20" s="206" t="s">
        <v>387</v>
      </c>
      <c r="H20" s="179"/>
      <c r="I20" s="179"/>
      <c r="J20" s="206" t="s">
        <v>5061</v>
      </c>
      <c r="K20" s="269" t="s">
        <v>32</v>
      </c>
      <c r="L20" s="214" t="s">
        <v>17</v>
      </c>
      <c r="M20" s="178"/>
    </row>
    <row r="21" spans="1:13" s="7" customFormat="1" ht="68.099999999999994" customHeight="1" x14ac:dyDescent="0.15">
      <c r="A21" s="193"/>
      <c r="B21" s="194"/>
      <c r="C21" s="177"/>
      <c r="D21" s="194"/>
      <c r="E21" s="197"/>
      <c r="F21" s="198"/>
      <c r="G21" s="206" t="s">
        <v>262</v>
      </c>
      <c r="H21" s="179"/>
      <c r="I21" s="179"/>
      <c r="J21" s="206" t="s">
        <v>262</v>
      </c>
      <c r="K21" s="212" t="s">
        <v>263</v>
      </c>
      <c r="L21" s="209"/>
      <c r="M21" s="178"/>
    </row>
    <row r="22" spans="1:13" s="7" customFormat="1" ht="32.1" customHeight="1" x14ac:dyDescent="0.15">
      <c r="A22" s="193"/>
      <c r="B22" s="194"/>
      <c r="C22" s="177"/>
      <c r="D22" s="194"/>
      <c r="E22" s="171" t="s">
        <v>7</v>
      </c>
      <c r="F22" s="191" t="s">
        <v>2700</v>
      </c>
      <c r="G22" s="206" t="s">
        <v>6655</v>
      </c>
      <c r="H22" s="179"/>
      <c r="I22" s="179"/>
      <c r="J22" s="206" t="s">
        <v>6656</v>
      </c>
      <c r="K22" s="212" t="s">
        <v>85</v>
      </c>
      <c r="L22" s="209"/>
      <c r="M22" s="178"/>
    </row>
    <row r="23" spans="1:13" s="7" customFormat="1" ht="32.1" customHeight="1" x14ac:dyDescent="0.15">
      <c r="A23" s="193"/>
      <c r="B23" s="194"/>
      <c r="C23" s="177"/>
      <c r="D23" s="194"/>
      <c r="E23" s="180"/>
      <c r="F23" s="194"/>
      <c r="G23" s="206" t="s">
        <v>6657</v>
      </c>
      <c r="H23" s="179"/>
      <c r="I23" s="179"/>
      <c r="J23" s="206" t="s">
        <v>6658</v>
      </c>
      <c r="K23" s="206" t="s">
        <v>83</v>
      </c>
      <c r="L23" s="179"/>
      <c r="M23" s="178"/>
    </row>
    <row r="24" spans="1:13" s="7" customFormat="1" ht="44.1" customHeight="1" x14ac:dyDescent="0.15">
      <c r="A24" s="193"/>
      <c r="B24" s="194"/>
      <c r="C24" s="177"/>
      <c r="D24" s="194"/>
      <c r="E24" s="180"/>
      <c r="F24" s="194"/>
      <c r="G24" s="206" t="s">
        <v>388</v>
      </c>
      <c r="H24" s="179"/>
      <c r="I24" s="179"/>
      <c r="J24" s="206" t="s">
        <v>6659</v>
      </c>
      <c r="K24" s="212" t="s">
        <v>80</v>
      </c>
      <c r="L24" s="209"/>
      <c r="M24" s="178"/>
    </row>
    <row r="25" spans="1:13" s="7" customFormat="1" ht="32.1" customHeight="1" x14ac:dyDescent="0.15">
      <c r="A25" s="193"/>
      <c r="B25" s="194"/>
      <c r="C25" s="177"/>
      <c r="D25" s="194"/>
      <c r="E25" s="197"/>
      <c r="F25" s="198"/>
      <c r="G25" s="206" t="s">
        <v>389</v>
      </c>
      <c r="H25" s="179"/>
      <c r="I25" s="179"/>
      <c r="J25" s="206" t="s">
        <v>389</v>
      </c>
      <c r="K25" s="212" t="s">
        <v>379</v>
      </c>
      <c r="L25" s="209"/>
      <c r="M25" s="178"/>
    </row>
    <row r="26" spans="1:13" s="7" customFormat="1" ht="56.1" customHeight="1" x14ac:dyDescent="0.15">
      <c r="A26" s="193"/>
      <c r="B26" s="194"/>
      <c r="C26" s="177"/>
      <c r="D26" s="194"/>
      <c r="E26" s="171" t="s">
        <v>8</v>
      </c>
      <c r="F26" s="191" t="s">
        <v>390</v>
      </c>
      <c r="G26" s="206" t="s">
        <v>2701</v>
      </c>
      <c r="H26" s="179"/>
      <c r="I26" s="179"/>
      <c r="J26" s="206" t="s">
        <v>6660</v>
      </c>
      <c r="K26" s="214" t="s">
        <v>85</v>
      </c>
      <c r="L26" s="209"/>
      <c r="M26" s="178"/>
    </row>
    <row r="27" spans="1:13" s="7" customFormat="1" ht="32.1" customHeight="1" x14ac:dyDescent="0.15">
      <c r="A27" s="193"/>
      <c r="B27" s="194"/>
      <c r="C27" s="177"/>
      <c r="D27" s="194"/>
      <c r="E27" s="197"/>
      <c r="F27" s="198"/>
      <c r="G27" s="206" t="s">
        <v>6661</v>
      </c>
      <c r="H27" s="179"/>
      <c r="I27" s="179"/>
      <c r="J27" s="206" t="s">
        <v>6662</v>
      </c>
      <c r="K27" s="211"/>
      <c r="L27" s="209"/>
      <c r="M27" s="178"/>
    </row>
    <row r="28" spans="1:13" s="7" customFormat="1" ht="44.1" customHeight="1" x14ac:dyDescent="0.15">
      <c r="A28" s="193"/>
      <c r="B28" s="194"/>
      <c r="C28" s="177"/>
      <c r="D28" s="194"/>
      <c r="E28" s="185" t="s">
        <v>9</v>
      </c>
      <c r="F28" s="204" t="s">
        <v>2702</v>
      </c>
      <c r="G28" s="206" t="s">
        <v>86</v>
      </c>
      <c r="H28" s="179"/>
      <c r="I28" s="179"/>
      <c r="J28" s="206" t="s">
        <v>5502</v>
      </c>
      <c r="K28" s="212" t="s">
        <v>32</v>
      </c>
      <c r="L28" s="209"/>
      <c r="M28" s="178"/>
    </row>
    <row r="29" spans="1:13" s="7" customFormat="1" ht="68.099999999999994" customHeight="1" x14ac:dyDescent="0.15">
      <c r="A29" s="193"/>
      <c r="B29" s="194"/>
      <c r="C29" s="177"/>
      <c r="D29" s="194"/>
      <c r="E29" s="171" t="s">
        <v>11</v>
      </c>
      <c r="F29" s="191" t="s">
        <v>2704</v>
      </c>
      <c r="G29" s="206" t="s">
        <v>2705</v>
      </c>
      <c r="H29" s="179"/>
      <c r="I29" s="179"/>
      <c r="J29" s="206" t="s">
        <v>6663</v>
      </c>
      <c r="K29" s="214" t="s">
        <v>85</v>
      </c>
      <c r="L29" s="209"/>
      <c r="M29" s="178"/>
    </row>
    <row r="30" spans="1:13" s="7" customFormat="1" ht="44.1" customHeight="1" x14ac:dyDescent="0.15">
      <c r="A30" s="193"/>
      <c r="B30" s="194"/>
      <c r="C30" s="177"/>
      <c r="D30" s="194"/>
      <c r="E30" s="180"/>
      <c r="F30" s="194"/>
      <c r="G30" s="206" t="s">
        <v>6664</v>
      </c>
      <c r="H30" s="179"/>
      <c r="I30" s="179"/>
      <c r="J30" s="206" t="s">
        <v>6665</v>
      </c>
      <c r="K30" s="209"/>
      <c r="L30" s="209"/>
      <c r="M30" s="178"/>
    </row>
    <row r="31" spans="1:13" s="7" customFormat="1" ht="32.1" customHeight="1" x14ac:dyDescent="0.15">
      <c r="A31" s="193"/>
      <c r="B31" s="194"/>
      <c r="C31" s="177"/>
      <c r="D31" s="194"/>
      <c r="E31" s="180"/>
      <c r="F31" s="194"/>
      <c r="G31" s="206" t="s">
        <v>2709</v>
      </c>
      <c r="H31" s="179"/>
      <c r="I31" s="179"/>
      <c r="J31" s="206" t="s">
        <v>6666</v>
      </c>
      <c r="K31" s="211"/>
      <c r="L31" s="209"/>
      <c r="M31" s="178"/>
    </row>
    <row r="32" spans="1:13" s="7" customFormat="1" ht="56.1" customHeight="1" x14ac:dyDescent="0.15">
      <c r="A32" s="193"/>
      <c r="B32" s="194"/>
      <c r="C32" s="177"/>
      <c r="D32" s="194"/>
      <c r="E32" s="197"/>
      <c r="F32" s="198"/>
      <c r="G32" s="206" t="s">
        <v>2711</v>
      </c>
      <c r="H32" s="179"/>
      <c r="I32" s="179"/>
      <c r="J32" s="206" t="s">
        <v>6667</v>
      </c>
      <c r="K32" s="212" t="s">
        <v>83</v>
      </c>
      <c r="L32" s="211"/>
      <c r="M32" s="187"/>
    </row>
    <row r="33" spans="1:13" s="7" customFormat="1" ht="44.1" customHeight="1" x14ac:dyDescent="0.15">
      <c r="A33" s="193"/>
      <c r="B33" s="194"/>
      <c r="C33" s="177"/>
      <c r="D33" s="194"/>
      <c r="E33" s="185" t="s">
        <v>12</v>
      </c>
      <c r="F33" s="204" t="s">
        <v>3860</v>
      </c>
      <c r="G33" s="206" t="s">
        <v>3861</v>
      </c>
      <c r="H33" s="179"/>
      <c r="I33" s="179"/>
      <c r="J33" s="206" t="s">
        <v>6668</v>
      </c>
      <c r="K33" s="212" t="s">
        <v>382</v>
      </c>
      <c r="L33" s="212" t="s">
        <v>22</v>
      </c>
      <c r="M33" s="206" t="s">
        <v>2631</v>
      </c>
    </row>
    <row r="34" spans="1:13" s="7" customFormat="1" ht="32.1" customHeight="1" x14ac:dyDescent="0.15">
      <c r="A34" s="193"/>
      <c r="B34" s="194"/>
      <c r="C34" s="184"/>
      <c r="D34" s="198"/>
      <c r="E34" s="185" t="s">
        <v>13</v>
      </c>
      <c r="F34" s="204" t="s">
        <v>6669</v>
      </c>
      <c r="G34" s="206" t="s">
        <v>6670</v>
      </c>
      <c r="H34" s="179"/>
      <c r="I34" s="189"/>
      <c r="J34" s="206" t="s">
        <v>6671</v>
      </c>
      <c r="K34" s="206" t="s">
        <v>83</v>
      </c>
      <c r="L34" s="212" t="s">
        <v>17</v>
      </c>
      <c r="M34" s="181" t="s">
        <v>16</v>
      </c>
    </row>
    <row r="35" spans="1:13" s="7" customFormat="1" ht="32.1" customHeight="1" x14ac:dyDescent="0.15">
      <c r="A35" s="193"/>
      <c r="B35" s="194"/>
      <c r="C35" s="202">
        <v>4</v>
      </c>
      <c r="D35" s="191" t="s">
        <v>391</v>
      </c>
      <c r="E35" s="185" t="s">
        <v>7</v>
      </c>
      <c r="F35" s="204" t="s">
        <v>90</v>
      </c>
      <c r="G35" s="206" t="s">
        <v>2715</v>
      </c>
      <c r="H35" s="179"/>
      <c r="I35" s="173" t="s">
        <v>391</v>
      </c>
      <c r="J35" s="206" t="s">
        <v>6672</v>
      </c>
      <c r="K35" s="214" t="s">
        <v>85</v>
      </c>
      <c r="L35" s="214" t="s">
        <v>17</v>
      </c>
      <c r="M35" s="174" t="s">
        <v>16</v>
      </c>
    </row>
    <row r="36" spans="1:13" s="7" customFormat="1" ht="32.1" customHeight="1" x14ac:dyDescent="0.15">
      <c r="A36" s="193"/>
      <c r="B36" s="194"/>
      <c r="C36" s="184"/>
      <c r="D36" s="198"/>
      <c r="E36" s="185" t="s">
        <v>8</v>
      </c>
      <c r="F36" s="204" t="s">
        <v>3874</v>
      </c>
      <c r="G36" s="206" t="s">
        <v>3875</v>
      </c>
      <c r="H36" s="179"/>
      <c r="I36" s="189"/>
      <c r="J36" s="206" t="s">
        <v>6673</v>
      </c>
      <c r="K36" s="211"/>
      <c r="L36" s="211"/>
      <c r="M36" s="187"/>
    </row>
    <row r="37" spans="1:13" s="7" customFormat="1" ht="32.1" customHeight="1" x14ac:dyDescent="0.15">
      <c r="A37" s="193"/>
      <c r="B37" s="194"/>
      <c r="C37" s="242">
        <v>6</v>
      </c>
      <c r="D37" s="204" t="s">
        <v>2718</v>
      </c>
      <c r="E37" s="185" t="s">
        <v>5</v>
      </c>
      <c r="F37" s="204" t="s">
        <v>93</v>
      </c>
      <c r="G37" s="206" t="s">
        <v>2719</v>
      </c>
      <c r="H37" s="179"/>
      <c r="I37" s="206" t="s">
        <v>2718</v>
      </c>
      <c r="J37" s="206" t="s">
        <v>6674</v>
      </c>
      <c r="K37" s="181" t="s">
        <v>85</v>
      </c>
      <c r="L37" s="212" t="s">
        <v>17</v>
      </c>
      <c r="M37" s="181" t="s">
        <v>16</v>
      </c>
    </row>
    <row r="38" spans="1:13" s="7" customFormat="1" ht="68.099999999999994" customHeight="1" x14ac:dyDescent="0.15">
      <c r="A38" s="193"/>
      <c r="B38" s="194"/>
      <c r="C38" s="202">
        <v>7</v>
      </c>
      <c r="D38" s="191" t="s">
        <v>2723</v>
      </c>
      <c r="E38" s="185" t="s">
        <v>5</v>
      </c>
      <c r="F38" s="204" t="s">
        <v>2724</v>
      </c>
      <c r="G38" s="206" t="s">
        <v>2725</v>
      </c>
      <c r="H38" s="179"/>
      <c r="I38" s="173" t="s">
        <v>2723</v>
      </c>
      <c r="J38" s="206" t="s">
        <v>395</v>
      </c>
      <c r="K38" s="206" t="s">
        <v>2726</v>
      </c>
      <c r="L38" s="214" t="s">
        <v>17</v>
      </c>
      <c r="M38" s="174" t="s">
        <v>16</v>
      </c>
    </row>
    <row r="39" spans="1:13" s="7" customFormat="1" ht="44.1" customHeight="1" x14ac:dyDescent="0.15">
      <c r="A39" s="193"/>
      <c r="B39" s="194"/>
      <c r="C39" s="177"/>
      <c r="D39" s="194"/>
      <c r="E39" s="171" t="s">
        <v>6</v>
      </c>
      <c r="F39" s="191" t="s">
        <v>2727</v>
      </c>
      <c r="G39" s="206" t="s">
        <v>2728</v>
      </c>
      <c r="H39" s="179"/>
      <c r="I39" s="179"/>
      <c r="J39" s="206" t="s">
        <v>6675</v>
      </c>
      <c r="K39" s="206" t="s">
        <v>83</v>
      </c>
      <c r="L39" s="179"/>
      <c r="M39" s="178"/>
    </row>
    <row r="40" spans="1:13" s="7" customFormat="1" ht="56.1" customHeight="1" x14ac:dyDescent="0.15">
      <c r="A40" s="193"/>
      <c r="B40" s="194"/>
      <c r="C40" s="177"/>
      <c r="D40" s="194"/>
      <c r="E40" s="180"/>
      <c r="F40" s="194"/>
      <c r="G40" s="206" t="s">
        <v>396</v>
      </c>
      <c r="H40" s="179"/>
      <c r="I40" s="179"/>
      <c r="J40" s="206" t="s">
        <v>396</v>
      </c>
      <c r="K40" s="206" t="s">
        <v>2746</v>
      </c>
      <c r="L40" s="179"/>
      <c r="M40" s="178"/>
    </row>
    <row r="41" spans="1:13" s="7" customFormat="1" ht="32.1" customHeight="1" x14ac:dyDescent="0.15">
      <c r="A41" s="193"/>
      <c r="B41" s="194"/>
      <c r="C41" s="177"/>
      <c r="D41" s="194"/>
      <c r="E41" s="197"/>
      <c r="F41" s="198"/>
      <c r="G41" s="206" t="s">
        <v>397</v>
      </c>
      <c r="H41" s="179"/>
      <c r="I41" s="179"/>
      <c r="J41" s="206" t="s">
        <v>397</v>
      </c>
      <c r="K41" s="212" t="s">
        <v>379</v>
      </c>
      <c r="L41" s="209"/>
      <c r="M41" s="178"/>
    </row>
    <row r="42" spans="1:13" s="7" customFormat="1" ht="44.1" customHeight="1" x14ac:dyDescent="0.15">
      <c r="A42" s="193"/>
      <c r="B42" s="194"/>
      <c r="C42" s="177"/>
      <c r="D42" s="194"/>
      <c r="E42" s="171" t="s">
        <v>9</v>
      </c>
      <c r="F42" s="191" t="s">
        <v>2748</v>
      </c>
      <c r="G42" s="206" t="s">
        <v>2749</v>
      </c>
      <c r="H42" s="179"/>
      <c r="I42" s="179"/>
      <c r="J42" s="206" t="s">
        <v>6676</v>
      </c>
      <c r="K42" s="214" t="s">
        <v>85</v>
      </c>
      <c r="L42" s="209"/>
      <c r="M42" s="178"/>
    </row>
    <row r="43" spans="1:13" s="7" customFormat="1" ht="32.1" customHeight="1" x14ac:dyDescent="0.15">
      <c r="A43" s="193"/>
      <c r="B43" s="194"/>
      <c r="C43" s="184"/>
      <c r="D43" s="198"/>
      <c r="E43" s="197"/>
      <c r="F43" s="198"/>
      <c r="G43" s="206" t="s">
        <v>2751</v>
      </c>
      <c r="H43" s="179"/>
      <c r="I43" s="189"/>
      <c r="J43" s="206" t="s">
        <v>6677</v>
      </c>
      <c r="K43" s="211"/>
      <c r="L43" s="211"/>
      <c r="M43" s="187"/>
    </row>
    <row r="44" spans="1:13" s="7" customFormat="1" ht="92.1" customHeight="1" x14ac:dyDescent="0.15">
      <c r="A44" s="201"/>
      <c r="B44" s="198"/>
      <c r="C44" s="242">
        <v>9</v>
      </c>
      <c r="D44" s="204" t="s">
        <v>2753</v>
      </c>
      <c r="E44" s="185" t="s">
        <v>6</v>
      </c>
      <c r="F44" s="204" t="s">
        <v>2757</v>
      </c>
      <c r="G44" s="206" t="s">
        <v>394</v>
      </c>
      <c r="H44" s="189"/>
      <c r="I44" s="206" t="s">
        <v>2753</v>
      </c>
      <c r="J44" s="206" t="s">
        <v>95</v>
      </c>
      <c r="K44" s="212" t="s">
        <v>2746</v>
      </c>
      <c r="L44" s="206" t="s">
        <v>17</v>
      </c>
      <c r="M44" s="181" t="s">
        <v>16</v>
      </c>
    </row>
    <row r="45" spans="1:13" ht="32.1" customHeight="1" x14ac:dyDescent="0.15">
      <c r="A45" s="190">
        <v>51</v>
      </c>
      <c r="B45" s="191" t="s">
        <v>398</v>
      </c>
      <c r="C45" s="202">
        <v>4</v>
      </c>
      <c r="D45" s="191" t="s">
        <v>399</v>
      </c>
      <c r="E45" s="171" t="s">
        <v>5</v>
      </c>
      <c r="F45" s="191" t="s">
        <v>3924</v>
      </c>
      <c r="G45" s="206" t="s">
        <v>3925</v>
      </c>
      <c r="H45" s="173" t="s">
        <v>398</v>
      </c>
      <c r="I45" s="173" t="s">
        <v>399</v>
      </c>
      <c r="J45" s="206" t="s">
        <v>5427</v>
      </c>
      <c r="K45" s="206" t="s">
        <v>80</v>
      </c>
      <c r="L45" s="173" t="s">
        <v>17</v>
      </c>
      <c r="M45" s="174" t="s">
        <v>16</v>
      </c>
    </row>
    <row r="46" spans="1:13" ht="56.1" customHeight="1" x14ac:dyDescent="0.15">
      <c r="A46" s="193"/>
      <c r="B46" s="194"/>
      <c r="C46" s="177"/>
      <c r="D46" s="194"/>
      <c r="E46" s="197"/>
      <c r="F46" s="198"/>
      <c r="G46" s="206" t="s">
        <v>6678</v>
      </c>
      <c r="H46" s="179"/>
      <c r="I46" s="179"/>
      <c r="J46" s="206" t="s">
        <v>6678</v>
      </c>
      <c r="K46" s="206" t="s">
        <v>6679</v>
      </c>
      <c r="L46" s="179"/>
      <c r="M46" s="178"/>
    </row>
    <row r="47" spans="1:13" ht="32.1" customHeight="1" x14ac:dyDescent="0.15">
      <c r="A47" s="201"/>
      <c r="B47" s="198"/>
      <c r="C47" s="184"/>
      <c r="D47" s="198"/>
      <c r="E47" s="185" t="s">
        <v>7</v>
      </c>
      <c r="F47" s="204" t="s">
        <v>3928</v>
      </c>
      <c r="G47" s="206" t="s">
        <v>3929</v>
      </c>
      <c r="H47" s="189"/>
      <c r="I47" s="189"/>
      <c r="J47" s="206" t="s">
        <v>513</v>
      </c>
      <c r="K47" s="212" t="s">
        <v>379</v>
      </c>
      <c r="L47" s="189"/>
      <c r="M47" s="187"/>
    </row>
    <row r="48" spans="1:13" s="7" customFormat="1" ht="44.1" customHeight="1" x14ac:dyDescent="0.15">
      <c r="A48" s="190">
        <v>52</v>
      </c>
      <c r="B48" s="169" t="s">
        <v>2761</v>
      </c>
      <c r="C48" s="202">
        <v>3</v>
      </c>
      <c r="D48" s="169" t="s">
        <v>344</v>
      </c>
      <c r="E48" s="171" t="s">
        <v>7</v>
      </c>
      <c r="F48" s="169" t="s">
        <v>3961</v>
      </c>
      <c r="G48" s="206" t="s">
        <v>6680</v>
      </c>
      <c r="H48" s="173" t="s">
        <v>2761</v>
      </c>
      <c r="I48" s="173" t="s">
        <v>344</v>
      </c>
      <c r="J48" s="206" t="s">
        <v>6681</v>
      </c>
      <c r="K48" s="181" t="s">
        <v>32</v>
      </c>
      <c r="L48" s="173" t="s">
        <v>17</v>
      </c>
      <c r="M48" s="174" t="s">
        <v>16</v>
      </c>
    </row>
    <row r="49" spans="1:13" s="7" customFormat="1" ht="32.1" customHeight="1" x14ac:dyDescent="0.15">
      <c r="A49" s="193"/>
      <c r="B49" s="176"/>
      <c r="C49" s="197"/>
      <c r="D49" s="183"/>
      <c r="E49" s="197"/>
      <c r="F49" s="183"/>
      <c r="G49" s="206" t="s">
        <v>3967</v>
      </c>
      <c r="H49" s="179"/>
      <c r="I49" s="189"/>
      <c r="J49" s="206" t="s">
        <v>402</v>
      </c>
      <c r="K49" s="212" t="s">
        <v>3964</v>
      </c>
      <c r="L49" s="189"/>
      <c r="M49" s="187"/>
    </row>
    <row r="50" spans="1:13" s="7" customFormat="1" ht="80.099999999999994" customHeight="1" x14ac:dyDescent="0.15">
      <c r="A50" s="193"/>
      <c r="B50" s="176"/>
      <c r="C50" s="242">
        <v>4</v>
      </c>
      <c r="D50" s="204" t="s">
        <v>3989</v>
      </c>
      <c r="E50" s="185" t="s">
        <v>5</v>
      </c>
      <c r="F50" s="204" t="s">
        <v>3990</v>
      </c>
      <c r="G50" s="206" t="s">
        <v>6682</v>
      </c>
      <c r="H50" s="179"/>
      <c r="I50" s="206" t="s">
        <v>3989</v>
      </c>
      <c r="J50" s="206" t="s">
        <v>6682</v>
      </c>
      <c r="K50" s="206" t="s">
        <v>3097</v>
      </c>
      <c r="L50" s="206" t="s">
        <v>17</v>
      </c>
      <c r="M50" s="181" t="s">
        <v>16</v>
      </c>
    </row>
    <row r="51" spans="1:13" s="7" customFormat="1" ht="80.099999999999994" customHeight="1" x14ac:dyDescent="0.15">
      <c r="A51" s="193"/>
      <c r="B51" s="194"/>
      <c r="C51" s="202">
        <v>5</v>
      </c>
      <c r="D51" s="191" t="s">
        <v>3994</v>
      </c>
      <c r="E51" s="185" t="s">
        <v>5</v>
      </c>
      <c r="F51" s="204" t="s">
        <v>3995</v>
      </c>
      <c r="G51" s="206" t="s">
        <v>5549</v>
      </c>
      <c r="H51" s="179"/>
      <c r="I51" s="173" t="s">
        <v>3994</v>
      </c>
      <c r="J51" s="206" t="s">
        <v>6683</v>
      </c>
      <c r="K51" s="206" t="s">
        <v>85</v>
      </c>
      <c r="L51" s="173" t="s">
        <v>17</v>
      </c>
      <c r="M51" s="174" t="s">
        <v>16</v>
      </c>
    </row>
    <row r="52" spans="1:13" s="7" customFormat="1" ht="32.1" customHeight="1" x14ac:dyDescent="0.15">
      <c r="A52" s="193"/>
      <c r="B52" s="194"/>
      <c r="C52" s="197"/>
      <c r="D52" s="198"/>
      <c r="E52" s="171" t="s">
        <v>7</v>
      </c>
      <c r="F52" s="204" t="s">
        <v>5558</v>
      </c>
      <c r="G52" s="206" t="s">
        <v>3936</v>
      </c>
      <c r="H52" s="179"/>
      <c r="I52" s="189"/>
      <c r="J52" s="206" t="s">
        <v>6684</v>
      </c>
      <c r="K52" s="206" t="s">
        <v>32</v>
      </c>
      <c r="L52" s="189"/>
      <c r="M52" s="187"/>
    </row>
    <row r="53" spans="1:13" s="7" customFormat="1" ht="32.1" customHeight="1" x14ac:dyDescent="0.15">
      <c r="A53" s="201"/>
      <c r="B53" s="198"/>
      <c r="C53" s="242">
        <v>7</v>
      </c>
      <c r="D53" s="204" t="s">
        <v>404</v>
      </c>
      <c r="E53" s="185"/>
      <c r="F53" s="204" t="s">
        <v>2764</v>
      </c>
      <c r="G53" s="206" t="s">
        <v>4004</v>
      </c>
      <c r="H53" s="189"/>
      <c r="I53" s="206" t="s">
        <v>404</v>
      </c>
      <c r="J53" s="206" t="s">
        <v>6685</v>
      </c>
      <c r="K53" s="212" t="s">
        <v>85</v>
      </c>
      <c r="L53" s="206" t="s">
        <v>17</v>
      </c>
      <c r="M53" s="181" t="s">
        <v>16</v>
      </c>
    </row>
    <row r="54" spans="1:13" ht="32.1" customHeight="1" x14ac:dyDescent="0.15">
      <c r="A54" s="190">
        <v>53</v>
      </c>
      <c r="B54" s="191" t="s">
        <v>2769</v>
      </c>
      <c r="C54" s="202">
        <v>3</v>
      </c>
      <c r="D54" s="191" t="s">
        <v>406</v>
      </c>
      <c r="E54" s="171" t="s">
        <v>5</v>
      </c>
      <c r="F54" s="191" t="s">
        <v>2781</v>
      </c>
      <c r="G54" s="206" t="s">
        <v>319</v>
      </c>
      <c r="H54" s="173" t="s">
        <v>2769</v>
      </c>
      <c r="I54" s="173" t="s">
        <v>406</v>
      </c>
      <c r="J54" s="206" t="s">
        <v>407</v>
      </c>
      <c r="K54" s="212" t="s">
        <v>83</v>
      </c>
      <c r="L54" s="173" t="s">
        <v>17</v>
      </c>
      <c r="M54" s="174" t="s">
        <v>16</v>
      </c>
    </row>
    <row r="55" spans="1:13" s="7" customFormat="1" ht="44.1" customHeight="1" x14ac:dyDescent="0.15">
      <c r="A55" s="193"/>
      <c r="B55" s="194"/>
      <c r="C55" s="177"/>
      <c r="D55" s="194"/>
      <c r="E55" s="180"/>
      <c r="F55" s="194"/>
      <c r="G55" s="206" t="s">
        <v>2782</v>
      </c>
      <c r="H55" s="179"/>
      <c r="I55" s="179"/>
      <c r="J55" s="206" t="s">
        <v>6686</v>
      </c>
      <c r="K55" s="212" t="s">
        <v>2784</v>
      </c>
      <c r="L55" s="209"/>
      <c r="M55" s="178"/>
    </row>
    <row r="56" spans="1:13" s="7" customFormat="1" ht="44.1" customHeight="1" x14ac:dyDescent="0.15">
      <c r="A56" s="193"/>
      <c r="B56" s="194"/>
      <c r="C56" s="177"/>
      <c r="D56" s="194"/>
      <c r="E56" s="180"/>
      <c r="F56" s="194"/>
      <c r="G56" s="206" t="s">
        <v>4065</v>
      </c>
      <c r="H56" s="179"/>
      <c r="I56" s="179"/>
      <c r="J56" s="206" t="s">
        <v>6687</v>
      </c>
      <c r="K56" s="212" t="s">
        <v>83</v>
      </c>
      <c r="L56" s="209"/>
      <c r="M56" s="178"/>
    </row>
    <row r="57" spans="1:13" s="7" customFormat="1" ht="32.1" customHeight="1" x14ac:dyDescent="0.15">
      <c r="A57" s="193"/>
      <c r="B57" s="194"/>
      <c r="C57" s="177"/>
      <c r="D57" s="194"/>
      <c r="E57" s="197"/>
      <c r="F57" s="198"/>
      <c r="G57" s="206" t="s">
        <v>6688</v>
      </c>
      <c r="H57" s="179"/>
      <c r="I57" s="179"/>
      <c r="J57" s="206" t="s">
        <v>6689</v>
      </c>
      <c r="K57" s="206" t="s">
        <v>32</v>
      </c>
      <c r="L57" s="209"/>
      <c r="M57" s="178"/>
    </row>
    <row r="58" spans="1:13" s="7" customFormat="1" ht="32.1" customHeight="1" x14ac:dyDescent="0.15">
      <c r="A58" s="193"/>
      <c r="B58" s="194"/>
      <c r="C58" s="177"/>
      <c r="D58" s="194"/>
      <c r="E58" s="185" t="s">
        <v>7</v>
      </c>
      <c r="F58" s="204" t="s">
        <v>4083</v>
      </c>
      <c r="G58" s="206" t="s">
        <v>4088</v>
      </c>
      <c r="H58" s="179"/>
      <c r="I58" s="179"/>
      <c r="J58" s="206" t="s">
        <v>6690</v>
      </c>
      <c r="K58" s="214" t="s">
        <v>83</v>
      </c>
      <c r="L58" s="209"/>
      <c r="M58" s="178"/>
    </row>
    <row r="59" spans="1:13" s="7" customFormat="1" ht="32.1" customHeight="1" x14ac:dyDescent="0.15">
      <c r="A59" s="193"/>
      <c r="B59" s="194"/>
      <c r="C59" s="177"/>
      <c r="D59" s="194"/>
      <c r="E59" s="185" t="s">
        <v>8</v>
      </c>
      <c r="F59" s="204" t="s">
        <v>2787</v>
      </c>
      <c r="G59" s="206" t="s">
        <v>2790</v>
      </c>
      <c r="H59" s="179"/>
      <c r="I59" s="179"/>
      <c r="J59" s="206" t="s">
        <v>6691</v>
      </c>
      <c r="K59" s="211"/>
      <c r="L59" s="209"/>
      <c r="M59" s="178"/>
    </row>
    <row r="60" spans="1:13" s="7" customFormat="1" ht="32.1" customHeight="1" x14ac:dyDescent="0.15">
      <c r="A60" s="193"/>
      <c r="B60" s="194"/>
      <c r="C60" s="177"/>
      <c r="D60" s="194"/>
      <c r="E60" s="185" t="s">
        <v>9</v>
      </c>
      <c r="F60" s="204" t="s">
        <v>2792</v>
      </c>
      <c r="G60" s="206" t="s">
        <v>4098</v>
      </c>
      <c r="H60" s="179"/>
      <c r="I60" s="179"/>
      <c r="J60" s="206" t="s">
        <v>5113</v>
      </c>
      <c r="K60" s="214" t="s">
        <v>85</v>
      </c>
      <c r="L60" s="209"/>
      <c r="M60" s="178"/>
    </row>
    <row r="61" spans="1:13" s="7" customFormat="1" ht="44.1" customHeight="1" x14ac:dyDescent="0.15">
      <c r="A61" s="193"/>
      <c r="B61" s="194"/>
      <c r="C61" s="177"/>
      <c r="D61" s="194"/>
      <c r="E61" s="171" t="s">
        <v>11</v>
      </c>
      <c r="F61" s="191" t="s">
        <v>2801</v>
      </c>
      <c r="G61" s="206" t="s">
        <v>2802</v>
      </c>
      <c r="H61" s="179"/>
      <c r="I61" s="179"/>
      <c r="J61" s="206" t="s">
        <v>6692</v>
      </c>
      <c r="K61" s="209"/>
      <c r="L61" s="209"/>
      <c r="M61" s="178"/>
    </row>
    <row r="62" spans="1:13" s="7" customFormat="1" ht="32.1" customHeight="1" x14ac:dyDescent="0.15">
      <c r="A62" s="193"/>
      <c r="B62" s="194"/>
      <c r="C62" s="177"/>
      <c r="D62" s="194"/>
      <c r="E62" s="180"/>
      <c r="F62" s="194"/>
      <c r="G62" s="206" t="s">
        <v>6693</v>
      </c>
      <c r="H62" s="179"/>
      <c r="I62" s="179"/>
      <c r="J62" s="206" t="s">
        <v>6694</v>
      </c>
      <c r="K62" s="209"/>
      <c r="L62" s="209"/>
      <c r="M62" s="178"/>
    </row>
    <row r="63" spans="1:13" s="7" customFormat="1" ht="32.1" customHeight="1" x14ac:dyDescent="0.15">
      <c r="A63" s="193"/>
      <c r="B63" s="194"/>
      <c r="C63" s="177"/>
      <c r="D63" s="194"/>
      <c r="E63" s="180"/>
      <c r="F63" s="194"/>
      <c r="G63" s="206" t="s">
        <v>2803</v>
      </c>
      <c r="H63" s="179"/>
      <c r="I63" s="179"/>
      <c r="J63" s="206" t="s">
        <v>6695</v>
      </c>
      <c r="K63" s="209"/>
      <c r="L63" s="209"/>
      <c r="M63" s="178"/>
    </row>
    <row r="64" spans="1:13" s="7" customFormat="1" ht="32.1" customHeight="1" x14ac:dyDescent="0.15">
      <c r="A64" s="193"/>
      <c r="B64" s="194"/>
      <c r="C64" s="177"/>
      <c r="D64" s="194"/>
      <c r="E64" s="180"/>
      <c r="F64" s="194"/>
      <c r="G64" s="206" t="s">
        <v>3530</v>
      </c>
      <c r="H64" s="179"/>
      <c r="I64" s="179"/>
      <c r="J64" s="206" t="s">
        <v>6696</v>
      </c>
      <c r="K64" s="211"/>
      <c r="L64" s="209"/>
      <c r="M64" s="178"/>
    </row>
    <row r="65" spans="1:13" s="7" customFormat="1" ht="32.1" customHeight="1" x14ac:dyDescent="0.15">
      <c r="A65" s="193"/>
      <c r="B65" s="194"/>
      <c r="C65" s="177"/>
      <c r="D65" s="194"/>
      <c r="E65" s="180"/>
      <c r="F65" s="194"/>
      <c r="G65" s="206" t="s">
        <v>6697</v>
      </c>
      <c r="H65" s="179"/>
      <c r="I65" s="179"/>
      <c r="J65" s="206" t="s">
        <v>6698</v>
      </c>
      <c r="K65" s="212" t="s">
        <v>32</v>
      </c>
      <c r="L65" s="209"/>
      <c r="M65" s="178"/>
    </row>
    <row r="66" spans="1:13" ht="56.1" customHeight="1" x14ac:dyDescent="0.15">
      <c r="A66" s="193"/>
      <c r="B66" s="194"/>
      <c r="C66" s="177"/>
      <c r="D66" s="194"/>
      <c r="E66" s="197"/>
      <c r="F66" s="198"/>
      <c r="G66" s="206" t="s">
        <v>2807</v>
      </c>
      <c r="H66" s="179"/>
      <c r="I66" s="179"/>
      <c r="J66" s="206" t="s">
        <v>2808</v>
      </c>
      <c r="K66" s="212" t="s">
        <v>2809</v>
      </c>
      <c r="L66" s="209"/>
      <c r="M66" s="178"/>
    </row>
    <row r="67" spans="1:13" s="7" customFormat="1" ht="32.1" customHeight="1" x14ac:dyDescent="0.15">
      <c r="A67" s="193"/>
      <c r="B67" s="194"/>
      <c r="C67" s="177"/>
      <c r="D67" s="194"/>
      <c r="E67" s="171" t="s">
        <v>13</v>
      </c>
      <c r="F67" s="191" t="s">
        <v>2821</v>
      </c>
      <c r="G67" s="206" t="s">
        <v>6699</v>
      </c>
      <c r="H67" s="179"/>
      <c r="I67" s="179"/>
      <c r="J67" s="206" t="s">
        <v>5580</v>
      </c>
      <c r="K67" s="212" t="s">
        <v>85</v>
      </c>
      <c r="L67" s="209"/>
      <c r="M67" s="178"/>
    </row>
    <row r="68" spans="1:13" s="7" customFormat="1" ht="44.1" customHeight="1" x14ac:dyDescent="0.15">
      <c r="A68" s="193"/>
      <c r="B68" s="194"/>
      <c r="C68" s="177"/>
      <c r="D68" s="194"/>
      <c r="E68" s="180"/>
      <c r="F68" s="194"/>
      <c r="G68" s="206" t="s">
        <v>2838</v>
      </c>
      <c r="H68" s="179"/>
      <c r="I68" s="179"/>
      <c r="J68" s="206" t="s">
        <v>2838</v>
      </c>
      <c r="K68" s="212" t="s">
        <v>2840</v>
      </c>
      <c r="L68" s="209"/>
      <c r="M68" s="178"/>
    </row>
    <row r="69" spans="1:13" ht="32.1" customHeight="1" x14ac:dyDescent="0.15">
      <c r="A69" s="193"/>
      <c r="B69" s="194"/>
      <c r="C69" s="177"/>
      <c r="D69" s="194"/>
      <c r="E69" s="197"/>
      <c r="F69" s="198"/>
      <c r="G69" s="206" t="s">
        <v>2841</v>
      </c>
      <c r="H69" s="179"/>
      <c r="I69" s="179"/>
      <c r="J69" s="206" t="s">
        <v>5124</v>
      </c>
      <c r="K69" s="212" t="s">
        <v>379</v>
      </c>
      <c r="L69" s="209"/>
      <c r="M69" s="178"/>
    </row>
    <row r="70" spans="1:13" s="7" customFormat="1" ht="32.1" customHeight="1" x14ac:dyDescent="0.15">
      <c r="A70" s="193"/>
      <c r="B70" s="194"/>
      <c r="C70" s="177"/>
      <c r="D70" s="194"/>
      <c r="E70" s="185" t="s">
        <v>24</v>
      </c>
      <c r="F70" s="204" t="s">
        <v>104</v>
      </c>
      <c r="G70" s="206" t="s">
        <v>2845</v>
      </c>
      <c r="H70" s="179"/>
      <c r="I70" s="179"/>
      <c r="J70" s="206" t="s">
        <v>6700</v>
      </c>
      <c r="K70" s="214" t="s">
        <v>85</v>
      </c>
      <c r="L70" s="209"/>
      <c r="M70" s="178"/>
    </row>
    <row r="71" spans="1:13" s="7" customFormat="1" ht="44.1" customHeight="1" x14ac:dyDescent="0.15">
      <c r="A71" s="193"/>
      <c r="B71" s="194"/>
      <c r="C71" s="177"/>
      <c r="D71" s="194"/>
      <c r="E71" s="171" t="s">
        <v>25</v>
      </c>
      <c r="F71" s="191" t="s">
        <v>105</v>
      </c>
      <c r="G71" s="206" t="s">
        <v>5130</v>
      </c>
      <c r="H71" s="179"/>
      <c r="I71" s="179"/>
      <c r="J71" s="206" t="s">
        <v>6701</v>
      </c>
      <c r="K71" s="211"/>
      <c r="L71" s="209"/>
      <c r="M71" s="178"/>
    </row>
    <row r="72" spans="1:13" s="7" customFormat="1" ht="56.1" customHeight="1" x14ac:dyDescent="0.15">
      <c r="A72" s="201"/>
      <c r="B72" s="198"/>
      <c r="C72" s="184"/>
      <c r="D72" s="198"/>
      <c r="E72" s="197"/>
      <c r="F72" s="198"/>
      <c r="G72" s="206" t="s">
        <v>4157</v>
      </c>
      <c r="H72" s="189"/>
      <c r="I72" s="189"/>
      <c r="J72" s="206" t="s">
        <v>6702</v>
      </c>
      <c r="K72" s="212" t="s">
        <v>32</v>
      </c>
      <c r="L72" s="211"/>
      <c r="M72" s="187"/>
    </row>
    <row r="73" spans="1:13" s="7" customFormat="1" ht="32.1" customHeight="1" x14ac:dyDescent="0.15">
      <c r="A73" s="190">
        <v>54</v>
      </c>
      <c r="B73" s="191" t="s">
        <v>411</v>
      </c>
      <c r="C73" s="202">
        <v>1</v>
      </c>
      <c r="D73" s="191" t="s">
        <v>412</v>
      </c>
      <c r="E73" s="185" t="s">
        <v>5</v>
      </c>
      <c r="F73" s="204" t="s">
        <v>2853</v>
      </c>
      <c r="G73" s="206" t="s">
        <v>106</v>
      </c>
      <c r="H73" s="173" t="s">
        <v>411</v>
      </c>
      <c r="I73" s="173" t="s">
        <v>412</v>
      </c>
      <c r="J73" s="206" t="s">
        <v>6703</v>
      </c>
      <c r="K73" s="173" t="s">
        <v>85</v>
      </c>
      <c r="L73" s="173" t="s">
        <v>17</v>
      </c>
      <c r="M73" s="174" t="s">
        <v>16</v>
      </c>
    </row>
    <row r="74" spans="1:13" ht="32.1" customHeight="1" x14ac:dyDescent="0.15">
      <c r="A74" s="193"/>
      <c r="B74" s="194"/>
      <c r="C74" s="184"/>
      <c r="D74" s="198"/>
      <c r="E74" s="185" t="s">
        <v>25</v>
      </c>
      <c r="F74" s="204" t="s">
        <v>2874</v>
      </c>
      <c r="G74" s="206" t="s">
        <v>2875</v>
      </c>
      <c r="H74" s="179"/>
      <c r="I74" s="189"/>
      <c r="J74" s="206" t="s">
        <v>417</v>
      </c>
      <c r="K74" s="211"/>
      <c r="L74" s="211"/>
      <c r="M74" s="187"/>
    </row>
    <row r="75" spans="1:13" ht="44.1" customHeight="1" x14ac:dyDescent="0.15">
      <c r="A75" s="193"/>
      <c r="B75" s="194"/>
      <c r="C75" s="202">
        <v>2</v>
      </c>
      <c r="D75" s="191" t="s">
        <v>418</v>
      </c>
      <c r="E75" s="185" t="s">
        <v>5</v>
      </c>
      <c r="F75" s="204" t="s">
        <v>2876</v>
      </c>
      <c r="G75" s="206" t="s">
        <v>115</v>
      </c>
      <c r="H75" s="179"/>
      <c r="I75" s="173" t="s">
        <v>418</v>
      </c>
      <c r="J75" s="206" t="s">
        <v>6704</v>
      </c>
      <c r="K75" s="214" t="s">
        <v>85</v>
      </c>
      <c r="L75" s="173" t="s">
        <v>17</v>
      </c>
      <c r="M75" s="174" t="s">
        <v>16</v>
      </c>
    </row>
    <row r="76" spans="1:13" s="7" customFormat="1" ht="44.1" customHeight="1" x14ac:dyDescent="0.15">
      <c r="A76" s="193"/>
      <c r="B76" s="194"/>
      <c r="C76" s="177"/>
      <c r="D76" s="194"/>
      <c r="E76" s="185" t="s">
        <v>11</v>
      </c>
      <c r="F76" s="204" t="s">
        <v>2884</v>
      </c>
      <c r="G76" s="206" t="s">
        <v>119</v>
      </c>
      <c r="H76" s="179"/>
      <c r="I76" s="179"/>
      <c r="J76" s="206" t="s">
        <v>6705</v>
      </c>
      <c r="K76" s="209"/>
      <c r="L76" s="209"/>
      <c r="M76" s="178"/>
    </row>
    <row r="77" spans="1:13" s="7" customFormat="1" ht="44.1" customHeight="1" x14ac:dyDescent="0.15">
      <c r="A77" s="193"/>
      <c r="B77" s="194"/>
      <c r="C77" s="177"/>
      <c r="D77" s="194"/>
      <c r="E77" s="185" t="s">
        <v>12</v>
      </c>
      <c r="F77" s="204" t="s">
        <v>2885</v>
      </c>
      <c r="G77" s="206" t="s">
        <v>120</v>
      </c>
      <c r="H77" s="179"/>
      <c r="I77" s="179"/>
      <c r="J77" s="206" t="s">
        <v>6706</v>
      </c>
      <c r="K77" s="209"/>
      <c r="L77" s="209"/>
      <c r="M77" s="178"/>
    </row>
    <row r="78" spans="1:13" s="7" customFormat="1" ht="44.1" customHeight="1" x14ac:dyDescent="0.15">
      <c r="A78" s="193"/>
      <c r="B78" s="194"/>
      <c r="C78" s="177"/>
      <c r="D78" s="194"/>
      <c r="E78" s="185" t="s">
        <v>13</v>
      </c>
      <c r="F78" s="204" t="s">
        <v>2886</v>
      </c>
      <c r="G78" s="206" t="s">
        <v>414</v>
      </c>
      <c r="H78" s="179"/>
      <c r="I78" s="179"/>
      <c r="J78" s="206" t="s">
        <v>6707</v>
      </c>
      <c r="K78" s="209"/>
      <c r="L78" s="209"/>
      <c r="M78" s="178"/>
    </row>
    <row r="79" spans="1:13" s="7" customFormat="1" ht="32.1" customHeight="1" x14ac:dyDescent="0.15">
      <c r="A79" s="201"/>
      <c r="B79" s="198"/>
      <c r="C79" s="184"/>
      <c r="D79" s="198"/>
      <c r="E79" s="185" t="s">
        <v>14</v>
      </c>
      <c r="F79" s="204" t="s">
        <v>2896</v>
      </c>
      <c r="G79" s="206" t="s">
        <v>121</v>
      </c>
      <c r="H79" s="189"/>
      <c r="I79" s="189"/>
      <c r="J79" s="206" t="s">
        <v>6708</v>
      </c>
      <c r="K79" s="211"/>
      <c r="L79" s="211"/>
      <c r="M79" s="187"/>
    </row>
    <row r="80" spans="1:13" ht="44.1" customHeight="1" x14ac:dyDescent="0.15">
      <c r="A80" s="190">
        <v>55</v>
      </c>
      <c r="B80" s="191" t="s">
        <v>422</v>
      </c>
      <c r="C80" s="202">
        <v>1</v>
      </c>
      <c r="D80" s="191" t="s">
        <v>423</v>
      </c>
      <c r="E80" s="185" t="s">
        <v>5</v>
      </c>
      <c r="F80" s="204" t="s">
        <v>2901</v>
      </c>
      <c r="G80" s="181" t="s">
        <v>2902</v>
      </c>
      <c r="H80" s="174" t="s">
        <v>422</v>
      </c>
      <c r="I80" s="174" t="s">
        <v>423</v>
      </c>
      <c r="J80" s="181" t="s">
        <v>6709</v>
      </c>
      <c r="K80" s="173" t="s">
        <v>85</v>
      </c>
      <c r="L80" s="173" t="s">
        <v>17</v>
      </c>
      <c r="M80" s="174" t="s">
        <v>16</v>
      </c>
    </row>
    <row r="81" spans="1:13" ht="44.1" customHeight="1" x14ac:dyDescent="0.15">
      <c r="A81" s="201"/>
      <c r="B81" s="198"/>
      <c r="C81" s="184"/>
      <c r="D81" s="198"/>
      <c r="E81" s="185" t="s">
        <v>7</v>
      </c>
      <c r="F81" s="204" t="s">
        <v>6710</v>
      </c>
      <c r="G81" s="181" t="s">
        <v>6711</v>
      </c>
      <c r="H81" s="187"/>
      <c r="I81" s="187"/>
      <c r="J81" s="181" t="s">
        <v>6712</v>
      </c>
      <c r="K81" s="189"/>
      <c r="L81" s="189"/>
      <c r="M81" s="187"/>
    </row>
    <row r="82" spans="1:13" s="7" customFormat="1" ht="32.1" customHeight="1" x14ac:dyDescent="0.15">
      <c r="A82" s="190">
        <v>56</v>
      </c>
      <c r="B82" s="191" t="s">
        <v>2903</v>
      </c>
      <c r="C82" s="242">
        <v>1</v>
      </c>
      <c r="D82" s="204" t="s">
        <v>2903</v>
      </c>
      <c r="E82" s="185" t="s">
        <v>12</v>
      </c>
      <c r="F82" s="204" t="s">
        <v>4287</v>
      </c>
      <c r="G82" s="206" t="s">
        <v>5605</v>
      </c>
      <c r="H82" s="173" t="s">
        <v>2903</v>
      </c>
      <c r="I82" s="206" t="s">
        <v>2903</v>
      </c>
      <c r="J82" s="206" t="s">
        <v>5606</v>
      </c>
      <c r="K82" s="206" t="s">
        <v>85</v>
      </c>
      <c r="L82" s="206" t="s">
        <v>17</v>
      </c>
      <c r="M82" s="181" t="s">
        <v>16</v>
      </c>
    </row>
    <row r="83" spans="1:13" s="7" customFormat="1" ht="68.099999999999994" customHeight="1" x14ac:dyDescent="0.15">
      <c r="A83" s="201"/>
      <c r="B83" s="271"/>
      <c r="C83" s="242">
        <v>4</v>
      </c>
      <c r="D83" s="204" t="s">
        <v>351</v>
      </c>
      <c r="E83" s="185" t="s">
        <v>8</v>
      </c>
      <c r="F83" s="204" t="s">
        <v>2911</v>
      </c>
      <c r="G83" s="181" t="s">
        <v>2912</v>
      </c>
      <c r="H83" s="187"/>
      <c r="I83" s="206" t="s">
        <v>351</v>
      </c>
      <c r="J83" s="181" t="s">
        <v>6713</v>
      </c>
      <c r="K83" s="269" t="s">
        <v>2913</v>
      </c>
      <c r="L83" s="206" t="s">
        <v>17</v>
      </c>
      <c r="M83" s="181" t="s">
        <v>16</v>
      </c>
    </row>
    <row r="84" spans="1:13" s="9" customFormat="1" ht="44.1" customHeight="1" x14ac:dyDescent="0.15">
      <c r="A84" s="219">
        <v>59</v>
      </c>
      <c r="B84" s="221" t="s">
        <v>426</v>
      </c>
      <c r="C84" s="220">
        <v>3</v>
      </c>
      <c r="D84" s="221" t="s">
        <v>427</v>
      </c>
      <c r="E84" s="238" t="s">
        <v>5</v>
      </c>
      <c r="F84" s="239" t="s">
        <v>2929</v>
      </c>
      <c r="G84" s="225" t="s">
        <v>2934</v>
      </c>
      <c r="H84" s="224" t="s">
        <v>426</v>
      </c>
      <c r="I84" s="224" t="s">
        <v>427</v>
      </c>
      <c r="J84" s="225" t="s">
        <v>6714</v>
      </c>
      <c r="K84" s="272" t="s">
        <v>32</v>
      </c>
      <c r="L84" s="224" t="s">
        <v>17</v>
      </c>
      <c r="M84" s="273" t="s">
        <v>16</v>
      </c>
    </row>
    <row r="85" spans="1:13" s="9" customFormat="1" ht="44.1" customHeight="1" x14ac:dyDescent="0.15">
      <c r="A85" s="227"/>
      <c r="B85" s="223"/>
      <c r="C85" s="228"/>
      <c r="D85" s="223"/>
      <c r="E85" s="238" t="s">
        <v>6</v>
      </c>
      <c r="F85" s="239" t="s">
        <v>6715</v>
      </c>
      <c r="G85" s="225" t="s">
        <v>333</v>
      </c>
      <c r="H85" s="229"/>
      <c r="I85" s="229"/>
      <c r="J85" s="225" t="s">
        <v>6716</v>
      </c>
      <c r="K85" s="237" t="s">
        <v>85</v>
      </c>
      <c r="L85" s="235"/>
      <c r="M85" s="274"/>
    </row>
    <row r="86" spans="1:13" s="9" customFormat="1" ht="32.1" customHeight="1" x14ac:dyDescent="0.15">
      <c r="A86" s="227"/>
      <c r="B86" s="223"/>
      <c r="C86" s="228"/>
      <c r="D86" s="223"/>
      <c r="E86" s="238" t="s">
        <v>7</v>
      </c>
      <c r="F86" s="239" t="s">
        <v>2935</v>
      </c>
      <c r="G86" s="225" t="s">
        <v>129</v>
      </c>
      <c r="H86" s="229"/>
      <c r="I86" s="229"/>
      <c r="J86" s="225" t="s">
        <v>6717</v>
      </c>
      <c r="K86" s="234"/>
      <c r="L86" s="235"/>
      <c r="M86" s="274"/>
    </row>
    <row r="87" spans="1:13" s="9" customFormat="1" ht="32.1" customHeight="1" x14ac:dyDescent="0.15">
      <c r="A87" s="227"/>
      <c r="B87" s="223"/>
      <c r="C87" s="228"/>
      <c r="D87" s="223"/>
      <c r="E87" s="236" t="s">
        <v>8</v>
      </c>
      <c r="F87" s="221" t="s">
        <v>2938</v>
      </c>
      <c r="G87" s="225" t="s">
        <v>2939</v>
      </c>
      <c r="H87" s="229"/>
      <c r="I87" s="229"/>
      <c r="J87" s="225" t="s">
        <v>6545</v>
      </c>
      <c r="K87" s="237" t="s">
        <v>83</v>
      </c>
      <c r="L87" s="235"/>
      <c r="M87" s="274"/>
    </row>
    <row r="88" spans="1:13" s="9" customFormat="1" ht="32.1" customHeight="1" x14ac:dyDescent="0.15">
      <c r="A88" s="227"/>
      <c r="B88" s="223"/>
      <c r="C88" s="228"/>
      <c r="D88" s="223"/>
      <c r="E88" s="231"/>
      <c r="F88" s="232"/>
      <c r="G88" s="225" t="s">
        <v>6718</v>
      </c>
      <c r="H88" s="229"/>
      <c r="I88" s="229"/>
      <c r="J88" s="225" t="s">
        <v>6719</v>
      </c>
      <c r="K88" s="234"/>
      <c r="L88" s="235"/>
      <c r="M88" s="274"/>
    </row>
    <row r="89" spans="1:13" s="9" customFormat="1" ht="80.099999999999994" customHeight="1" x14ac:dyDescent="0.15">
      <c r="A89" s="227"/>
      <c r="B89" s="223"/>
      <c r="C89" s="228"/>
      <c r="D89" s="223"/>
      <c r="E89" s="171" t="s">
        <v>11</v>
      </c>
      <c r="F89" s="191" t="s">
        <v>2942</v>
      </c>
      <c r="G89" s="206" t="s">
        <v>6720</v>
      </c>
      <c r="H89" s="179"/>
      <c r="I89" s="179"/>
      <c r="J89" s="206" t="s">
        <v>6721</v>
      </c>
      <c r="K89" s="275" t="s">
        <v>85</v>
      </c>
      <c r="L89" s="235"/>
      <c r="M89" s="274"/>
    </row>
    <row r="90" spans="1:13" s="9" customFormat="1" ht="32.1" customHeight="1" x14ac:dyDescent="0.15">
      <c r="A90" s="227"/>
      <c r="B90" s="223"/>
      <c r="C90" s="228"/>
      <c r="D90" s="223"/>
      <c r="E90" s="180"/>
      <c r="F90" s="194"/>
      <c r="G90" s="206" t="s">
        <v>6722</v>
      </c>
      <c r="H90" s="179"/>
      <c r="I90" s="179"/>
      <c r="J90" s="206" t="s">
        <v>6723</v>
      </c>
      <c r="K90" s="286"/>
      <c r="L90" s="235"/>
      <c r="M90" s="274"/>
    </row>
    <row r="91" spans="1:13" s="9" customFormat="1" ht="32.1" customHeight="1" x14ac:dyDescent="0.15">
      <c r="A91" s="227"/>
      <c r="B91" s="223"/>
      <c r="C91" s="228"/>
      <c r="D91" s="223"/>
      <c r="E91" s="180"/>
      <c r="F91" s="194"/>
      <c r="G91" s="206" t="s">
        <v>2954</v>
      </c>
      <c r="H91" s="179"/>
      <c r="I91" s="179"/>
      <c r="J91" s="206" t="s">
        <v>6724</v>
      </c>
      <c r="K91" s="240"/>
      <c r="L91" s="235"/>
      <c r="M91" s="274"/>
    </row>
    <row r="92" spans="1:13" s="9" customFormat="1" ht="32.1" customHeight="1" x14ac:dyDescent="0.15">
      <c r="A92" s="227"/>
      <c r="B92" s="223"/>
      <c r="C92" s="228"/>
      <c r="D92" s="223"/>
      <c r="E92" s="180"/>
      <c r="F92" s="194"/>
      <c r="G92" s="206" t="s">
        <v>2956</v>
      </c>
      <c r="H92" s="179"/>
      <c r="I92" s="179"/>
      <c r="J92" s="206" t="s">
        <v>6725</v>
      </c>
      <c r="K92" s="240"/>
      <c r="L92" s="235"/>
      <c r="M92" s="274"/>
    </row>
    <row r="93" spans="1:13" s="9" customFormat="1" ht="32.1" customHeight="1" x14ac:dyDescent="0.15">
      <c r="A93" s="227"/>
      <c r="B93" s="223"/>
      <c r="C93" s="228"/>
      <c r="D93" s="223"/>
      <c r="E93" s="180"/>
      <c r="F93" s="194"/>
      <c r="G93" s="206" t="s">
        <v>6726</v>
      </c>
      <c r="H93" s="179"/>
      <c r="I93" s="179"/>
      <c r="J93" s="206" t="s">
        <v>6727</v>
      </c>
      <c r="K93" s="240"/>
      <c r="L93" s="235"/>
      <c r="M93" s="274"/>
    </row>
    <row r="94" spans="1:13" s="9" customFormat="1" ht="32.1" customHeight="1" x14ac:dyDescent="0.15">
      <c r="A94" s="227"/>
      <c r="B94" s="223"/>
      <c r="C94" s="228"/>
      <c r="D94" s="223"/>
      <c r="E94" s="180"/>
      <c r="F94" s="194"/>
      <c r="G94" s="206" t="s">
        <v>6728</v>
      </c>
      <c r="H94" s="179"/>
      <c r="I94" s="179"/>
      <c r="J94" s="206" t="s">
        <v>6729</v>
      </c>
      <c r="K94" s="268"/>
      <c r="L94" s="235"/>
      <c r="M94" s="274"/>
    </row>
    <row r="95" spans="1:13" s="9" customFormat="1" ht="44.1" customHeight="1" x14ac:dyDescent="0.15">
      <c r="A95" s="227"/>
      <c r="B95" s="223"/>
      <c r="C95" s="228"/>
      <c r="D95" s="223"/>
      <c r="E95" s="180"/>
      <c r="F95" s="194"/>
      <c r="G95" s="206" t="s">
        <v>2966</v>
      </c>
      <c r="H95" s="179"/>
      <c r="I95" s="179"/>
      <c r="J95" s="206" t="s">
        <v>6730</v>
      </c>
      <c r="K95" s="269" t="s">
        <v>2968</v>
      </c>
      <c r="L95" s="235"/>
      <c r="M95" s="274"/>
    </row>
    <row r="96" spans="1:13" s="9" customFormat="1" ht="56.1" customHeight="1" x14ac:dyDescent="0.15">
      <c r="A96" s="227"/>
      <c r="B96" s="223"/>
      <c r="C96" s="228"/>
      <c r="D96" s="223"/>
      <c r="E96" s="180"/>
      <c r="F96" s="194"/>
      <c r="G96" s="206" t="s">
        <v>144</v>
      </c>
      <c r="H96" s="179"/>
      <c r="I96" s="179"/>
      <c r="J96" s="206" t="s">
        <v>6731</v>
      </c>
      <c r="K96" s="269" t="s">
        <v>2970</v>
      </c>
      <c r="L96" s="235"/>
      <c r="M96" s="274"/>
    </row>
    <row r="97" spans="1:13" s="9" customFormat="1" ht="44.1" customHeight="1" x14ac:dyDescent="0.15">
      <c r="A97" s="227"/>
      <c r="B97" s="223"/>
      <c r="C97" s="228"/>
      <c r="D97" s="223"/>
      <c r="E97" s="180"/>
      <c r="F97" s="194"/>
      <c r="G97" s="206" t="s">
        <v>2979</v>
      </c>
      <c r="H97" s="179"/>
      <c r="I97" s="179"/>
      <c r="J97" s="206" t="s">
        <v>6732</v>
      </c>
      <c r="K97" s="269" t="s">
        <v>266</v>
      </c>
      <c r="L97" s="235"/>
      <c r="M97" s="274"/>
    </row>
    <row r="98" spans="1:13" s="9" customFormat="1" ht="56.1" customHeight="1" x14ac:dyDescent="0.15">
      <c r="A98" s="227"/>
      <c r="B98" s="223"/>
      <c r="C98" s="228"/>
      <c r="D98" s="223"/>
      <c r="E98" s="180"/>
      <c r="F98" s="194"/>
      <c r="G98" s="206" t="s">
        <v>131</v>
      </c>
      <c r="H98" s="179"/>
      <c r="I98" s="179"/>
      <c r="J98" s="206" t="s">
        <v>6733</v>
      </c>
      <c r="K98" s="269" t="s">
        <v>2746</v>
      </c>
      <c r="L98" s="229"/>
      <c r="M98" s="274"/>
    </row>
    <row r="99" spans="1:13" s="9" customFormat="1" ht="56.1" customHeight="1" x14ac:dyDescent="0.15">
      <c r="A99" s="227"/>
      <c r="B99" s="223"/>
      <c r="C99" s="228"/>
      <c r="D99" s="223"/>
      <c r="E99" s="180"/>
      <c r="F99" s="194"/>
      <c r="G99" s="206" t="s">
        <v>4399</v>
      </c>
      <c r="H99" s="179"/>
      <c r="I99" s="179"/>
      <c r="J99" s="206" t="s">
        <v>4399</v>
      </c>
      <c r="K99" s="269" t="s">
        <v>2985</v>
      </c>
      <c r="L99" s="229"/>
      <c r="M99" s="274"/>
    </row>
    <row r="100" spans="1:13" s="9" customFormat="1" ht="56.1" customHeight="1" x14ac:dyDescent="0.15">
      <c r="A100" s="227"/>
      <c r="B100" s="223"/>
      <c r="C100" s="276"/>
      <c r="D100" s="232"/>
      <c r="E100" s="197"/>
      <c r="F100" s="198"/>
      <c r="G100" s="206" t="s">
        <v>3018</v>
      </c>
      <c r="H100" s="179"/>
      <c r="I100" s="189"/>
      <c r="J100" s="206" t="s">
        <v>3018</v>
      </c>
      <c r="K100" s="206" t="s">
        <v>3020</v>
      </c>
      <c r="L100" s="234"/>
      <c r="M100" s="277"/>
    </row>
    <row r="101" spans="1:13" s="7" customFormat="1" ht="32.1" customHeight="1" x14ac:dyDescent="0.15">
      <c r="A101" s="193"/>
      <c r="B101" s="194"/>
      <c r="C101" s="202">
        <v>7</v>
      </c>
      <c r="D101" s="191" t="s">
        <v>428</v>
      </c>
      <c r="E101" s="185" t="s">
        <v>6</v>
      </c>
      <c r="F101" s="204" t="s">
        <v>5228</v>
      </c>
      <c r="G101" s="206" t="s">
        <v>5229</v>
      </c>
      <c r="H101" s="179"/>
      <c r="I101" s="173" t="s">
        <v>428</v>
      </c>
      <c r="J101" s="206" t="s">
        <v>6734</v>
      </c>
      <c r="K101" s="214" t="s">
        <v>85</v>
      </c>
      <c r="L101" s="173" t="s">
        <v>17</v>
      </c>
      <c r="M101" s="174" t="s">
        <v>16</v>
      </c>
    </row>
    <row r="102" spans="1:13" s="7" customFormat="1" ht="44.1" customHeight="1" x14ac:dyDescent="0.15">
      <c r="A102" s="193"/>
      <c r="B102" s="194"/>
      <c r="C102" s="177"/>
      <c r="D102" s="194"/>
      <c r="E102" s="185" t="s">
        <v>12</v>
      </c>
      <c r="F102" s="204" t="s">
        <v>4410</v>
      </c>
      <c r="G102" s="206" t="s">
        <v>4411</v>
      </c>
      <c r="H102" s="179"/>
      <c r="I102" s="179"/>
      <c r="J102" s="206" t="s">
        <v>6735</v>
      </c>
      <c r="K102" s="209"/>
      <c r="L102" s="209"/>
      <c r="M102" s="178"/>
    </row>
    <row r="103" spans="1:13" s="7" customFormat="1" ht="32.1" customHeight="1" x14ac:dyDescent="0.15">
      <c r="A103" s="193"/>
      <c r="B103" s="194"/>
      <c r="C103" s="177"/>
      <c r="D103" s="194"/>
      <c r="E103" s="171" t="s">
        <v>13</v>
      </c>
      <c r="F103" s="191" t="s">
        <v>5238</v>
      </c>
      <c r="G103" s="206" t="s">
        <v>5239</v>
      </c>
      <c r="H103" s="179"/>
      <c r="I103" s="179"/>
      <c r="J103" s="206" t="s">
        <v>6736</v>
      </c>
      <c r="K103" s="209"/>
      <c r="L103" s="209"/>
      <c r="M103" s="178"/>
    </row>
    <row r="104" spans="1:13" s="7" customFormat="1" ht="32.1" customHeight="1" x14ac:dyDescent="0.15">
      <c r="A104" s="193"/>
      <c r="B104" s="194"/>
      <c r="C104" s="177"/>
      <c r="D104" s="194"/>
      <c r="E104" s="180"/>
      <c r="F104" s="194"/>
      <c r="G104" s="206" t="s">
        <v>6737</v>
      </c>
      <c r="H104" s="179"/>
      <c r="I104" s="179"/>
      <c r="J104" s="206" t="s">
        <v>6738</v>
      </c>
      <c r="K104" s="209"/>
      <c r="L104" s="209"/>
      <c r="M104" s="178"/>
    </row>
    <row r="105" spans="1:13" s="7" customFormat="1" ht="32.1" customHeight="1" x14ac:dyDescent="0.15">
      <c r="A105" s="193"/>
      <c r="B105" s="194"/>
      <c r="C105" s="177"/>
      <c r="D105" s="194"/>
      <c r="E105" s="180"/>
      <c r="F105" s="194"/>
      <c r="G105" s="206" t="s">
        <v>6739</v>
      </c>
      <c r="H105" s="179"/>
      <c r="I105" s="179"/>
      <c r="J105" s="206" t="s">
        <v>6740</v>
      </c>
      <c r="K105" s="209"/>
      <c r="L105" s="209"/>
      <c r="M105" s="178"/>
    </row>
    <row r="106" spans="1:13" s="7" customFormat="1" ht="32.1" customHeight="1" x14ac:dyDescent="0.15">
      <c r="A106" s="193"/>
      <c r="B106" s="194"/>
      <c r="C106" s="177"/>
      <c r="D106" s="194"/>
      <c r="E106" s="180"/>
      <c r="F106" s="194"/>
      <c r="G106" s="206" t="s">
        <v>6741</v>
      </c>
      <c r="H106" s="179"/>
      <c r="I106" s="179"/>
      <c r="J106" s="206" t="s">
        <v>6742</v>
      </c>
      <c r="K106" s="211"/>
      <c r="L106" s="209"/>
      <c r="M106" s="178"/>
    </row>
    <row r="107" spans="1:13" s="7" customFormat="1" ht="32.1" customHeight="1" x14ac:dyDescent="0.15">
      <c r="A107" s="193"/>
      <c r="B107" s="194"/>
      <c r="C107" s="177"/>
      <c r="D107" s="194"/>
      <c r="E107" s="180"/>
      <c r="F107" s="194"/>
      <c r="G107" s="206" t="s">
        <v>6743</v>
      </c>
      <c r="H107" s="179"/>
      <c r="I107" s="179"/>
      <c r="J107" s="206" t="s">
        <v>6744</v>
      </c>
      <c r="K107" s="212" t="s">
        <v>32</v>
      </c>
      <c r="L107" s="209"/>
      <c r="M107" s="178"/>
    </row>
    <row r="108" spans="1:13" s="7" customFormat="1" ht="56.1" customHeight="1" x14ac:dyDescent="0.15">
      <c r="A108" s="193"/>
      <c r="B108" s="194"/>
      <c r="C108" s="177"/>
      <c r="D108" s="194"/>
      <c r="E108" s="180"/>
      <c r="F108" s="194"/>
      <c r="G108" s="206" t="s">
        <v>6745</v>
      </c>
      <c r="H108" s="179"/>
      <c r="I108" s="179"/>
      <c r="J108" s="206" t="s">
        <v>6745</v>
      </c>
      <c r="K108" s="214" t="s">
        <v>6746</v>
      </c>
      <c r="L108" s="209"/>
      <c r="M108" s="178"/>
    </row>
    <row r="109" spans="1:13" s="7" customFormat="1" ht="32.1" customHeight="1" x14ac:dyDescent="0.15">
      <c r="A109" s="193"/>
      <c r="B109" s="194"/>
      <c r="C109" s="177"/>
      <c r="D109" s="194"/>
      <c r="E109" s="180"/>
      <c r="F109" s="194"/>
      <c r="G109" s="206" t="s">
        <v>6747</v>
      </c>
      <c r="H109" s="179"/>
      <c r="I109" s="179"/>
      <c r="J109" s="206" t="s">
        <v>6747</v>
      </c>
      <c r="K109" s="211"/>
      <c r="L109" s="209"/>
      <c r="M109" s="178"/>
    </row>
    <row r="110" spans="1:13" s="7" customFormat="1" ht="32.1" customHeight="1" x14ac:dyDescent="0.15">
      <c r="A110" s="201"/>
      <c r="B110" s="198"/>
      <c r="C110" s="184"/>
      <c r="D110" s="198"/>
      <c r="E110" s="197"/>
      <c r="F110" s="198"/>
      <c r="G110" s="206" t="s">
        <v>6748</v>
      </c>
      <c r="H110" s="189"/>
      <c r="I110" s="189"/>
      <c r="J110" s="206" t="s">
        <v>6748</v>
      </c>
      <c r="K110" s="212" t="s">
        <v>379</v>
      </c>
      <c r="L110" s="211"/>
      <c r="M110" s="187"/>
    </row>
    <row r="111" spans="1:13" s="7" customFormat="1" ht="80.099999999999994" customHeight="1" x14ac:dyDescent="0.15">
      <c r="A111" s="190">
        <v>60</v>
      </c>
      <c r="B111" s="191" t="s">
        <v>430</v>
      </c>
      <c r="C111" s="202">
        <v>3</v>
      </c>
      <c r="D111" s="191" t="s">
        <v>3050</v>
      </c>
      <c r="E111" s="171" t="s">
        <v>5</v>
      </c>
      <c r="F111" s="191" t="s">
        <v>3051</v>
      </c>
      <c r="G111" s="206" t="s">
        <v>6749</v>
      </c>
      <c r="H111" s="173" t="s">
        <v>430</v>
      </c>
      <c r="I111" s="173" t="s">
        <v>3050</v>
      </c>
      <c r="J111" s="206" t="s">
        <v>6750</v>
      </c>
      <c r="K111" s="212" t="s">
        <v>32</v>
      </c>
      <c r="L111" s="214" t="s">
        <v>22</v>
      </c>
      <c r="M111" s="173" t="s">
        <v>3053</v>
      </c>
    </row>
    <row r="112" spans="1:13" s="7" customFormat="1" ht="56.1" customHeight="1" x14ac:dyDescent="0.15">
      <c r="A112" s="193"/>
      <c r="B112" s="194"/>
      <c r="C112" s="177"/>
      <c r="D112" s="194"/>
      <c r="E112" s="197"/>
      <c r="F112" s="198"/>
      <c r="G112" s="206" t="s">
        <v>3052</v>
      </c>
      <c r="H112" s="179"/>
      <c r="I112" s="179"/>
      <c r="J112" s="206" t="s">
        <v>432</v>
      </c>
      <c r="K112" s="214" t="s">
        <v>85</v>
      </c>
      <c r="L112" s="209"/>
      <c r="M112" s="179"/>
    </row>
    <row r="113" spans="1:13" s="7" customFormat="1" ht="32.1" customHeight="1" x14ac:dyDescent="0.15">
      <c r="A113" s="201"/>
      <c r="B113" s="198"/>
      <c r="C113" s="184"/>
      <c r="D113" s="198"/>
      <c r="E113" s="185" t="s">
        <v>7</v>
      </c>
      <c r="F113" s="204" t="s">
        <v>3056</v>
      </c>
      <c r="G113" s="206" t="s">
        <v>138</v>
      </c>
      <c r="H113" s="189"/>
      <c r="I113" s="189"/>
      <c r="J113" s="206" t="s">
        <v>5268</v>
      </c>
      <c r="K113" s="211"/>
      <c r="L113" s="211"/>
      <c r="M113" s="189"/>
    </row>
    <row r="114" spans="1:13" s="7" customFormat="1" ht="92.1" customHeight="1" x14ac:dyDescent="0.15">
      <c r="A114" s="190">
        <v>61</v>
      </c>
      <c r="B114" s="191" t="s">
        <v>3059</v>
      </c>
      <c r="C114" s="202">
        <v>1</v>
      </c>
      <c r="D114" s="191" t="s">
        <v>3060</v>
      </c>
      <c r="E114" s="185" t="s">
        <v>5</v>
      </c>
      <c r="F114" s="204" t="s">
        <v>3061</v>
      </c>
      <c r="G114" s="206" t="s">
        <v>357</v>
      </c>
      <c r="H114" s="173" t="s">
        <v>3059</v>
      </c>
      <c r="I114" s="173" t="s">
        <v>3060</v>
      </c>
      <c r="J114" s="206" t="s">
        <v>6751</v>
      </c>
      <c r="K114" s="217" t="s">
        <v>85</v>
      </c>
      <c r="L114" s="173" t="s">
        <v>17</v>
      </c>
      <c r="M114" s="174" t="s">
        <v>16</v>
      </c>
    </row>
    <row r="115" spans="1:13" s="7" customFormat="1" ht="32.1" customHeight="1" x14ac:dyDescent="0.15">
      <c r="A115" s="193"/>
      <c r="B115" s="194"/>
      <c r="C115" s="177"/>
      <c r="D115" s="194"/>
      <c r="E115" s="171" t="s">
        <v>6</v>
      </c>
      <c r="F115" s="191" t="s">
        <v>3062</v>
      </c>
      <c r="G115" s="206" t="s">
        <v>323</v>
      </c>
      <c r="H115" s="179"/>
      <c r="I115" s="179"/>
      <c r="J115" s="206" t="s">
        <v>5644</v>
      </c>
      <c r="K115" s="240"/>
      <c r="L115" s="209"/>
      <c r="M115" s="178"/>
    </row>
    <row r="116" spans="1:13" s="7" customFormat="1" ht="32.1" customHeight="1" x14ac:dyDescent="0.15">
      <c r="A116" s="193"/>
      <c r="B116" s="194"/>
      <c r="C116" s="184"/>
      <c r="D116" s="198"/>
      <c r="E116" s="197"/>
      <c r="F116" s="198"/>
      <c r="G116" s="206" t="s">
        <v>6752</v>
      </c>
      <c r="H116" s="179"/>
      <c r="I116" s="189"/>
      <c r="J116" s="206" t="s">
        <v>6753</v>
      </c>
      <c r="K116" s="211"/>
      <c r="L116" s="211"/>
      <c r="M116" s="187"/>
    </row>
    <row r="117" spans="1:13" s="7" customFormat="1" ht="92.1" customHeight="1" x14ac:dyDescent="0.15">
      <c r="A117" s="193"/>
      <c r="B117" s="194"/>
      <c r="C117" s="202">
        <v>2</v>
      </c>
      <c r="D117" s="191" t="s">
        <v>3067</v>
      </c>
      <c r="E117" s="185" t="s">
        <v>5</v>
      </c>
      <c r="F117" s="204" t="s">
        <v>3068</v>
      </c>
      <c r="G117" s="206" t="s">
        <v>6754</v>
      </c>
      <c r="H117" s="179"/>
      <c r="I117" s="173" t="s">
        <v>3067</v>
      </c>
      <c r="J117" s="206" t="s">
        <v>6755</v>
      </c>
      <c r="K117" s="214" t="s">
        <v>85</v>
      </c>
      <c r="L117" s="173" t="s">
        <v>17</v>
      </c>
      <c r="M117" s="174" t="s">
        <v>16</v>
      </c>
    </row>
    <row r="118" spans="1:13" s="7" customFormat="1" ht="44.1" customHeight="1" x14ac:dyDescent="0.15">
      <c r="A118" s="193"/>
      <c r="B118" s="194"/>
      <c r="C118" s="177"/>
      <c r="D118" s="194"/>
      <c r="E118" s="171" t="s">
        <v>6</v>
      </c>
      <c r="F118" s="191" t="s">
        <v>3072</v>
      </c>
      <c r="G118" s="206" t="s">
        <v>3073</v>
      </c>
      <c r="H118" s="179"/>
      <c r="I118" s="179"/>
      <c r="J118" s="206" t="s">
        <v>6756</v>
      </c>
      <c r="K118" s="211"/>
      <c r="L118" s="209"/>
      <c r="M118" s="178"/>
    </row>
    <row r="119" spans="1:13" s="7" customFormat="1" ht="44.1" customHeight="1" x14ac:dyDescent="0.15">
      <c r="A119" s="193"/>
      <c r="B119" s="194"/>
      <c r="C119" s="177"/>
      <c r="D119" s="194"/>
      <c r="E119" s="197"/>
      <c r="F119" s="198"/>
      <c r="G119" s="206" t="s">
        <v>6757</v>
      </c>
      <c r="H119" s="179"/>
      <c r="I119" s="179"/>
      <c r="J119" s="206" t="s">
        <v>6758</v>
      </c>
      <c r="K119" s="212" t="s">
        <v>83</v>
      </c>
      <c r="L119" s="209"/>
      <c r="M119" s="178"/>
    </row>
    <row r="120" spans="1:13" s="7" customFormat="1" ht="32.1" customHeight="1" x14ac:dyDescent="0.15">
      <c r="A120" s="193"/>
      <c r="B120" s="194"/>
      <c r="C120" s="184"/>
      <c r="D120" s="198"/>
      <c r="E120" s="185" t="s">
        <v>8</v>
      </c>
      <c r="F120" s="204" t="s">
        <v>3080</v>
      </c>
      <c r="G120" s="206" t="s">
        <v>3089</v>
      </c>
      <c r="H120" s="179"/>
      <c r="I120" s="189"/>
      <c r="J120" s="206" t="s">
        <v>6759</v>
      </c>
      <c r="K120" s="212" t="s">
        <v>80</v>
      </c>
      <c r="L120" s="211"/>
      <c r="M120" s="187"/>
    </row>
    <row r="121" spans="1:13" s="7" customFormat="1" ht="44.1" customHeight="1" x14ac:dyDescent="0.15">
      <c r="A121" s="193"/>
      <c r="B121" s="194"/>
      <c r="C121" s="202">
        <v>4</v>
      </c>
      <c r="D121" s="191" t="s">
        <v>434</v>
      </c>
      <c r="E121" s="171" t="s">
        <v>5</v>
      </c>
      <c r="F121" s="191" t="s">
        <v>3094</v>
      </c>
      <c r="G121" s="181" t="s">
        <v>29</v>
      </c>
      <c r="H121" s="178"/>
      <c r="I121" s="173" t="s">
        <v>434</v>
      </c>
      <c r="J121" s="181" t="s">
        <v>6760</v>
      </c>
      <c r="K121" s="214" t="s">
        <v>85</v>
      </c>
      <c r="L121" s="173" t="s">
        <v>17</v>
      </c>
      <c r="M121" s="174" t="s">
        <v>16</v>
      </c>
    </row>
    <row r="122" spans="1:13" s="7" customFormat="1" ht="32.1" customHeight="1" x14ac:dyDescent="0.15">
      <c r="A122" s="193"/>
      <c r="B122" s="194"/>
      <c r="C122" s="177"/>
      <c r="D122" s="194"/>
      <c r="E122" s="180"/>
      <c r="F122" s="194"/>
      <c r="G122" s="181" t="s">
        <v>6761</v>
      </c>
      <c r="H122" s="178"/>
      <c r="I122" s="179"/>
      <c r="J122" s="181" t="s">
        <v>6762</v>
      </c>
      <c r="K122" s="211"/>
      <c r="L122" s="209"/>
      <c r="M122" s="178"/>
    </row>
    <row r="123" spans="1:13" s="7" customFormat="1" ht="32.1" customHeight="1" x14ac:dyDescent="0.15">
      <c r="A123" s="193"/>
      <c r="B123" s="194"/>
      <c r="C123" s="177"/>
      <c r="D123" s="194"/>
      <c r="E123" s="180"/>
      <c r="F123" s="194"/>
      <c r="G123" s="181" t="s">
        <v>6763</v>
      </c>
      <c r="H123" s="178"/>
      <c r="I123" s="179"/>
      <c r="J123" s="181" t="s">
        <v>6764</v>
      </c>
      <c r="K123" s="212" t="s">
        <v>83</v>
      </c>
      <c r="L123" s="209"/>
      <c r="M123" s="178"/>
    </row>
    <row r="124" spans="1:13" s="7" customFormat="1" ht="44.1" customHeight="1" x14ac:dyDescent="0.15">
      <c r="A124" s="193"/>
      <c r="B124" s="194"/>
      <c r="C124" s="177"/>
      <c r="D124" s="194"/>
      <c r="E124" s="180"/>
      <c r="F124" s="194"/>
      <c r="G124" s="181" t="s">
        <v>6765</v>
      </c>
      <c r="H124" s="178"/>
      <c r="I124" s="178"/>
      <c r="J124" s="181" t="s">
        <v>6766</v>
      </c>
      <c r="K124" s="212" t="s">
        <v>3097</v>
      </c>
      <c r="L124" s="209"/>
      <c r="M124" s="178"/>
    </row>
    <row r="125" spans="1:13" s="7" customFormat="1" ht="68.099999999999994" customHeight="1" x14ac:dyDescent="0.15">
      <c r="A125" s="193"/>
      <c r="B125" s="194"/>
      <c r="C125" s="177"/>
      <c r="D125" s="194"/>
      <c r="E125" s="197"/>
      <c r="F125" s="198"/>
      <c r="G125" s="181" t="s">
        <v>3100</v>
      </c>
      <c r="H125" s="178"/>
      <c r="I125" s="178"/>
      <c r="J125" s="181" t="s">
        <v>3100</v>
      </c>
      <c r="K125" s="269" t="s">
        <v>3102</v>
      </c>
      <c r="L125" s="209"/>
      <c r="M125" s="178"/>
    </row>
    <row r="126" spans="1:13" s="7" customFormat="1" ht="32.1" customHeight="1" x14ac:dyDescent="0.15">
      <c r="A126" s="193"/>
      <c r="B126" s="194"/>
      <c r="C126" s="177"/>
      <c r="D126" s="194"/>
      <c r="E126" s="171" t="s">
        <v>6</v>
      </c>
      <c r="F126" s="191" t="s">
        <v>3103</v>
      </c>
      <c r="G126" s="181" t="s">
        <v>436</v>
      </c>
      <c r="H126" s="178"/>
      <c r="I126" s="178"/>
      <c r="J126" s="181" t="s">
        <v>6767</v>
      </c>
      <c r="K126" s="214" t="s">
        <v>85</v>
      </c>
      <c r="L126" s="209"/>
      <c r="M126" s="178"/>
    </row>
    <row r="127" spans="1:13" s="7" customFormat="1" ht="32.1" customHeight="1" x14ac:dyDescent="0.15">
      <c r="A127" s="193"/>
      <c r="B127" s="194"/>
      <c r="C127" s="177"/>
      <c r="D127" s="194"/>
      <c r="E127" s="180"/>
      <c r="F127" s="194"/>
      <c r="G127" s="181" t="s">
        <v>3104</v>
      </c>
      <c r="H127" s="178"/>
      <c r="I127" s="178"/>
      <c r="J127" s="181" t="s">
        <v>6768</v>
      </c>
      <c r="K127" s="209"/>
      <c r="L127" s="209"/>
      <c r="M127" s="178"/>
    </row>
    <row r="128" spans="1:13" s="7" customFormat="1" ht="44.1" customHeight="1" x14ac:dyDescent="0.15">
      <c r="A128" s="193"/>
      <c r="B128" s="194"/>
      <c r="C128" s="177"/>
      <c r="D128" s="194"/>
      <c r="E128" s="180"/>
      <c r="F128" s="194"/>
      <c r="G128" s="181" t="s">
        <v>6769</v>
      </c>
      <c r="H128" s="178"/>
      <c r="I128" s="178"/>
      <c r="J128" s="181" t="s">
        <v>6770</v>
      </c>
      <c r="K128" s="209"/>
      <c r="L128" s="209"/>
      <c r="M128" s="178"/>
    </row>
    <row r="129" spans="1:13" s="7" customFormat="1" ht="44.1" customHeight="1" x14ac:dyDescent="0.15">
      <c r="A129" s="193"/>
      <c r="B129" s="194"/>
      <c r="C129" s="177"/>
      <c r="D129" s="194"/>
      <c r="E129" s="180"/>
      <c r="F129" s="194"/>
      <c r="G129" s="181" t="s">
        <v>6771</v>
      </c>
      <c r="H129" s="178"/>
      <c r="I129" s="178"/>
      <c r="J129" s="181" t="s">
        <v>6772</v>
      </c>
      <c r="K129" s="211"/>
      <c r="L129" s="209"/>
      <c r="M129" s="178"/>
    </row>
    <row r="130" spans="1:13" s="7" customFormat="1" ht="68.099999999999994" customHeight="1" x14ac:dyDescent="0.15">
      <c r="A130" s="193"/>
      <c r="B130" s="194"/>
      <c r="C130" s="177"/>
      <c r="D130" s="194"/>
      <c r="E130" s="197"/>
      <c r="F130" s="198"/>
      <c r="G130" s="181" t="s">
        <v>144</v>
      </c>
      <c r="H130" s="178"/>
      <c r="I130" s="178"/>
      <c r="J130" s="181" t="s">
        <v>6773</v>
      </c>
      <c r="K130" s="269" t="s">
        <v>3107</v>
      </c>
      <c r="L130" s="209"/>
      <c r="M130" s="178"/>
    </row>
    <row r="131" spans="1:13" s="7" customFormat="1" ht="56.1" customHeight="1" x14ac:dyDescent="0.15">
      <c r="A131" s="193"/>
      <c r="B131" s="194"/>
      <c r="C131" s="177"/>
      <c r="D131" s="194"/>
      <c r="E131" s="185" t="s">
        <v>7</v>
      </c>
      <c r="F131" s="204" t="s">
        <v>3108</v>
      </c>
      <c r="G131" s="181" t="s">
        <v>437</v>
      </c>
      <c r="H131" s="178"/>
      <c r="I131" s="178"/>
      <c r="J131" s="181" t="s">
        <v>299</v>
      </c>
      <c r="K131" s="206" t="s">
        <v>2746</v>
      </c>
      <c r="L131" s="179"/>
      <c r="M131" s="178"/>
    </row>
    <row r="132" spans="1:13" s="7" customFormat="1" ht="44.1" customHeight="1" x14ac:dyDescent="0.15">
      <c r="A132" s="193"/>
      <c r="B132" s="194"/>
      <c r="C132" s="177"/>
      <c r="D132" s="194"/>
      <c r="E132" s="171" t="s">
        <v>8</v>
      </c>
      <c r="F132" s="191" t="s">
        <v>3126</v>
      </c>
      <c r="G132" s="181" t="s">
        <v>145</v>
      </c>
      <c r="H132" s="178"/>
      <c r="I132" s="178"/>
      <c r="J132" s="181" t="s">
        <v>5681</v>
      </c>
      <c r="K132" s="269" t="s">
        <v>85</v>
      </c>
      <c r="L132" s="209"/>
      <c r="M132" s="178"/>
    </row>
    <row r="133" spans="1:13" s="7" customFormat="1" ht="32.1" customHeight="1" x14ac:dyDescent="0.15">
      <c r="A133" s="193"/>
      <c r="B133" s="194"/>
      <c r="C133" s="177"/>
      <c r="D133" s="194"/>
      <c r="E133" s="180"/>
      <c r="F133" s="194"/>
      <c r="G133" s="206" t="s">
        <v>4505</v>
      </c>
      <c r="H133" s="179"/>
      <c r="I133" s="179"/>
      <c r="J133" s="206" t="s">
        <v>6774</v>
      </c>
      <c r="K133" s="214" t="s">
        <v>32</v>
      </c>
      <c r="L133" s="209"/>
      <c r="M133" s="178"/>
    </row>
    <row r="134" spans="1:13" s="7" customFormat="1" ht="32.1" customHeight="1" x14ac:dyDescent="0.15">
      <c r="A134" s="193"/>
      <c r="B134" s="194"/>
      <c r="C134" s="177"/>
      <c r="D134" s="194"/>
      <c r="E134" s="180"/>
      <c r="F134" s="194"/>
      <c r="G134" s="206" t="s">
        <v>233</v>
      </c>
      <c r="H134" s="179"/>
      <c r="I134" s="179"/>
      <c r="J134" s="206" t="s">
        <v>6775</v>
      </c>
      <c r="K134" s="209"/>
      <c r="L134" s="209"/>
      <c r="M134" s="178"/>
    </row>
    <row r="135" spans="1:13" s="7" customFormat="1" ht="44.1" customHeight="1" x14ac:dyDescent="0.15">
      <c r="A135" s="193"/>
      <c r="B135" s="194"/>
      <c r="C135" s="177"/>
      <c r="D135" s="194"/>
      <c r="E135" s="180"/>
      <c r="F135" s="194"/>
      <c r="G135" s="206" t="s">
        <v>3130</v>
      </c>
      <c r="H135" s="179"/>
      <c r="I135" s="179"/>
      <c r="J135" s="206" t="s">
        <v>6776</v>
      </c>
      <c r="K135" s="211"/>
      <c r="L135" s="209"/>
      <c r="M135" s="178"/>
    </row>
    <row r="136" spans="1:13" s="7" customFormat="1" ht="68.099999999999994" customHeight="1" x14ac:dyDescent="0.15">
      <c r="A136" s="193"/>
      <c r="B136" s="194"/>
      <c r="C136" s="177"/>
      <c r="D136" s="194"/>
      <c r="E136" s="180"/>
      <c r="F136" s="194"/>
      <c r="G136" s="206" t="s">
        <v>441</v>
      </c>
      <c r="H136" s="179"/>
      <c r="I136" s="179"/>
      <c r="J136" s="206" t="s">
        <v>441</v>
      </c>
      <c r="K136" s="214" t="s">
        <v>6777</v>
      </c>
      <c r="L136" s="209"/>
      <c r="M136" s="178"/>
    </row>
    <row r="137" spans="1:13" s="7" customFormat="1" ht="32.1" customHeight="1" x14ac:dyDescent="0.15">
      <c r="A137" s="193"/>
      <c r="B137" s="194"/>
      <c r="C137" s="177"/>
      <c r="D137" s="194"/>
      <c r="E137" s="180"/>
      <c r="F137" s="194"/>
      <c r="G137" s="206" t="s">
        <v>6778</v>
      </c>
      <c r="H137" s="179"/>
      <c r="I137" s="179"/>
      <c r="J137" s="206" t="s">
        <v>6778</v>
      </c>
      <c r="K137" s="211"/>
      <c r="L137" s="209"/>
      <c r="M137" s="178"/>
    </row>
    <row r="138" spans="1:13" s="7" customFormat="1" ht="44.1" customHeight="1" x14ac:dyDescent="0.15">
      <c r="A138" s="193"/>
      <c r="B138" s="194"/>
      <c r="C138" s="177"/>
      <c r="D138" s="194"/>
      <c r="E138" s="180"/>
      <c r="F138" s="194"/>
      <c r="G138" s="206" t="s">
        <v>132</v>
      </c>
      <c r="H138" s="179"/>
      <c r="I138" s="179"/>
      <c r="J138" s="206" t="s">
        <v>132</v>
      </c>
      <c r="K138" s="212" t="s">
        <v>439</v>
      </c>
      <c r="L138" s="209"/>
      <c r="M138" s="178"/>
    </row>
    <row r="139" spans="1:13" s="7" customFormat="1" ht="68.099999999999994" customHeight="1" x14ac:dyDescent="0.15">
      <c r="A139" s="193"/>
      <c r="B139" s="194"/>
      <c r="C139" s="177"/>
      <c r="D139" s="194"/>
      <c r="E139" s="180"/>
      <c r="F139" s="194"/>
      <c r="G139" s="206" t="s">
        <v>3137</v>
      </c>
      <c r="H139" s="179"/>
      <c r="I139" s="179"/>
      <c r="J139" s="206" t="s">
        <v>3137</v>
      </c>
      <c r="K139" s="212" t="s">
        <v>3139</v>
      </c>
      <c r="L139" s="209"/>
      <c r="M139" s="178"/>
    </row>
    <row r="140" spans="1:13" s="7" customFormat="1" ht="44.1" customHeight="1" x14ac:dyDescent="0.15">
      <c r="A140" s="193"/>
      <c r="B140" s="194"/>
      <c r="C140" s="177"/>
      <c r="D140" s="194"/>
      <c r="E140" s="197"/>
      <c r="F140" s="198"/>
      <c r="G140" s="206" t="s">
        <v>3140</v>
      </c>
      <c r="H140" s="179"/>
      <c r="I140" s="179"/>
      <c r="J140" s="206" t="s">
        <v>3140</v>
      </c>
      <c r="K140" s="206" t="s">
        <v>440</v>
      </c>
      <c r="L140" s="179"/>
      <c r="M140" s="178"/>
    </row>
    <row r="141" spans="1:13" s="7" customFormat="1" ht="32.1" customHeight="1" x14ac:dyDescent="0.15">
      <c r="A141" s="193"/>
      <c r="B141" s="194"/>
      <c r="C141" s="177"/>
      <c r="D141" s="194"/>
      <c r="E141" s="185" t="s">
        <v>13</v>
      </c>
      <c r="F141" s="204" t="s">
        <v>3162</v>
      </c>
      <c r="G141" s="269" t="s">
        <v>3175</v>
      </c>
      <c r="H141" s="240"/>
      <c r="I141" s="240"/>
      <c r="J141" s="269" t="s">
        <v>6779</v>
      </c>
      <c r="K141" s="212" t="s">
        <v>80</v>
      </c>
      <c r="L141" s="209"/>
      <c r="M141" s="178"/>
    </row>
    <row r="142" spans="1:13" s="7" customFormat="1" ht="32.1" customHeight="1" x14ac:dyDescent="0.15">
      <c r="A142" s="193"/>
      <c r="B142" s="194"/>
      <c r="C142" s="177"/>
      <c r="D142" s="194"/>
      <c r="E142" s="185" t="s">
        <v>14</v>
      </c>
      <c r="F142" s="204" t="s">
        <v>3177</v>
      </c>
      <c r="G142" s="206" t="s">
        <v>3180</v>
      </c>
      <c r="H142" s="179"/>
      <c r="I142" s="179"/>
      <c r="J142" s="206" t="s">
        <v>6780</v>
      </c>
      <c r="K142" s="214" t="s">
        <v>85</v>
      </c>
      <c r="L142" s="209"/>
      <c r="M142" s="178"/>
    </row>
    <row r="143" spans="1:13" s="7" customFormat="1" ht="44.1" customHeight="1" x14ac:dyDescent="0.15">
      <c r="A143" s="193"/>
      <c r="B143" s="194"/>
      <c r="C143" s="177"/>
      <c r="D143" s="194"/>
      <c r="E143" s="171" t="s">
        <v>20</v>
      </c>
      <c r="F143" s="191" t="s">
        <v>148</v>
      </c>
      <c r="G143" s="206" t="s">
        <v>6781</v>
      </c>
      <c r="H143" s="179"/>
      <c r="I143" s="179"/>
      <c r="J143" s="206" t="s">
        <v>6782</v>
      </c>
      <c r="K143" s="211"/>
      <c r="L143" s="209"/>
      <c r="M143" s="178"/>
    </row>
    <row r="144" spans="1:13" s="7" customFormat="1" ht="32.1" customHeight="1" x14ac:dyDescent="0.15">
      <c r="A144" s="193"/>
      <c r="B144" s="194"/>
      <c r="C144" s="177"/>
      <c r="D144" s="194"/>
      <c r="E144" s="197"/>
      <c r="F144" s="198"/>
      <c r="G144" s="206" t="s">
        <v>3188</v>
      </c>
      <c r="H144" s="179"/>
      <c r="I144" s="179"/>
      <c r="J144" s="206" t="s">
        <v>3189</v>
      </c>
      <c r="K144" s="212" t="s">
        <v>32</v>
      </c>
      <c r="L144" s="209"/>
      <c r="M144" s="178"/>
    </row>
    <row r="145" spans="1:13" s="7" customFormat="1" ht="44.1" customHeight="1" x14ac:dyDescent="0.15">
      <c r="A145" s="193"/>
      <c r="B145" s="194"/>
      <c r="C145" s="177"/>
      <c r="D145" s="194"/>
      <c r="E145" s="171" t="s">
        <v>24</v>
      </c>
      <c r="F145" s="191" t="s">
        <v>3190</v>
      </c>
      <c r="G145" s="206" t="s">
        <v>3193</v>
      </c>
      <c r="H145" s="179"/>
      <c r="I145" s="179"/>
      <c r="J145" s="206" t="s">
        <v>6783</v>
      </c>
      <c r="K145" s="214" t="s">
        <v>85</v>
      </c>
      <c r="L145" s="209"/>
      <c r="M145" s="178"/>
    </row>
    <row r="146" spans="1:13" s="7" customFormat="1" ht="44.1" customHeight="1" x14ac:dyDescent="0.15">
      <c r="A146" s="193"/>
      <c r="B146" s="194"/>
      <c r="C146" s="184"/>
      <c r="D146" s="198"/>
      <c r="E146" s="197"/>
      <c r="F146" s="198"/>
      <c r="G146" s="206" t="s">
        <v>3201</v>
      </c>
      <c r="H146" s="179"/>
      <c r="I146" s="189"/>
      <c r="J146" s="206" t="s">
        <v>6784</v>
      </c>
      <c r="K146" s="211"/>
      <c r="L146" s="211"/>
      <c r="M146" s="187"/>
    </row>
    <row r="147" spans="1:13" s="7" customFormat="1" ht="128.1" customHeight="1" x14ac:dyDescent="0.15">
      <c r="A147" s="193"/>
      <c r="B147" s="194"/>
      <c r="C147" s="202">
        <v>5</v>
      </c>
      <c r="D147" s="191" t="s">
        <v>3206</v>
      </c>
      <c r="E147" s="171" t="s">
        <v>5</v>
      </c>
      <c r="F147" s="191" t="s">
        <v>149</v>
      </c>
      <c r="G147" s="206" t="s">
        <v>3207</v>
      </c>
      <c r="H147" s="179"/>
      <c r="I147" s="173" t="s">
        <v>3206</v>
      </c>
      <c r="J147" s="206" t="s">
        <v>6785</v>
      </c>
      <c r="K147" s="212" t="s">
        <v>85</v>
      </c>
      <c r="L147" s="214" t="s">
        <v>23</v>
      </c>
      <c r="M147" s="173" t="s">
        <v>3208</v>
      </c>
    </row>
    <row r="148" spans="1:13" s="7" customFormat="1" ht="32.1" customHeight="1" x14ac:dyDescent="0.15">
      <c r="A148" s="193"/>
      <c r="B148" s="194"/>
      <c r="C148" s="177"/>
      <c r="D148" s="194"/>
      <c r="E148" s="180"/>
      <c r="F148" s="194"/>
      <c r="G148" s="206" t="s">
        <v>3211</v>
      </c>
      <c r="H148" s="179"/>
      <c r="I148" s="179"/>
      <c r="J148" s="206" t="s">
        <v>6786</v>
      </c>
      <c r="K148" s="214" t="s">
        <v>32</v>
      </c>
      <c r="L148" s="209"/>
      <c r="M148" s="179"/>
    </row>
    <row r="149" spans="1:13" s="7" customFormat="1" ht="44.1" customHeight="1" x14ac:dyDescent="0.15">
      <c r="A149" s="201"/>
      <c r="B149" s="198"/>
      <c r="C149" s="184"/>
      <c r="D149" s="198"/>
      <c r="E149" s="197"/>
      <c r="F149" s="198"/>
      <c r="G149" s="206" t="s">
        <v>6787</v>
      </c>
      <c r="H149" s="189"/>
      <c r="I149" s="189"/>
      <c r="J149" s="206" t="s">
        <v>6788</v>
      </c>
      <c r="K149" s="211"/>
      <c r="L149" s="211"/>
      <c r="M149" s="189"/>
    </row>
    <row r="150" spans="1:13" s="7" customFormat="1" ht="32.1" customHeight="1" x14ac:dyDescent="0.15">
      <c r="A150" s="190">
        <v>63</v>
      </c>
      <c r="B150" s="191" t="s">
        <v>445</v>
      </c>
      <c r="C150" s="242">
        <v>2</v>
      </c>
      <c r="D150" s="204" t="s">
        <v>4549</v>
      </c>
      <c r="E150" s="185" t="s">
        <v>7</v>
      </c>
      <c r="F150" s="204" t="s">
        <v>4550</v>
      </c>
      <c r="G150" s="206" t="s">
        <v>5706</v>
      </c>
      <c r="H150" s="173" t="s">
        <v>445</v>
      </c>
      <c r="I150" s="206" t="s">
        <v>4549</v>
      </c>
      <c r="J150" s="206" t="s">
        <v>5369</v>
      </c>
      <c r="K150" s="212" t="s">
        <v>85</v>
      </c>
      <c r="L150" s="206" t="s">
        <v>17</v>
      </c>
      <c r="M150" s="181" t="s">
        <v>16</v>
      </c>
    </row>
    <row r="151" spans="1:13" s="7" customFormat="1" ht="32.1" customHeight="1" x14ac:dyDescent="0.15">
      <c r="A151" s="193"/>
      <c r="B151" s="194"/>
      <c r="C151" s="202">
        <v>3</v>
      </c>
      <c r="D151" s="191" t="s">
        <v>447</v>
      </c>
      <c r="E151" s="171" t="s">
        <v>6</v>
      </c>
      <c r="F151" s="169" t="s">
        <v>3232</v>
      </c>
      <c r="G151" s="206" t="s">
        <v>6789</v>
      </c>
      <c r="H151" s="179"/>
      <c r="I151" s="173" t="s">
        <v>447</v>
      </c>
      <c r="J151" s="206" t="s">
        <v>6790</v>
      </c>
      <c r="K151" s="214" t="s">
        <v>85</v>
      </c>
      <c r="L151" s="173" t="s">
        <v>17</v>
      </c>
      <c r="M151" s="174" t="s">
        <v>16</v>
      </c>
    </row>
    <row r="152" spans="1:13" s="7" customFormat="1" ht="32.1" customHeight="1" x14ac:dyDescent="0.15">
      <c r="A152" s="193"/>
      <c r="B152" s="194"/>
      <c r="C152" s="177"/>
      <c r="D152" s="194"/>
      <c r="E152" s="180"/>
      <c r="F152" s="176"/>
      <c r="G152" s="206" t="s">
        <v>6791</v>
      </c>
      <c r="H152" s="179"/>
      <c r="I152" s="179"/>
      <c r="J152" s="206" t="s">
        <v>6792</v>
      </c>
      <c r="K152" s="211"/>
      <c r="L152" s="179"/>
      <c r="M152" s="178"/>
    </row>
    <row r="153" spans="1:13" s="7" customFormat="1" ht="32.1" customHeight="1" x14ac:dyDescent="0.15">
      <c r="A153" s="193"/>
      <c r="B153" s="194"/>
      <c r="C153" s="177"/>
      <c r="D153" s="194"/>
      <c r="E153" s="180"/>
      <c r="F153" s="176"/>
      <c r="G153" s="206" t="s">
        <v>6793</v>
      </c>
      <c r="H153" s="179"/>
      <c r="I153" s="179"/>
      <c r="J153" s="206" t="s">
        <v>6794</v>
      </c>
      <c r="K153" s="212" t="s">
        <v>83</v>
      </c>
      <c r="L153" s="209"/>
      <c r="M153" s="178"/>
    </row>
    <row r="154" spans="1:13" s="7" customFormat="1" ht="44.1" customHeight="1" x14ac:dyDescent="0.15">
      <c r="A154" s="193"/>
      <c r="B154" s="194"/>
      <c r="C154" s="177"/>
      <c r="D154" s="194"/>
      <c r="E154" s="180"/>
      <c r="F154" s="176"/>
      <c r="G154" s="206" t="s">
        <v>6795</v>
      </c>
      <c r="H154" s="179"/>
      <c r="I154" s="179"/>
      <c r="J154" s="206" t="s">
        <v>6796</v>
      </c>
      <c r="K154" s="214" t="s">
        <v>32</v>
      </c>
      <c r="L154" s="209"/>
      <c r="M154" s="178"/>
    </row>
    <row r="155" spans="1:13" s="7" customFormat="1" ht="32.1" customHeight="1" x14ac:dyDescent="0.15">
      <c r="A155" s="193"/>
      <c r="B155" s="194"/>
      <c r="C155" s="177"/>
      <c r="D155" s="194"/>
      <c r="E155" s="180"/>
      <c r="F155" s="176"/>
      <c r="G155" s="206" t="s">
        <v>6797</v>
      </c>
      <c r="H155" s="179"/>
      <c r="I155" s="179"/>
      <c r="J155" s="206" t="s">
        <v>6798</v>
      </c>
      <c r="K155" s="240"/>
      <c r="L155" s="209"/>
      <c r="M155" s="178"/>
    </row>
    <row r="156" spans="1:13" s="7" customFormat="1" ht="44.1" customHeight="1" x14ac:dyDescent="0.15">
      <c r="A156" s="193"/>
      <c r="B156" s="194"/>
      <c r="C156" s="177"/>
      <c r="D156" s="194"/>
      <c r="E156" s="180"/>
      <c r="F156" s="176"/>
      <c r="G156" s="206" t="s">
        <v>6799</v>
      </c>
      <c r="H156" s="179"/>
      <c r="I156" s="179"/>
      <c r="J156" s="206" t="s">
        <v>6800</v>
      </c>
      <c r="K156" s="240"/>
      <c r="L156" s="209"/>
      <c r="M156" s="178"/>
    </row>
    <row r="157" spans="1:13" s="7" customFormat="1" ht="44.1" customHeight="1" x14ac:dyDescent="0.15">
      <c r="A157" s="193"/>
      <c r="B157" s="194"/>
      <c r="C157" s="177"/>
      <c r="D157" s="194"/>
      <c r="E157" s="180"/>
      <c r="F157" s="176"/>
      <c r="G157" s="206" t="s">
        <v>3238</v>
      </c>
      <c r="H157" s="179"/>
      <c r="I157" s="179"/>
      <c r="J157" s="206" t="s">
        <v>6801</v>
      </c>
      <c r="K157" s="240"/>
      <c r="L157" s="209"/>
      <c r="M157" s="178"/>
    </row>
    <row r="158" spans="1:13" s="7" customFormat="1" ht="44.1" customHeight="1" x14ac:dyDescent="0.15">
      <c r="A158" s="193"/>
      <c r="B158" s="194"/>
      <c r="C158" s="177"/>
      <c r="D158" s="194"/>
      <c r="E158" s="180"/>
      <c r="F158" s="176"/>
      <c r="G158" s="206" t="s">
        <v>3240</v>
      </c>
      <c r="H158" s="179"/>
      <c r="I158" s="179"/>
      <c r="J158" s="206" t="s">
        <v>6802</v>
      </c>
      <c r="K158" s="240"/>
      <c r="L158" s="209"/>
      <c r="M158" s="178"/>
    </row>
    <row r="159" spans="1:13" s="7" customFormat="1" ht="44.1" customHeight="1" x14ac:dyDescent="0.15">
      <c r="A159" s="193"/>
      <c r="B159" s="194"/>
      <c r="C159" s="177"/>
      <c r="D159" s="194"/>
      <c r="E159" s="180"/>
      <c r="F159" s="176"/>
      <c r="G159" s="206" t="s">
        <v>3242</v>
      </c>
      <c r="H159" s="179"/>
      <c r="I159" s="179"/>
      <c r="J159" s="206" t="s">
        <v>6803</v>
      </c>
      <c r="K159" s="268"/>
      <c r="L159" s="209"/>
      <c r="M159" s="178"/>
    </row>
    <row r="160" spans="1:13" s="7" customFormat="1" ht="56.1" customHeight="1" x14ac:dyDescent="0.15">
      <c r="A160" s="193"/>
      <c r="B160" s="194"/>
      <c r="C160" s="177"/>
      <c r="D160" s="194"/>
      <c r="E160" s="180"/>
      <c r="F160" s="176"/>
      <c r="G160" s="206" t="s">
        <v>3245</v>
      </c>
      <c r="H160" s="179"/>
      <c r="I160" s="179"/>
      <c r="J160" s="206" t="s">
        <v>6804</v>
      </c>
      <c r="K160" s="214" t="s">
        <v>3246</v>
      </c>
      <c r="L160" s="209"/>
      <c r="M160" s="178"/>
    </row>
    <row r="161" spans="1:13" s="7" customFormat="1" ht="32.1" customHeight="1" x14ac:dyDescent="0.15">
      <c r="A161" s="193"/>
      <c r="B161" s="194"/>
      <c r="C161" s="177"/>
      <c r="D161" s="194"/>
      <c r="E161" s="180"/>
      <c r="F161" s="176"/>
      <c r="G161" s="206" t="s">
        <v>6805</v>
      </c>
      <c r="H161" s="179"/>
      <c r="I161" s="179"/>
      <c r="J161" s="206" t="s">
        <v>6805</v>
      </c>
      <c r="K161" s="211"/>
      <c r="L161" s="209"/>
      <c r="M161" s="178"/>
    </row>
    <row r="162" spans="1:13" s="7" customFormat="1" ht="56.1" customHeight="1" x14ac:dyDescent="0.15">
      <c r="A162" s="193"/>
      <c r="B162" s="194"/>
      <c r="C162" s="177"/>
      <c r="D162" s="194"/>
      <c r="E162" s="180"/>
      <c r="F162" s="176"/>
      <c r="G162" s="206" t="s">
        <v>6806</v>
      </c>
      <c r="H162" s="179"/>
      <c r="I162" s="179"/>
      <c r="J162" s="206" t="s">
        <v>6806</v>
      </c>
      <c r="K162" s="214" t="s">
        <v>2985</v>
      </c>
      <c r="L162" s="209"/>
      <c r="M162" s="178"/>
    </row>
    <row r="163" spans="1:13" s="7" customFormat="1" ht="32.1" customHeight="1" x14ac:dyDescent="0.15">
      <c r="A163" s="193"/>
      <c r="B163" s="194"/>
      <c r="C163" s="177"/>
      <c r="D163" s="194"/>
      <c r="E163" s="197"/>
      <c r="F163" s="183"/>
      <c r="G163" s="206" t="s">
        <v>6807</v>
      </c>
      <c r="H163" s="179"/>
      <c r="I163" s="179"/>
      <c r="J163" s="206" t="s">
        <v>6807</v>
      </c>
      <c r="K163" s="211"/>
      <c r="L163" s="209"/>
      <c r="M163" s="178"/>
    </row>
    <row r="164" spans="1:13" s="7" customFormat="1" ht="44.1" customHeight="1" x14ac:dyDescent="0.15">
      <c r="A164" s="193"/>
      <c r="B164" s="194"/>
      <c r="C164" s="177"/>
      <c r="D164" s="194"/>
      <c r="E164" s="185" t="s">
        <v>7</v>
      </c>
      <c r="F164" s="186" t="s">
        <v>3247</v>
      </c>
      <c r="G164" s="206" t="s">
        <v>564</v>
      </c>
      <c r="H164" s="179"/>
      <c r="I164" s="179"/>
      <c r="J164" s="206" t="s">
        <v>564</v>
      </c>
      <c r="K164" s="269" t="s">
        <v>3248</v>
      </c>
      <c r="L164" s="209"/>
      <c r="M164" s="178"/>
    </row>
    <row r="165" spans="1:13" s="7" customFormat="1" ht="44.1" customHeight="1" x14ac:dyDescent="0.15">
      <c r="A165" s="193"/>
      <c r="B165" s="194"/>
      <c r="C165" s="177"/>
      <c r="D165" s="194"/>
      <c r="E165" s="185" t="s">
        <v>9</v>
      </c>
      <c r="F165" s="204" t="s">
        <v>4571</v>
      </c>
      <c r="G165" s="206" t="s">
        <v>6808</v>
      </c>
      <c r="H165" s="179"/>
      <c r="I165" s="179"/>
      <c r="J165" s="206" t="s">
        <v>6809</v>
      </c>
      <c r="K165" s="212" t="s">
        <v>32</v>
      </c>
      <c r="L165" s="209"/>
      <c r="M165" s="178"/>
    </row>
    <row r="166" spans="1:13" s="7" customFormat="1" ht="44.1" customHeight="1" x14ac:dyDescent="0.15">
      <c r="A166" s="193"/>
      <c r="B166" s="194"/>
      <c r="C166" s="180"/>
      <c r="D166" s="176"/>
      <c r="E166" s="171" t="s">
        <v>14</v>
      </c>
      <c r="F166" s="191" t="s">
        <v>3249</v>
      </c>
      <c r="G166" s="181" t="s">
        <v>450</v>
      </c>
      <c r="H166" s="178"/>
      <c r="I166" s="178"/>
      <c r="J166" s="181" t="s">
        <v>450</v>
      </c>
      <c r="K166" s="181" t="s">
        <v>3250</v>
      </c>
      <c r="L166" s="245"/>
      <c r="M166" s="278"/>
    </row>
    <row r="167" spans="1:13" s="7" customFormat="1" ht="44.1" customHeight="1" x14ac:dyDescent="0.15">
      <c r="A167" s="193"/>
      <c r="B167" s="194"/>
      <c r="C167" s="177"/>
      <c r="D167" s="194"/>
      <c r="E167" s="180"/>
      <c r="F167" s="194"/>
      <c r="G167" s="206" t="s">
        <v>566</v>
      </c>
      <c r="H167" s="179"/>
      <c r="I167" s="179"/>
      <c r="J167" s="206" t="s">
        <v>6810</v>
      </c>
      <c r="K167" s="212" t="s">
        <v>379</v>
      </c>
      <c r="L167" s="209"/>
      <c r="M167" s="178"/>
    </row>
    <row r="168" spans="1:13" s="7" customFormat="1" ht="56.1" customHeight="1" x14ac:dyDescent="0.15">
      <c r="A168" s="201"/>
      <c r="B168" s="198"/>
      <c r="C168" s="184"/>
      <c r="D168" s="198"/>
      <c r="E168" s="197"/>
      <c r="F168" s="198"/>
      <c r="G168" s="206" t="s">
        <v>568</v>
      </c>
      <c r="H168" s="189"/>
      <c r="I168" s="189"/>
      <c r="J168" s="206" t="s">
        <v>6637</v>
      </c>
      <c r="K168" s="212" t="s">
        <v>5748</v>
      </c>
      <c r="L168" s="211"/>
      <c r="M168" s="187"/>
    </row>
    <row r="169" spans="1:13" s="7" customFormat="1" ht="44.1" customHeight="1" x14ac:dyDescent="0.15">
      <c r="A169" s="190">
        <v>64</v>
      </c>
      <c r="B169" s="191" t="s">
        <v>364</v>
      </c>
      <c r="C169" s="202">
        <v>1</v>
      </c>
      <c r="D169" s="191" t="s">
        <v>364</v>
      </c>
      <c r="E169" s="185" t="s">
        <v>5</v>
      </c>
      <c r="F169" s="204" t="s">
        <v>3251</v>
      </c>
      <c r="G169" s="206" t="s">
        <v>3252</v>
      </c>
      <c r="H169" s="173" t="s">
        <v>364</v>
      </c>
      <c r="I169" s="173" t="s">
        <v>364</v>
      </c>
      <c r="J169" s="206" t="s">
        <v>6811</v>
      </c>
      <c r="K169" s="212" t="s">
        <v>85</v>
      </c>
      <c r="L169" s="173" t="s">
        <v>17</v>
      </c>
      <c r="M169" s="174" t="s">
        <v>16</v>
      </c>
    </row>
    <row r="170" spans="1:13" s="7" customFormat="1" ht="32.1" customHeight="1" x14ac:dyDescent="0.15">
      <c r="A170" s="193"/>
      <c r="B170" s="194"/>
      <c r="C170" s="180"/>
      <c r="D170" s="176"/>
      <c r="E170" s="185" t="s">
        <v>6</v>
      </c>
      <c r="F170" s="186" t="s">
        <v>3253</v>
      </c>
      <c r="G170" s="206" t="s">
        <v>157</v>
      </c>
      <c r="H170" s="179"/>
      <c r="I170" s="179"/>
      <c r="J170" s="206" t="s">
        <v>4673</v>
      </c>
      <c r="K170" s="212" t="s">
        <v>32</v>
      </c>
      <c r="L170" s="209"/>
      <c r="M170" s="178"/>
    </row>
    <row r="171" spans="1:13" s="7" customFormat="1" ht="56.1" customHeight="1" x14ac:dyDescent="0.15">
      <c r="A171" s="193"/>
      <c r="B171" s="194"/>
      <c r="C171" s="177"/>
      <c r="D171" s="194"/>
      <c r="E171" s="171" t="s">
        <v>8</v>
      </c>
      <c r="F171" s="191" t="s">
        <v>3254</v>
      </c>
      <c r="G171" s="206" t="s">
        <v>3255</v>
      </c>
      <c r="H171" s="179"/>
      <c r="I171" s="179"/>
      <c r="J171" s="206" t="s">
        <v>6812</v>
      </c>
      <c r="K171" s="212" t="s">
        <v>3256</v>
      </c>
      <c r="L171" s="209"/>
      <c r="M171" s="178"/>
    </row>
    <row r="172" spans="1:13" s="7" customFormat="1" ht="32.1" customHeight="1" x14ac:dyDescent="0.15">
      <c r="A172" s="193"/>
      <c r="B172" s="194"/>
      <c r="C172" s="184"/>
      <c r="D172" s="198"/>
      <c r="E172" s="197"/>
      <c r="F172" s="198"/>
      <c r="G172" s="206" t="s">
        <v>3257</v>
      </c>
      <c r="H172" s="179"/>
      <c r="I172" s="189"/>
      <c r="J172" s="206" t="s">
        <v>6813</v>
      </c>
      <c r="K172" s="181" t="s">
        <v>32</v>
      </c>
      <c r="L172" s="189"/>
      <c r="M172" s="187"/>
    </row>
    <row r="173" spans="1:13" s="7" customFormat="1" ht="44.1" customHeight="1" x14ac:dyDescent="0.15">
      <c r="A173" s="193"/>
      <c r="B173" s="194"/>
      <c r="C173" s="202">
        <v>2</v>
      </c>
      <c r="D173" s="191" t="s">
        <v>3259</v>
      </c>
      <c r="E173" s="171" t="s">
        <v>5</v>
      </c>
      <c r="F173" s="191" t="s">
        <v>3260</v>
      </c>
      <c r="G173" s="206" t="s">
        <v>6814</v>
      </c>
      <c r="H173" s="179"/>
      <c r="I173" s="173" t="s">
        <v>3259</v>
      </c>
      <c r="J173" s="206" t="s">
        <v>6815</v>
      </c>
      <c r="K173" s="214" t="s">
        <v>32</v>
      </c>
      <c r="L173" s="173" t="s">
        <v>17</v>
      </c>
      <c r="M173" s="174" t="s">
        <v>16</v>
      </c>
    </row>
    <row r="174" spans="1:13" s="7" customFormat="1" ht="32.1" customHeight="1" x14ac:dyDescent="0.15">
      <c r="A174" s="193"/>
      <c r="B174" s="194"/>
      <c r="C174" s="184"/>
      <c r="D174" s="198"/>
      <c r="E174" s="197"/>
      <c r="F174" s="198"/>
      <c r="G174" s="206" t="s">
        <v>6816</v>
      </c>
      <c r="H174" s="179"/>
      <c r="I174" s="189"/>
      <c r="J174" s="206" t="s">
        <v>6817</v>
      </c>
      <c r="K174" s="211"/>
      <c r="L174" s="189"/>
      <c r="M174" s="187"/>
    </row>
    <row r="175" spans="1:13" s="7" customFormat="1" ht="44.1" customHeight="1" x14ac:dyDescent="0.15">
      <c r="A175" s="193"/>
      <c r="B175" s="194"/>
      <c r="C175" s="202">
        <v>3</v>
      </c>
      <c r="D175" s="191" t="s">
        <v>3270</v>
      </c>
      <c r="E175" s="171" t="s">
        <v>5</v>
      </c>
      <c r="F175" s="191" t="s">
        <v>3271</v>
      </c>
      <c r="G175" s="206" t="s">
        <v>6818</v>
      </c>
      <c r="H175" s="179"/>
      <c r="I175" s="173" t="s">
        <v>3270</v>
      </c>
      <c r="J175" s="206" t="s">
        <v>5755</v>
      </c>
      <c r="K175" s="212" t="s">
        <v>85</v>
      </c>
      <c r="L175" s="173" t="s">
        <v>17</v>
      </c>
      <c r="M175" s="174" t="s">
        <v>16</v>
      </c>
    </row>
    <row r="176" spans="1:13" s="7" customFormat="1" ht="44.1" customHeight="1" x14ac:dyDescent="0.15">
      <c r="A176" s="193"/>
      <c r="B176" s="194"/>
      <c r="C176" s="177"/>
      <c r="D176" s="194"/>
      <c r="E176" s="180"/>
      <c r="F176" s="194"/>
      <c r="G176" s="206" t="s">
        <v>6819</v>
      </c>
      <c r="H176" s="179"/>
      <c r="I176" s="179"/>
      <c r="J176" s="206" t="s">
        <v>6820</v>
      </c>
      <c r="K176" s="214" t="s">
        <v>32</v>
      </c>
      <c r="L176" s="209"/>
      <c r="M176" s="178"/>
    </row>
    <row r="177" spans="1:13" s="7" customFormat="1" ht="32.1" customHeight="1" x14ac:dyDescent="0.15">
      <c r="A177" s="193"/>
      <c r="B177" s="194"/>
      <c r="C177" s="177"/>
      <c r="D177" s="194"/>
      <c r="E177" s="180"/>
      <c r="F177" s="194"/>
      <c r="G177" s="206" t="s">
        <v>6821</v>
      </c>
      <c r="H177" s="179"/>
      <c r="I177" s="179"/>
      <c r="J177" s="206" t="s">
        <v>6822</v>
      </c>
      <c r="K177" s="211"/>
      <c r="L177" s="209"/>
      <c r="M177" s="178"/>
    </row>
    <row r="178" spans="1:13" s="7" customFormat="1" ht="56.1" customHeight="1" x14ac:dyDescent="0.15">
      <c r="A178" s="193"/>
      <c r="B178" s="194"/>
      <c r="C178" s="177"/>
      <c r="D178" s="194"/>
      <c r="E178" s="180"/>
      <c r="F178" s="194"/>
      <c r="G178" s="206" t="s">
        <v>6823</v>
      </c>
      <c r="H178" s="179"/>
      <c r="I178" s="179"/>
      <c r="J178" s="206" t="s">
        <v>6823</v>
      </c>
      <c r="K178" s="212" t="s">
        <v>2746</v>
      </c>
      <c r="L178" s="209"/>
      <c r="M178" s="178"/>
    </row>
    <row r="179" spans="1:13" s="7" customFormat="1" ht="68.099999999999994" customHeight="1" x14ac:dyDescent="0.15">
      <c r="A179" s="193"/>
      <c r="B179" s="194"/>
      <c r="C179" s="184"/>
      <c r="D179" s="198"/>
      <c r="E179" s="197"/>
      <c r="F179" s="198"/>
      <c r="G179" s="206" t="s">
        <v>3274</v>
      </c>
      <c r="H179" s="179"/>
      <c r="I179" s="189"/>
      <c r="J179" s="206" t="s">
        <v>3274</v>
      </c>
      <c r="K179" s="212" t="s">
        <v>3275</v>
      </c>
      <c r="L179" s="211"/>
      <c r="M179" s="187"/>
    </row>
    <row r="180" spans="1:13" s="7" customFormat="1" ht="32.1" customHeight="1" x14ac:dyDescent="0.15">
      <c r="A180" s="193"/>
      <c r="B180" s="194"/>
      <c r="C180" s="202">
        <v>5</v>
      </c>
      <c r="D180" s="191" t="s">
        <v>451</v>
      </c>
      <c r="E180" s="171" t="s">
        <v>5</v>
      </c>
      <c r="F180" s="191" t="s">
        <v>3276</v>
      </c>
      <c r="G180" s="206" t="s">
        <v>6824</v>
      </c>
      <c r="H180" s="179"/>
      <c r="I180" s="173" t="s">
        <v>451</v>
      </c>
      <c r="J180" s="206" t="s">
        <v>6825</v>
      </c>
      <c r="K180" s="214" t="s">
        <v>85</v>
      </c>
      <c r="L180" s="173" t="s">
        <v>17</v>
      </c>
      <c r="M180" s="174" t="s">
        <v>16</v>
      </c>
    </row>
    <row r="181" spans="1:13" s="7" customFormat="1" ht="32.1" customHeight="1" x14ac:dyDescent="0.15">
      <c r="A181" s="193"/>
      <c r="B181" s="194"/>
      <c r="C181" s="177"/>
      <c r="D181" s="194"/>
      <c r="E181" s="180"/>
      <c r="F181" s="194"/>
      <c r="G181" s="206" t="s">
        <v>4640</v>
      </c>
      <c r="H181" s="179"/>
      <c r="I181" s="179"/>
      <c r="J181" s="206" t="s">
        <v>6826</v>
      </c>
      <c r="K181" s="209"/>
      <c r="L181" s="179"/>
      <c r="M181" s="178"/>
    </row>
    <row r="182" spans="1:13" s="7" customFormat="1" ht="32.1" customHeight="1" x14ac:dyDescent="0.15">
      <c r="A182" s="193"/>
      <c r="B182" s="194"/>
      <c r="C182" s="177"/>
      <c r="D182" s="194"/>
      <c r="E182" s="180"/>
      <c r="F182" s="194"/>
      <c r="G182" s="206" t="s">
        <v>6827</v>
      </c>
      <c r="H182" s="179"/>
      <c r="I182" s="179"/>
      <c r="J182" s="206" t="s">
        <v>6828</v>
      </c>
      <c r="K182" s="211"/>
      <c r="L182" s="179"/>
      <c r="M182" s="178"/>
    </row>
    <row r="183" spans="1:13" s="7" customFormat="1" ht="32.1" customHeight="1" x14ac:dyDescent="0.15">
      <c r="A183" s="193"/>
      <c r="B183" s="194"/>
      <c r="C183" s="177"/>
      <c r="D183" s="194"/>
      <c r="E183" s="180"/>
      <c r="F183" s="194"/>
      <c r="G183" s="206" t="s">
        <v>6829</v>
      </c>
      <c r="H183" s="179"/>
      <c r="I183" s="179"/>
      <c r="J183" s="206" t="s">
        <v>6830</v>
      </c>
      <c r="K183" s="214" t="s">
        <v>32</v>
      </c>
      <c r="L183" s="209"/>
      <c r="M183" s="178"/>
    </row>
    <row r="184" spans="1:13" s="7" customFormat="1" ht="32.1" customHeight="1" x14ac:dyDescent="0.15">
      <c r="A184" s="193"/>
      <c r="B184" s="194"/>
      <c r="C184" s="177"/>
      <c r="D184" s="194"/>
      <c r="E184" s="180"/>
      <c r="F184" s="194"/>
      <c r="G184" s="206" t="s">
        <v>6831</v>
      </c>
      <c r="H184" s="179"/>
      <c r="I184" s="179"/>
      <c r="J184" s="206" t="s">
        <v>6832</v>
      </c>
      <c r="K184" s="209"/>
      <c r="L184" s="209"/>
      <c r="M184" s="178"/>
    </row>
    <row r="185" spans="1:13" s="7" customFormat="1" ht="32.1" customHeight="1" x14ac:dyDescent="0.15">
      <c r="A185" s="193"/>
      <c r="B185" s="194"/>
      <c r="C185" s="184"/>
      <c r="D185" s="198"/>
      <c r="E185" s="197"/>
      <c r="F185" s="198"/>
      <c r="G185" s="206" t="s">
        <v>6833</v>
      </c>
      <c r="H185" s="179"/>
      <c r="I185" s="189"/>
      <c r="J185" s="206" t="s">
        <v>6834</v>
      </c>
      <c r="K185" s="211"/>
      <c r="L185" s="211"/>
      <c r="M185" s="187"/>
    </row>
    <row r="186" spans="1:13" s="7" customFormat="1" ht="44.1" customHeight="1" x14ac:dyDescent="0.15">
      <c r="A186" s="193"/>
      <c r="B186" s="194"/>
      <c r="C186" s="202">
        <v>6</v>
      </c>
      <c r="D186" s="191" t="s">
        <v>3302</v>
      </c>
      <c r="E186" s="171" t="s">
        <v>5</v>
      </c>
      <c r="F186" s="191" t="s">
        <v>3303</v>
      </c>
      <c r="G186" s="206" t="s">
        <v>6835</v>
      </c>
      <c r="H186" s="179"/>
      <c r="I186" s="173" t="s">
        <v>3302</v>
      </c>
      <c r="J186" s="206" t="s">
        <v>6836</v>
      </c>
      <c r="K186" s="212" t="s">
        <v>85</v>
      </c>
      <c r="L186" s="173" t="s">
        <v>17</v>
      </c>
      <c r="M186" s="174" t="s">
        <v>16</v>
      </c>
    </row>
    <row r="187" spans="1:13" s="7" customFormat="1" ht="32.1" customHeight="1" x14ac:dyDescent="0.15">
      <c r="A187" s="193"/>
      <c r="B187" s="194"/>
      <c r="C187" s="177"/>
      <c r="D187" s="194"/>
      <c r="E187" s="180"/>
      <c r="F187" s="194"/>
      <c r="G187" s="206" t="s">
        <v>6837</v>
      </c>
      <c r="H187" s="179"/>
      <c r="I187" s="179"/>
      <c r="J187" s="206" t="s">
        <v>6838</v>
      </c>
      <c r="K187" s="212" t="s">
        <v>32</v>
      </c>
      <c r="L187" s="209"/>
      <c r="M187" s="178"/>
    </row>
    <row r="188" spans="1:13" s="7" customFormat="1" ht="44.1" customHeight="1" x14ac:dyDescent="0.15">
      <c r="A188" s="193"/>
      <c r="B188" s="194"/>
      <c r="C188" s="177"/>
      <c r="D188" s="194"/>
      <c r="E188" s="197"/>
      <c r="F188" s="198"/>
      <c r="G188" s="206" t="s">
        <v>332</v>
      </c>
      <c r="H188" s="179"/>
      <c r="I188" s="179"/>
      <c r="J188" s="206" t="s">
        <v>332</v>
      </c>
      <c r="K188" s="212" t="s">
        <v>3313</v>
      </c>
      <c r="L188" s="209"/>
      <c r="M188" s="178"/>
    </row>
    <row r="189" spans="1:13" s="7" customFormat="1" ht="44.1" customHeight="1" x14ac:dyDescent="0.15">
      <c r="A189" s="201"/>
      <c r="B189" s="198"/>
      <c r="C189" s="184"/>
      <c r="D189" s="198"/>
      <c r="E189" s="185" t="s">
        <v>6</v>
      </c>
      <c r="F189" s="204" t="s">
        <v>3314</v>
      </c>
      <c r="G189" s="206" t="s">
        <v>6839</v>
      </c>
      <c r="H189" s="189"/>
      <c r="I189" s="189"/>
      <c r="J189" s="206" t="s">
        <v>6840</v>
      </c>
      <c r="K189" s="212" t="s">
        <v>85</v>
      </c>
      <c r="L189" s="211"/>
      <c r="M189" s="187"/>
    </row>
    <row r="190" spans="1:13" s="7" customFormat="1" ht="44.1" customHeight="1" x14ac:dyDescent="0.15">
      <c r="A190" s="190">
        <v>65</v>
      </c>
      <c r="B190" s="191" t="s">
        <v>3317</v>
      </c>
      <c r="C190" s="202">
        <v>1</v>
      </c>
      <c r="D190" s="191" t="s">
        <v>3317</v>
      </c>
      <c r="E190" s="242" t="s">
        <v>5</v>
      </c>
      <c r="F190" s="204" t="s">
        <v>3318</v>
      </c>
      <c r="G190" s="206" t="s">
        <v>3319</v>
      </c>
      <c r="H190" s="173" t="s">
        <v>3317</v>
      </c>
      <c r="I190" s="173" t="s">
        <v>3317</v>
      </c>
      <c r="J190" s="206" t="s">
        <v>6841</v>
      </c>
      <c r="K190" s="212" t="s">
        <v>85</v>
      </c>
      <c r="L190" s="173" t="s">
        <v>17</v>
      </c>
      <c r="M190" s="174" t="s">
        <v>16</v>
      </c>
    </row>
    <row r="191" spans="1:13" s="7" customFormat="1" ht="44.1" customHeight="1" x14ac:dyDescent="0.15">
      <c r="A191" s="193"/>
      <c r="B191" s="194"/>
      <c r="C191" s="177"/>
      <c r="D191" s="194"/>
      <c r="E191" s="202" t="s">
        <v>6</v>
      </c>
      <c r="F191" s="191" t="s">
        <v>3320</v>
      </c>
      <c r="G191" s="206" t="s">
        <v>6842</v>
      </c>
      <c r="H191" s="179"/>
      <c r="I191" s="179"/>
      <c r="J191" s="206" t="s">
        <v>6843</v>
      </c>
      <c r="K191" s="214" t="s">
        <v>32</v>
      </c>
      <c r="L191" s="179"/>
      <c r="M191" s="178"/>
    </row>
    <row r="192" spans="1:13" s="7" customFormat="1" ht="32.1" customHeight="1" x14ac:dyDescent="0.15">
      <c r="A192" s="201"/>
      <c r="B192" s="198"/>
      <c r="C192" s="184"/>
      <c r="D192" s="198"/>
      <c r="E192" s="184"/>
      <c r="F192" s="198"/>
      <c r="G192" s="206" t="s">
        <v>6844</v>
      </c>
      <c r="H192" s="189"/>
      <c r="I192" s="189"/>
      <c r="J192" s="206" t="s">
        <v>6845</v>
      </c>
      <c r="K192" s="211"/>
      <c r="L192" s="211"/>
      <c r="M192" s="187"/>
    </row>
    <row r="193" spans="1:13" s="7" customFormat="1" ht="44.1" customHeight="1" x14ac:dyDescent="0.15">
      <c r="A193" s="190">
        <v>66</v>
      </c>
      <c r="B193" s="191" t="s">
        <v>452</v>
      </c>
      <c r="C193" s="202">
        <v>2</v>
      </c>
      <c r="D193" s="191" t="s">
        <v>454</v>
      </c>
      <c r="E193" s="171" t="s">
        <v>5</v>
      </c>
      <c r="F193" s="191" t="s">
        <v>3379</v>
      </c>
      <c r="G193" s="206" t="s">
        <v>6846</v>
      </c>
      <c r="H193" s="173" t="s">
        <v>452</v>
      </c>
      <c r="I193" s="173" t="s">
        <v>454</v>
      </c>
      <c r="J193" s="206" t="s">
        <v>6847</v>
      </c>
      <c r="K193" s="214" t="s">
        <v>85</v>
      </c>
      <c r="L193" s="173" t="s">
        <v>17</v>
      </c>
      <c r="M193" s="174" t="s">
        <v>16</v>
      </c>
    </row>
    <row r="194" spans="1:13" s="7" customFormat="1" ht="32.1" customHeight="1" x14ac:dyDescent="0.15">
      <c r="A194" s="193"/>
      <c r="B194" s="194"/>
      <c r="C194" s="177"/>
      <c r="D194" s="194"/>
      <c r="E194" s="180"/>
      <c r="F194" s="194"/>
      <c r="G194" s="206" t="s">
        <v>6848</v>
      </c>
      <c r="H194" s="179"/>
      <c r="I194" s="179"/>
      <c r="J194" s="206" t="s">
        <v>6849</v>
      </c>
      <c r="K194" s="209"/>
      <c r="L194" s="179"/>
      <c r="M194" s="178"/>
    </row>
    <row r="195" spans="1:13" s="7" customFormat="1" ht="32.1" customHeight="1" x14ac:dyDescent="0.15">
      <c r="A195" s="193"/>
      <c r="B195" s="194"/>
      <c r="C195" s="177"/>
      <c r="D195" s="194"/>
      <c r="E195" s="180"/>
      <c r="F195" s="194"/>
      <c r="G195" s="206" t="s">
        <v>3382</v>
      </c>
      <c r="H195" s="179"/>
      <c r="I195" s="179"/>
      <c r="J195" s="206" t="s">
        <v>6850</v>
      </c>
      <c r="K195" s="209"/>
      <c r="L195" s="179"/>
      <c r="M195" s="178"/>
    </row>
    <row r="196" spans="1:13" s="7" customFormat="1" ht="32.1" customHeight="1" x14ac:dyDescent="0.15">
      <c r="A196" s="201"/>
      <c r="B196" s="198"/>
      <c r="C196" s="184"/>
      <c r="D196" s="198"/>
      <c r="E196" s="197"/>
      <c r="F196" s="198"/>
      <c r="G196" s="206" t="s">
        <v>3384</v>
      </c>
      <c r="H196" s="189"/>
      <c r="I196" s="189"/>
      <c r="J196" s="206" t="s">
        <v>6851</v>
      </c>
      <c r="K196" s="211"/>
      <c r="L196" s="189"/>
      <c r="M196" s="187"/>
    </row>
    <row r="197" spans="1:13" s="7" customFormat="1" ht="44.1" customHeight="1" x14ac:dyDescent="0.15">
      <c r="A197" s="190">
        <v>67</v>
      </c>
      <c r="B197" s="191" t="s">
        <v>455</v>
      </c>
      <c r="C197" s="242">
        <v>1</v>
      </c>
      <c r="D197" s="204" t="s">
        <v>455</v>
      </c>
      <c r="E197" s="185" t="s">
        <v>5</v>
      </c>
      <c r="F197" s="204" t="s">
        <v>3393</v>
      </c>
      <c r="G197" s="206" t="s">
        <v>6852</v>
      </c>
      <c r="H197" s="173" t="s">
        <v>455</v>
      </c>
      <c r="I197" s="206" t="s">
        <v>455</v>
      </c>
      <c r="J197" s="206" t="s">
        <v>6853</v>
      </c>
      <c r="K197" s="212" t="s">
        <v>85</v>
      </c>
      <c r="L197" s="206" t="s">
        <v>17</v>
      </c>
      <c r="M197" s="181" t="s">
        <v>16</v>
      </c>
    </row>
    <row r="198" spans="1:13" s="7" customFormat="1" ht="44.1" customHeight="1" x14ac:dyDescent="0.15">
      <c r="A198" s="193"/>
      <c r="B198" s="194"/>
      <c r="C198" s="202">
        <v>2</v>
      </c>
      <c r="D198" s="191" t="s">
        <v>456</v>
      </c>
      <c r="E198" s="171" t="s">
        <v>5</v>
      </c>
      <c r="F198" s="191" t="s">
        <v>3403</v>
      </c>
      <c r="G198" s="206" t="s">
        <v>6854</v>
      </c>
      <c r="H198" s="179"/>
      <c r="I198" s="173" t="s">
        <v>456</v>
      </c>
      <c r="J198" s="206" t="s">
        <v>6855</v>
      </c>
      <c r="K198" s="212" t="s">
        <v>85</v>
      </c>
      <c r="L198" s="173" t="s">
        <v>17</v>
      </c>
      <c r="M198" s="174" t="s">
        <v>16</v>
      </c>
    </row>
    <row r="199" spans="1:13" s="7" customFormat="1" ht="32.1" customHeight="1" x14ac:dyDescent="0.15">
      <c r="A199" s="193"/>
      <c r="B199" s="194"/>
      <c r="C199" s="177"/>
      <c r="D199" s="194"/>
      <c r="E199" s="197"/>
      <c r="F199" s="198"/>
      <c r="G199" s="206" t="s">
        <v>6856</v>
      </c>
      <c r="H199" s="179"/>
      <c r="I199" s="179"/>
      <c r="J199" s="206" t="s">
        <v>6857</v>
      </c>
      <c r="K199" s="212" t="s">
        <v>32</v>
      </c>
      <c r="L199" s="209"/>
      <c r="M199" s="178"/>
    </row>
    <row r="200" spans="1:13" s="7" customFormat="1" ht="32.1" customHeight="1" x14ac:dyDescent="0.15">
      <c r="A200" s="193"/>
      <c r="B200" s="194"/>
      <c r="C200" s="177"/>
      <c r="D200" s="194"/>
      <c r="E200" s="185" t="s">
        <v>7</v>
      </c>
      <c r="F200" s="204" t="s">
        <v>3406</v>
      </c>
      <c r="G200" s="206" t="s">
        <v>3409</v>
      </c>
      <c r="H200" s="179"/>
      <c r="I200" s="179"/>
      <c r="J200" s="206" t="s">
        <v>6858</v>
      </c>
      <c r="K200" s="212" t="s">
        <v>85</v>
      </c>
      <c r="L200" s="209"/>
      <c r="M200" s="178"/>
    </row>
    <row r="201" spans="1:13" s="7" customFormat="1" ht="44.1" customHeight="1" x14ac:dyDescent="0.15">
      <c r="A201" s="193"/>
      <c r="B201" s="194"/>
      <c r="C201" s="177"/>
      <c r="D201" s="194"/>
      <c r="E201" s="171" t="s">
        <v>20</v>
      </c>
      <c r="F201" s="191" t="s">
        <v>3426</v>
      </c>
      <c r="G201" s="249" t="s">
        <v>3428</v>
      </c>
      <c r="H201" s="248"/>
      <c r="I201" s="248"/>
      <c r="J201" s="249" t="s">
        <v>3428</v>
      </c>
      <c r="K201" s="173" t="s">
        <v>2840</v>
      </c>
      <c r="L201" s="179"/>
      <c r="M201" s="178"/>
    </row>
    <row r="202" spans="1:13" s="7" customFormat="1" ht="32.1" customHeight="1" x14ac:dyDescent="0.15">
      <c r="A202" s="193"/>
      <c r="B202" s="194"/>
      <c r="C202" s="177"/>
      <c r="D202" s="194"/>
      <c r="E202" s="180"/>
      <c r="F202" s="194"/>
      <c r="G202" s="249" t="s">
        <v>326</v>
      </c>
      <c r="H202" s="248"/>
      <c r="I202" s="248"/>
      <c r="J202" s="249" t="s">
        <v>326</v>
      </c>
      <c r="K202" s="179"/>
      <c r="L202" s="179"/>
      <c r="M202" s="178"/>
    </row>
    <row r="203" spans="1:13" s="7" customFormat="1" ht="32.1" customHeight="1" x14ac:dyDescent="0.15">
      <c r="A203" s="193"/>
      <c r="B203" s="194"/>
      <c r="C203" s="184"/>
      <c r="D203" s="198"/>
      <c r="E203" s="197"/>
      <c r="F203" s="198"/>
      <c r="G203" s="249" t="s">
        <v>3429</v>
      </c>
      <c r="H203" s="248"/>
      <c r="I203" s="279"/>
      <c r="J203" s="249" t="s">
        <v>6859</v>
      </c>
      <c r="K203" s="189"/>
      <c r="L203" s="189"/>
      <c r="M203" s="187"/>
    </row>
    <row r="204" spans="1:13" ht="32.1" customHeight="1" x14ac:dyDescent="0.15">
      <c r="A204" s="193"/>
      <c r="B204" s="194"/>
      <c r="C204" s="202">
        <v>3</v>
      </c>
      <c r="D204" s="191" t="s">
        <v>457</v>
      </c>
      <c r="E204" s="171" t="s">
        <v>5</v>
      </c>
      <c r="F204" s="191" t="s">
        <v>4757</v>
      </c>
      <c r="G204" s="206" t="s">
        <v>4764</v>
      </c>
      <c r="H204" s="179"/>
      <c r="I204" s="173" t="s">
        <v>457</v>
      </c>
      <c r="J204" s="206" t="s">
        <v>6860</v>
      </c>
      <c r="K204" s="214" t="s">
        <v>83</v>
      </c>
      <c r="L204" s="173" t="s">
        <v>17</v>
      </c>
      <c r="M204" s="174" t="s">
        <v>16</v>
      </c>
    </row>
    <row r="205" spans="1:13" ht="32.1" customHeight="1" x14ac:dyDescent="0.15">
      <c r="A205" s="193"/>
      <c r="B205" s="194"/>
      <c r="C205" s="177"/>
      <c r="D205" s="194"/>
      <c r="E205" s="180"/>
      <c r="F205" s="194"/>
      <c r="G205" s="206" t="s">
        <v>5822</v>
      </c>
      <c r="H205" s="179"/>
      <c r="I205" s="179"/>
      <c r="J205" s="206" t="s">
        <v>6861</v>
      </c>
      <c r="K205" s="211"/>
      <c r="L205" s="179"/>
      <c r="M205" s="178"/>
    </row>
    <row r="206" spans="1:13" ht="32.1" customHeight="1" x14ac:dyDescent="0.15">
      <c r="A206" s="193"/>
      <c r="B206" s="194"/>
      <c r="C206" s="250"/>
      <c r="D206" s="246"/>
      <c r="E206" s="197"/>
      <c r="F206" s="271"/>
      <c r="G206" s="206" t="s">
        <v>4762</v>
      </c>
      <c r="H206" s="179"/>
      <c r="I206" s="179"/>
      <c r="J206" s="206" t="s">
        <v>6862</v>
      </c>
      <c r="K206" s="212" t="s">
        <v>32</v>
      </c>
      <c r="L206" s="209"/>
      <c r="M206" s="178"/>
    </row>
    <row r="207" spans="1:13" ht="32.1" customHeight="1" x14ac:dyDescent="0.15">
      <c r="A207" s="193"/>
      <c r="B207" s="194"/>
      <c r="C207" s="177"/>
      <c r="D207" s="194"/>
      <c r="E207" s="185" t="s">
        <v>6</v>
      </c>
      <c r="F207" s="204" t="s">
        <v>4766</v>
      </c>
      <c r="G207" s="206" t="s">
        <v>169</v>
      </c>
      <c r="H207" s="179"/>
      <c r="I207" s="179"/>
      <c r="J207" s="206" t="s">
        <v>6863</v>
      </c>
      <c r="K207" s="212" t="s">
        <v>85</v>
      </c>
      <c r="L207" s="209"/>
      <c r="M207" s="178"/>
    </row>
    <row r="208" spans="1:13" ht="32.1" customHeight="1" x14ac:dyDescent="0.15">
      <c r="A208" s="193"/>
      <c r="B208" s="194"/>
      <c r="C208" s="184"/>
      <c r="D208" s="198"/>
      <c r="E208" s="185" t="s">
        <v>7</v>
      </c>
      <c r="F208" s="204" t="s">
        <v>3430</v>
      </c>
      <c r="G208" s="206" t="s">
        <v>3431</v>
      </c>
      <c r="H208" s="179"/>
      <c r="I208" s="189"/>
      <c r="J208" s="206" t="s">
        <v>6864</v>
      </c>
      <c r="K208" s="212" t="s">
        <v>83</v>
      </c>
      <c r="L208" s="211"/>
      <c r="M208" s="187"/>
    </row>
    <row r="209" spans="1:13" ht="32.1" customHeight="1" x14ac:dyDescent="0.15">
      <c r="A209" s="193"/>
      <c r="B209" s="194"/>
      <c r="C209" s="202">
        <v>4</v>
      </c>
      <c r="D209" s="191" t="s">
        <v>458</v>
      </c>
      <c r="E209" s="171" t="s">
        <v>5</v>
      </c>
      <c r="F209" s="191" t="s">
        <v>3437</v>
      </c>
      <c r="G209" s="206" t="s">
        <v>329</v>
      </c>
      <c r="H209" s="179"/>
      <c r="I209" s="173" t="s">
        <v>458</v>
      </c>
      <c r="J209" s="206" t="s">
        <v>5422</v>
      </c>
      <c r="K209" s="214" t="s">
        <v>85</v>
      </c>
      <c r="L209" s="173" t="s">
        <v>17</v>
      </c>
      <c r="M209" s="174" t="s">
        <v>16</v>
      </c>
    </row>
    <row r="210" spans="1:13" ht="32.1" customHeight="1" x14ac:dyDescent="0.15">
      <c r="A210" s="193"/>
      <c r="B210" s="194"/>
      <c r="C210" s="177"/>
      <c r="D210" s="194"/>
      <c r="E210" s="180"/>
      <c r="F210" s="194"/>
      <c r="G210" s="206" t="s">
        <v>328</v>
      </c>
      <c r="H210" s="179"/>
      <c r="I210" s="179"/>
      <c r="J210" s="206" t="s">
        <v>5423</v>
      </c>
      <c r="K210" s="209"/>
      <c r="L210" s="179"/>
      <c r="M210" s="178"/>
    </row>
    <row r="211" spans="1:13" ht="32.1" customHeight="1" x14ac:dyDescent="0.15">
      <c r="A211" s="193"/>
      <c r="B211" s="194"/>
      <c r="C211" s="177"/>
      <c r="D211" s="194"/>
      <c r="E211" s="180"/>
      <c r="F211" s="194"/>
      <c r="G211" s="206" t="s">
        <v>327</v>
      </c>
      <c r="H211" s="179"/>
      <c r="I211" s="179"/>
      <c r="J211" s="206" t="s">
        <v>5424</v>
      </c>
      <c r="K211" s="211"/>
      <c r="L211" s="179"/>
      <c r="M211" s="178"/>
    </row>
    <row r="212" spans="1:13" ht="32.1" customHeight="1" x14ac:dyDescent="0.15">
      <c r="A212" s="193"/>
      <c r="B212" s="194"/>
      <c r="C212" s="177"/>
      <c r="D212" s="194"/>
      <c r="E212" s="197"/>
      <c r="F212" s="198"/>
      <c r="G212" s="206" t="s">
        <v>459</v>
      </c>
      <c r="H212" s="179"/>
      <c r="I212" s="179"/>
      <c r="J212" s="206" t="s">
        <v>460</v>
      </c>
      <c r="K212" s="212" t="s">
        <v>32</v>
      </c>
      <c r="L212" s="179"/>
      <c r="M212" s="178"/>
    </row>
    <row r="213" spans="1:13" s="7" customFormat="1" ht="32.1" customHeight="1" x14ac:dyDescent="0.15">
      <c r="A213" s="193"/>
      <c r="B213" s="194"/>
      <c r="C213" s="177"/>
      <c r="D213" s="194"/>
      <c r="E213" s="185" t="s">
        <v>6</v>
      </c>
      <c r="F213" s="204" t="s">
        <v>6865</v>
      </c>
      <c r="G213" s="206" t="s">
        <v>6866</v>
      </c>
      <c r="H213" s="179"/>
      <c r="I213" s="179"/>
      <c r="J213" s="206" t="s">
        <v>6867</v>
      </c>
      <c r="K213" s="214" t="s">
        <v>85</v>
      </c>
      <c r="L213" s="209"/>
      <c r="M213" s="178"/>
    </row>
    <row r="214" spans="1:13" s="7" customFormat="1" ht="32.1" customHeight="1" x14ac:dyDescent="0.15">
      <c r="A214" s="201"/>
      <c r="B214" s="198"/>
      <c r="C214" s="184"/>
      <c r="D214" s="198"/>
      <c r="E214" s="185" t="s">
        <v>7</v>
      </c>
      <c r="F214" s="204" t="s">
        <v>6601</v>
      </c>
      <c r="G214" s="206" t="s">
        <v>6602</v>
      </c>
      <c r="H214" s="189"/>
      <c r="I214" s="189"/>
      <c r="J214" s="206" t="s">
        <v>6868</v>
      </c>
      <c r="K214" s="211"/>
      <c r="L214" s="211"/>
      <c r="M214" s="187"/>
    </row>
    <row r="215" spans="1:13" ht="32.1" customHeight="1" x14ac:dyDescent="0.15">
      <c r="A215" s="190">
        <v>68</v>
      </c>
      <c r="B215" s="191" t="s">
        <v>461</v>
      </c>
      <c r="C215" s="202">
        <v>3</v>
      </c>
      <c r="D215" s="191" t="s">
        <v>4797</v>
      </c>
      <c r="E215" s="185" t="s">
        <v>5</v>
      </c>
      <c r="F215" s="204" t="s">
        <v>4798</v>
      </c>
      <c r="G215" s="206" t="s">
        <v>6869</v>
      </c>
      <c r="H215" s="173" t="s">
        <v>461</v>
      </c>
      <c r="I215" s="173" t="s">
        <v>4797</v>
      </c>
      <c r="J215" s="206" t="s">
        <v>6870</v>
      </c>
      <c r="K215" s="212" t="s">
        <v>85</v>
      </c>
      <c r="L215" s="173" t="s">
        <v>17</v>
      </c>
      <c r="M215" s="174" t="s">
        <v>16</v>
      </c>
    </row>
    <row r="216" spans="1:13" ht="56.1" customHeight="1" x14ac:dyDescent="0.15">
      <c r="A216" s="193"/>
      <c r="B216" s="194"/>
      <c r="C216" s="184"/>
      <c r="D216" s="198"/>
      <c r="E216" s="185" t="s">
        <v>6</v>
      </c>
      <c r="F216" s="204" t="s">
        <v>173</v>
      </c>
      <c r="G216" s="206" t="s">
        <v>6871</v>
      </c>
      <c r="H216" s="179"/>
      <c r="I216" s="189"/>
      <c r="J216" s="206" t="s">
        <v>6871</v>
      </c>
      <c r="K216" s="212" t="s">
        <v>6872</v>
      </c>
      <c r="L216" s="211"/>
      <c r="M216" s="187"/>
    </row>
    <row r="217" spans="1:13" s="7" customFormat="1" ht="44.1" customHeight="1" x14ac:dyDescent="0.15">
      <c r="A217" s="193"/>
      <c r="B217" s="194"/>
      <c r="C217" s="242">
        <v>4</v>
      </c>
      <c r="D217" s="204" t="s">
        <v>463</v>
      </c>
      <c r="E217" s="185" t="s">
        <v>5</v>
      </c>
      <c r="F217" s="204" t="s">
        <v>3446</v>
      </c>
      <c r="G217" s="206" t="s">
        <v>3447</v>
      </c>
      <c r="H217" s="179"/>
      <c r="I217" s="206" t="s">
        <v>463</v>
      </c>
      <c r="J217" s="206" t="s">
        <v>591</v>
      </c>
      <c r="K217" s="212" t="s">
        <v>85</v>
      </c>
      <c r="L217" s="206" t="s">
        <v>17</v>
      </c>
      <c r="M217" s="181" t="s">
        <v>16</v>
      </c>
    </row>
    <row r="218" spans="1:13" s="7" customFormat="1" ht="44.1" customHeight="1" x14ac:dyDescent="0.15">
      <c r="A218" s="201"/>
      <c r="B218" s="198"/>
      <c r="C218" s="242">
        <v>5</v>
      </c>
      <c r="D218" s="204" t="s">
        <v>3448</v>
      </c>
      <c r="E218" s="185" t="s">
        <v>5</v>
      </c>
      <c r="F218" s="204" t="s">
        <v>3449</v>
      </c>
      <c r="G218" s="206" t="s">
        <v>3277</v>
      </c>
      <c r="H218" s="189"/>
      <c r="I218" s="206" t="s">
        <v>3448</v>
      </c>
      <c r="J218" s="206" t="s">
        <v>6873</v>
      </c>
      <c r="K218" s="212" t="s">
        <v>32</v>
      </c>
      <c r="L218" s="206" t="s">
        <v>17</v>
      </c>
      <c r="M218" s="181" t="s">
        <v>16</v>
      </c>
    </row>
    <row r="219" spans="1:13" s="7" customFormat="1" ht="32.1" customHeight="1" x14ac:dyDescent="0.15">
      <c r="A219" s="190">
        <v>69</v>
      </c>
      <c r="B219" s="191" t="s">
        <v>3450</v>
      </c>
      <c r="C219" s="202">
        <v>1</v>
      </c>
      <c r="D219" s="191" t="s">
        <v>3450</v>
      </c>
      <c r="E219" s="185" t="s">
        <v>7</v>
      </c>
      <c r="F219" s="204" t="s">
        <v>3451</v>
      </c>
      <c r="G219" s="206" t="s">
        <v>3452</v>
      </c>
      <c r="H219" s="173" t="s">
        <v>3450</v>
      </c>
      <c r="I219" s="173" t="s">
        <v>3450</v>
      </c>
      <c r="J219" s="206" t="s">
        <v>6874</v>
      </c>
      <c r="K219" s="212" t="s">
        <v>85</v>
      </c>
      <c r="L219" s="173" t="s">
        <v>17</v>
      </c>
      <c r="M219" s="174" t="s">
        <v>16</v>
      </c>
    </row>
    <row r="220" spans="1:13" s="7" customFormat="1" ht="32.1" customHeight="1" x14ac:dyDescent="0.15">
      <c r="A220" s="193"/>
      <c r="B220" s="194"/>
      <c r="C220" s="177"/>
      <c r="D220" s="194"/>
      <c r="E220" s="171" t="s">
        <v>8</v>
      </c>
      <c r="F220" s="191" t="s">
        <v>3454</v>
      </c>
      <c r="G220" s="206" t="s">
        <v>6875</v>
      </c>
      <c r="H220" s="179"/>
      <c r="I220" s="179"/>
      <c r="J220" s="206" t="s">
        <v>6876</v>
      </c>
      <c r="K220" s="214" t="s">
        <v>32</v>
      </c>
      <c r="L220" s="179"/>
      <c r="M220" s="178"/>
    </row>
    <row r="221" spans="1:13" s="7" customFormat="1" ht="32.1" customHeight="1" x14ac:dyDescent="0.15">
      <c r="A221" s="193"/>
      <c r="B221" s="194"/>
      <c r="C221" s="184"/>
      <c r="D221" s="198"/>
      <c r="E221" s="197"/>
      <c r="F221" s="198"/>
      <c r="G221" s="206" t="s">
        <v>174</v>
      </c>
      <c r="H221" s="179"/>
      <c r="I221" s="189"/>
      <c r="J221" s="206" t="s">
        <v>3459</v>
      </c>
      <c r="K221" s="211"/>
      <c r="L221" s="211"/>
      <c r="M221" s="187"/>
    </row>
    <row r="222" spans="1:13" s="7" customFormat="1" ht="44.1" customHeight="1" x14ac:dyDescent="0.15">
      <c r="A222" s="193"/>
      <c r="B222" s="194"/>
      <c r="C222" s="242">
        <v>2</v>
      </c>
      <c r="D222" s="204" t="s">
        <v>3460</v>
      </c>
      <c r="E222" s="185" t="s">
        <v>9</v>
      </c>
      <c r="F222" s="204" t="s">
        <v>3461</v>
      </c>
      <c r="G222" s="181" t="s">
        <v>175</v>
      </c>
      <c r="H222" s="178"/>
      <c r="I222" s="181" t="s">
        <v>3460</v>
      </c>
      <c r="J222" s="181" t="s">
        <v>6877</v>
      </c>
      <c r="K222" s="212" t="s">
        <v>32</v>
      </c>
      <c r="L222" s="206" t="s">
        <v>17</v>
      </c>
      <c r="M222" s="181" t="s">
        <v>16</v>
      </c>
    </row>
    <row r="223" spans="1:13" s="7" customFormat="1" ht="44.1" customHeight="1" x14ac:dyDescent="0.15">
      <c r="A223" s="193"/>
      <c r="B223" s="194"/>
      <c r="C223" s="202">
        <v>3</v>
      </c>
      <c r="D223" s="191" t="s">
        <v>465</v>
      </c>
      <c r="E223" s="171" t="s">
        <v>11</v>
      </c>
      <c r="F223" s="191" t="s">
        <v>177</v>
      </c>
      <c r="G223" s="206" t="s">
        <v>5430</v>
      </c>
      <c r="H223" s="179"/>
      <c r="I223" s="173" t="s">
        <v>465</v>
      </c>
      <c r="J223" s="206" t="s">
        <v>6878</v>
      </c>
      <c r="K223" s="212" t="s">
        <v>85</v>
      </c>
      <c r="L223" s="173" t="s">
        <v>17</v>
      </c>
      <c r="M223" s="174" t="s">
        <v>16</v>
      </c>
    </row>
    <row r="224" spans="1:13" s="7" customFormat="1" ht="56.1" customHeight="1" x14ac:dyDescent="0.15">
      <c r="A224" s="193"/>
      <c r="B224" s="194"/>
      <c r="C224" s="177"/>
      <c r="D224" s="194"/>
      <c r="E224" s="180"/>
      <c r="F224" s="194"/>
      <c r="G224" s="206" t="s">
        <v>6879</v>
      </c>
      <c r="H224" s="179"/>
      <c r="I224" s="179"/>
      <c r="J224" s="206" t="s">
        <v>6879</v>
      </c>
      <c r="K224" s="212" t="s">
        <v>6880</v>
      </c>
      <c r="L224" s="209"/>
      <c r="M224" s="178"/>
    </row>
    <row r="225" spans="1:13" s="7" customFormat="1" ht="44.1" customHeight="1" x14ac:dyDescent="0.15">
      <c r="A225" s="201"/>
      <c r="B225" s="198"/>
      <c r="C225" s="184"/>
      <c r="D225" s="198"/>
      <c r="E225" s="197"/>
      <c r="F225" s="198"/>
      <c r="G225" s="206" t="s">
        <v>3482</v>
      </c>
      <c r="H225" s="189"/>
      <c r="I225" s="189"/>
      <c r="J225" s="206" t="s">
        <v>466</v>
      </c>
      <c r="K225" s="212" t="s">
        <v>2840</v>
      </c>
      <c r="L225" s="211"/>
      <c r="M225" s="187"/>
    </row>
    <row r="226" spans="1:13" s="7" customFormat="1" ht="44.1" customHeight="1" x14ac:dyDescent="0.15">
      <c r="A226" s="190">
        <v>71</v>
      </c>
      <c r="B226" s="191" t="s">
        <v>467</v>
      </c>
      <c r="C226" s="202">
        <v>1</v>
      </c>
      <c r="D226" s="191" t="s">
        <v>468</v>
      </c>
      <c r="E226" s="171" t="s">
        <v>5</v>
      </c>
      <c r="F226" s="191" t="s">
        <v>3483</v>
      </c>
      <c r="G226" s="206" t="s">
        <v>3484</v>
      </c>
      <c r="H226" s="173" t="s">
        <v>467</v>
      </c>
      <c r="I226" s="173" t="s">
        <v>468</v>
      </c>
      <c r="J226" s="206" t="s">
        <v>309</v>
      </c>
      <c r="K226" s="206" t="s">
        <v>85</v>
      </c>
      <c r="L226" s="173" t="s">
        <v>17</v>
      </c>
      <c r="M226" s="174" t="s">
        <v>16</v>
      </c>
    </row>
    <row r="227" spans="1:13" s="7" customFormat="1" ht="32.1" customHeight="1" x14ac:dyDescent="0.15">
      <c r="A227" s="193"/>
      <c r="B227" s="194"/>
      <c r="C227" s="177"/>
      <c r="D227" s="194"/>
      <c r="E227" s="197"/>
      <c r="F227" s="198"/>
      <c r="G227" s="206" t="s">
        <v>6881</v>
      </c>
      <c r="H227" s="179"/>
      <c r="I227" s="179"/>
      <c r="J227" s="206" t="s">
        <v>6882</v>
      </c>
      <c r="K227" s="206" t="s">
        <v>83</v>
      </c>
      <c r="L227" s="179"/>
      <c r="M227" s="178"/>
    </row>
    <row r="228" spans="1:13" s="7" customFormat="1" ht="32.1" customHeight="1" x14ac:dyDescent="0.15">
      <c r="A228" s="193"/>
      <c r="B228" s="280"/>
      <c r="C228" s="177"/>
      <c r="D228" s="194"/>
      <c r="E228" s="171" t="s">
        <v>7</v>
      </c>
      <c r="F228" s="191" t="s">
        <v>4870</v>
      </c>
      <c r="G228" s="181" t="s">
        <v>181</v>
      </c>
      <c r="H228" s="178"/>
      <c r="I228" s="178"/>
      <c r="J228" s="181" t="s">
        <v>6883</v>
      </c>
      <c r="K228" s="173" t="s">
        <v>32</v>
      </c>
      <c r="L228" s="179"/>
      <c r="M228" s="178"/>
    </row>
    <row r="229" spans="1:13" s="7" customFormat="1" ht="32.1" customHeight="1" x14ac:dyDescent="0.15">
      <c r="A229" s="193"/>
      <c r="B229" s="280"/>
      <c r="C229" s="177"/>
      <c r="D229" s="194"/>
      <c r="E229" s="197"/>
      <c r="F229" s="198"/>
      <c r="G229" s="181" t="s">
        <v>6884</v>
      </c>
      <c r="H229" s="178"/>
      <c r="I229" s="178"/>
      <c r="J229" s="181" t="s">
        <v>6885</v>
      </c>
      <c r="K229" s="189"/>
      <c r="L229" s="179"/>
      <c r="M229" s="178"/>
    </row>
    <row r="230" spans="1:13" s="7" customFormat="1" ht="32.1" customHeight="1" x14ac:dyDescent="0.15">
      <c r="A230" s="193"/>
      <c r="B230" s="194"/>
      <c r="C230" s="177"/>
      <c r="D230" s="194"/>
      <c r="E230" s="171" t="s">
        <v>8</v>
      </c>
      <c r="F230" s="191" t="s">
        <v>3487</v>
      </c>
      <c r="G230" s="206" t="s">
        <v>6886</v>
      </c>
      <c r="H230" s="179"/>
      <c r="I230" s="179"/>
      <c r="J230" s="206" t="s">
        <v>6887</v>
      </c>
      <c r="K230" s="173" t="s">
        <v>85</v>
      </c>
      <c r="L230" s="179"/>
      <c r="M230" s="178"/>
    </row>
    <row r="231" spans="1:13" s="7" customFormat="1" ht="32.1" customHeight="1" x14ac:dyDescent="0.15">
      <c r="A231" s="193"/>
      <c r="B231" s="194"/>
      <c r="C231" s="184"/>
      <c r="D231" s="198"/>
      <c r="E231" s="197"/>
      <c r="F231" s="198"/>
      <c r="G231" s="206" t="s">
        <v>6888</v>
      </c>
      <c r="H231" s="179"/>
      <c r="I231" s="189"/>
      <c r="J231" s="206" t="s">
        <v>6889</v>
      </c>
      <c r="K231" s="189"/>
      <c r="L231" s="189"/>
      <c r="M231" s="187"/>
    </row>
    <row r="232" spans="1:13" s="7" customFormat="1" ht="44.1" customHeight="1" x14ac:dyDescent="0.15">
      <c r="A232" s="193"/>
      <c r="B232" s="194"/>
      <c r="C232" s="202">
        <v>2</v>
      </c>
      <c r="D232" s="191" t="s">
        <v>467</v>
      </c>
      <c r="E232" s="185" t="s">
        <v>5</v>
      </c>
      <c r="F232" s="204" t="s">
        <v>3491</v>
      </c>
      <c r="G232" s="181" t="s">
        <v>3494</v>
      </c>
      <c r="H232" s="178"/>
      <c r="I232" s="174" t="s">
        <v>467</v>
      </c>
      <c r="J232" s="181" t="s">
        <v>6890</v>
      </c>
      <c r="K232" s="173" t="s">
        <v>85</v>
      </c>
      <c r="L232" s="173" t="s">
        <v>17</v>
      </c>
      <c r="M232" s="174" t="s">
        <v>16</v>
      </c>
    </row>
    <row r="233" spans="1:13" s="7" customFormat="1" ht="32.1" customHeight="1" x14ac:dyDescent="0.15">
      <c r="A233" s="193"/>
      <c r="B233" s="194"/>
      <c r="C233" s="184"/>
      <c r="D233" s="198"/>
      <c r="E233" s="185" t="s">
        <v>8</v>
      </c>
      <c r="F233" s="204" t="s">
        <v>3500</v>
      </c>
      <c r="G233" s="206" t="s">
        <v>187</v>
      </c>
      <c r="H233" s="179"/>
      <c r="I233" s="189"/>
      <c r="J233" s="206" t="s">
        <v>6891</v>
      </c>
      <c r="K233" s="189"/>
      <c r="L233" s="189"/>
      <c r="M233" s="187"/>
    </row>
    <row r="234" spans="1:13" s="7" customFormat="1" ht="44.1" customHeight="1" x14ac:dyDescent="0.15">
      <c r="A234" s="193"/>
      <c r="B234" s="194"/>
      <c r="C234" s="202">
        <v>5</v>
      </c>
      <c r="D234" s="191" t="s">
        <v>472</v>
      </c>
      <c r="E234" s="185" t="s">
        <v>5</v>
      </c>
      <c r="F234" s="204" t="s">
        <v>3502</v>
      </c>
      <c r="G234" s="206" t="s">
        <v>471</v>
      </c>
      <c r="H234" s="179"/>
      <c r="I234" s="173" t="s">
        <v>472</v>
      </c>
      <c r="J234" s="206" t="s">
        <v>6892</v>
      </c>
      <c r="K234" s="214" t="s">
        <v>85</v>
      </c>
      <c r="L234" s="173" t="s">
        <v>17</v>
      </c>
      <c r="M234" s="174" t="s">
        <v>16</v>
      </c>
    </row>
    <row r="235" spans="1:13" s="7" customFormat="1" ht="44.1" customHeight="1" x14ac:dyDescent="0.15">
      <c r="A235" s="201"/>
      <c r="B235" s="198"/>
      <c r="C235" s="184"/>
      <c r="D235" s="198"/>
      <c r="E235" s="185" t="s">
        <v>6</v>
      </c>
      <c r="F235" s="204" t="s">
        <v>3506</v>
      </c>
      <c r="G235" s="206" t="s">
        <v>3507</v>
      </c>
      <c r="H235" s="189"/>
      <c r="I235" s="189"/>
      <c r="J235" s="206" t="s">
        <v>5863</v>
      </c>
      <c r="K235" s="211"/>
      <c r="L235" s="211"/>
      <c r="M235" s="187"/>
    </row>
    <row r="236" spans="1:13" s="7" customFormat="1" ht="44.1" customHeight="1" x14ac:dyDescent="0.15">
      <c r="A236" s="190">
        <v>72</v>
      </c>
      <c r="B236" s="191" t="s">
        <v>473</v>
      </c>
      <c r="C236" s="202">
        <v>1</v>
      </c>
      <c r="D236" s="191" t="s">
        <v>473</v>
      </c>
      <c r="E236" s="185" t="s">
        <v>5</v>
      </c>
      <c r="F236" s="204" t="s">
        <v>3509</v>
      </c>
      <c r="G236" s="206" t="s">
        <v>3510</v>
      </c>
      <c r="H236" s="173" t="s">
        <v>473</v>
      </c>
      <c r="I236" s="173" t="s">
        <v>473</v>
      </c>
      <c r="J236" s="206" t="s">
        <v>6614</v>
      </c>
      <c r="K236" s="173" t="s">
        <v>85</v>
      </c>
      <c r="L236" s="173" t="s">
        <v>17</v>
      </c>
      <c r="M236" s="174" t="s">
        <v>16</v>
      </c>
    </row>
    <row r="237" spans="1:13" s="7" customFormat="1" ht="32.1" customHeight="1" x14ac:dyDescent="0.15">
      <c r="A237" s="193"/>
      <c r="B237" s="194"/>
      <c r="C237" s="177"/>
      <c r="D237" s="194"/>
      <c r="E237" s="171" t="s">
        <v>6</v>
      </c>
      <c r="F237" s="191" t="s">
        <v>189</v>
      </c>
      <c r="G237" s="206" t="s">
        <v>3511</v>
      </c>
      <c r="H237" s="179"/>
      <c r="I237" s="179"/>
      <c r="J237" s="206" t="s">
        <v>3512</v>
      </c>
      <c r="K237" s="189"/>
      <c r="L237" s="179"/>
      <c r="M237" s="178"/>
    </row>
    <row r="238" spans="1:13" s="7" customFormat="1" ht="32.1" customHeight="1" x14ac:dyDescent="0.15">
      <c r="A238" s="193"/>
      <c r="B238" s="194"/>
      <c r="C238" s="177"/>
      <c r="D238" s="194"/>
      <c r="E238" s="197"/>
      <c r="F238" s="198"/>
      <c r="G238" s="206" t="s">
        <v>6893</v>
      </c>
      <c r="H238" s="179"/>
      <c r="I238" s="179"/>
      <c r="J238" s="206" t="s">
        <v>6894</v>
      </c>
      <c r="K238" s="173" t="s">
        <v>83</v>
      </c>
      <c r="L238" s="179"/>
      <c r="M238" s="178"/>
    </row>
    <row r="239" spans="1:13" s="7" customFormat="1" ht="32.1" customHeight="1" x14ac:dyDescent="0.15">
      <c r="A239" s="193"/>
      <c r="B239" s="194"/>
      <c r="C239" s="177"/>
      <c r="D239" s="194"/>
      <c r="E239" s="171" t="s">
        <v>7</v>
      </c>
      <c r="F239" s="191" t="s">
        <v>3519</v>
      </c>
      <c r="G239" s="206" t="s">
        <v>3520</v>
      </c>
      <c r="H239" s="179"/>
      <c r="I239" s="179"/>
      <c r="J239" s="206" t="s">
        <v>6895</v>
      </c>
      <c r="K239" s="179"/>
      <c r="L239" s="179"/>
      <c r="M239" s="178"/>
    </row>
    <row r="240" spans="1:13" s="7" customFormat="1" ht="32.1" customHeight="1" x14ac:dyDescent="0.15">
      <c r="A240" s="193"/>
      <c r="B240" s="194"/>
      <c r="C240" s="177"/>
      <c r="D240" s="194"/>
      <c r="E240" s="197"/>
      <c r="F240" s="198"/>
      <c r="G240" s="206" t="s">
        <v>4875</v>
      </c>
      <c r="H240" s="179"/>
      <c r="I240" s="179"/>
      <c r="J240" s="206" t="s">
        <v>6896</v>
      </c>
      <c r="K240" s="189"/>
      <c r="L240" s="179"/>
      <c r="M240" s="178"/>
    </row>
    <row r="241" spans="1:13" s="7" customFormat="1" ht="32.1" customHeight="1" x14ac:dyDescent="0.15">
      <c r="A241" s="193"/>
      <c r="B241" s="194"/>
      <c r="C241" s="177"/>
      <c r="D241" s="194"/>
      <c r="E241" s="185" t="s">
        <v>8</v>
      </c>
      <c r="F241" s="204" t="s">
        <v>3523</v>
      </c>
      <c r="G241" s="206" t="s">
        <v>6897</v>
      </c>
      <c r="H241" s="179"/>
      <c r="I241" s="179"/>
      <c r="J241" s="206" t="s">
        <v>6898</v>
      </c>
      <c r="K241" s="206" t="s">
        <v>32</v>
      </c>
      <c r="L241" s="179"/>
      <c r="M241" s="178"/>
    </row>
    <row r="242" spans="1:13" s="7" customFormat="1" ht="32.1" customHeight="1" x14ac:dyDescent="0.15">
      <c r="A242" s="193"/>
      <c r="B242" s="194"/>
      <c r="C242" s="184"/>
      <c r="D242" s="198"/>
      <c r="E242" s="185" t="s">
        <v>12</v>
      </c>
      <c r="F242" s="204" t="s">
        <v>3526</v>
      </c>
      <c r="G242" s="206" t="s">
        <v>191</v>
      </c>
      <c r="H242" s="179"/>
      <c r="I242" s="189"/>
      <c r="J242" s="206" t="s">
        <v>6899</v>
      </c>
      <c r="K242" s="206" t="s">
        <v>83</v>
      </c>
      <c r="L242" s="189"/>
      <c r="M242" s="187"/>
    </row>
    <row r="243" spans="1:13" s="7" customFormat="1" ht="92.1" customHeight="1" x14ac:dyDescent="0.15">
      <c r="A243" s="193"/>
      <c r="B243" s="194"/>
      <c r="C243" s="202">
        <v>2</v>
      </c>
      <c r="D243" s="191" t="s">
        <v>3532</v>
      </c>
      <c r="E243" s="185" t="s">
        <v>5</v>
      </c>
      <c r="F243" s="204" t="s">
        <v>3533</v>
      </c>
      <c r="G243" s="206" t="s">
        <v>3534</v>
      </c>
      <c r="H243" s="179"/>
      <c r="I243" s="173" t="s">
        <v>3532</v>
      </c>
      <c r="J243" s="206" t="s">
        <v>6900</v>
      </c>
      <c r="K243" s="206" t="s">
        <v>85</v>
      </c>
      <c r="L243" s="173" t="s">
        <v>17</v>
      </c>
      <c r="M243" s="174" t="s">
        <v>16</v>
      </c>
    </row>
    <row r="244" spans="1:13" s="7" customFormat="1" ht="32.1" customHeight="1" x14ac:dyDescent="0.15">
      <c r="A244" s="193"/>
      <c r="B244" s="194"/>
      <c r="C244" s="177"/>
      <c r="D244" s="194"/>
      <c r="E244" s="185" t="s">
        <v>6</v>
      </c>
      <c r="F244" s="204" t="s">
        <v>3535</v>
      </c>
      <c r="G244" s="206" t="s">
        <v>3536</v>
      </c>
      <c r="H244" s="179"/>
      <c r="I244" s="179"/>
      <c r="J244" s="206" t="s">
        <v>6901</v>
      </c>
      <c r="K244" s="173" t="s">
        <v>83</v>
      </c>
      <c r="L244" s="179"/>
      <c r="M244" s="179"/>
    </row>
    <row r="245" spans="1:13" s="7" customFormat="1" ht="32.1" customHeight="1" x14ac:dyDescent="0.15">
      <c r="A245" s="193"/>
      <c r="B245" s="194"/>
      <c r="C245" s="177"/>
      <c r="D245" s="194"/>
      <c r="E245" s="185" t="s">
        <v>7</v>
      </c>
      <c r="F245" s="204" t="s">
        <v>3537</v>
      </c>
      <c r="G245" s="206" t="s">
        <v>193</v>
      </c>
      <c r="H245" s="179"/>
      <c r="I245" s="179"/>
      <c r="J245" s="206" t="s">
        <v>6902</v>
      </c>
      <c r="K245" s="179"/>
      <c r="L245" s="179"/>
      <c r="M245" s="179"/>
    </row>
    <row r="246" spans="1:13" s="7" customFormat="1" ht="32.1" customHeight="1" x14ac:dyDescent="0.15">
      <c r="A246" s="193"/>
      <c r="B246" s="194"/>
      <c r="C246" s="184"/>
      <c r="D246" s="198"/>
      <c r="E246" s="185" t="s">
        <v>9</v>
      </c>
      <c r="F246" s="204" t="s">
        <v>3541</v>
      </c>
      <c r="G246" s="206" t="s">
        <v>3542</v>
      </c>
      <c r="H246" s="179"/>
      <c r="I246" s="189"/>
      <c r="J246" s="206" t="s">
        <v>6903</v>
      </c>
      <c r="K246" s="189"/>
      <c r="L246" s="189"/>
      <c r="M246" s="189"/>
    </row>
    <row r="247" spans="1:13" s="7" customFormat="1" ht="44.1" customHeight="1" x14ac:dyDescent="0.15">
      <c r="A247" s="193"/>
      <c r="B247" s="194"/>
      <c r="C247" s="202">
        <v>3</v>
      </c>
      <c r="D247" s="191" t="s">
        <v>478</v>
      </c>
      <c r="E247" s="171" t="s">
        <v>5</v>
      </c>
      <c r="F247" s="191" t="s">
        <v>3552</v>
      </c>
      <c r="G247" s="206" t="s">
        <v>3553</v>
      </c>
      <c r="H247" s="179"/>
      <c r="I247" s="173" t="s">
        <v>478</v>
      </c>
      <c r="J247" s="206" t="s">
        <v>5877</v>
      </c>
      <c r="K247" s="173" t="s">
        <v>85</v>
      </c>
      <c r="L247" s="173" t="s">
        <v>17</v>
      </c>
      <c r="M247" s="174" t="s">
        <v>16</v>
      </c>
    </row>
    <row r="248" spans="1:13" s="7" customFormat="1" ht="32.1" customHeight="1" x14ac:dyDescent="0.15">
      <c r="A248" s="193"/>
      <c r="B248" s="194"/>
      <c r="C248" s="177"/>
      <c r="D248" s="194"/>
      <c r="E248" s="197"/>
      <c r="F248" s="198"/>
      <c r="G248" s="206" t="s">
        <v>6904</v>
      </c>
      <c r="H248" s="179"/>
      <c r="I248" s="179"/>
      <c r="J248" s="206" t="s">
        <v>6905</v>
      </c>
      <c r="K248" s="189"/>
      <c r="L248" s="179"/>
      <c r="M248" s="178"/>
    </row>
    <row r="249" spans="1:13" s="7" customFormat="1" ht="44.1" customHeight="1" x14ac:dyDescent="0.15">
      <c r="A249" s="193"/>
      <c r="B249" s="194"/>
      <c r="C249" s="177"/>
      <c r="D249" s="194"/>
      <c r="E249" s="171" t="s">
        <v>7</v>
      </c>
      <c r="F249" s="191" t="s">
        <v>3561</v>
      </c>
      <c r="G249" s="206" t="s">
        <v>607</v>
      </c>
      <c r="H249" s="179"/>
      <c r="I249" s="179"/>
      <c r="J249" s="206" t="s">
        <v>607</v>
      </c>
      <c r="K249" s="173" t="s">
        <v>2840</v>
      </c>
      <c r="L249" s="179"/>
      <c r="M249" s="178"/>
    </row>
    <row r="250" spans="1:13" s="7" customFormat="1" ht="32.1" customHeight="1" x14ac:dyDescent="0.15">
      <c r="A250" s="193"/>
      <c r="B250" s="194"/>
      <c r="C250" s="184"/>
      <c r="D250" s="198"/>
      <c r="E250" s="197"/>
      <c r="F250" s="198"/>
      <c r="G250" s="206" t="s">
        <v>6906</v>
      </c>
      <c r="H250" s="179"/>
      <c r="I250" s="189"/>
      <c r="J250" s="206" t="s">
        <v>6906</v>
      </c>
      <c r="K250" s="189"/>
      <c r="L250" s="189"/>
      <c r="M250" s="187"/>
    </row>
    <row r="251" spans="1:13" s="7" customFormat="1" ht="44.1" customHeight="1" x14ac:dyDescent="0.15">
      <c r="A251" s="193"/>
      <c r="B251" s="194"/>
      <c r="C251" s="202">
        <v>4</v>
      </c>
      <c r="D251" s="191" t="s">
        <v>479</v>
      </c>
      <c r="E251" s="171" t="s">
        <v>6</v>
      </c>
      <c r="F251" s="191" t="s">
        <v>3570</v>
      </c>
      <c r="G251" s="206" t="s">
        <v>3573</v>
      </c>
      <c r="H251" s="179"/>
      <c r="I251" s="173" t="s">
        <v>479</v>
      </c>
      <c r="J251" s="206" t="s">
        <v>3573</v>
      </c>
      <c r="K251" s="206" t="s">
        <v>32</v>
      </c>
      <c r="L251" s="173" t="s">
        <v>17</v>
      </c>
      <c r="M251" s="174" t="s">
        <v>16</v>
      </c>
    </row>
    <row r="252" spans="1:13" s="7" customFormat="1" ht="56.1" customHeight="1" x14ac:dyDescent="0.15">
      <c r="A252" s="193"/>
      <c r="B252" s="194"/>
      <c r="C252" s="177"/>
      <c r="D252" s="194"/>
      <c r="E252" s="180"/>
      <c r="F252" s="194"/>
      <c r="G252" s="206" t="s">
        <v>3575</v>
      </c>
      <c r="H252" s="179"/>
      <c r="I252" s="179"/>
      <c r="J252" s="206" t="s">
        <v>3575</v>
      </c>
      <c r="K252" s="206" t="s">
        <v>2985</v>
      </c>
      <c r="L252" s="179"/>
      <c r="M252" s="178"/>
    </row>
    <row r="253" spans="1:13" s="7" customFormat="1" ht="32.1" customHeight="1" x14ac:dyDescent="0.15">
      <c r="A253" s="193"/>
      <c r="B253" s="194"/>
      <c r="C253" s="177"/>
      <c r="D253" s="194"/>
      <c r="E253" s="197"/>
      <c r="F253" s="198"/>
      <c r="G253" s="206" t="s">
        <v>3577</v>
      </c>
      <c r="H253" s="179"/>
      <c r="I253" s="179"/>
      <c r="J253" s="206" t="s">
        <v>5889</v>
      </c>
      <c r="K253" s="212" t="s">
        <v>379</v>
      </c>
      <c r="L253" s="179"/>
      <c r="M253" s="178"/>
    </row>
    <row r="254" spans="1:13" s="7" customFormat="1" ht="32.1" customHeight="1" x14ac:dyDescent="0.15">
      <c r="A254" s="193"/>
      <c r="B254" s="194"/>
      <c r="C254" s="177"/>
      <c r="D254" s="194"/>
      <c r="E254" s="171" t="s">
        <v>7</v>
      </c>
      <c r="F254" s="191" t="s">
        <v>3578</v>
      </c>
      <c r="G254" s="206" t="s">
        <v>3579</v>
      </c>
      <c r="H254" s="179"/>
      <c r="I254" s="179"/>
      <c r="J254" s="206" t="s">
        <v>5467</v>
      </c>
      <c r="K254" s="181" t="s">
        <v>80</v>
      </c>
      <c r="L254" s="179"/>
      <c r="M254" s="178"/>
    </row>
    <row r="255" spans="1:13" s="7" customFormat="1" ht="56.1" customHeight="1" x14ac:dyDescent="0.15">
      <c r="A255" s="193"/>
      <c r="B255" s="194"/>
      <c r="C255" s="177"/>
      <c r="D255" s="194"/>
      <c r="E255" s="180"/>
      <c r="F255" s="194"/>
      <c r="G255" s="206" t="s">
        <v>609</v>
      </c>
      <c r="H255" s="179"/>
      <c r="I255" s="179"/>
      <c r="J255" s="206" t="s">
        <v>609</v>
      </c>
      <c r="K255" s="173" t="s">
        <v>3582</v>
      </c>
      <c r="L255" s="179"/>
      <c r="M255" s="178"/>
    </row>
    <row r="256" spans="1:13" s="7" customFormat="1" ht="32.1" customHeight="1" x14ac:dyDescent="0.15">
      <c r="A256" s="193"/>
      <c r="B256" s="194"/>
      <c r="C256" s="177"/>
      <c r="D256" s="194"/>
      <c r="E256" s="180"/>
      <c r="F256" s="194"/>
      <c r="G256" s="206" t="s">
        <v>3583</v>
      </c>
      <c r="H256" s="179"/>
      <c r="I256" s="179"/>
      <c r="J256" s="206" t="s">
        <v>6907</v>
      </c>
      <c r="K256" s="189"/>
      <c r="L256" s="179"/>
      <c r="M256" s="178"/>
    </row>
    <row r="257" spans="1:13" s="7" customFormat="1" ht="44.1" customHeight="1" x14ac:dyDescent="0.15">
      <c r="A257" s="201"/>
      <c r="B257" s="198"/>
      <c r="C257" s="184"/>
      <c r="D257" s="198"/>
      <c r="E257" s="197"/>
      <c r="F257" s="198"/>
      <c r="G257" s="206" t="s">
        <v>3589</v>
      </c>
      <c r="H257" s="189"/>
      <c r="I257" s="189"/>
      <c r="J257" s="206" t="s">
        <v>6730</v>
      </c>
      <c r="K257" s="206" t="s">
        <v>2968</v>
      </c>
      <c r="L257" s="189"/>
      <c r="M257" s="187"/>
    </row>
    <row r="258" spans="1:13" s="7" customFormat="1" ht="32.1" customHeight="1" x14ac:dyDescent="0.15">
      <c r="A258" s="190">
        <v>73</v>
      </c>
      <c r="B258" s="191" t="s">
        <v>481</v>
      </c>
      <c r="C258" s="202">
        <v>1</v>
      </c>
      <c r="D258" s="191" t="s">
        <v>481</v>
      </c>
      <c r="E258" s="185" t="s">
        <v>9</v>
      </c>
      <c r="F258" s="204" t="s">
        <v>3603</v>
      </c>
      <c r="G258" s="206" t="s">
        <v>3604</v>
      </c>
      <c r="H258" s="173" t="s">
        <v>481</v>
      </c>
      <c r="I258" s="173" t="s">
        <v>481</v>
      </c>
      <c r="J258" s="206" t="s">
        <v>612</v>
      </c>
      <c r="K258" s="214" t="s">
        <v>85</v>
      </c>
      <c r="L258" s="173" t="s">
        <v>17</v>
      </c>
      <c r="M258" s="174" t="s">
        <v>16</v>
      </c>
    </row>
    <row r="259" spans="1:13" s="7" customFormat="1" ht="32.1" customHeight="1" x14ac:dyDescent="0.15">
      <c r="A259" s="193"/>
      <c r="B259" s="194"/>
      <c r="C259" s="177"/>
      <c r="D259" s="194"/>
      <c r="E259" s="185" t="s">
        <v>12</v>
      </c>
      <c r="F259" s="204" t="s">
        <v>3609</v>
      </c>
      <c r="G259" s="206" t="s">
        <v>3610</v>
      </c>
      <c r="H259" s="179"/>
      <c r="I259" s="179"/>
      <c r="J259" s="206" t="s">
        <v>6908</v>
      </c>
      <c r="K259" s="211"/>
      <c r="L259" s="211"/>
      <c r="M259" s="187"/>
    </row>
    <row r="260" spans="1:13" s="7" customFormat="1" ht="56.1" customHeight="1" x14ac:dyDescent="0.15">
      <c r="A260" s="193"/>
      <c r="B260" s="194"/>
      <c r="C260" s="184"/>
      <c r="D260" s="198"/>
      <c r="E260" s="185" t="s">
        <v>13</v>
      </c>
      <c r="F260" s="204" t="s">
        <v>3612</v>
      </c>
      <c r="G260" s="206" t="s">
        <v>6909</v>
      </c>
      <c r="H260" s="179"/>
      <c r="I260" s="189"/>
      <c r="J260" s="206" t="s">
        <v>6910</v>
      </c>
      <c r="K260" s="212" t="s">
        <v>32</v>
      </c>
      <c r="L260" s="212" t="s">
        <v>17</v>
      </c>
      <c r="M260" s="181" t="s">
        <v>3750</v>
      </c>
    </row>
    <row r="261" spans="1:13" s="7" customFormat="1" ht="44.1" customHeight="1" x14ac:dyDescent="0.15">
      <c r="A261" s="193"/>
      <c r="B261" s="194"/>
      <c r="C261" s="202">
        <v>2</v>
      </c>
      <c r="D261" s="191" t="s">
        <v>484</v>
      </c>
      <c r="E261" s="171" t="s">
        <v>5</v>
      </c>
      <c r="F261" s="191" t="s">
        <v>3614</v>
      </c>
      <c r="G261" s="206" t="s">
        <v>6911</v>
      </c>
      <c r="H261" s="179"/>
      <c r="I261" s="173" t="s">
        <v>484</v>
      </c>
      <c r="J261" s="206" t="s">
        <v>6912</v>
      </c>
      <c r="K261" s="173" t="s">
        <v>85</v>
      </c>
      <c r="L261" s="206" t="s">
        <v>17</v>
      </c>
      <c r="M261" s="181" t="s">
        <v>16</v>
      </c>
    </row>
    <row r="262" spans="1:13" s="7" customFormat="1" ht="56.1" customHeight="1" x14ac:dyDescent="0.15">
      <c r="A262" s="193"/>
      <c r="B262" s="194"/>
      <c r="C262" s="177"/>
      <c r="D262" s="194"/>
      <c r="E262" s="197"/>
      <c r="F262" s="198"/>
      <c r="G262" s="206" t="s">
        <v>6913</v>
      </c>
      <c r="H262" s="179"/>
      <c r="I262" s="179"/>
      <c r="J262" s="206" t="s">
        <v>6914</v>
      </c>
      <c r="K262" s="189"/>
      <c r="L262" s="212" t="s">
        <v>17</v>
      </c>
      <c r="M262" s="181" t="s">
        <v>3750</v>
      </c>
    </row>
    <row r="263" spans="1:13" s="7" customFormat="1" ht="32.1" customHeight="1" x14ac:dyDescent="0.15">
      <c r="A263" s="193"/>
      <c r="B263" s="194"/>
      <c r="C263" s="177"/>
      <c r="D263" s="194"/>
      <c r="E263" s="185" t="s">
        <v>8</v>
      </c>
      <c r="F263" s="204" t="s">
        <v>3616</v>
      </c>
      <c r="G263" s="212" t="s">
        <v>6915</v>
      </c>
      <c r="H263" s="209"/>
      <c r="I263" s="209"/>
      <c r="J263" s="212" t="s">
        <v>6916</v>
      </c>
      <c r="K263" s="212" t="s">
        <v>80</v>
      </c>
      <c r="L263" s="173" t="s">
        <v>17</v>
      </c>
      <c r="M263" s="174" t="s">
        <v>16</v>
      </c>
    </row>
    <row r="264" spans="1:13" s="7" customFormat="1" ht="32.1" customHeight="1" x14ac:dyDescent="0.15">
      <c r="A264" s="193"/>
      <c r="B264" s="194"/>
      <c r="C264" s="177"/>
      <c r="D264" s="194"/>
      <c r="E264" s="185" t="s">
        <v>9</v>
      </c>
      <c r="F264" s="204" t="s">
        <v>3621</v>
      </c>
      <c r="G264" s="181" t="s">
        <v>3623</v>
      </c>
      <c r="H264" s="178"/>
      <c r="I264" s="178"/>
      <c r="J264" s="181" t="s">
        <v>6917</v>
      </c>
      <c r="K264" s="214" t="s">
        <v>83</v>
      </c>
      <c r="L264" s="211"/>
      <c r="M264" s="187"/>
    </row>
    <row r="265" spans="1:13" s="7" customFormat="1" ht="56.1" customHeight="1" x14ac:dyDescent="0.15">
      <c r="A265" s="193"/>
      <c r="B265" s="194"/>
      <c r="C265" s="184"/>
      <c r="D265" s="198"/>
      <c r="E265" s="185" t="s">
        <v>12</v>
      </c>
      <c r="F265" s="204" t="s">
        <v>3628</v>
      </c>
      <c r="G265" s="212" t="s">
        <v>6918</v>
      </c>
      <c r="H265" s="209"/>
      <c r="I265" s="211"/>
      <c r="J265" s="212" t="s">
        <v>6919</v>
      </c>
      <c r="K265" s="211"/>
      <c r="L265" s="212" t="s">
        <v>17</v>
      </c>
      <c r="M265" s="181" t="s">
        <v>3750</v>
      </c>
    </row>
    <row r="266" spans="1:13" ht="56.1" customHeight="1" x14ac:dyDescent="0.15">
      <c r="A266" s="193"/>
      <c r="B266" s="194"/>
      <c r="C266" s="242">
        <v>3</v>
      </c>
      <c r="D266" s="204" t="s">
        <v>485</v>
      </c>
      <c r="E266" s="185" t="s">
        <v>11</v>
      </c>
      <c r="F266" s="204" t="s">
        <v>3634</v>
      </c>
      <c r="G266" s="206" t="s">
        <v>3642</v>
      </c>
      <c r="H266" s="179"/>
      <c r="I266" s="206" t="s">
        <v>485</v>
      </c>
      <c r="J266" s="206" t="s">
        <v>615</v>
      </c>
      <c r="K266" s="212" t="s">
        <v>3643</v>
      </c>
      <c r="L266" s="206" t="s">
        <v>17</v>
      </c>
      <c r="M266" s="181" t="s">
        <v>16</v>
      </c>
    </row>
    <row r="267" spans="1:13" s="7" customFormat="1" ht="32.1" customHeight="1" x14ac:dyDescent="0.15">
      <c r="A267" s="201"/>
      <c r="B267" s="198"/>
      <c r="C267" s="242">
        <v>4</v>
      </c>
      <c r="D267" s="204" t="s">
        <v>486</v>
      </c>
      <c r="E267" s="171" t="s">
        <v>6</v>
      </c>
      <c r="F267" s="204" t="s">
        <v>34</v>
      </c>
      <c r="G267" s="206" t="s">
        <v>5008</v>
      </c>
      <c r="H267" s="189"/>
      <c r="I267" s="206" t="s">
        <v>486</v>
      </c>
      <c r="J267" s="206" t="s">
        <v>6920</v>
      </c>
      <c r="K267" s="212" t="s">
        <v>32</v>
      </c>
      <c r="L267" s="206" t="s">
        <v>17</v>
      </c>
      <c r="M267" s="181" t="s">
        <v>16</v>
      </c>
    </row>
    <row r="268" spans="1:13" s="7" customFormat="1" ht="56.1" customHeight="1" x14ac:dyDescent="0.15">
      <c r="A268" s="270">
        <v>75</v>
      </c>
      <c r="B268" s="204" t="s">
        <v>488</v>
      </c>
      <c r="C268" s="242">
        <v>2</v>
      </c>
      <c r="D268" s="186" t="s">
        <v>490</v>
      </c>
      <c r="E268" s="185"/>
      <c r="F268" s="186" t="s">
        <v>3647</v>
      </c>
      <c r="G268" s="206" t="s">
        <v>489</v>
      </c>
      <c r="H268" s="206" t="s">
        <v>488</v>
      </c>
      <c r="I268" s="206" t="s">
        <v>490</v>
      </c>
      <c r="J268" s="206" t="s">
        <v>6921</v>
      </c>
      <c r="K268" s="206" t="s">
        <v>3648</v>
      </c>
      <c r="L268" s="206" t="s">
        <v>17</v>
      </c>
      <c r="M268" s="206" t="s">
        <v>16</v>
      </c>
    </row>
    <row r="269" spans="1:13" ht="14.1" customHeight="1" x14ac:dyDescent="0.15">
      <c r="A269" s="252" t="s">
        <v>35</v>
      </c>
      <c r="B269" s="253"/>
      <c r="C269" s="254"/>
      <c r="D269" s="253"/>
      <c r="E269" s="254"/>
      <c r="F269" s="253"/>
      <c r="G269" s="253"/>
      <c r="H269" s="253"/>
      <c r="I269" s="253"/>
      <c r="J269" s="253"/>
      <c r="K269" s="253"/>
      <c r="L269" s="253"/>
      <c r="M269" s="255"/>
    </row>
    <row r="270" spans="1:13" ht="14.1" customHeight="1" x14ac:dyDescent="0.15">
      <c r="A270" s="287" t="s">
        <v>36</v>
      </c>
      <c r="B270" s="288"/>
      <c r="C270" s="288"/>
      <c r="D270" s="288"/>
      <c r="E270" s="288"/>
      <c r="F270" s="288"/>
      <c r="G270" s="288"/>
      <c r="H270" s="288"/>
      <c r="I270" s="288"/>
      <c r="J270" s="288"/>
      <c r="K270" s="288"/>
      <c r="L270" s="288"/>
      <c r="M270" s="289"/>
    </row>
    <row r="271" spans="1:13" ht="27.95" customHeight="1" x14ac:dyDescent="0.15">
      <c r="A271" s="287" t="s">
        <v>6922</v>
      </c>
      <c r="B271" s="288"/>
      <c r="C271" s="288"/>
      <c r="D271" s="288"/>
      <c r="E271" s="288"/>
      <c r="F271" s="288"/>
      <c r="G271" s="288"/>
      <c r="H271" s="288"/>
      <c r="I271" s="288"/>
      <c r="J271" s="288"/>
      <c r="K271" s="288"/>
      <c r="L271" s="288"/>
      <c r="M271" s="289"/>
    </row>
    <row r="272" spans="1:13" ht="27.95" customHeight="1" x14ac:dyDescent="0.15">
      <c r="A272" s="287" t="s">
        <v>334</v>
      </c>
      <c r="B272" s="288"/>
      <c r="C272" s="288"/>
      <c r="D272" s="288"/>
      <c r="E272" s="288"/>
      <c r="F272" s="288"/>
      <c r="G272" s="288"/>
      <c r="H272" s="288"/>
      <c r="I272" s="288"/>
      <c r="J272" s="288"/>
      <c r="K272" s="288"/>
      <c r="L272" s="288"/>
      <c r="M272" s="289"/>
    </row>
    <row r="273" spans="1:13" ht="14.1" customHeight="1" x14ac:dyDescent="0.15">
      <c r="A273" s="256" t="s">
        <v>40</v>
      </c>
      <c r="B273" s="257"/>
      <c r="C273" s="258"/>
      <c r="D273" s="257"/>
      <c r="E273" s="258"/>
      <c r="F273" s="257"/>
      <c r="G273" s="257"/>
      <c r="H273" s="257"/>
      <c r="I273" s="257"/>
      <c r="J273" s="257"/>
      <c r="K273" s="257"/>
      <c r="L273" s="257"/>
      <c r="M273" s="259"/>
    </row>
    <row r="274" spans="1:13" ht="14.1" customHeight="1" x14ac:dyDescent="0.15">
      <c r="A274" s="256" t="s">
        <v>41</v>
      </c>
      <c r="B274" s="257"/>
      <c r="C274" s="258"/>
      <c r="D274" s="257"/>
      <c r="E274" s="258"/>
      <c r="F274" s="257"/>
      <c r="G274" s="257"/>
      <c r="H274" s="257"/>
      <c r="I274" s="257"/>
      <c r="J274" s="257"/>
      <c r="K274" s="257"/>
      <c r="L274" s="257"/>
      <c r="M274" s="259"/>
    </row>
    <row r="275" spans="1:13" ht="14.1" customHeight="1" x14ac:dyDescent="0.15">
      <c r="A275" s="256" t="s">
        <v>42</v>
      </c>
      <c r="B275" s="257"/>
      <c r="C275" s="258"/>
      <c r="D275" s="257"/>
      <c r="E275" s="258"/>
      <c r="F275" s="257"/>
      <c r="G275" s="257"/>
      <c r="H275" s="257"/>
      <c r="I275" s="257"/>
      <c r="J275" s="257"/>
      <c r="K275" s="257"/>
      <c r="L275" s="257"/>
      <c r="M275" s="259"/>
    </row>
    <row r="276" spans="1:13" ht="14.1" customHeight="1" x14ac:dyDescent="0.15">
      <c r="A276" s="256" t="s">
        <v>43</v>
      </c>
      <c r="B276" s="257"/>
      <c r="C276" s="258"/>
      <c r="D276" s="257"/>
      <c r="E276" s="258"/>
      <c r="F276" s="257"/>
      <c r="G276" s="257"/>
      <c r="H276" s="257"/>
      <c r="I276" s="257"/>
      <c r="J276" s="257"/>
      <c r="K276" s="257"/>
      <c r="L276" s="257"/>
      <c r="M276" s="259"/>
    </row>
    <row r="277" spans="1:13" ht="14.1" customHeight="1" x14ac:dyDescent="0.15">
      <c r="A277" s="256" t="s">
        <v>44</v>
      </c>
      <c r="B277" s="257"/>
      <c r="C277" s="258"/>
      <c r="D277" s="257"/>
      <c r="E277" s="258"/>
      <c r="F277" s="257"/>
      <c r="G277" s="257"/>
      <c r="H277" s="257"/>
      <c r="I277" s="257"/>
      <c r="J277" s="257"/>
      <c r="K277" s="257"/>
      <c r="L277" s="257"/>
      <c r="M277" s="259"/>
    </row>
    <row r="278" spans="1:13" ht="14.1" customHeight="1" x14ac:dyDescent="0.15">
      <c r="A278" s="256" t="s">
        <v>45</v>
      </c>
      <c r="B278" s="257"/>
      <c r="C278" s="258"/>
      <c r="D278" s="257"/>
      <c r="E278" s="258"/>
      <c r="F278" s="257"/>
      <c r="G278" s="257"/>
      <c r="H278" s="257"/>
      <c r="I278" s="257"/>
      <c r="J278" s="257"/>
      <c r="K278" s="257"/>
      <c r="L278" s="257"/>
      <c r="M278" s="259"/>
    </row>
    <row r="279" spans="1:13" ht="14.1" customHeight="1" x14ac:dyDescent="0.15">
      <c r="A279" s="256" t="s">
        <v>285</v>
      </c>
      <c r="B279" s="257"/>
      <c r="C279" s="258"/>
      <c r="D279" s="257"/>
      <c r="E279" s="258"/>
      <c r="F279" s="257"/>
      <c r="G279" s="257"/>
      <c r="H279" s="257"/>
      <c r="I279" s="257"/>
      <c r="J279" s="257"/>
      <c r="K279" s="257"/>
      <c r="L279" s="257"/>
      <c r="M279" s="259"/>
    </row>
    <row r="280" spans="1:13" ht="14.1" customHeight="1" x14ac:dyDescent="0.15">
      <c r="A280" s="290" t="s">
        <v>286</v>
      </c>
      <c r="B280" s="291"/>
      <c r="C280" s="291"/>
      <c r="D280" s="291"/>
      <c r="E280" s="291"/>
      <c r="F280" s="291"/>
      <c r="G280" s="291"/>
      <c r="H280" s="291"/>
      <c r="I280" s="291"/>
      <c r="J280" s="291"/>
      <c r="K280" s="291"/>
      <c r="L280" s="291"/>
      <c r="M280" s="292"/>
    </row>
    <row r="281" spans="1:13" ht="27.95" customHeight="1" x14ac:dyDescent="0.15">
      <c r="A281" s="287" t="s">
        <v>335</v>
      </c>
      <c r="B281" s="291"/>
      <c r="C281" s="291"/>
      <c r="D281" s="291"/>
      <c r="E281" s="291"/>
      <c r="F281" s="291"/>
      <c r="G281" s="291"/>
      <c r="H281" s="291"/>
      <c r="I281" s="291"/>
      <c r="J281" s="291"/>
      <c r="K281" s="291"/>
      <c r="L281" s="291"/>
      <c r="M281" s="292"/>
    </row>
    <row r="282" spans="1:13" ht="14.1" customHeight="1" x14ac:dyDescent="0.15">
      <c r="A282" s="256" t="s">
        <v>52</v>
      </c>
      <c r="B282" s="257"/>
      <c r="C282" s="258"/>
      <c r="D282" s="257"/>
      <c r="E282" s="258"/>
      <c r="F282" s="257"/>
      <c r="G282" s="257"/>
      <c r="H282" s="257"/>
      <c r="I282" s="257"/>
      <c r="J282" s="257"/>
      <c r="K282" s="257"/>
      <c r="L282" s="257"/>
      <c r="M282" s="259"/>
    </row>
    <row r="283" spans="1:13" ht="14.1" customHeight="1" x14ac:dyDescent="0.15">
      <c r="A283" s="256" t="s">
        <v>53</v>
      </c>
      <c r="B283" s="257"/>
      <c r="C283" s="258"/>
      <c r="D283" s="257"/>
      <c r="E283" s="258"/>
      <c r="F283" s="257"/>
      <c r="G283" s="257"/>
      <c r="H283" s="257"/>
      <c r="I283" s="257"/>
      <c r="J283" s="257"/>
      <c r="K283" s="257"/>
      <c r="L283" s="257"/>
      <c r="M283" s="259"/>
    </row>
    <row r="284" spans="1:13" ht="27.95" customHeight="1" x14ac:dyDescent="0.15">
      <c r="A284" s="287" t="s">
        <v>288</v>
      </c>
      <c r="B284" s="291"/>
      <c r="C284" s="291"/>
      <c r="D284" s="291"/>
      <c r="E284" s="291"/>
      <c r="F284" s="291"/>
      <c r="G284" s="291"/>
      <c r="H284" s="291"/>
      <c r="I284" s="291"/>
      <c r="J284" s="291"/>
      <c r="K284" s="291"/>
      <c r="L284" s="291"/>
      <c r="M284" s="292"/>
    </row>
    <row r="285" spans="1:13" ht="56.1" customHeight="1" x14ac:dyDescent="0.15">
      <c r="A285" s="287" t="s">
        <v>336</v>
      </c>
      <c r="B285" s="291"/>
      <c r="C285" s="291"/>
      <c r="D285" s="291"/>
      <c r="E285" s="291"/>
      <c r="F285" s="291"/>
      <c r="G285" s="291"/>
      <c r="H285" s="291"/>
      <c r="I285" s="291"/>
      <c r="J285" s="291"/>
      <c r="K285" s="291"/>
      <c r="L285" s="291"/>
      <c r="M285" s="292"/>
    </row>
    <row r="286" spans="1:13" ht="14.1" customHeight="1" x14ac:dyDescent="0.15">
      <c r="A286" s="313" t="s">
        <v>290</v>
      </c>
      <c r="B286" s="291"/>
      <c r="C286" s="291"/>
      <c r="D286" s="291"/>
      <c r="E286" s="291"/>
      <c r="F286" s="291"/>
      <c r="G286" s="291"/>
      <c r="H286" s="291"/>
      <c r="I286" s="291"/>
      <c r="J286" s="291"/>
      <c r="K286" s="291"/>
      <c r="L286" s="291"/>
      <c r="M286" s="292"/>
    </row>
    <row r="287" spans="1:13" ht="14.1" customHeight="1" x14ac:dyDescent="0.15">
      <c r="A287" s="256" t="s">
        <v>62</v>
      </c>
      <c r="B287" s="257"/>
      <c r="C287" s="258"/>
      <c r="D287" s="257"/>
      <c r="E287" s="258"/>
      <c r="F287" s="257"/>
      <c r="G287" s="257"/>
      <c r="H287" s="257"/>
      <c r="I287" s="257"/>
      <c r="J287" s="257"/>
      <c r="K287" s="257"/>
      <c r="L287" s="257"/>
      <c r="M287" s="259"/>
    </row>
    <row r="288" spans="1:13" ht="14.1" customHeight="1" x14ac:dyDescent="0.15">
      <c r="A288" s="256" t="s">
        <v>63</v>
      </c>
      <c r="B288" s="257"/>
      <c r="C288" s="258"/>
      <c r="D288" s="257"/>
      <c r="E288" s="258"/>
      <c r="F288" s="257"/>
      <c r="G288" s="257"/>
      <c r="H288" s="257"/>
      <c r="I288" s="257"/>
      <c r="J288" s="257"/>
      <c r="K288" s="257"/>
      <c r="L288" s="257"/>
      <c r="M288" s="259"/>
    </row>
    <row r="289" spans="1:13" ht="14.1" customHeight="1" x14ac:dyDescent="0.15">
      <c r="A289" s="256" t="s">
        <v>64</v>
      </c>
      <c r="B289" s="257"/>
      <c r="C289" s="258"/>
      <c r="D289" s="257"/>
      <c r="E289" s="258"/>
      <c r="F289" s="257"/>
      <c r="G289" s="257"/>
      <c r="H289" s="257"/>
      <c r="I289" s="257"/>
      <c r="J289" s="257"/>
      <c r="K289" s="257"/>
      <c r="L289" s="257"/>
      <c r="M289" s="259"/>
    </row>
    <row r="290" spans="1:13" ht="14.1" customHeight="1" x14ac:dyDescent="0.15">
      <c r="A290" s="256" t="s">
        <v>65</v>
      </c>
      <c r="B290" s="257"/>
      <c r="C290" s="258"/>
      <c r="D290" s="257"/>
      <c r="E290" s="258"/>
      <c r="F290" s="257"/>
      <c r="G290" s="257"/>
      <c r="H290" s="257"/>
      <c r="I290" s="257"/>
      <c r="J290" s="257"/>
      <c r="K290" s="257"/>
      <c r="L290" s="257"/>
      <c r="M290" s="259"/>
    </row>
    <row r="291" spans="1:13" ht="14.1" customHeight="1" x14ac:dyDescent="0.15">
      <c r="A291" s="256" t="s">
        <v>66</v>
      </c>
      <c r="B291" s="257"/>
      <c r="C291" s="258"/>
      <c r="D291" s="257"/>
      <c r="E291" s="258"/>
      <c r="F291" s="257"/>
      <c r="G291" s="257"/>
      <c r="H291" s="257"/>
      <c r="I291" s="257"/>
      <c r="J291" s="257"/>
      <c r="K291" s="257"/>
      <c r="L291" s="257"/>
      <c r="M291" s="259"/>
    </row>
    <row r="292" spans="1:13" ht="14.1" customHeight="1" x14ac:dyDescent="0.15">
      <c r="A292" s="256" t="s">
        <v>67</v>
      </c>
      <c r="B292" s="257"/>
      <c r="C292" s="258"/>
      <c r="D292" s="257"/>
      <c r="E292" s="258"/>
      <c r="F292" s="257"/>
      <c r="G292" s="257"/>
      <c r="H292" s="257"/>
      <c r="I292" s="257"/>
      <c r="J292" s="257"/>
      <c r="K292" s="257"/>
      <c r="L292" s="257"/>
      <c r="M292" s="259"/>
    </row>
    <row r="293" spans="1:13" ht="14.1" customHeight="1" x14ac:dyDescent="0.15">
      <c r="A293" s="256" t="s">
        <v>68</v>
      </c>
      <c r="B293" s="257"/>
      <c r="C293" s="258"/>
      <c r="D293" s="257"/>
      <c r="E293" s="258"/>
      <c r="F293" s="257"/>
      <c r="G293" s="257"/>
      <c r="H293" s="257"/>
      <c r="I293" s="257"/>
      <c r="J293" s="257"/>
      <c r="K293" s="257"/>
      <c r="L293" s="257"/>
      <c r="M293" s="259"/>
    </row>
    <row r="294" spans="1:13" ht="14.1" customHeight="1" x14ac:dyDescent="0.15">
      <c r="A294" s="256" t="s">
        <v>69</v>
      </c>
      <c r="B294" s="257"/>
      <c r="C294" s="258"/>
      <c r="D294" s="257"/>
      <c r="E294" s="258"/>
      <c r="F294" s="257"/>
      <c r="G294" s="257"/>
      <c r="H294" s="257"/>
      <c r="I294" s="257"/>
      <c r="J294" s="257"/>
      <c r="K294" s="257"/>
      <c r="L294" s="257"/>
      <c r="M294" s="259"/>
    </row>
    <row r="295" spans="1:13" ht="14.1" customHeight="1" x14ac:dyDescent="0.15">
      <c r="A295" s="260"/>
      <c r="B295" s="261"/>
      <c r="C295" s="262"/>
      <c r="D295" s="261"/>
      <c r="E295" s="262"/>
      <c r="F295" s="261"/>
      <c r="G295" s="261"/>
      <c r="H295" s="261"/>
      <c r="I295" s="261"/>
      <c r="J295" s="261"/>
      <c r="K295" s="261"/>
      <c r="L295" s="261"/>
      <c r="M295" s="263"/>
    </row>
    <row r="296" spans="1:13" x14ac:dyDescent="0.15">
      <c r="A296" s="294"/>
      <c r="B296" s="295"/>
      <c r="C296" s="294"/>
      <c r="D296" s="295"/>
      <c r="E296" s="294"/>
      <c r="F296" s="295"/>
      <c r="G296" s="294"/>
      <c r="H296" s="294"/>
      <c r="I296" s="294"/>
      <c r="J296" s="294"/>
      <c r="K296" s="294"/>
      <c r="L296" s="294"/>
      <c r="M296" s="295"/>
    </row>
    <row r="297" spans="1:13" x14ac:dyDescent="0.15">
      <c r="A297" s="264"/>
      <c r="B297" s="265"/>
      <c r="C297" s="264"/>
      <c r="D297" s="265"/>
      <c r="E297" s="264"/>
      <c r="F297" s="265"/>
      <c r="G297" s="264"/>
      <c r="H297" s="264"/>
      <c r="I297" s="264"/>
      <c r="J297" s="264"/>
      <c r="K297" s="264"/>
      <c r="L297" s="264"/>
      <c r="M297" s="265"/>
    </row>
    <row r="298" spans="1:13" x14ac:dyDescent="0.15">
      <c r="A298" s="264"/>
      <c r="B298" s="265"/>
      <c r="C298" s="264"/>
      <c r="D298" s="265"/>
      <c r="E298" s="264"/>
      <c r="F298" s="265"/>
      <c r="G298" s="264"/>
      <c r="H298" s="264"/>
      <c r="I298" s="264"/>
      <c r="J298" s="264"/>
      <c r="K298" s="264"/>
      <c r="L298" s="264"/>
      <c r="M298" s="265"/>
    </row>
    <row r="299" spans="1:13" x14ac:dyDescent="0.15">
      <c r="A299" s="264"/>
      <c r="B299" s="265"/>
      <c r="C299" s="264"/>
      <c r="D299" s="265"/>
      <c r="E299" s="264"/>
      <c r="F299" s="265"/>
      <c r="G299" s="264"/>
      <c r="H299" s="264"/>
      <c r="I299" s="264"/>
      <c r="J299" s="264"/>
      <c r="K299" s="264"/>
      <c r="L299" s="264"/>
      <c r="M299" s="265"/>
    </row>
    <row r="300" spans="1:13" x14ac:dyDescent="0.15">
      <c r="A300" s="264"/>
      <c r="B300" s="265"/>
      <c r="C300" s="264"/>
      <c r="D300" s="265"/>
      <c r="E300" s="264"/>
      <c r="F300" s="265"/>
      <c r="G300" s="264"/>
      <c r="H300" s="264"/>
      <c r="I300" s="264"/>
      <c r="J300" s="264"/>
      <c r="K300" s="264"/>
      <c r="L300" s="264"/>
      <c r="M300" s="265"/>
    </row>
    <row r="301" spans="1:13" s="11" customFormat="1" x14ac:dyDescent="0.15">
      <c r="A301" s="264"/>
      <c r="B301" s="265"/>
      <c r="C301" s="264"/>
      <c r="D301" s="265"/>
      <c r="E301" s="264"/>
      <c r="F301" s="265"/>
      <c r="G301" s="264"/>
      <c r="H301" s="264"/>
      <c r="I301" s="264"/>
      <c r="J301" s="264"/>
      <c r="K301" s="264"/>
      <c r="L301" s="264"/>
      <c r="M301" s="265"/>
    </row>
    <row r="302" spans="1:13" s="11" customFormat="1" x14ac:dyDescent="0.15">
      <c r="A302" s="264"/>
      <c r="B302" s="265"/>
      <c r="C302" s="264"/>
      <c r="D302" s="265"/>
      <c r="E302" s="264"/>
      <c r="F302" s="265"/>
      <c r="G302" s="264"/>
      <c r="H302" s="264"/>
      <c r="I302" s="264"/>
      <c r="J302" s="264"/>
      <c r="K302" s="264"/>
      <c r="L302" s="264"/>
      <c r="M302" s="265"/>
    </row>
    <row r="303" spans="1:13" s="11" customFormat="1" x14ac:dyDescent="0.15">
      <c r="A303" s="264"/>
      <c r="B303" s="265"/>
      <c r="C303" s="264"/>
      <c r="D303" s="265"/>
      <c r="E303" s="264"/>
      <c r="F303" s="265"/>
      <c r="G303" s="264"/>
      <c r="H303" s="264"/>
      <c r="I303" s="264"/>
      <c r="J303" s="264"/>
      <c r="K303" s="264"/>
      <c r="L303" s="264"/>
      <c r="M303" s="265"/>
    </row>
    <row r="304" spans="1:13" s="11" customFormat="1" x14ac:dyDescent="0.15">
      <c r="A304" s="264"/>
      <c r="B304" s="265"/>
      <c r="C304" s="264"/>
      <c r="D304" s="265"/>
      <c r="E304" s="264"/>
      <c r="F304" s="265"/>
      <c r="G304" s="264"/>
      <c r="H304" s="264"/>
      <c r="I304" s="264"/>
      <c r="J304" s="264"/>
      <c r="K304" s="264"/>
      <c r="L304" s="264"/>
      <c r="M304" s="265"/>
    </row>
    <row r="305" spans="1:13" s="11" customFormat="1" x14ac:dyDescent="0.15">
      <c r="A305" s="264"/>
      <c r="B305" s="265"/>
      <c r="C305" s="264"/>
      <c r="D305" s="265"/>
      <c r="E305" s="264"/>
      <c r="F305" s="265"/>
      <c r="G305" s="264"/>
      <c r="H305" s="264"/>
      <c r="I305" s="264"/>
      <c r="J305" s="264"/>
      <c r="K305" s="264"/>
      <c r="L305" s="264"/>
      <c r="M305" s="265"/>
    </row>
    <row r="306" spans="1:13" s="11" customFormat="1" x14ac:dyDescent="0.15">
      <c r="A306" s="264"/>
      <c r="B306" s="265"/>
      <c r="C306" s="264"/>
      <c r="D306" s="265"/>
      <c r="E306" s="264"/>
      <c r="F306" s="265"/>
      <c r="G306" s="264"/>
      <c r="H306" s="264"/>
      <c r="I306" s="264"/>
      <c r="J306" s="264"/>
      <c r="K306" s="264"/>
      <c r="L306" s="264"/>
      <c r="M306" s="265"/>
    </row>
    <row r="307" spans="1:13" s="11" customFormat="1" x14ac:dyDescent="0.15">
      <c r="A307" s="264"/>
      <c r="B307" s="265"/>
      <c r="C307" s="264"/>
      <c r="D307" s="265"/>
      <c r="E307" s="264"/>
      <c r="F307" s="265"/>
      <c r="G307" s="264"/>
      <c r="H307" s="264"/>
      <c r="I307" s="264"/>
      <c r="J307" s="264"/>
      <c r="K307" s="264"/>
      <c r="L307" s="264"/>
      <c r="M307" s="265"/>
    </row>
    <row r="308" spans="1:13" s="11" customFormat="1" x14ac:dyDescent="0.15">
      <c r="A308" s="264"/>
      <c r="B308" s="265"/>
      <c r="C308" s="264"/>
      <c r="D308" s="265"/>
      <c r="E308" s="264"/>
      <c r="F308" s="265"/>
      <c r="G308" s="264"/>
      <c r="H308" s="264"/>
      <c r="I308" s="264"/>
      <c r="J308" s="264"/>
      <c r="K308" s="264"/>
      <c r="L308" s="264"/>
      <c r="M308" s="265"/>
    </row>
    <row r="309" spans="1:13" s="11" customFormat="1" x14ac:dyDescent="0.15">
      <c r="A309" s="264"/>
      <c r="B309" s="265"/>
      <c r="C309" s="264"/>
      <c r="D309" s="265"/>
      <c r="E309" s="264"/>
      <c r="F309" s="265"/>
      <c r="G309" s="264"/>
      <c r="H309" s="264"/>
      <c r="I309" s="264"/>
      <c r="J309" s="264"/>
      <c r="K309" s="264"/>
      <c r="L309" s="264"/>
      <c r="M309" s="265"/>
    </row>
    <row r="310" spans="1:13" s="11" customFormat="1" x14ac:dyDescent="0.15">
      <c r="A310" s="264"/>
      <c r="B310" s="265"/>
      <c r="C310" s="264"/>
      <c r="D310" s="265"/>
      <c r="E310" s="264"/>
      <c r="F310" s="265"/>
      <c r="G310" s="264"/>
      <c r="H310" s="264"/>
      <c r="I310" s="264"/>
      <c r="J310" s="264"/>
      <c r="K310" s="264"/>
      <c r="L310" s="264"/>
      <c r="M310" s="265"/>
    </row>
    <row r="311" spans="1:13" s="11" customFormat="1" x14ac:dyDescent="0.15">
      <c r="A311" s="264"/>
      <c r="B311" s="265"/>
      <c r="C311" s="264"/>
      <c r="D311" s="265"/>
      <c r="E311" s="264"/>
      <c r="F311" s="265"/>
      <c r="G311" s="264"/>
      <c r="H311" s="264"/>
      <c r="I311" s="264"/>
      <c r="J311" s="264"/>
      <c r="K311" s="264"/>
      <c r="L311" s="264"/>
      <c r="M311" s="265"/>
    </row>
    <row r="312" spans="1:13" s="11" customFormat="1" x14ac:dyDescent="0.15">
      <c r="A312" s="264"/>
      <c r="B312" s="265"/>
      <c r="C312" s="264"/>
      <c r="D312" s="265"/>
      <c r="E312" s="264"/>
      <c r="F312" s="265"/>
      <c r="G312" s="264"/>
      <c r="H312" s="264"/>
      <c r="I312" s="264"/>
      <c r="J312" s="264"/>
      <c r="K312" s="264"/>
      <c r="L312" s="264"/>
      <c r="M312" s="265"/>
    </row>
    <row r="313" spans="1:13" s="11" customFormat="1" x14ac:dyDescent="0.15">
      <c r="A313" s="264"/>
      <c r="B313" s="265"/>
      <c r="C313" s="264"/>
      <c r="D313" s="265"/>
      <c r="E313" s="264"/>
      <c r="F313" s="265"/>
      <c r="G313" s="264"/>
      <c r="H313" s="264"/>
      <c r="I313" s="264"/>
      <c r="J313" s="264"/>
      <c r="K313" s="264"/>
      <c r="L313" s="264"/>
      <c r="M313" s="265"/>
    </row>
    <row r="314" spans="1:13" x14ac:dyDescent="0.15">
      <c r="A314" s="264"/>
      <c r="B314" s="265"/>
      <c r="C314" s="264"/>
      <c r="D314" s="265"/>
      <c r="E314" s="264"/>
      <c r="F314" s="265"/>
      <c r="G314" s="264"/>
      <c r="H314" s="264"/>
      <c r="I314" s="264"/>
      <c r="J314" s="264"/>
      <c r="K314" s="264"/>
      <c r="L314" s="264"/>
      <c r="M314" s="265"/>
    </row>
    <row r="315" spans="1:13" x14ac:dyDescent="0.15">
      <c r="A315" s="264"/>
      <c r="B315" s="265"/>
      <c r="C315" s="264"/>
      <c r="D315" s="265"/>
      <c r="E315" s="264"/>
      <c r="F315" s="265"/>
      <c r="G315" s="264"/>
      <c r="H315" s="264"/>
      <c r="I315" s="264"/>
      <c r="J315" s="264"/>
      <c r="K315" s="264"/>
      <c r="L315" s="264"/>
      <c r="M315" s="265"/>
    </row>
    <row r="316" spans="1:13" x14ac:dyDescent="0.15">
      <c r="A316" s="264"/>
      <c r="B316" s="265"/>
      <c r="C316" s="264"/>
      <c r="D316" s="265"/>
      <c r="E316" s="264"/>
      <c r="F316" s="265"/>
      <c r="G316" s="264"/>
      <c r="H316" s="264"/>
      <c r="I316" s="264"/>
      <c r="J316" s="264"/>
      <c r="K316" s="264"/>
      <c r="L316" s="264"/>
      <c r="M316" s="265"/>
    </row>
    <row r="317" spans="1:13" x14ac:dyDescent="0.15">
      <c r="A317" s="264"/>
      <c r="B317" s="265"/>
      <c r="C317" s="264"/>
      <c r="D317" s="265"/>
      <c r="E317" s="264"/>
      <c r="F317" s="265"/>
      <c r="G317" s="264"/>
      <c r="H317" s="264"/>
      <c r="I317" s="264"/>
      <c r="J317" s="264"/>
      <c r="K317" s="264"/>
      <c r="L317" s="264"/>
      <c r="M317" s="265"/>
    </row>
    <row r="318" spans="1:13" x14ac:dyDescent="0.15">
      <c r="A318" s="264"/>
      <c r="B318" s="265"/>
      <c r="C318" s="264"/>
      <c r="D318" s="265"/>
      <c r="E318" s="264"/>
      <c r="F318" s="265"/>
      <c r="G318" s="264"/>
      <c r="H318" s="264"/>
      <c r="I318" s="264"/>
      <c r="J318" s="264"/>
      <c r="K318" s="264"/>
      <c r="L318" s="264"/>
      <c r="M318" s="265"/>
    </row>
    <row r="319" spans="1:13" x14ac:dyDescent="0.15">
      <c r="A319" s="264"/>
      <c r="B319" s="265"/>
      <c r="C319" s="264"/>
      <c r="D319" s="265"/>
      <c r="E319" s="264"/>
      <c r="F319" s="265"/>
      <c r="G319" s="264"/>
      <c r="H319" s="264"/>
      <c r="I319" s="264"/>
      <c r="J319" s="264"/>
      <c r="K319" s="264"/>
      <c r="L319" s="264"/>
      <c r="M319" s="265"/>
    </row>
    <row r="320" spans="1:13" x14ac:dyDescent="0.15">
      <c r="A320" s="264"/>
      <c r="B320" s="265"/>
      <c r="C320" s="264"/>
      <c r="D320" s="265"/>
      <c r="E320" s="264"/>
      <c r="F320" s="265"/>
      <c r="G320" s="264"/>
      <c r="H320" s="264"/>
      <c r="I320" s="264"/>
      <c r="J320" s="264"/>
      <c r="K320" s="264"/>
      <c r="L320" s="264"/>
      <c r="M320" s="265"/>
    </row>
    <row r="321" spans="1:13" x14ac:dyDescent="0.15">
      <c r="A321" s="264"/>
      <c r="B321" s="265"/>
      <c r="C321" s="264"/>
      <c r="D321" s="265"/>
      <c r="E321" s="264"/>
      <c r="F321" s="265"/>
      <c r="G321" s="264"/>
      <c r="H321" s="264"/>
      <c r="I321" s="264"/>
      <c r="J321" s="264"/>
      <c r="K321" s="264"/>
      <c r="L321" s="264"/>
      <c r="M321" s="265"/>
    </row>
    <row r="322" spans="1:13" x14ac:dyDescent="0.15">
      <c r="A322" s="264"/>
      <c r="B322" s="265"/>
      <c r="C322" s="264"/>
      <c r="D322" s="265"/>
      <c r="E322" s="264"/>
      <c r="F322" s="265"/>
      <c r="G322" s="264"/>
      <c r="H322" s="264"/>
      <c r="I322" s="264"/>
      <c r="J322" s="264"/>
      <c r="K322" s="264"/>
      <c r="L322" s="264"/>
      <c r="M322" s="265"/>
    </row>
    <row r="323" spans="1:13" x14ac:dyDescent="0.15">
      <c r="A323" s="264"/>
      <c r="B323" s="265"/>
      <c r="C323" s="264"/>
      <c r="D323" s="265"/>
      <c r="E323" s="264"/>
      <c r="F323" s="265"/>
      <c r="G323" s="264"/>
      <c r="H323" s="264"/>
      <c r="I323" s="264"/>
      <c r="J323" s="264"/>
      <c r="K323" s="264"/>
      <c r="L323" s="264"/>
      <c r="M323" s="265"/>
    </row>
    <row r="324" spans="1:13" x14ac:dyDescent="0.15">
      <c r="A324" s="264"/>
      <c r="B324" s="265"/>
      <c r="C324" s="264"/>
      <c r="D324" s="265"/>
      <c r="E324" s="264"/>
      <c r="F324" s="265"/>
      <c r="G324" s="264"/>
      <c r="H324" s="264"/>
      <c r="I324" s="264"/>
      <c r="J324" s="264"/>
      <c r="K324" s="264"/>
      <c r="L324" s="264"/>
      <c r="M324" s="265"/>
    </row>
    <row r="325" spans="1:13" x14ac:dyDescent="0.15">
      <c r="A325" s="264"/>
      <c r="B325" s="265"/>
      <c r="C325" s="264"/>
      <c r="D325" s="265"/>
      <c r="E325" s="264"/>
      <c r="F325" s="265"/>
      <c r="G325" s="264"/>
      <c r="H325" s="264"/>
      <c r="I325" s="264"/>
      <c r="J325" s="264"/>
      <c r="K325" s="264"/>
      <c r="L325" s="264"/>
      <c r="M325" s="265"/>
    </row>
    <row r="326" spans="1:13" x14ac:dyDescent="0.15">
      <c r="A326" s="264"/>
      <c r="B326" s="265"/>
      <c r="C326" s="264"/>
      <c r="D326" s="265"/>
      <c r="E326" s="264"/>
      <c r="F326" s="265"/>
      <c r="G326" s="264"/>
      <c r="H326" s="264"/>
      <c r="I326" s="264"/>
      <c r="J326" s="264"/>
      <c r="K326" s="264"/>
      <c r="L326" s="264"/>
      <c r="M326" s="265"/>
    </row>
    <row r="327" spans="1:13" x14ac:dyDescent="0.15">
      <c r="A327" s="264"/>
      <c r="B327" s="265"/>
      <c r="C327" s="264"/>
      <c r="D327" s="265"/>
      <c r="E327" s="264"/>
      <c r="F327" s="265"/>
      <c r="G327" s="264"/>
      <c r="H327" s="264"/>
      <c r="I327" s="264"/>
      <c r="J327" s="264"/>
      <c r="K327" s="264"/>
      <c r="L327" s="264"/>
      <c r="M327" s="265"/>
    </row>
    <row r="328" spans="1:13" x14ac:dyDescent="0.15">
      <c r="A328" s="264"/>
      <c r="B328" s="265"/>
      <c r="C328" s="264"/>
      <c r="D328" s="265"/>
      <c r="E328" s="264"/>
      <c r="F328" s="265"/>
      <c r="G328" s="264"/>
      <c r="H328" s="264"/>
      <c r="I328" s="264"/>
      <c r="J328" s="264"/>
      <c r="K328" s="264"/>
      <c r="L328" s="264"/>
      <c r="M328" s="265"/>
    </row>
    <row r="329" spans="1:13" x14ac:dyDescent="0.15">
      <c r="A329" s="264"/>
      <c r="B329" s="265"/>
      <c r="C329" s="264"/>
      <c r="D329" s="265"/>
      <c r="E329" s="264"/>
      <c r="F329" s="265"/>
      <c r="G329" s="264"/>
      <c r="H329" s="264"/>
      <c r="I329" s="264"/>
      <c r="J329" s="264"/>
      <c r="K329" s="264"/>
      <c r="L329" s="264"/>
      <c r="M329" s="265"/>
    </row>
    <row r="330" spans="1:13" x14ac:dyDescent="0.15">
      <c r="A330" s="264"/>
      <c r="B330" s="265"/>
      <c r="C330" s="264"/>
      <c r="D330" s="265"/>
      <c r="E330" s="264"/>
      <c r="F330" s="265"/>
      <c r="G330" s="264"/>
      <c r="H330" s="264"/>
      <c r="I330" s="264"/>
      <c r="J330" s="264"/>
      <c r="K330" s="264"/>
      <c r="L330" s="264"/>
      <c r="M330" s="265"/>
    </row>
    <row r="331" spans="1:13" x14ac:dyDescent="0.15">
      <c r="A331" s="264"/>
      <c r="B331" s="265"/>
      <c r="C331" s="264"/>
      <c r="D331" s="265"/>
      <c r="E331" s="264"/>
      <c r="F331" s="265"/>
      <c r="G331" s="264"/>
      <c r="H331" s="264"/>
      <c r="I331" s="264"/>
      <c r="J331" s="264"/>
      <c r="K331" s="264"/>
      <c r="L331" s="264"/>
      <c r="M331" s="265"/>
    </row>
    <row r="332" spans="1:13" x14ac:dyDescent="0.15">
      <c r="A332" s="264"/>
      <c r="B332" s="265"/>
      <c r="C332" s="264"/>
      <c r="D332" s="265"/>
      <c r="E332" s="264"/>
      <c r="F332" s="265"/>
      <c r="G332" s="264"/>
      <c r="H332" s="264"/>
      <c r="I332" s="264"/>
      <c r="J332" s="264"/>
      <c r="K332" s="264"/>
      <c r="L332" s="264"/>
      <c r="M332" s="265"/>
    </row>
    <row r="333" spans="1:13" x14ac:dyDescent="0.15">
      <c r="A333" s="264"/>
      <c r="B333" s="265"/>
      <c r="C333" s="264"/>
      <c r="D333" s="265"/>
      <c r="E333" s="264"/>
      <c r="F333" s="265"/>
      <c r="G333" s="264"/>
      <c r="H333" s="264"/>
      <c r="I333" s="264"/>
      <c r="J333" s="264"/>
      <c r="K333" s="264"/>
      <c r="L333" s="264"/>
      <c r="M333" s="265"/>
    </row>
    <row r="334" spans="1:13" x14ac:dyDescent="0.15">
      <c r="A334" s="264"/>
      <c r="B334" s="265"/>
      <c r="C334" s="264"/>
      <c r="D334" s="265"/>
      <c r="E334" s="264"/>
      <c r="F334" s="265"/>
      <c r="G334" s="264"/>
      <c r="H334" s="264"/>
      <c r="I334" s="264"/>
      <c r="J334" s="264"/>
      <c r="K334" s="264"/>
      <c r="L334" s="264"/>
      <c r="M334" s="265"/>
    </row>
    <row r="335" spans="1:13" x14ac:dyDescent="0.15">
      <c r="A335" s="264"/>
      <c r="B335" s="265"/>
      <c r="C335" s="264"/>
      <c r="D335" s="265"/>
      <c r="E335" s="264"/>
      <c r="F335" s="265"/>
      <c r="G335" s="264"/>
      <c r="H335" s="264"/>
      <c r="I335" s="264"/>
      <c r="J335" s="264"/>
      <c r="K335" s="264"/>
      <c r="L335" s="264"/>
      <c r="M335" s="265"/>
    </row>
    <row r="336" spans="1:13" x14ac:dyDescent="0.15">
      <c r="A336" s="264"/>
      <c r="B336" s="265"/>
      <c r="C336" s="264"/>
      <c r="D336" s="265"/>
      <c r="E336" s="264"/>
      <c r="F336" s="265"/>
      <c r="G336" s="264"/>
      <c r="H336" s="264"/>
      <c r="I336" s="264"/>
      <c r="J336" s="264"/>
      <c r="K336" s="264"/>
      <c r="L336" s="264"/>
      <c r="M336" s="265"/>
    </row>
    <row r="337" spans="1:13" x14ac:dyDescent="0.15">
      <c r="A337" s="264"/>
      <c r="B337" s="265"/>
      <c r="C337" s="264"/>
      <c r="D337" s="265"/>
      <c r="E337" s="264"/>
      <c r="F337" s="265"/>
      <c r="G337" s="264"/>
      <c r="H337" s="264"/>
      <c r="I337" s="264"/>
      <c r="J337" s="264"/>
      <c r="K337" s="264"/>
      <c r="L337" s="264"/>
      <c r="M337" s="265"/>
    </row>
    <row r="338" spans="1:13" x14ac:dyDescent="0.15">
      <c r="A338" s="264"/>
      <c r="B338" s="265"/>
      <c r="C338" s="264"/>
      <c r="D338" s="265"/>
      <c r="E338" s="264"/>
      <c r="F338" s="265"/>
      <c r="G338" s="264"/>
      <c r="H338" s="264"/>
      <c r="I338" s="264"/>
      <c r="J338" s="264"/>
      <c r="K338" s="264"/>
      <c r="L338" s="264"/>
      <c r="M338" s="265"/>
    </row>
    <row r="339" spans="1:13" x14ac:dyDescent="0.15">
      <c r="A339" s="264"/>
      <c r="B339" s="265"/>
      <c r="C339" s="264"/>
      <c r="D339" s="265"/>
      <c r="E339" s="264"/>
      <c r="F339" s="265"/>
      <c r="G339" s="264"/>
      <c r="H339" s="264"/>
      <c r="I339" s="264"/>
      <c r="J339" s="264"/>
      <c r="K339" s="264"/>
      <c r="L339" s="264"/>
      <c r="M339" s="265"/>
    </row>
    <row r="340" spans="1:13" x14ac:dyDescent="0.15">
      <c r="A340" s="264"/>
      <c r="B340" s="265"/>
      <c r="C340" s="264"/>
      <c r="D340" s="265"/>
      <c r="E340" s="264"/>
      <c r="F340" s="265"/>
      <c r="G340" s="264"/>
      <c r="H340" s="264"/>
      <c r="I340" s="264"/>
      <c r="J340" s="264"/>
      <c r="K340" s="264"/>
      <c r="L340" s="264"/>
      <c r="M340" s="265"/>
    </row>
    <row r="341" spans="1:13" x14ac:dyDescent="0.15">
      <c r="A341" s="264"/>
      <c r="B341" s="265"/>
      <c r="C341" s="264"/>
      <c r="D341" s="265"/>
      <c r="E341" s="264"/>
      <c r="F341" s="265"/>
      <c r="G341" s="264"/>
      <c r="H341" s="264"/>
      <c r="I341" s="264"/>
      <c r="J341" s="264"/>
      <c r="K341" s="264"/>
      <c r="L341" s="264"/>
      <c r="M341" s="265"/>
    </row>
    <row r="342" spans="1:13" x14ac:dyDescent="0.15">
      <c r="A342" s="264"/>
      <c r="B342" s="265"/>
      <c r="C342" s="264"/>
      <c r="D342" s="265"/>
      <c r="E342" s="264"/>
      <c r="F342" s="265"/>
      <c r="G342" s="264"/>
      <c r="H342" s="264"/>
      <c r="I342" s="264"/>
      <c r="J342" s="264"/>
      <c r="K342" s="264"/>
      <c r="L342" s="264"/>
      <c r="M342" s="265"/>
    </row>
    <row r="343" spans="1:13" x14ac:dyDescent="0.15">
      <c r="A343" s="264"/>
      <c r="B343" s="265"/>
      <c r="C343" s="264"/>
      <c r="D343" s="265"/>
      <c r="E343" s="264"/>
      <c r="F343" s="265"/>
      <c r="G343" s="264"/>
      <c r="H343" s="264"/>
      <c r="I343" s="264"/>
      <c r="J343" s="264"/>
      <c r="K343" s="264"/>
      <c r="L343" s="264"/>
      <c r="M343" s="265"/>
    </row>
    <row r="344" spans="1:13" x14ac:dyDescent="0.15">
      <c r="A344" s="264"/>
      <c r="B344" s="265"/>
      <c r="C344" s="264"/>
      <c r="D344" s="265"/>
      <c r="E344" s="264"/>
      <c r="F344" s="265"/>
      <c r="G344" s="264"/>
      <c r="H344" s="264"/>
      <c r="I344" s="264"/>
      <c r="J344" s="264"/>
      <c r="K344" s="264"/>
      <c r="L344" s="264"/>
      <c r="M344" s="265"/>
    </row>
    <row r="345" spans="1:13" x14ac:dyDescent="0.15">
      <c r="A345" s="264"/>
      <c r="B345" s="265"/>
      <c r="C345" s="264"/>
      <c r="D345" s="265"/>
      <c r="E345" s="264"/>
      <c r="F345" s="265"/>
      <c r="G345" s="264"/>
      <c r="H345" s="264"/>
      <c r="I345" s="264"/>
      <c r="J345" s="264"/>
      <c r="K345" s="264"/>
      <c r="L345" s="264"/>
      <c r="M345" s="265"/>
    </row>
    <row r="346" spans="1:13" x14ac:dyDescent="0.15">
      <c r="A346" s="264"/>
      <c r="B346" s="265"/>
      <c r="C346" s="264"/>
      <c r="D346" s="265"/>
      <c r="E346" s="264"/>
      <c r="F346" s="265"/>
      <c r="G346" s="264"/>
      <c r="H346" s="264"/>
      <c r="I346" s="264"/>
      <c r="J346" s="264"/>
      <c r="K346" s="264"/>
      <c r="L346" s="264"/>
      <c r="M346" s="265"/>
    </row>
    <row r="347" spans="1:13" x14ac:dyDescent="0.15">
      <c r="A347" s="264"/>
      <c r="B347" s="265"/>
      <c r="C347" s="264"/>
      <c r="D347" s="265"/>
      <c r="E347" s="264"/>
      <c r="F347" s="265"/>
      <c r="G347" s="264"/>
      <c r="H347" s="264"/>
      <c r="I347" s="264"/>
      <c r="J347" s="264"/>
      <c r="K347" s="264"/>
      <c r="L347" s="264"/>
      <c r="M347" s="265"/>
    </row>
    <row r="348" spans="1:13" x14ac:dyDescent="0.15">
      <c r="A348" s="264"/>
      <c r="B348" s="265"/>
      <c r="C348" s="264"/>
      <c r="D348" s="265"/>
      <c r="E348" s="264"/>
      <c r="F348" s="265"/>
      <c r="G348" s="264"/>
      <c r="H348" s="264"/>
      <c r="I348" s="264"/>
      <c r="J348" s="264"/>
      <c r="K348" s="264"/>
      <c r="L348" s="264"/>
      <c r="M348" s="265"/>
    </row>
    <row r="349" spans="1:13" x14ac:dyDescent="0.15">
      <c r="A349" s="264"/>
      <c r="B349" s="265"/>
      <c r="C349" s="264"/>
      <c r="D349" s="265"/>
      <c r="E349" s="264"/>
      <c r="F349" s="265"/>
      <c r="G349" s="264"/>
      <c r="H349" s="264"/>
      <c r="I349" s="264"/>
      <c r="J349" s="264"/>
      <c r="K349" s="264"/>
      <c r="L349" s="264"/>
      <c r="M349" s="265"/>
    </row>
    <row r="350" spans="1:13" x14ac:dyDescent="0.15">
      <c r="A350" s="264"/>
      <c r="B350" s="265"/>
      <c r="C350" s="264"/>
      <c r="D350" s="265"/>
      <c r="E350" s="264"/>
      <c r="F350" s="265"/>
      <c r="G350" s="264"/>
      <c r="H350" s="264"/>
      <c r="I350" s="264"/>
      <c r="J350" s="264"/>
      <c r="K350" s="264"/>
      <c r="L350" s="264"/>
      <c r="M350" s="265"/>
    </row>
    <row r="351" spans="1:13" x14ac:dyDescent="0.15">
      <c r="A351" s="264"/>
      <c r="B351" s="265"/>
      <c r="C351" s="264"/>
      <c r="D351" s="265"/>
      <c r="E351" s="264"/>
      <c r="F351" s="265"/>
      <c r="G351" s="264"/>
      <c r="H351" s="264"/>
      <c r="I351" s="264"/>
      <c r="J351" s="264"/>
      <c r="K351" s="264"/>
      <c r="L351" s="264"/>
      <c r="M351" s="265"/>
    </row>
    <row r="352" spans="1:13" x14ac:dyDescent="0.15">
      <c r="A352" s="264"/>
      <c r="B352" s="265"/>
      <c r="C352" s="264"/>
      <c r="D352" s="265"/>
      <c r="E352" s="264"/>
      <c r="F352" s="265"/>
      <c r="G352" s="264"/>
      <c r="H352" s="264"/>
      <c r="I352" s="264"/>
      <c r="J352" s="264"/>
      <c r="K352" s="264"/>
      <c r="L352" s="264"/>
      <c r="M352" s="265"/>
    </row>
    <row r="353" spans="1:13" x14ac:dyDescent="0.15">
      <c r="A353" s="264"/>
      <c r="B353" s="265"/>
      <c r="C353" s="264"/>
      <c r="D353" s="265"/>
      <c r="E353" s="264"/>
      <c r="F353" s="265"/>
      <c r="G353" s="264"/>
      <c r="H353" s="264"/>
      <c r="I353" s="264"/>
      <c r="J353" s="264"/>
      <c r="K353" s="264"/>
      <c r="L353" s="264"/>
      <c r="M353" s="265"/>
    </row>
    <row r="354" spans="1:13" x14ac:dyDescent="0.15">
      <c r="A354" s="264"/>
      <c r="B354" s="265"/>
      <c r="C354" s="264"/>
      <c r="D354" s="265"/>
      <c r="E354" s="264"/>
      <c r="F354" s="265"/>
      <c r="G354" s="264"/>
      <c r="H354" s="264"/>
      <c r="I354" s="264"/>
      <c r="J354" s="264"/>
      <c r="K354" s="264"/>
      <c r="L354" s="264"/>
      <c r="M354" s="265"/>
    </row>
    <row r="355" spans="1:13" x14ac:dyDescent="0.15">
      <c r="A355" s="264"/>
      <c r="B355" s="265"/>
      <c r="C355" s="264"/>
      <c r="D355" s="265"/>
      <c r="E355" s="264"/>
      <c r="F355" s="265"/>
      <c r="G355" s="264"/>
      <c r="H355" s="264"/>
      <c r="I355" s="264"/>
      <c r="J355" s="264"/>
      <c r="K355" s="264"/>
      <c r="L355" s="264"/>
      <c r="M355" s="265"/>
    </row>
    <row r="356" spans="1:13" x14ac:dyDescent="0.15">
      <c r="A356" s="264"/>
      <c r="B356" s="265"/>
      <c r="C356" s="264"/>
      <c r="D356" s="265"/>
      <c r="E356" s="264"/>
      <c r="F356" s="265"/>
      <c r="G356" s="264"/>
      <c r="H356" s="264"/>
      <c r="I356" s="264"/>
      <c r="J356" s="264"/>
      <c r="K356" s="264"/>
      <c r="L356" s="264"/>
      <c r="M356" s="265"/>
    </row>
    <row r="357" spans="1:13" x14ac:dyDescent="0.15">
      <c r="A357" s="264"/>
      <c r="B357" s="265"/>
      <c r="C357" s="264"/>
      <c r="D357" s="265"/>
      <c r="E357" s="264"/>
      <c r="F357" s="265"/>
      <c r="G357" s="264"/>
      <c r="H357" s="264"/>
      <c r="I357" s="264"/>
      <c r="J357" s="264"/>
      <c r="K357" s="264"/>
      <c r="L357" s="264"/>
      <c r="M357" s="265"/>
    </row>
    <row r="358" spans="1:13" x14ac:dyDescent="0.15">
      <c r="A358" s="264"/>
      <c r="B358" s="265"/>
      <c r="C358" s="264"/>
      <c r="D358" s="265"/>
      <c r="E358" s="264"/>
      <c r="F358" s="265"/>
      <c r="G358" s="264"/>
      <c r="H358" s="264"/>
      <c r="I358" s="264"/>
      <c r="J358" s="264"/>
      <c r="K358" s="264"/>
      <c r="L358" s="264"/>
      <c r="M358" s="265"/>
    </row>
    <row r="359" spans="1:13" x14ac:dyDescent="0.15">
      <c r="A359" s="264"/>
      <c r="B359" s="265"/>
      <c r="C359" s="264"/>
      <c r="D359" s="265"/>
      <c r="E359" s="264"/>
      <c r="F359" s="265"/>
      <c r="G359" s="264"/>
      <c r="H359" s="264"/>
      <c r="I359" s="264"/>
      <c r="J359" s="264"/>
      <c r="K359" s="264"/>
      <c r="L359" s="264"/>
      <c r="M359" s="265"/>
    </row>
    <row r="360" spans="1:13" x14ac:dyDescent="0.15">
      <c r="A360" s="264"/>
      <c r="B360" s="265"/>
      <c r="C360" s="264"/>
      <c r="D360" s="265"/>
      <c r="E360" s="264"/>
      <c r="F360" s="265"/>
      <c r="G360" s="264"/>
      <c r="H360" s="264"/>
      <c r="I360" s="264"/>
      <c r="J360" s="264"/>
      <c r="K360" s="264"/>
      <c r="L360" s="264"/>
      <c r="M360" s="265"/>
    </row>
    <row r="361" spans="1:13" x14ac:dyDescent="0.15">
      <c r="A361" s="264"/>
      <c r="B361" s="265"/>
      <c r="C361" s="264"/>
      <c r="D361" s="265"/>
      <c r="E361" s="264"/>
      <c r="F361" s="265"/>
      <c r="G361" s="264"/>
      <c r="H361" s="264"/>
      <c r="I361" s="264"/>
      <c r="J361" s="264"/>
      <c r="K361" s="264"/>
      <c r="L361" s="264"/>
      <c r="M361" s="265"/>
    </row>
    <row r="362" spans="1:13" x14ac:dyDescent="0.15">
      <c r="A362" s="264"/>
      <c r="B362" s="265"/>
      <c r="C362" s="264"/>
      <c r="D362" s="265"/>
      <c r="E362" s="264"/>
      <c r="F362" s="265"/>
      <c r="G362" s="264"/>
      <c r="H362" s="264"/>
      <c r="I362" s="264"/>
      <c r="J362" s="264"/>
      <c r="K362" s="264"/>
      <c r="L362" s="264"/>
      <c r="M362" s="265"/>
    </row>
    <row r="363" spans="1:13" x14ac:dyDescent="0.15">
      <c r="A363" s="264"/>
      <c r="B363" s="265"/>
      <c r="C363" s="264"/>
      <c r="D363" s="265"/>
      <c r="E363" s="264"/>
      <c r="F363" s="265"/>
      <c r="G363" s="264"/>
      <c r="H363" s="264"/>
      <c r="I363" s="264"/>
      <c r="J363" s="264"/>
      <c r="K363" s="264"/>
      <c r="L363" s="264"/>
      <c r="M363" s="265"/>
    </row>
    <row r="364" spans="1:13" x14ac:dyDescent="0.15">
      <c r="A364" s="264"/>
      <c r="B364" s="265"/>
      <c r="C364" s="264"/>
      <c r="D364" s="265"/>
      <c r="E364" s="264"/>
      <c r="F364" s="265"/>
      <c r="G364" s="264"/>
      <c r="H364" s="264"/>
      <c r="I364" s="264"/>
      <c r="J364" s="264"/>
      <c r="K364" s="264"/>
      <c r="L364" s="264"/>
      <c r="M364" s="265"/>
    </row>
    <row r="365" spans="1:13" x14ac:dyDescent="0.15">
      <c r="A365" s="264"/>
      <c r="B365" s="265"/>
      <c r="C365" s="264"/>
      <c r="D365" s="265"/>
      <c r="E365" s="264"/>
      <c r="F365" s="265"/>
      <c r="G365" s="264"/>
      <c r="H365" s="264"/>
      <c r="I365" s="264"/>
      <c r="J365" s="264"/>
      <c r="K365" s="264"/>
      <c r="L365" s="264"/>
      <c r="M365" s="265"/>
    </row>
    <row r="366" spans="1:13" x14ac:dyDescent="0.15">
      <c r="A366" s="264"/>
      <c r="B366" s="265"/>
      <c r="C366" s="264"/>
      <c r="D366" s="265"/>
      <c r="E366" s="264"/>
      <c r="F366" s="265"/>
      <c r="G366" s="264"/>
      <c r="H366" s="264"/>
      <c r="I366" s="264"/>
      <c r="J366" s="264"/>
      <c r="K366" s="264"/>
      <c r="L366" s="264"/>
      <c r="M366" s="265"/>
    </row>
    <row r="367" spans="1:13" x14ac:dyDescent="0.15">
      <c r="A367" s="264"/>
      <c r="B367" s="265"/>
      <c r="C367" s="264"/>
      <c r="D367" s="265"/>
      <c r="E367" s="264"/>
      <c r="F367" s="265"/>
      <c r="G367" s="264"/>
      <c r="H367" s="264"/>
      <c r="I367" s="264"/>
      <c r="J367" s="264"/>
      <c r="K367" s="264"/>
      <c r="L367" s="264"/>
      <c r="M367" s="265"/>
    </row>
    <row r="368" spans="1:13" x14ac:dyDescent="0.15">
      <c r="A368" s="264"/>
      <c r="B368" s="265"/>
      <c r="C368" s="264"/>
      <c r="D368" s="265"/>
      <c r="E368" s="264"/>
      <c r="F368" s="265"/>
      <c r="G368" s="264"/>
      <c r="H368" s="264"/>
      <c r="I368" s="264"/>
      <c r="J368" s="264"/>
      <c r="K368" s="264"/>
      <c r="L368" s="264"/>
      <c r="M368" s="265"/>
    </row>
    <row r="369" spans="1:13" x14ac:dyDescent="0.15">
      <c r="A369" s="264"/>
      <c r="B369" s="265"/>
      <c r="C369" s="264"/>
      <c r="D369" s="265"/>
      <c r="E369" s="264"/>
      <c r="F369" s="265"/>
      <c r="G369" s="264"/>
      <c r="H369" s="264"/>
      <c r="I369" s="264"/>
      <c r="J369" s="264"/>
      <c r="K369" s="264"/>
      <c r="L369" s="264"/>
      <c r="M369" s="265"/>
    </row>
    <row r="370" spans="1:13" x14ac:dyDescent="0.15">
      <c r="A370" s="264"/>
      <c r="B370" s="265"/>
      <c r="C370" s="264"/>
      <c r="D370" s="265"/>
      <c r="E370" s="264"/>
      <c r="F370" s="265"/>
      <c r="G370" s="264"/>
      <c r="H370" s="264"/>
      <c r="I370" s="264"/>
      <c r="J370" s="264"/>
      <c r="K370" s="264"/>
      <c r="L370" s="264"/>
      <c r="M370" s="265"/>
    </row>
    <row r="371" spans="1:13" x14ac:dyDescent="0.15">
      <c r="A371" s="264"/>
      <c r="B371" s="265"/>
      <c r="C371" s="264"/>
      <c r="D371" s="265"/>
      <c r="E371" s="264"/>
      <c r="F371" s="265"/>
      <c r="G371" s="264"/>
      <c r="H371" s="264"/>
      <c r="I371" s="264"/>
      <c r="J371" s="264"/>
      <c r="K371" s="264"/>
      <c r="L371" s="264"/>
      <c r="M371" s="265"/>
    </row>
    <row r="372" spans="1:13" x14ac:dyDescent="0.15">
      <c r="A372" s="264"/>
      <c r="B372" s="265"/>
      <c r="C372" s="264"/>
      <c r="D372" s="265"/>
      <c r="E372" s="264"/>
      <c r="F372" s="265"/>
      <c r="G372" s="264"/>
      <c r="H372" s="264"/>
      <c r="I372" s="264"/>
      <c r="J372" s="264"/>
      <c r="K372" s="264"/>
      <c r="L372" s="264"/>
      <c r="M372" s="265"/>
    </row>
    <row r="373" spans="1:13" x14ac:dyDescent="0.15">
      <c r="A373" s="264"/>
      <c r="B373" s="265"/>
      <c r="C373" s="264"/>
      <c r="D373" s="265"/>
      <c r="E373" s="264"/>
      <c r="F373" s="265"/>
      <c r="G373" s="264"/>
      <c r="H373" s="264"/>
      <c r="I373" s="264"/>
      <c r="J373" s="264"/>
      <c r="K373" s="264"/>
      <c r="L373" s="264"/>
      <c r="M373" s="265"/>
    </row>
    <row r="374" spans="1:13" x14ac:dyDescent="0.15">
      <c r="A374" s="264"/>
      <c r="B374" s="265"/>
      <c r="C374" s="264"/>
      <c r="D374" s="265"/>
      <c r="E374" s="264"/>
      <c r="F374" s="265"/>
      <c r="G374" s="264"/>
      <c r="H374" s="264"/>
      <c r="I374" s="264"/>
      <c r="J374" s="264"/>
      <c r="K374" s="264"/>
      <c r="L374" s="264"/>
      <c r="M374" s="265"/>
    </row>
    <row r="375" spans="1:13" x14ac:dyDescent="0.15">
      <c r="A375" s="264"/>
      <c r="B375" s="265"/>
      <c r="C375" s="264"/>
      <c r="D375" s="265"/>
      <c r="E375" s="264"/>
      <c r="F375" s="265"/>
      <c r="G375" s="264"/>
      <c r="H375" s="264"/>
      <c r="I375" s="264"/>
      <c r="J375" s="264"/>
      <c r="K375" s="264"/>
      <c r="L375" s="264"/>
      <c r="M375" s="265"/>
    </row>
    <row r="376" spans="1:13" x14ac:dyDescent="0.15">
      <c r="A376" s="264"/>
      <c r="B376" s="265"/>
      <c r="C376" s="264"/>
      <c r="D376" s="265"/>
      <c r="E376" s="264"/>
      <c r="F376" s="265"/>
      <c r="G376" s="264"/>
      <c r="H376" s="264"/>
      <c r="I376" s="264"/>
      <c r="J376" s="264"/>
      <c r="K376" s="264"/>
      <c r="L376" s="264"/>
      <c r="M376" s="265"/>
    </row>
    <row r="377" spans="1:13" x14ac:dyDescent="0.15">
      <c r="A377" s="264"/>
      <c r="B377" s="265"/>
      <c r="C377" s="264"/>
      <c r="D377" s="265"/>
      <c r="E377" s="264"/>
      <c r="F377" s="265"/>
      <c r="G377" s="264"/>
      <c r="H377" s="264"/>
      <c r="I377" s="264"/>
      <c r="J377" s="264"/>
      <c r="K377" s="264"/>
      <c r="L377" s="264"/>
      <c r="M377" s="265"/>
    </row>
    <row r="378" spans="1:13" x14ac:dyDescent="0.15">
      <c r="A378" s="264"/>
      <c r="B378" s="265"/>
      <c r="C378" s="264"/>
      <c r="D378" s="265"/>
      <c r="E378" s="264"/>
      <c r="F378" s="265"/>
      <c r="G378" s="264"/>
      <c r="H378" s="264"/>
      <c r="I378" s="264"/>
      <c r="J378" s="264"/>
      <c r="K378" s="264"/>
      <c r="L378" s="264"/>
      <c r="M378" s="265"/>
    </row>
    <row r="379" spans="1:13" x14ac:dyDescent="0.15">
      <c r="A379" s="264"/>
      <c r="B379" s="265"/>
      <c r="C379" s="264"/>
      <c r="D379" s="265"/>
      <c r="E379" s="264"/>
      <c r="F379" s="265"/>
      <c r="G379" s="264"/>
      <c r="H379" s="264"/>
      <c r="I379" s="264"/>
      <c r="J379" s="264"/>
      <c r="K379" s="264"/>
      <c r="L379" s="264"/>
      <c r="M379" s="265"/>
    </row>
    <row r="380" spans="1:13" x14ac:dyDescent="0.15">
      <c r="A380" s="264"/>
      <c r="B380" s="265"/>
      <c r="C380" s="264"/>
      <c r="D380" s="265"/>
      <c r="E380" s="264"/>
      <c r="F380" s="265"/>
      <c r="G380" s="264"/>
      <c r="H380" s="264"/>
      <c r="I380" s="264"/>
      <c r="J380" s="264"/>
      <c r="K380" s="264"/>
      <c r="L380" s="264"/>
      <c r="M380" s="265"/>
    </row>
    <row r="381" spans="1:13" x14ac:dyDescent="0.15">
      <c r="A381" s="264"/>
      <c r="B381" s="265"/>
      <c r="C381" s="264"/>
      <c r="D381" s="265"/>
      <c r="E381" s="264"/>
      <c r="F381" s="265"/>
      <c r="G381" s="264"/>
      <c r="H381" s="264"/>
      <c r="I381" s="264"/>
      <c r="J381" s="264"/>
      <c r="K381" s="264"/>
      <c r="L381" s="264"/>
      <c r="M381" s="265"/>
    </row>
    <row r="382" spans="1:13" x14ac:dyDescent="0.15">
      <c r="A382" s="264"/>
      <c r="B382" s="265"/>
      <c r="C382" s="264"/>
      <c r="D382" s="265"/>
      <c r="E382" s="264"/>
      <c r="F382" s="265"/>
      <c r="G382" s="264"/>
      <c r="H382" s="264"/>
      <c r="I382" s="264"/>
      <c r="J382" s="264"/>
      <c r="K382" s="264"/>
      <c r="L382" s="264"/>
      <c r="M382" s="265"/>
    </row>
    <row r="383" spans="1:13" x14ac:dyDescent="0.15">
      <c r="A383" s="264"/>
      <c r="B383" s="265"/>
      <c r="C383" s="264"/>
      <c r="D383" s="265"/>
      <c r="E383" s="264"/>
      <c r="F383" s="265"/>
      <c r="G383" s="264"/>
      <c r="H383" s="264"/>
      <c r="I383" s="264"/>
      <c r="J383" s="264"/>
      <c r="K383" s="264"/>
      <c r="L383" s="264"/>
      <c r="M383" s="265"/>
    </row>
    <row r="384" spans="1:13" x14ac:dyDescent="0.15">
      <c r="A384" s="264"/>
      <c r="B384" s="265"/>
      <c r="C384" s="264"/>
      <c r="D384" s="265"/>
      <c r="E384" s="264"/>
      <c r="F384" s="265"/>
      <c r="G384" s="264"/>
      <c r="H384" s="264"/>
      <c r="I384" s="264"/>
      <c r="J384" s="264"/>
      <c r="K384" s="264"/>
      <c r="L384" s="264"/>
      <c r="M384" s="265"/>
    </row>
    <row r="385" spans="1:13" x14ac:dyDescent="0.15">
      <c r="A385" s="264"/>
      <c r="B385" s="265"/>
      <c r="C385" s="264"/>
      <c r="D385" s="265"/>
      <c r="E385" s="264"/>
      <c r="F385" s="265"/>
      <c r="G385" s="264"/>
      <c r="H385" s="264"/>
      <c r="I385" s="264"/>
      <c r="J385" s="264"/>
      <c r="K385" s="264"/>
      <c r="L385" s="264"/>
      <c r="M385" s="265"/>
    </row>
    <row r="386" spans="1:13" x14ac:dyDescent="0.15">
      <c r="A386" s="264"/>
      <c r="B386" s="265"/>
      <c r="C386" s="264"/>
      <c r="D386" s="265"/>
      <c r="E386" s="264"/>
      <c r="F386" s="265"/>
      <c r="G386" s="264"/>
      <c r="H386" s="264"/>
      <c r="I386" s="264"/>
      <c r="J386" s="264"/>
      <c r="K386" s="264"/>
      <c r="L386" s="264"/>
      <c r="M386" s="265"/>
    </row>
    <row r="387" spans="1:13" x14ac:dyDescent="0.15">
      <c r="A387" s="264"/>
      <c r="B387" s="265"/>
      <c r="C387" s="264"/>
      <c r="D387" s="265"/>
      <c r="E387" s="264"/>
      <c r="F387" s="265"/>
      <c r="G387" s="264"/>
      <c r="H387" s="264"/>
      <c r="I387" s="264"/>
      <c r="J387" s="264"/>
      <c r="K387" s="264"/>
      <c r="L387" s="264"/>
      <c r="M387" s="265"/>
    </row>
    <row r="388" spans="1:13" x14ac:dyDescent="0.15">
      <c r="A388" s="264"/>
      <c r="B388" s="265"/>
      <c r="C388" s="264"/>
      <c r="D388" s="265"/>
      <c r="E388" s="264"/>
      <c r="F388" s="265"/>
      <c r="G388" s="264"/>
      <c r="H388" s="264"/>
      <c r="I388" s="264"/>
      <c r="J388" s="264"/>
      <c r="K388" s="264"/>
      <c r="L388" s="264"/>
      <c r="M388" s="265"/>
    </row>
    <row r="389" spans="1:13" x14ac:dyDescent="0.15">
      <c r="A389" s="264"/>
      <c r="B389" s="265"/>
      <c r="C389" s="264"/>
      <c r="D389" s="265"/>
      <c r="E389" s="264"/>
      <c r="F389" s="265"/>
      <c r="G389" s="264"/>
      <c r="H389" s="264"/>
      <c r="I389" s="264"/>
      <c r="J389" s="264"/>
      <c r="K389" s="264"/>
      <c r="L389" s="264"/>
      <c r="M389" s="265"/>
    </row>
    <row r="390" spans="1:13" x14ac:dyDescent="0.15">
      <c r="A390" s="264"/>
      <c r="B390" s="265"/>
      <c r="C390" s="264"/>
      <c r="D390" s="265"/>
      <c r="E390" s="264"/>
      <c r="F390" s="265"/>
      <c r="G390" s="264"/>
      <c r="H390" s="264"/>
      <c r="I390" s="264"/>
      <c r="J390" s="264"/>
      <c r="K390" s="264"/>
      <c r="L390" s="264"/>
      <c r="M390" s="265"/>
    </row>
    <row r="391" spans="1:13" x14ac:dyDescent="0.15">
      <c r="A391" s="264"/>
      <c r="B391" s="265"/>
      <c r="C391" s="264"/>
      <c r="D391" s="265"/>
      <c r="E391" s="264"/>
      <c r="F391" s="265"/>
      <c r="G391" s="264"/>
      <c r="H391" s="264"/>
      <c r="I391" s="264"/>
      <c r="J391" s="264"/>
      <c r="K391" s="264"/>
      <c r="L391" s="264"/>
      <c r="M391" s="265"/>
    </row>
    <row r="392" spans="1:13" x14ac:dyDescent="0.15">
      <c r="A392" s="264"/>
      <c r="B392" s="265"/>
      <c r="C392" s="264"/>
      <c r="D392" s="265"/>
      <c r="E392" s="264"/>
      <c r="F392" s="265"/>
      <c r="G392" s="264"/>
      <c r="H392" s="264"/>
      <c r="I392" s="264"/>
      <c r="J392" s="264"/>
      <c r="K392" s="264"/>
      <c r="L392" s="264"/>
      <c r="M392" s="265"/>
    </row>
    <row r="393" spans="1:13" x14ac:dyDescent="0.15">
      <c r="A393" s="264"/>
      <c r="B393" s="265"/>
      <c r="C393" s="264"/>
      <c r="D393" s="265"/>
      <c r="E393" s="264"/>
      <c r="F393" s="265"/>
      <c r="G393" s="264"/>
      <c r="H393" s="264"/>
      <c r="I393" s="264"/>
      <c r="J393" s="264"/>
      <c r="K393" s="264"/>
      <c r="L393" s="264"/>
      <c r="M393" s="265"/>
    </row>
    <row r="394" spans="1:13" x14ac:dyDescent="0.15">
      <c r="A394" s="264"/>
      <c r="B394" s="265"/>
      <c r="C394" s="264"/>
      <c r="D394" s="265"/>
      <c r="E394" s="264"/>
      <c r="F394" s="265"/>
      <c r="G394" s="264"/>
      <c r="H394" s="264"/>
      <c r="I394" s="264"/>
      <c r="J394" s="264"/>
      <c r="K394" s="264"/>
      <c r="L394" s="264"/>
      <c r="M394" s="265"/>
    </row>
    <row r="395" spans="1:13" x14ac:dyDescent="0.15">
      <c r="A395" s="264"/>
      <c r="B395" s="265"/>
      <c r="C395" s="264"/>
      <c r="D395" s="265"/>
      <c r="E395" s="264"/>
      <c r="F395" s="265"/>
      <c r="G395" s="264"/>
      <c r="H395" s="264"/>
      <c r="I395" s="264"/>
      <c r="J395" s="264"/>
      <c r="K395" s="264"/>
      <c r="L395" s="264"/>
      <c r="M395" s="265"/>
    </row>
    <row r="396" spans="1:13" x14ac:dyDescent="0.15">
      <c r="A396" s="264"/>
      <c r="B396" s="265"/>
      <c r="C396" s="264"/>
      <c r="D396" s="265"/>
      <c r="E396" s="264"/>
      <c r="F396" s="265"/>
      <c r="G396" s="264"/>
      <c r="H396" s="264"/>
      <c r="I396" s="264"/>
      <c r="J396" s="264"/>
      <c r="K396" s="264"/>
      <c r="L396" s="264"/>
      <c r="M396" s="265"/>
    </row>
    <row r="397" spans="1:13" x14ac:dyDescent="0.15">
      <c r="A397" s="264"/>
      <c r="B397" s="265"/>
      <c r="C397" s="264"/>
      <c r="D397" s="265"/>
      <c r="E397" s="264"/>
      <c r="F397" s="265"/>
      <c r="G397" s="264"/>
      <c r="H397" s="264"/>
      <c r="I397" s="264"/>
      <c r="J397" s="264"/>
      <c r="K397" s="264"/>
      <c r="L397" s="264"/>
      <c r="M397" s="265"/>
    </row>
    <row r="398" spans="1:13" x14ac:dyDescent="0.15">
      <c r="A398" s="264"/>
      <c r="B398" s="265"/>
      <c r="C398" s="264"/>
      <c r="D398" s="265"/>
      <c r="E398" s="264"/>
      <c r="F398" s="265"/>
      <c r="G398" s="264"/>
      <c r="H398" s="264"/>
      <c r="I398" s="264"/>
      <c r="J398" s="264"/>
      <c r="K398" s="264"/>
      <c r="L398" s="264"/>
      <c r="M398" s="265"/>
    </row>
    <row r="399" spans="1:13" x14ac:dyDescent="0.15">
      <c r="A399" s="264"/>
      <c r="B399" s="265"/>
      <c r="C399" s="264"/>
      <c r="D399" s="265"/>
      <c r="E399" s="264"/>
      <c r="F399" s="265"/>
      <c r="G399" s="264"/>
      <c r="H399" s="264"/>
      <c r="I399" s="264"/>
      <c r="J399" s="264"/>
      <c r="K399" s="264"/>
      <c r="L399" s="264"/>
      <c r="M399" s="265"/>
    </row>
    <row r="400" spans="1:13" x14ac:dyDescent="0.15">
      <c r="A400" s="264"/>
      <c r="B400" s="265"/>
      <c r="C400" s="264"/>
      <c r="D400" s="265"/>
      <c r="E400" s="264"/>
      <c r="F400" s="265"/>
      <c r="G400" s="264"/>
      <c r="H400" s="264"/>
      <c r="I400" s="264"/>
      <c r="J400" s="264"/>
      <c r="K400" s="264"/>
      <c r="L400" s="264"/>
      <c r="M400" s="265"/>
    </row>
    <row r="401" spans="1:13" x14ac:dyDescent="0.15">
      <c r="A401" s="264"/>
      <c r="B401" s="265"/>
      <c r="C401" s="264"/>
      <c r="D401" s="265"/>
      <c r="E401" s="264"/>
      <c r="F401" s="265"/>
      <c r="G401" s="264"/>
      <c r="H401" s="264"/>
      <c r="I401" s="264"/>
      <c r="J401" s="264"/>
      <c r="K401" s="264"/>
      <c r="L401" s="264"/>
      <c r="M401" s="265"/>
    </row>
    <row r="402" spans="1:13" x14ac:dyDescent="0.15">
      <c r="A402" s="264"/>
      <c r="B402" s="265"/>
      <c r="C402" s="264"/>
      <c r="D402" s="265"/>
      <c r="E402" s="264"/>
      <c r="F402" s="265"/>
      <c r="G402" s="264"/>
      <c r="H402" s="264"/>
      <c r="I402" s="264"/>
      <c r="J402" s="264"/>
      <c r="K402" s="264"/>
      <c r="L402" s="264"/>
      <c r="M402" s="265"/>
    </row>
    <row r="403" spans="1:13" x14ac:dyDescent="0.15">
      <c r="A403" s="264"/>
      <c r="B403" s="265"/>
      <c r="C403" s="264"/>
      <c r="D403" s="265"/>
      <c r="E403" s="264"/>
      <c r="F403" s="265"/>
      <c r="G403" s="264"/>
      <c r="H403" s="264"/>
      <c r="I403" s="264"/>
      <c r="J403" s="264"/>
      <c r="K403" s="264"/>
      <c r="L403" s="264"/>
      <c r="M403" s="265"/>
    </row>
    <row r="404" spans="1:13" x14ac:dyDescent="0.15">
      <c r="A404" s="264"/>
      <c r="B404" s="265"/>
      <c r="C404" s="264"/>
      <c r="D404" s="265"/>
      <c r="E404" s="264"/>
      <c r="F404" s="265"/>
      <c r="G404" s="264"/>
      <c r="H404" s="264"/>
      <c r="I404" s="264"/>
      <c r="J404" s="264"/>
      <c r="K404" s="264"/>
      <c r="L404" s="264"/>
      <c r="M404" s="265"/>
    </row>
    <row r="405" spans="1:13" x14ac:dyDescent="0.15">
      <c r="A405" s="264"/>
      <c r="B405" s="265"/>
      <c r="C405" s="264"/>
      <c r="D405" s="265"/>
      <c r="E405" s="264"/>
      <c r="F405" s="265"/>
      <c r="G405" s="264"/>
      <c r="H405" s="264"/>
      <c r="I405" s="264"/>
      <c r="J405" s="264"/>
      <c r="K405" s="264"/>
      <c r="L405" s="264"/>
      <c r="M405" s="265"/>
    </row>
    <row r="406" spans="1:13" x14ac:dyDescent="0.15">
      <c r="A406" s="264"/>
      <c r="B406" s="265"/>
      <c r="C406" s="264"/>
      <c r="D406" s="265"/>
      <c r="E406" s="264"/>
      <c r="F406" s="265"/>
      <c r="G406" s="264"/>
      <c r="H406" s="264"/>
      <c r="I406" s="264"/>
      <c r="J406" s="264"/>
      <c r="K406" s="264"/>
      <c r="L406" s="264"/>
      <c r="M406" s="265"/>
    </row>
    <row r="407" spans="1:13" x14ac:dyDescent="0.15">
      <c r="A407" s="264"/>
      <c r="B407" s="265"/>
      <c r="C407" s="264"/>
      <c r="D407" s="265"/>
      <c r="E407" s="264"/>
      <c r="F407" s="265"/>
      <c r="G407" s="264"/>
      <c r="H407" s="264"/>
      <c r="I407" s="264"/>
      <c r="J407" s="264"/>
      <c r="K407" s="264"/>
      <c r="L407" s="264"/>
      <c r="M407" s="265"/>
    </row>
    <row r="408" spans="1:13" x14ac:dyDescent="0.15">
      <c r="A408" s="264"/>
      <c r="B408" s="265"/>
      <c r="C408" s="264"/>
      <c r="D408" s="265"/>
      <c r="E408" s="264"/>
      <c r="F408" s="265"/>
      <c r="G408" s="264"/>
      <c r="H408" s="264"/>
      <c r="I408" s="264"/>
      <c r="J408" s="264"/>
      <c r="K408" s="264"/>
      <c r="L408" s="264"/>
      <c r="M408" s="265"/>
    </row>
    <row r="409" spans="1:13" x14ac:dyDescent="0.15">
      <c r="A409" s="264"/>
      <c r="B409" s="265"/>
      <c r="C409" s="264"/>
      <c r="D409" s="265"/>
      <c r="E409" s="264"/>
      <c r="F409" s="265"/>
      <c r="G409" s="264"/>
      <c r="H409" s="264"/>
      <c r="I409" s="264"/>
      <c r="J409" s="264"/>
      <c r="K409" s="264"/>
      <c r="L409" s="264"/>
      <c r="M409" s="265"/>
    </row>
    <row r="410" spans="1:13" x14ac:dyDescent="0.15">
      <c r="A410" s="264"/>
      <c r="B410" s="265"/>
      <c r="C410" s="264"/>
      <c r="D410" s="265"/>
      <c r="E410" s="264"/>
      <c r="F410" s="265"/>
      <c r="G410" s="264"/>
      <c r="H410" s="264"/>
      <c r="I410" s="264"/>
      <c r="J410" s="264"/>
      <c r="K410" s="264"/>
      <c r="L410" s="264"/>
      <c r="M410" s="265"/>
    </row>
    <row r="411" spans="1:13" x14ac:dyDescent="0.15">
      <c r="A411" s="264"/>
      <c r="B411" s="265"/>
      <c r="C411" s="264"/>
      <c r="D411" s="265"/>
      <c r="E411" s="264"/>
      <c r="F411" s="265"/>
      <c r="G411" s="264"/>
      <c r="H411" s="264"/>
      <c r="I411" s="264"/>
      <c r="J411" s="264"/>
      <c r="K411" s="264"/>
      <c r="L411" s="264"/>
      <c r="M411" s="265"/>
    </row>
    <row r="412" spans="1:13" x14ac:dyDescent="0.15">
      <c r="A412" s="264"/>
      <c r="B412" s="265"/>
      <c r="C412" s="264"/>
      <c r="D412" s="265"/>
      <c r="E412" s="264"/>
      <c r="F412" s="265"/>
      <c r="G412" s="264"/>
      <c r="H412" s="264"/>
      <c r="I412" s="264"/>
      <c r="J412" s="264"/>
      <c r="K412" s="264"/>
      <c r="L412" s="264"/>
      <c r="M412" s="265"/>
    </row>
    <row r="413" spans="1:13" x14ac:dyDescent="0.15">
      <c r="A413" s="264"/>
      <c r="B413" s="265"/>
      <c r="C413" s="264"/>
      <c r="D413" s="265"/>
      <c r="E413" s="264"/>
      <c r="F413" s="265"/>
      <c r="G413" s="264"/>
      <c r="H413" s="264"/>
      <c r="I413" s="264"/>
      <c r="J413" s="264"/>
      <c r="K413" s="264"/>
      <c r="L413" s="264"/>
      <c r="M413" s="265"/>
    </row>
    <row r="414" spans="1:13" x14ac:dyDescent="0.15">
      <c r="A414" s="264"/>
      <c r="B414" s="265"/>
      <c r="C414" s="264"/>
      <c r="D414" s="265"/>
      <c r="E414" s="264"/>
      <c r="F414" s="265"/>
      <c r="G414" s="264"/>
      <c r="H414" s="264"/>
      <c r="I414" s="264"/>
      <c r="J414" s="264"/>
      <c r="K414" s="264"/>
      <c r="L414" s="264"/>
      <c r="M414" s="265"/>
    </row>
    <row r="415" spans="1:13" x14ac:dyDescent="0.15">
      <c r="A415" s="264"/>
      <c r="B415" s="265"/>
      <c r="C415" s="264"/>
      <c r="D415" s="265"/>
      <c r="E415" s="264"/>
      <c r="F415" s="265"/>
      <c r="G415" s="264"/>
      <c r="H415" s="264"/>
      <c r="I415" s="264"/>
      <c r="J415" s="264"/>
      <c r="K415" s="264"/>
      <c r="L415" s="264"/>
      <c r="M415" s="265"/>
    </row>
    <row r="416" spans="1:13" x14ac:dyDescent="0.15">
      <c r="A416" s="264"/>
      <c r="B416" s="265"/>
      <c r="C416" s="264"/>
      <c r="D416" s="265"/>
      <c r="E416" s="264"/>
      <c r="F416" s="265"/>
      <c r="G416" s="264"/>
      <c r="H416" s="264"/>
      <c r="I416" s="264"/>
      <c r="J416" s="264"/>
      <c r="K416" s="264"/>
      <c r="L416" s="264"/>
      <c r="M416" s="265"/>
    </row>
    <row r="417" spans="1:13" x14ac:dyDescent="0.15">
      <c r="A417" s="264"/>
      <c r="B417" s="265"/>
      <c r="C417" s="264"/>
      <c r="D417" s="265"/>
      <c r="E417" s="264"/>
      <c r="F417" s="265"/>
      <c r="G417" s="264"/>
      <c r="H417" s="264"/>
      <c r="I417" s="264"/>
      <c r="J417" s="264"/>
      <c r="K417" s="264"/>
      <c r="L417" s="264"/>
      <c r="M417" s="265"/>
    </row>
    <row r="418" spans="1:13" x14ac:dyDescent="0.15">
      <c r="A418" s="264"/>
      <c r="B418" s="265"/>
      <c r="C418" s="264"/>
      <c r="D418" s="265"/>
      <c r="E418" s="264"/>
      <c r="F418" s="265"/>
      <c r="G418" s="264"/>
      <c r="H418" s="264"/>
      <c r="I418" s="264"/>
      <c r="J418" s="264"/>
      <c r="K418" s="264"/>
      <c r="L418" s="264"/>
      <c r="M418" s="265"/>
    </row>
    <row r="419" spans="1:13" x14ac:dyDescent="0.15">
      <c r="A419" s="264"/>
      <c r="B419" s="265"/>
      <c r="C419" s="264"/>
      <c r="D419" s="265"/>
      <c r="E419" s="264"/>
      <c r="F419" s="265"/>
      <c r="G419" s="264"/>
      <c r="H419" s="264"/>
      <c r="I419" s="264"/>
      <c r="J419" s="264"/>
      <c r="K419" s="264"/>
      <c r="L419" s="264"/>
      <c r="M419" s="265"/>
    </row>
    <row r="420" spans="1:13" x14ac:dyDescent="0.15">
      <c r="A420" s="264"/>
      <c r="B420" s="265"/>
      <c r="C420" s="264"/>
      <c r="D420" s="265"/>
      <c r="E420" s="264"/>
      <c r="F420" s="265"/>
      <c r="G420" s="264"/>
      <c r="H420" s="264"/>
      <c r="I420" s="264"/>
      <c r="J420" s="264"/>
      <c r="K420" s="264"/>
      <c r="L420" s="264"/>
      <c r="M420" s="265"/>
    </row>
    <row r="421" spans="1:13" x14ac:dyDescent="0.15">
      <c r="A421" s="264"/>
      <c r="B421" s="265"/>
      <c r="C421" s="264"/>
      <c r="D421" s="265"/>
      <c r="E421" s="264"/>
      <c r="F421" s="265"/>
      <c r="G421" s="264"/>
      <c r="H421" s="264"/>
      <c r="I421" s="264"/>
      <c r="J421" s="264"/>
      <c r="K421" s="264"/>
      <c r="L421" s="264"/>
      <c r="M421" s="265"/>
    </row>
    <row r="422" spans="1:13" x14ac:dyDescent="0.15">
      <c r="A422" s="264"/>
      <c r="B422" s="265"/>
      <c r="C422" s="264"/>
      <c r="D422" s="265"/>
      <c r="E422" s="264"/>
      <c r="F422" s="265"/>
      <c r="G422" s="264"/>
      <c r="H422" s="264"/>
      <c r="I422" s="264"/>
      <c r="J422" s="264"/>
      <c r="K422" s="264"/>
      <c r="L422" s="264"/>
      <c r="M422" s="265"/>
    </row>
    <row r="423" spans="1:13" x14ac:dyDescent="0.15">
      <c r="A423" s="264"/>
      <c r="B423" s="265"/>
      <c r="C423" s="264"/>
      <c r="D423" s="265"/>
      <c r="E423" s="264"/>
      <c r="F423" s="265"/>
      <c r="G423" s="264"/>
      <c r="H423" s="264"/>
      <c r="I423" s="264"/>
      <c r="J423" s="264"/>
      <c r="K423" s="264"/>
      <c r="L423" s="264"/>
      <c r="M423" s="265"/>
    </row>
    <row r="424" spans="1:13" x14ac:dyDescent="0.15">
      <c r="A424" s="264"/>
      <c r="B424" s="265"/>
      <c r="C424" s="264"/>
      <c r="D424" s="265"/>
      <c r="E424" s="264"/>
      <c r="F424" s="265"/>
      <c r="G424" s="264"/>
      <c r="H424" s="264"/>
      <c r="I424" s="264"/>
      <c r="J424" s="264"/>
      <c r="K424" s="264"/>
      <c r="L424" s="264"/>
      <c r="M424" s="265"/>
    </row>
    <row r="425" spans="1:13" x14ac:dyDescent="0.15">
      <c r="A425" s="264"/>
      <c r="B425" s="265"/>
      <c r="C425" s="264"/>
      <c r="D425" s="265"/>
      <c r="E425" s="264"/>
      <c r="F425" s="265"/>
      <c r="G425" s="264"/>
      <c r="H425" s="264"/>
      <c r="I425" s="264"/>
      <c r="J425" s="264"/>
      <c r="K425" s="264"/>
      <c r="L425" s="264"/>
      <c r="M425" s="265"/>
    </row>
    <row r="426" spans="1:13" x14ac:dyDescent="0.15">
      <c r="A426" s="264"/>
      <c r="B426" s="265"/>
      <c r="C426" s="264"/>
      <c r="D426" s="265"/>
      <c r="E426" s="264"/>
      <c r="F426" s="265"/>
      <c r="G426" s="264"/>
      <c r="H426" s="264"/>
      <c r="I426" s="264"/>
      <c r="J426" s="264"/>
      <c r="K426" s="264"/>
      <c r="L426" s="264"/>
      <c r="M426" s="265"/>
    </row>
    <row r="427" spans="1:13" x14ac:dyDescent="0.15">
      <c r="A427" s="264"/>
      <c r="B427" s="265"/>
      <c r="C427" s="264"/>
      <c r="D427" s="265"/>
      <c r="E427" s="264"/>
      <c r="F427" s="265"/>
      <c r="G427" s="264"/>
      <c r="H427" s="264"/>
      <c r="I427" s="264"/>
      <c r="J427" s="264"/>
      <c r="K427" s="264"/>
      <c r="L427" s="264"/>
      <c r="M427" s="265"/>
    </row>
    <row r="428" spans="1:13" x14ac:dyDescent="0.15">
      <c r="A428" s="264"/>
      <c r="B428" s="265"/>
      <c r="C428" s="264"/>
      <c r="D428" s="265"/>
      <c r="E428" s="264"/>
      <c r="F428" s="265"/>
      <c r="G428" s="264"/>
      <c r="H428" s="264"/>
      <c r="I428" s="264"/>
      <c r="J428" s="264"/>
      <c r="K428" s="264"/>
      <c r="L428" s="264"/>
      <c r="M428" s="265"/>
    </row>
    <row r="429" spans="1:13" x14ac:dyDescent="0.15">
      <c r="A429" s="264"/>
      <c r="B429" s="265"/>
      <c r="C429" s="264"/>
      <c r="D429" s="265"/>
      <c r="E429" s="264"/>
      <c r="F429" s="265"/>
      <c r="G429" s="264"/>
      <c r="H429" s="264"/>
      <c r="I429" s="264"/>
      <c r="J429" s="264"/>
      <c r="K429" s="264"/>
      <c r="L429" s="264"/>
      <c r="M429" s="265"/>
    </row>
    <row r="430" spans="1:13" x14ac:dyDescent="0.15">
      <c r="A430" s="264"/>
      <c r="B430" s="265"/>
      <c r="C430" s="264"/>
      <c r="D430" s="265"/>
      <c r="E430" s="264"/>
      <c r="F430" s="265"/>
      <c r="G430" s="264"/>
      <c r="H430" s="264"/>
      <c r="I430" s="264"/>
      <c r="J430" s="264"/>
      <c r="K430" s="264"/>
      <c r="L430" s="264"/>
      <c r="M430" s="265"/>
    </row>
    <row r="431" spans="1:13" x14ac:dyDescent="0.15">
      <c r="A431" s="264"/>
      <c r="B431" s="265"/>
      <c r="C431" s="264"/>
      <c r="D431" s="265"/>
      <c r="E431" s="264"/>
      <c r="F431" s="265"/>
      <c r="G431" s="264"/>
      <c r="H431" s="264"/>
      <c r="I431" s="264"/>
      <c r="J431" s="264"/>
      <c r="K431" s="264"/>
      <c r="L431" s="264"/>
      <c r="M431" s="265"/>
    </row>
    <row r="432" spans="1:13" x14ac:dyDescent="0.15">
      <c r="A432" s="264"/>
      <c r="B432" s="265"/>
      <c r="C432" s="264"/>
      <c r="D432" s="265"/>
      <c r="E432" s="264"/>
      <c r="F432" s="265"/>
      <c r="G432" s="264"/>
      <c r="H432" s="264"/>
      <c r="I432" s="264"/>
      <c r="J432" s="264"/>
      <c r="K432" s="264"/>
      <c r="L432" s="264"/>
      <c r="M432" s="265"/>
    </row>
    <row r="433" spans="1:13" x14ac:dyDescent="0.15">
      <c r="A433" s="264"/>
      <c r="B433" s="265"/>
      <c r="C433" s="264"/>
      <c r="D433" s="265"/>
      <c r="E433" s="264"/>
      <c r="F433" s="265"/>
      <c r="G433" s="264"/>
      <c r="H433" s="264"/>
      <c r="I433" s="264"/>
      <c r="J433" s="264"/>
      <c r="K433" s="264"/>
      <c r="L433" s="264"/>
      <c r="M433" s="265"/>
    </row>
    <row r="434" spans="1:13" x14ac:dyDescent="0.15">
      <c r="A434" s="264"/>
      <c r="B434" s="265"/>
      <c r="C434" s="264"/>
      <c r="D434" s="265"/>
      <c r="E434" s="264"/>
      <c r="F434" s="265"/>
      <c r="G434" s="264"/>
      <c r="H434" s="264"/>
      <c r="I434" s="264"/>
      <c r="J434" s="264"/>
      <c r="K434" s="264"/>
      <c r="L434" s="264"/>
      <c r="M434" s="265"/>
    </row>
    <row r="435" spans="1:13" x14ac:dyDescent="0.15">
      <c r="A435" s="264"/>
      <c r="B435" s="265"/>
      <c r="C435" s="264"/>
      <c r="D435" s="265"/>
      <c r="E435" s="264"/>
      <c r="F435" s="265"/>
      <c r="G435" s="264"/>
      <c r="H435" s="264"/>
      <c r="I435" s="264"/>
      <c r="J435" s="264"/>
      <c r="K435" s="264"/>
      <c r="L435" s="264"/>
      <c r="M435" s="265"/>
    </row>
    <row r="436" spans="1:13" x14ac:dyDescent="0.15">
      <c r="A436" s="264"/>
      <c r="B436" s="265"/>
      <c r="C436" s="264"/>
      <c r="D436" s="265"/>
      <c r="E436" s="264"/>
      <c r="F436" s="265"/>
      <c r="G436" s="264"/>
      <c r="H436" s="264"/>
      <c r="I436" s="264"/>
      <c r="J436" s="264"/>
      <c r="K436" s="264"/>
      <c r="L436" s="264"/>
      <c r="M436" s="265"/>
    </row>
    <row r="437" spans="1:13" x14ac:dyDescent="0.15">
      <c r="A437" s="264"/>
      <c r="B437" s="265"/>
      <c r="C437" s="264"/>
      <c r="D437" s="265"/>
      <c r="E437" s="264"/>
      <c r="F437" s="265"/>
      <c r="G437" s="264"/>
      <c r="H437" s="264"/>
      <c r="I437" s="264"/>
      <c r="J437" s="264"/>
      <c r="K437" s="264"/>
      <c r="L437" s="264"/>
      <c r="M437" s="265"/>
    </row>
    <row r="438" spans="1:13" x14ac:dyDescent="0.15">
      <c r="A438" s="264"/>
      <c r="B438" s="265"/>
      <c r="C438" s="264"/>
      <c r="D438" s="265"/>
      <c r="E438" s="264"/>
      <c r="F438" s="265"/>
      <c r="G438" s="264"/>
      <c r="H438" s="264"/>
      <c r="I438" s="264"/>
      <c r="J438" s="264"/>
      <c r="K438" s="264"/>
      <c r="L438" s="264"/>
      <c r="M438" s="265"/>
    </row>
    <row r="439" spans="1:13" x14ac:dyDescent="0.15">
      <c r="A439" s="264"/>
      <c r="B439" s="265"/>
      <c r="C439" s="264"/>
      <c r="D439" s="265"/>
      <c r="E439" s="264"/>
      <c r="F439" s="265"/>
      <c r="G439" s="264"/>
      <c r="H439" s="264"/>
      <c r="I439" s="264"/>
      <c r="J439" s="264"/>
      <c r="K439" s="264"/>
      <c r="L439" s="264"/>
      <c r="M439" s="265"/>
    </row>
    <row r="440" spans="1:13" x14ac:dyDescent="0.15">
      <c r="A440" s="264"/>
      <c r="B440" s="265"/>
      <c r="C440" s="264"/>
      <c r="D440" s="265"/>
      <c r="E440" s="264"/>
      <c r="F440" s="265"/>
      <c r="G440" s="264"/>
      <c r="H440" s="264"/>
      <c r="I440" s="264"/>
      <c r="J440" s="264"/>
      <c r="K440" s="264"/>
      <c r="L440" s="264"/>
      <c r="M440" s="265"/>
    </row>
    <row r="441" spans="1:13" x14ac:dyDescent="0.15">
      <c r="A441" s="264"/>
      <c r="B441" s="265"/>
      <c r="C441" s="264"/>
      <c r="D441" s="265"/>
      <c r="E441" s="264"/>
      <c r="F441" s="265"/>
      <c r="G441" s="264"/>
      <c r="H441" s="264"/>
      <c r="I441" s="264"/>
      <c r="J441" s="264"/>
      <c r="K441" s="264"/>
      <c r="L441" s="264"/>
      <c r="M441" s="265"/>
    </row>
    <row r="442" spans="1:13" x14ac:dyDescent="0.15">
      <c r="A442" s="264"/>
      <c r="B442" s="265"/>
      <c r="C442" s="264"/>
      <c r="D442" s="265"/>
      <c r="E442" s="264"/>
      <c r="F442" s="265"/>
      <c r="G442" s="264"/>
      <c r="H442" s="264"/>
      <c r="I442" s="264"/>
      <c r="J442" s="264"/>
      <c r="K442" s="264"/>
      <c r="L442" s="264"/>
      <c r="M442" s="265"/>
    </row>
    <row r="443" spans="1:13" x14ac:dyDescent="0.15">
      <c r="A443" s="264"/>
      <c r="B443" s="265"/>
      <c r="C443" s="264"/>
      <c r="D443" s="265"/>
      <c r="E443" s="264"/>
      <c r="F443" s="265"/>
      <c r="G443" s="264"/>
      <c r="H443" s="264"/>
      <c r="I443" s="264"/>
      <c r="J443" s="264"/>
      <c r="K443" s="264"/>
      <c r="L443" s="264"/>
      <c r="M443" s="265"/>
    </row>
    <row r="444" spans="1:13" x14ac:dyDescent="0.15">
      <c r="A444" s="264"/>
      <c r="B444" s="265"/>
      <c r="C444" s="264"/>
      <c r="D444" s="265"/>
      <c r="E444" s="264"/>
      <c r="F444" s="265"/>
      <c r="G444" s="264"/>
      <c r="H444" s="264"/>
      <c r="I444" s="264"/>
      <c r="J444" s="264"/>
      <c r="K444" s="264"/>
      <c r="L444" s="264"/>
      <c r="M444" s="265"/>
    </row>
    <row r="445" spans="1:13" x14ac:dyDescent="0.15">
      <c r="A445" s="264"/>
      <c r="B445" s="265"/>
      <c r="C445" s="264"/>
      <c r="D445" s="265"/>
      <c r="E445" s="264"/>
      <c r="F445" s="265"/>
      <c r="G445" s="264"/>
      <c r="H445" s="264"/>
      <c r="I445" s="264"/>
      <c r="J445" s="264"/>
      <c r="K445" s="264"/>
      <c r="L445" s="264"/>
      <c r="M445" s="265"/>
    </row>
    <row r="446" spans="1:13" x14ac:dyDescent="0.15">
      <c r="A446" s="264"/>
      <c r="B446" s="265"/>
      <c r="C446" s="264"/>
      <c r="D446" s="265"/>
      <c r="E446" s="264"/>
      <c r="F446" s="265"/>
      <c r="G446" s="264"/>
      <c r="H446" s="264"/>
      <c r="I446" s="264"/>
      <c r="J446" s="264"/>
      <c r="K446" s="264"/>
      <c r="L446" s="264"/>
      <c r="M446" s="265"/>
    </row>
    <row r="447" spans="1:13" x14ac:dyDescent="0.15">
      <c r="A447" s="264"/>
      <c r="B447" s="265"/>
      <c r="C447" s="264"/>
      <c r="D447" s="265"/>
      <c r="E447" s="264"/>
      <c r="F447" s="265"/>
      <c r="G447" s="264"/>
      <c r="H447" s="264"/>
      <c r="I447" s="264"/>
      <c r="J447" s="264"/>
      <c r="K447" s="264"/>
      <c r="L447" s="264"/>
      <c r="M447" s="265"/>
    </row>
    <row r="448" spans="1:13" x14ac:dyDescent="0.15">
      <c r="A448" s="264"/>
      <c r="B448" s="265"/>
      <c r="C448" s="264"/>
      <c r="D448" s="265"/>
      <c r="E448" s="264"/>
      <c r="F448" s="265"/>
      <c r="G448" s="264"/>
      <c r="H448" s="264"/>
      <c r="I448" s="264"/>
      <c r="J448" s="264"/>
      <c r="K448" s="264"/>
      <c r="L448" s="264"/>
      <c r="M448" s="265"/>
    </row>
    <row r="449" spans="1:13" x14ac:dyDescent="0.15">
      <c r="A449" s="264"/>
      <c r="B449" s="265"/>
      <c r="C449" s="264"/>
      <c r="D449" s="265"/>
      <c r="E449" s="264"/>
      <c r="F449" s="265"/>
      <c r="G449" s="264"/>
      <c r="H449" s="264"/>
      <c r="I449" s="264"/>
      <c r="J449" s="264"/>
      <c r="K449" s="264"/>
      <c r="L449" s="264"/>
      <c r="M449" s="265"/>
    </row>
    <row r="450" spans="1:13" x14ac:dyDescent="0.15">
      <c r="A450" s="264"/>
      <c r="B450" s="265"/>
      <c r="C450" s="264"/>
      <c r="D450" s="265"/>
      <c r="E450" s="264"/>
      <c r="F450" s="265"/>
      <c r="G450" s="264"/>
      <c r="H450" s="264"/>
      <c r="I450" s="264"/>
      <c r="J450" s="264"/>
      <c r="K450" s="264"/>
      <c r="L450" s="264"/>
      <c r="M450" s="265"/>
    </row>
    <row r="451" spans="1:13" x14ac:dyDescent="0.15">
      <c r="A451" s="264"/>
      <c r="B451" s="265"/>
      <c r="C451" s="264"/>
      <c r="D451" s="265"/>
      <c r="E451" s="264"/>
      <c r="F451" s="265"/>
      <c r="G451" s="264"/>
      <c r="H451" s="264"/>
      <c r="I451" s="264"/>
      <c r="J451" s="264"/>
      <c r="K451" s="264"/>
      <c r="L451" s="264"/>
      <c r="M451" s="265"/>
    </row>
    <row r="452" spans="1:13" x14ac:dyDescent="0.15">
      <c r="A452" s="264"/>
      <c r="B452" s="265"/>
      <c r="C452" s="264"/>
      <c r="D452" s="265"/>
      <c r="E452" s="264"/>
      <c r="F452" s="265"/>
      <c r="G452" s="264"/>
      <c r="H452" s="264"/>
      <c r="I452" s="264"/>
      <c r="J452" s="264"/>
      <c r="K452" s="264"/>
      <c r="L452" s="264"/>
      <c r="M452" s="265"/>
    </row>
    <row r="453" spans="1:13" x14ac:dyDescent="0.15">
      <c r="A453" s="264"/>
      <c r="B453" s="265"/>
      <c r="C453" s="264"/>
      <c r="D453" s="265"/>
      <c r="E453" s="264"/>
      <c r="F453" s="265"/>
      <c r="G453" s="264"/>
      <c r="H453" s="264"/>
      <c r="I453" s="264"/>
      <c r="J453" s="264"/>
      <c r="K453" s="264"/>
      <c r="L453" s="264"/>
      <c r="M453" s="265"/>
    </row>
    <row r="454" spans="1:13" x14ac:dyDescent="0.15">
      <c r="A454" s="264"/>
      <c r="B454" s="265"/>
      <c r="C454" s="264"/>
      <c r="D454" s="265"/>
      <c r="E454" s="264"/>
      <c r="F454" s="265"/>
      <c r="G454" s="264"/>
      <c r="H454" s="264"/>
      <c r="I454" s="264"/>
      <c r="J454" s="264"/>
      <c r="K454" s="264"/>
      <c r="L454" s="264"/>
      <c r="M454" s="265"/>
    </row>
    <row r="455" spans="1:13" x14ac:dyDescent="0.15">
      <c r="A455" s="264"/>
      <c r="B455" s="265"/>
      <c r="C455" s="264"/>
      <c r="D455" s="265"/>
      <c r="E455" s="264"/>
      <c r="F455" s="265"/>
      <c r="G455" s="264"/>
      <c r="H455" s="264"/>
      <c r="I455" s="264"/>
      <c r="J455" s="264"/>
      <c r="K455" s="264"/>
      <c r="L455" s="264"/>
      <c r="M455" s="265"/>
    </row>
    <row r="456" spans="1:13" x14ac:dyDescent="0.15">
      <c r="A456" s="264"/>
      <c r="B456" s="265"/>
      <c r="C456" s="264"/>
      <c r="D456" s="265"/>
      <c r="E456" s="264"/>
      <c r="F456" s="265"/>
      <c r="G456" s="264"/>
      <c r="H456" s="264"/>
      <c r="I456" s="264"/>
      <c r="J456" s="264"/>
      <c r="K456" s="264"/>
      <c r="L456" s="264"/>
      <c r="M456" s="265"/>
    </row>
    <row r="457" spans="1:13" x14ac:dyDescent="0.15">
      <c r="A457" s="264"/>
      <c r="B457" s="265"/>
      <c r="C457" s="264"/>
      <c r="D457" s="265"/>
      <c r="E457" s="264"/>
      <c r="F457" s="265"/>
      <c r="G457" s="264"/>
      <c r="H457" s="264"/>
      <c r="I457" s="264"/>
      <c r="J457" s="264"/>
      <c r="K457" s="264"/>
      <c r="L457" s="264"/>
      <c r="M457" s="265"/>
    </row>
    <row r="458" spans="1:13" x14ac:dyDescent="0.15">
      <c r="A458" s="264"/>
      <c r="B458" s="265"/>
      <c r="C458" s="264"/>
      <c r="D458" s="265"/>
      <c r="E458" s="264"/>
      <c r="F458" s="265"/>
      <c r="G458" s="264"/>
      <c r="H458" s="264"/>
      <c r="I458" s="264"/>
      <c r="J458" s="264"/>
      <c r="K458" s="264"/>
      <c r="L458" s="264"/>
      <c r="M458" s="265"/>
    </row>
    <row r="459" spans="1:13" x14ac:dyDescent="0.15">
      <c r="A459" s="264"/>
      <c r="B459" s="265"/>
      <c r="C459" s="264"/>
      <c r="D459" s="265"/>
      <c r="E459" s="264"/>
      <c r="F459" s="265"/>
      <c r="G459" s="264"/>
      <c r="H459" s="264"/>
      <c r="I459" s="264"/>
      <c r="J459" s="264"/>
      <c r="K459" s="264"/>
      <c r="L459" s="264"/>
      <c r="M459" s="265"/>
    </row>
    <row r="460" spans="1:13" x14ac:dyDescent="0.15">
      <c r="A460" s="264"/>
      <c r="B460" s="265"/>
      <c r="C460" s="264"/>
      <c r="D460" s="265"/>
      <c r="E460" s="264"/>
      <c r="F460" s="265"/>
      <c r="G460" s="264"/>
      <c r="H460" s="264"/>
      <c r="I460" s="264"/>
      <c r="J460" s="264"/>
      <c r="K460" s="264"/>
      <c r="L460" s="264"/>
      <c r="M460" s="265"/>
    </row>
    <row r="461" spans="1:13" x14ac:dyDescent="0.15">
      <c r="A461" s="264"/>
      <c r="B461" s="265"/>
      <c r="C461" s="264"/>
      <c r="D461" s="265"/>
      <c r="E461" s="264"/>
      <c r="F461" s="265"/>
      <c r="G461" s="264"/>
      <c r="H461" s="264"/>
      <c r="I461" s="264"/>
      <c r="J461" s="264"/>
      <c r="K461" s="264"/>
      <c r="L461" s="264"/>
      <c r="M461" s="265"/>
    </row>
    <row r="462" spans="1:13" x14ac:dyDescent="0.15">
      <c r="A462" s="264"/>
      <c r="B462" s="265"/>
      <c r="C462" s="264"/>
      <c r="D462" s="265"/>
      <c r="E462" s="264"/>
      <c r="F462" s="265"/>
      <c r="G462" s="264"/>
      <c r="H462" s="264"/>
      <c r="I462" s="264"/>
      <c r="J462" s="264"/>
      <c r="K462" s="264"/>
      <c r="L462" s="264"/>
      <c r="M462" s="265"/>
    </row>
    <row r="463" spans="1:13" x14ac:dyDescent="0.15">
      <c r="A463" s="264"/>
      <c r="B463" s="265"/>
      <c r="C463" s="264"/>
      <c r="D463" s="265"/>
      <c r="E463" s="264"/>
      <c r="F463" s="265"/>
      <c r="G463" s="264"/>
      <c r="H463" s="264"/>
      <c r="I463" s="264"/>
      <c r="J463" s="264"/>
      <c r="K463" s="264"/>
      <c r="L463" s="264"/>
      <c r="M463" s="265"/>
    </row>
    <row r="464" spans="1:13" x14ac:dyDescent="0.15">
      <c r="A464" s="264"/>
      <c r="B464" s="265"/>
      <c r="C464" s="264"/>
      <c r="D464" s="265"/>
      <c r="E464" s="264"/>
      <c r="F464" s="265"/>
      <c r="G464" s="264"/>
      <c r="H464" s="264"/>
      <c r="I464" s="264"/>
      <c r="J464" s="264"/>
      <c r="K464" s="264"/>
      <c r="L464" s="264"/>
      <c r="M464" s="265"/>
    </row>
    <row r="465" spans="1:13" x14ac:dyDescent="0.15">
      <c r="A465" s="264"/>
      <c r="B465" s="265"/>
      <c r="C465" s="264"/>
      <c r="D465" s="265"/>
      <c r="E465" s="264"/>
      <c r="F465" s="265"/>
      <c r="G465" s="264"/>
      <c r="H465" s="264"/>
      <c r="I465" s="264"/>
      <c r="J465" s="264"/>
      <c r="K465" s="264"/>
      <c r="L465" s="264"/>
      <c r="M465" s="265"/>
    </row>
    <row r="466" spans="1:13" x14ac:dyDescent="0.15">
      <c r="A466" s="264"/>
      <c r="B466" s="265"/>
      <c r="C466" s="264"/>
      <c r="D466" s="265"/>
      <c r="E466" s="264"/>
      <c r="F466" s="265"/>
      <c r="G466" s="264"/>
      <c r="H466" s="264"/>
      <c r="I466" s="264"/>
      <c r="J466" s="264"/>
      <c r="K466" s="264"/>
      <c r="L466" s="264"/>
      <c r="M466" s="265"/>
    </row>
    <row r="467" spans="1:13" x14ac:dyDescent="0.15">
      <c r="A467" s="264"/>
      <c r="B467" s="265"/>
      <c r="C467" s="264"/>
      <c r="D467" s="265"/>
      <c r="E467" s="264"/>
      <c r="F467" s="265"/>
      <c r="G467" s="264"/>
      <c r="H467" s="264"/>
      <c r="I467" s="264"/>
      <c r="J467" s="264"/>
      <c r="K467" s="264"/>
      <c r="L467" s="264"/>
      <c r="M467" s="265"/>
    </row>
    <row r="468" spans="1:13" x14ac:dyDescent="0.15">
      <c r="A468" s="264"/>
      <c r="B468" s="265"/>
      <c r="C468" s="264"/>
      <c r="D468" s="265"/>
      <c r="E468" s="264"/>
      <c r="F468" s="265"/>
      <c r="G468" s="264"/>
      <c r="H468" s="264"/>
      <c r="I468" s="264"/>
      <c r="J468" s="264"/>
      <c r="K468" s="264"/>
      <c r="L468" s="264"/>
      <c r="M468" s="265"/>
    </row>
    <row r="469" spans="1:13" x14ac:dyDescent="0.15">
      <c r="A469" s="264"/>
      <c r="B469" s="265"/>
      <c r="C469" s="264"/>
      <c r="D469" s="265"/>
      <c r="E469" s="264"/>
      <c r="F469" s="265"/>
      <c r="G469" s="264"/>
      <c r="H469" s="264"/>
      <c r="I469" s="264"/>
      <c r="J469" s="264"/>
      <c r="K469" s="264"/>
      <c r="L469" s="264"/>
      <c r="M469" s="265"/>
    </row>
    <row r="470" spans="1:13" x14ac:dyDescent="0.15">
      <c r="A470" s="264"/>
      <c r="B470" s="265"/>
      <c r="C470" s="264"/>
      <c r="D470" s="265"/>
      <c r="E470" s="264"/>
      <c r="F470" s="265"/>
      <c r="G470" s="264"/>
      <c r="H470" s="264"/>
      <c r="I470" s="264"/>
      <c r="J470" s="264"/>
      <c r="K470" s="264"/>
      <c r="L470" s="264"/>
      <c r="M470" s="265"/>
    </row>
    <row r="471" spans="1:13" x14ac:dyDescent="0.15">
      <c r="A471" s="264"/>
      <c r="B471" s="265"/>
      <c r="C471" s="264"/>
      <c r="D471" s="265"/>
      <c r="E471" s="264"/>
      <c r="F471" s="265"/>
      <c r="G471" s="264"/>
      <c r="H471" s="264"/>
      <c r="I471" s="264"/>
      <c r="J471" s="264"/>
      <c r="K471" s="264"/>
      <c r="L471" s="264"/>
      <c r="M471" s="265"/>
    </row>
    <row r="472" spans="1:13" x14ac:dyDescent="0.15">
      <c r="A472" s="264"/>
      <c r="B472" s="265"/>
      <c r="C472" s="264"/>
      <c r="D472" s="265"/>
      <c r="E472" s="264"/>
      <c r="F472" s="265"/>
      <c r="G472" s="264"/>
      <c r="H472" s="264"/>
      <c r="I472" s="264"/>
      <c r="J472" s="264"/>
      <c r="K472" s="264"/>
      <c r="L472" s="264"/>
      <c r="M472" s="265"/>
    </row>
    <row r="473" spans="1:13" x14ac:dyDescent="0.15">
      <c r="A473" s="264"/>
      <c r="B473" s="265"/>
      <c r="C473" s="264"/>
      <c r="D473" s="265"/>
      <c r="E473" s="264"/>
      <c r="F473" s="265"/>
      <c r="G473" s="264"/>
      <c r="H473" s="264"/>
      <c r="I473" s="264"/>
      <c r="J473" s="264"/>
      <c r="K473" s="264"/>
      <c r="L473" s="264"/>
      <c r="M473" s="265"/>
    </row>
    <row r="474" spans="1:13" x14ac:dyDescent="0.15">
      <c r="A474" s="264"/>
      <c r="B474" s="265"/>
      <c r="C474" s="264"/>
      <c r="D474" s="265"/>
      <c r="E474" s="264"/>
      <c r="F474" s="265"/>
      <c r="G474" s="264"/>
      <c r="H474" s="264"/>
      <c r="I474" s="264"/>
      <c r="J474" s="264"/>
      <c r="K474" s="264"/>
      <c r="L474" s="264"/>
      <c r="M474" s="265"/>
    </row>
    <row r="475" spans="1:13" x14ac:dyDescent="0.15">
      <c r="A475" s="264"/>
      <c r="B475" s="265"/>
      <c r="C475" s="264"/>
      <c r="D475" s="265"/>
      <c r="E475" s="264"/>
      <c r="F475" s="265"/>
      <c r="G475" s="264"/>
      <c r="H475" s="264"/>
      <c r="I475" s="264"/>
      <c r="J475" s="264"/>
      <c r="K475" s="264"/>
      <c r="L475" s="264"/>
      <c r="M475" s="265"/>
    </row>
    <row r="476" spans="1:13" x14ac:dyDescent="0.15">
      <c r="A476" s="264"/>
      <c r="B476" s="265"/>
      <c r="C476" s="264"/>
      <c r="D476" s="265"/>
      <c r="E476" s="264"/>
      <c r="F476" s="265"/>
      <c r="G476" s="264"/>
      <c r="H476" s="264"/>
      <c r="I476" s="264"/>
      <c r="J476" s="264"/>
      <c r="K476" s="264"/>
      <c r="L476" s="264"/>
      <c r="M476" s="265"/>
    </row>
    <row r="477" spans="1:13" x14ac:dyDescent="0.15">
      <c r="A477" s="264"/>
      <c r="B477" s="265"/>
      <c r="C477" s="264"/>
      <c r="D477" s="265"/>
      <c r="E477" s="264"/>
      <c r="F477" s="265"/>
      <c r="G477" s="264"/>
      <c r="H477" s="264"/>
      <c r="I477" s="264"/>
      <c r="J477" s="264"/>
      <c r="K477" s="264"/>
      <c r="L477" s="264"/>
      <c r="M477" s="265"/>
    </row>
    <row r="478" spans="1:13" x14ac:dyDescent="0.15">
      <c r="A478" s="264"/>
      <c r="B478" s="265"/>
      <c r="C478" s="264"/>
      <c r="D478" s="265"/>
      <c r="E478" s="264"/>
      <c r="F478" s="265"/>
      <c r="G478" s="264"/>
      <c r="H478" s="264"/>
      <c r="I478" s="264"/>
      <c r="J478" s="264"/>
      <c r="K478" s="264"/>
      <c r="L478" s="264"/>
      <c r="M478" s="265"/>
    </row>
    <row r="479" spans="1:13" x14ac:dyDescent="0.15">
      <c r="A479" s="264"/>
      <c r="B479" s="265"/>
      <c r="C479" s="264"/>
      <c r="D479" s="265"/>
      <c r="E479" s="264"/>
      <c r="F479" s="265"/>
      <c r="G479" s="264"/>
      <c r="H479" s="264"/>
      <c r="I479" s="264"/>
      <c r="J479" s="264"/>
      <c r="K479" s="264"/>
      <c r="L479" s="264"/>
      <c r="M479" s="265"/>
    </row>
    <row r="480" spans="1:13" x14ac:dyDescent="0.15">
      <c r="A480" s="264"/>
      <c r="B480" s="265"/>
      <c r="C480" s="264"/>
      <c r="D480" s="265"/>
      <c r="E480" s="264"/>
      <c r="F480" s="265"/>
      <c r="G480" s="264"/>
      <c r="H480" s="264"/>
      <c r="I480" s="264"/>
      <c r="J480" s="264"/>
      <c r="K480" s="264"/>
      <c r="L480" s="264"/>
      <c r="M480" s="265"/>
    </row>
    <row r="481" spans="1:13" x14ac:dyDescent="0.15">
      <c r="A481" s="264"/>
      <c r="B481" s="265"/>
      <c r="C481" s="264"/>
      <c r="D481" s="265"/>
      <c r="E481" s="264"/>
      <c r="F481" s="265"/>
      <c r="G481" s="264"/>
      <c r="H481" s="264"/>
      <c r="I481" s="264"/>
      <c r="J481" s="264"/>
      <c r="K481" s="264"/>
      <c r="L481" s="264"/>
      <c r="M481" s="265"/>
    </row>
    <row r="482" spans="1:13" x14ac:dyDescent="0.15">
      <c r="A482" s="264"/>
      <c r="B482" s="265"/>
      <c r="C482" s="264"/>
      <c r="D482" s="265"/>
      <c r="E482" s="264"/>
      <c r="F482" s="265"/>
      <c r="G482" s="264"/>
      <c r="H482" s="264"/>
      <c r="I482" s="264"/>
      <c r="J482" s="264"/>
      <c r="K482" s="264"/>
      <c r="L482" s="264"/>
      <c r="M482" s="265"/>
    </row>
    <row r="483" spans="1:13" x14ac:dyDescent="0.15">
      <c r="A483" s="264"/>
      <c r="B483" s="265"/>
      <c r="C483" s="264"/>
      <c r="D483" s="265"/>
      <c r="E483" s="264"/>
      <c r="F483" s="265"/>
      <c r="G483" s="264"/>
      <c r="H483" s="264"/>
      <c r="I483" s="264"/>
      <c r="J483" s="264"/>
      <c r="K483" s="264"/>
      <c r="L483" s="264"/>
      <c r="M483" s="265"/>
    </row>
    <row r="484" spans="1:13" x14ac:dyDescent="0.15">
      <c r="A484" s="264"/>
      <c r="B484" s="265"/>
      <c r="C484" s="264"/>
      <c r="D484" s="265"/>
      <c r="E484" s="264"/>
      <c r="F484" s="265"/>
      <c r="G484" s="264"/>
      <c r="H484" s="264"/>
      <c r="I484" s="264"/>
      <c r="J484" s="264"/>
      <c r="K484" s="264"/>
      <c r="L484" s="264"/>
      <c r="M484" s="265"/>
    </row>
    <row r="485" spans="1:13" x14ac:dyDescent="0.15">
      <c r="A485" s="264"/>
      <c r="B485" s="265"/>
      <c r="C485" s="264"/>
      <c r="D485" s="265"/>
      <c r="E485" s="264"/>
      <c r="F485" s="265"/>
      <c r="G485" s="264"/>
      <c r="H485" s="264"/>
      <c r="I485" s="264"/>
      <c r="J485" s="264"/>
      <c r="K485" s="264"/>
      <c r="L485" s="264"/>
      <c r="M485" s="265"/>
    </row>
    <row r="486" spans="1:13" x14ac:dyDescent="0.15">
      <c r="A486" s="264"/>
      <c r="B486" s="265"/>
      <c r="C486" s="264"/>
      <c r="D486" s="265"/>
      <c r="E486" s="264"/>
      <c r="F486" s="265"/>
      <c r="G486" s="264"/>
      <c r="H486" s="264"/>
      <c r="I486" s="264"/>
      <c r="J486" s="264"/>
      <c r="K486" s="264"/>
      <c r="L486" s="264"/>
      <c r="M486" s="265"/>
    </row>
    <row r="487" spans="1:13" x14ac:dyDescent="0.15">
      <c r="A487" s="264"/>
      <c r="B487" s="265"/>
      <c r="C487" s="264"/>
      <c r="D487" s="265"/>
      <c r="E487" s="264"/>
      <c r="F487" s="265"/>
      <c r="G487" s="264"/>
      <c r="H487" s="264"/>
      <c r="I487" s="264"/>
      <c r="J487" s="264"/>
      <c r="K487" s="264"/>
      <c r="L487" s="264"/>
      <c r="M487" s="265"/>
    </row>
    <row r="488" spans="1:13" x14ac:dyDescent="0.15">
      <c r="A488" s="264"/>
      <c r="B488" s="265"/>
      <c r="C488" s="264"/>
      <c r="D488" s="265"/>
      <c r="E488" s="264"/>
      <c r="F488" s="265"/>
      <c r="G488" s="264"/>
      <c r="H488" s="264"/>
      <c r="I488" s="264"/>
      <c r="J488" s="264"/>
      <c r="K488" s="264"/>
      <c r="L488" s="264"/>
      <c r="M488" s="265"/>
    </row>
    <row r="489" spans="1:13" x14ac:dyDescent="0.15">
      <c r="A489" s="264"/>
      <c r="B489" s="265"/>
      <c r="C489" s="264"/>
      <c r="D489" s="265"/>
      <c r="E489" s="264"/>
      <c r="F489" s="265"/>
      <c r="G489" s="264"/>
      <c r="H489" s="264"/>
      <c r="I489" s="264"/>
      <c r="J489" s="264"/>
      <c r="K489" s="264"/>
      <c r="L489" s="264"/>
      <c r="M489" s="265"/>
    </row>
    <row r="490" spans="1:13" x14ac:dyDescent="0.15">
      <c r="A490" s="264"/>
      <c r="B490" s="265"/>
      <c r="C490" s="264"/>
      <c r="D490" s="265"/>
      <c r="E490" s="264"/>
      <c r="F490" s="265"/>
      <c r="G490" s="264"/>
      <c r="H490" s="264"/>
      <c r="I490" s="264"/>
      <c r="J490" s="264"/>
      <c r="K490" s="264"/>
      <c r="L490" s="264"/>
      <c r="M490" s="265"/>
    </row>
    <row r="491" spans="1:13" x14ac:dyDescent="0.15">
      <c r="A491" s="264"/>
      <c r="B491" s="265"/>
      <c r="C491" s="264"/>
      <c r="D491" s="265"/>
      <c r="E491" s="264"/>
      <c r="F491" s="265"/>
      <c r="G491" s="264"/>
      <c r="H491" s="264"/>
      <c r="I491" s="264"/>
      <c r="J491" s="264"/>
      <c r="K491" s="264"/>
      <c r="L491" s="264"/>
      <c r="M491" s="265"/>
    </row>
    <row r="492" spans="1:13" x14ac:dyDescent="0.15">
      <c r="A492" s="264"/>
      <c r="B492" s="265"/>
      <c r="C492" s="264"/>
      <c r="D492" s="265"/>
      <c r="E492" s="264"/>
      <c r="F492" s="265"/>
      <c r="G492" s="264"/>
      <c r="H492" s="264"/>
      <c r="I492" s="264"/>
      <c r="J492" s="264"/>
      <c r="K492" s="264"/>
      <c r="L492" s="264"/>
      <c r="M492" s="265"/>
    </row>
    <row r="493" spans="1:13" x14ac:dyDescent="0.15">
      <c r="A493" s="264"/>
      <c r="B493" s="265"/>
      <c r="C493" s="264"/>
      <c r="D493" s="265"/>
      <c r="E493" s="264"/>
      <c r="F493" s="265"/>
      <c r="G493" s="264"/>
      <c r="H493" s="264"/>
      <c r="I493" s="264"/>
      <c r="J493" s="264"/>
      <c r="K493" s="264"/>
      <c r="L493" s="264"/>
      <c r="M493" s="265"/>
    </row>
    <row r="494" spans="1:13" x14ac:dyDescent="0.15">
      <c r="A494" s="264"/>
      <c r="B494" s="265"/>
      <c r="C494" s="264"/>
      <c r="D494" s="265"/>
      <c r="E494" s="264"/>
      <c r="F494" s="265"/>
      <c r="G494" s="264"/>
      <c r="H494" s="264"/>
      <c r="I494" s="264"/>
      <c r="J494" s="264"/>
      <c r="K494" s="264"/>
      <c r="L494" s="264"/>
      <c r="M494" s="265"/>
    </row>
    <row r="495" spans="1:13" x14ac:dyDescent="0.15">
      <c r="A495" s="264"/>
      <c r="B495" s="265"/>
      <c r="C495" s="264"/>
      <c r="D495" s="265"/>
      <c r="E495" s="264"/>
      <c r="F495" s="265"/>
      <c r="G495" s="264"/>
      <c r="H495" s="264"/>
      <c r="I495" s="264"/>
      <c r="J495" s="264"/>
      <c r="K495" s="264"/>
      <c r="L495" s="264"/>
      <c r="M495" s="265"/>
    </row>
    <row r="496" spans="1:13" x14ac:dyDescent="0.15">
      <c r="A496" s="264"/>
      <c r="B496" s="265"/>
      <c r="C496" s="264"/>
      <c r="D496" s="265"/>
      <c r="E496" s="264"/>
      <c r="F496" s="265"/>
      <c r="G496" s="264"/>
      <c r="H496" s="264"/>
      <c r="I496" s="264"/>
      <c r="J496" s="264"/>
      <c r="K496" s="264"/>
      <c r="L496" s="264"/>
      <c r="M496" s="265"/>
    </row>
    <row r="497" spans="1:13" x14ac:dyDescent="0.15">
      <c r="A497" s="264"/>
      <c r="B497" s="265"/>
      <c r="C497" s="264"/>
      <c r="D497" s="265"/>
      <c r="E497" s="264"/>
      <c r="F497" s="265"/>
      <c r="G497" s="264"/>
      <c r="H497" s="264"/>
      <c r="I497" s="264"/>
      <c r="J497" s="264"/>
      <c r="K497" s="264"/>
      <c r="L497" s="264"/>
      <c r="M497" s="265"/>
    </row>
    <row r="498" spans="1:13" x14ac:dyDescent="0.15">
      <c r="A498" s="264"/>
      <c r="B498" s="265"/>
      <c r="C498" s="264"/>
      <c r="D498" s="265"/>
      <c r="E498" s="264"/>
      <c r="F498" s="265"/>
      <c r="G498" s="264"/>
      <c r="H498" s="264"/>
      <c r="I498" s="264"/>
      <c r="J498" s="264"/>
      <c r="K498" s="264"/>
      <c r="L498" s="264"/>
      <c r="M498" s="265"/>
    </row>
    <row r="499" spans="1:13" x14ac:dyDescent="0.15">
      <c r="A499" s="264"/>
      <c r="B499" s="265"/>
      <c r="C499" s="264"/>
      <c r="D499" s="265"/>
      <c r="E499" s="264"/>
      <c r="F499" s="265"/>
      <c r="G499" s="264"/>
      <c r="H499" s="264"/>
      <c r="I499" s="264"/>
      <c r="J499" s="264"/>
      <c r="K499" s="264"/>
      <c r="L499" s="264"/>
      <c r="M499" s="265"/>
    </row>
    <row r="500" spans="1:13" x14ac:dyDescent="0.15">
      <c r="A500" s="264"/>
      <c r="B500" s="265"/>
      <c r="C500" s="264"/>
      <c r="D500" s="265"/>
      <c r="E500" s="264"/>
      <c r="F500" s="265"/>
      <c r="G500" s="264"/>
      <c r="H500" s="264"/>
      <c r="I500" s="264"/>
      <c r="J500" s="264"/>
      <c r="K500" s="264"/>
      <c r="L500" s="264"/>
      <c r="M500" s="265"/>
    </row>
    <row r="501" spans="1:13" x14ac:dyDescent="0.15">
      <c r="A501" s="264"/>
      <c r="B501" s="265"/>
      <c r="C501" s="264"/>
      <c r="D501" s="265"/>
      <c r="E501" s="264"/>
      <c r="F501" s="265"/>
      <c r="G501" s="264"/>
      <c r="H501" s="264"/>
      <c r="I501" s="264"/>
      <c r="J501" s="264"/>
      <c r="K501" s="264"/>
      <c r="L501" s="264"/>
      <c r="M501" s="265"/>
    </row>
    <row r="502" spans="1:13" x14ac:dyDescent="0.15">
      <c r="A502" s="264"/>
      <c r="B502" s="265"/>
      <c r="C502" s="264"/>
      <c r="D502" s="265"/>
      <c r="E502" s="264"/>
      <c r="F502" s="265"/>
      <c r="G502" s="264"/>
      <c r="H502" s="264"/>
      <c r="I502" s="264"/>
      <c r="J502" s="264"/>
      <c r="K502" s="264"/>
      <c r="L502" s="264"/>
      <c r="M502" s="265"/>
    </row>
    <row r="503" spans="1:13" x14ac:dyDescent="0.15">
      <c r="A503" s="264"/>
      <c r="B503" s="265"/>
      <c r="C503" s="264"/>
      <c r="D503" s="265"/>
      <c r="E503" s="264"/>
      <c r="F503" s="265"/>
      <c r="G503" s="264"/>
      <c r="H503" s="264"/>
      <c r="I503" s="264"/>
      <c r="J503" s="264"/>
      <c r="K503" s="264"/>
      <c r="L503" s="264"/>
      <c r="M503" s="265"/>
    </row>
    <row r="504" spans="1:13" x14ac:dyDescent="0.15">
      <c r="A504" s="264"/>
      <c r="B504" s="265"/>
      <c r="C504" s="264"/>
      <c r="D504" s="265"/>
      <c r="E504" s="264"/>
      <c r="F504" s="265"/>
      <c r="G504" s="264"/>
      <c r="H504" s="264"/>
      <c r="I504" s="264"/>
      <c r="J504" s="264"/>
      <c r="K504" s="264"/>
      <c r="L504" s="264"/>
      <c r="M504" s="265"/>
    </row>
    <row r="505" spans="1:13" x14ac:dyDescent="0.15">
      <c r="A505" s="264"/>
      <c r="B505" s="265"/>
      <c r="C505" s="264"/>
      <c r="D505" s="265"/>
      <c r="E505" s="264"/>
      <c r="F505" s="265"/>
      <c r="G505" s="264"/>
      <c r="H505" s="264"/>
      <c r="I505" s="264"/>
      <c r="J505" s="264"/>
      <c r="K505" s="264"/>
      <c r="L505" s="264"/>
      <c r="M505" s="265"/>
    </row>
    <row r="506" spans="1:13" x14ac:dyDescent="0.15">
      <c r="A506" s="264"/>
      <c r="B506" s="265"/>
      <c r="C506" s="264"/>
      <c r="D506" s="265"/>
      <c r="E506" s="264"/>
      <c r="F506" s="265"/>
      <c r="G506" s="264"/>
      <c r="H506" s="264"/>
      <c r="I506" s="264"/>
      <c r="J506" s="264"/>
      <c r="K506" s="264"/>
      <c r="L506" s="264"/>
      <c r="M506" s="265"/>
    </row>
    <row r="507" spans="1:13" x14ac:dyDescent="0.15">
      <c r="A507" s="264"/>
      <c r="B507" s="265"/>
      <c r="C507" s="264"/>
      <c r="D507" s="265"/>
      <c r="E507" s="264"/>
      <c r="F507" s="265"/>
      <c r="G507" s="264"/>
      <c r="H507" s="264"/>
      <c r="I507" s="264"/>
      <c r="J507" s="264"/>
      <c r="K507" s="264"/>
      <c r="L507" s="264"/>
      <c r="M507" s="265"/>
    </row>
    <row r="508" spans="1:13" x14ac:dyDescent="0.15">
      <c r="A508" s="264"/>
      <c r="B508" s="265"/>
      <c r="C508" s="264"/>
      <c r="D508" s="265"/>
      <c r="E508" s="264"/>
      <c r="F508" s="265"/>
      <c r="G508" s="264"/>
      <c r="H508" s="264"/>
      <c r="I508" s="264"/>
      <c r="J508" s="264"/>
      <c r="K508" s="264"/>
      <c r="L508" s="264"/>
      <c r="M508" s="265"/>
    </row>
    <row r="509" spans="1:13" x14ac:dyDescent="0.15">
      <c r="A509" s="264"/>
      <c r="B509" s="265"/>
      <c r="C509" s="264"/>
      <c r="D509" s="265"/>
      <c r="E509" s="264"/>
      <c r="F509" s="265"/>
      <c r="G509" s="264"/>
      <c r="H509" s="264"/>
      <c r="I509" s="264"/>
      <c r="J509" s="264"/>
      <c r="K509" s="264"/>
      <c r="L509" s="264"/>
      <c r="M509" s="265"/>
    </row>
    <row r="510" spans="1:13" x14ac:dyDescent="0.15">
      <c r="A510" s="264"/>
      <c r="B510" s="265"/>
      <c r="C510" s="264"/>
      <c r="D510" s="265"/>
      <c r="E510" s="264"/>
      <c r="F510" s="265"/>
      <c r="G510" s="264"/>
      <c r="H510" s="264"/>
      <c r="I510" s="264"/>
      <c r="J510" s="264"/>
      <c r="K510" s="264"/>
      <c r="L510" s="264"/>
      <c r="M510" s="265"/>
    </row>
    <row r="511" spans="1:13" x14ac:dyDescent="0.15">
      <c r="A511" s="264"/>
      <c r="B511" s="265"/>
      <c r="C511" s="264"/>
      <c r="D511" s="265"/>
      <c r="E511" s="264"/>
      <c r="F511" s="265"/>
      <c r="G511" s="264"/>
      <c r="H511" s="264"/>
      <c r="I511" s="264"/>
      <c r="J511" s="264"/>
      <c r="K511" s="264"/>
      <c r="L511" s="264"/>
      <c r="M511" s="265"/>
    </row>
    <row r="512" spans="1:13" x14ac:dyDescent="0.15">
      <c r="A512" s="264"/>
      <c r="B512" s="265"/>
      <c r="C512" s="264"/>
      <c r="D512" s="265"/>
      <c r="E512" s="264"/>
      <c r="F512" s="265"/>
      <c r="G512" s="264"/>
      <c r="H512" s="264"/>
      <c r="I512" s="264"/>
      <c r="J512" s="264"/>
      <c r="K512" s="264"/>
      <c r="L512" s="264"/>
      <c r="M512" s="265"/>
    </row>
    <row r="513" spans="1:13" x14ac:dyDescent="0.15">
      <c r="A513" s="264"/>
      <c r="B513" s="265"/>
      <c r="C513" s="264"/>
      <c r="D513" s="265"/>
      <c r="E513" s="264"/>
      <c r="F513" s="265"/>
      <c r="G513" s="264"/>
      <c r="H513" s="264"/>
      <c r="I513" s="264"/>
      <c r="J513" s="264"/>
      <c r="K513" s="264"/>
      <c r="L513" s="264"/>
      <c r="M513" s="265"/>
    </row>
    <row r="514" spans="1:13" x14ac:dyDescent="0.15">
      <c r="A514" s="264"/>
      <c r="B514" s="265"/>
      <c r="C514" s="264"/>
      <c r="D514" s="265"/>
      <c r="E514" s="264"/>
      <c r="F514" s="265"/>
      <c r="G514" s="264"/>
      <c r="H514" s="264"/>
      <c r="I514" s="264"/>
      <c r="J514" s="264"/>
      <c r="K514" s="264"/>
      <c r="L514" s="264"/>
      <c r="M514" s="265"/>
    </row>
    <row r="515" spans="1:13" x14ac:dyDescent="0.15">
      <c r="A515" s="264"/>
      <c r="B515" s="265"/>
      <c r="C515" s="264"/>
      <c r="D515" s="265"/>
      <c r="E515" s="264"/>
      <c r="F515" s="265"/>
      <c r="G515" s="264"/>
      <c r="H515" s="264"/>
      <c r="I515" s="264"/>
      <c r="J515" s="264"/>
      <c r="K515" s="264"/>
      <c r="L515" s="264"/>
      <c r="M515" s="265"/>
    </row>
    <row r="516" spans="1:13" x14ac:dyDescent="0.15">
      <c r="A516" s="264"/>
      <c r="B516" s="265"/>
      <c r="C516" s="264"/>
      <c r="D516" s="265"/>
      <c r="E516" s="264"/>
      <c r="F516" s="265"/>
      <c r="G516" s="264"/>
      <c r="H516" s="264"/>
      <c r="I516" s="264"/>
      <c r="J516" s="264"/>
      <c r="K516" s="264"/>
      <c r="L516" s="264"/>
      <c r="M516" s="265"/>
    </row>
    <row r="517" spans="1:13" x14ac:dyDescent="0.15">
      <c r="A517" s="264"/>
      <c r="B517" s="265"/>
      <c r="C517" s="264"/>
      <c r="D517" s="265"/>
      <c r="E517" s="264"/>
      <c r="F517" s="265"/>
      <c r="G517" s="264"/>
      <c r="H517" s="264"/>
      <c r="I517" s="264"/>
      <c r="J517" s="264"/>
      <c r="K517" s="264"/>
      <c r="L517" s="264"/>
      <c r="M517" s="265"/>
    </row>
    <row r="518" spans="1:13" x14ac:dyDescent="0.15">
      <c r="A518" s="264"/>
      <c r="B518" s="265"/>
      <c r="C518" s="264"/>
      <c r="D518" s="265"/>
      <c r="E518" s="264"/>
      <c r="F518" s="265"/>
      <c r="G518" s="264"/>
      <c r="H518" s="264"/>
      <c r="I518" s="264"/>
      <c r="J518" s="264"/>
      <c r="K518" s="264"/>
      <c r="L518" s="264"/>
      <c r="M518" s="265"/>
    </row>
    <row r="519" spans="1:13" x14ac:dyDescent="0.15">
      <c r="A519" s="264"/>
      <c r="B519" s="265"/>
      <c r="C519" s="264"/>
      <c r="D519" s="265"/>
      <c r="E519" s="264"/>
      <c r="F519" s="265"/>
      <c r="G519" s="264"/>
      <c r="H519" s="264"/>
      <c r="I519" s="264"/>
      <c r="J519" s="264"/>
      <c r="K519" s="264"/>
      <c r="L519" s="264"/>
      <c r="M519" s="265"/>
    </row>
    <row r="520" spans="1:13" x14ac:dyDescent="0.15">
      <c r="A520" s="264"/>
      <c r="B520" s="265"/>
      <c r="C520" s="264"/>
      <c r="D520" s="265"/>
      <c r="E520" s="264"/>
      <c r="F520" s="265"/>
      <c r="G520" s="264"/>
      <c r="H520" s="264"/>
      <c r="I520" s="264"/>
      <c r="J520" s="264"/>
      <c r="K520" s="264"/>
      <c r="L520" s="264"/>
      <c r="M520" s="265"/>
    </row>
    <row r="521" spans="1:13" x14ac:dyDescent="0.15">
      <c r="A521" s="264"/>
      <c r="B521" s="265"/>
      <c r="C521" s="264"/>
      <c r="D521" s="265"/>
      <c r="E521" s="264"/>
      <c r="F521" s="265"/>
      <c r="G521" s="264"/>
      <c r="H521" s="264"/>
      <c r="I521" s="264"/>
      <c r="J521" s="264"/>
      <c r="K521" s="264"/>
      <c r="L521" s="264"/>
      <c r="M521" s="265"/>
    </row>
    <row r="522" spans="1:13" x14ac:dyDescent="0.15">
      <c r="A522" s="264"/>
      <c r="B522" s="265"/>
      <c r="C522" s="264"/>
      <c r="D522" s="265"/>
      <c r="E522" s="264"/>
      <c r="F522" s="265"/>
      <c r="G522" s="264"/>
      <c r="H522" s="264"/>
      <c r="I522" s="264"/>
      <c r="J522" s="264"/>
      <c r="K522" s="264"/>
      <c r="L522" s="264"/>
      <c r="M522" s="265"/>
    </row>
    <row r="523" spans="1:13" x14ac:dyDescent="0.15">
      <c r="A523" s="264"/>
      <c r="B523" s="265"/>
      <c r="C523" s="264"/>
      <c r="D523" s="265"/>
      <c r="E523" s="264"/>
      <c r="F523" s="265"/>
      <c r="G523" s="264"/>
      <c r="H523" s="264"/>
      <c r="I523" s="264"/>
      <c r="J523" s="264"/>
      <c r="K523" s="264"/>
      <c r="L523" s="264"/>
      <c r="M523" s="265"/>
    </row>
    <row r="524" spans="1:13" x14ac:dyDescent="0.15">
      <c r="A524" s="264"/>
      <c r="B524" s="265"/>
      <c r="C524" s="264"/>
      <c r="D524" s="265"/>
      <c r="E524" s="264"/>
      <c r="F524" s="265"/>
      <c r="G524" s="264"/>
      <c r="H524" s="264"/>
      <c r="I524" s="264"/>
      <c r="J524" s="264"/>
      <c r="K524" s="264"/>
      <c r="L524" s="264"/>
      <c r="M524" s="265"/>
    </row>
    <row r="525" spans="1:13" x14ac:dyDescent="0.15">
      <c r="A525" s="264"/>
      <c r="B525" s="265"/>
      <c r="C525" s="264"/>
      <c r="D525" s="265"/>
      <c r="E525" s="264"/>
      <c r="F525" s="265"/>
      <c r="G525" s="264"/>
      <c r="H525" s="264"/>
      <c r="I525" s="264"/>
      <c r="J525" s="264"/>
      <c r="K525" s="264"/>
      <c r="L525" s="264"/>
      <c r="M525" s="265"/>
    </row>
    <row r="526" spans="1:13" x14ac:dyDescent="0.15">
      <c r="A526" s="264"/>
      <c r="B526" s="265"/>
      <c r="C526" s="264"/>
      <c r="D526" s="265"/>
      <c r="E526" s="264"/>
      <c r="F526" s="265"/>
      <c r="G526" s="264"/>
      <c r="H526" s="264"/>
      <c r="I526" s="264"/>
      <c r="J526" s="264"/>
      <c r="K526" s="264"/>
      <c r="L526" s="264"/>
      <c r="M526" s="265"/>
    </row>
    <row r="527" spans="1:13" x14ac:dyDescent="0.15">
      <c r="A527" s="264"/>
      <c r="B527" s="265"/>
      <c r="C527" s="264"/>
      <c r="D527" s="265"/>
      <c r="E527" s="264"/>
      <c r="F527" s="265"/>
      <c r="G527" s="264"/>
      <c r="H527" s="264"/>
      <c r="I527" s="264"/>
      <c r="J527" s="264"/>
      <c r="K527" s="264"/>
      <c r="L527" s="264"/>
      <c r="M527" s="265"/>
    </row>
    <row r="528" spans="1:13" x14ac:dyDescent="0.15">
      <c r="A528" s="264"/>
      <c r="B528" s="265"/>
      <c r="C528" s="264"/>
      <c r="D528" s="265"/>
      <c r="E528" s="264"/>
      <c r="F528" s="265"/>
      <c r="G528" s="264"/>
      <c r="H528" s="264"/>
      <c r="I528" s="264"/>
      <c r="J528" s="264"/>
      <c r="K528" s="264"/>
      <c r="L528" s="264"/>
      <c r="M528" s="265"/>
    </row>
    <row r="529" spans="1:13" x14ac:dyDescent="0.15">
      <c r="A529" s="264"/>
      <c r="B529" s="265"/>
      <c r="C529" s="264"/>
      <c r="D529" s="265"/>
      <c r="E529" s="264"/>
      <c r="F529" s="265"/>
      <c r="G529" s="264"/>
      <c r="H529" s="264"/>
      <c r="I529" s="264"/>
      <c r="J529" s="264"/>
      <c r="K529" s="264"/>
      <c r="L529" s="264"/>
      <c r="M529" s="265"/>
    </row>
    <row r="530" spans="1:13" x14ac:dyDescent="0.15">
      <c r="A530" s="264"/>
      <c r="B530" s="265"/>
      <c r="C530" s="264"/>
      <c r="D530" s="265"/>
      <c r="E530" s="264"/>
      <c r="F530" s="265"/>
      <c r="G530" s="264"/>
      <c r="H530" s="264"/>
      <c r="I530" s="264"/>
      <c r="J530" s="264"/>
      <c r="K530" s="264"/>
      <c r="L530" s="264"/>
      <c r="M530" s="265"/>
    </row>
    <row r="531" spans="1:13" x14ac:dyDescent="0.15">
      <c r="A531" s="264"/>
      <c r="B531" s="265"/>
      <c r="C531" s="264"/>
      <c r="D531" s="265"/>
      <c r="E531" s="264"/>
      <c r="F531" s="265"/>
      <c r="G531" s="264"/>
      <c r="H531" s="264"/>
      <c r="I531" s="264"/>
      <c r="J531" s="264"/>
      <c r="K531" s="264"/>
      <c r="L531" s="264"/>
      <c r="M531" s="265"/>
    </row>
    <row r="532" spans="1:13" x14ac:dyDescent="0.15">
      <c r="A532" s="264"/>
      <c r="B532" s="265"/>
      <c r="C532" s="264"/>
      <c r="D532" s="265"/>
      <c r="E532" s="264"/>
      <c r="F532" s="265"/>
      <c r="G532" s="264"/>
      <c r="H532" s="264"/>
      <c r="I532" s="264"/>
      <c r="J532" s="264"/>
      <c r="K532" s="264"/>
      <c r="L532" s="264"/>
      <c r="M532" s="265"/>
    </row>
    <row r="533" spans="1:13" x14ac:dyDescent="0.15">
      <c r="A533" s="264"/>
      <c r="B533" s="265"/>
      <c r="C533" s="264"/>
      <c r="D533" s="265"/>
      <c r="E533" s="264"/>
      <c r="F533" s="265"/>
      <c r="G533" s="264"/>
      <c r="H533" s="264"/>
      <c r="I533" s="264"/>
      <c r="J533" s="264"/>
      <c r="K533" s="264"/>
      <c r="L533" s="264"/>
      <c r="M533" s="265"/>
    </row>
    <row r="534" spans="1:13" x14ac:dyDescent="0.15">
      <c r="A534" s="264"/>
      <c r="B534" s="265"/>
      <c r="C534" s="264"/>
      <c r="D534" s="265"/>
      <c r="E534" s="264"/>
      <c r="F534" s="265"/>
      <c r="G534" s="264"/>
      <c r="H534" s="264"/>
      <c r="I534" s="264"/>
      <c r="J534" s="264"/>
      <c r="K534" s="264"/>
      <c r="L534" s="264"/>
      <c r="M534" s="265"/>
    </row>
    <row r="535" spans="1:13" x14ac:dyDescent="0.15">
      <c r="A535" s="264"/>
      <c r="B535" s="265"/>
      <c r="C535" s="264"/>
      <c r="D535" s="265"/>
      <c r="E535" s="264"/>
      <c r="F535" s="265"/>
      <c r="G535" s="264"/>
      <c r="H535" s="264"/>
      <c r="I535" s="264"/>
      <c r="J535" s="264"/>
      <c r="K535" s="264"/>
      <c r="L535" s="264"/>
      <c r="M535" s="265"/>
    </row>
    <row r="536" spans="1:13" x14ac:dyDescent="0.15">
      <c r="A536" s="264"/>
      <c r="B536" s="265"/>
      <c r="C536" s="264"/>
      <c r="D536" s="265"/>
      <c r="E536" s="264"/>
      <c r="F536" s="265"/>
      <c r="G536" s="264"/>
      <c r="H536" s="264"/>
      <c r="I536" s="264"/>
      <c r="J536" s="264"/>
      <c r="K536" s="264"/>
      <c r="L536" s="264"/>
      <c r="M536" s="265"/>
    </row>
    <row r="537" spans="1:13" x14ac:dyDescent="0.15">
      <c r="A537" s="264"/>
      <c r="B537" s="265"/>
      <c r="C537" s="264"/>
      <c r="D537" s="265"/>
      <c r="E537" s="264"/>
      <c r="F537" s="265"/>
      <c r="G537" s="264"/>
      <c r="H537" s="264"/>
      <c r="I537" s="264"/>
      <c r="J537" s="264"/>
      <c r="K537" s="264"/>
      <c r="L537" s="264"/>
      <c r="M537" s="265"/>
    </row>
    <row r="538" spans="1:13" x14ac:dyDescent="0.15">
      <c r="A538" s="264"/>
      <c r="B538" s="265"/>
      <c r="C538" s="264"/>
      <c r="D538" s="265"/>
      <c r="E538" s="264"/>
      <c r="F538" s="265"/>
      <c r="G538" s="264"/>
      <c r="H538" s="264"/>
      <c r="I538" s="264"/>
      <c r="J538" s="264"/>
      <c r="K538" s="264"/>
      <c r="L538" s="264"/>
      <c r="M538" s="265"/>
    </row>
    <row r="539" spans="1:13" x14ac:dyDescent="0.15">
      <c r="A539" s="264"/>
      <c r="B539" s="265"/>
      <c r="C539" s="264"/>
      <c r="D539" s="265"/>
      <c r="E539" s="264"/>
      <c r="F539" s="265"/>
      <c r="G539" s="264"/>
      <c r="H539" s="264"/>
      <c r="I539" s="264"/>
      <c r="J539" s="264"/>
      <c r="K539" s="264"/>
      <c r="L539" s="264"/>
      <c r="M539" s="265"/>
    </row>
    <row r="540" spans="1:13" x14ac:dyDescent="0.15">
      <c r="A540" s="264"/>
      <c r="B540" s="265"/>
      <c r="C540" s="264"/>
      <c r="D540" s="265"/>
      <c r="E540" s="264"/>
      <c r="F540" s="265"/>
      <c r="G540" s="264"/>
      <c r="H540" s="264"/>
      <c r="I540" s="264"/>
      <c r="J540" s="264"/>
      <c r="K540" s="264"/>
      <c r="L540" s="264"/>
      <c r="M540" s="265"/>
    </row>
    <row r="541" spans="1:13" x14ac:dyDescent="0.15">
      <c r="A541" s="264"/>
      <c r="B541" s="265"/>
      <c r="C541" s="264"/>
      <c r="D541" s="265"/>
      <c r="E541" s="264"/>
      <c r="F541" s="265"/>
      <c r="G541" s="264"/>
      <c r="H541" s="264"/>
      <c r="I541" s="264"/>
      <c r="J541" s="264"/>
      <c r="K541" s="264"/>
      <c r="L541" s="264"/>
      <c r="M541" s="265"/>
    </row>
    <row r="542" spans="1:13" x14ac:dyDescent="0.15">
      <c r="A542" s="264"/>
      <c r="B542" s="265"/>
      <c r="C542" s="264"/>
      <c r="D542" s="265"/>
      <c r="E542" s="264"/>
      <c r="F542" s="265"/>
      <c r="G542" s="264"/>
      <c r="H542" s="264"/>
      <c r="I542" s="264"/>
      <c r="J542" s="264"/>
      <c r="K542" s="264"/>
      <c r="L542" s="264"/>
      <c r="M542" s="265"/>
    </row>
    <row r="543" spans="1:13" x14ac:dyDescent="0.15">
      <c r="A543" s="264"/>
      <c r="B543" s="265"/>
      <c r="C543" s="264"/>
      <c r="D543" s="265"/>
      <c r="E543" s="264"/>
      <c r="F543" s="265"/>
      <c r="G543" s="264"/>
      <c r="H543" s="264"/>
      <c r="I543" s="264"/>
      <c r="J543" s="264"/>
      <c r="K543" s="264"/>
      <c r="L543" s="264"/>
      <c r="M543" s="265"/>
    </row>
    <row r="544" spans="1:13" x14ac:dyDescent="0.15">
      <c r="A544" s="264"/>
      <c r="B544" s="265"/>
      <c r="C544" s="264"/>
      <c r="D544" s="265"/>
      <c r="E544" s="264"/>
      <c r="F544" s="265"/>
      <c r="G544" s="264"/>
      <c r="H544" s="264"/>
      <c r="I544" s="264"/>
      <c r="J544" s="264"/>
      <c r="K544" s="264"/>
      <c r="L544" s="264"/>
      <c r="M544" s="265"/>
    </row>
    <row r="545" spans="1:13" x14ac:dyDescent="0.15">
      <c r="A545" s="264"/>
      <c r="B545" s="265"/>
      <c r="C545" s="264"/>
      <c r="D545" s="265"/>
      <c r="E545" s="264"/>
      <c r="F545" s="265"/>
      <c r="G545" s="264"/>
      <c r="H545" s="264"/>
      <c r="I545" s="264"/>
      <c r="J545" s="264"/>
      <c r="K545" s="264"/>
      <c r="L545" s="264"/>
      <c r="M545" s="265"/>
    </row>
    <row r="546" spans="1:13" x14ac:dyDescent="0.15">
      <c r="A546" s="264"/>
      <c r="B546" s="265"/>
      <c r="C546" s="264"/>
      <c r="D546" s="265"/>
      <c r="E546" s="264"/>
      <c r="F546" s="265"/>
      <c r="G546" s="264"/>
      <c r="H546" s="264"/>
      <c r="I546" s="264"/>
      <c r="J546" s="264"/>
      <c r="K546" s="264"/>
      <c r="L546" s="264"/>
      <c r="M546" s="265"/>
    </row>
    <row r="547" spans="1:13" x14ac:dyDescent="0.15">
      <c r="A547" s="264"/>
      <c r="B547" s="265"/>
      <c r="C547" s="264"/>
      <c r="D547" s="265"/>
      <c r="E547" s="264"/>
      <c r="F547" s="265"/>
      <c r="G547" s="264"/>
      <c r="H547" s="264"/>
      <c r="I547" s="264"/>
      <c r="J547" s="264"/>
      <c r="K547" s="264"/>
      <c r="L547" s="264"/>
      <c r="M547" s="265"/>
    </row>
    <row r="548" spans="1:13" x14ac:dyDescent="0.15">
      <c r="A548" s="264"/>
      <c r="B548" s="265"/>
      <c r="C548" s="264"/>
      <c r="D548" s="265"/>
      <c r="E548" s="264"/>
      <c r="F548" s="265"/>
      <c r="G548" s="264"/>
      <c r="H548" s="264"/>
      <c r="I548" s="264"/>
      <c r="J548" s="264"/>
      <c r="K548" s="264"/>
      <c r="L548" s="264"/>
      <c r="M548" s="265"/>
    </row>
    <row r="549" spans="1:13" x14ac:dyDescent="0.15">
      <c r="A549" s="264"/>
      <c r="B549" s="265"/>
      <c r="C549" s="264"/>
      <c r="D549" s="265"/>
      <c r="E549" s="264"/>
      <c r="F549" s="265"/>
      <c r="G549" s="264"/>
      <c r="H549" s="264"/>
      <c r="I549" s="264"/>
      <c r="J549" s="264"/>
      <c r="K549" s="264"/>
      <c r="L549" s="264"/>
      <c r="M549" s="265"/>
    </row>
    <row r="550" spans="1:13" x14ac:dyDescent="0.15">
      <c r="A550" s="264"/>
      <c r="B550" s="265"/>
      <c r="C550" s="264"/>
      <c r="D550" s="265"/>
      <c r="E550" s="264"/>
      <c r="F550" s="265"/>
      <c r="G550" s="264"/>
      <c r="H550" s="264"/>
      <c r="I550" s="264"/>
      <c r="J550" s="264"/>
      <c r="K550" s="264"/>
      <c r="L550" s="264"/>
      <c r="M550" s="265"/>
    </row>
    <row r="551" spans="1:13" x14ac:dyDescent="0.15">
      <c r="A551" s="264"/>
      <c r="B551" s="265"/>
      <c r="C551" s="264"/>
      <c r="D551" s="265"/>
      <c r="E551" s="264"/>
      <c r="F551" s="265"/>
      <c r="G551" s="264"/>
      <c r="H551" s="264"/>
      <c r="I551" s="264"/>
      <c r="J551" s="264"/>
      <c r="K551" s="264"/>
      <c r="L551" s="264"/>
      <c r="M551" s="265"/>
    </row>
    <row r="552" spans="1:13" x14ac:dyDescent="0.15">
      <c r="A552" s="264"/>
      <c r="B552" s="265"/>
      <c r="C552" s="264"/>
      <c r="D552" s="265"/>
      <c r="E552" s="264"/>
      <c r="F552" s="265"/>
      <c r="G552" s="264"/>
      <c r="H552" s="264"/>
      <c r="I552" s="264"/>
      <c r="J552" s="264"/>
      <c r="K552" s="264"/>
      <c r="L552" s="264"/>
      <c r="M552" s="265"/>
    </row>
    <row r="553" spans="1:13" x14ac:dyDescent="0.15">
      <c r="A553" s="264"/>
      <c r="B553" s="265"/>
      <c r="C553" s="264"/>
      <c r="D553" s="265"/>
      <c r="E553" s="264"/>
      <c r="F553" s="265"/>
      <c r="G553" s="264"/>
      <c r="H553" s="264"/>
      <c r="I553" s="264"/>
      <c r="J553" s="264"/>
      <c r="K553" s="264"/>
      <c r="L553" s="264"/>
      <c r="M553" s="265"/>
    </row>
    <row r="554" spans="1:13" x14ac:dyDescent="0.15">
      <c r="A554" s="264"/>
      <c r="B554" s="265"/>
      <c r="C554" s="264"/>
      <c r="D554" s="265"/>
      <c r="E554" s="264"/>
      <c r="F554" s="265"/>
      <c r="G554" s="264"/>
      <c r="H554" s="264"/>
      <c r="I554" s="264"/>
      <c r="J554" s="264"/>
      <c r="K554" s="264"/>
      <c r="L554" s="264"/>
      <c r="M554" s="265"/>
    </row>
    <row r="555" spans="1:13" x14ac:dyDescent="0.15">
      <c r="A555" s="264"/>
      <c r="B555" s="265"/>
      <c r="C555" s="264"/>
      <c r="D555" s="265"/>
      <c r="E555" s="264"/>
      <c r="F555" s="265"/>
      <c r="G555" s="264"/>
      <c r="H555" s="264"/>
      <c r="I555" s="264"/>
      <c r="J555" s="264"/>
      <c r="K555" s="264"/>
      <c r="L555" s="264"/>
      <c r="M555" s="265"/>
    </row>
    <row r="556" spans="1:13" x14ac:dyDescent="0.15">
      <c r="A556" s="264"/>
      <c r="B556" s="265"/>
      <c r="C556" s="264"/>
      <c r="D556" s="265"/>
      <c r="E556" s="264"/>
      <c r="F556" s="265"/>
      <c r="G556" s="264"/>
      <c r="H556" s="264"/>
      <c r="I556" s="264"/>
      <c r="J556" s="264"/>
      <c r="K556" s="264"/>
      <c r="L556" s="264"/>
      <c r="M556" s="265"/>
    </row>
    <row r="557" spans="1:13" x14ac:dyDescent="0.15">
      <c r="A557" s="264"/>
      <c r="B557" s="265"/>
      <c r="C557" s="264"/>
      <c r="D557" s="265"/>
      <c r="E557" s="264"/>
      <c r="F557" s="265"/>
      <c r="G557" s="264"/>
      <c r="H557" s="264"/>
      <c r="I557" s="264"/>
      <c r="J557" s="264"/>
      <c r="K557" s="264"/>
      <c r="L557" s="264"/>
      <c r="M557" s="265"/>
    </row>
    <row r="558" spans="1:13" x14ac:dyDescent="0.15">
      <c r="A558" s="264"/>
      <c r="B558" s="265"/>
      <c r="C558" s="264"/>
      <c r="D558" s="265"/>
      <c r="E558" s="264"/>
      <c r="F558" s="265"/>
      <c r="G558" s="264"/>
      <c r="H558" s="264"/>
      <c r="I558" s="264"/>
      <c r="J558" s="264"/>
      <c r="K558" s="264"/>
      <c r="L558" s="264"/>
      <c r="M558" s="265"/>
    </row>
    <row r="559" spans="1:13" x14ac:dyDescent="0.15">
      <c r="A559" s="264"/>
      <c r="B559" s="265"/>
      <c r="C559" s="264"/>
      <c r="D559" s="265"/>
      <c r="E559" s="264"/>
      <c r="F559" s="265"/>
      <c r="G559" s="264"/>
      <c r="H559" s="264"/>
      <c r="I559" s="264"/>
      <c r="J559" s="264"/>
      <c r="K559" s="264"/>
      <c r="L559" s="264"/>
      <c r="M559" s="265"/>
    </row>
    <row r="560" spans="1:13" x14ac:dyDescent="0.15">
      <c r="A560" s="264"/>
      <c r="B560" s="265"/>
      <c r="C560" s="264"/>
      <c r="D560" s="265"/>
      <c r="E560" s="264"/>
      <c r="F560" s="265"/>
      <c r="G560" s="264"/>
      <c r="H560" s="264"/>
      <c r="I560" s="264"/>
      <c r="J560" s="264"/>
      <c r="K560" s="264"/>
      <c r="L560" s="264"/>
      <c r="M560" s="265"/>
    </row>
    <row r="561" spans="1:13" x14ac:dyDescent="0.15">
      <c r="A561" s="264"/>
      <c r="B561" s="265"/>
      <c r="C561" s="264"/>
      <c r="D561" s="265"/>
      <c r="E561" s="264"/>
      <c r="F561" s="265"/>
      <c r="G561" s="264"/>
      <c r="H561" s="264"/>
      <c r="I561" s="264"/>
      <c r="J561" s="264"/>
      <c r="K561" s="264"/>
      <c r="L561" s="264"/>
      <c r="M561" s="265"/>
    </row>
    <row r="562" spans="1:13" x14ac:dyDescent="0.15">
      <c r="A562" s="264"/>
      <c r="B562" s="265"/>
      <c r="C562" s="264"/>
      <c r="D562" s="265"/>
      <c r="E562" s="264"/>
      <c r="F562" s="265"/>
      <c r="G562" s="264"/>
      <c r="H562" s="264"/>
      <c r="I562" s="264"/>
      <c r="J562" s="264"/>
      <c r="K562" s="264"/>
      <c r="L562" s="264"/>
      <c r="M562" s="265"/>
    </row>
    <row r="563" spans="1:13" x14ac:dyDescent="0.15">
      <c r="A563" s="264"/>
      <c r="B563" s="265"/>
      <c r="C563" s="264"/>
      <c r="D563" s="265"/>
      <c r="E563" s="264"/>
      <c r="F563" s="265"/>
      <c r="G563" s="264"/>
      <c r="H563" s="264"/>
      <c r="I563" s="264"/>
      <c r="J563" s="264"/>
      <c r="K563" s="264"/>
      <c r="L563" s="264"/>
      <c r="M563" s="265"/>
    </row>
    <row r="564" spans="1:13" x14ac:dyDescent="0.15">
      <c r="A564" s="264"/>
      <c r="B564" s="265"/>
      <c r="C564" s="264"/>
      <c r="D564" s="265"/>
      <c r="E564" s="264"/>
      <c r="F564" s="265"/>
      <c r="G564" s="264"/>
      <c r="H564" s="264"/>
      <c r="I564" s="264"/>
      <c r="J564" s="264"/>
      <c r="K564" s="264"/>
      <c r="L564" s="264"/>
      <c r="M564" s="265"/>
    </row>
    <row r="565" spans="1:13" x14ac:dyDescent="0.15">
      <c r="A565" s="264"/>
      <c r="B565" s="265"/>
      <c r="C565" s="264"/>
      <c r="D565" s="265"/>
      <c r="E565" s="264"/>
      <c r="F565" s="265"/>
      <c r="G565" s="264"/>
      <c r="H565" s="264"/>
      <c r="I565" s="264"/>
      <c r="J565" s="264"/>
      <c r="K565" s="264"/>
      <c r="L565" s="264"/>
      <c r="M565" s="265"/>
    </row>
    <row r="566" spans="1:13" x14ac:dyDescent="0.15">
      <c r="A566" s="264"/>
      <c r="B566" s="265"/>
      <c r="C566" s="264"/>
      <c r="D566" s="265"/>
      <c r="E566" s="264"/>
      <c r="F566" s="265"/>
      <c r="G566" s="264"/>
      <c r="H566" s="264"/>
      <c r="I566" s="264"/>
      <c r="J566" s="264"/>
      <c r="K566" s="264"/>
      <c r="L566" s="264"/>
      <c r="M566" s="265"/>
    </row>
    <row r="567" spans="1:13" x14ac:dyDescent="0.15">
      <c r="A567" s="264"/>
      <c r="B567" s="265"/>
      <c r="C567" s="264"/>
      <c r="D567" s="265"/>
      <c r="E567" s="264"/>
      <c r="F567" s="265"/>
      <c r="G567" s="264"/>
      <c r="H567" s="264"/>
      <c r="I567" s="264"/>
      <c r="J567" s="264"/>
      <c r="K567" s="264"/>
      <c r="L567" s="264"/>
      <c r="M567" s="265"/>
    </row>
    <row r="568" spans="1:13" x14ac:dyDescent="0.15">
      <c r="A568" s="264"/>
      <c r="B568" s="265"/>
      <c r="C568" s="264"/>
      <c r="D568" s="265"/>
      <c r="E568" s="264"/>
      <c r="F568" s="265"/>
      <c r="G568" s="264"/>
      <c r="H568" s="264"/>
      <c r="I568" s="264"/>
      <c r="J568" s="264"/>
      <c r="K568" s="264"/>
      <c r="L568" s="264"/>
      <c r="M568" s="265"/>
    </row>
    <row r="569" spans="1:13" x14ac:dyDescent="0.15">
      <c r="A569" s="264"/>
      <c r="B569" s="265"/>
      <c r="C569" s="264"/>
      <c r="D569" s="265"/>
      <c r="E569" s="264"/>
      <c r="F569" s="265"/>
      <c r="G569" s="264"/>
      <c r="H569" s="264"/>
      <c r="I569" s="264"/>
      <c r="J569" s="264"/>
      <c r="K569" s="264"/>
      <c r="L569" s="264"/>
      <c r="M569" s="265"/>
    </row>
    <row r="570" spans="1:13" x14ac:dyDescent="0.15">
      <c r="A570" s="264"/>
      <c r="B570" s="265"/>
      <c r="C570" s="264"/>
      <c r="D570" s="265"/>
      <c r="E570" s="264"/>
      <c r="F570" s="265"/>
      <c r="G570" s="264"/>
      <c r="H570" s="264"/>
      <c r="I570" s="264"/>
      <c r="J570" s="264"/>
      <c r="K570" s="264"/>
      <c r="L570" s="264"/>
      <c r="M570" s="265"/>
    </row>
    <row r="571" spans="1:13" x14ac:dyDescent="0.15">
      <c r="A571" s="264"/>
      <c r="B571" s="265"/>
      <c r="C571" s="264"/>
      <c r="D571" s="265"/>
      <c r="E571" s="264"/>
      <c r="F571" s="265"/>
      <c r="G571" s="264"/>
      <c r="H571" s="264"/>
      <c r="I571" s="264"/>
      <c r="J571" s="264"/>
      <c r="K571" s="264"/>
      <c r="L571" s="264"/>
      <c r="M571" s="265"/>
    </row>
    <row r="572" spans="1:13" x14ac:dyDescent="0.15">
      <c r="A572" s="264"/>
      <c r="B572" s="265"/>
      <c r="C572" s="264"/>
      <c r="D572" s="265"/>
      <c r="E572" s="264"/>
      <c r="F572" s="265"/>
      <c r="G572" s="264"/>
      <c r="H572" s="264"/>
      <c r="I572" s="264"/>
      <c r="J572" s="264"/>
      <c r="K572" s="264"/>
      <c r="L572" s="264"/>
      <c r="M572" s="265"/>
    </row>
    <row r="573" spans="1:13" x14ac:dyDescent="0.15">
      <c r="A573" s="264"/>
      <c r="B573" s="265"/>
      <c r="C573" s="264"/>
      <c r="D573" s="265"/>
      <c r="E573" s="264"/>
      <c r="F573" s="265"/>
      <c r="G573" s="264"/>
      <c r="H573" s="264"/>
      <c r="I573" s="264"/>
      <c r="J573" s="264"/>
      <c r="K573" s="264"/>
      <c r="L573" s="264"/>
      <c r="M573" s="265"/>
    </row>
    <row r="574" spans="1:13" x14ac:dyDescent="0.15">
      <c r="A574" s="264"/>
      <c r="B574" s="265"/>
      <c r="C574" s="264"/>
      <c r="D574" s="265"/>
      <c r="E574" s="264"/>
      <c r="F574" s="265"/>
      <c r="G574" s="264"/>
      <c r="H574" s="264"/>
      <c r="I574" s="264"/>
      <c r="J574" s="264"/>
      <c r="K574" s="264"/>
      <c r="L574" s="264"/>
      <c r="M574" s="265"/>
    </row>
    <row r="575" spans="1:13" x14ac:dyDescent="0.15">
      <c r="A575" s="264"/>
      <c r="B575" s="265"/>
      <c r="C575" s="264"/>
      <c r="D575" s="265"/>
      <c r="E575" s="264"/>
      <c r="F575" s="265"/>
      <c r="G575" s="264"/>
      <c r="H575" s="264"/>
      <c r="I575" s="264"/>
      <c r="J575" s="264"/>
      <c r="K575" s="264"/>
      <c r="L575" s="264"/>
      <c r="M575" s="265"/>
    </row>
    <row r="576" spans="1:13" x14ac:dyDescent="0.15">
      <c r="A576" s="264"/>
      <c r="B576" s="265"/>
      <c r="C576" s="264"/>
      <c r="D576" s="265"/>
      <c r="E576" s="264"/>
      <c r="F576" s="265"/>
      <c r="G576" s="264"/>
      <c r="H576" s="264"/>
      <c r="I576" s="264"/>
      <c r="J576" s="264"/>
      <c r="K576" s="264"/>
      <c r="L576" s="264"/>
      <c r="M576" s="265"/>
    </row>
    <row r="577" spans="1:13" x14ac:dyDescent="0.15">
      <c r="A577" s="264"/>
      <c r="B577" s="265"/>
      <c r="C577" s="264"/>
      <c r="D577" s="265"/>
      <c r="E577" s="264"/>
      <c r="F577" s="265"/>
      <c r="G577" s="264"/>
      <c r="H577" s="264"/>
      <c r="I577" s="264"/>
      <c r="J577" s="264"/>
      <c r="K577" s="264"/>
      <c r="L577" s="264"/>
      <c r="M577" s="265"/>
    </row>
    <row r="578" spans="1:13" x14ac:dyDescent="0.15">
      <c r="A578" s="264"/>
      <c r="B578" s="265"/>
      <c r="C578" s="264"/>
      <c r="D578" s="265"/>
      <c r="E578" s="264"/>
      <c r="F578" s="265"/>
      <c r="G578" s="264"/>
      <c r="H578" s="264"/>
      <c r="I578" s="264"/>
      <c r="J578" s="264"/>
      <c r="K578" s="264"/>
      <c r="L578" s="264"/>
      <c r="M578" s="265"/>
    </row>
    <row r="579" spans="1:13" x14ac:dyDescent="0.15">
      <c r="A579" s="264"/>
      <c r="B579" s="265"/>
      <c r="C579" s="264"/>
      <c r="D579" s="265"/>
      <c r="E579" s="264"/>
      <c r="F579" s="265"/>
      <c r="G579" s="264"/>
      <c r="H579" s="264"/>
      <c r="I579" s="264"/>
      <c r="J579" s="264"/>
      <c r="K579" s="264"/>
      <c r="L579" s="264"/>
      <c r="M579" s="265"/>
    </row>
    <row r="580" spans="1:13" x14ac:dyDescent="0.15">
      <c r="A580" s="264"/>
      <c r="B580" s="265"/>
      <c r="C580" s="264"/>
      <c r="D580" s="265"/>
      <c r="E580" s="264"/>
      <c r="F580" s="265"/>
      <c r="G580" s="264"/>
      <c r="H580" s="264"/>
      <c r="I580" s="264"/>
      <c r="J580" s="264"/>
      <c r="K580" s="264"/>
      <c r="L580" s="264"/>
      <c r="M580" s="265"/>
    </row>
    <row r="581" spans="1:13" x14ac:dyDescent="0.15">
      <c r="A581" s="264"/>
      <c r="B581" s="265"/>
      <c r="C581" s="264"/>
      <c r="D581" s="265"/>
      <c r="E581" s="264"/>
      <c r="F581" s="265"/>
      <c r="G581" s="264"/>
      <c r="H581" s="264"/>
      <c r="I581" s="264"/>
      <c r="J581" s="264"/>
      <c r="K581" s="264"/>
      <c r="L581" s="264"/>
      <c r="M581" s="265"/>
    </row>
    <row r="582" spans="1:13" x14ac:dyDescent="0.15">
      <c r="A582" s="264"/>
      <c r="B582" s="265"/>
      <c r="C582" s="264"/>
      <c r="D582" s="265"/>
      <c r="E582" s="264"/>
      <c r="F582" s="265"/>
      <c r="G582" s="264"/>
      <c r="H582" s="264"/>
      <c r="I582" s="264"/>
      <c r="J582" s="264"/>
      <c r="K582" s="264"/>
      <c r="L582" s="264"/>
      <c r="M582" s="265"/>
    </row>
    <row r="583" spans="1:13" x14ac:dyDescent="0.15">
      <c r="A583" s="264"/>
      <c r="B583" s="265"/>
      <c r="C583" s="264"/>
      <c r="D583" s="265"/>
      <c r="E583" s="264"/>
      <c r="F583" s="265"/>
      <c r="G583" s="264"/>
      <c r="H583" s="264"/>
      <c r="I583" s="264"/>
      <c r="J583" s="264"/>
      <c r="K583" s="264"/>
      <c r="L583" s="264"/>
      <c r="M583" s="265"/>
    </row>
    <row r="584" spans="1:13" x14ac:dyDescent="0.15">
      <c r="A584" s="264"/>
      <c r="B584" s="265"/>
      <c r="C584" s="264"/>
      <c r="D584" s="265"/>
      <c r="E584" s="264"/>
      <c r="F584" s="265"/>
      <c r="G584" s="264"/>
      <c r="H584" s="264"/>
      <c r="I584" s="264"/>
      <c r="J584" s="264"/>
      <c r="K584" s="264"/>
      <c r="L584" s="264"/>
      <c r="M584" s="265"/>
    </row>
    <row r="585" spans="1:13" x14ac:dyDescent="0.15">
      <c r="A585" s="264"/>
      <c r="B585" s="265"/>
      <c r="C585" s="264"/>
      <c r="D585" s="265"/>
      <c r="E585" s="264"/>
      <c r="F585" s="265"/>
      <c r="G585" s="264"/>
      <c r="H585" s="264"/>
      <c r="I585" s="264"/>
      <c r="J585" s="264"/>
      <c r="K585" s="264"/>
      <c r="L585" s="264"/>
      <c r="M585" s="265"/>
    </row>
    <row r="586" spans="1:13" x14ac:dyDescent="0.15">
      <c r="A586" s="264"/>
      <c r="B586" s="265"/>
      <c r="C586" s="264"/>
      <c r="D586" s="265"/>
      <c r="E586" s="264"/>
      <c r="F586" s="265"/>
      <c r="G586" s="264"/>
      <c r="H586" s="264"/>
      <c r="I586" s="264"/>
      <c r="J586" s="264"/>
      <c r="K586" s="264"/>
      <c r="L586" s="264"/>
      <c r="M586" s="265"/>
    </row>
    <row r="587" spans="1:13" x14ac:dyDescent="0.15">
      <c r="A587" s="264"/>
      <c r="B587" s="265"/>
      <c r="C587" s="264"/>
      <c r="D587" s="265"/>
      <c r="E587" s="264"/>
      <c r="F587" s="265"/>
      <c r="G587" s="264"/>
      <c r="H587" s="264"/>
      <c r="I587" s="264"/>
      <c r="J587" s="264"/>
      <c r="K587" s="264"/>
      <c r="L587" s="264"/>
      <c r="M587" s="265"/>
    </row>
    <row r="588" spans="1:13" x14ac:dyDescent="0.15">
      <c r="A588" s="264"/>
      <c r="B588" s="265"/>
      <c r="C588" s="264"/>
      <c r="D588" s="265"/>
      <c r="E588" s="264"/>
      <c r="F588" s="265"/>
      <c r="G588" s="264"/>
      <c r="H588" s="264"/>
      <c r="I588" s="264"/>
      <c r="J588" s="264"/>
      <c r="K588" s="264"/>
      <c r="L588" s="264"/>
      <c r="M588" s="265"/>
    </row>
    <row r="589" spans="1:13" x14ac:dyDescent="0.15">
      <c r="A589" s="264"/>
      <c r="B589" s="265"/>
      <c r="C589" s="264"/>
      <c r="D589" s="265"/>
      <c r="E589" s="264"/>
      <c r="F589" s="265"/>
      <c r="G589" s="264"/>
      <c r="H589" s="264"/>
      <c r="I589" s="264"/>
      <c r="J589" s="264"/>
      <c r="K589" s="264"/>
      <c r="L589" s="264"/>
      <c r="M589" s="265"/>
    </row>
    <row r="590" spans="1:13" x14ac:dyDescent="0.15">
      <c r="A590" s="264"/>
      <c r="B590" s="265"/>
      <c r="C590" s="264"/>
      <c r="D590" s="265"/>
      <c r="E590" s="264"/>
      <c r="F590" s="265"/>
      <c r="G590" s="264"/>
      <c r="H590" s="264"/>
      <c r="I590" s="264"/>
      <c r="J590" s="264"/>
      <c r="K590" s="264"/>
      <c r="L590" s="264"/>
      <c r="M590" s="265"/>
    </row>
    <row r="591" spans="1:13" x14ac:dyDescent="0.15">
      <c r="A591" s="264"/>
      <c r="B591" s="265"/>
      <c r="C591" s="264"/>
      <c r="D591" s="265"/>
      <c r="E591" s="264"/>
      <c r="F591" s="265"/>
      <c r="G591" s="264"/>
      <c r="H591" s="264"/>
      <c r="I591" s="264"/>
      <c r="J591" s="264"/>
      <c r="K591" s="264"/>
      <c r="L591" s="264"/>
      <c r="M591" s="265"/>
    </row>
    <row r="592" spans="1:13" x14ac:dyDescent="0.15">
      <c r="A592" s="264"/>
      <c r="B592" s="265"/>
      <c r="C592" s="264"/>
      <c r="D592" s="265"/>
      <c r="E592" s="264"/>
      <c r="F592" s="265"/>
      <c r="G592" s="264"/>
      <c r="H592" s="264"/>
      <c r="I592" s="264"/>
      <c r="J592" s="264"/>
      <c r="K592" s="264"/>
      <c r="L592" s="264"/>
      <c r="M592" s="265"/>
    </row>
    <row r="593" spans="1:13" x14ac:dyDescent="0.15">
      <c r="A593" s="264"/>
      <c r="B593" s="265"/>
      <c r="C593" s="264"/>
      <c r="D593" s="265"/>
      <c r="E593" s="264"/>
      <c r="F593" s="265"/>
      <c r="G593" s="264"/>
      <c r="H593" s="264"/>
      <c r="I593" s="264"/>
      <c r="J593" s="264"/>
      <c r="K593" s="264"/>
      <c r="L593" s="264"/>
      <c r="M593" s="265"/>
    </row>
    <row r="594" spans="1:13" x14ac:dyDescent="0.15">
      <c r="A594" s="264"/>
      <c r="B594" s="265"/>
      <c r="C594" s="264"/>
      <c r="D594" s="265"/>
      <c r="E594" s="264"/>
      <c r="F594" s="265"/>
      <c r="G594" s="264"/>
      <c r="H594" s="264"/>
      <c r="I594" s="264"/>
      <c r="J594" s="264"/>
      <c r="K594" s="264"/>
      <c r="L594" s="264"/>
      <c r="M594" s="265"/>
    </row>
    <row r="595" spans="1:13" x14ac:dyDescent="0.15">
      <c r="A595" s="264"/>
      <c r="B595" s="265"/>
      <c r="C595" s="264"/>
      <c r="D595" s="265"/>
      <c r="E595" s="264"/>
      <c r="F595" s="265"/>
      <c r="G595" s="264"/>
      <c r="H595" s="264"/>
      <c r="I595" s="264"/>
      <c r="J595" s="264"/>
      <c r="K595" s="264"/>
      <c r="L595" s="264"/>
      <c r="M595" s="265"/>
    </row>
    <row r="596" spans="1:13" x14ac:dyDescent="0.15">
      <c r="A596" s="264"/>
      <c r="B596" s="265"/>
      <c r="C596" s="264"/>
      <c r="D596" s="265"/>
      <c r="E596" s="264"/>
      <c r="F596" s="265"/>
      <c r="G596" s="264"/>
      <c r="H596" s="264"/>
      <c r="I596" s="264"/>
      <c r="J596" s="264"/>
      <c r="K596" s="264"/>
      <c r="L596" s="264"/>
      <c r="M596" s="265"/>
    </row>
    <row r="597" spans="1:13" x14ac:dyDescent="0.15">
      <c r="A597" s="264"/>
      <c r="B597" s="265"/>
      <c r="C597" s="264"/>
      <c r="D597" s="265"/>
      <c r="E597" s="264"/>
      <c r="F597" s="265"/>
      <c r="G597" s="264"/>
      <c r="H597" s="264"/>
      <c r="I597" s="264"/>
      <c r="J597" s="264"/>
      <c r="K597" s="264"/>
      <c r="L597" s="264"/>
      <c r="M597" s="265"/>
    </row>
    <row r="598" spans="1:13" x14ac:dyDescent="0.15">
      <c r="A598" s="264"/>
      <c r="B598" s="265"/>
      <c r="C598" s="264"/>
      <c r="D598" s="265"/>
      <c r="E598" s="264"/>
      <c r="F598" s="265"/>
      <c r="G598" s="264"/>
      <c r="H598" s="264"/>
      <c r="I598" s="264"/>
      <c r="J598" s="264"/>
      <c r="K598" s="264"/>
      <c r="L598" s="264"/>
      <c r="M598" s="265"/>
    </row>
    <row r="599" spans="1:13" x14ac:dyDescent="0.15">
      <c r="A599" s="264"/>
      <c r="B599" s="265"/>
      <c r="C599" s="264"/>
      <c r="D599" s="265"/>
      <c r="E599" s="264"/>
      <c r="F599" s="265"/>
      <c r="G599" s="264"/>
      <c r="H599" s="264"/>
      <c r="I599" s="264"/>
      <c r="J599" s="264"/>
      <c r="K599" s="264"/>
      <c r="L599" s="264"/>
      <c r="M599" s="265"/>
    </row>
    <row r="600" spans="1:13" x14ac:dyDescent="0.15">
      <c r="A600" s="264"/>
      <c r="B600" s="265"/>
      <c r="C600" s="264"/>
      <c r="D600" s="265"/>
      <c r="E600" s="264"/>
      <c r="F600" s="265"/>
      <c r="G600" s="264"/>
      <c r="H600" s="264"/>
      <c r="I600" s="264"/>
      <c r="J600" s="264"/>
      <c r="K600" s="264"/>
      <c r="L600" s="264"/>
      <c r="M600" s="265"/>
    </row>
    <row r="601" spans="1:13" x14ac:dyDescent="0.15">
      <c r="A601" s="264"/>
      <c r="B601" s="265"/>
      <c r="C601" s="264"/>
      <c r="D601" s="265"/>
      <c r="E601" s="264"/>
      <c r="F601" s="265"/>
      <c r="G601" s="264"/>
      <c r="H601" s="264"/>
      <c r="I601" s="264"/>
      <c r="J601" s="264"/>
      <c r="K601" s="264"/>
      <c r="L601" s="264"/>
      <c r="M601" s="265"/>
    </row>
    <row r="602" spans="1:13" x14ac:dyDescent="0.15">
      <c r="A602" s="264"/>
      <c r="B602" s="265"/>
      <c r="C602" s="264"/>
      <c r="D602" s="265"/>
      <c r="E602" s="264"/>
      <c r="F602" s="265"/>
      <c r="G602" s="264"/>
      <c r="H602" s="264"/>
      <c r="I602" s="264"/>
      <c r="J602" s="264"/>
      <c r="K602" s="264"/>
      <c r="L602" s="264"/>
      <c r="M602" s="265"/>
    </row>
    <row r="603" spans="1:13" x14ac:dyDescent="0.15">
      <c r="A603" s="264"/>
      <c r="B603" s="265"/>
      <c r="C603" s="264"/>
      <c r="D603" s="265"/>
      <c r="E603" s="264"/>
      <c r="F603" s="265"/>
      <c r="G603" s="264"/>
      <c r="H603" s="264"/>
      <c r="I603" s="264"/>
      <c r="J603" s="264"/>
      <c r="K603" s="264"/>
      <c r="L603" s="264"/>
      <c r="M603" s="265"/>
    </row>
    <row r="604" spans="1:13" x14ac:dyDescent="0.15">
      <c r="A604" s="264"/>
      <c r="B604" s="265"/>
      <c r="C604" s="264"/>
      <c r="D604" s="265"/>
      <c r="E604" s="264"/>
      <c r="F604" s="265"/>
      <c r="G604" s="264"/>
      <c r="H604" s="264"/>
      <c r="I604" s="264"/>
      <c r="J604" s="264"/>
      <c r="K604" s="264"/>
      <c r="L604" s="264"/>
      <c r="M604" s="265"/>
    </row>
    <row r="605" spans="1:13" x14ac:dyDescent="0.15">
      <c r="A605" s="264"/>
      <c r="B605" s="265"/>
      <c r="C605" s="264"/>
      <c r="D605" s="265"/>
      <c r="E605" s="264"/>
      <c r="F605" s="265"/>
      <c r="G605" s="264"/>
      <c r="H605" s="264"/>
      <c r="I605" s="264"/>
      <c r="J605" s="264"/>
      <c r="K605" s="264"/>
      <c r="L605" s="264"/>
      <c r="M605" s="265"/>
    </row>
    <row r="606" spans="1:13" x14ac:dyDescent="0.15">
      <c r="A606" s="264"/>
      <c r="B606" s="265"/>
      <c r="C606" s="264"/>
      <c r="D606" s="265"/>
      <c r="E606" s="264"/>
      <c r="F606" s="265"/>
      <c r="G606" s="264"/>
      <c r="H606" s="264"/>
      <c r="I606" s="264"/>
      <c r="J606" s="264"/>
      <c r="K606" s="264"/>
      <c r="L606" s="264"/>
      <c r="M606" s="265"/>
    </row>
    <row r="607" spans="1:13" x14ac:dyDescent="0.15">
      <c r="A607" s="264"/>
      <c r="B607" s="265"/>
      <c r="C607" s="264"/>
      <c r="D607" s="265"/>
      <c r="E607" s="264"/>
      <c r="F607" s="265"/>
      <c r="G607" s="264"/>
      <c r="H607" s="264"/>
      <c r="I607" s="264"/>
      <c r="J607" s="264"/>
      <c r="K607" s="264"/>
      <c r="L607" s="264"/>
      <c r="M607" s="265"/>
    </row>
    <row r="608" spans="1:13" x14ac:dyDescent="0.15">
      <c r="A608" s="264"/>
      <c r="B608" s="265"/>
      <c r="C608" s="264"/>
      <c r="D608" s="265"/>
      <c r="E608" s="264"/>
      <c r="F608" s="265"/>
      <c r="G608" s="264"/>
      <c r="H608" s="264"/>
      <c r="I608" s="264"/>
      <c r="J608" s="264"/>
      <c r="K608" s="264"/>
      <c r="L608" s="264"/>
      <c r="M608" s="265"/>
    </row>
    <row r="609" spans="1:13" x14ac:dyDescent="0.15">
      <c r="A609" s="264"/>
      <c r="B609" s="265"/>
      <c r="C609" s="264"/>
      <c r="D609" s="265"/>
      <c r="E609" s="264"/>
      <c r="F609" s="265"/>
      <c r="G609" s="264"/>
      <c r="H609" s="264"/>
      <c r="I609" s="264"/>
      <c r="J609" s="264"/>
      <c r="K609" s="264"/>
      <c r="L609" s="264"/>
      <c r="M609" s="265"/>
    </row>
    <row r="610" spans="1:13" x14ac:dyDescent="0.15">
      <c r="A610" s="264"/>
      <c r="B610" s="265"/>
      <c r="C610" s="264"/>
      <c r="D610" s="265"/>
      <c r="E610" s="264"/>
      <c r="F610" s="265"/>
      <c r="G610" s="264"/>
      <c r="H610" s="264"/>
      <c r="I610" s="264"/>
      <c r="J610" s="264"/>
      <c r="K610" s="264"/>
      <c r="L610" s="264"/>
      <c r="M610" s="265"/>
    </row>
    <row r="611" spans="1:13" x14ac:dyDescent="0.15">
      <c r="A611" s="264"/>
      <c r="B611" s="265"/>
      <c r="C611" s="264"/>
      <c r="D611" s="265"/>
      <c r="E611" s="264"/>
      <c r="F611" s="265"/>
      <c r="G611" s="264"/>
      <c r="H611" s="264"/>
      <c r="I611" s="264"/>
      <c r="J611" s="264"/>
      <c r="K611" s="264"/>
      <c r="L611" s="264"/>
      <c r="M611" s="265"/>
    </row>
    <row r="612" spans="1:13" x14ac:dyDescent="0.15">
      <c r="A612" s="264"/>
      <c r="B612" s="265"/>
      <c r="C612" s="264"/>
      <c r="D612" s="265"/>
      <c r="E612" s="264"/>
      <c r="F612" s="265"/>
      <c r="G612" s="264"/>
      <c r="H612" s="264"/>
      <c r="I612" s="264"/>
      <c r="J612" s="264"/>
      <c r="K612" s="264"/>
      <c r="L612" s="264"/>
      <c r="M612" s="265"/>
    </row>
    <row r="613" spans="1:13" x14ac:dyDescent="0.15">
      <c r="A613" s="264"/>
      <c r="B613" s="265"/>
      <c r="C613" s="264"/>
      <c r="D613" s="265"/>
      <c r="E613" s="264"/>
      <c r="F613" s="265"/>
      <c r="G613" s="264"/>
      <c r="H613" s="264"/>
      <c r="I613" s="264"/>
      <c r="J613" s="264"/>
      <c r="K613" s="264"/>
      <c r="L613" s="264"/>
      <c r="M613" s="265"/>
    </row>
    <row r="614" spans="1:13" x14ac:dyDescent="0.15">
      <c r="A614" s="264"/>
      <c r="B614" s="265"/>
      <c r="C614" s="264"/>
      <c r="D614" s="265"/>
      <c r="E614" s="264"/>
      <c r="F614" s="265"/>
      <c r="G614" s="264"/>
      <c r="H614" s="264"/>
      <c r="I614" s="264"/>
      <c r="J614" s="264"/>
      <c r="K614" s="264"/>
      <c r="L614" s="264"/>
      <c r="M614" s="265"/>
    </row>
    <row r="615" spans="1:13" x14ac:dyDescent="0.15">
      <c r="A615" s="264"/>
      <c r="B615" s="265"/>
      <c r="C615" s="264"/>
      <c r="D615" s="265"/>
      <c r="E615" s="264"/>
      <c r="F615" s="265"/>
      <c r="G615" s="264"/>
      <c r="H615" s="264"/>
      <c r="I615" s="264"/>
      <c r="J615" s="264"/>
      <c r="K615" s="264"/>
      <c r="L615" s="264"/>
      <c r="M615" s="265"/>
    </row>
    <row r="616" spans="1:13" x14ac:dyDescent="0.15">
      <c r="A616" s="264"/>
      <c r="B616" s="265"/>
      <c r="C616" s="264"/>
      <c r="D616" s="265"/>
      <c r="E616" s="264"/>
      <c r="F616" s="265"/>
      <c r="G616" s="264"/>
      <c r="H616" s="264"/>
      <c r="I616" s="264"/>
      <c r="J616" s="264"/>
      <c r="K616" s="264"/>
      <c r="L616" s="264"/>
      <c r="M616" s="265"/>
    </row>
    <row r="617" spans="1:13" x14ac:dyDescent="0.15">
      <c r="A617" s="264"/>
      <c r="B617" s="265"/>
      <c r="C617" s="264"/>
      <c r="D617" s="265"/>
      <c r="E617" s="264"/>
      <c r="F617" s="265"/>
      <c r="G617" s="264"/>
      <c r="H617" s="264"/>
      <c r="I617" s="264"/>
      <c r="J617" s="264"/>
      <c r="K617" s="264"/>
      <c r="L617" s="264"/>
      <c r="M617" s="265"/>
    </row>
    <row r="618" spans="1:13" x14ac:dyDescent="0.15">
      <c r="A618" s="264"/>
      <c r="B618" s="265"/>
      <c r="C618" s="264"/>
      <c r="D618" s="265"/>
      <c r="E618" s="264"/>
      <c r="F618" s="265"/>
      <c r="G618" s="264"/>
      <c r="H618" s="264"/>
      <c r="I618" s="264"/>
      <c r="J618" s="264"/>
      <c r="K618" s="264"/>
      <c r="L618" s="264"/>
      <c r="M618" s="265"/>
    </row>
    <row r="619" spans="1:13" x14ac:dyDescent="0.15">
      <c r="A619" s="264"/>
      <c r="B619" s="265"/>
      <c r="C619" s="264"/>
      <c r="D619" s="265"/>
      <c r="E619" s="264"/>
      <c r="F619" s="265"/>
      <c r="G619" s="264"/>
      <c r="H619" s="264"/>
      <c r="I619" s="264"/>
      <c r="J619" s="264"/>
      <c r="K619" s="264"/>
      <c r="L619" s="264"/>
      <c r="M619" s="265"/>
    </row>
    <row r="620" spans="1:13" x14ac:dyDescent="0.15">
      <c r="A620" s="264"/>
      <c r="B620" s="265"/>
      <c r="C620" s="264"/>
      <c r="D620" s="265"/>
      <c r="E620" s="264"/>
      <c r="F620" s="265"/>
      <c r="G620" s="264"/>
      <c r="H620" s="264"/>
      <c r="I620" s="264"/>
      <c r="J620" s="264"/>
      <c r="K620" s="264"/>
      <c r="L620" s="264"/>
      <c r="M620" s="265"/>
    </row>
    <row r="621" spans="1:13" x14ac:dyDescent="0.15">
      <c r="A621" s="264"/>
      <c r="B621" s="265"/>
      <c r="C621" s="264"/>
      <c r="D621" s="265"/>
      <c r="E621" s="264"/>
      <c r="F621" s="265"/>
      <c r="G621" s="264"/>
      <c r="H621" s="264"/>
      <c r="I621" s="264"/>
      <c r="J621" s="264"/>
      <c r="K621" s="264"/>
      <c r="L621" s="264"/>
      <c r="M621" s="265"/>
    </row>
    <row r="622" spans="1:13" x14ac:dyDescent="0.15">
      <c r="A622" s="264"/>
      <c r="B622" s="265"/>
      <c r="C622" s="264"/>
      <c r="D622" s="265"/>
      <c r="E622" s="264"/>
      <c r="F622" s="265"/>
      <c r="G622" s="264"/>
      <c r="H622" s="264"/>
      <c r="I622" s="264"/>
      <c r="J622" s="264"/>
      <c r="K622" s="264"/>
      <c r="L622" s="264"/>
      <c r="M622" s="265"/>
    </row>
    <row r="623" spans="1:13" x14ac:dyDescent="0.15">
      <c r="A623" s="264"/>
      <c r="B623" s="265"/>
      <c r="C623" s="264"/>
      <c r="D623" s="265"/>
      <c r="E623" s="264"/>
      <c r="F623" s="265"/>
      <c r="G623" s="264"/>
      <c r="H623" s="264"/>
      <c r="I623" s="264"/>
      <c r="J623" s="264"/>
      <c r="K623" s="264"/>
      <c r="L623" s="264"/>
      <c r="M623" s="265"/>
    </row>
    <row r="624" spans="1:13" x14ac:dyDescent="0.15">
      <c r="A624" s="264"/>
      <c r="B624" s="265"/>
      <c r="C624" s="264"/>
      <c r="D624" s="265"/>
      <c r="E624" s="264"/>
      <c r="F624" s="265"/>
      <c r="G624" s="264"/>
      <c r="H624" s="264"/>
      <c r="I624" s="264"/>
      <c r="J624" s="264"/>
      <c r="K624" s="264"/>
      <c r="L624" s="264"/>
      <c r="M624" s="265"/>
    </row>
    <row r="625" spans="1:13" x14ac:dyDescent="0.15">
      <c r="A625" s="264"/>
      <c r="B625" s="265"/>
      <c r="C625" s="264"/>
      <c r="D625" s="265"/>
      <c r="E625" s="264"/>
      <c r="F625" s="265"/>
      <c r="G625" s="264"/>
      <c r="H625" s="264"/>
      <c r="I625" s="264"/>
      <c r="J625" s="264"/>
      <c r="K625" s="264"/>
      <c r="L625" s="264"/>
      <c r="M625" s="265"/>
    </row>
    <row r="626" spans="1:13" x14ac:dyDescent="0.15">
      <c r="A626" s="264"/>
      <c r="B626" s="265"/>
      <c r="C626" s="264"/>
      <c r="D626" s="265"/>
      <c r="E626" s="264"/>
      <c r="F626" s="265"/>
      <c r="G626" s="264"/>
      <c r="H626" s="264"/>
      <c r="I626" s="264"/>
      <c r="J626" s="264"/>
      <c r="K626" s="264"/>
      <c r="L626" s="264"/>
      <c r="M626" s="265"/>
    </row>
    <row r="627" spans="1:13" x14ac:dyDescent="0.15">
      <c r="A627" s="264"/>
      <c r="B627" s="265"/>
      <c r="C627" s="264"/>
      <c r="D627" s="265"/>
      <c r="E627" s="264"/>
      <c r="F627" s="265"/>
      <c r="G627" s="264"/>
      <c r="H627" s="264"/>
      <c r="I627" s="264"/>
      <c r="J627" s="264"/>
      <c r="K627" s="264"/>
      <c r="L627" s="264"/>
      <c r="M627" s="265"/>
    </row>
    <row r="628" spans="1:13" x14ac:dyDescent="0.15">
      <c r="A628" s="264"/>
      <c r="B628" s="265"/>
      <c r="C628" s="264"/>
      <c r="D628" s="265"/>
      <c r="E628" s="264"/>
      <c r="F628" s="265"/>
      <c r="G628" s="264"/>
      <c r="H628" s="264"/>
      <c r="I628" s="264"/>
      <c r="J628" s="264"/>
      <c r="K628" s="264"/>
      <c r="L628" s="264"/>
      <c r="M628" s="265"/>
    </row>
    <row r="629" spans="1:13" x14ac:dyDescent="0.15">
      <c r="A629" s="264"/>
      <c r="B629" s="265"/>
      <c r="C629" s="264"/>
      <c r="D629" s="265"/>
      <c r="E629" s="264"/>
      <c r="F629" s="265"/>
      <c r="G629" s="264"/>
      <c r="H629" s="264"/>
      <c r="I629" s="264"/>
      <c r="J629" s="264"/>
      <c r="K629" s="264"/>
      <c r="L629" s="264"/>
      <c r="M629" s="265"/>
    </row>
    <row r="630" spans="1:13" x14ac:dyDescent="0.15">
      <c r="A630" s="264"/>
      <c r="B630" s="265"/>
      <c r="C630" s="264"/>
      <c r="D630" s="265"/>
      <c r="E630" s="264"/>
      <c r="F630" s="265"/>
      <c r="G630" s="264"/>
      <c r="H630" s="264"/>
      <c r="I630" s="264"/>
      <c r="J630" s="264"/>
      <c r="K630" s="264"/>
      <c r="L630" s="264"/>
      <c r="M630" s="265"/>
    </row>
    <row r="631" spans="1:13" x14ac:dyDescent="0.15">
      <c r="A631" s="264"/>
      <c r="B631" s="265"/>
      <c r="C631" s="264"/>
      <c r="D631" s="265"/>
      <c r="E631" s="264"/>
      <c r="F631" s="265"/>
      <c r="G631" s="264"/>
      <c r="H631" s="264"/>
      <c r="I631" s="264"/>
      <c r="J631" s="264"/>
      <c r="K631" s="264"/>
      <c r="L631" s="264"/>
      <c r="M631" s="265"/>
    </row>
    <row r="632" spans="1:13" x14ac:dyDescent="0.15">
      <c r="A632" s="264"/>
      <c r="B632" s="265"/>
      <c r="C632" s="264"/>
      <c r="D632" s="265"/>
      <c r="E632" s="264"/>
      <c r="F632" s="265"/>
      <c r="G632" s="264"/>
      <c r="H632" s="264"/>
      <c r="I632" s="264"/>
      <c r="J632" s="264"/>
      <c r="K632" s="264"/>
      <c r="L632" s="264"/>
      <c r="M632" s="265"/>
    </row>
    <row r="633" spans="1:13" x14ac:dyDescent="0.15">
      <c r="A633" s="264"/>
      <c r="B633" s="265"/>
      <c r="C633" s="264"/>
      <c r="D633" s="265"/>
      <c r="E633" s="264"/>
      <c r="F633" s="265"/>
      <c r="G633" s="264"/>
      <c r="H633" s="264"/>
      <c r="I633" s="264"/>
      <c r="J633" s="264"/>
      <c r="K633" s="264"/>
      <c r="L633" s="264"/>
      <c r="M633" s="265"/>
    </row>
    <row r="634" spans="1:13" x14ac:dyDescent="0.15">
      <c r="A634" s="264"/>
      <c r="B634" s="265"/>
      <c r="C634" s="264"/>
      <c r="D634" s="265"/>
      <c r="E634" s="264"/>
      <c r="F634" s="265"/>
      <c r="G634" s="264"/>
      <c r="H634" s="264"/>
      <c r="I634" s="264"/>
      <c r="J634" s="264"/>
      <c r="K634" s="264"/>
      <c r="L634" s="264"/>
      <c r="M634" s="265"/>
    </row>
    <row r="635" spans="1:13" x14ac:dyDescent="0.15">
      <c r="A635" s="264"/>
      <c r="B635" s="265"/>
      <c r="C635" s="264"/>
      <c r="D635" s="265"/>
      <c r="E635" s="264"/>
      <c r="F635" s="265"/>
      <c r="G635" s="264"/>
      <c r="H635" s="264"/>
      <c r="I635" s="264"/>
      <c r="J635" s="264"/>
      <c r="K635" s="264"/>
      <c r="L635" s="264"/>
      <c r="M635" s="265"/>
    </row>
    <row r="636" spans="1:13" x14ac:dyDescent="0.15">
      <c r="A636" s="264"/>
      <c r="B636" s="265"/>
      <c r="C636" s="264"/>
      <c r="D636" s="265"/>
      <c r="E636" s="264"/>
      <c r="F636" s="265"/>
      <c r="G636" s="264"/>
      <c r="H636" s="264"/>
      <c r="I636" s="264"/>
      <c r="J636" s="264"/>
      <c r="K636" s="264"/>
      <c r="L636" s="264"/>
      <c r="M636" s="265"/>
    </row>
    <row r="637" spans="1:13" x14ac:dyDescent="0.15">
      <c r="A637" s="264"/>
      <c r="B637" s="265"/>
      <c r="C637" s="264"/>
      <c r="D637" s="265"/>
      <c r="E637" s="264"/>
      <c r="F637" s="265"/>
      <c r="G637" s="264"/>
      <c r="H637" s="264"/>
      <c r="I637" s="264"/>
      <c r="J637" s="264"/>
      <c r="K637" s="264"/>
      <c r="L637" s="264"/>
      <c r="M637" s="265"/>
    </row>
    <row r="638" spans="1:13" x14ac:dyDescent="0.15">
      <c r="A638" s="264"/>
      <c r="B638" s="265"/>
      <c r="C638" s="264"/>
      <c r="D638" s="265"/>
      <c r="E638" s="264"/>
      <c r="F638" s="265"/>
      <c r="G638" s="264"/>
      <c r="H638" s="264"/>
      <c r="I638" s="264"/>
      <c r="J638" s="264"/>
      <c r="K638" s="264"/>
      <c r="L638" s="264"/>
      <c r="M638" s="265"/>
    </row>
    <row r="639" spans="1:13" x14ac:dyDescent="0.15">
      <c r="A639" s="264"/>
      <c r="B639" s="265"/>
      <c r="C639" s="264"/>
      <c r="D639" s="265"/>
      <c r="E639" s="264"/>
      <c r="F639" s="265"/>
      <c r="G639" s="264"/>
      <c r="H639" s="264"/>
      <c r="I639" s="264"/>
      <c r="J639" s="264"/>
      <c r="K639" s="264"/>
      <c r="L639" s="264"/>
      <c r="M639" s="265"/>
    </row>
    <row r="640" spans="1:13" x14ac:dyDescent="0.15">
      <c r="A640" s="264"/>
      <c r="B640" s="265"/>
      <c r="C640" s="264"/>
      <c r="D640" s="265"/>
      <c r="E640" s="264"/>
      <c r="F640" s="265"/>
      <c r="G640" s="264"/>
      <c r="H640" s="264"/>
      <c r="I640" s="264"/>
      <c r="J640" s="264"/>
      <c r="K640" s="264"/>
      <c r="L640" s="264"/>
      <c r="M640" s="265"/>
    </row>
    <row r="641" spans="1:13" x14ac:dyDescent="0.15">
      <c r="A641" s="264"/>
      <c r="B641" s="265"/>
      <c r="C641" s="264"/>
      <c r="D641" s="265"/>
      <c r="E641" s="264"/>
      <c r="F641" s="265"/>
      <c r="G641" s="264"/>
      <c r="H641" s="264"/>
      <c r="I641" s="264"/>
      <c r="J641" s="264"/>
      <c r="K641" s="264"/>
      <c r="L641" s="264"/>
      <c r="M641" s="265"/>
    </row>
    <row r="642" spans="1:13" x14ac:dyDescent="0.15">
      <c r="A642" s="264"/>
      <c r="B642" s="265"/>
      <c r="C642" s="264"/>
      <c r="D642" s="265"/>
      <c r="E642" s="264"/>
      <c r="F642" s="265"/>
      <c r="G642" s="264"/>
      <c r="H642" s="264"/>
      <c r="I642" s="264"/>
      <c r="J642" s="264"/>
      <c r="K642" s="264"/>
      <c r="L642" s="264"/>
      <c r="M642" s="265"/>
    </row>
    <row r="643" spans="1:13" x14ac:dyDescent="0.15">
      <c r="A643" s="264"/>
      <c r="B643" s="265"/>
      <c r="C643" s="264"/>
      <c r="D643" s="265"/>
      <c r="E643" s="264"/>
      <c r="F643" s="265"/>
      <c r="G643" s="264"/>
      <c r="H643" s="264"/>
      <c r="I643" s="264"/>
      <c r="J643" s="264"/>
      <c r="K643" s="264"/>
      <c r="L643" s="264"/>
      <c r="M643" s="265"/>
    </row>
    <row r="644" spans="1:13" x14ac:dyDescent="0.15">
      <c r="A644" s="264"/>
      <c r="B644" s="265"/>
      <c r="C644" s="264"/>
      <c r="D644" s="265"/>
      <c r="E644" s="264"/>
      <c r="F644" s="265"/>
      <c r="G644" s="264"/>
      <c r="H644" s="264"/>
      <c r="I644" s="264"/>
      <c r="J644" s="264"/>
      <c r="K644" s="264"/>
      <c r="L644" s="264"/>
      <c r="M644" s="265"/>
    </row>
    <row r="645" spans="1:13" x14ac:dyDescent="0.15">
      <c r="A645" s="264"/>
      <c r="B645" s="265"/>
      <c r="C645" s="264"/>
      <c r="D645" s="265"/>
      <c r="E645" s="264"/>
      <c r="F645" s="265"/>
      <c r="G645" s="264"/>
      <c r="H645" s="264"/>
      <c r="I645" s="264"/>
      <c r="J645" s="264"/>
      <c r="K645" s="264"/>
      <c r="L645" s="264"/>
      <c r="M645" s="265"/>
    </row>
    <row r="646" spans="1:13" x14ac:dyDescent="0.15">
      <c r="A646" s="264"/>
      <c r="B646" s="265"/>
      <c r="C646" s="264"/>
      <c r="D646" s="265"/>
      <c r="E646" s="264"/>
      <c r="F646" s="265"/>
      <c r="G646" s="264"/>
      <c r="H646" s="264"/>
      <c r="I646" s="264"/>
      <c r="J646" s="264"/>
      <c r="K646" s="264"/>
      <c r="L646" s="264"/>
      <c r="M646" s="265"/>
    </row>
    <row r="647" spans="1:13" x14ac:dyDescent="0.15">
      <c r="A647" s="264"/>
      <c r="B647" s="265"/>
      <c r="C647" s="264"/>
      <c r="D647" s="265"/>
      <c r="E647" s="264"/>
      <c r="F647" s="265"/>
      <c r="G647" s="264"/>
      <c r="H647" s="264"/>
      <c r="I647" s="264"/>
      <c r="J647" s="264"/>
      <c r="K647" s="264"/>
      <c r="L647" s="264"/>
      <c r="M647" s="265"/>
    </row>
    <row r="648" spans="1:13" x14ac:dyDescent="0.15">
      <c r="A648" s="264"/>
      <c r="B648" s="265"/>
      <c r="C648" s="264"/>
      <c r="D648" s="265"/>
      <c r="E648" s="264"/>
      <c r="F648" s="265"/>
      <c r="G648" s="264"/>
      <c r="H648" s="264"/>
      <c r="I648" s="264"/>
      <c r="J648" s="264"/>
      <c r="K648" s="264"/>
      <c r="L648" s="264"/>
      <c r="M648" s="265"/>
    </row>
    <row r="649" spans="1:13" x14ac:dyDescent="0.15">
      <c r="A649" s="264"/>
      <c r="B649" s="265"/>
      <c r="C649" s="264"/>
      <c r="D649" s="265"/>
      <c r="E649" s="264"/>
      <c r="F649" s="265"/>
      <c r="G649" s="264"/>
      <c r="H649" s="264"/>
      <c r="I649" s="264"/>
      <c r="J649" s="264"/>
      <c r="K649" s="264"/>
      <c r="L649" s="264"/>
      <c r="M649" s="265"/>
    </row>
    <row r="650" spans="1:13" x14ac:dyDescent="0.15">
      <c r="A650" s="264"/>
      <c r="B650" s="265"/>
      <c r="C650" s="264"/>
      <c r="D650" s="265"/>
      <c r="E650" s="264"/>
      <c r="F650" s="265"/>
      <c r="G650" s="264"/>
      <c r="H650" s="264"/>
      <c r="I650" s="264"/>
      <c r="J650" s="264"/>
      <c r="K650" s="264"/>
      <c r="L650" s="264"/>
      <c r="M650" s="265"/>
    </row>
    <row r="651" spans="1:13" x14ac:dyDescent="0.15">
      <c r="A651" s="264"/>
      <c r="B651" s="265"/>
      <c r="C651" s="264"/>
      <c r="D651" s="265"/>
      <c r="E651" s="264"/>
      <c r="F651" s="265"/>
      <c r="G651" s="264"/>
      <c r="H651" s="264"/>
      <c r="I651" s="264"/>
      <c r="J651" s="264"/>
      <c r="K651" s="264"/>
      <c r="L651" s="264"/>
      <c r="M651" s="265"/>
    </row>
    <row r="652" spans="1:13" x14ac:dyDescent="0.15">
      <c r="A652" s="264"/>
      <c r="B652" s="265"/>
      <c r="C652" s="264"/>
      <c r="D652" s="265"/>
      <c r="E652" s="264"/>
      <c r="F652" s="265"/>
      <c r="G652" s="264"/>
      <c r="H652" s="264"/>
      <c r="I652" s="264"/>
      <c r="J652" s="264"/>
      <c r="K652" s="264"/>
      <c r="L652" s="264"/>
      <c r="M652" s="265"/>
    </row>
    <row r="653" spans="1:13" x14ac:dyDescent="0.15">
      <c r="A653" s="264"/>
      <c r="B653" s="265"/>
      <c r="C653" s="264"/>
      <c r="D653" s="265"/>
      <c r="E653" s="264"/>
      <c r="F653" s="265"/>
      <c r="G653" s="264"/>
      <c r="H653" s="264"/>
      <c r="I653" s="264"/>
      <c r="J653" s="264"/>
      <c r="K653" s="264"/>
      <c r="L653" s="264"/>
      <c r="M653" s="265"/>
    </row>
    <row r="654" spans="1:13" x14ac:dyDescent="0.15">
      <c r="A654" s="264"/>
      <c r="B654" s="265"/>
      <c r="C654" s="264"/>
      <c r="D654" s="265"/>
      <c r="E654" s="264"/>
      <c r="F654" s="265"/>
      <c r="G654" s="264"/>
      <c r="H654" s="264"/>
      <c r="I654" s="264"/>
      <c r="J654" s="264"/>
      <c r="K654" s="264"/>
      <c r="L654" s="264"/>
      <c r="M654" s="265"/>
    </row>
    <row r="655" spans="1:13" x14ac:dyDescent="0.15">
      <c r="A655" s="264"/>
      <c r="B655" s="265"/>
      <c r="C655" s="264"/>
      <c r="D655" s="265"/>
      <c r="E655" s="264"/>
      <c r="F655" s="265"/>
      <c r="G655" s="264"/>
      <c r="H655" s="264"/>
      <c r="I655" s="264"/>
      <c r="J655" s="264"/>
      <c r="K655" s="264"/>
      <c r="L655" s="264"/>
      <c r="M655" s="265"/>
    </row>
    <row r="656" spans="1:13" x14ac:dyDescent="0.15">
      <c r="A656" s="264"/>
      <c r="B656" s="265"/>
      <c r="C656" s="264"/>
      <c r="D656" s="265"/>
      <c r="E656" s="264"/>
      <c r="F656" s="265"/>
      <c r="G656" s="264"/>
      <c r="H656" s="264"/>
      <c r="I656" s="264"/>
      <c r="J656" s="264"/>
      <c r="K656" s="264"/>
      <c r="L656" s="264"/>
      <c r="M656" s="265"/>
    </row>
    <row r="657" spans="1:13" x14ac:dyDescent="0.15">
      <c r="A657" s="264"/>
      <c r="B657" s="265"/>
      <c r="C657" s="264"/>
      <c r="D657" s="265"/>
      <c r="E657" s="264"/>
      <c r="F657" s="265"/>
      <c r="G657" s="264"/>
      <c r="H657" s="264"/>
      <c r="I657" s="264"/>
      <c r="J657" s="264"/>
      <c r="K657" s="264"/>
      <c r="L657" s="264"/>
      <c r="M657" s="265"/>
    </row>
    <row r="658" spans="1:13" x14ac:dyDescent="0.15">
      <c r="A658" s="264"/>
      <c r="B658" s="265"/>
      <c r="C658" s="264"/>
      <c r="D658" s="265"/>
      <c r="E658" s="264"/>
      <c r="F658" s="265"/>
      <c r="G658" s="264"/>
      <c r="H658" s="264"/>
      <c r="I658" s="264"/>
      <c r="J658" s="264"/>
      <c r="K658" s="264"/>
      <c r="L658" s="264"/>
      <c r="M658" s="265"/>
    </row>
    <row r="659" spans="1:13" x14ac:dyDescent="0.15">
      <c r="A659" s="264"/>
      <c r="B659" s="265"/>
      <c r="C659" s="264"/>
      <c r="D659" s="265"/>
      <c r="E659" s="264"/>
      <c r="F659" s="265"/>
      <c r="G659" s="264"/>
      <c r="H659" s="264"/>
      <c r="I659" s="264"/>
      <c r="J659" s="264"/>
      <c r="K659" s="264"/>
      <c r="L659" s="264"/>
      <c r="M659" s="265"/>
    </row>
    <row r="660" spans="1:13" x14ac:dyDescent="0.15">
      <c r="A660" s="264"/>
      <c r="B660" s="265"/>
      <c r="C660" s="264"/>
      <c r="D660" s="265"/>
      <c r="E660" s="264"/>
      <c r="F660" s="265"/>
      <c r="G660" s="264"/>
      <c r="H660" s="264"/>
      <c r="I660" s="264"/>
      <c r="J660" s="264"/>
      <c r="K660" s="264"/>
      <c r="L660" s="264"/>
      <c r="M660" s="265"/>
    </row>
    <row r="661" spans="1:13" x14ac:dyDescent="0.15">
      <c r="A661" s="264"/>
      <c r="B661" s="265"/>
      <c r="C661" s="264"/>
      <c r="D661" s="265"/>
      <c r="E661" s="264"/>
      <c r="F661" s="265"/>
      <c r="G661" s="264"/>
      <c r="H661" s="264"/>
      <c r="I661" s="264"/>
      <c r="J661" s="264"/>
      <c r="K661" s="264"/>
      <c r="L661" s="264"/>
      <c r="M661" s="265"/>
    </row>
    <row r="662" spans="1:13" x14ac:dyDescent="0.15">
      <c r="A662" s="264"/>
      <c r="B662" s="265"/>
      <c r="C662" s="264"/>
      <c r="D662" s="265"/>
      <c r="E662" s="264"/>
      <c r="F662" s="265"/>
      <c r="G662" s="264"/>
      <c r="H662" s="264"/>
      <c r="I662" s="264"/>
      <c r="J662" s="264"/>
      <c r="K662" s="264"/>
      <c r="L662" s="264"/>
      <c r="M662" s="265"/>
    </row>
    <row r="663" spans="1:13" x14ac:dyDescent="0.15">
      <c r="A663" s="264"/>
      <c r="B663" s="265"/>
      <c r="C663" s="264"/>
      <c r="D663" s="265"/>
      <c r="E663" s="264"/>
      <c r="F663" s="265"/>
      <c r="G663" s="264"/>
      <c r="H663" s="264"/>
      <c r="I663" s="264"/>
      <c r="J663" s="264"/>
      <c r="K663" s="264"/>
      <c r="L663" s="264"/>
      <c r="M663" s="265"/>
    </row>
    <row r="664" spans="1:13" x14ac:dyDescent="0.15">
      <c r="A664" s="264"/>
      <c r="B664" s="265"/>
      <c r="C664" s="264"/>
      <c r="D664" s="265"/>
      <c r="E664" s="264"/>
      <c r="F664" s="265"/>
      <c r="G664" s="264"/>
      <c r="H664" s="264"/>
      <c r="I664" s="264"/>
      <c r="J664" s="264"/>
      <c r="K664" s="264"/>
      <c r="L664" s="264"/>
      <c r="M664" s="265"/>
    </row>
    <row r="665" spans="1:13" x14ac:dyDescent="0.15">
      <c r="A665" s="264"/>
      <c r="B665" s="265"/>
      <c r="C665" s="264"/>
      <c r="D665" s="265"/>
      <c r="E665" s="264"/>
      <c r="F665" s="265"/>
      <c r="G665" s="264"/>
      <c r="H665" s="264"/>
      <c r="I665" s="264"/>
      <c r="J665" s="264"/>
      <c r="K665" s="264"/>
      <c r="L665" s="264"/>
      <c r="M665" s="265"/>
    </row>
    <row r="666" spans="1:13" x14ac:dyDescent="0.15">
      <c r="A666" s="264"/>
      <c r="B666" s="265"/>
      <c r="C666" s="264"/>
      <c r="D666" s="265"/>
      <c r="E666" s="264"/>
      <c r="F666" s="265"/>
      <c r="G666" s="264"/>
      <c r="H666" s="264"/>
      <c r="I666" s="264"/>
      <c r="J666" s="264"/>
      <c r="K666" s="264"/>
      <c r="L666" s="264"/>
      <c r="M666" s="265"/>
    </row>
    <row r="667" spans="1:13" x14ac:dyDescent="0.15">
      <c r="A667" s="264"/>
      <c r="B667" s="265"/>
      <c r="C667" s="264"/>
      <c r="D667" s="265"/>
      <c r="E667" s="264"/>
      <c r="F667" s="265"/>
      <c r="G667" s="264"/>
      <c r="H667" s="264"/>
      <c r="I667" s="264"/>
      <c r="J667" s="264"/>
      <c r="K667" s="264"/>
      <c r="L667" s="264"/>
      <c r="M667" s="265"/>
    </row>
    <row r="668" spans="1:13" x14ac:dyDescent="0.15">
      <c r="A668" s="264"/>
      <c r="B668" s="265"/>
      <c r="C668" s="264"/>
      <c r="D668" s="265"/>
      <c r="E668" s="264"/>
      <c r="F668" s="265"/>
      <c r="G668" s="264"/>
      <c r="H668" s="264"/>
      <c r="I668" s="264"/>
      <c r="J668" s="264"/>
      <c r="K668" s="264"/>
      <c r="L668" s="264"/>
      <c r="M668" s="265"/>
    </row>
    <row r="669" spans="1:13" x14ac:dyDescent="0.15">
      <c r="A669" s="264"/>
      <c r="B669" s="265"/>
      <c r="C669" s="264"/>
      <c r="D669" s="265"/>
      <c r="E669" s="264"/>
      <c r="F669" s="265"/>
      <c r="G669" s="264"/>
      <c r="H669" s="264"/>
      <c r="I669" s="264"/>
      <c r="J669" s="264"/>
      <c r="K669" s="264"/>
      <c r="L669" s="264"/>
      <c r="M669" s="265"/>
    </row>
    <row r="670" spans="1:13" x14ac:dyDescent="0.15">
      <c r="A670" s="264"/>
      <c r="B670" s="265"/>
      <c r="C670" s="264"/>
      <c r="D670" s="265"/>
      <c r="E670" s="264"/>
      <c r="F670" s="265"/>
      <c r="G670" s="264"/>
      <c r="H670" s="264"/>
      <c r="I670" s="264"/>
      <c r="J670" s="264"/>
      <c r="K670" s="264"/>
      <c r="L670" s="264"/>
      <c r="M670" s="265"/>
    </row>
    <row r="671" spans="1:13" x14ac:dyDescent="0.15">
      <c r="A671" s="264"/>
      <c r="B671" s="265"/>
      <c r="C671" s="264"/>
      <c r="D671" s="265"/>
      <c r="E671" s="264"/>
      <c r="F671" s="265"/>
      <c r="G671" s="264"/>
      <c r="H671" s="264"/>
      <c r="I671" s="264"/>
      <c r="J671" s="264"/>
      <c r="K671" s="264"/>
      <c r="L671" s="264"/>
      <c r="M671" s="265"/>
    </row>
    <row r="672" spans="1:13" x14ac:dyDescent="0.15">
      <c r="A672" s="264"/>
      <c r="B672" s="265"/>
      <c r="C672" s="264"/>
      <c r="D672" s="265"/>
      <c r="E672" s="264"/>
      <c r="F672" s="265"/>
      <c r="G672" s="264"/>
      <c r="H672" s="264"/>
      <c r="I672" s="264"/>
      <c r="J672" s="264"/>
      <c r="K672" s="264"/>
      <c r="L672" s="264"/>
      <c r="M672" s="265"/>
    </row>
    <row r="673" spans="1:13" x14ac:dyDescent="0.15">
      <c r="A673" s="264"/>
      <c r="B673" s="265"/>
      <c r="C673" s="264"/>
      <c r="D673" s="265"/>
      <c r="E673" s="264"/>
      <c r="F673" s="265"/>
      <c r="G673" s="264"/>
      <c r="H673" s="264"/>
      <c r="I673" s="264"/>
      <c r="J673" s="264"/>
      <c r="K673" s="264"/>
      <c r="L673" s="264"/>
      <c r="M673" s="265"/>
    </row>
    <row r="674" spans="1:13" x14ac:dyDescent="0.15">
      <c r="A674" s="264"/>
      <c r="B674" s="265"/>
      <c r="C674" s="264"/>
      <c r="D674" s="265"/>
      <c r="E674" s="264"/>
      <c r="F674" s="265"/>
      <c r="G674" s="264"/>
      <c r="H674" s="264"/>
      <c r="I674" s="264"/>
      <c r="J674" s="264"/>
      <c r="K674" s="264"/>
      <c r="L674" s="264"/>
      <c r="M674" s="265"/>
    </row>
    <row r="675" spans="1:13" x14ac:dyDescent="0.15">
      <c r="A675" s="264"/>
      <c r="B675" s="265"/>
      <c r="C675" s="264"/>
      <c r="D675" s="265"/>
      <c r="E675" s="264"/>
      <c r="F675" s="265"/>
      <c r="G675" s="264"/>
      <c r="H675" s="264"/>
      <c r="I675" s="264"/>
      <c r="J675" s="264"/>
      <c r="K675" s="264"/>
      <c r="L675" s="264"/>
      <c r="M675" s="265"/>
    </row>
    <row r="676" spans="1:13" x14ac:dyDescent="0.15">
      <c r="A676" s="264"/>
      <c r="B676" s="265"/>
      <c r="C676" s="264"/>
      <c r="D676" s="265"/>
      <c r="E676" s="264"/>
      <c r="F676" s="265"/>
      <c r="G676" s="264"/>
      <c r="H676" s="264"/>
      <c r="I676" s="264"/>
      <c r="J676" s="264"/>
      <c r="K676" s="264"/>
      <c r="L676" s="264"/>
      <c r="M676" s="265"/>
    </row>
    <row r="677" spans="1:13" x14ac:dyDescent="0.15">
      <c r="A677" s="264"/>
      <c r="B677" s="265"/>
      <c r="C677" s="264"/>
      <c r="D677" s="265"/>
      <c r="E677" s="264"/>
      <c r="F677" s="265"/>
      <c r="G677" s="264"/>
      <c r="H677" s="264"/>
      <c r="I677" s="264"/>
      <c r="J677" s="264"/>
      <c r="K677" s="264"/>
      <c r="L677" s="264"/>
      <c r="M677" s="265"/>
    </row>
    <row r="678" spans="1:13" x14ac:dyDescent="0.15">
      <c r="A678" s="264"/>
      <c r="B678" s="265"/>
      <c r="C678" s="264"/>
      <c r="D678" s="265"/>
      <c r="E678" s="264"/>
      <c r="F678" s="265"/>
      <c r="G678" s="264"/>
      <c r="H678" s="264"/>
      <c r="I678" s="264"/>
      <c r="J678" s="264"/>
      <c r="K678" s="264"/>
      <c r="L678" s="264"/>
      <c r="M678" s="265"/>
    </row>
    <row r="679" spans="1:13" x14ac:dyDescent="0.15">
      <c r="A679" s="264"/>
      <c r="B679" s="265"/>
      <c r="C679" s="264"/>
      <c r="D679" s="265"/>
      <c r="E679" s="264"/>
      <c r="F679" s="265"/>
      <c r="G679" s="264"/>
      <c r="H679" s="264"/>
      <c r="I679" s="264"/>
      <c r="J679" s="264"/>
      <c r="K679" s="264"/>
      <c r="L679" s="264"/>
      <c r="M679" s="265"/>
    </row>
    <row r="680" spans="1:13" x14ac:dyDescent="0.15">
      <c r="A680" s="264"/>
      <c r="B680" s="265"/>
      <c r="C680" s="264"/>
      <c r="D680" s="265"/>
      <c r="E680" s="264"/>
      <c r="F680" s="265"/>
      <c r="G680" s="264"/>
      <c r="H680" s="264"/>
      <c r="I680" s="264"/>
      <c r="J680" s="264"/>
      <c r="K680" s="264"/>
      <c r="L680" s="264"/>
      <c r="M680" s="265"/>
    </row>
    <row r="681" spans="1:13" x14ac:dyDescent="0.15">
      <c r="A681" s="264"/>
      <c r="B681" s="265"/>
      <c r="C681" s="264"/>
      <c r="D681" s="265"/>
      <c r="E681" s="264"/>
      <c r="F681" s="265"/>
      <c r="G681" s="264"/>
      <c r="H681" s="264"/>
      <c r="I681" s="264"/>
      <c r="J681" s="264"/>
      <c r="K681" s="264"/>
      <c r="L681" s="264"/>
      <c r="M681" s="265"/>
    </row>
    <row r="682" spans="1:13" x14ac:dyDescent="0.15">
      <c r="A682" s="264"/>
      <c r="B682" s="265"/>
      <c r="C682" s="264"/>
      <c r="D682" s="265"/>
      <c r="E682" s="264"/>
      <c r="F682" s="265"/>
      <c r="G682" s="264"/>
      <c r="H682" s="264"/>
      <c r="I682" s="264"/>
      <c r="J682" s="264"/>
      <c r="K682" s="264"/>
      <c r="L682" s="264"/>
      <c r="M682" s="265"/>
    </row>
    <row r="683" spans="1:13" x14ac:dyDescent="0.15">
      <c r="A683" s="264"/>
      <c r="B683" s="265"/>
      <c r="C683" s="264"/>
      <c r="D683" s="265"/>
      <c r="E683" s="264"/>
      <c r="F683" s="265"/>
      <c r="G683" s="264"/>
      <c r="H683" s="264"/>
      <c r="I683" s="264"/>
      <c r="J683" s="264"/>
      <c r="K683" s="264"/>
      <c r="L683" s="264"/>
      <c r="M683" s="265"/>
    </row>
    <row r="684" spans="1:13" x14ac:dyDescent="0.15">
      <c r="A684" s="264"/>
      <c r="B684" s="265"/>
      <c r="C684" s="264"/>
      <c r="D684" s="265"/>
      <c r="E684" s="264"/>
      <c r="F684" s="265"/>
      <c r="G684" s="264"/>
      <c r="H684" s="264"/>
      <c r="I684" s="264"/>
      <c r="J684" s="264"/>
      <c r="K684" s="264"/>
      <c r="L684" s="264"/>
      <c r="M684" s="265"/>
    </row>
    <row r="685" spans="1:13" x14ac:dyDescent="0.15">
      <c r="A685" s="264"/>
      <c r="B685" s="265"/>
      <c r="C685" s="264"/>
      <c r="D685" s="265"/>
      <c r="E685" s="264"/>
      <c r="F685" s="265"/>
      <c r="G685" s="264"/>
      <c r="H685" s="264"/>
      <c r="I685" s="264"/>
      <c r="J685" s="264"/>
      <c r="K685" s="264"/>
      <c r="L685" s="264"/>
      <c r="M685" s="265"/>
    </row>
    <row r="686" spans="1:13" x14ac:dyDescent="0.15">
      <c r="A686" s="264"/>
      <c r="B686" s="265"/>
      <c r="C686" s="264"/>
      <c r="D686" s="265"/>
      <c r="E686" s="264"/>
      <c r="F686" s="265"/>
      <c r="G686" s="264"/>
      <c r="H686" s="264"/>
      <c r="I686" s="264"/>
      <c r="J686" s="264"/>
      <c r="K686" s="264"/>
      <c r="L686" s="264"/>
      <c r="M686" s="265"/>
    </row>
    <row r="687" spans="1:13" x14ac:dyDescent="0.15">
      <c r="A687" s="264"/>
      <c r="B687" s="265"/>
      <c r="C687" s="264"/>
      <c r="D687" s="265"/>
      <c r="E687" s="264"/>
      <c r="F687" s="265"/>
      <c r="G687" s="264"/>
      <c r="H687" s="264"/>
      <c r="I687" s="264"/>
      <c r="J687" s="264"/>
      <c r="K687" s="264"/>
      <c r="L687" s="264"/>
      <c r="M687" s="265"/>
    </row>
    <row r="688" spans="1:13" x14ac:dyDescent="0.15">
      <c r="A688" s="264"/>
      <c r="B688" s="265"/>
      <c r="C688" s="264"/>
      <c r="D688" s="265"/>
      <c r="E688" s="264"/>
      <c r="F688" s="265"/>
      <c r="G688" s="264"/>
      <c r="H688" s="264"/>
      <c r="I688" s="264"/>
      <c r="J688" s="264"/>
      <c r="K688" s="264"/>
      <c r="L688" s="264"/>
      <c r="M688" s="265"/>
    </row>
    <row r="689" spans="1:13" x14ac:dyDescent="0.15">
      <c r="A689" s="264"/>
      <c r="B689" s="265"/>
      <c r="C689" s="264"/>
      <c r="D689" s="265"/>
      <c r="E689" s="264"/>
      <c r="F689" s="265"/>
      <c r="G689" s="264"/>
      <c r="H689" s="264"/>
      <c r="I689" s="264"/>
      <c r="J689" s="264"/>
      <c r="K689" s="264"/>
      <c r="L689" s="264"/>
      <c r="M689" s="265"/>
    </row>
    <row r="690" spans="1:13" x14ac:dyDescent="0.15">
      <c r="A690" s="264"/>
      <c r="B690" s="265"/>
      <c r="C690" s="264"/>
      <c r="D690" s="265"/>
      <c r="E690" s="264"/>
      <c r="F690" s="265"/>
      <c r="G690" s="264"/>
      <c r="H690" s="264"/>
      <c r="I690" s="264"/>
      <c r="J690" s="264"/>
      <c r="K690" s="264"/>
      <c r="L690" s="264"/>
      <c r="M690" s="265"/>
    </row>
    <row r="691" spans="1:13" x14ac:dyDescent="0.15">
      <c r="A691" s="264"/>
      <c r="B691" s="265"/>
      <c r="C691" s="264"/>
      <c r="D691" s="265"/>
      <c r="E691" s="264"/>
      <c r="F691" s="265"/>
      <c r="G691" s="264"/>
      <c r="H691" s="264"/>
      <c r="I691" s="264"/>
      <c r="J691" s="264"/>
      <c r="K691" s="264"/>
      <c r="L691" s="264"/>
      <c r="M691" s="265"/>
    </row>
    <row r="692" spans="1:13" x14ac:dyDescent="0.15">
      <c r="A692" s="264"/>
      <c r="B692" s="265"/>
      <c r="C692" s="264"/>
      <c r="D692" s="265"/>
      <c r="E692" s="264"/>
      <c r="F692" s="265"/>
      <c r="G692" s="264"/>
      <c r="H692" s="264"/>
      <c r="I692" s="264"/>
      <c r="J692" s="264"/>
      <c r="K692" s="264"/>
      <c r="L692" s="264"/>
      <c r="M692" s="265"/>
    </row>
    <row r="693" spans="1:13" x14ac:dyDescent="0.15">
      <c r="A693" s="264"/>
      <c r="B693" s="265"/>
      <c r="C693" s="264"/>
      <c r="D693" s="265"/>
      <c r="E693" s="264"/>
      <c r="F693" s="265"/>
      <c r="G693" s="264"/>
      <c r="H693" s="264"/>
      <c r="I693" s="264"/>
      <c r="J693" s="264"/>
      <c r="K693" s="264"/>
      <c r="L693" s="264"/>
      <c r="M693" s="265"/>
    </row>
    <row r="694" spans="1:13" x14ac:dyDescent="0.15">
      <c r="A694" s="264"/>
      <c r="B694" s="265"/>
      <c r="C694" s="264"/>
      <c r="D694" s="265"/>
      <c r="E694" s="264"/>
      <c r="F694" s="265"/>
      <c r="G694" s="264"/>
      <c r="H694" s="264"/>
      <c r="I694" s="264"/>
      <c r="J694" s="264"/>
      <c r="K694" s="264"/>
      <c r="L694" s="264"/>
      <c r="M694" s="265"/>
    </row>
    <row r="695" spans="1:13" x14ac:dyDescent="0.15">
      <c r="A695" s="264"/>
      <c r="B695" s="265"/>
      <c r="C695" s="264"/>
      <c r="D695" s="265"/>
      <c r="E695" s="264"/>
      <c r="F695" s="265"/>
      <c r="G695" s="264"/>
      <c r="H695" s="264"/>
      <c r="I695" s="264"/>
      <c r="J695" s="264"/>
      <c r="K695" s="264"/>
      <c r="L695" s="264"/>
      <c r="M695" s="265"/>
    </row>
    <row r="696" spans="1:13" x14ac:dyDescent="0.15">
      <c r="A696" s="264"/>
      <c r="B696" s="265"/>
      <c r="C696" s="264"/>
      <c r="D696" s="265"/>
      <c r="E696" s="264"/>
      <c r="F696" s="265"/>
      <c r="G696" s="264"/>
      <c r="H696" s="264"/>
      <c r="I696" s="264"/>
      <c r="J696" s="264"/>
      <c r="K696" s="264"/>
      <c r="L696" s="264"/>
      <c r="M696" s="265"/>
    </row>
    <row r="697" spans="1:13" x14ac:dyDescent="0.15">
      <c r="A697" s="264"/>
      <c r="B697" s="265"/>
      <c r="C697" s="264"/>
      <c r="D697" s="265"/>
      <c r="E697" s="264"/>
      <c r="F697" s="265"/>
      <c r="G697" s="264"/>
      <c r="H697" s="264"/>
      <c r="I697" s="264"/>
      <c r="J697" s="264"/>
      <c r="K697" s="264"/>
      <c r="L697" s="264"/>
      <c r="M697" s="265"/>
    </row>
    <row r="698" spans="1:13" x14ac:dyDescent="0.15">
      <c r="A698" s="264"/>
      <c r="B698" s="265"/>
      <c r="C698" s="264"/>
      <c r="D698" s="265"/>
      <c r="E698" s="264"/>
      <c r="F698" s="265"/>
      <c r="G698" s="264"/>
      <c r="H698" s="264"/>
      <c r="I698" s="264"/>
      <c r="J698" s="264"/>
      <c r="K698" s="264"/>
      <c r="L698" s="264"/>
      <c r="M698" s="265"/>
    </row>
    <row r="699" spans="1:13" x14ac:dyDescent="0.15">
      <c r="A699" s="264"/>
      <c r="B699" s="265"/>
      <c r="C699" s="264"/>
      <c r="D699" s="265"/>
      <c r="E699" s="264"/>
      <c r="F699" s="265"/>
      <c r="G699" s="264"/>
      <c r="H699" s="264"/>
      <c r="I699" s="264"/>
      <c r="J699" s="264"/>
      <c r="K699" s="264"/>
      <c r="L699" s="264"/>
      <c r="M699" s="265"/>
    </row>
    <row r="700" spans="1:13" x14ac:dyDescent="0.15">
      <c r="A700" s="264"/>
      <c r="B700" s="265"/>
      <c r="C700" s="264"/>
      <c r="D700" s="265"/>
      <c r="E700" s="264"/>
      <c r="F700" s="265"/>
      <c r="G700" s="264"/>
      <c r="H700" s="264"/>
      <c r="I700" s="264"/>
      <c r="J700" s="264"/>
      <c r="K700" s="264"/>
      <c r="L700" s="264"/>
      <c r="M700" s="265"/>
    </row>
    <row r="701" spans="1:13" x14ac:dyDescent="0.15">
      <c r="A701" s="264"/>
      <c r="B701" s="265"/>
      <c r="C701" s="264"/>
      <c r="D701" s="265"/>
      <c r="E701" s="264"/>
      <c r="F701" s="265"/>
      <c r="G701" s="264"/>
      <c r="H701" s="264"/>
      <c r="I701" s="264"/>
      <c r="J701" s="264"/>
      <c r="K701" s="264"/>
      <c r="L701" s="264"/>
      <c r="M701" s="265"/>
    </row>
    <row r="702" spans="1:13" x14ac:dyDescent="0.15">
      <c r="A702" s="264"/>
      <c r="B702" s="265"/>
      <c r="C702" s="264"/>
      <c r="D702" s="265"/>
      <c r="E702" s="264"/>
      <c r="F702" s="265"/>
      <c r="G702" s="264"/>
      <c r="H702" s="264"/>
      <c r="I702" s="264"/>
      <c r="J702" s="264"/>
      <c r="K702" s="264"/>
      <c r="L702" s="264"/>
      <c r="M702" s="265"/>
    </row>
    <row r="703" spans="1:13" x14ac:dyDescent="0.15">
      <c r="A703" s="264"/>
      <c r="B703" s="265"/>
      <c r="C703" s="264"/>
      <c r="D703" s="265"/>
      <c r="E703" s="264"/>
      <c r="F703" s="265"/>
      <c r="G703" s="264"/>
      <c r="H703" s="264"/>
      <c r="I703" s="264"/>
      <c r="J703" s="264"/>
      <c r="K703" s="264"/>
      <c r="L703" s="264"/>
      <c r="M703" s="265"/>
    </row>
    <row r="704" spans="1:13" x14ac:dyDescent="0.15">
      <c r="A704" s="264"/>
      <c r="B704" s="265"/>
      <c r="C704" s="264"/>
      <c r="D704" s="265"/>
      <c r="E704" s="264"/>
      <c r="F704" s="265"/>
      <c r="G704" s="264"/>
      <c r="H704" s="264"/>
      <c r="I704" s="264"/>
      <c r="J704" s="264"/>
      <c r="K704" s="264"/>
      <c r="L704" s="264"/>
      <c r="M704" s="265"/>
    </row>
    <row r="705" spans="1:13" x14ac:dyDescent="0.15">
      <c r="A705" s="264"/>
      <c r="B705" s="265"/>
      <c r="C705" s="264"/>
      <c r="D705" s="265"/>
      <c r="E705" s="264"/>
      <c r="F705" s="265"/>
      <c r="G705" s="264"/>
      <c r="H705" s="264"/>
      <c r="I705" s="264"/>
      <c r="J705" s="264"/>
      <c r="K705" s="264"/>
      <c r="L705" s="264"/>
      <c r="M705" s="265"/>
    </row>
    <row r="706" spans="1:13" x14ac:dyDescent="0.15">
      <c r="A706" s="264"/>
      <c r="B706" s="265"/>
      <c r="C706" s="264"/>
      <c r="D706" s="265"/>
      <c r="E706" s="264"/>
      <c r="F706" s="265"/>
      <c r="G706" s="264"/>
      <c r="H706" s="264"/>
      <c r="I706" s="264"/>
      <c r="J706" s="264"/>
      <c r="K706" s="264"/>
      <c r="L706" s="264"/>
      <c r="M706" s="265"/>
    </row>
    <row r="707" spans="1:13" x14ac:dyDescent="0.15">
      <c r="A707" s="264"/>
      <c r="B707" s="265"/>
      <c r="C707" s="264"/>
      <c r="D707" s="265"/>
      <c r="E707" s="264"/>
      <c r="F707" s="265"/>
      <c r="G707" s="264"/>
      <c r="H707" s="264"/>
      <c r="I707" s="264"/>
      <c r="J707" s="264"/>
      <c r="K707" s="264"/>
      <c r="L707" s="264"/>
      <c r="M707" s="265"/>
    </row>
    <row r="708" spans="1:13" x14ac:dyDescent="0.15">
      <c r="A708" s="264"/>
      <c r="B708" s="265"/>
      <c r="C708" s="264"/>
      <c r="D708" s="265"/>
      <c r="E708" s="264"/>
      <c r="F708" s="265"/>
      <c r="G708" s="264"/>
      <c r="H708" s="264"/>
      <c r="I708" s="264"/>
      <c r="J708" s="264"/>
      <c r="K708" s="264"/>
      <c r="L708" s="264"/>
      <c r="M708" s="265"/>
    </row>
    <row r="709" spans="1:13" x14ac:dyDescent="0.15">
      <c r="A709" s="264"/>
      <c r="B709" s="265"/>
      <c r="C709" s="264"/>
      <c r="D709" s="265"/>
      <c r="E709" s="264"/>
      <c r="F709" s="265"/>
      <c r="G709" s="264"/>
      <c r="H709" s="264"/>
      <c r="I709" s="264"/>
      <c r="J709" s="264"/>
      <c r="K709" s="264"/>
      <c r="L709" s="264"/>
      <c r="M709" s="265"/>
    </row>
    <row r="710" spans="1:13" x14ac:dyDescent="0.15">
      <c r="A710" s="264"/>
      <c r="B710" s="265"/>
      <c r="C710" s="264"/>
      <c r="D710" s="265"/>
      <c r="E710" s="264"/>
      <c r="F710" s="265"/>
      <c r="G710" s="264"/>
      <c r="H710" s="264"/>
      <c r="I710" s="264"/>
      <c r="J710" s="264"/>
      <c r="K710" s="264"/>
      <c r="L710" s="264"/>
      <c r="M710" s="265"/>
    </row>
    <row r="711" spans="1:13" x14ac:dyDescent="0.15">
      <c r="A711" s="264"/>
      <c r="B711" s="265"/>
      <c r="C711" s="264"/>
      <c r="D711" s="265"/>
      <c r="E711" s="264"/>
      <c r="F711" s="265"/>
      <c r="G711" s="264"/>
      <c r="H711" s="264"/>
      <c r="I711" s="264"/>
      <c r="J711" s="264"/>
      <c r="K711" s="264"/>
      <c r="L711" s="264"/>
      <c r="M711" s="265"/>
    </row>
    <row r="712" spans="1:13" x14ac:dyDescent="0.15">
      <c r="A712" s="264"/>
      <c r="B712" s="265"/>
      <c r="C712" s="264"/>
      <c r="D712" s="265"/>
      <c r="E712" s="264"/>
      <c r="F712" s="265"/>
      <c r="G712" s="264"/>
      <c r="H712" s="264"/>
      <c r="I712" s="264"/>
      <c r="J712" s="264"/>
      <c r="K712" s="264"/>
      <c r="L712" s="264"/>
      <c r="M712" s="265"/>
    </row>
    <row r="713" spans="1:13" x14ac:dyDescent="0.15">
      <c r="A713" s="264"/>
      <c r="B713" s="265"/>
      <c r="C713" s="264"/>
      <c r="D713" s="265"/>
      <c r="E713" s="264"/>
      <c r="F713" s="265"/>
      <c r="G713" s="264"/>
      <c r="H713" s="264"/>
      <c r="I713" s="264"/>
      <c r="J713" s="264"/>
      <c r="K713" s="264"/>
      <c r="L713" s="264"/>
      <c r="M713" s="265"/>
    </row>
    <row r="714" spans="1:13" x14ac:dyDescent="0.15">
      <c r="A714" s="264"/>
      <c r="B714" s="265"/>
      <c r="C714" s="264"/>
      <c r="D714" s="265"/>
      <c r="E714" s="264"/>
      <c r="F714" s="265"/>
      <c r="G714" s="264"/>
      <c r="H714" s="264"/>
      <c r="I714" s="264"/>
      <c r="J714" s="264"/>
      <c r="K714" s="264"/>
      <c r="L714" s="264"/>
      <c r="M714" s="265"/>
    </row>
    <row r="715" spans="1:13" x14ac:dyDescent="0.15">
      <c r="A715" s="264"/>
      <c r="B715" s="265"/>
      <c r="C715" s="264"/>
      <c r="D715" s="265"/>
      <c r="E715" s="264"/>
      <c r="F715" s="265"/>
      <c r="G715" s="264"/>
      <c r="H715" s="264"/>
      <c r="I715" s="264"/>
      <c r="J715" s="264"/>
      <c r="K715" s="264"/>
      <c r="L715" s="264"/>
      <c r="M715" s="265"/>
    </row>
    <row r="716" spans="1:13" x14ac:dyDescent="0.15">
      <c r="A716" s="264"/>
      <c r="B716" s="265"/>
      <c r="C716" s="264"/>
      <c r="D716" s="265"/>
      <c r="E716" s="264"/>
      <c r="F716" s="265"/>
      <c r="G716" s="264"/>
      <c r="H716" s="264"/>
      <c r="I716" s="264"/>
      <c r="J716" s="264"/>
      <c r="K716" s="264"/>
      <c r="L716" s="264"/>
      <c r="M716" s="265"/>
    </row>
    <row r="717" spans="1:13" x14ac:dyDescent="0.15">
      <c r="A717" s="264"/>
      <c r="B717" s="265"/>
      <c r="C717" s="264"/>
      <c r="D717" s="265"/>
      <c r="E717" s="264"/>
      <c r="F717" s="265"/>
      <c r="G717" s="264"/>
      <c r="H717" s="264"/>
      <c r="I717" s="264"/>
      <c r="J717" s="264"/>
      <c r="K717" s="264"/>
      <c r="L717" s="264"/>
      <c r="M717" s="265"/>
    </row>
    <row r="718" spans="1:13" x14ac:dyDescent="0.15">
      <c r="A718" s="264"/>
      <c r="B718" s="265"/>
      <c r="C718" s="264"/>
      <c r="D718" s="265"/>
      <c r="E718" s="264"/>
      <c r="F718" s="265"/>
      <c r="G718" s="264"/>
      <c r="H718" s="264"/>
      <c r="I718" s="264"/>
      <c r="J718" s="264"/>
      <c r="K718" s="264"/>
      <c r="L718" s="264"/>
      <c r="M718" s="265"/>
    </row>
    <row r="719" spans="1:13" x14ac:dyDescent="0.15">
      <c r="A719" s="264"/>
      <c r="B719" s="265"/>
      <c r="C719" s="264"/>
      <c r="D719" s="265"/>
      <c r="E719" s="264"/>
      <c r="F719" s="265"/>
      <c r="G719" s="264"/>
      <c r="H719" s="264"/>
      <c r="I719" s="264"/>
      <c r="J719" s="264"/>
      <c r="K719" s="264"/>
      <c r="L719" s="264"/>
      <c r="M719" s="265"/>
    </row>
    <row r="720" spans="1:13" x14ac:dyDescent="0.15">
      <c r="A720" s="264"/>
      <c r="B720" s="265"/>
      <c r="C720" s="264"/>
      <c r="D720" s="265"/>
      <c r="E720" s="264"/>
      <c r="F720" s="265"/>
      <c r="G720" s="264"/>
      <c r="H720" s="264"/>
      <c r="I720" s="264"/>
      <c r="J720" s="264"/>
      <c r="K720" s="264"/>
      <c r="L720" s="264"/>
      <c r="M720" s="265"/>
    </row>
    <row r="721" spans="1:13" x14ac:dyDescent="0.15">
      <c r="A721" s="264"/>
      <c r="B721" s="265"/>
      <c r="C721" s="264"/>
      <c r="D721" s="265"/>
      <c r="E721" s="264"/>
      <c r="F721" s="265"/>
      <c r="G721" s="264"/>
      <c r="H721" s="264"/>
      <c r="I721" s="264"/>
      <c r="J721" s="264"/>
      <c r="K721" s="264"/>
      <c r="L721" s="264"/>
      <c r="M721" s="265"/>
    </row>
    <row r="722" spans="1:13" x14ac:dyDescent="0.15">
      <c r="A722" s="264"/>
      <c r="B722" s="265"/>
      <c r="C722" s="264"/>
      <c r="D722" s="265"/>
      <c r="E722" s="264"/>
      <c r="F722" s="265"/>
      <c r="G722" s="264"/>
      <c r="H722" s="264"/>
      <c r="I722" s="264"/>
      <c r="J722" s="264"/>
      <c r="K722" s="264"/>
      <c r="L722" s="264"/>
      <c r="M722" s="265"/>
    </row>
    <row r="723" spans="1:13" x14ac:dyDescent="0.15">
      <c r="A723" s="264"/>
      <c r="B723" s="265"/>
      <c r="C723" s="264"/>
      <c r="D723" s="265"/>
      <c r="E723" s="264"/>
      <c r="F723" s="265"/>
      <c r="G723" s="264"/>
      <c r="H723" s="264"/>
      <c r="I723" s="264"/>
      <c r="J723" s="264"/>
      <c r="K723" s="264"/>
      <c r="L723" s="264"/>
      <c r="M723" s="265"/>
    </row>
    <row r="724" spans="1:13" x14ac:dyDescent="0.15">
      <c r="A724" s="264"/>
      <c r="B724" s="265"/>
      <c r="C724" s="264"/>
      <c r="D724" s="265"/>
      <c r="E724" s="264"/>
      <c r="F724" s="265"/>
      <c r="G724" s="264"/>
      <c r="H724" s="264"/>
      <c r="I724" s="264"/>
      <c r="J724" s="264"/>
      <c r="K724" s="264"/>
      <c r="L724" s="264"/>
      <c r="M724" s="265"/>
    </row>
    <row r="725" spans="1:13" x14ac:dyDescent="0.15">
      <c r="A725" s="264"/>
      <c r="B725" s="265"/>
      <c r="C725" s="264"/>
      <c r="D725" s="265"/>
      <c r="E725" s="264"/>
      <c r="F725" s="265"/>
      <c r="G725" s="264"/>
      <c r="H725" s="264"/>
      <c r="I725" s="264"/>
      <c r="J725" s="264"/>
      <c r="K725" s="264"/>
      <c r="L725" s="264"/>
      <c r="M725" s="265"/>
    </row>
    <row r="726" spans="1:13" x14ac:dyDescent="0.15">
      <c r="A726" s="264"/>
      <c r="B726" s="265"/>
      <c r="C726" s="264"/>
      <c r="D726" s="265"/>
      <c r="E726" s="264"/>
      <c r="F726" s="265"/>
      <c r="G726" s="264"/>
      <c r="H726" s="264"/>
      <c r="I726" s="264"/>
      <c r="J726" s="264"/>
      <c r="K726" s="264"/>
      <c r="L726" s="264"/>
      <c r="M726" s="265"/>
    </row>
    <row r="727" spans="1:13" x14ac:dyDescent="0.15">
      <c r="A727" s="264"/>
      <c r="B727" s="265"/>
      <c r="C727" s="264"/>
      <c r="D727" s="265"/>
      <c r="E727" s="264"/>
      <c r="F727" s="265"/>
      <c r="G727" s="264"/>
      <c r="H727" s="264"/>
      <c r="I727" s="264"/>
      <c r="J727" s="264"/>
      <c r="K727" s="264"/>
      <c r="L727" s="264"/>
      <c r="M727" s="265"/>
    </row>
    <row r="728" spans="1:13" x14ac:dyDescent="0.15">
      <c r="A728" s="264"/>
      <c r="B728" s="265"/>
      <c r="C728" s="264"/>
      <c r="D728" s="265"/>
      <c r="E728" s="264"/>
      <c r="F728" s="265"/>
      <c r="G728" s="264"/>
      <c r="H728" s="264"/>
      <c r="I728" s="264"/>
      <c r="J728" s="264"/>
      <c r="K728" s="264"/>
      <c r="L728" s="264"/>
      <c r="M728" s="265"/>
    </row>
    <row r="729" spans="1:13" x14ac:dyDescent="0.15">
      <c r="A729" s="264"/>
      <c r="B729" s="265"/>
      <c r="C729" s="264"/>
      <c r="D729" s="265"/>
      <c r="E729" s="264"/>
      <c r="F729" s="265"/>
      <c r="G729" s="264"/>
      <c r="H729" s="264"/>
      <c r="I729" s="264"/>
      <c r="J729" s="264"/>
      <c r="K729" s="264"/>
      <c r="L729" s="264"/>
      <c r="M729" s="265"/>
    </row>
    <row r="730" spans="1:13" x14ac:dyDescent="0.15">
      <c r="A730" s="264"/>
      <c r="B730" s="265"/>
      <c r="C730" s="264"/>
      <c r="D730" s="265"/>
      <c r="E730" s="264"/>
      <c r="F730" s="265"/>
      <c r="G730" s="264"/>
      <c r="H730" s="264"/>
      <c r="I730" s="264"/>
      <c r="J730" s="264"/>
      <c r="K730" s="264"/>
      <c r="L730" s="264"/>
      <c r="M730" s="265"/>
    </row>
    <row r="731" spans="1:13" x14ac:dyDescent="0.15">
      <c r="A731" s="264"/>
      <c r="B731" s="265"/>
      <c r="C731" s="264"/>
      <c r="D731" s="265"/>
      <c r="E731" s="264"/>
      <c r="F731" s="265"/>
      <c r="G731" s="264"/>
      <c r="H731" s="264"/>
      <c r="I731" s="264"/>
      <c r="J731" s="264"/>
      <c r="K731" s="264"/>
      <c r="L731" s="264"/>
      <c r="M731" s="265"/>
    </row>
    <row r="732" spans="1:13" x14ac:dyDescent="0.15">
      <c r="A732" s="264"/>
      <c r="B732" s="265"/>
      <c r="C732" s="264"/>
      <c r="D732" s="265"/>
      <c r="E732" s="264"/>
      <c r="F732" s="265"/>
      <c r="G732" s="264"/>
      <c r="H732" s="264"/>
      <c r="I732" s="264"/>
      <c r="J732" s="264"/>
      <c r="K732" s="264"/>
      <c r="L732" s="264"/>
      <c r="M732" s="265"/>
    </row>
    <row r="733" spans="1:13" x14ac:dyDescent="0.15">
      <c r="A733" s="264"/>
      <c r="B733" s="265"/>
      <c r="C733" s="264"/>
      <c r="D733" s="265"/>
      <c r="E733" s="264"/>
      <c r="F733" s="265"/>
      <c r="G733" s="264"/>
      <c r="H733" s="264"/>
      <c r="I733" s="264"/>
      <c r="J733" s="264"/>
      <c r="K733" s="264"/>
      <c r="L733" s="264"/>
      <c r="M733" s="265"/>
    </row>
    <row r="734" spans="1:13" x14ac:dyDescent="0.15">
      <c r="A734" s="264"/>
      <c r="B734" s="265"/>
      <c r="C734" s="264"/>
      <c r="D734" s="265"/>
      <c r="E734" s="264"/>
      <c r="F734" s="265"/>
      <c r="G734" s="264"/>
      <c r="H734" s="264"/>
      <c r="I734" s="264"/>
      <c r="J734" s="264"/>
      <c r="K734" s="264"/>
      <c r="L734" s="264"/>
      <c r="M734" s="265"/>
    </row>
    <row r="735" spans="1:13" x14ac:dyDescent="0.15">
      <c r="A735" s="264"/>
      <c r="B735" s="265"/>
      <c r="C735" s="264"/>
      <c r="D735" s="265"/>
      <c r="E735" s="264"/>
      <c r="F735" s="265"/>
      <c r="G735" s="264"/>
      <c r="H735" s="264"/>
      <c r="I735" s="264"/>
      <c r="J735" s="264"/>
      <c r="K735" s="264"/>
      <c r="L735" s="264"/>
      <c r="M735" s="265"/>
    </row>
    <row r="736" spans="1:13" x14ac:dyDescent="0.15">
      <c r="A736" s="264"/>
      <c r="B736" s="265"/>
      <c r="C736" s="264"/>
      <c r="D736" s="265"/>
      <c r="E736" s="264"/>
      <c r="F736" s="265"/>
      <c r="G736" s="264"/>
      <c r="H736" s="264"/>
      <c r="I736" s="264"/>
      <c r="J736" s="264"/>
      <c r="K736" s="264"/>
      <c r="L736" s="264"/>
      <c r="M736" s="265"/>
    </row>
    <row r="737" spans="1:13" x14ac:dyDescent="0.15">
      <c r="A737" s="264"/>
      <c r="B737" s="265"/>
      <c r="C737" s="264"/>
      <c r="D737" s="265"/>
      <c r="E737" s="264"/>
      <c r="F737" s="265"/>
      <c r="G737" s="264"/>
      <c r="H737" s="264"/>
      <c r="I737" s="264"/>
      <c r="J737" s="264"/>
      <c r="K737" s="264"/>
      <c r="L737" s="264"/>
      <c r="M737" s="265"/>
    </row>
    <row r="738" spans="1:13" x14ac:dyDescent="0.15">
      <c r="A738" s="264"/>
      <c r="B738" s="265"/>
      <c r="C738" s="264"/>
      <c r="D738" s="265"/>
      <c r="E738" s="264"/>
      <c r="F738" s="265"/>
      <c r="G738" s="264"/>
      <c r="H738" s="264"/>
      <c r="I738" s="264"/>
      <c r="J738" s="264"/>
      <c r="K738" s="264"/>
      <c r="L738" s="264"/>
      <c r="M738" s="265"/>
    </row>
    <row r="739" spans="1:13" x14ac:dyDescent="0.15">
      <c r="A739" s="264"/>
      <c r="B739" s="265"/>
      <c r="C739" s="264"/>
      <c r="D739" s="265"/>
      <c r="E739" s="264"/>
      <c r="F739" s="265"/>
      <c r="G739" s="264"/>
      <c r="H739" s="264"/>
      <c r="I739" s="264"/>
      <c r="J739" s="264"/>
      <c r="K739" s="264"/>
      <c r="L739" s="264"/>
      <c r="M739" s="265"/>
    </row>
    <row r="740" spans="1:13" x14ac:dyDescent="0.15">
      <c r="A740" s="264"/>
      <c r="B740" s="265"/>
      <c r="C740" s="264"/>
      <c r="D740" s="265"/>
      <c r="E740" s="264"/>
      <c r="F740" s="265"/>
      <c r="G740" s="264"/>
      <c r="H740" s="264"/>
      <c r="I740" s="264"/>
      <c r="J740" s="264"/>
      <c r="K740" s="264"/>
      <c r="L740" s="264"/>
      <c r="M740" s="265"/>
    </row>
    <row r="741" spans="1:13" x14ac:dyDescent="0.15">
      <c r="A741" s="264"/>
      <c r="B741" s="265"/>
      <c r="C741" s="264"/>
      <c r="D741" s="265"/>
      <c r="E741" s="264"/>
      <c r="F741" s="265"/>
      <c r="G741" s="264"/>
      <c r="H741" s="264"/>
      <c r="I741" s="264"/>
      <c r="J741" s="264"/>
      <c r="K741" s="264"/>
      <c r="L741" s="264"/>
      <c r="M741" s="265"/>
    </row>
    <row r="742" spans="1:13" x14ac:dyDescent="0.15">
      <c r="A742" s="264"/>
      <c r="B742" s="265"/>
      <c r="C742" s="264"/>
      <c r="D742" s="265"/>
      <c r="E742" s="264"/>
      <c r="F742" s="265"/>
      <c r="G742" s="264"/>
      <c r="H742" s="264"/>
      <c r="I742" s="264"/>
      <c r="J742" s="264"/>
      <c r="K742" s="264"/>
      <c r="L742" s="264"/>
      <c r="M742" s="265"/>
    </row>
    <row r="743" spans="1:13" x14ac:dyDescent="0.15">
      <c r="A743" s="264"/>
      <c r="B743" s="265"/>
      <c r="C743" s="264"/>
      <c r="D743" s="265"/>
      <c r="E743" s="264"/>
      <c r="F743" s="265"/>
      <c r="G743" s="264"/>
      <c r="H743" s="264"/>
      <c r="I743" s="264"/>
      <c r="J743" s="264"/>
      <c r="K743" s="264"/>
      <c r="L743" s="264"/>
      <c r="M743" s="265"/>
    </row>
    <row r="744" spans="1:13" x14ac:dyDescent="0.15">
      <c r="A744" s="264"/>
      <c r="B744" s="265"/>
      <c r="C744" s="264"/>
      <c r="D744" s="265"/>
      <c r="E744" s="264"/>
      <c r="F744" s="265"/>
      <c r="G744" s="264"/>
      <c r="H744" s="264"/>
      <c r="I744" s="264"/>
      <c r="J744" s="264"/>
      <c r="K744" s="264"/>
      <c r="L744" s="264"/>
      <c r="M744" s="265"/>
    </row>
    <row r="745" spans="1:13" x14ac:dyDescent="0.15">
      <c r="A745" s="264"/>
      <c r="B745" s="265"/>
      <c r="C745" s="264"/>
      <c r="D745" s="265"/>
      <c r="E745" s="264"/>
      <c r="F745" s="265"/>
      <c r="G745" s="264"/>
      <c r="H745" s="264"/>
      <c r="I745" s="264"/>
      <c r="J745" s="264"/>
      <c r="K745" s="264"/>
      <c r="L745" s="264"/>
      <c r="M745" s="265"/>
    </row>
    <row r="746" spans="1:13" x14ac:dyDescent="0.15">
      <c r="A746" s="264"/>
      <c r="B746" s="265"/>
      <c r="C746" s="264"/>
      <c r="D746" s="265"/>
      <c r="E746" s="264"/>
      <c r="F746" s="265"/>
      <c r="G746" s="264"/>
      <c r="H746" s="264"/>
      <c r="I746" s="264"/>
      <c r="J746" s="264"/>
      <c r="K746" s="264"/>
      <c r="L746" s="264"/>
      <c r="M746" s="265"/>
    </row>
    <row r="747" spans="1:13" x14ac:dyDescent="0.15">
      <c r="A747" s="264"/>
      <c r="B747" s="265"/>
      <c r="C747" s="264"/>
      <c r="D747" s="265"/>
      <c r="E747" s="264"/>
      <c r="F747" s="265"/>
      <c r="G747" s="264"/>
      <c r="H747" s="264"/>
      <c r="I747" s="264"/>
      <c r="J747" s="264"/>
      <c r="K747" s="264"/>
      <c r="L747" s="264"/>
      <c r="M747" s="265"/>
    </row>
    <row r="748" spans="1:13" x14ac:dyDescent="0.15">
      <c r="A748" s="264"/>
      <c r="B748" s="265"/>
      <c r="C748" s="264"/>
      <c r="D748" s="265"/>
      <c r="E748" s="264"/>
      <c r="F748" s="265"/>
      <c r="G748" s="264"/>
      <c r="H748" s="264"/>
      <c r="I748" s="264"/>
      <c r="J748" s="264"/>
      <c r="K748" s="264"/>
      <c r="L748" s="264"/>
      <c r="M748" s="265"/>
    </row>
    <row r="749" spans="1:13" x14ac:dyDescent="0.15">
      <c r="A749" s="264"/>
      <c r="B749" s="265"/>
      <c r="C749" s="264"/>
      <c r="D749" s="265"/>
      <c r="E749" s="264"/>
      <c r="F749" s="265"/>
      <c r="G749" s="264"/>
      <c r="H749" s="264"/>
      <c r="I749" s="264"/>
      <c r="J749" s="264"/>
      <c r="K749" s="264"/>
      <c r="L749" s="264"/>
      <c r="M749" s="265"/>
    </row>
    <row r="750" spans="1:13" x14ac:dyDescent="0.15">
      <c r="A750" s="264"/>
      <c r="B750" s="265"/>
      <c r="C750" s="264"/>
      <c r="D750" s="265"/>
      <c r="E750" s="264"/>
      <c r="F750" s="265"/>
      <c r="G750" s="264"/>
      <c r="H750" s="264"/>
      <c r="I750" s="264"/>
      <c r="J750" s="264"/>
      <c r="K750" s="264"/>
      <c r="L750" s="264"/>
      <c r="M750" s="265"/>
    </row>
    <row r="751" spans="1:13" x14ac:dyDescent="0.15">
      <c r="A751" s="264"/>
      <c r="B751" s="265"/>
      <c r="C751" s="264"/>
      <c r="D751" s="265"/>
      <c r="E751" s="264"/>
      <c r="F751" s="265"/>
      <c r="G751" s="264"/>
      <c r="H751" s="264"/>
      <c r="I751" s="264"/>
      <c r="J751" s="264"/>
      <c r="K751" s="264"/>
      <c r="L751" s="264"/>
      <c r="M751" s="265"/>
    </row>
    <row r="752" spans="1:13" x14ac:dyDescent="0.15">
      <c r="A752" s="264"/>
      <c r="B752" s="265"/>
      <c r="C752" s="264"/>
      <c r="D752" s="265"/>
      <c r="E752" s="264"/>
      <c r="F752" s="265"/>
      <c r="G752" s="264"/>
      <c r="H752" s="264"/>
      <c r="I752" s="264"/>
      <c r="J752" s="264"/>
      <c r="K752" s="264"/>
      <c r="L752" s="264"/>
      <c r="M752" s="265"/>
    </row>
    <row r="753" spans="1:13" x14ac:dyDescent="0.15">
      <c r="A753" s="264"/>
      <c r="B753" s="265"/>
      <c r="C753" s="264"/>
      <c r="D753" s="265"/>
      <c r="E753" s="264"/>
      <c r="F753" s="265"/>
      <c r="G753" s="264"/>
      <c r="H753" s="264"/>
      <c r="I753" s="264"/>
      <c r="J753" s="264"/>
      <c r="K753" s="264"/>
      <c r="L753" s="264"/>
      <c r="M753" s="265"/>
    </row>
    <row r="754" spans="1:13" x14ac:dyDescent="0.15">
      <c r="A754" s="264"/>
      <c r="B754" s="265"/>
      <c r="C754" s="264"/>
      <c r="D754" s="265"/>
      <c r="E754" s="264"/>
      <c r="F754" s="265"/>
      <c r="G754" s="264"/>
      <c r="H754" s="264"/>
      <c r="I754" s="264"/>
      <c r="J754" s="264"/>
      <c r="K754" s="264"/>
      <c r="L754" s="264"/>
      <c r="M754" s="265"/>
    </row>
    <row r="755" spans="1:13" x14ac:dyDescent="0.15">
      <c r="A755" s="264"/>
      <c r="B755" s="265"/>
      <c r="C755" s="264"/>
      <c r="D755" s="265"/>
      <c r="E755" s="264"/>
      <c r="F755" s="265"/>
      <c r="G755" s="264"/>
      <c r="H755" s="264"/>
      <c r="I755" s="264"/>
      <c r="J755" s="264"/>
      <c r="K755" s="264"/>
      <c r="L755" s="264"/>
      <c r="M755" s="265"/>
    </row>
    <row r="756" spans="1:13" x14ac:dyDescent="0.15">
      <c r="A756" s="264"/>
      <c r="B756" s="265"/>
      <c r="C756" s="264"/>
      <c r="D756" s="265"/>
      <c r="E756" s="264"/>
      <c r="F756" s="265"/>
      <c r="G756" s="264"/>
      <c r="H756" s="264"/>
      <c r="I756" s="264"/>
      <c r="J756" s="264"/>
      <c r="K756" s="264"/>
      <c r="L756" s="264"/>
      <c r="M756" s="265"/>
    </row>
    <row r="757" spans="1:13" x14ac:dyDescent="0.15">
      <c r="A757" s="264"/>
      <c r="B757" s="265"/>
      <c r="C757" s="264"/>
      <c r="D757" s="265"/>
      <c r="E757" s="264"/>
      <c r="F757" s="265"/>
      <c r="G757" s="264"/>
      <c r="H757" s="264"/>
      <c r="I757" s="264"/>
      <c r="J757" s="264"/>
      <c r="K757" s="264"/>
      <c r="L757" s="264"/>
      <c r="M757" s="265"/>
    </row>
    <row r="758" spans="1:13" x14ac:dyDescent="0.15">
      <c r="A758" s="264"/>
      <c r="B758" s="265"/>
      <c r="C758" s="264"/>
      <c r="D758" s="265"/>
      <c r="E758" s="264"/>
      <c r="F758" s="265"/>
      <c r="G758" s="264"/>
      <c r="H758" s="264"/>
      <c r="I758" s="264"/>
      <c r="J758" s="264"/>
      <c r="K758" s="264"/>
      <c r="L758" s="264"/>
      <c r="M758" s="265"/>
    </row>
    <row r="759" spans="1:13" x14ac:dyDescent="0.15">
      <c r="A759" s="264"/>
      <c r="B759" s="265"/>
      <c r="C759" s="264"/>
      <c r="D759" s="265"/>
      <c r="E759" s="264"/>
      <c r="F759" s="265"/>
      <c r="G759" s="264"/>
      <c r="H759" s="264"/>
      <c r="I759" s="264"/>
      <c r="J759" s="264"/>
      <c r="K759" s="264"/>
      <c r="L759" s="264"/>
      <c r="M759" s="265"/>
    </row>
    <row r="760" spans="1:13" x14ac:dyDescent="0.15">
      <c r="A760" s="264"/>
      <c r="B760" s="265"/>
      <c r="C760" s="264"/>
      <c r="D760" s="265"/>
      <c r="E760" s="264"/>
      <c r="F760" s="265"/>
      <c r="G760" s="264"/>
      <c r="H760" s="264"/>
      <c r="I760" s="264"/>
      <c r="J760" s="264"/>
      <c r="K760" s="264"/>
      <c r="L760" s="264"/>
      <c r="M760" s="265"/>
    </row>
    <row r="761" spans="1:13" x14ac:dyDescent="0.15">
      <c r="A761" s="264"/>
      <c r="B761" s="265"/>
      <c r="C761" s="264"/>
      <c r="D761" s="265"/>
      <c r="E761" s="264"/>
      <c r="F761" s="265"/>
      <c r="G761" s="264"/>
      <c r="H761" s="264"/>
      <c r="I761" s="264"/>
      <c r="J761" s="264"/>
      <c r="K761" s="264"/>
      <c r="L761" s="264"/>
      <c r="M761" s="265"/>
    </row>
    <row r="762" spans="1:13" x14ac:dyDescent="0.15">
      <c r="A762" s="264"/>
      <c r="B762" s="265"/>
      <c r="C762" s="264"/>
      <c r="D762" s="265"/>
      <c r="E762" s="264"/>
      <c r="F762" s="265"/>
      <c r="G762" s="264"/>
      <c r="H762" s="264"/>
      <c r="I762" s="264"/>
      <c r="J762" s="264"/>
      <c r="K762" s="264"/>
      <c r="L762" s="264"/>
      <c r="M762" s="265"/>
    </row>
    <row r="763" spans="1:13" x14ac:dyDescent="0.15">
      <c r="A763" s="264"/>
      <c r="B763" s="265"/>
      <c r="C763" s="264"/>
      <c r="D763" s="265"/>
      <c r="E763" s="264"/>
      <c r="F763" s="265"/>
      <c r="G763" s="264"/>
      <c r="H763" s="264"/>
      <c r="I763" s="264"/>
      <c r="J763" s="264"/>
      <c r="K763" s="264"/>
      <c r="L763" s="264"/>
      <c r="M763" s="265"/>
    </row>
    <row r="764" spans="1:13" x14ac:dyDescent="0.15">
      <c r="A764" s="264"/>
      <c r="B764" s="265"/>
      <c r="C764" s="264"/>
      <c r="D764" s="265"/>
      <c r="E764" s="264"/>
      <c r="F764" s="265"/>
      <c r="G764" s="264"/>
      <c r="H764" s="264"/>
      <c r="I764" s="264"/>
      <c r="J764" s="264"/>
      <c r="K764" s="264"/>
      <c r="L764" s="264"/>
      <c r="M764" s="265"/>
    </row>
    <row r="765" spans="1:13" x14ac:dyDescent="0.15">
      <c r="A765" s="264"/>
      <c r="B765" s="265"/>
      <c r="C765" s="264"/>
      <c r="D765" s="265"/>
      <c r="E765" s="264"/>
      <c r="F765" s="265"/>
      <c r="G765" s="264"/>
      <c r="H765" s="264"/>
      <c r="I765" s="264"/>
      <c r="J765" s="264"/>
      <c r="K765" s="264"/>
      <c r="L765" s="264"/>
      <c r="M765" s="265"/>
    </row>
    <row r="766" spans="1:13" x14ac:dyDescent="0.15">
      <c r="A766" s="264"/>
      <c r="B766" s="265"/>
      <c r="C766" s="264"/>
      <c r="D766" s="265"/>
      <c r="E766" s="264"/>
      <c r="F766" s="265"/>
      <c r="G766" s="264"/>
      <c r="H766" s="264"/>
      <c r="I766" s="264"/>
      <c r="J766" s="264"/>
      <c r="K766" s="264"/>
      <c r="L766" s="264"/>
      <c r="M766" s="265"/>
    </row>
    <row r="767" spans="1:13" x14ac:dyDescent="0.15">
      <c r="A767" s="264"/>
      <c r="B767" s="265"/>
      <c r="C767" s="264"/>
      <c r="D767" s="265"/>
      <c r="E767" s="264"/>
      <c r="F767" s="265"/>
      <c r="G767" s="264"/>
      <c r="H767" s="264"/>
      <c r="I767" s="264"/>
      <c r="J767" s="264"/>
      <c r="K767" s="264"/>
      <c r="L767" s="264"/>
      <c r="M767" s="265"/>
    </row>
    <row r="768" spans="1:13" x14ac:dyDescent="0.15">
      <c r="A768" s="264"/>
      <c r="B768" s="265"/>
      <c r="C768" s="264"/>
      <c r="D768" s="265"/>
      <c r="E768" s="264"/>
      <c r="F768" s="265"/>
      <c r="G768" s="264"/>
      <c r="H768" s="264"/>
      <c r="I768" s="264"/>
      <c r="J768" s="264"/>
      <c r="K768" s="264"/>
      <c r="L768" s="264"/>
      <c r="M768" s="265"/>
    </row>
    <row r="769" spans="1:13" x14ac:dyDescent="0.15">
      <c r="A769" s="264"/>
      <c r="B769" s="265"/>
      <c r="C769" s="264"/>
      <c r="D769" s="265"/>
      <c r="E769" s="264"/>
      <c r="F769" s="265"/>
      <c r="G769" s="264"/>
      <c r="H769" s="264"/>
      <c r="I769" s="264"/>
      <c r="J769" s="264"/>
      <c r="K769" s="264"/>
      <c r="L769" s="264"/>
      <c r="M769" s="265"/>
    </row>
    <row r="770" spans="1:13" x14ac:dyDescent="0.15">
      <c r="A770" s="264"/>
      <c r="B770" s="265"/>
      <c r="C770" s="264"/>
      <c r="D770" s="265"/>
      <c r="E770" s="264"/>
      <c r="F770" s="265"/>
      <c r="G770" s="264"/>
      <c r="H770" s="264"/>
      <c r="I770" s="264"/>
      <c r="J770" s="264"/>
      <c r="K770" s="264"/>
      <c r="L770" s="264"/>
      <c r="M770" s="265"/>
    </row>
    <row r="771" spans="1:13" x14ac:dyDescent="0.15">
      <c r="A771" s="264"/>
      <c r="B771" s="265"/>
      <c r="C771" s="264"/>
      <c r="D771" s="265"/>
      <c r="E771" s="264"/>
      <c r="F771" s="265"/>
      <c r="G771" s="264"/>
      <c r="H771" s="264"/>
      <c r="I771" s="264"/>
      <c r="J771" s="264"/>
      <c r="K771" s="264"/>
      <c r="L771" s="264"/>
      <c r="M771" s="265"/>
    </row>
    <row r="772" spans="1:13" x14ac:dyDescent="0.15">
      <c r="A772" s="264"/>
      <c r="B772" s="265"/>
      <c r="C772" s="264"/>
      <c r="D772" s="265"/>
      <c r="E772" s="264"/>
      <c r="F772" s="265"/>
      <c r="G772" s="264"/>
      <c r="H772" s="264"/>
      <c r="I772" s="264"/>
      <c r="J772" s="264"/>
      <c r="K772" s="264"/>
      <c r="L772" s="264"/>
      <c r="M772" s="265"/>
    </row>
    <row r="773" spans="1:13" x14ac:dyDescent="0.15">
      <c r="A773" s="264"/>
      <c r="B773" s="265"/>
      <c r="C773" s="264"/>
      <c r="D773" s="265"/>
      <c r="E773" s="264"/>
      <c r="F773" s="265"/>
      <c r="G773" s="264"/>
      <c r="H773" s="264"/>
      <c r="I773" s="264"/>
      <c r="J773" s="264"/>
      <c r="K773" s="264"/>
      <c r="L773" s="264"/>
      <c r="M773" s="265"/>
    </row>
    <row r="774" spans="1:13" x14ac:dyDescent="0.15">
      <c r="A774" s="264"/>
      <c r="B774" s="265"/>
      <c r="C774" s="264"/>
      <c r="D774" s="265"/>
      <c r="E774" s="264"/>
      <c r="F774" s="265"/>
      <c r="G774" s="264"/>
      <c r="H774" s="264"/>
      <c r="I774" s="264"/>
      <c r="J774" s="264"/>
      <c r="K774" s="264"/>
      <c r="L774" s="264"/>
      <c r="M774" s="265"/>
    </row>
    <row r="775" spans="1:13" x14ac:dyDescent="0.15">
      <c r="A775" s="264"/>
      <c r="B775" s="265"/>
      <c r="C775" s="264"/>
      <c r="D775" s="265"/>
      <c r="E775" s="264"/>
      <c r="F775" s="265"/>
      <c r="G775" s="264"/>
      <c r="H775" s="264"/>
      <c r="I775" s="264"/>
      <c r="J775" s="264"/>
      <c r="K775" s="264"/>
      <c r="L775" s="264"/>
      <c r="M775" s="265"/>
    </row>
    <row r="776" spans="1:13" x14ac:dyDescent="0.15">
      <c r="A776" s="264"/>
      <c r="B776" s="265"/>
      <c r="C776" s="264"/>
      <c r="D776" s="265"/>
      <c r="E776" s="264"/>
      <c r="F776" s="265"/>
      <c r="G776" s="264"/>
      <c r="H776" s="264"/>
      <c r="I776" s="264"/>
      <c r="J776" s="264"/>
      <c r="K776" s="264"/>
      <c r="L776" s="264"/>
      <c r="M776" s="265"/>
    </row>
    <row r="777" spans="1:13" x14ac:dyDescent="0.15">
      <c r="A777" s="264"/>
      <c r="B777" s="265"/>
      <c r="C777" s="264"/>
      <c r="D777" s="265"/>
      <c r="E777" s="264"/>
      <c r="F777" s="265"/>
      <c r="G777" s="264"/>
      <c r="H777" s="264"/>
      <c r="I777" s="264"/>
      <c r="J777" s="264"/>
      <c r="K777" s="264"/>
      <c r="L777" s="264"/>
      <c r="M777" s="265"/>
    </row>
    <row r="778" spans="1:13" x14ac:dyDescent="0.15">
      <c r="A778" s="264"/>
      <c r="B778" s="265"/>
      <c r="C778" s="264"/>
      <c r="D778" s="265"/>
      <c r="E778" s="264"/>
      <c r="F778" s="265"/>
      <c r="G778" s="264"/>
      <c r="H778" s="264"/>
      <c r="I778" s="264"/>
      <c r="J778" s="264"/>
      <c r="K778" s="264"/>
      <c r="L778" s="264"/>
      <c r="M778" s="265"/>
    </row>
    <row r="779" spans="1:13" x14ac:dyDescent="0.15">
      <c r="A779" s="264"/>
      <c r="B779" s="265"/>
      <c r="C779" s="264"/>
      <c r="D779" s="265"/>
      <c r="E779" s="264"/>
      <c r="F779" s="265"/>
      <c r="G779" s="264"/>
      <c r="H779" s="264"/>
      <c r="I779" s="264"/>
      <c r="J779" s="264"/>
      <c r="K779" s="264"/>
      <c r="L779" s="264"/>
      <c r="M779" s="265"/>
    </row>
    <row r="780" spans="1:13" x14ac:dyDescent="0.15">
      <c r="A780" s="264"/>
      <c r="B780" s="265"/>
      <c r="C780" s="264"/>
      <c r="D780" s="265"/>
      <c r="E780" s="264"/>
      <c r="F780" s="265"/>
      <c r="G780" s="264"/>
      <c r="H780" s="264"/>
      <c r="I780" s="264"/>
      <c r="J780" s="264"/>
      <c r="K780" s="264"/>
      <c r="L780" s="264"/>
      <c r="M780" s="265"/>
    </row>
    <row r="781" spans="1:13" x14ac:dyDescent="0.15">
      <c r="A781" s="264"/>
      <c r="B781" s="265"/>
      <c r="C781" s="264"/>
      <c r="D781" s="265"/>
      <c r="E781" s="264"/>
      <c r="F781" s="265"/>
      <c r="G781" s="264"/>
      <c r="H781" s="264"/>
      <c r="I781" s="264"/>
      <c r="J781" s="264"/>
      <c r="K781" s="264"/>
      <c r="L781" s="264"/>
      <c r="M781" s="265"/>
    </row>
    <row r="782" spans="1:13" x14ac:dyDescent="0.15">
      <c r="A782" s="264"/>
      <c r="B782" s="265"/>
      <c r="C782" s="264"/>
      <c r="D782" s="265"/>
      <c r="E782" s="264"/>
      <c r="F782" s="265"/>
      <c r="G782" s="264"/>
      <c r="H782" s="264"/>
      <c r="I782" s="264"/>
      <c r="J782" s="264"/>
      <c r="K782" s="264"/>
      <c r="L782" s="264"/>
      <c r="M782" s="265"/>
    </row>
    <row r="783" spans="1:13" x14ac:dyDescent="0.15">
      <c r="A783" s="264"/>
      <c r="B783" s="265"/>
      <c r="C783" s="264"/>
      <c r="D783" s="265"/>
      <c r="E783" s="264"/>
      <c r="F783" s="265"/>
      <c r="G783" s="264"/>
      <c r="H783" s="264"/>
      <c r="I783" s="264"/>
      <c r="J783" s="264"/>
      <c r="K783" s="264"/>
      <c r="L783" s="264"/>
      <c r="M783" s="265"/>
    </row>
    <row r="784" spans="1:13" x14ac:dyDescent="0.15">
      <c r="A784" s="264"/>
      <c r="B784" s="265"/>
      <c r="C784" s="264"/>
      <c r="D784" s="265"/>
      <c r="E784" s="264"/>
      <c r="F784" s="265"/>
      <c r="G784" s="264"/>
      <c r="H784" s="264"/>
      <c r="I784" s="264"/>
      <c r="J784" s="264"/>
      <c r="K784" s="264"/>
      <c r="L784" s="264"/>
      <c r="M784" s="265"/>
    </row>
    <row r="785" spans="1:13" x14ac:dyDescent="0.15">
      <c r="A785" s="264"/>
      <c r="B785" s="265"/>
      <c r="C785" s="264"/>
      <c r="D785" s="265"/>
      <c r="E785" s="264"/>
      <c r="F785" s="265"/>
      <c r="G785" s="264"/>
      <c r="H785" s="264"/>
      <c r="I785" s="264"/>
      <c r="J785" s="264"/>
      <c r="K785" s="264"/>
      <c r="L785" s="264"/>
      <c r="M785" s="265"/>
    </row>
    <row r="786" spans="1:13" x14ac:dyDescent="0.15">
      <c r="A786" s="264"/>
      <c r="B786" s="265"/>
      <c r="C786" s="264"/>
      <c r="D786" s="265"/>
      <c r="E786" s="264"/>
      <c r="F786" s="265"/>
      <c r="G786" s="264"/>
      <c r="H786" s="264"/>
      <c r="I786" s="264"/>
      <c r="J786" s="264"/>
      <c r="K786" s="264"/>
      <c r="L786" s="264"/>
      <c r="M786" s="265"/>
    </row>
    <row r="787" spans="1:13" x14ac:dyDescent="0.15">
      <c r="A787" s="264"/>
      <c r="B787" s="265"/>
      <c r="C787" s="264"/>
      <c r="D787" s="265"/>
      <c r="E787" s="264"/>
      <c r="F787" s="265"/>
      <c r="G787" s="264"/>
      <c r="H787" s="264"/>
      <c r="I787" s="264"/>
      <c r="J787" s="264"/>
      <c r="K787" s="264"/>
      <c r="L787" s="264"/>
      <c r="M787" s="265"/>
    </row>
    <row r="788" spans="1:13" x14ac:dyDescent="0.15">
      <c r="A788" s="264"/>
      <c r="B788" s="265"/>
      <c r="C788" s="264"/>
      <c r="D788" s="265"/>
      <c r="E788" s="264"/>
      <c r="F788" s="265"/>
      <c r="G788" s="264"/>
      <c r="H788" s="264"/>
      <c r="I788" s="264"/>
      <c r="J788" s="264"/>
      <c r="K788" s="264"/>
      <c r="L788" s="264"/>
      <c r="M788" s="265"/>
    </row>
    <row r="789" spans="1:13" x14ac:dyDescent="0.15">
      <c r="A789" s="264"/>
      <c r="B789" s="265"/>
      <c r="C789" s="264"/>
      <c r="D789" s="265"/>
      <c r="E789" s="264"/>
      <c r="F789" s="265"/>
      <c r="G789" s="264"/>
      <c r="H789" s="264"/>
      <c r="I789" s="264"/>
      <c r="J789" s="264"/>
      <c r="K789" s="264"/>
      <c r="L789" s="264"/>
      <c r="M789" s="265"/>
    </row>
    <row r="790" spans="1:13" x14ac:dyDescent="0.15">
      <c r="A790" s="264"/>
      <c r="B790" s="265"/>
      <c r="C790" s="264"/>
      <c r="D790" s="265"/>
      <c r="E790" s="264"/>
      <c r="F790" s="265"/>
      <c r="G790" s="264"/>
      <c r="H790" s="264"/>
      <c r="I790" s="264"/>
      <c r="J790" s="264"/>
      <c r="K790" s="264"/>
      <c r="L790" s="264"/>
      <c r="M790" s="265"/>
    </row>
    <row r="791" spans="1:13" x14ac:dyDescent="0.15">
      <c r="A791" s="264"/>
      <c r="B791" s="265"/>
      <c r="C791" s="264"/>
      <c r="D791" s="265"/>
      <c r="E791" s="264"/>
      <c r="F791" s="265"/>
      <c r="G791" s="264"/>
      <c r="H791" s="264"/>
      <c r="I791" s="264"/>
      <c r="J791" s="264"/>
      <c r="K791" s="264"/>
      <c r="L791" s="264"/>
      <c r="M791" s="265"/>
    </row>
    <row r="792" spans="1:13" x14ac:dyDescent="0.15">
      <c r="A792" s="264"/>
      <c r="B792" s="265"/>
      <c r="C792" s="264"/>
      <c r="D792" s="265"/>
      <c r="E792" s="264"/>
      <c r="F792" s="265"/>
      <c r="G792" s="264"/>
      <c r="H792" s="264"/>
      <c r="I792" s="264"/>
      <c r="J792" s="264"/>
      <c r="K792" s="264"/>
      <c r="L792" s="264"/>
      <c r="M792" s="265"/>
    </row>
    <row r="793" spans="1:13" x14ac:dyDescent="0.15">
      <c r="A793" s="264"/>
      <c r="B793" s="265"/>
      <c r="C793" s="264"/>
      <c r="D793" s="265"/>
      <c r="E793" s="264"/>
      <c r="F793" s="265"/>
      <c r="G793" s="264"/>
      <c r="H793" s="264"/>
      <c r="I793" s="264"/>
      <c r="J793" s="264"/>
      <c r="K793" s="264"/>
      <c r="L793" s="264"/>
      <c r="M793" s="265"/>
    </row>
    <row r="794" spans="1:13" x14ac:dyDescent="0.15">
      <c r="A794" s="264"/>
      <c r="B794" s="265"/>
      <c r="C794" s="264"/>
      <c r="D794" s="265"/>
      <c r="E794" s="264"/>
      <c r="F794" s="265"/>
      <c r="G794" s="264"/>
      <c r="H794" s="264"/>
      <c r="I794" s="264"/>
      <c r="J794" s="264"/>
      <c r="K794" s="264"/>
      <c r="L794" s="264"/>
      <c r="M794" s="265"/>
    </row>
    <row r="795" spans="1:13" x14ac:dyDescent="0.15">
      <c r="A795" s="264"/>
      <c r="B795" s="265"/>
      <c r="C795" s="264"/>
      <c r="D795" s="265"/>
      <c r="E795" s="264"/>
      <c r="F795" s="265"/>
      <c r="G795" s="264"/>
      <c r="H795" s="264"/>
      <c r="I795" s="264"/>
      <c r="J795" s="264"/>
      <c r="K795" s="264"/>
      <c r="L795" s="264"/>
      <c r="M795" s="265"/>
    </row>
    <row r="796" spans="1:13" x14ac:dyDescent="0.15">
      <c r="A796" s="264"/>
      <c r="B796" s="265"/>
      <c r="C796" s="264"/>
      <c r="D796" s="265"/>
      <c r="E796" s="264"/>
      <c r="F796" s="265"/>
      <c r="G796" s="264"/>
      <c r="H796" s="264"/>
      <c r="I796" s="264"/>
      <c r="J796" s="264"/>
      <c r="K796" s="264"/>
      <c r="L796" s="264"/>
      <c r="M796" s="265"/>
    </row>
    <row r="797" spans="1:13" x14ac:dyDescent="0.15">
      <c r="A797" s="264"/>
      <c r="B797" s="265"/>
      <c r="C797" s="264"/>
      <c r="D797" s="265"/>
      <c r="E797" s="264"/>
      <c r="F797" s="265"/>
      <c r="G797" s="264"/>
      <c r="H797" s="264"/>
      <c r="I797" s="264"/>
      <c r="J797" s="264"/>
      <c r="K797" s="264"/>
      <c r="L797" s="264"/>
      <c r="M797" s="265"/>
    </row>
    <row r="798" spans="1:13" x14ac:dyDescent="0.15">
      <c r="A798" s="264"/>
      <c r="B798" s="265"/>
      <c r="C798" s="264"/>
      <c r="D798" s="265"/>
      <c r="E798" s="264"/>
      <c r="F798" s="265"/>
      <c r="G798" s="264"/>
      <c r="H798" s="264"/>
      <c r="I798" s="264"/>
      <c r="J798" s="264"/>
      <c r="K798" s="264"/>
      <c r="L798" s="264"/>
      <c r="M798" s="265"/>
    </row>
    <row r="799" spans="1:13" x14ac:dyDescent="0.15">
      <c r="A799" s="264"/>
      <c r="B799" s="265"/>
      <c r="C799" s="264"/>
      <c r="D799" s="265"/>
      <c r="E799" s="264"/>
      <c r="F799" s="265"/>
      <c r="G799" s="264"/>
      <c r="H799" s="264"/>
      <c r="I799" s="264"/>
      <c r="J799" s="264"/>
      <c r="K799" s="264"/>
      <c r="L799" s="264"/>
      <c r="M799" s="265"/>
    </row>
    <row r="800" spans="1:13" x14ac:dyDescent="0.15">
      <c r="A800" s="264"/>
      <c r="B800" s="265"/>
      <c r="C800" s="264"/>
      <c r="D800" s="265"/>
      <c r="E800" s="264"/>
      <c r="F800" s="265"/>
      <c r="G800" s="264"/>
      <c r="H800" s="264"/>
      <c r="I800" s="264"/>
      <c r="J800" s="264"/>
      <c r="K800" s="264"/>
      <c r="L800" s="264"/>
      <c r="M800" s="265"/>
    </row>
    <row r="801" spans="1:13" x14ac:dyDescent="0.15">
      <c r="A801" s="264"/>
      <c r="B801" s="265"/>
      <c r="C801" s="264"/>
      <c r="D801" s="265"/>
      <c r="E801" s="264"/>
      <c r="F801" s="265"/>
      <c r="G801" s="264"/>
      <c r="H801" s="264"/>
      <c r="I801" s="264"/>
      <c r="J801" s="264"/>
      <c r="K801" s="264"/>
      <c r="L801" s="264"/>
      <c r="M801" s="265"/>
    </row>
    <row r="802" spans="1:13" x14ac:dyDescent="0.15">
      <c r="A802" s="264"/>
      <c r="B802" s="265"/>
      <c r="C802" s="264"/>
      <c r="D802" s="265"/>
      <c r="E802" s="264"/>
      <c r="F802" s="265"/>
      <c r="G802" s="264"/>
      <c r="H802" s="264"/>
      <c r="I802" s="264"/>
      <c r="J802" s="264"/>
      <c r="K802" s="264"/>
      <c r="L802" s="264"/>
      <c r="M802" s="265"/>
    </row>
    <row r="803" spans="1:13" x14ac:dyDescent="0.15">
      <c r="A803" s="264"/>
      <c r="B803" s="265"/>
      <c r="C803" s="264"/>
      <c r="D803" s="265"/>
      <c r="E803" s="264"/>
      <c r="F803" s="265"/>
      <c r="G803" s="264"/>
      <c r="H803" s="264"/>
      <c r="I803" s="264"/>
      <c r="J803" s="264"/>
      <c r="K803" s="264"/>
      <c r="L803" s="264"/>
      <c r="M803" s="265"/>
    </row>
    <row r="804" spans="1:13" x14ac:dyDescent="0.15">
      <c r="A804" s="264"/>
      <c r="B804" s="265"/>
      <c r="C804" s="264"/>
      <c r="D804" s="265"/>
      <c r="E804" s="264"/>
      <c r="F804" s="265"/>
      <c r="G804" s="264"/>
      <c r="H804" s="264"/>
      <c r="I804" s="264"/>
      <c r="J804" s="264"/>
      <c r="K804" s="264"/>
      <c r="L804" s="264"/>
      <c r="M804" s="265"/>
    </row>
    <row r="805" spans="1:13" x14ac:dyDescent="0.15">
      <c r="A805" s="264"/>
      <c r="B805" s="265"/>
      <c r="C805" s="264"/>
      <c r="D805" s="265"/>
      <c r="E805" s="264"/>
      <c r="F805" s="265"/>
      <c r="G805" s="264"/>
      <c r="H805" s="264"/>
      <c r="I805" s="264"/>
      <c r="J805" s="264"/>
      <c r="K805" s="264"/>
      <c r="L805" s="264"/>
      <c r="M805" s="265"/>
    </row>
    <row r="806" spans="1:13" x14ac:dyDescent="0.15">
      <c r="A806" s="264"/>
      <c r="B806" s="265"/>
      <c r="C806" s="264"/>
      <c r="D806" s="265"/>
      <c r="E806" s="264"/>
      <c r="F806" s="265"/>
      <c r="G806" s="264"/>
      <c r="H806" s="264"/>
      <c r="I806" s="264"/>
      <c r="J806" s="264"/>
      <c r="K806" s="264"/>
      <c r="L806" s="264"/>
      <c r="M806" s="265"/>
    </row>
    <row r="807" spans="1:13" x14ac:dyDescent="0.15">
      <c r="A807" s="264"/>
      <c r="B807" s="265"/>
      <c r="C807" s="264"/>
      <c r="D807" s="265"/>
      <c r="E807" s="264"/>
      <c r="F807" s="265"/>
      <c r="G807" s="264"/>
      <c r="H807" s="264"/>
      <c r="I807" s="264"/>
      <c r="J807" s="264"/>
      <c r="K807" s="264"/>
      <c r="L807" s="264"/>
      <c r="M807" s="265"/>
    </row>
    <row r="808" spans="1:13" x14ac:dyDescent="0.15">
      <c r="A808" s="264"/>
      <c r="B808" s="265"/>
      <c r="C808" s="264"/>
      <c r="D808" s="265"/>
      <c r="E808" s="264"/>
      <c r="F808" s="265"/>
      <c r="G808" s="264"/>
      <c r="H808" s="264"/>
      <c r="I808" s="264"/>
      <c r="J808" s="264"/>
      <c r="K808" s="264"/>
      <c r="L808" s="264"/>
      <c r="M808" s="265"/>
    </row>
    <row r="809" spans="1:13" x14ac:dyDescent="0.15">
      <c r="A809" s="264"/>
      <c r="B809" s="265"/>
      <c r="C809" s="264"/>
      <c r="D809" s="265"/>
      <c r="E809" s="264"/>
      <c r="F809" s="265"/>
      <c r="G809" s="264"/>
      <c r="H809" s="264"/>
      <c r="I809" s="264"/>
      <c r="J809" s="264"/>
      <c r="K809" s="264"/>
      <c r="L809" s="264"/>
      <c r="M809" s="265"/>
    </row>
    <row r="810" spans="1:13" x14ac:dyDescent="0.15">
      <c r="A810" s="264"/>
      <c r="B810" s="265"/>
      <c r="C810" s="264"/>
      <c r="D810" s="265"/>
      <c r="E810" s="264"/>
      <c r="F810" s="265"/>
      <c r="G810" s="264"/>
      <c r="H810" s="264"/>
      <c r="I810" s="264"/>
      <c r="J810" s="264"/>
      <c r="K810" s="264"/>
      <c r="L810" s="264"/>
      <c r="M810" s="265"/>
    </row>
    <row r="811" spans="1:13" x14ac:dyDescent="0.15">
      <c r="A811" s="264"/>
      <c r="B811" s="265"/>
      <c r="C811" s="264"/>
      <c r="D811" s="265"/>
      <c r="E811" s="264"/>
      <c r="F811" s="265"/>
      <c r="G811" s="264"/>
      <c r="H811" s="264"/>
      <c r="I811" s="264"/>
      <c r="J811" s="264"/>
      <c r="K811" s="264"/>
      <c r="L811" s="264"/>
      <c r="M811" s="265"/>
    </row>
    <row r="812" spans="1:13" x14ac:dyDescent="0.15">
      <c r="A812" s="264"/>
      <c r="B812" s="265"/>
      <c r="C812" s="264"/>
      <c r="D812" s="265"/>
      <c r="E812" s="264"/>
      <c r="F812" s="265"/>
      <c r="G812" s="264"/>
      <c r="H812" s="264"/>
      <c r="I812" s="264"/>
      <c r="J812" s="264"/>
      <c r="K812" s="264"/>
      <c r="L812" s="264"/>
      <c r="M812" s="265"/>
    </row>
    <row r="813" spans="1:13" x14ac:dyDescent="0.15">
      <c r="A813" s="264"/>
      <c r="B813" s="265"/>
      <c r="C813" s="264"/>
      <c r="D813" s="265"/>
      <c r="E813" s="264"/>
      <c r="F813" s="265"/>
      <c r="G813" s="264"/>
      <c r="H813" s="264"/>
      <c r="I813" s="264"/>
      <c r="J813" s="264"/>
      <c r="K813" s="264"/>
      <c r="L813" s="264"/>
      <c r="M813" s="265"/>
    </row>
    <row r="814" spans="1:13" x14ac:dyDescent="0.15">
      <c r="A814" s="264"/>
      <c r="B814" s="265"/>
      <c r="C814" s="264"/>
      <c r="D814" s="265"/>
      <c r="E814" s="264"/>
      <c r="F814" s="265"/>
      <c r="G814" s="264"/>
      <c r="H814" s="264"/>
      <c r="I814" s="264"/>
      <c r="J814" s="264"/>
      <c r="K814" s="264"/>
      <c r="L814" s="264"/>
      <c r="M814" s="265"/>
    </row>
    <row r="815" spans="1:13" x14ac:dyDescent="0.15">
      <c r="A815" s="264"/>
      <c r="B815" s="265"/>
      <c r="C815" s="264"/>
      <c r="D815" s="265"/>
      <c r="E815" s="264"/>
      <c r="F815" s="265"/>
      <c r="G815" s="264"/>
      <c r="H815" s="264"/>
      <c r="I815" s="264"/>
      <c r="J815" s="264"/>
      <c r="K815" s="264"/>
      <c r="L815" s="264"/>
      <c r="M815" s="265"/>
    </row>
    <row r="816" spans="1:13" x14ac:dyDescent="0.15">
      <c r="A816" s="264"/>
      <c r="B816" s="265"/>
      <c r="C816" s="264"/>
      <c r="D816" s="265"/>
      <c r="E816" s="264"/>
      <c r="F816" s="265"/>
      <c r="G816" s="264"/>
      <c r="H816" s="264"/>
      <c r="I816" s="264"/>
      <c r="J816" s="264"/>
      <c r="K816" s="264"/>
      <c r="L816" s="264"/>
      <c r="M816" s="265"/>
    </row>
    <row r="817" spans="1:13" x14ac:dyDescent="0.15">
      <c r="A817" s="264"/>
      <c r="B817" s="265"/>
      <c r="C817" s="264"/>
      <c r="D817" s="265"/>
      <c r="E817" s="264"/>
      <c r="F817" s="265"/>
      <c r="G817" s="264"/>
      <c r="H817" s="264"/>
      <c r="I817" s="264"/>
      <c r="J817" s="264"/>
      <c r="K817" s="264"/>
      <c r="L817" s="264"/>
      <c r="M817" s="265"/>
    </row>
    <row r="818" spans="1:13" x14ac:dyDescent="0.15">
      <c r="A818" s="264"/>
      <c r="B818" s="265"/>
      <c r="C818" s="264"/>
      <c r="D818" s="265"/>
      <c r="E818" s="264"/>
      <c r="F818" s="265"/>
      <c r="G818" s="264"/>
      <c r="H818" s="264"/>
      <c r="I818" s="264"/>
      <c r="J818" s="264"/>
      <c r="K818" s="264"/>
      <c r="L818" s="264"/>
      <c r="M818" s="265"/>
    </row>
    <row r="819" spans="1:13" x14ac:dyDescent="0.15">
      <c r="A819" s="264"/>
      <c r="B819" s="265"/>
      <c r="C819" s="264"/>
      <c r="D819" s="265"/>
      <c r="E819" s="264"/>
      <c r="F819" s="265"/>
      <c r="G819" s="264"/>
      <c r="H819" s="264"/>
      <c r="I819" s="264"/>
      <c r="J819" s="264"/>
      <c r="K819" s="264"/>
      <c r="L819" s="264"/>
      <c r="M819" s="265"/>
    </row>
    <row r="820" spans="1:13" x14ac:dyDescent="0.15">
      <c r="A820" s="264"/>
      <c r="B820" s="265"/>
      <c r="C820" s="264"/>
      <c r="D820" s="265"/>
      <c r="E820" s="264"/>
      <c r="F820" s="265"/>
      <c r="G820" s="264"/>
      <c r="H820" s="264"/>
      <c r="I820" s="264"/>
      <c r="J820" s="264"/>
      <c r="K820" s="264"/>
      <c r="L820" s="264"/>
      <c r="M820" s="265"/>
    </row>
    <row r="821" spans="1:13" x14ac:dyDescent="0.15">
      <c r="A821" s="264"/>
      <c r="B821" s="265"/>
      <c r="C821" s="264"/>
      <c r="D821" s="265"/>
      <c r="E821" s="264"/>
      <c r="F821" s="265"/>
      <c r="G821" s="264"/>
      <c r="H821" s="264"/>
      <c r="I821" s="264"/>
      <c r="J821" s="264"/>
      <c r="K821" s="264"/>
      <c r="L821" s="264"/>
      <c r="M821" s="265"/>
    </row>
    <row r="822" spans="1:13" x14ac:dyDescent="0.15">
      <c r="A822" s="264"/>
      <c r="B822" s="265"/>
      <c r="C822" s="264"/>
      <c r="D822" s="265"/>
      <c r="E822" s="264"/>
      <c r="F822" s="265"/>
      <c r="G822" s="264"/>
      <c r="H822" s="264"/>
      <c r="I822" s="264"/>
      <c r="J822" s="264"/>
      <c r="K822" s="264"/>
      <c r="L822" s="264"/>
      <c r="M822" s="265"/>
    </row>
    <row r="823" spans="1:13" x14ac:dyDescent="0.15">
      <c r="A823" s="264"/>
      <c r="B823" s="265"/>
      <c r="C823" s="264"/>
      <c r="D823" s="265"/>
      <c r="E823" s="264"/>
      <c r="F823" s="265"/>
      <c r="G823" s="264"/>
      <c r="H823" s="264"/>
      <c r="I823" s="264"/>
      <c r="J823" s="264"/>
      <c r="K823" s="264"/>
      <c r="L823" s="264"/>
      <c r="M823" s="265"/>
    </row>
    <row r="824" spans="1:13" x14ac:dyDescent="0.15">
      <c r="A824" s="264"/>
      <c r="B824" s="265"/>
      <c r="C824" s="264"/>
      <c r="D824" s="265"/>
      <c r="E824" s="264"/>
      <c r="F824" s="265"/>
      <c r="G824" s="264"/>
      <c r="H824" s="264"/>
      <c r="I824" s="264"/>
      <c r="J824" s="264"/>
      <c r="K824" s="264"/>
      <c r="L824" s="264"/>
      <c r="M824" s="265"/>
    </row>
    <row r="825" spans="1:13" x14ac:dyDescent="0.15">
      <c r="A825" s="264"/>
      <c r="B825" s="265"/>
      <c r="C825" s="264"/>
      <c r="D825" s="265"/>
      <c r="E825" s="264"/>
      <c r="F825" s="265"/>
      <c r="G825" s="264"/>
      <c r="H825" s="264"/>
      <c r="I825" s="264"/>
      <c r="J825" s="264"/>
      <c r="K825" s="264"/>
      <c r="L825" s="264"/>
      <c r="M825" s="265"/>
    </row>
    <row r="826" spans="1:13" x14ac:dyDescent="0.15">
      <c r="A826" s="264"/>
      <c r="B826" s="265"/>
      <c r="C826" s="264"/>
      <c r="D826" s="265"/>
      <c r="E826" s="264"/>
      <c r="F826" s="265"/>
      <c r="G826" s="264"/>
      <c r="H826" s="264"/>
      <c r="I826" s="264"/>
      <c r="J826" s="264"/>
      <c r="K826" s="264"/>
      <c r="L826" s="264"/>
      <c r="M826" s="265"/>
    </row>
    <row r="827" spans="1:13" x14ac:dyDescent="0.15">
      <c r="A827" s="264"/>
      <c r="B827" s="265"/>
      <c r="C827" s="264"/>
      <c r="D827" s="265"/>
      <c r="E827" s="264"/>
      <c r="F827" s="265"/>
      <c r="G827" s="264"/>
      <c r="H827" s="264"/>
      <c r="I827" s="264"/>
      <c r="J827" s="264"/>
      <c r="K827" s="264"/>
      <c r="L827" s="264"/>
      <c r="M827" s="265"/>
    </row>
    <row r="828" spans="1:13" x14ac:dyDescent="0.15">
      <c r="A828" s="264"/>
      <c r="B828" s="265"/>
      <c r="C828" s="264"/>
      <c r="D828" s="265"/>
      <c r="E828" s="264"/>
      <c r="F828" s="265"/>
      <c r="G828" s="264"/>
      <c r="H828" s="264"/>
      <c r="I828" s="264"/>
      <c r="J828" s="264"/>
      <c r="K828" s="264"/>
      <c r="L828" s="264"/>
      <c r="M828" s="265"/>
    </row>
    <row r="829" spans="1:13" x14ac:dyDescent="0.15">
      <c r="A829" s="264"/>
      <c r="B829" s="265"/>
      <c r="C829" s="264"/>
      <c r="D829" s="265"/>
      <c r="E829" s="264"/>
      <c r="F829" s="265"/>
      <c r="G829" s="264"/>
      <c r="H829" s="264"/>
      <c r="I829" s="264"/>
      <c r="J829" s="264"/>
      <c r="K829" s="264"/>
      <c r="L829" s="264"/>
      <c r="M829" s="265"/>
    </row>
    <row r="830" spans="1:13" x14ac:dyDescent="0.15">
      <c r="A830" s="264"/>
      <c r="B830" s="265"/>
      <c r="C830" s="264"/>
      <c r="D830" s="265"/>
      <c r="E830" s="264"/>
      <c r="F830" s="265"/>
      <c r="G830" s="264"/>
      <c r="H830" s="264"/>
      <c r="I830" s="264"/>
      <c r="J830" s="264"/>
      <c r="K830" s="264"/>
      <c r="L830" s="264"/>
      <c r="M830" s="265"/>
    </row>
    <row r="831" spans="1:13" x14ac:dyDescent="0.15">
      <c r="A831" s="264"/>
      <c r="B831" s="265"/>
      <c r="C831" s="264"/>
      <c r="D831" s="265"/>
      <c r="E831" s="264"/>
      <c r="F831" s="265"/>
      <c r="G831" s="264"/>
      <c r="H831" s="264"/>
      <c r="I831" s="264"/>
      <c r="J831" s="264"/>
      <c r="K831" s="264"/>
      <c r="L831" s="264"/>
      <c r="M831" s="265"/>
    </row>
    <row r="832" spans="1:13" x14ac:dyDescent="0.15">
      <c r="A832" s="264"/>
      <c r="B832" s="265"/>
      <c r="C832" s="264"/>
      <c r="D832" s="265"/>
      <c r="E832" s="264"/>
      <c r="F832" s="265"/>
      <c r="G832" s="264"/>
      <c r="H832" s="264"/>
      <c r="I832" s="264"/>
      <c r="J832" s="264"/>
      <c r="K832" s="264"/>
      <c r="L832" s="264"/>
      <c r="M832" s="265"/>
    </row>
    <row r="833" spans="1:13" x14ac:dyDescent="0.15">
      <c r="A833" s="264"/>
      <c r="B833" s="265"/>
      <c r="C833" s="264"/>
      <c r="D833" s="265"/>
      <c r="E833" s="264"/>
      <c r="F833" s="265"/>
      <c r="G833" s="264"/>
      <c r="H833" s="264"/>
      <c r="I833" s="264"/>
      <c r="J833" s="264"/>
      <c r="K833" s="264"/>
      <c r="L833" s="264"/>
      <c r="M833" s="265"/>
    </row>
    <row r="834" spans="1:13" x14ac:dyDescent="0.15">
      <c r="A834" s="264"/>
      <c r="B834" s="265"/>
      <c r="C834" s="264"/>
      <c r="D834" s="265"/>
      <c r="E834" s="264"/>
      <c r="F834" s="265"/>
      <c r="G834" s="264"/>
      <c r="H834" s="264"/>
      <c r="I834" s="264"/>
      <c r="J834" s="264"/>
      <c r="K834" s="264"/>
      <c r="L834" s="264"/>
      <c r="M834" s="265"/>
    </row>
    <row r="835" spans="1:13" x14ac:dyDescent="0.15">
      <c r="A835" s="264"/>
      <c r="B835" s="265"/>
      <c r="C835" s="264"/>
      <c r="D835" s="265"/>
      <c r="E835" s="264"/>
      <c r="F835" s="265"/>
      <c r="G835" s="264"/>
      <c r="H835" s="264"/>
      <c r="I835" s="264"/>
      <c r="J835" s="264"/>
      <c r="K835" s="264"/>
      <c r="L835" s="264"/>
      <c r="M835" s="265"/>
    </row>
    <row r="836" spans="1:13" x14ac:dyDescent="0.15">
      <c r="A836" s="264"/>
      <c r="B836" s="265"/>
      <c r="C836" s="264"/>
      <c r="D836" s="265"/>
      <c r="E836" s="264"/>
      <c r="F836" s="265"/>
      <c r="G836" s="264"/>
      <c r="H836" s="264"/>
      <c r="I836" s="264"/>
      <c r="J836" s="264"/>
      <c r="K836" s="264"/>
      <c r="L836" s="264"/>
      <c r="M836" s="265"/>
    </row>
    <row r="837" spans="1:13" x14ac:dyDescent="0.15">
      <c r="A837" s="264"/>
      <c r="B837" s="265"/>
      <c r="C837" s="264"/>
      <c r="D837" s="265"/>
      <c r="E837" s="264"/>
      <c r="F837" s="265"/>
      <c r="G837" s="264"/>
      <c r="H837" s="264"/>
      <c r="I837" s="264"/>
      <c r="J837" s="264"/>
      <c r="K837" s="264"/>
      <c r="L837" s="264"/>
      <c r="M837" s="265"/>
    </row>
    <row r="838" spans="1:13" x14ac:dyDescent="0.15">
      <c r="A838" s="264"/>
      <c r="B838" s="265"/>
      <c r="C838" s="264"/>
      <c r="D838" s="265"/>
      <c r="E838" s="264"/>
      <c r="F838" s="265"/>
      <c r="G838" s="264"/>
      <c r="H838" s="264"/>
      <c r="I838" s="264"/>
      <c r="J838" s="264"/>
      <c r="K838" s="264"/>
      <c r="L838" s="264"/>
      <c r="M838" s="265"/>
    </row>
    <row r="839" spans="1:13" x14ac:dyDescent="0.15">
      <c r="A839" s="264"/>
      <c r="B839" s="265"/>
      <c r="C839" s="264"/>
      <c r="D839" s="265"/>
      <c r="E839" s="264"/>
      <c r="F839" s="265"/>
      <c r="G839" s="264"/>
      <c r="H839" s="264"/>
      <c r="I839" s="264"/>
      <c r="J839" s="264"/>
      <c r="K839" s="264"/>
      <c r="L839" s="264"/>
      <c r="M839" s="265"/>
    </row>
    <row r="840" spans="1:13" x14ac:dyDescent="0.15">
      <c r="A840" s="264"/>
      <c r="B840" s="265"/>
      <c r="C840" s="264"/>
      <c r="D840" s="265"/>
      <c r="E840" s="264"/>
      <c r="F840" s="265"/>
      <c r="G840" s="264"/>
      <c r="H840" s="264"/>
      <c r="I840" s="264"/>
      <c r="J840" s="264"/>
      <c r="K840" s="264"/>
      <c r="L840" s="264"/>
      <c r="M840" s="265"/>
    </row>
    <row r="841" spans="1:13" x14ac:dyDescent="0.15">
      <c r="A841" s="264"/>
      <c r="B841" s="265"/>
      <c r="C841" s="264"/>
      <c r="D841" s="265"/>
      <c r="E841" s="264"/>
      <c r="F841" s="265"/>
      <c r="G841" s="264"/>
      <c r="H841" s="264"/>
      <c r="I841" s="264"/>
      <c r="J841" s="264"/>
      <c r="K841" s="264"/>
      <c r="L841" s="264"/>
      <c r="M841" s="265"/>
    </row>
    <row r="842" spans="1:13" x14ac:dyDescent="0.15">
      <c r="A842" s="264"/>
      <c r="B842" s="265"/>
      <c r="C842" s="264"/>
      <c r="D842" s="265"/>
      <c r="E842" s="264"/>
      <c r="F842" s="265"/>
      <c r="G842" s="264"/>
      <c r="H842" s="264"/>
      <c r="I842" s="264"/>
      <c r="J842" s="264"/>
      <c r="K842" s="264"/>
      <c r="L842" s="264"/>
      <c r="M842" s="265"/>
    </row>
    <row r="843" spans="1:13" x14ac:dyDescent="0.15">
      <c r="A843" s="264"/>
      <c r="B843" s="265"/>
      <c r="C843" s="264"/>
      <c r="D843" s="265"/>
      <c r="E843" s="264"/>
      <c r="F843" s="265"/>
      <c r="G843" s="264"/>
      <c r="H843" s="264"/>
      <c r="I843" s="264"/>
      <c r="J843" s="264"/>
      <c r="K843" s="264"/>
      <c r="L843" s="264"/>
      <c r="M843" s="265"/>
    </row>
    <row r="844" spans="1:13" x14ac:dyDescent="0.15">
      <c r="A844" s="264"/>
      <c r="B844" s="265"/>
      <c r="C844" s="264"/>
      <c r="D844" s="265"/>
      <c r="E844" s="264"/>
      <c r="F844" s="265"/>
      <c r="G844" s="264"/>
      <c r="H844" s="264"/>
      <c r="I844" s="264"/>
      <c r="J844" s="264"/>
      <c r="K844" s="264"/>
      <c r="L844" s="264"/>
      <c r="M844" s="265"/>
    </row>
    <row r="845" spans="1:13" x14ac:dyDescent="0.15">
      <c r="A845" s="264"/>
      <c r="B845" s="265"/>
      <c r="C845" s="264"/>
      <c r="D845" s="265"/>
      <c r="E845" s="264"/>
      <c r="F845" s="265"/>
      <c r="G845" s="264"/>
      <c r="H845" s="264"/>
      <c r="I845" s="264"/>
      <c r="J845" s="264"/>
      <c r="K845" s="264"/>
      <c r="L845" s="264"/>
      <c r="M845" s="265"/>
    </row>
    <row r="846" spans="1:13" x14ac:dyDescent="0.15">
      <c r="A846" s="264"/>
      <c r="B846" s="265"/>
      <c r="C846" s="264"/>
      <c r="D846" s="265"/>
      <c r="E846" s="264"/>
      <c r="F846" s="265"/>
      <c r="G846" s="264"/>
      <c r="H846" s="264"/>
      <c r="I846" s="264"/>
      <c r="J846" s="264"/>
      <c r="K846" s="264"/>
      <c r="L846" s="264"/>
      <c r="M846" s="265"/>
    </row>
    <row r="847" spans="1:13" x14ac:dyDescent="0.15">
      <c r="A847" s="264"/>
      <c r="B847" s="265"/>
      <c r="C847" s="264"/>
      <c r="D847" s="265"/>
      <c r="E847" s="264"/>
      <c r="F847" s="265"/>
      <c r="G847" s="264"/>
      <c r="H847" s="264"/>
      <c r="I847" s="264"/>
      <c r="J847" s="264"/>
      <c r="K847" s="264"/>
      <c r="L847" s="264"/>
      <c r="M847" s="265"/>
    </row>
    <row r="848" spans="1:13" x14ac:dyDescent="0.15">
      <c r="A848" s="264"/>
      <c r="B848" s="265"/>
      <c r="C848" s="264"/>
      <c r="D848" s="265"/>
      <c r="E848" s="264"/>
      <c r="F848" s="265"/>
      <c r="G848" s="264"/>
      <c r="H848" s="264"/>
      <c r="I848" s="264"/>
      <c r="J848" s="264"/>
      <c r="K848" s="264"/>
      <c r="L848" s="264"/>
      <c r="M848" s="265"/>
    </row>
    <row r="849" spans="1:13" x14ac:dyDescent="0.15">
      <c r="A849" s="264"/>
      <c r="B849" s="265"/>
      <c r="C849" s="264"/>
      <c r="D849" s="265"/>
      <c r="E849" s="264"/>
      <c r="F849" s="265"/>
      <c r="G849" s="264"/>
      <c r="H849" s="264"/>
      <c r="I849" s="264"/>
      <c r="J849" s="264"/>
      <c r="K849" s="264"/>
      <c r="L849" s="264"/>
      <c r="M849" s="265"/>
    </row>
    <row r="850" spans="1:13" x14ac:dyDescent="0.15">
      <c r="A850" s="264"/>
      <c r="B850" s="265"/>
      <c r="C850" s="264"/>
      <c r="D850" s="265"/>
      <c r="E850" s="264"/>
      <c r="F850" s="265"/>
      <c r="G850" s="264"/>
      <c r="H850" s="264"/>
      <c r="I850" s="264"/>
      <c r="J850" s="264"/>
      <c r="K850" s="264"/>
      <c r="L850" s="264"/>
      <c r="M850" s="265"/>
    </row>
    <row r="851" spans="1:13" x14ac:dyDescent="0.15">
      <c r="A851" s="264"/>
      <c r="B851" s="265"/>
      <c r="C851" s="264"/>
      <c r="D851" s="265"/>
      <c r="E851" s="264"/>
      <c r="F851" s="265"/>
      <c r="G851" s="264"/>
      <c r="H851" s="264"/>
      <c r="I851" s="264"/>
      <c r="J851" s="264"/>
      <c r="K851" s="264"/>
      <c r="L851" s="264"/>
      <c r="M851" s="265"/>
    </row>
    <row r="852" spans="1:13" x14ac:dyDescent="0.15">
      <c r="A852" s="264"/>
      <c r="B852" s="265"/>
      <c r="C852" s="264"/>
      <c r="D852" s="265"/>
      <c r="E852" s="264"/>
      <c r="F852" s="265"/>
      <c r="G852" s="264"/>
      <c r="H852" s="264"/>
      <c r="I852" s="264"/>
      <c r="J852" s="264"/>
      <c r="K852" s="264"/>
      <c r="L852" s="264"/>
      <c r="M852" s="265"/>
    </row>
    <row r="853" spans="1:13" x14ac:dyDescent="0.15">
      <c r="A853" s="264"/>
      <c r="B853" s="265"/>
      <c r="C853" s="264"/>
      <c r="D853" s="265"/>
      <c r="E853" s="264"/>
      <c r="F853" s="265"/>
      <c r="G853" s="264"/>
      <c r="H853" s="264"/>
      <c r="I853" s="264"/>
      <c r="J853" s="264"/>
      <c r="K853" s="264"/>
      <c r="L853" s="264"/>
      <c r="M853" s="265"/>
    </row>
    <row r="854" spans="1:13" x14ac:dyDescent="0.15">
      <c r="A854" s="264"/>
      <c r="B854" s="265"/>
      <c r="C854" s="264"/>
      <c r="D854" s="265"/>
      <c r="E854" s="264"/>
      <c r="F854" s="265"/>
      <c r="G854" s="264"/>
      <c r="H854" s="264"/>
      <c r="I854" s="264"/>
      <c r="J854" s="264"/>
      <c r="K854" s="264"/>
      <c r="L854" s="264"/>
      <c r="M854" s="265"/>
    </row>
    <row r="855" spans="1:13" x14ac:dyDescent="0.15">
      <c r="A855" s="264"/>
      <c r="B855" s="265"/>
      <c r="C855" s="264"/>
      <c r="D855" s="265"/>
      <c r="E855" s="264"/>
      <c r="F855" s="265"/>
      <c r="G855" s="264"/>
      <c r="H855" s="264"/>
      <c r="I855" s="264"/>
      <c r="J855" s="264"/>
      <c r="K855" s="264"/>
      <c r="L855" s="264"/>
      <c r="M855" s="265"/>
    </row>
    <row r="856" spans="1:13" x14ac:dyDescent="0.15">
      <c r="A856" s="264"/>
      <c r="B856" s="265"/>
      <c r="C856" s="264"/>
      <c r="D856" s="265"/>
      <c r="E856" s="264"/>
      <c r="F856" s="265"/>
      <c r="G856" s="264"/>
      <c r="H856" s="264"/>
      <c r="I856" s="264"/>
      <c r="J856" s="264"/>
      <c r="K856" s="264"/>
      <c r="L856" s="264"/>
      <c r="M856" s="265"/>
    </row>
    <row r="857" spans="1:13" x14ac:dyDescent="0.15">
      <c r="A857" s="264"/>
      <c r="B857" s="265"/>
      <c r="C857" s="264"/>
      <c r="D857" s="265"/>
      <c r="E857" s="264"/>
      <c r="F857" s="265"/>
      <c r="G857" s="264"/>
      <c r="H857" s="264"/>
      <c r="I857" s="264"/>
      <c r="J857" s="264"/>
      <c r="K857" s="264"/>
      <c r="L857" s="264"/>
      <c r="M857" s="265"/>
    </row>
    <row r="858" spans="1:13" x14ac:dyDescent="0.15">
      <c r="A858" s="264"/>
      <c r="B858" s="265"/>
      <c r="C858" s="264"/>
      <c r="D858" s="265"/>
      <c r="E858" s="264"/>
      <c r="F858" s="265"/>
      <c r="G858" s="264"/>
      <c r="H858" s="264"/>
      <c r="I858" s="264"/>
      <c r="J858" s="264"/>
      <c r="K858" s="264"/>
      <c r="L858" s="264"/>
      <c r="M858" s="265"/>
    </row>
    <row r="859" spans="1:13" x14ac:dyDescent="0.15">
      <c r="A859" s="264"/>
      <c r="B859" s="265"/>
      <c r="C859" s="264"/>
      <c r="D859" s="265"/>
      <c r="E859" s="264"/>
      <c r="F859" s="265"/>
      <c r="G859" s="264"/>
      <c r="H859" s="264"/>
      <c r="I859" s="264"/>
      <c r="J859" s="264"/>
      <c r="K859" s="264"/>
      <c r="L859" s="264"/>
      <c r="M859" s="265"/>
    </row>
    <row r="860" spans="1:13" x14ac:dyDescent="0.15">
      <c r="A860" s="264"/>
      <c r="B860" s="265"/>
      <c r="C860" s="264"/>
      <c r="D860" s="265"/>
      <c r="E860" s="264"/>
      <c r="F860" s="265"/>
      <c r="G860" s="264"/>
      <c r="H860" s="264"/>
      <c r="I860" s="264"/>
      <c r="J860" s="264"/>
      <c r="K860" s="264"/>
      <c r="L860" s="264"/>
      <c r="M860" s="265"/>
    </row>
    <row r="861" spans="1:13" x14ac:dyDescent="0.15">
      <c r="A861" s="264"/>
      <c r="B861" s="265"/>
      <c r="C861" s="264"/>
      <c r="D861" s="265"/>
      <c r="E861" s="264"/>
      <c r="F861" s="265"/>
      <c r="G861" s="264"/>
      <c r="H861" s="264"/>
      <c r="I861" s="264"/>
      <c r="J861" s="264"/>
      <c r="K861" s="264"/>
      <c r="L861" s="264"/>
      <c r="M861" s="265"/>
    </row>
    <row r="862" spans="1:13" x14ac:dyDescent="0.15">
      <c r="A862" s="264"/>
      <c r="B862" s="265"/>
      <c r="C862" s="264"/>
      <c r="D862" s="265"/>
      <c r="E862" s="264"/>
      <c r="F862" s="265"/>
      <c r="G862" s="264"/>
      <c r="H862" s="264"/>
      <c r="I862" s="264"/>
      <c r="J862" s="264"/>
      <c r="K862" s="264"/>
      <c r="L862" s="264"/>
      <c r="M862" s="265"/>
    </row>
    <row r="863" spans="1:13" x14ac:dyDescent="0.15">
      <c r="A863" s="264"/>
      <c r="B863" s="265"/>
      <c r="C863" s="264"/>
      <c r="D863" s="265"/>
      <c r="E863" s="264"/>
      <c r="F863" s="265"/>
      <c r="G863" s="264"/>
      <c r="H863" s="264"/>
      <c r="I863" s="264"/>
      <c r="J863" s="264"/>
      <c r="K863" s="264"/>
      <c r="L863" s="264"/>
      <c r="M863" s="265"/>
    </row>
    <row r="864" spans="1:13" x14ac:dyDescent="0.15">
      <c r="A864" s="264"/>
      <c r="B864" s="265"/>
      <c r="C864" s="264"/>
      <c r="D864" s="265"/>
      <c r="E864" s="264"/>
      <c r="F864" s="265"/>
      <c r="G864" s="264"/>
      <c r="H864" s="264"/>
      <c r="I864" s="264"/>
      <c r="J864" s="264"/>
      <c r="K864" s="264"/>
      <c r="L864" s="264"/>
      <c r="M864" s="265"/>
    </row>
    <row r="865" spans="1:13" x14ac:dyDescent="0.15">
      <c r="A865" s="264"/>
      <c r="B865" s="265"/>
      <c r="C865" s="264"/>
      <c r="D865" s="265"/>
      <c r="E865" s="264"/>
      <c r="F865" s="265"/>
      <c r="G865" s="264"/>
      <c r="H865" s="264"/>
      <c r="I865" s="264"/>
      <c r="J865" s="264"/>
      <c r="K865" s="264"/>
      <c r="L865" s="264"/>
      <c r="M865" s="265"/>
    </row>
    <row r="866" spans="1:13" x14ac:dyDescent="0.15">
      <c r="A866" s="264"/>
      <c r="B866" s="265"/>
      <c r="C866" s="264"/>
      <c r="D866" s="265"/>
      <c r="E866" s="264"/>
      <c r="F866" s="265"/>
      <c r="G866" s="264"/>
      <c r="H866" s="264"/>
      <c r="I866" s="264"/>
      <c r="J866" s="264"/>
      <c r="K866" s="264"/>
      <c r="L866" s="264"/>
      <c r="M866" s="265"/>
    </row>
    <row r="867" spans="1:13" x14ac:dyDescent="0.15">
      <c r="A867" s="264"/>
      <c r="B867" s="265"/>
      <c r="C867" s="264"/>
      <c r="D867" s="265"/>
      <c r="E867" s="264"/>
      <c r="F867" s="265"/>
      <c r="G867" s="264"/>
      <c r="H867" s="264"/>
      <c r="I867" s="264"/>
      <c r="J867" s="264"/>
      <c r="K867" s="264"/>
      <c r="L867" s="264"/>
      <c r="M867" s="265"/>
    </row>
    <row r="868" spans="1:13" x14ac:dyDescent="0.15">
      <c r="A868" s="264"/>
      <c r="B868" s="265"/>
      <c r="C868" s="264"/>
      <c r="D868" s="265"/>
      <c r="E868" s="264"/>
      <c r="F868" s="265"/>
      <c r="G868" s="264"/>
      <c r="H868" s="264"/>
      <c r="I868" s="264"/>
      <c r="J868" s="264"/>
      <c r="K868" s="264"/>
      <c r="L868" s="264"/>
      <c r="M868" s="265"/>
    </row>
    <row r="869" spans="1:13" x14ac:dyDescent="0.15">
      <c r="A869" s="264"/>
      <c r="B869" s="265"/>
      <c r="C869" s="264"/>
      <c r="D869" s="265"/>
      <c r="E869" s="264"/>
      <c r="F869" s="265"/>
      <c r="G869" s="264"/>
      <c r="H869" s="264"/>
      <c r="I869" s="264"/>
      <c r="J869" s="264"/>
      <c r="K869" s="264"/>
      <c r="L869" s="264"/>
      <c r="M869" s="265"/>
    </row>
    <row r="870" spans="1:13" x14ac:dyDescent="0.15">
      <c r="A870" s="264"/>
      <c r="B870" s="265"/>
      <c r="C870" s="264"/>
      <c r="D870" s="265"/>
      <c r="E870" s="264"/>
      <c r="F870" s="265"/>
      <c r="G870" s="264"/>
      <c r="H870" s="264"/>
      <c r="I870" s="264"/>
      <c r="J870" s="264"/>
      <c r="K870" s="264"/>
      <c r="L870" s="264"/>
      <c r="M870" s="265"/>
    </row>
    <row r="871" spans="1:13" x14ac:dyDescent="0.15">
      <c r="A871" s="264"/>
      <c r="B871" s="265"/>
      <c r="C871" s="264"/>
      <c r="D871" s="265"/>
      <c r="E871" s="264"/>
      <c r="F871" s="265"/>
      <c r="G871" s="264"/>
      <c r="H871" s="264"/>
      <c r="I871" s="264"/>
      <c r="J871" s="264"/>
      <c r="K871" s="264"/>
      <c r="L871" s="264"/>
      <c r="M871" s="265"/>
    </row>
    <row r="872" spans="1:13" x14ac:dyDescent="0.15">
      <c r="A872" s="264"/>
      <c r="B872" s="265"/>
      <c r="C872" s="264"/>
      <c r="D872" s="265"/>
      <c r="E872" s="264"/>
      <c r="F872" s="265"/>
      <c r="G872" s="264"/>
      <c r="H872" s="264"/>
      <c r="I872" s="264"/>
      <c r="J872" s="264"/>
      <c r="K872" s="264"/>
      <c r="L872" s="264"/>
      <c r="M872" s="265"/>
    </row>
    <row r="873" spans="1:13" x14ac:dyDescent="0.15">
      <c r="A873" s="264"/>
      <c r="B873" s="265"/>
      <c r="C873" s="264"/>
      <c r="D873" s="265"/>
      <c r="E873" s="264"/>
      <c r="F873" s="265"/>
      <c r="G873" s="264"/>
      <c r="H873" s="264"/>
      <c r="I873" s="264"/>
      <c r="J873" s="264"/>
      <c r="K873" s="264"/>
      <c r="L873" s="264"/>
      <c r="M873" s="265"/>
    </row>
    <row r="874" spans="1:13" x14ac:dyDescent="0.15">
      <c r="A874" s="264"/>
      <c r="B874" s="265"/>
      <c r="C874" s="264"/>
      <c r="D874" s="265"/>
      <c r="E874" s="264"/>
      <c r="F874" s="265"/>
      <c r="G874" s="264"/>
      <c r="H874" s="264"/>
      <c r="I874" s="264"/>
      <c r="J874" s="264"/>
      <c r="K874" s="264"/>
      <c r="L874" s="264"/>
      <c r="M874" s="265"/>
    </row>
    <row r="875" spans="1:13" x14ac:dyDescent="0.15">
      <c r="A875" s="264"/>
      <c r="B875" s="265"/>
      <c r="C875" s="264"/>
      <c r="D875" s="265"/>
      <c r="E875" s="264"/>
      <c r="F875" s="265"/>
      <c r="G875" s="264"/>
      <c r="H875" s="264"/>
      <c r="I875" s="264"/>
      <c r="J875" s="264"/>
      <c r="K875" s="264"/>
      <c r="L875" s="264"/>
      <c r="M875" s="265"/>
    </row>
    <row r="876" spans="1:13" x14ac:dyDescent="0.15">
      <c r="A876" s="264"/>
      <c r="B876" s="265"/>
      <c r="C876" s="264"/>
      <c r="D876" s="265"/>
      <c r="E876" s="264"/>
      <c r="F876" s="265"/>
      <c r="G876" s="264"/>
      <c r="H876" s="264"/>
      <c r="I876" s="264"/>
      <c r="J876" s="264"/>
      <c r="K876" s="264"/>
      <c r="L876" s="264"/>
      <c r="M876" s="265"/>
    </row>
    <row r="877" spans="1:13" x14ac:dyDescent="0.15">
      <c r="A877" s="264"/>
      <c r="B877" s="265"/>
      <c r="C877" s="264"/>
      <c r="D877" s="265"/>
      <c r="E877" s="264"/>
      <c r="F877" s="265"/>
      <c r="G877" s="264"/>
      <c r="H877" s="264"/>
      <c r="I877" s="264"/>
      <c r="J877" s="264"/>
      <c r="K877" s="264"/>
      <c r="L877" s="264"/>
      <c r="M877" s="265"/>
    </row>
    <row r="878" spans="1:13" x14ac:dyDescent="0.15">
      <c r="A878" s="264"/>
      <c r="B878" s="265"/>
      <c r="C878" s="264"/>
      <c r="D878" s="265"/>
      <c r="E878" s="264"/>
      <c r="F878" s="265"/>
      <c r="G878" s="264"/>
      <c r="H878" s="264"/>
      <c r="I878" s="264"/>
      <c r="J878" s="264"/>
      <c r="K878" s="264"/>
      <c r="L878" s="264"/>
      <c r="M878" s="265"/>
    </row>
    <row r="879" spans="1:13" x14ac:dyDescent="0.15">
      <c r="A879" s="264"/>
      <c r="B879" s="265"/>
      <c r="C879" s="264"/>
      <c r="D879" s="265"/>
      <c r="E879" s="264"/>
      <c r="F879" s="265"/>
      <c r="G879" s="264"/>
      <c r="H879" s="264"/>
      <c r="I879" s="264"/>
      <c r="J879" s="264"/>
      <c r="K879" s="264"/>
      <c r="L879" s="264"/>
      <c r="M879" s="265"/>
    </row>
    <row r="880" spans="1:13" x14ac:dyDescent="0.15">
      <c r="A880" s="264"/>
      <c r="B880" s="265"/>
      <c r="C880" s="264"/>
      <c r="D880" s="265"/>
      <c r="E880" s="264"/>
      <c r="F880" s="265"/>
      <c r="G880" s="264"/>
      <c r="H880" s="264"/>
      <c r="I880" s="264"/>
      <c r="J880" s="264"/>
      <c r="K880" s="264"/>
      <c r="L880" s="264"/>
      <c r="M880" s="265"/>
    </row>
    <row r="881" spans="1:13" x14ac:dyDescent="0.15">
      <c r="A881" s="264"/>
      <c r="B881" s="265"/>
      <c r="C881" s="264"/>
      <c r="D881" s="265"/>
      <c r="E881" s="264"/>
      <c r="F881" s="265"/>
      <c r="G881" s="264"/>
      <c r="H881" s="264"/>
      <c r="I881" s="264"/>
      <c r="J881" s="264"/>
      <c r="K881" s="264"/>
      <c r="L881" s="264"/>
      <c r="M881" s="265"/>
    </row>
    <row r="882" spans="1:13" x14ac:dyDescent="0.15">
      <c r="A882" s="264"/>
      <c r="B882" s="265"/>
      <c r="C882" s="264"/>
      <c r="D882" s="265"/>
      <c r="E882" s="264"/>
      <c r="F882" s="265"/>
      <c r="G882" s="264"/>
      <c r="H882" s="264"/>
      <c r="I882" s="264"/>
      <c r="J882" s="264"/>
      <c r="K882" s="264"/>
      <c r="L882" s="264"/>
      <c r="M882" s="265"/>
    </row>
    <row r="883" spans="1:13" x14ac:dyDescent="0.15">
      <c r="A883" s="264"/>
      <c r="B883" s="265"/>
      <c r="C883" s="264"/>
      <c r="D883" s="265"/>
      <c r="E883" s="264"/>
      <c r="F883" s="265"/>
      <c r="G883" s="264"/>
      <c r="H883" s="264"/>
      <c r="I883" s="264"/>
      <c r="J883" s="264"/>
      <c r="K883" s="264"/>
      <c r="L883" s="264"/>
      <c r="M883" s="265"/>
    </row>
    <row r="884" spans="1:13" x14ac:dyDescent="0.15">
      <c r="A884" s="264"/>
      <c r="B884" s="265"/>
      <c r="C884" s="264"/>
      <c r="D884" s="265"/>
      <c r="E884" s="264"/>
      <c r="F884" s="265"/>
      <c r="G884" s="264"/>
      <c r="H884" s="264"/>
      <c r="I884" s="264"/>
      <c r="J884" s="264"/>
      <c r="K884" s="264"/>
      <c r="L884" s="264"/>
      <c r="M884" s="265"/>
    </row>
    <row r="885" spans="1:13" x14ac:dyDescent="0.15">
      <c r="A885" s="264"/>
      <c r="B885" s="265"/>
      <c r="C885" s="264"/>
      <c r="D885" s="265"/>
      <c r="E885" s="264"/>
      <c r="F885" s="265"/>
      <c r="G885" s="264"/>
      <c r="H885" s="264"/>
      <c r="I885" s="264"/>
      <c r="J885" s="264"/>
      <c r="K885" s="264"/>
      <c r="L885" s="264"/>
      <c r="M885" s="265"/>
    </row>
    <row r="886" spans="1:13" x14ac:dyDescent="0.15">
      <c r="A886" s="264"/>
      <c r="B886" s="265"/>
      <c r="C886" s="264"/>
      <c r="D886" s="265"/>
      <c r="E886" s="264"/>
      <c r="F886" s="265"/>
      <c r="G886" s="264"/>
      <c r="H886" s="264"/>
      <c r="I886" s="264"/>
      <c r="J886" s="264"/>
      <c r="K886" s="264"/>
      <c r="L886" s="264"/>
      <c r="M886" s="265"/>
    </row>
    <row r="887" spans="1:13" x14ac:dyDescent="0.15">
      <c r="A887" s="264"/>
      <c r="B887" s="265"/>
      <c r="C887" s="264"/>
      <c r="D887" s="265"/>
      <c r="E887" s="264"/>
      <c r="F887" s="265"/>
      <c r="G887" s="264"/>
      <c r="H887" s="264"/>
      <c r="I887" s="264"/>
      <c r="J887" s="264"/>
      <c r="K887" s="264"/>
      <c r="L887" s="264"/>
      <c r="M887" s="265"/>
    </row>
    <row r="888" spans="1:13" x14ac:dyDescent="0.15">
      <c r="A888" s="264"/>
      <c r="B888" s="265"/>
      <c r="C888" s="264"/>
      <c r="D888" s="265"/>
      <c r="E888" s="264"/>
      <c r="F888" s="265"/>
      <c r="G888" s="264"/>
      <c r="H888" s="264"/>
      <c r="I888" s="264"/>
      <c r="J888" s="264"/>
      <c r="K888" s="264"/>
      <c r="L888" s="264"/>
      <c r="M888" s="265"/>
    </row>
    <row r="889" spans="1:13" x14ac:dyDescent="0.15">
      <c r="A889" s="264"/>
      <c r="B889" s="265"/>
      <c r="C889" s="264"/>
      <c r="D889" s="265"/>
      <c r="E889" s="264"/>
      <c r="F889" s="265"/>
      <c r="G889" s="264"/>
      <c r="H889" s="264"/>
      <c r="I889" s="264"/>
      <c r="J889" s="264"/>
      <c r="K889" s="264"/>
      <c r="L889" s="264"/>
      <c r="M889" s="265"/>
    </row>
    <row r="890" spans="1:13" x14ac:dyDescent="0.15">
      <c r="A890" s="264"/>
      <c r="B890" s="265"/>
      <c r="C890" s="264"/>
      <c r="D890" s="265"/>
      <c r="E890" s="264"/>
      <c r="F890" s="265"/>
      <c r="G890" s="264"/>
      <c r="H890" s="264"/>
      <c r="I890" s="264"/>
      <c r="J890" s="264"/>
      <c r="K890" s="264"/>
      <c r="L890" s="264"/>
      <c r="M890" s="265"/>
    </row>
    <row r="891" spans="1:13" x14ac:dyDescent="0.15">
      <c r="A891" s="264"/>
      <c r="B891" s="265"/>
      <c r="C891" s="264"/>
      <c r="D891" s="265"/>
      <c r="E891" s="264"/>
      <c r="F891" s="265"/>
      <c r="G891" s="264"/>
      <c r="H891" s="264"/>
      <c r="I891" s="264"/>
      <c r="J891" s="264"/>
      <c r="K891" s="264"/>
      <c r="L891" s="264"/>
      <c r="M891" s="265"/>
    </row>
    <row r="892" spans="1:13" x14ac:dyDescent="0.15">
      <c r="A892" s="264"/>
      <c r="B892" s="265"/>
      <c r="C892" s="264"/>
      <c r="D892" s="265"/>
      <c r="E892" s="264"/>
      <c r="F892" s="265"/>
      <c r="G892" s="264"/>
      <c r="H892" s="264"/>
      <c r="I892" s="264"/>
      <c r="J892" s="264"/>
      <c r="K892" s="264"/>
      <c r="L892" s="264"/>
      <c r="M892" s="265"/>
    </row>
    <row r="893" spans="1:13" x14ac:dyDescent="0.15">
      <c r="A893" s="264"/>
      <c r="B893" s="265"/>
      <c r="C893" s="264"/>
      <c r="D893" s="265"/>
      <c r="E893" s="264"/>
      <c r="F893" s="265"/>
      <c r="G893" s="264"/>
      <c r="H893" s="264"/>
      <c r="I893" s="264"/>
      <c r="J893" s="264"/>
      <c r="K893" s="264"/>
      <c r="L893" s="264"/>
      <c r="M893" s="265"/>
    </row>
    <row r="894" spans="1:13" x14ac:dyDescent="0.15">
      <c r="A894" s="264"/>
      <c r="B894" s="265"/>
      <c r="C894" s="264"/>
      <c r="D894" s="265"/>
      <c r="E894" s="264"/>
      <c r="F894" s="265"/>
      <c r="G894" s="264"/>
      <c r="H894" s="264"/>
      <c r="I894" s="264"/>
      <c r="J894" s="264"/>
      <c r="K894" s="264"/>
      <c r="L894" s="264"/>
      <c r="M894" s="265"/>
    </row>
    <row r="895" spans="1:13" x14ac:dyDescent="0.15">
      <c r="A895" s="264"/>
      <c r="B895" s="265"/>
      <c r="C895" s="264"/>
      <c r="D895" s="265"/>
      <c r="E895" s="264"/>
      <c r="F895" s="265"/>
      <c r="G895" s="264"/>
      <c r="H895" s="264"/>
      <c r="I895" s="264"/>
      <c r="J895" s="264"/>
      <c r="K895" s="264"/>
      <c r="L895" s="264"/>
      <c r="M895" s="265"/>
    </row>
    <row r="896" spans="1:13" x14ac:dyDescent="0.15">
      <c r="A896" s="264"/>
      <c r="B896" s="265"/>
      <c r="C896" s="264"/>
      <c r="D896" s="265"/>
      <c r="E896" s="264"/>
      <c r="F896" s="265"/>
      <c r="G896" s="264"/>
      <c r="H896" s="264"/>
      <c r="I896" s="264"/>
      <c r="J896" s="264"/>
      <c r="K896" s="264"/>
      <c r="L896" s="264"/>
      <c r="M896" s="265"/>
    </row>
    <row r="897" spans="1:13" x14ac:dyDescent="0.15">
      <c r="A897" s="264"/>
      <c r="B897" s="265"/>
      <c r="C897" s="264"/>
      <c r="D897" s="265"/>
      <c r="E897" s="264"/>
      <c r="F897" s="265"/>
      <c r="G897" s="264"/>
      <c r="H897" s="264"/>
      <c r="I897" s="264"/>
      <c r="J897" s="264"/>
      <c r="K897" s="264"/>
      <c r="L897" s="264"/>
      <c r="M897" s="265"/>
    </row>
    <row r="898" spans="1:13" x14ac:dyDescent="0.15">
      <c r="A898" s="264"/>
      <c r="B898" s="265"/>
      <c r="C898" s="264"/>
      <c r="D898" s="265"/>
      <c r="E898" s="264"/>
      <c r="F898" s="265"/>
      <c r="G898" s="264"/>
      <c r="H898" s="264"/>
      <c r="I898" s="264"/>
      <c r="J898" s="264"/>
      <c r="K898" s="264"/>
      <c r="L898" s="264"/>
      <c r="M898" s="265"/>
    </row>
    <row r="899" spans="1:13" x14ac:dyDescent="0.15">
      <c r="A899" s="264"/>
      <c r="B899" s="265"/>
      <c r="C899" s="264"/>
      <c r="D899" s="265"/>
      <c r="E899" s="264"/>
      <c r="F899" s="265"/>
      <c r="G899" s="264"/>
      <c r="H899" s="264"/>
      <c r="I899" s="264"/>
      <c r="J899" s="264"/>
      <c r="K899" s="264"/>
      <c r="L899" s="264"/>
      <c r="M899" s="265"/>
    </row>
    <row r="900" spans="1:13" x14ac:dyDescent="0.15">
      <c r="A900" s="264"/>
      <c r="B900" s="265"/>
      <c r="C900" s="264"/>
      <c r="D900" s="265"/>
      <c r="E900" s="264"/>
      <c r="F900" s="265"/>
      <c r="G900" s="264"/>
      <c r="H900" s="264"/>
      <c r="I900" s="264"/>
      <c r="J900" s="264"/>
      <c r="K900" s="264"/>
      <c r="L900" s="264"/>
      <c r="M900" s="265"/>
    </row>
    <row r="901" spans="1:13" x14ac:dyDescent="0.15">
      <c r="A901" s="264"/>
      <c r="B901" s="265"/>
      <c r="C901" s="264"/>
      <c r="D901" s="265"/>
      <c r="E901" s="264"/>
      <c r="F901" s="265"/>
      <c r="G901" s="264"/>
      <c r="H901" s="264"/>
      <c r="I901" s="264"/>
      <c r="J901" s="264"/>
      <c r="K901" s="264"/>
      <c r="L901" s="264"/>
      <c r="M901" s="265"/>
    </row>
    <row r="902" spans="1:13" x14ac:dyDescent="0.15">
      <c r="A902" s="264"/>
      <c r="B902" s="265"/>
      <c r="C902" s="264"/>
      <c r="D902" s="265"/>
      <c r="E902" s="264"/>
      <c r="F902" s="265"/>
      <c r="G902" s="264"/>
      <c r="H902" s="264"/>
      <c r="I902" s="264"/>
      <c r="J902" s="264"/>
      <c r="K902" s="264"/>
      <c r="L902" s="264"/>
      <c r="M902" s="265"/>
    </row>
    <row r="903" spans="1:13" x14ac:dyDescent="0.15">
      <c r="A903" s="264"/>
      <c r="B903" s="265"/>
      <c r="C903" s="264"/>
      <c r="D903" s="265"/>
      <c r="E903" s="264"/>
      <c r="F903" s="265"/>
      <c r="G903" s="264"/>
      <c r="H903" s="264"/>
      <c r="I903" s="264"/>
      <c r="J903" s="264"/>
      <c r="K903" s="264"/>
      <c r="L903" s="264"/>
      <c r="M903" s="265"/>
    </row>
    <row r="904" spans="1:13" x14ac:dyDescent="0.15">
      <c r="A904" s="264"/>
      <c r="B904" s="265"/>
      <c r="C904" s="264"/>
      <c r="D904" s="265"/>
      <c r="E904" s="264"/>
      <c r="F904" s="265"/>
      <c r="G904" s="264"/>
      <c r="H904" s="264"/>
      <c r="I904" s="264"/>
      <c r="J904" s="264"/>
      <c r="K904" s="264"/>
      <c r="L904" s="264"/>
      <c r="M904" s="265"/>
    </row>
  </sheetData>
  <sheetProtection algorithmName="SHA-512" hashValue="lG4oBEne1y/6jtOuKth8WOBDeduq6jN9tDJjdCZwuXzaqQiyZMr2CRpgZIL/eh9X5UZGq78xuJTjOj4UYATXXQ==" saltValue="ClCX6tAlaM2DUF/M9TdwjA==" spinCount="100000" sheet="1" objects="1" scenarios="1" selectLockedCells="1" selectUnlockedCells="1"/>
  <mergeCells count="12">
    <mergeCell ref="A1:M1"/>
    <mergeCell ref="A3:B3"/>
    <mergeCell ref="C3:D3"/>
    <mergeCell ref="E3:F3"/>
    <mergeCell ref="A286:M286"/>
    <mergeCell ref="A270:M270"/>
    <mergeCell ref="A271:M271"/>
    <mergeCell ref="A272:M272"/>
    <mergeCell ref="A280:M280"/>
    <mergeCell ref="A281:M281"/>
    <mergeCell ref="A284:M284"/>
    <mergeCell ref="A285:M285"/>
  </mergeCells>
  <phoneticPr fontId="9"/>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3C69D7-E715-4135-8CB2-570C04891449}">
  <dimension ref="A1:M509"/>
  <sheetViews>
    <sheetView showGridLines="0" zoomScale="85" zoomScaleNormal="85" workbookViewId="0">
      <selection sqref="A1:M1"/>
    </sheetView>
  </sheetViews>
  <sheetFormatPr defaultColWidth="9" defaultRowHeight="10.5" x14ac:dyDescent="0.15"/>
  <cols>
    <col min="1" max="1" width="3.125" style="10" customWidth="1"/>
    <col min="2" max="2" width="18.75" style="6" customWidth="1"/>
    <col min="3" max="3" width="4.5" style="10" customWidth="1"/>
    <col min="4" max="4" width="25" style="6" customWidth="1"/>
    <col min="5" max="5" width="2.625" style="10" customWidth="1"/>
    <col min="6" max="6" width="31.875" style="6" customWidth="1"/>
    <col min="7" max="7" width="38.375" style="10" customWidth="1"/>
    <col min="8" max="8" width="31.75" style="10" customWidth="1"/>
    <col min="9" max="9" width="33.125" style="10" customWidth="1"/>
    <col min="10" max="10" width="60.625" style="10" customWidth="1"/>
    <col min="11" max="11" width="21.625" style="10" customWidth="1"/>
    <col min="12" max="12" width="11.375" style="10" customWidth="1"/>
    <col min="13" max="13" width="31.25" style="6" customWidth="1"/>
    <col min="14" max="16384" width="9" style="6"/>
  </cols>
  <sheetData>
    <row r="1" spans="1:13" ht="18.75" x14ac:dyDescent="0.15">
      <c r="A1" s="154" t="s">
        <v>6923</v>
      </c>
      <c r="B1" s="154"/>
      <c r="C1" s="154"/>
      <c r="D1" s="154"/>
      <c r="E1" s="154"/>
      <c r="F1" s="154"/>
      <c r="G1" s="154"/>
      <c r="H1" s="154"/>
      <c r="I1" s="154"/>
      <c r="J1" s="154"/>
      <c r="K1" s="154"/>
      <c r="L1" s="154"/>
      <c r="M1" s="154"/>
    </row>
    <row r="2" spans="1:13" ht="18.75" x14ac:dyDescent="0.15">
      <c r="A2" s="155" t="s">
        <v>6924</v>
      </c>
      <c r="B2" s="156"/>
      <c r="C2" s="156"/>
      <c r="D2" s="156"/>
      <c r="E2" s="156"/>
      <c r="F2" s="156"/>
      <c r="G2" s="156"/>
      <c r="H2" s="157"/>
      <c r="I2" s="157"/>
      <c r="J2" s="157"/>
      <c r="K2" s="156"/>
      <c r="L2" s="156"/>
      <c r="M2" s="158" t="s">
        <v>6925</v>
      </c>
    </row>
    <row r="3" spans="1:13" ht="36" x14ac:dyDescent="0.15">
      <c r="A3" s="159" t="s">
        <v>0</v>
      </c>
      <c r="B3" s="160"/>
      <c r="C3" s="159" t="s">
        <v>1</v>
      </c>
      <c r="D3" s="160"/>
      <c r="E3" s="266" t="s">
        <v>2</v>
      </c>
      <c r="F3" s="160"/>
      <c r="G3" s="161" t="s">
        <v>2620</v>
      </c>
      <c r="H3" s="162" t="s">
        <v>2621</v>
      </c>
      <c r="I3" s="162" t="s">
        <v>2622</v>
      </c>
      <c r="J3" s="164" t="s">
        <v>2623</v>
      </c>
      <c r="K3" s="165" t="s">
        <v>3</v>
      </c>
      <c r="L3" s="166" t="s">
        <v>4</v>
      </c>
      <c r="M3" s="167" t="s">
        <v>2624</v>
      </c>
    </row>
    <row r="4" spans="1:13" ht="80.099999999999994" customHeight="1" x14ac:dyDescent="0.15">
      <c r="A4" s="196">
        <v>13</v>
      </c>
      <c r="B4" s="186" t="s">
        <v>273</v>
      </c>
      <c r="C4" s="242">
        <v>3</v>
      </c>
      <c r="D4" s="186" t="s">
        <v>10</v>
      </c>
      <c r="E4" s="185"/>
      <c r="F4" s="186" t="s">
        <v>3653</v>
      </c>
      <c r="G4" s="181" t="s">
        <v>3654</v>
      </c>
      <c r="H4" s="181" t="s">
        <v>273</v>
      </c>
      <c r="I4" s="181" t="s">
        <v>10</v>
      </c>
      <c r="J4" s="181" t="s">
        <v>6926</v>
      </c>
      <c r="K4" s="181" t="s">
        <v>83</v>
      </c>
      <c r="L4" s="206" t="s">
        <v>3658</v>
      </c>
      <c r="M4" s="181" t="s">
        <v>274</v>
      </c>
    </row>
    <row r="5" spans="1:13" ht="80.099999999999994" customHeight="1" x14ac:dyDescent="0.15">
      <c r="A5" s="196">
        <v>14</v>
      </c>
      <c r="B5" s="204" t="s">
        <v>337</v>
      </c>
      <c r="C5" s="202">
        <v>2</v>
      </c>
      <c r="D5" s="186" t="s">
        <v>338</v>
      </c>
      <c r="E5" s="185" t="s">
        <v>6</v>
      </c>
      <c r="F5" s="186" t="s">
        <v>70</v>
      </c>
      <c r="G5" s="181" t="s">
        <v>6927</v>
      </c>
      <c r="H5" s="181" t="s">
        <v>337</v>
      </c>
      <c r="I5" s="206" t="s">
        <v>338</v>
      </c>
      <c r="J5" s="181" t="s">
        <v>6928</v>
      </c>
      <c r="K5" s="181" t="s">
        <v>80</v>
      </c>
      <c r="L5" s="206" t="s">
        <v>6929</v>
      </c>
      <c r="M5" s="181" t="s">
        <v>16</v>
      </c>
    </row>
    <row r="6" spans="1:13" ht="56.1" customHeight="1" x14ac:dyDescent="0.15">
      <c r="A6" s="168">
        <v>22</v>
      </c>
      <c r="B6" s="169" t="s">
        <v>15</v>
      </c>
      <c r="C6" s="170"/>
      <c r="D6" s="169" t="s">
        <v>377</v>
      </c>
      <c r="E6" s="185" t="s">
        <v>5</v>
      </c>
      <c r="F6" s="186" t="s">
        <v>72</v>
      </c>
      <c r="G6" s="181" t="s">
        <v>378</v>
      </c>
      <c r="H6" s="174" t="s">
        <v>15</v>
      </c>
      <c r="I6" s="174" t="s">
        <v>377</v>
      </c>
      <c r="J6" s="181" t="s">
        <v>6930</v>
      </c>
      <c r="K6" s="212" t="s">
        <v>379</v>
      </c>
      <c r="L6" s="173" t="s">
        <v>2625</v>
      </c>
      <c r="M6" s="174" t="s">
        <v>16</v>
      </c>
    </row>
    <row r="7" spans="1:13" ht="44.1" customHeight="1" x14ac:dyDescent="0.15">
      <c r="A7" s="175"/>
      <c r="B7" s="176"/>
      <c r="C7" s="177"/>
      <c r="D7" s="176"/>
      <c r="E7" s="185" t="s">
        <v>6</v>
      </c>
      <c r="F7" s="186" t="s">
        <v>73</v>
      </c>
      <c r="G7" s="181" t="s">
        <v>2626</v>
      </c>
      <c r="H7" s="178"/>
      <c r="I7" s="178"/>
      <c r="J7" s="181" t="s">
        <v>6506</v>
      </c>
      <c r="K7" s="181" t="s">
        <v>32</v>
      </c>
      <c r="L7" s="179"/>
      <c r="M7" s="178"/>
    </row>
    <row r="8" spans="1:13" ht="44.1" customHeight="1" x14ac:dyDescent="0.15">
      <c r="A8" s="175"/>
      <c r="B8" s="176"/>
      <c r="C8" s="177"/>
      <c r="D8" s="176"/>
      <c r="E8" s="171" t="s">
        <v>7</v>
      </c>
      <c r="F8" s="169" t="s">
        <v>74</v>
      </c>
      <c r="G8" s="181" t="s">
        <v>216</v>
      </c>
      <c r="H8" s="178"/>
      <c r="I8" s="178"/>
      <c r="J8" s="181" t="s">
        <v>6507</v>
      </c>
      <c r="K8" s="174" t="s">
        <v>140</v>
      </c>
      <c r="L8" s="179"/>
      <c r="M8" s="178"/>
    </row>
    <row r="9" spans="1:13" ht="32.1" customHeight="1" x14ac:dyDescent="0.15">
      <c r="A9" s="175"/>
      <c r="B9" s="176"/>
      <c r="C9" s="177"/>
      <c r="D9" s="176"/>
      <c r="E9" s="197"/>
      <c r="F9" s="183"/>
      <c r="G9" s="181" t="s">
        <v>2627</v>
      </c>
      <c r="H9" s="178"/>
      <c r="I9" s="178"/>
      <c r="J9" s="181" t="s">
        <v>494</v>
      </c>
      <c r="K9" s="187"/>
      <c r="L9" s="179"/>
      <c r="M9" s="187"/>
    </row>
    <row r="10" spans="1:13" ht="56.1" customHeight="1" x14ac:dyDescent="0.15">
      <c r="A10" s="182"/>
      <c r="B10" s="183"/>
      <c r="C10" s="177"/>
      <c r="D10" s="183"/>
      <c r="E10" s="185" t="s">
        <v>8</v>
      </c>
      <c r="F10" s="186" t="s">
        <v>75</v>
      </c>
      <c r="G10" s="181" t="s">
        <v>202</v>
      </c>
      <c r="H10" s="187"/>
      <c r="I10" s="187"/>
      <c r="J10" s="181" t="s">
        <v>202</v>
      </c>
      <c r="K10" s="181" t="s">
        <v>382</v>
      </c>
      <c r="L10" s="189"/>
      <c r="M10" s="181" t="s">
        <v>2628</v>
      </c>
    </row>
    <row r="11" spans="1:13" ht="56.1" customHeight="1" x14ac:dyDescent="0.15">
      <c r="A11" s="270">
        <v>25</v>
      </c>
      <c r="B11" s="204" t="s">
        <v>77</v>
      </c>
      <c r="C11" s="242"/>
      <c r="D11" s="204" t="s">
        <v>78</v>
      </c>
      <c r="E11" s="185" t="s">
        <v>6</v>
      </c>
      <c r="F11" s="204" t="s">
        <v>79</v>
      </c>
      <c r="G11" s="181" t="s">
        <v>260</v>
      </c>
      <c r="H11" s="181" t="s">
        <v>77</v>
      </c>
      <c r="I11" s="181" t="s">
        <v>78</v>
      </c>
      <c r="J11" s="181" t="s">
        <v>495</v>
      </c>
      <c r="K11" s="181" t="s">
        <v>80</v>
      </c>
      <c r="L11" s="206" t="s">
        <v>282</v>
      </c>
      <c r="M11" s="181" t="s">
        <v>2631</v>
      </c>
    </row>
    <row r="12" spans="1:13" ht="44.1" customHeight="1" x14ac:dyDescent="0.15">
      <c r="A12" s="190">
        <v>50</v>
      </c>
      <c r="B12" s="191" t="s">
        <v>383</v>
      </c>
      <c r="C12" s="202">
        <v>1</v>
      </c>
      <c r="D12" s="191" t="s">
        <v>384</v>
      </c>
      <c r="E12" s="185" t="s">
        <v>5</v>
      </c>
      <c r="F12" s="186" t="s">
        <v>2656</v>
      </c>
      <c r="G12" s="206" t="s">
        <v>2659</v>
      </c>
      <c r="H12" s="173" t="s">
        <v>383</v>
      </c>
      <c r="I12" s="173" t="s">
        <v>384</v>
      </c>
      <c r="J12" s="206" t="s">
        <v>6931</v>
      </c>
      <c r="K12" s="174" t="s">
        <v>85</v>
      </c>
      <c r="L12" s="173" t="s">
        <v>17</v>
      </c>
      <c r="M12" s="174" t="s">
        <v>16</v>
      </c>
    </row>
    <row r="13" spans="1:13" ht="44.1" customHeight="1" x14ac:dyDescent="0.15">
      <c r="A13" s="193"/>
      <c r="B13" s="194"/>
      <c r="C13" s="177"/>
      <c r="D13" s="194"/>
      <c r="E13" s="185" t="s">
        <v>9</v>
      </c>
      <c r="F13" s="204" t="s">
        <v>2665</v>
      </c>
      <c r="G13" s="206" t="s">
        <v>2666</v>
      </c>
      <c r="H13" s="179"/>
      <c r="I13" s="179"/>
      <c r="J13" s="206" t="s">
        <v>6932</v>
      </c>
      <c r="K13" s="178"/>
      <c r="L13" s="179"/>
      <c r="M13" s="178"/>
    </row>
    <row r="14" spans="1:13" ht="44.1" customHeight="1" x14ac:dyDescent="0.15">
      <c r="A14" s="193"/>
      <c r="B14" s="194"/>
      <c r="C14" s="177"/>
      <c r="D14" s="194"/>
      <c r="E14" s="185" t="s">
        <v>11</v>
      </c>
      <c r="F14" s="204" t="s">
        <v>2668</v>
      </c>
      <c r="G14" s="206" t="s">
        <v>385</v>
      </c>
      <c r="H14" s="179"/>
      <c r="I14" s="179"/>
      <c r="J14" s="206" t="s">
        <v>6933</v>
      </c>
      <c r="K14" s="187"/>
      <c r="L14" s="179"/>
      <c r="M14" s="178"/>
    </row>
    <row r="15" spans="1:13" ht="32.1" customHeight="1" x14ac:dyDescent="0.15">
      <c r="A15" s="193"/>
      <c r="B15" s="194"/>
      <c r="C15" s="177"/>
      <c r="D15" s="194"/>
      <c r="E15" s="185" t="s">
        <v>13</v>
      </c>
      <c r="F15" s="204" t="s">
        <v>3791</v>
      </c>
      <c r="G15" s="206" t="s">
        <v>6934</v>
      </c>
      <c r="H15" s="179"/>
      <c r="I15" s="179"/>
      <c r="J15" s="206" t="s">
        <v>6935</v>
      </c>
      <c r="K15" s="181" t="s">
        <v>83</v>
      </c>
      <c r="L15" s="179"/>
      <c r="M15" s="178"/>
    </row>
    <row r="16" spans="1:13" s="7" customFormat="1" ht="44.1" customHeight="1" x14ac:dyDescent="0.15">
      <c r="A16" s="193"/>
      <c r="B16" s="194"/>
      <c r="C16" s="177"/>
      <c r="D16" s="194"/>
      <c r="E16" s="171" t="s">
        <v>20</v>
      </c>
      <c r="F16" s="191" t="s">
        <v>2687</v>
      </c>
      <c r="G16" s="206" t="s">
        <v>2688</v>
      </c>
      <c r="H16" s="179"/>
      <c r="I16" s="179"/>
      <c r="J16" s="206" t="s">
        <v>6936</v>
      </c>
      <c r="K16" s="181" t="s">
        <v>85</v>
      </c>
      <c r="L16" s="179"/>
      <c r="M16" s="178"/>
    </row>
    <row r="17" spans="1:13" s="7" customFormat="1" ht="32.1" customHeight="1" x14ac:dyDescent="0.15">
      <c r="A17" s="193"/>
      <c r="B17" s="194"/>
      <c r="C17" s="184"/>
      <c r="D17" s="198"/>
      <c r="E17" s="197"/>
      <c r="F17" s="198"/>
      <c r="G17" s="212" t="s">
        <v>2689</v>
      </c>
      <c r="H17" s="209"/>
      <c r="I17" s="211"/>
      <c r="J17" s="212" t="s">
        <v>6937</v>
      </c>
      <c r="K17" s="212" t="s">
        <v>379</v>
      </c>
      <c r="L17" s="211"/>
      <c r="M17" s="187"/>
    </row>
    <row r="18" spans="1:13" s="7" customFormat="1" ht="44.1" customHeight="1" x14ac:dyDescent="0.15">
      <c r="A18" s="193"/>
      <c r="B18" s="194"/>
      <c r="C18" s="202">
        <v>3</v>
      </c>
      <c r="D18" s="191" t="s">
        <v>386</v>
      </c>
      <c r="E18" s="185" t="s">
        <v>5</v>
      </c>
      <c r="F18" s="204" t="s">
        <v>2691</v>
      </c>
      <c r="G18" s="206" t="s">
        <v>2692</v>
      </c>
      <c r="H18" s="179"/>
      <c r="I18" s="173" t="s">
        <v>386</v>
      </c>
      <c r="J18" s="206" t="s">
        <v>6938</v>
      </c>
      <c r="K18" s="212" t="s">
        <v>83</v>
      </c>
      <c r="L18" s="212" t="s">
        <v>21</v>
      </c>
      <c r="M18" s="174" t="s">
        <v>16</v>
      </c>
    </row>
    <row r="19" spans="1:13" s="7" customFormat="1" ht="44.1" customHeight="1" x14ac:dyDescent="0.15">
      <c r="A19" s="193"/>
      <c r="B19" s="194"/>
      <c r="C19" s="177"/>
      <c r="D19" s="194"/>
      <c r="E19" s="171" t="s">
        <v>6</v>
      </c>
      <c r="F19" s="191" t="s">
        <v>2694</v>
      </c>
      <c r="G19" s="206" t="s">
        <v>387</v>
      </c>
      <c r="H19" s="179"/>
      <c r="I19" s="179"/>
      <c r="J19" s="206" t="s">
        <v>5061</v>
      </c>
      <c r="K19" s="217" t="s">
        <v>32</v>
      </c>
      <c r="L19" s="214" t="s">
        <v>17</v>
      </c>
      <c r="M19" s="178"/>
    </row>
    <row r="20" spans="1:13" s="7" customFormat="1" ht="56.1" customHeight="1" x14ac:dyDescent="0.15">
      <c r="A20" s="193"/>
      <c r="B20" s="194"/>
      <c r="C20" s="177"/>
      <c r="D20" s="194"/>
      <c r="E20" s="180"/>
      <c r="F20" s="194"/>
      <c r="G20" s="206" t="s">
        <v>2696</v>
      </c>
      <c r="H20" s="179"/>
      <c r="I20" s="179"/>
      <c r="J20" s="206" t="s">
        <v>6939</v>
      </c>
      <c r="K20" s="268"/>
      <c r="L20" s="209"/>
      <c r="M20" s="178"/>
    </row>
    <row r="21" spans="1:13" s="7" customFormat="1" ht="68.099999999999994" customHeight="1" x14ac:dyDescent="0.15">
      <c r="A21" s="193"/>
      <c r="B21" s="194"/>
      <c r="C21" s="177"/>
      <c r="D21" s="194"/>
      <c r="E21" s="180"/>
      <c r="F21" s="194"/>
      <c r="G21" s="206" t="s">
        <v>2697</v>
      </c>
      <c r="H21" s="179"/>
      <c r="I21" s="179"/>
      <c r="J21" s="206" t="s">
        <v>2697</v>
      </c>
      <c r="K21" s="212" t="s">
        <v>261</v>
      </c>
      <c r="L21" s="209"/>
      <c r="M21" s="178"/>
    </row>
    <row r="22" spans="1:13" s="7" customFormat="1" ht="68.099999999999994" customHeight="1" x14ac:dyDescent="0.15">
      <c r="A22" s="193"/>
      <c r="B22" s="194"/>
      <c r="C22" s="177"/>
      <c r="D22" s="194"/>
      <c r="E22" s="197"/>
      <c r="F22" s="198"/>
      <c r="G22" s="206" t="s">
        <v>262</v>
      </c>
      <c r="H22" s="179"/>
      <c r="I22" s="179"/>
      <c r="J22" s="206" t="s">
        <v>262</v>
      </c>
      <c r="K22" s="212" t="s">
        <v>263</v>
      </c>
      <c r="L22" s="209"/>
      <c r="M22" s="178"/>
    </row>
    <row r="23" spans="1:13" s="7" customFormat="1" ht="44.1" customHeight="1" x14ac:dyDescent="0.15">
      <c r="A23" s="193"/>
      <c r="B23" s="194"/>
      <c r="C23" s="177"/>
      <c r="D23" s="194"/>
      <c r="E23" s="171" t="s">
        <v>7</v>
      </c>
      <c r="F23" s="191" t="s">
        <v>2700</v>
      </c>
      <c r="G23" s="206" t="s">
        <v>388</v>
      </c>
      <c r="H23" s="179"/>
      <c r="I23" s="179"/>
      <c r="J23" s="206" t="s">
        <v>6940</v>
      </c>
      <c r="K23" s="212" t="s">
        <v>80</v>
      </c>
      <c r="L23" s="209"/>
      <c r="M23" s="178"/>
    </row>
    <row r="24" spans="1:13" s="7" customFormat="1" ht="56.1" customHeight="1" x14ac:dyDescent="0.15">
      <c r="A24" s="193"/>
      <c r="B24" s="194"/>
      <c r="C24" s="177"/>
      <c r="D24" s="194"/>
      <c r="E24" s="180"/>
      <c r="F24" s="194"/>
      <c r="G24" s="206" t="s">
        <v>3824</v>
      </c>
      <c r="H24" s="179"/>
      <c r="I24" s="179"/>
      <c r="J24" s="206" t="s">
        <v>3824</v>
      </c>
      <c r="K24" s="212" t="s">
        <v>3825</v>
      </c>
      <c r="L24" s="209"/>
      <c r="M24" s="178"/>
    </row>
    <row r="25" spans="1:13" s="7" customFormat="1" ht="32.1" customHeight="1" x14ac:dyDescent="0.15">
      <c r="A25" s="193"/>
      <c r="B25" s="194"/>
      <c r="C25" s="177"/>
      <c r="D25" s="194"/>
      <c r="E25" s="197"/>
      <c r="F25" s="198"/>
      <c r="G25" s="206" t="s">
        <v>389</v>
      </c>
      <c r="H25" s="179"/>
      <c r="I25" s="179"/>
      <c r="J25" s="206" t="s">
        <v>389</v>
      </c>
      <c r="K25" s="212" t="s">
        <v>379</v>
      </c>
      <c r="L25" s="209"/>
      <c r="M25" s="178"/>
    </row>
    <row r="26" spans="1:13" s="7" customFormat="1" ht="56.1" customHeight="1" x14ac:dyDescent="0.15">
      <c r="A26" s="193"/>
      <c r="B26" s="194"/>
      <c r="C26" s="177"/>
      <c r="D26" s="194"/>
      <c r="E26" s="185" t="s">
        <v>8</v>
      </c>
      <c r="F26" s="204" t="s">
        <v>390</v>
      </c>
      <c r="G26" s="206" t="s">
        <v>2701</v>
      </c>
      <c r="H26" s="179"/>
      <c r="I26" s="179"/>
      <c r="J26" s="206" t="s">
        <v>6941</v>
      </c>
      <c r="K26" s="212" t="s">
        <v>85</v>
      </c>
      <c r="L26" s="209"/>
      <c r="M26" s="178"/>
    </row>
    <row r="27" spans="1:13" s="7" customFormat="1" ht="44.1" customHeight="1" x14ac:dyDescent="0.15">
      <c r="A27" s="193"/>
      <c r="B27" s="194"/>
      <c r="C27" s="177"/>
      <c r="D27" s="194"/>
      <c r="E27" s="171" t="s">
        <v>9</v>
      </c>
      <c r="F27" s="191" t="s">
        <v>2702</v>
      </c>
      <c r="G27" s="206" t="s">
        <v>86</v>
      </c>
      <c r="H27" s="179"/>
      <c r="I27" s="179"/>
      <c r="J27" s="206" t="s">
        <v>2703</v>
      </c>
      <c r="K27" s="214" t="s">
        <v>32</v>
      </c>
      <c r="L27" s="209"/>
      <c r="M27" s="178"/>
    </row>
    <row r="28" spans="1:13" s="7" customFormat="1" ht="44.1" customHeight="1" x14ac:dyDescent="0.15">
      <c r="A28" s="193"/>
      <c r="B28" s="194"/>
      <c r="C28" s="177"/>
      <c r="D28" s="194"/>
      <c r="E28" s="180"/>
      <c r="F28" s="194"/>
      <c r="G28" s="206" t="s">
        <v>6942</v>
      </c>
      <c r="H28" s="179"/>
      <c r="I28" s="179"/>
      <c r="J28" s="206" t="s">
        <v>6943</v>
      </c>
      <c r="K28" s="211"/>
      <c r="L28" s="209"/>
      <c r="M28" s="178"/>
    </row>
    <row r="29" spans="1:13" s="7" customFormat="1" ht="44.1" customHeight="1" x14ac:dyDescent="0.15">
      <c r="A29" s="193"/>
      <c r="B29" s="194"/>
      <c r="C29" s="177"/>
      <c r="D29" s="194"/>
      <c r="E29" s="197"/>
      <c r="F29" s="198"/>
      <c r="G29" s="206" t="s">
        <v>6944</v>
      </c>
      <c r="H29" s="179"/>
      <c r="I29" s="179"/>
      <c r="J29" s="206" t="s">
        <v>6945</v>
      </c>
      <c r="K29" s="212" t="s">
        <v>80</v>
      </c>
      <c r="L29" s="209"/>
      <c r="M29" s="178"/>
    </row>
    <row r="30" spans="1:13" s="7" customFormat="1" ht="68.099999999999994" customHeight="1" x14ac:dyDescent="0.15">
      <c r="A30" s="193"/>
      <c r="B30" s="194"/>
      <c r="C30" s="177"/>
      <c r="D30" s="194"/>
      <c r="E30" s="171" t="s">
        <v>11</v>
      </c>
      <c r="F30" s="191" t="s">
        <v>2704</v>
      </c>
      <c r="G30" s="206" t="s">
        <v>2709</v>
      </c>
      <c r="H30" s="179"/>
      <c r="I30" s="179"/>
      <c r="J30" s="206" t="s">
        <v>6946</v>
      </c>
      <c r="K30" s="212" t="s">
        <v>85</v>
      </c>
      <c r="L30" s="209"/>
      <c r="M30" s="178"/>
    </row>
    <row r="31" spans="1:13" s="7" customFormat="1" ht="56.1" customHeight="1" x14ac:dyDescent="0.15">
      <c r="A31" s="193"/>
      <c r="B31" s="194"/>
      <c r="C31" s="184"/>
      <c r="D31" s="198"/>
      <c r="E31" s="197"/>
      <c r="F31" s="198"/>
      <c r="G31" s="206" t="s">
        <v>2711</v>
      </c>
      <c r="H31" s="179"/>
      <c r="I31" s="189"/>
      <c r="J31" s="206" t="s">
        <v>6947</v>
      </c>
      <c r="K31" s="212" t="s">
        <v>83</v>
      </c>
      <c r="L31" s="211"/>
      <c r="M31" s="187"/>
    </row>
    <row r="32" spans="1:13" s="7" customFormat="1" ht="32.1" customHeight="1" x14ac:dyDescent="0.15">
      <c r="A32" s="193"/>
      <c r="B32" s="194"/>
      <c r="C32" s="202">
        <v>4</v>
      </c>
      <c r="D32" s="191" t="s">
        <v>391</v>
      </c>
      <c r="E32" s="185" t="s">
        <v>7</v>
      </c>
      <c r="F32" s="204" t="s">
        <v>90</v>
      </c>
      <c r="G32" s="206" t="s">
        <v>2715</v>
      </c>
      <c r="H32" s="179"/>
      <c r="I32" s="173" t="s">
        <v>391</v>
      </c>
      <c r="J32" s="206" t="s">
        <v>501</v>
      </c>
      <c r="K32" s="212" t="s">
        <v>85</v>
      </c>
      <c r="L32" s="214" t="s">
        <v>17</v>
      </c>
      <c r="M32" s="174" t="s">
        <v>16</v>
      </c>
    </row>
    <row r="33" spans="1:13" ht="44.1" customHeight="1" x14ac:dyDescent="0.15">
      <c r="A33" s="193"/>
      <c r="B33" s="194"/>
      <c r="C33" s="177"/>
      <c r="D33" s="194"/>
      <c r="E33" s="185" t="s">
        <v>9</v>
      </c>
      <c r="F33" s="204" t="s">
        <v>2717</v>
      </c>
      <c r="G33" s="206" t="s">
        <v>91</v>
      </c>
      <c r="H33" s="179"/>
      <c r="I33" s="179"/>
      <c r="J33" s="206" t="s">
        <v>6948</v>
      </c>
      <c r="K33" s="212" t="s">
        <v>83</v>
      </c>
      <c r="L33" s="209"/>
      <c r="M33" s="178"/>
    </row>
    <row r="34" spans="1:13" ht="32.1" customHeight="1" x14ac:dyDescent="0.15">
      <c r="A34" s="193"/>
      <c r="B34" s="194"/>
      <c r="C34" s="184"/>
      <c r="D34" s="198"/>
      <c r="E34" s="185" t="s">
        <v>11</v>
      </c>
      <c r="F34" s="204" t="s">
        <v>92</v>
      </c>
      <c r="G34" s="206" t="s">
        <v>6949</v>
      </c>
      <c r="H34" s="179"/>
      <c r="I34" s="189"/>
      <c r="J34" s="206" t="s">
        <v>6950</v>
      </c>
      <c r="K34" s="212" t="s">
        <v>32</v>
      </c>
      <c r="L34" s="211"/>
      <c r="M34" s="187"/>
    </row>
    <row r="35" spans="1:13" s="7" customFormat="1" ht="32.1" customHeight="1" x14ac:dyDescent="0.15">
      <c r="A35" s="193"/>
      <c r="B35" s="194"/>
      <c r="C35" s="202">
        <v>6</v>
      </c>
      <c r="D35" s="191" t="s">
        <v>2718</v>
      </c>
      <c r="E35" s="171" t="s">
        <v>5</v>
      </c>
      <c r="F35" s="191" t="s">
        <v>93</v>
      </c>
      <c r="G35" s="206" t="s">
        <v>6951</v>
      </c>
      <c r="H35" s="179"/>
      <c r="I35" s="173" t="s">
        <v>2718</v>
      </c>
      <c r="J35" s="206" t="s">
        <v>2720</v>
      </c>
      <c r="K35" s="174" t="s">
        <v>85</v>
      </c>
      <c r="L35" s="214" t="s">
        <v>17</v>
      </c>
      <c r="M35" s="174" t="s">
        <v>16</v>
      </c>
    </row>
    <row r="36" spans="1:13" s="7" customFormat="1" ht="32.1" customHeight="1" x14ac:dyDescent="0.15">
      <c r="A36" s="193"/>
      <c r="B36" s="194"/>
      <c r="C36" s="184"/>
      <c r="D36" s="198"/>
      <c r="E36" s="197"/>
      <c r="F36" s="198"/>
      <c r="G36" s="206" t="s">
        <v>6952</v>
      </c>
      <c r="H36" s="179"/>
      <c r="I36" s="189"/>
      <c r="J36" s="206" t="s">
        <v>2722</v>
      </c>
      <c r="K36" s="187"/>
      <c r="L36" s="211"/>
      <c r="M36" s="187"/>
    </row>
    <row r="37" spans="1:13" s="7" customFormat="1" ht="68.099999999999994" customHeight="1" x14ac:dyDescent="0.15">
      <c r="A37" s="193"/>
      <c r="B37" s="194"/>
      <c r="C37" s="202">
        <v>7</v>
      </c>
      <c r="D37" s="191" t="s">
        <v>2723</v>
      </c>
      <c r="E37" s="185" t="s">
        <v>5</v>
      </c>
      <c r="F37" s="204" t="s">
        <v>2724</v>
      </c>
      <c r="G37" s="206" t="s">
        <v>2725</v>
      </c>
      <c r="H37" s="179"/>
      <c r="I37" s="173" t="s">
        <v>2723</v>
      </c>
      <c r="J37" s="206" t="s">
        <v>6953</v>
      </c>
      <c r="K37" s="206" t="s">
        <v>2726</v>
      </c>
      <c r="L37" s="214" t="s">
        <v>17</v>
      </c>
      <c r="M37" s="174" t="s">
        <v>16</v>
      </c>
    </row>
    <row r="38" spans="1:13" s="7" customFormat="1" ht="56.1" customHeight="1" x14ac:dyDescent="0.15">
      <c r="A38" s="193"/>
      <c r="B38" s="194"/>
      <c r="C38" s="177"/>
      <c r="D38" s="194"/>
      <c r="E38" s="171" t="s">
        <v>6</v>
      </c>
      <c r="F38" s="191" t="s">
        <v>2727</v>
      </c>
      <c r="G38" s="206" t="s">
        <v>2728</v>
      </c>
      <c r="H38" s="179"/>
      <c r="I38" s="179"/>
      <c r="J38" s="206" t="s">
        <v>2729</v>
      </c>
      <c r="K38" s="173" t="s">
        <v>83</v>
      </c>
      <c r="L38" s="179"/>
      <c r="M38" s="178"/>
    </row>
    <row r="39" spans="1:13" s="7" customFormat="1" ht="56.1" customHeight="1" x14ac:dyDescent="0.15">
      <c r="A39" s="193"/>
      <c r="B39" s="194"/>
      <c r="C39" s="177"/>
      <c r="D39" s="194"/>
      <c r="E39" s="180"/>
      <c r="F39" s="194"/>
      <c r="G39" s="206" t="s">
        <v>2730</v>
      </c>
      <c r="H39" s="179"/>
      <c r="I39" s="179"/>
      <c r="J39" s="206" t="s">
        <v>2731</v>
      </c>
      <c r="K39" s="179"/>
      <c r="L39" s="179"/>
      <c r="M39" s="178"/>
    </row>
    <row r="40" spans="1:13" s="7" customFormat="1" ht="56.1" customHeight="1" x14ac:dyDescent="0.15">
      <c r="A40" s="193"/>
      <c r="B40" s="194"/>
      <c r="C40" s="177"/>
      <c r="D40" s="194"/>
      <c r="E40" s="180"/>
      <c r="F40" s="194"/>
      <c r="G40" s="206" t="s">
        <v>2732</v>
      </c>
      <c r="H40" s="179"/>
      <c r="I40" s="179"/>
      <c r="J40" s="206" t="s">
        <v>2733</v>
      </c>
      <c r="K40" s="179"/>
      <c r="L40" s="179"/>
      <c r="M40" s="178"/>
    </row>
    <row r="41" spans="1:13" s="7" customFormat="1" ht="56.1" customHeight="1" x14ac:dyDescent="0.15">
      <c r="A41" s="193"/>
      <c r="B41" s="194"/>
      <c r="C41" s="177"/>
      <c r="D41" s="194"/>
      <c r="E41" s="180"/>
      <c r="F41" s="194"/>
      <c r="G41" s="206" t="s">
        <v>2734</v>
      </c>
      <c r="H41" s="179"/>
      <c r="I41" s="179"/>
      <c r="J41" s="206" t="s">
        <v>5091</v>
      </c>
      <c r="K41" s="179"/>
      <c r="L41" s="179"/>
      <c r="M41" s="178"/>
    </row>
    <row r="42" spans="1:13" s="7" customFormat="1" ht="56.1" customHeight="1" x14ac:dyDescent="0.15">
      <c r="A42" s="193"/>
      <c r="B42" s="194"/>
      <c r="C42" s="177"/>
      <c r="D42" s="194"/>
      <c r="E42" s="197"/>
      <c r="F42" s="198"/>
      <c r="G42" s="206" t="s">
        <v>2735</v>
      </c>
      <c r="H42" s="179"/>
      <c r="I42" s="179"/>
      <c r="J42" s="206" t="s">
        <v>6954</v>
      </c>
      <c r="K42" s="179"/>
      <c r="L42" s="179"/>
      <c r="M42" s="178"/>
    </row>
    <row r="43" spans="1:13" s="7" customFormat="1" ht="56.1" customHeight="1" x14ac:dyDescent="0.15">
      <c r="A43" s="193"/>
      <c r="B43" s="194"/>
      <c r="C43" s="177"/>
      <c r="D43" s="194"/>
      <c r="E43" s="185" t="s">
        <v>7</v>
      </c>
      <c r="F43" s="204" t="s">
        <v>96</v>
      </c>
      <c r="G43" s="206" t="s">
        <v>97</v>
      </c>
      <c r="H43" s="179"/>
      <c r="I43" s="179"/>
      <c r="J43" s="206" t="s">
        <v>2737</v>
      </c>
      <c r="K43" s="189"/>
      <c r="L43" s="179"/>
      <c r="M43" s="178"/>
    </row>
    <row r="44" spans="1:13" s="7" customFormat="1" ht="32.1" customHeight="1" x14ac:dyDescent="0.15">
      <c r="A44" s="193"/>
      <c r="B44" s="194"/>
      <c r="C44" s="177"/>
      <c r="D44" s="194"/>
      <c r="E44" s="171" t="s">
        <v>8</v>
      </c>
      <c r="F44" s="191" t="s">
        <v>2738</v>
      </c>
      <c r="G44" s="206" t="s">
        <v>2739</v>
      </c>
      <c r="H44" s="179"/>
      <c r="I44" s="179"/>
      <c r="J44" s="206" t="s">
        <v>6955</v>
      </c>
      <c r="K44" s="206" t="s">
        <v>85</v>
      </c>
      <c r="L44" s="179"/>
      <c r="M44" s="178"/>
    </row>
    <row r="45" spans="1:13" s="7" customFormat="1" ht="32.1" customHeight="1" x14ac:dyDescent="0.15">
      <c r="A45" s="193"/>
      <c r="B45" s="194"/>
      <c r="C45" s="177"/>
      <c r="D45" s="194"/>
      <c r="E45" s="180"/>
      <c r="F45" s="194"/>
      <c r="G45" s="206" t="s">
        <v>2741</v>
      </c>
      <c r="H45" s="179"/>
      <c r="I45" s="179"/>
      <c r="J45" s="206" t="s">
        <v>2741</v>
      </c>
      <c r="K45" s="214" t="s">
        <v>379</v>
      </c>
      <c r="L45" s="179"/>
      <c r="M45" s="178"/>
    </row>
    <row r="46" spans="1:13" s="7" customFormat="1" ht="32.1" customHeight="1" x14ac:dyDescent="0.15">
      <c r="A46" s="193"/>
      <c r="B46" s="194"/>
      <c r="C46" s="177"/>
      <c r="D46" s="194"/>
      <c r="E46" s="180"/>
      <c r="F46" s="194"/>
      <c r="G46" s="206" t="s">
        <v>2743</v>
      </c>
      <c r="H46" s="179"/>
      <c r="I46" s="179"/>
      <c r="J46" s="206" t="s">
        <v>2743</v>
      </c>
      <c r="K46" s="211"/>
      <c r="L46" s="179"/>
      <c r="M46" s="178"/>
    </row>
    <row r="47" spans="1:13" s="7" customFormat="1" ht="56.1" customHeight="1" x14ac:dyDescent="0.15">
      <c r="A47" s="193"/>
      <c r="B47" s="194"/>
      <c r="C47" s="177"/>
      <c r="D47" s="194"/>
      <c r="E47" s="180"/>
      <c r="F47" s="194"/>
      <c r="G47" s="206" t="s">
        <v>396</v>
      </c>
      <c r="H47" s="179"/>
      <c r="I47" s="179"/>
      <c r="J47" s="206" t="s">
        <v>396</v>
      </c>
      <c r="K47" s="206" t="s">
        <v>2746</v>
      </c>
      <c r="L47" s="179"/>
      <c r="M47" s="178"/>
    </row>
    <row r="48" spans="1:13" s="7" customFormat="1" ht="32.1" customHeight="1" x14ac:dyDescent="0.15">
      <c r="A48" s="193"/>
      <c r="B48" s="194"/>
      <c r="C48" s="177"/>
      <c r="D48" s="194"/>
      <c r="E48" s="197"/>
      <c r="F48" s="198"/>
      <c r="G48" s="206" t="s">
        <v>397</v>
      </c>
      <c r="H48" s="179"/>
      <c r="I48" s="179"/>
      <c r="J48" s="206" t="s">
        <v>397</v>
      </c>
      <c r="K48" s="212" t="s">
        <v>379</v>
      </c>
      <c r="L48" s="209"/>
      <c r="M48" s="178"/>
    </row>
    <row r="49" spans="1:13" s="7" customFormat="1" ht="56.1" customHeight="1" x14ac:dyDescent="0.15">
      <c r="A49" s="193"/>
      <c r="B49" s="194"/>
      <c r="C49" s="177"/>
      <c r="D49" s="194"/>
      <c r="E49" s="171" t="s">
        <v>9</v>
      </c>
      <c r="F49" s="191" t="s">
        <v>2748</v>
      </c>
      <c r="G49" s="206" t="s">
        <v>2749</v>
      </c>
      <c r="H49" s="179"/>
      <c r="I49" s="179"/>
      <c r="J49" s="206" t="s">
        <v>2750</v>
      </c>
      <c r="K49" s="214" t="s">
        <v>85</v>
      </c>
      <c r="L49" s="209"/>
      <c r="M49" s="178"/>
    </row>
    <row r="50" spans="1:13" s="7" customFormat="1" ht="44.1" customHeight="1" x14ac:dyDescent="0.15">
      <c r="A50" s="193"/>
      <c r="B50" s="194"/>
      <c r="C50" s="184"/>
      <c r="D50" s="198"/>
      <c r="E50" s="197"/>
      <c r="F50" s="198"/>
      <c r="G50" s="206" t="s">
        <v>2751</v>
      </c>
      <c r="H50" s="179"/>
      <c r="I50" s="189"/>
      <c r="J50" s="206" t="s">
        <v>2752</v>
      </c>
      <c r="K50" s="211"/>
      <c r="L50" s="211"/>
      <c r="M50" s="187"/>
    </row>
    <row r="51" spans="1:13" s="7" customFormat="1" ht="56.1" customHeight="1" x14ac:dyDescent="0.15">
      <c r="A51" s="193"/>
      <c r="B51" s="194"/>
      <c r="C51" s="202">
        <v>9</v>
      </c>
      <c r="D51" s="191" t="s">
        <v>2753</v>
      </c>
      <c r="E51" s="185" t="s">
        <v>5</v>
      </c>
      <c r="F51" s="204" t="s">
        <v>2754</v>
      </c>
      <c r="G51" s="206" t="s">
        <v>2755</v>
      </c>
      <c r="H51" s="179"/>
      <c r="I51" s="173" t="s">
        <v>6956</v>
      </c>
      <c r="J51" s="206" t="s">
        <v>6957</v>
      </c>
      <c r="K51" s="212" t="s">
        <v>83</v>
      </c>
      <c r="L51" s="173" t="s">
        <v>17</v>
      </c>
      <c r="M51" s="174" t="s">
        <v>16</v>
      </c>
    </row>
    <row r="52" spans="1:13" s="7" customFormat="1" ht="56.1" customHeight="1" x14ac:dyDescent="0.15">
      <c r="A52" s="193"/>
      <c r="B52" s="194"/>
      <c r="C52" s="177"/>
      <c r="D52" s="194"/>
      <c r="E52" s="185" t="s">
        <v>6</v>
      </c>
      <c r="F52" s="204" t="s">
        <v>2757</v>
      </c>
      <c r="G52" s="206" t="s">
        <v>394</v>
      </c>
      <c r="H52" s="179"/>
      <c r="I52" s="179"/>
      <c r="J52" s="206" t="s">
        <v>95</v>
      </c>
      <c r="K52" s="212" t="s">
        <v>2746</v>
      </c>
      <c r="L52" s="209"/>
      <c r="M52" s="178"/>
    </row>
    <row r="53" spans="1:13" s="7" customFormat="1" ht="44.1" customHeight="1" x14ac:dyDescent="0.15">
      <c r="A53" s="201"/>
      <c r="B53" s="198"/>
      <c r="C53" s="184"/>
      <c r="D53" s="198"/>
      <c r="E53" s="171" t="s">
        <v>7</v>
      </c>
      <c r="F53" s="204" t="s">
        <v>2758</v>
      </c>
      <c r="G53" s="206" t="s">
        <v>2759</v>
      </c>
      <c r="H53" s="189"/>
      <c r="I53" s="189"/>
      <c r="J53" s="206" t="s">
        <v>5523</v>
      </c>
      <c r="K53" s="212" t="s">
        <v>85</v>
      </c>
      <c r="L53" s="211"/>
      <c r="M53" s="187"/>
    </row>
    <row r="54" spans="1:13" s="7" customFormat="1" ht="44.1" customHeight="1" x14ac:dyDescent="0.15">
      <c r="A54" s="190">
        <v>51</v>
      </c>
      <c r="B54" s="191" t="s">
        <v>398</v>
      </c>
      <c r="C54" s="242">
        <v>1</v>
      </c>
      <c r="D54" s="204" t="s">
        <v>398</v>
      </c>
      <c r="E54" s="185"/>
      <c r="F54" s="204" t="s">
        <v>3914</v>
      </c>
      <c r="G54" s="206" t="s">
        <v>6958</v>
      </c>
      <c r="H54" s="173" t="s">
        <v>398</v>
      </c>
      <c r="I54" s="206" t="s">
        <v>398</v>
      </c>
      <c r="J54" s="206" t="s">
        <v>6959</v>
      </c>
      <c r="K54" s="206" t="s">
        <v>85</v>
      </c>
      <c r="L54" s="206" t="s">
        <v>17</v>
      </c>
      <c r="M54" s="181" t="s">
        <v>16</v>
      </c>
    </row>
    <row r="55" spans="1:13" ht="44.1" customHeight="1" x14ac:dyDescent="0.15">
      <c r="A55" s="193"/>
      <c r="B55" s="194"/>
      <c r="C55" s="202">
        <v>4</v>
      </c>
      <c r="D55" s="191" t="s">
        <v>399</v>
      </c>
      <c r="E55" s="185" t="s">
        <v>5</v>
      </c>
      <c r="F55" s="204" t="s">
        <v>3924</v>
      </c>
      <c r="G55" s="206" t="s">
        <v>3925</v>
      </c>
      <c r="H55" s="179"/>
      <c r="I55" s="173" t="s">
        <v>399</v>
      </c>
      <c r="J55" s="206" t="s">
        <v>6960</v>
      </c>
      <c r="K55" s="206" t="s">
        <v>80</v>
      </c>
      <c r="L55" s="173" t="s">
        <v>17</v>
      </c>
      <c r="M55" s="174" t="s">
        <v>16</v>
      </c>
    </row>
    <row r="56" spans="1:13" ht="44.1" customHeight="1" x14ac:dyDescent="0.15">
      <c r="A56" s="193"/>
      <c r="B56" s="194"/>
      <c r="C56" s="177"/>
      <c r="D56" s="194"/>
      <c r="E56" s="171" t="s">
        <v>6</v>
      </c>
      <c r="F56" s="191" t="s">
        <v>5527</v>
      </c>
      <c r="G56" s="206" t="s">
        <v>6961</v>
      </c>
      <c r="H56" s="179"/>
      <c r="I56" s="179"/>
      <c r="J56" s="206" t="s">
        <v>6962</v>
      </c>
      <c r="K56" s="206" t="s">
        <v>85</v>
      </c>
      <c r="L56" s="179"/>
      <c r="M56" s="178"/>
    </row>
    <row r="57" spans="1:13" ht="56.1" customHeight="1" x14ac:dyDescent="0.15">
      <c r="A57" s="193"/>
      <c r="B57" s="194"/>
      <c r="C57" s="177"/>
      <c r="D57" s="194"/>
      <c r="E57" s="197"/>
      <c r="F57" s="198"/>
      <c r="G57" s="206" t="s">
        <v>5528</v>
      </c>
      <c r="H57" s="179"/>
      <c r="I57" s="179"/>
      <c r="J57" s="206" t="s">
        <v>6963</v>
      </c>
      <c r="K57" s="206" t="s">
        <v>5529</v>
      </c>
      <c r="L57" s="179"/>
      <c r="M57" s="178"/>
    </row>
    <row r="58" spans="1:13" ht="32.1" customHeight="1" x14ac:dyDescent="0.15">
      <c r="A58" s="201"/>
      <c r="B58" s="198"/>
      <c r="C58" s="184"/>
      <c r="D58" s="198"/>
      <c r="E58" s="185" t="s">
        <v>7</v>
      </c>
      <c r="F58" s="204" t="s">
        <v>3928</v>
      </c>
      <c r="G58" s="206" t="s">
        <v>3929</v>
      </c>
      <c r="H58" s="189"/>
      <c r="I58" s="189"/>
      <c r="J58" s="206" t="s">
        <v>3929</v>
      </c>
      <c r="K58" s="212" t="s">
        <v>379</v>
      </c>
      <c r="L58" s="189"/>
      <c r="M58" s="187"/>
    </row>
    <row r="59" spans="1:13" ht="44.1" customHeight="1" x14ac:dyDescent="0.15">
      <c r="A59" s="190">
        <v>52</v>
      </c>
      <c r="B59" s="169" t="s">
        <v>2761</v>
      </c>
      <c r="C59" s="242">
        <v>1</v>
      </c>
      <c r="D59" s="186" t="s">
        <v>2761</v>
      </c>
      <c r="E59" s="185" t="s">
        <v>7</v>
      </c>
      <c r="F59" s="186" t="s">
        <v>3931</v>
      </c>
      <c r="G59" s="206" t="s">
        <v>6964</v>
      </c>
      <c r="H59" s="173" t="s">
        <v>2761</v>
      </c>
      <c r="I59" s="206" t="s">
        <v>2761</v>
      </c>
      <c r="J59" s="206" t="s">
        <v>6684</v>
      </c>
      <c r="K59" s="206" t="s">
        <v>6965</v>
      </c>
      <c r="L59" s="206" t="s">
        <v>17</v>
      </c>
      <c r="M59" s="181" t="s">
        <v>16</v>
      </c>
    </row>
    <row r="60" spans="1:13" s="7" customFormat="1" ht="44.1" customHeight="1" x14ac:dyDescent="0.15">
      <c r="A60" s="193"/>
      <c r="B60" s="176"/>
      <c r="C60" s="202">
        <v>3</v>
      </c>
      <c r="D60" s="169" t="s">
        <v>344</v>
      </c>
      <c r="E60" s="185" t="s">
        <v>8</v>
      </c>
      <c r="F60" s="186" t="s">
        <v>3969</v>
      </c>
      <c r="G60" s="206" t="s">
        <v>3970</v>
      </c>
      <c r="H60" s="179"/>
      <c r="I60" s="173" t="s">
        <v>344</v>
      </c>
      <c r="J60" s="206" t="s">
        <v>6966</v>
      </c>
      <c r="K60" s="206" t="s">
        <v>85</v>
      </c>
      <c r="L60" s="173" t="s">
        <v>17</v>
      </c>
      <c r="M60" s="174" t="s">
        <v>16</v>
      </c>
    </row>
    <row r="61" spans="1:13" s="7" customFormat="1" ht="32.1" customHeight="1" x14ac:dyDescent="0.15">
      <c r="A61" s="193"/>
      <c r="B61" s="176"/>
      <c r="C61" s="180"/>
      <c r="D61" s="176"/>
      <c r="E61" s="171" t="s">
        <v>11</v>
      </c>
      <c r="F61" s="169" t="s">
        <v>5536</v>
      </c>
      <c r="G61" s="206" t="s">
        <v>5539</v>
      </c>
      <c r="H61" s="179"/>
      <c r="I61" s="179"/>
      <c r="J61" s="206" t="s">
        <v>6967</v>
      </c>
      <c r="K61" s="173" t="s">
        <v>32</v>
      </c>
      <c r="L61" s="179"/>
      <c r="M61" s="178"/>
    </row>
    <row r="62" spans="1:13" s="7" customFormat="1" ht="32.1" customHeight="1" x14ac:dyDescent="0.15">
      <c r="A62" s="193"/>
      <c r="B62" s="176"/>
      <c r="C62" s="197"/>
      <c r="D62" s="183"/>
      <c r="E62" s="197"/>
      <c r="F62" s="183"/>
      <c r="G62" s="206" t="s">
        <v>6968</v>
      </c>
      <c r="H62" s="179"/>
      <c r="I62" s="189"/>
      <c r="J62" s="206" t="s">
        <v>6969</v>
      </c>
      <c r="K62" s="189"/>
      <c r="L62" s="189"/>
      <c r="M62" s="187"/>
    </row>
    <row r="63" spans="1:13" s="7" customFormat="1" ht="44.1" customHeight="1" x14ac:dyDescent="0.15">
      <c r="A63" s="193"/>
      <c r="B63" s="176"/>
      <c r="C63" s="202">
        <v>4</v>
      </c>
      <c r="D63" s="191" t="s">
        <v>3989</v>
      </c>
      <c r="E63" s="171" t="s">
        <v>5</v>
      </c>
      <c r="F63" s="191" t="s">
        <v>3990</v>
      </c>
      <c r="G63" s="206" t="s">
        <v>5541</v>
      </c>
      <c r="H63" s="179"/>
      <c r="I63" s="173" t="s">
        <v>6970</v>
      </c>
      <c r="J63" s="206" t="s">
        <v>6971</v>
      </c>
      <c r="K63" s="206" t="s">
        <v>85</v>
      </c>
      <c r="L63" s="173" t="s">
        <v>17</v>
      </c>
      <c r="M63" s="174" t="s">
        <v>16</v>
      </c>
    </row>
    <row r="64" spans="1:13" s="7" customFormat="1" ht="68.099999999999994" customHeight="1" x14ac:dyDescent="0.15">
      <c r="A64" s="193"/>
      <c r="B64" s="176"/>
      <c r="C64" s="197"/>
      <c r="D64" s="198"/>
      <c r="E64" s="197"/>
      <c r="F64" s="198"/>
      <c r="G64" s="206" t="s">
        <v>5547</v>
      </c>
      <c r="H64" s="179"/>
      <c r="I64" s="189"/>
      <c r="J64" s="206" t="s">
        <v>6972</v>
      </c>
      <c r="K64" s="206" t="s">
        <v>76</v>
      </c>
      <c r="L64" s="189"/>
      <c r="M64" s="187"/>
    </row>
    <row r="65" spans="1:13" s="7" customFormat="1" ht="44.1" customHeight="1" x14ac:dyDescent="0.15">
      <c r="A65" s="193"/>
      <c r="B65" s="194"/>
      <c r="C65" s="202">
        <v>5</v>
      </c>
      <c r="D65" s="191" t="s">
        <v>3994</v>
      </c>
      <c r="E65" s="185" t="s">
        <v>5</v>
      </c>
      <c r="F65" s="204" t="s">
        <v>3995</v>
      </c>
      <c r="G65" s="206" t="s">
        <v>6973</v>
      </c>
      <c r="H65" s="179"/>
      <c r="I65" s="173" t="s">
        <v>403</v>
      </c>
      <c r="J65" s="206" t="s">
        <v>6974</v>
      </c>
      <c r="K65" s="173" t="s">
        <v>85</v>
      </c>
      <c r="L65" s="173" t="s">
        <v>17</v>
      </c>
      <c r="M65" s="174" t="s">
        <v>16</v>
      </c>
    </row>
    <row r="66" spans="1:13" s="7" customFormat="1" ht="32.1" customHeight="1" x14ac:dyDescent="0.15">
      <c r="A66" s="193"/>
      <c r="B66" s="194"/>
      <c r="C66" s="197"/>
      <c r="D66" s="198"/>
      <c r="E66" s="171" t="s">
        <v>7</v>
      </c>
      <c r="F66" s="204" t="s">
        <v>5558</v>
      </c>
      <c r="G66" s="206" t="s">
        <v>6975</v>
      </c>
      <c r="H66" s="179"/>
      <c r="I66" s="189"/>
      <c r="J66" s="206" t="s">
        <v>6976</v>
      </c>
      <c r="K66" s="189"/>
      <c r="L66" s="189"/>
      <c r="M66" s="187"/>
    </row>
    <row r="67" spans="1:13" s="7" customFormat="1" ht="32.1" customHeight="1" x14ac:dyDescent="0.15">
      <c r="A67" s="201"/>
      <c r="B67" s="198"/>
      <c r="C67" s="242">
        <v>7</v>
      </c>
      <c r="D67" s="204" t="s">
        <v>404</v>
      </c>
      <c r="E67" s="185"/>
      <c r="F67" s="204" t="s">
        <v>2764</v>
      </c>
      <c r="G67" s="206" t="s">
        <v>4004</v>
      </c>
      <c r="H67" s="189"/>
      <c r="I67" s="206" t="s">
        <v>404</v>
      </c>
      <c r="J67" s="206" t="s">
        <v>6977</v>
      </c>
      <c r="K67" s="212" t="s">
        <v>85</v>
      </c>
      <c r="L67" s="206" t="s">
        <v>17</v>
      </c>
      <c r="M67" s="181" t="s">
        <v>16</v>
      </c>
    </row>
    <row r="68" spans="1:13" ht="32.1" customHeight="1" x14ac:dyDescent="0.15">
      <c r="A68" s="190">
        <v>53</v>
      </c>
      <c r="B68" s="191" t="s">
        <v>2769</v>
      </c>
      <c r="C68" s="242">
        <v>2</v>
      </c>
      <c r="D68" s="204" t="s">
        <v>2777</v>
      </c>
      <c r="E68" s="185" t="s">
        <v>7</v>
      </c>
      <c r="F68" s="204" t="s">
        <v>2778</v>
      </c>
      <c r="G68" s="206" t="s">
        <v>2779</v>
      </c>
      <c r="H68" s="173" t="s">
        <v>2769</v>
      </c>
      <c r="I68" s="206" t="s">
        <v>2777</v>
      </c>
      <c r="J68" s="206" t="s">
        <v>405</v>
      </c>
      <c r="K68" s="212" t="s">
        <v>85</v>
      </c>
      <c r="L68" s="206" t="s">
        <v>17</v>
      </c>
      <c r="M68" s="181" t="s">
        <v>16</v>
      </c>
    </row>
    <row r="69" spans="1:13" ht="32.1" customHeight="1" x14ac:dyDescent="0.15">
      <c r="A69" s="193"/>
      <c r="B69" s="194"/>
      <c r="C69" s="202">
        <v>3</v>
      </c>
      <c r="D69" s="191" t="s">
        <v>406</v>
      </c>
      <c r="E69" s="171" t="s">
        <v>5</v>
      </c>
      <c r="F69" s="191" t="s">
        <v>2781</v>
      </c>
      <c r="G69" s="206" t="s">
        <v>319</v>
      </c>
      <c r="H69" s="179"/>
      <c r="I69" s="173" t="s">
        <v>406</v>
      </c>
      <c r="J69" s="206" t="s">
        <v>407</v>
      </c>
      <c r="K69" s="214" t="s">
        <v>83</v>
      </c>
      <c r="L69" s="173" t="s">
        <v>17</v>
      </c>
      <c r="M69" s="174" t="s">
        <v>16</v>
      </c>
    </row>
    <row r="70" spans="1:13" ht="44.1" customHeight="1" x14ac:dyDescent="0.15">
      <c r="A70" s="193"/>
      <c r="B70" s="194"/>
      <c r="C70" s="177"/>
      <c r="D70" s="194"/>
      <c r="E70" s="180"/>
      <c r="F70" s="194"/>
      <c r="G70" s="206" t="s">
        <v>5570</v>
      </c>
      <c r="H70" s="179"/>
      <c r="I70" s="179"/>
      <c r="J70" s="206" t="s">
        <v>6978</v>
      </c>
      <c r="K70" s="211"/>
      <c r="L70" s="209"/>
      <c r="M70" s="178"/>
    </row>
    <row r="71" spans="1:13" s="7" customFormat="1" ht="44.1" customHeight="1" x14ac:dyDescent="0.15">
      <c r="A71" s="193"/>
      <c r="B71" s="194"/>
      <c r="C71" s="177"/>
      <c r="D71" s="194"/>
      <c r="E71" s="180"/>
      <c r="F71" s="194"/>
      <c r="G71" s="206" t="s">
        <v>2782</v>
      </c>
      <c r="H71" s="179"/>
      <c r="I71" s="179"/>
      <c r="J71" s="206" t="s">
        <v>2782</v>
      </c>
      <c r="K71" s="212" t="s">
        <v>2784</v>
      </c>
      <c r="L71" s="209"/>
      <c r="M71" s="178"/>
    </row>
    <row r="72" spans="1:13" s="7" customFormat="1" ht="32.1" customHeight="1" x14ac:dyDescent="0.15">
      <c r="A72" s="193"/>
      <c r="B72" s="194"/>
      <c r="C72" s="177"/>
      <c r="D72" s="194"/>
      <c r="E72" s="180"/>
      <c r="F72" s="194"/>
      <c r="G72" s="206" t="s">
        <v>4061</v>
      </c>
      <c r="H72" s="179"/>
      <c r="I72" s="179"/>
      <c r="J72" s="206" t="s">
        <v>6979</v>
      </c>
      <c r="K72" s="214" t="s">
        <v>83</v>
      </c>
      <c r="L72" s="209"/>
      <c r="M72" s="178"/>
    </row>
    <row r="73" spans="1:13" s="7" customFormat="1" ht="44.1" customHeight="1" x14ac:dyDescent="0.15">
      <c r="A73" s="193"/>
      <c r="B73" s="194"/>
      <c r="C73" s="177"/>
      <c r="D73" s="194"/>
      <c r="E73" s="197"/>
      <c r="F73" s="198"/>
      <c r="G73" s="206" t="s">
        <v>4065</v>
      </c>
      <c r="H73" s="179"/>
      <c r="I73" s="179"/>
      <c r="J73" s="206" t="s">
        <v>6980</v>
      </c>
      <c r="K73" s="211"/>
      <c r="L73" s="209"/>
      <c r="M73" s="178"/>
    </row>
    <row r="74" spans="1:13" s="7" customFormat="1" ht="44.1" customHeight="1" x14ac:dyDescent="0.15">
      <c r="A74" s="193"/>
      <c r="B74" s="194"/>
      <c r="C74" s="177"/>
      <c r="D74" s="194"/>
      <c r="E74" s="185" t="s">
        <v>6</v>
      </c>
      <c r="F74" s="204" t="s">
        <v>4075</v>
      </c>
      <c r="G74" s="206" t="s">
        <v>4076</v>
      </c>
      <c r="H74" s="179"/>
      <c r="I74" s="179"/>
      <c r="J74" s="206" t="s">
        <v>6981</v>
      </c>
      <c r="K74" s="214" t="s">
        <v>85</v>
      </c>
      <c r="L74" s="209"/>
      <c r="M74" s="178"/>
    </row>
    <row r="75" spans="1:13" s="7" customFormat="1" ht="44.1" customHeight="1" x14ac:dyDescent="0.15">
      <c r="A75" s="193"/>
      <c r="B75" s="194"/>
      <c r="C75" s="177"/>
      <c r="D75" s="194"/>
      <c r="E75" s="171" t="s">
        <v>8</v>
      </c>
      <c r="F75" s="191" t="s">
        <v>2787</v>
      </c>
      <c r="G75" s="206" t="s">
        <v>2788</v>
      </c>
      <c r="H75" s="179"/>
      <c r="I75" s="179"/>
      <c r="J75" s="206" t="s">
        <v>2789</v>
      </c>
      <c r="K75" s="211"/>
      <c r="L75" s="209"/>
      <c r="M75" s="178"/>
    </row>
    <row r="76" spans="1:13" s="7" customFormat="1" ht="44.1" customHeight="1" x14ac:dyDescent="0.15">
      <c r="A76" s="193"/>
      <c r="B76" s="194"/>
      <c r="C76" s="177"/>
      <c r="D76" s="194"/>
      <c r="E76" s="197"/>
      <c r="F76" s="198"/>
      <c r="G76" s="206" t="s">
        <v>2790</v>
      </c>
      <c r="H76" s="179"/>
      <c r="I76" s="179"/>
      <c r="J76" s="206" t="s">
        <v>2791</v>
      </c>
      <c r="K76" s="212" t="s">
        <v>83</v>
      </c>
      <c r="L76" s="209"/>
      <c r="M76" s="178"/>
    </row>
    <row r="77" spans="1:13" s="7" customFormat="1" ht="32.1" customHeight="1" x14ac:dyDescent="0.15">
      <c r="A77" s="193"/>
      <c r="B77" s="194"/>
      <c r="C77" s="177"/>
      <c r="D77" s="194"/>
      <c r="E77" s="171" t="s">
        <v>9</v>
      </c>
      <c r="F77" s="191" t="s">
        <v>2792</v>
      </c>
      <c r="G77" s="206" t="s">
        <v>2793</v>
      </c>
      <c r="H77" s="179"/>
      <c r="I77" s="179"/>
      <c r="J77" s="206" t="s">
        <v>2794</v>
      </c>
      <c r="K77" s="214" t="s">
        <v>85</v>
      </c>
      <c r="L77" s="209"/>
      <c r="M77" s="178"/>
    </row>
    <row r="78" spans="1:13" s="7" customFormat="1" ht="32.1" customHeight="1" x14ac:dyDescent="0.15">
      <c r="A78" s="193"/>
      <c r="B78" s="194"/>
      <c r="C78" s="177"/>
      <c r="D78" s="194"/>
      <c r="E78" s="180"/>
      <c r="F78" s="194"/>
      <c r="G78" s="206" t="s">
        <v>2795</v>
      </c>
      <c r="H78" s="179"/>
      <c r="I78" s="179"/>
      <c r="J78" s="206" t="s">
        <v>2796</v>
      </c>
      <c r="K78" s="209"/>
      <c r="L78" s="209"/>
      <c r="M78" s="178"/>
    </row>
    <row r="79" spans="1:13" s="7" customFormat="1" ht="32.1" customHeight="1" x14ac:dyDescent="0.15">
      <c r="A79" s="193"/>
      <c r="B79" s="194"/>
      <c r="C79" s="177"/>
      <c r="D79" s="194"/>
      <c r="E79" s="197"/>
      <c r="F79" s="198"/>
      <c r="G79" s="206" t="s">
        <v>2799</v>
      </c>
      <c r="H79" s="179"/>
      <c r="I79" s="179"/>
      <c r="J79" s="206" t="s">
        <v>2800</v>
      </c>
      <c r="K79" s="209"/>
      <c r="L79" s="209"/>
      <c r="M79" s="178"/>
    </row>
    <row r="80" spans="1:13" s="7" customFormat="1" ht="44.1" customHeight="1" x14ac:dyDescent="0.15">
      <c r="A80" s="193"/>
      <c r="B80" s="194"/>
      <c r="C80" s="177"/>
      <c r="D80" s="194"/>
      <c r="E80" s="171" t="s">
        <v>11</v>
      </c>
      <c r="F80" s="191" t="s">
        <v>2801</v>
      </c>
      <c r="G80" s="206" t="s">
        <v>2803</v>
      </c>
      <c r="H80" s="179"/>
      <c r="I80" s="179"/>
      <c r="J80" s="206" t="s">
        <v>6982</v>
      </c>
      <c r="K80" s="209"/>
      <c r="L80" s="209"/>
      <c r="M80" s="178"/>
    </row>
    <row r="81" spans="1:13" s="7" customFormat="1" ht="32.1" customHeight="1" x14ac:dyDescent="0.15">
      <c r="A81" s="193"/>
      <c r="B81" s="194"/>
      <c r="C81" s="177"/>
      <c r="D81" s="194"/>
      <c r="E81" s="180"/>
      <c r="F81" s="194"/>
      <c r="G81" s="206" t="s">
        <v>2805</v>
      </c>
      <c r="H81" s="179"/>
      <c r="I81" s="179"/>
      <c r="J81" s="206" t="s">
        <v>2806</v>
      </c>
      <c r="K81" s="211"/>
      <c r="L81" s="209"/>
      <c r="M81" s="178"/>
    </row>
    <row r="82" spans="1:13" ht="56.1" customHeight="1" x14ac:dyDescent="0.15">
      <c r="A82" s="193"/>
      <c r="B82" s="194"/>
      <c r="C82" s="177"/>
      <c r="D82" s="194"/>
      <c r="E82" s="197"/>
      <c r="F82" s="198"/>
      <c r="G82" s="206" t="s">
        <v>2807</v>
      </c>
      <c r="H82" s="179"/>
      <c r="I82" s="179"/>
      <c r="J82" s="206" t="s">
        <v>2808</v>
      </c>
      <c r="K82" s="212" t="s">
        <v>2809</v>
      </c>
      <c r="L82" s="209"/>
      <c r="M82" s="178"/>
    </row>
    <row r="83" spans="1:13" s="7" customFormat="1" ht="44.1" customHeight="1" x14ac:dyDescent="0.15">
      <c r="A83" s="193"/>
      <c r="B83" s="194"/>
      <c r="C83" s="177"/>
      <c r="D83" s="194"/>
      <c r="E83" s="185" t="s">
        <v>12</v>
      </c>
      <c r="F83" s="204" t="s">
        <v>2810</v>
      </c>
      <c r="G83" s="206" t="s">
        <v>6983</v>
      </c>
      <c r="H83" s="179"/>
      <c r="I83" s="179"/>
      <c r="J83" s="206" t="s">
        <v>6984</v>
      </c>
      <c r="K83" s="212" t="s">
        <v>80</v>
      </c>
      <c r="L83" s="209"/>
      <c r="M83" s="178"/>
    </row>
    <row r="84" spans="1:13" s="7" customFormat="1" ht="44.1" customHeight="1" x14ac:dyDescent="0.15">
      <c r="A84" s="193"/>
      <c r="B84" s="194"/>
      <c r="C84" s="177"/>
      <c r="D84" s="194"/>
      <c r="E84" s="171" t="s">
        <v>13</v>
      </c>
      <c r="F84" s="191" t="s">
        <v>2821</v>
      </c>
      <c r="G84" s="206" t="s">
        <v>6985</v>
      </c>
      <c r="H84" s="179"/>
      <c r="I84" s="179"/>
      <c r="J84" s="206" t="s">
        <v>6986</v>
      </c>
      <c r="K84" s="212" t="s">
        <v>85</v>
      </c>
      <c r="L84" s="209"/>
      <c r="M84" s="178"/>
    </row>
    <row r="85" spans="1:13" ht="32.1" customHeight="1" x14ac:dyDescent="0.15">
      <c r="A85" s="193"/>
      <c r="B85" s="194"/>
      <c r="C85" s="177"/>
      <c r="D85" s="194"/>
      <c r="E85" s="197"/>
      <c r="F85" s="198"/>
      <c r="G85" s="206" t="s">
        <v>2841</v>
      </c>
      <c r="H85" s="179"/>
      <c r="I85" s="179"/>
      <c r="J85" s="206" t="s">
        <v>409</v>
      </c>
      <c r="K85" s="212" t="s">
        <v>379</v>
      </c>
      <c r="L85" s="209"/>
      <c r="M85" s="178"/>
    </row>
    <row r="86" spans="1:13" s="7" customFormat="1" ht="44.1" customHeight="1" x14ac:dyDescent="0.15">
      <c r="A86" s="193"/>
      <c r="B86" s="194"/>
      <c r="C86" s="177"/>
      <c r="D86" s="194"/>
      <c r="E86" s="185" t="s">
        <v>24</v>
      </c>
      <c r="F86" s="204" t="s">
        <v>104</v>
      </c>
      <c r="G86" s="206" t="s">
        <v>4145</v>
      </c>
      <c r="H86" s="179"/>
      <c r="I86" s="179"/>
      <c r="J86" s="206" t="s">
        <v>6987</v>
      </c>
      <c r="K86" s="212" t="s">
        <v>83</v>
      </c>
      <c r="L86" s="209"/>
      <c r="M86" s="178"/>
    </row>
    <row r="87" spans="1:13" s="7" customFormat="1" ht="44.1" customHeight="1" x14ac:dyDescent="0.15">
      <c r="A87" s="201"/>
      <c r="B87" s="198"/>
      <c r="C87" s="184"/>
      <c r="D87" s="198"/>
      <c r="E87" s="185" t="s">
        <v>25</v>
      </c>
      <c r="F87" s="204" t="s">
        <v>105</v>
      </c>
      <c r="G87" s="206" t="s">
        <v>2847</v>
      </c>
      <c r="H87" s="189"/>
      <c r="I87" s="189"/>
      <c r="J87" s="206" t="s">
        <v>6988</v>
      </c>
      <c r="K87" s="212" t="s">
        <v>85</v>
      </c>
      <c r="L87" s="211"/>
      <c r="M87" s="187"/>
    </row>
    <row r="88" spans="1:13" s="7" customFormat="1" ht="32.1" customHeight="1" x14ac:dyDescent="0.15">
      <c r="A88" s="190">
        <v>54</v>
      </c>
      <c r="B88" s="191" t="s">
        <v>411</v>
      </c>
      <c r="C88" s="202">
        <v>1</v>
      </c>
      <c r="D88" s="191" t="s">
        <v>412</v>
      </c>
      <c r="E88" s="185" t="s">
        <v>5</v>
      </c>
      <c r="F88" s="204" t="s">
        <v>2853</v>
      </c>
      <c r="G88" s="206" t="s">
        <v>106</v>
      </c>
      <c r="H88" s="173" t="s">
        <v>411</v>
      </c>
      <c r="I88" s="173" t="s">
        <v>412</v>
      </c>
      <c r="J88" s="206" t="s">
        <v>6989</v>
      </c>
      <c r="K88" s="173" t="s">
        <v>85</v>
      </c>
      <c r="L88" s="173" t="s">
        <v>17</v>
      </c>
      <c r="M88" s="174" t="s">
        <v>16</v>
      </c>
    </row>
    <row r="89" spans="1:13" s="7" customFormat="1" ht="32.1" customHeight="1" x14ac:dyDescent="0.15">
      <c r="A89" s="193"/>
      <c r="B89" s="194"/>
      <c r="C89" s="177"/>
      <c r="D89" s="194"/>
      <c r="E89" s="185" t="s">
        <v>6</v>
      </c>
      <c r="F89" s="204" t="s">
        <v>2854</v>
      </c>
      <c r="G89" s="206" t="s">
        <v>2855</v>
      </c>
      <c r="H89" s="179"/>
      <c r="I89" s="179"/>
      <c r="J89" s="206" t="s">
        <v>6990</v>
      </c>
      <c r="K89" s="179"/>
      <c r="L89" s="179"/>
      <c r="M89" s="178"/>
    </row>
    <row r="90" spans="1:13" s="7" customFormat="1" ht="32.1" customHeight="1" x14ac:dyDescent="0.15">
      <c r="A90" s="193"/>
      <c r="B90" s="194"/>
      <c r="C90" s="177"/>
      <c r="D90" s="194"/>
      <c r="E90" s="171" t="s">
        <v>7</v>
      </c>
      <c r="F90" s="191" t="s">
        <v>2857</v>
      </c>
      <c r="G90" s="206" t="s">
        <v>107</v>
      </c>
      <c r="H90" s="179"/>
      <c r="I90" s="179"/>
      <c r="J90" s="206" t="s">
        <v>6991</v>
      </c>
      <c r="K90" s="189"/>
      <c r="L90" s="179"/>
      <c r="M90" s="178"/>
    </row>
    <row r="91" spans="1:13" s="7" customFormat="1" ht="44.1" customHeight="1" x14ac:dyDescent="0.15">
      <c r="A91" s="193"/>
      <c r="B91" s="194"/>
      <c r="C91" s="177"/>
      <c r="D91" s="194"/>
      <c r="E91" s="197"/>
      <c r="F91" s="198"/>
      <c r="G91" s="206" t="s">
        <v>2858</v>
      </c>
      <c r="H91" s="179"/>
      <c r="I91" s="179"/>
      <c r="J91" s="206" t="s">
        <v>2858</v>
      </c>
      <c r="K91" s="206" t="s">
        <v>2840</v>
      </c>
      <c r="L91" s="179"/>
      <c r="M91" s="178"/>
    </row>
    <row r="92" spans="1:13" s="7" customFormat="1" ht="32.1" customHeight="1" x14ac:dyDescent="0.15">
      <c r="A92" s="193"/>
      <c r="B92" s="194"/>
      <c r="C92" s="177"/>
      <c r="D92" s="194"/>
      <c r="E92" s="185" t="s">
        <v>8</v>
      </c>
      <c r="F92" s="204" t="s">
        <v>2860</v>
      </c>
      <c r="G92" s="206" t="s">
        <v>108</v>
      </c>
      <c r="H92" s="179"/>
      <c r="I92" s="179"/>
      <c r="J92" s="206" t="s">
        <v>6992</v>
      </c>
      <c r="K92" s="212" t="s">
        <v>83</v>
      </c>
      <c r="L92" s="209"/>
      <c r="M92" s="178"/>
    </row>
    <row r="93" spans="1:13" s="7" customFormat="1" ht="44.1" customHeight="1" x14ac:dyDescent="0.15">
      <c r="A93" s="193"/>
      <c r="B93" s="194"/>
      <c r="C93" s="177"/>
      <c r="D93" s="194"/>
      <c r="E93" s="185" t="s">
        <v>9</v>
      </c>
      <c r="F93" s="204" t="s">
        <v>2862</v>
      </c>
      <c r="G93" s="206" t="s">
        <v>109</v>
      </c>
      <c r="H93" s="179"/>
      <c r="I93" s="179"/>
      <c r="J93" s="206" t="s">
        <v>6993</v>
      </c>
      <c r="K93" s="173" t="s">
        <v>85</v>
      </c>
      <c r="L93" s="179"/>
      <c r="M93" s="178"/>
    </row>
    <row r="94" spans="1:13" s="7" customFormat="1" ht="32.1" customHeight="1" x14ac:dyDescent="0.15">
      <c r="A94" s="193"/>
      <c r="B94" s="194"/>
      <c r="C94" s="177"/>
      <c r="D94" s="194"/>
      <c r="E94" s="185" t="s">
        <v>11</v>
      </c>
      <c r="F94" s="204" t="s">
        <v>2863</v>
      </c>
      <c r="G94" s="206" t="s">
        <v>110</v>
      </c>
      <c r="H94" s="179"/>
      <c r="I94" s="179"/>
      <c r="J94" s="206" t="s">
        <v>6994</v>
      </c>
      <c r="K94" s="179"/>
      <c r="L94" s="179"/>
      <c r="M94" s="178"/>
    </row>
    <row r="95" spans="1:13" s="7" customFormat="1" ht="44.1" customHeight="1" x14ac:dyDescent="0.15">
      <c r="A95" s="193"/>
      <c r="B95" s="194"/>
      <c r="C95" s="177"/>
      <c r="D95" s="194"/>
      <c r="E95" s="185" t="s">
        <v>12</v>
      </c>
      <c r="F95" s="204" t="s">
        <v>2864</v>
      </c>
      <c r="G95" s="206" t="s">
        <v>111</v>
      </c>
      <c r="H95" s="179"/>
      <c r="I95" s="179"/>
      <c r="J95" s="206" t="s">
        <v>6995</v>
      </c>
      <c r="K95" s="179"/>
      <c r="L95" s="179"/>
      <c r="M95" s="178"/>
    </row>
    <row r="96" spans="1:13" s="7" customFormat="1" ht="44.1" customHeight="1" x14ac:dyDescent="0.15">
      <c r="A96" s="193"/>
      <c r="B96" s="194"/>
      <c r="C96" s="177"/>
      <c r="D96" s="194"/>
      <c r="E96" s="171" t="s">
        <v>13</v>
      </c>
      <c r="F96" s="191" t="s">
        <v>4197</v>
      </c>
      <c r="G96" s="206" t="s">
        <v>6996</v>
      </c>
      <c r="H96" s="179"/>
      <c r="I96" s="179"/>
      <c r="J96" s="206" t="s">
        <v>6997</v>
      </c>
      <c r="K96" s="179"/>
      <c r="L96" s="179"/>
      <c r="M96" s="178"/>
    </row>
    <row r="97" spans="1:13" s="7" customFormat="1" ht="44.1" customHeight="1" x14ac:dyDescent="0.15">
      <c r="A97" s="193"/>
      <c r="B97" s="194"/>
      <c r="C97" s="177"/>
      <c r="D97" s="194"/>
      <c r="E97" s="197"/>
      <c r="F97" s="198"/>
      <c r="G97" s="206" t="s">
        <v>6998</v>
      </c>
      <c r="H97" s="179"/>
      <c r="I97" s="179"/>
      <c r="J97" s="206" t="s">
        <v>6999</v>
      </c>
      <c r="K97" s="189"/>
      <c r="L97" s="179"/>
      <c r="M97" s="178"/>
    </row>
    <row r="98" spans="1:13" ht="32.1" customHeight="1" x14ac:dyDescent="0.15">
      <c r="A98" s="193"/>
      <c r="B98" s="194"/>
      <c r="C98" s="177"/>
      <c r="D98" s="194"/>
      <c r="E98" s="185" t="s">
        <v>14</v>
      </c>
      <c r="F98" s="204" t="s">
        <v>112</v>
      </c>
      <c r="G98" s="206" t="s">
        <v>113</v>
      </c>
      <c r="H98" s="179"/>
      <c r="I98" s="179"/>
      <c r="J98" s="206" t="s">
        <v>7000</v>
      </c>
      <c r="K98" s="206" t="s">
        <v>85</v>
      </c>
      <c r="L98" s="179"/>
      <c r="M98" s="178"/>
    </row>
    <row r="99" spans="1:13" ht="44.1" customHeight="1" x14ac:dyDescent="0.15">
      <c r="A99" s="193"/>
      <c r="B99" s="194"/>
      <c r="C99" s="177"/>
      <c r="D99" s="194"/>
      <c r="E99" s="171" t="s">
        <v>20</v>
      </c>
      <c r="F99" s="191" t="s">
        <v>2866</v>
      </c>
      <c r="G99" s="206" t="s">
        <v>2867</v>
      </c>
      <c r="H99" s="179"/>
      <c r="I99" s="179"/>
      <c r="J99" s="206" t="s">
        <v>7001</v>
      </c>
      <c r="K99" s="206" t="s">
        <v>32</v>
      </c>
      <c r="L99" s="179"/>
      <c r="M99" s="178"/>
    </row>
    <row r="100" spans="1:13" ht="44.1" customHeight="1" x14ac:dyDescent="0.15">
      <c r="A100" s="193"/>
      <c r="B100" s="194"/>
      <c r="C100" s="177"/>
      <c r="D100" s="194"/>
      <c r="E100" s="197"/>
      <c r="F100" s="198"/>
      <c r="G100" s="206" t="s">
        <v>2869</v>
      </c>
      <c r="H100" s="179"/>
      <c r="I100" s="179"/>
      <c r="J100" s="206" t="s">
        <v>2869</v>
      </c>
      <c r="K100" s="217" t="s">
        <v>2840</v>
      </c>
      <c r="L100" s="209"/>
      <c r="M100" s="178"/>
    </row>
    <row r="101" spans="1:13" ht="44.1" customHeight="1" x14ac:dyDescent="0.15">
      <c r="A101" s="193"/>
      <c r="B101" s="194"/>
      <c r="C101" s="177"/>
      <c r="D101" s="194"/>
      <c r="E101" s="171" t="s">
        <v>24</v>
      </c>
      <c r="F101" s="191" t="s">
        <v>26</v>
      </c>
      <c r="G101" s="206" t="s">
        <v>2871</v>
      </c>
      <c r="H101" s="179"/>
      <c r="I101" s="179"/>
      <c r="J101" s="206" t="s">
        <v>416</v>
      </c>
      <c r="K101" s="209"/>
      <c r="L101" s="209"/>
      <c r="M101" s="178"/>
    </row>
    <row r="102" spans="1:13" ht="68.099999999999994" customHeight="1" x14ac:dyDescent="0.15">
      <c r="A102" s="193"/>
      <c r="B102" s="194"/>
      <c r="C102" s="177"/>
      <c r="D102" s="194"/>
      <c r="E102" s="180"/>
      <c r="F102" s="194"/>
      <c r="G102" s="206" t="s">
        <v>280</v>
      </c>
      <c r="H102" s="179"/>
      <c r="I102" s="179"/>
      <c r="J102" s="206" t="s">
        <v>7002</v>
      </c>
      <c r="K102" s="211"/>
      <c r="L102" s="209"/>
      <c r="M102" s="178"/>
    </row>
    <row r="103" spans="1:13" ht="116.1" customHeight="1" x14ac:dyDescent="0.15">
      <c r="A103" s="193"/>
      <c r="B103" s="194"/>
      <c r="C103" s="177"/>
      <c r="D103" s="194"/>
      <c r="E103" s="197"/>
      <c r="F103" s="198"/>
      <c r="G103" s="206" t="s">
        <v>2872</v>
      </c>
      <c r="H103" s="179"/>
      <c r="I103" s="179"/>
      <c r="J103" s="206" t="s">
        <v>7003</v>
      </c>
      <c r="K103" s="212" t="s">
        <v>2873</v>
      </c>
      <c r="L103" s="209"/>
      <c r="M103" s="178"/>
    </row>
    <row r="104" spans="1:13" ht="32.1" customHeight="1" x14ac:dyDescent="0.15">
      <c r="A104" s="193"/>
      <c r="B104" s="194"/>
      <c r="C104" s="184"/>
      <c r="D104" s="198"/>
      <c r="E104" s="185" t="s">
        <v>25</v>
      </c>
      <c r="F104" s="204" t="s">
        <v>2874</v>
      </c>
      <c r="G104" s="206" t="s">
        <v>2875</v>
      </c>
      <c r="H104" s="179"/>
      <c r="I104" s="189"/>
      <c r="J104" s="206" t="s">
        <v>7004</v>
      </c>
      <c r="K104" s="212" t="s">
        <v>85</v>
      </c>
      <c r="L104" s="211"/>
      <c r="M104" s="187"/>
    </row>
    <row r="105" spans="1:13" ht="44.1" customHeight="1" x14ac:dyDescent="0.15">
      <c r="A105" s="193"/>
      <c r="B105" s="194"/>
      <c r="C105" s="202">
        <v>2</v>
      </c>
      <c r="D105" s="191" t="s">
        <v>418</v>
      </c>
      <c r="E105" s="185" t="s">
        <v>5</v>
      </c>
      <c r="F105" s="204" t="s">
        <v>2876</v>
      </c>
      <c r="G105" s="206" t="s">
        <v>115</v>
      </c>
      <c r="H105" s="179"/>
      <c r="I105" s="173" t="s">
        <v>418</v>
      </c>
      <c r="J105" s="206" t="s">
        <v>7005</v>
      </c>
      <c r="K105" s="214" t="s">
        <v>85</v>
      </c>
      <c r="L105" s="173" t="s">
        <v>17</v>
      </c>
      <c r="M105" s="174" t="s">
        <v>16</v>
      </c>
    </row>
    <row r="106" spans="1:13" s="7" customFormat="1" ht="32.1" customHeight="1" x14ac:dyDescent="0.15">
      <c r="A106" s="193"/>
      <c r="B106" s="194"/>
      <c r="C106" s="177"/>
      <c r="D106" s="194"/>
      <c r="E106" s="185" t="s">
        <v>6</v>
      </c>
      <c r="F106" s="204" t="s">
        <v>2877</v>
      </c>
      <c r="G106" s="206" t="s">
        <v>2878</v>
      </c>
      <c r="H106" s="179"/>
      <c r="I106" s="179"/>
      <c r="J106" s="206" t="s">
        <v>7006</v>
      </c>
      <c r="K106" s="209"/>
      <c r="L106" s="209"/>
      <c r="M106" s="178"/>
    </row>
    <row r="107" spans="1:13" s="7" customFormat="1" ht="32.1" customHeight="1" x14ac:dyDescent="0.15">
      <c r="A107" s="193"/>
      <c r="B107" s="194"/>
      <c r="C107" s="177"/>
      <c r="D107" s="194"/>
      <c r="E107" s="171" t="s">
        <v>7</v>
      </c>
      <c r="F107" s="191" t="s">
        <v>2880</v>
      </c>
      <c r="G107" s="206" t="s">
        <v>116</v>
      </c>
      <c r="H107" s="179"/>
      <c r="I107" s="179"/>
      <c r="J107" s="206" t="s">
        <v>7007</v>
      </c>
      <c r="K107" s="211"/>
      <c r="L107" s="209"/>
      <c r="M107" s="178"/>
    </row>
    <row r="108" spans="1:13" s="7" customFormat="1" ht="44.1" customHeight="1" x14ac:dyDescent="0.15">
      <c r="A108" s="193"/>
      <c r="B108" s="194"/>
      <c r="C108" s="177"/>
      <c r="D108" s="194"/>
      <c r="E108" s="197"/>
      <c r="F108" s="198"/>
      <c r="G108" s="206" t="s">
        <v>2858</v>
      </c>
      <c r="H108" s="179"/>
      <c r="I108" s="179"/>
      <c r="J108" s="206" t="s">
        <v>2858</v>
      </c>
      <c r="K108" s="206" t="s">
        <v>2840</v>
      </c>
      <c r="L108" s="179"/>
      <c r="M108" s="178"/>
    </row>
    <row r="109" spans="1:13" s="7" customFormat="1" ht="32.1" customHeight="1" x14ac:dyDescent="0.15">
      <c r="A109" s="193"/>
      <c r="B109" s="194"/>
      <c r="C109" s="177"/>
      <c r="D109" s="194"/>
      <c r="E109" s="185" t="s">
        <v>8</v>
      </c>
      <c r="F109" s="204" t="s">
        <v>2881</v>
      </c>
      <c r="G109" s="206" t="s">
        <v>117</v>
      </c>
      <c r="H109" s="179"/>
      <c r="I109" s="179"/>
      <c r="J109" s="206" t="s">
        <v>7008</v>
      </c>
      <c r="K109" s="173" t="s">
        <v>85</v>
      </c>
      <c r="L109" s="179"/>
      <c r="M109" s="178"/>
    </row>
    <row r="110" spans="1:13" s="7" customFormat="1" ht="44.1" customHeight="1" x14ac:dyDescent="0.15">
      <c r="A110" s="193"/>
      <c r="B110" s="194"/>
      <c r="C110" s="177"/>
      <c r="D110" s="194"/>
      <c r="E110" s="185" t="s">
        <v>9</v>
      </c>
      <c r="F110" s="204" t="s">
        <v>2883</v>
      </c>
      <c r="G110" s="206" t="s">
        <v>118</v>
      </c>
      <c r="H110" s="179"/>
      <c r="I110" s="179"/>
      <c r="J110" s="206" t="s">
        <v>7009</v>
      </c>
      <c r="K110" s="209"/>
      <c r="L110" s="209"/>
      <c r="M110" s="178"/>
    </row>
    <row r="111" spans="1:13" s="7" customFormat="1" ht="44.1" customHeight="1" x14ac:dyDescent="0.15">
      <c r="A111" s="193"/>
      <c r="B111" s="194"/>
      <c r="C111" s="177"/>
      <c r="D111" s="194"/>
      <c r="E111" s="185" t="s">
        <v>11</v>
      </c>
      <c r="F111" s="204" t="s">
        <v>2884</v>
      </c>
      <c r="G111" s="206" t="s">
        <v>119</v>
      </c>
      <c r="H111" s="179"/>
      <c r="I111" s="179"/>
      <c r="J111" s="206" t="s">
        <v>7010</v>
      </c>
      <c r="K111" s="209"/>
      <c r="L111" s="209"/>
      <c r="M111" s="178"/>
    </row>
    <row r="112" spans="1:13" s="7" customFormat="1" ht="44.1" customHeight="1" x14ac:dyDescent="0.15">
      <c r="A112" s="193"/>
      <c r="B112" s="194"/>
      <c r="C112" s="177"/>
      <c r="D112" s="194"/>
      <c r="E112" s="185" t="s">
        <v>12</v>
      </c>
      <c r="F112" s="204" t="s">
        <v>2885</v>
      </c>
      <c r="G112" s="206" t="s">
        <v>120</v>
      </c>
      <c r="H112" s="179"/>
      <c r="I112" s="179"/>
      <c r="J112" s="206" t="s">
        <v>7011</v>
      </c>
      <c r="K112" s="209"/>
      <c r="L112" s="209"/>
      <c r="M112" s="178"/>
    </row>
    <row r="113" spans="1:13" s="7" customFormat="1" ht="44.1" customHeight="1" x14ac:dyDescent="0.15">
      <c r="A113" s="193"/>
      <c r="B113" s="194"/>
      <c r="C113" s="177"/>
      <c r="D113" s="194"/>
      <c r="E113" s="171" t="s">
        <v>13</v>
      </c>
      <c r="F113" s="191" t="s">
        <v>2886</v>
      </c>
      <c r="G113" s="206" t="s">
        <v>2890</v>
      </c>
      <c r="H113" s="179"/>
      <c r="I113" s="179"/>
      <c r="J113" s="206" t="s">
        <v>7012</v>
      </c>
      <c r="K113" s="209"/>
      <c r="L113" s="209"/>
      <c r="M113" s="178"/>
    </row>
    <row r="114" spans="1:13" s="7" customFormat="1" ht="32.1" customHeight="1" x14ac:dyDescent="0.15">
      <c r="A114" s="193"/>
      <c r="B114" s="194"/>
      <c r="C114" s="177"/>
      <c r="D114" s="194"/>
      <c r="E114" s="180"/>
      <c r="F114" s="194"/>
      <c r="G114" s="206" t="s">
        <v>2892</v>
      </c>
      <c r="H114" s="179"/>
      <c r="I114" s="179"/>
      <c r="J114" s="206" t="s">
        <v>7013</v>
      </c>
      <c r="K114" s="211"/>
      <c r="L114" s="209"/>
      <c r="M114" s="178"/>
    </row>
    <row r="115" spans="1:13" s="7" customFormat="1" ht="44.1" customHeight="1" x14ac:dyDescent="0.15">
      <c r="A115" s="193"/>
      <c r="B115" s="194"/>
      <c r="C115" s="177"/>
      <c r="D115" s="194"/>
      <c r="E115" s="197"/>
      <c r="F115" s="198"/>
      <c r="G115" s="206" t="s">
        <v>2894</v>
      </c>
      <c r="H115" s="179"/>
      <c r="I115" s="179"/>
      <c r="J115" s="206" t="s">
        <v>7014</v>
      </c>
      <c r="K115" s="212" t="s">
        <v>83</v>
      </c>
      <c r="L115" s="209"/>
      <c r="M115" s="178"/>
    </row>
    <row r="116" spans="1:13" s="7" customFormat="1" ht="32.1" customHeight="1" x14ac:dyDescent="0.15">
      <c r="A116" s="193"/>
      <c r="B116" s="194"/>
      <c r="C116" s="177"/>
      <c r="D116" s="194"/>
      <c r="E116" s="185" t="s">
        <v>14</v>
      </c>
      <c r="F116" s="204" t="s">
        <v>2896</v>
      </c>
      <c r="G116" s="206" t="s">
        <v>121</v>
      </c>
      <c r="H116" s="179"/>
      <c r="I116" s="179"/>
      <c r="J116" s="206" t="s">
        <v>7015</v>
      </c>
      <c r="K116" s="212" t="s">
        <v>85</v>
      </c>
      <c r="L116" s="209"/>
      <c r="M116" s="178"/>
    </row>
    <row r="117" spans="1:13" s="7" customFormat="1" ht="44.1" customHeight="1" x14ac:dyDescent="0.15">
      <c r="A117" s="193"/>
      <c r="B117" s="194"/>
      <c r="C117" s="177"/>
      <c r="D117" s="194"/>
      <c r="E117" s="171" t="s">
        <v>20</v>
      </c>
      <c r="F117" s="191" t="s">
        <v>2897</v>
      </c>
      <c r="G117" s="206" t="s">
        <v>2867</v>
      </c>
      <c r="H117" s="179"/>
      <c r="I117" s="179"/>
      <c r="J117" s="206" t="s">
        <v>7016</v>
      </c>
      <c r="K117" s="212" t="s">
        <v>32</v>
      </c>
      <c r="L117" s="209"/>
      <c r="M117" s="178"/>
    </row>
    <row r="118" spans="1:13" s="7" customFormat="1" ht="44.1" customHeight="1" x14ac:dyDescent="0.15">
      <c r="A118" s="193"/>
      <c r="B118" s="194"/>
      <c r="C118" s="177"/>
      <c r="D118" s="194"/>
      <c r="E118" s="197"/>
      <c r="F118" s="198"/>
      <c r="G118" s="206" t="s">
        <v>2898</v>
      </c>
      <c r="H118" s="179"/>
      <c r="I118" s="179"/>
      <c r="J118" s="206" t="s">
        <v>2898</v>
      </c>
      <c r="K118" s="217" t="s">
        <v>2840</v>
      </c>
      <c r="L118" s="209"/>
      <c r="M118" s="178"/>
    </row>
    <row r="119" spans="1:13" s="7" customFormat="1" ht="68.099999999999994" customHeight="1" x14ac:dyDescent="0.15">
      <c r="A119" s="193"/>
      <c r="B119" s="194"/>
      <c r="C119" s="177"/>
      <c r="D119" s="194"/>
      <c r="E119" s="171" t="s">
        <v>24</v>
      </c>
      <c r="F119" s="191" t="s">
        <v>2899</v>
      </c>
      <c r="G119" s="206" t="s">
        <v>4247</v>
      </c>
      <c r="H119" s="179"/>
      <c r="I119" s="179"/>
      <c r="J119" s="206" t="s">
        <v>7017</v>
      </c>
      <c r="K119" s="268"/>
      <c r="L119" s="209"/>
      <c r="M119" s="178"/>
    </row>
    <row r="120" spans="1:13" s="7" customFormat="1" ht="116.1" customHeight="1" x14ac:dyDescent="0.15">
      <c r="A120" s="193"/>
      <c r="B120" s="194"/>
      <c r="C120" s="177"/>
      <c r="D120" s="194"/>
      <c r="E120" s="197"/>
      <c r="F120" s="198"/>
      <c r="G120" s="206" t="s">
        <v>264</v>
      </c>
      <c r="H120" s="179"/>
      <c r="I120" s="179"/>
      <c r="J120" s="206" t="s">
        <v>7018</v>
      </c>
      <c r="K120" s="212" t="s">
        <v>2873</v>
      </c>
      <c r="L120" s="209"/>
      <c r="M120" s="178"/>
    </row>
    <row r="121" spans="1:13" s="7" customFormat="1" ht="32.1" customHeight="1" x14ac:dyDescent="0.15">
      <c r="A121" s="201"/>
      <c r="B121" s="198"/>
      <c r="C121" s="184"/>
      <c r="D121" s="198"/>
      <c r="E121" s="185" t="s">
        <v>25</v>
      </c>
      <c r="F121" s="204" t="s">
        <v>2900</v>
      </c>
      <c r="G121" s="206" t="s">
        <v>122</v>
      </c>
      <c r="H121" s="189"/>
      <c r="I121" s="189"/>
      <c r="J121" s="206" t="s">
        <v>7019</v>
      </c>
      <c r="K121" s="269" t="s">
        <v>85</v>
      </c>
      <c r="L121" s="211"/>
      <c r="M121" s="187"/>
    </row>
    <row r="122" spans="1:13" ht="44.1" customHeight="1" x14ac:dyDescent="0.15">
      <c r="A122" s="270">
        <v>55</v>
      </c>
      <c r="B122" s="204" t="s">
        <v>422</v>
      </c>
      <c r="C122" s="242">
        <v>1</v>
      </c>
      <c r="D122" s="204" t="s">
        <v>423</v>
      </c>
      <c r="E122" s="185" t="s">
        <v>5</v>
      </c>
      <c r="F122" s="204" t="s">
        <v>2901</v>
      </c>
      <c r="G122" s="181" t="s">
        <v>2902</v>
      </c>
      <c r="H122" s="181" t="s">
        <v>422</v>
      </c>
      <c r="I122" s="181" t="s">
        <v>423</v>
      </c>
      <c r="J122" s="181" t="s">
        <v>7020</v>
      </c>
      <c r="K122" s="206" t="s">
        <v>85</v>
      </c>
      <c r="L122" s="206" t="s">
        <v>17</v>
      </c>
      <c r="M122" s="181" t="s">
        <v>16</v>
      </c>
    </row>
    <row r="123" spans="1:13" s="9" customFormat="1" ht="44.1" customHeight="1" x14ac:dyDescent="0.15">
      <c r="A123" s="219">
        <v>59</v>
      </c>
      <c r="B123" s="221" t="s">
        <v>426</v>
      </c>
      <c r="C123" s="220">
        <v>3</v>
      </c>
      <c r="D123" s="191" t="s">
        <v>427</v>
      </c>
      <c r="E123" s="236" t="s">
        <v>5</v>
      </c>
      <c r="F123" s="221" t="s">
        <v>2929</v>
      </c>
      <c r="G123" s="225" t="s">
        <v>2930</v>
      </c>
      <c r="H123" s="224" t="s">
        <v>426</v>
      </c>
      <c r="I123" s="224" t="s">
        <v>427</v>
      </c>
      <c r="J123" s="225" t="s">
        <v>7021</v>
      </c>
      <c r="K123" s="225" t="s">
        <v>85</v>
      </c>
      <c r="L123" s="224" t="s">
        <v>17</v>
      </c>
      <c r="M123" s="273" t="s">
        <v>16</v>
      </c>
    </row>
    <row r="124" spans="1:13" s="9" customFormat="1" ht="44.1" customHeight="1" x14ac:dyDescent="0.15">
      <c r="A124" s="227"/>
      <c r="B124" s="223"/>
      <c r="C124" s="228"/>
      <c r="D124" s="223"/>
      <c r="E124" s="222"/>
      <c r="F124" s="223"/>
      <c r="G124" s="225" t="s">
        <v>2931</v>
      </c>
      <c r="H124" s="229"/>
      <c r="I124" s="229"/>
      <c r="J124" s="225" t="s">
        <v>7022</v>
      </c>
      <c r="K124" s="272" t="s">
        <v>83</v>
      </c>
      <c r="L124" s="229"/>
      <c r="M124" s="274"/>
    </row>
    <row r="125" spans="1:13" s="9" customFormat="1" ht="44.1" customHeight="1" x14ac:dyDescent="0.15">
      <c r="A125" s="227"/>
      <c r="B125" s="223"/>
      <c r="C125" s="228"/>
      <c r="D125" s="223"/>
      <c r="E125" s="222"/>
      <c r="F125" s="223"/>
      <c r="G125" s="225" t="s">
        <v>2933</v>
      </c>
      <c r="H125" s="229"/>
      <c r="I125" s="229"/>
      <c r="J125" s="225" t="s">
        <v>7021</v>
      </c>
      <c r="K125" s="237" t="s">
        <v>32</v>
      </c>
      <c r="L125" s="229"/>
      <c r="M125" s="274"/>
    </row>
    <row r="126" spans="1:13" s="9" customFormat="1" ht="44.1" customHeight="1" x14ac:dyDescent="0.15">
      <c r="A126" s="227"/>
      <c r="B126" s="223"/>
      <c r="C126" s="228"/>
      <c r="D126" s="223"/>
      <c r="E126" s="231"/>
      <c r="F126" s="232"/>
      <c r="G126" s="225" t="s">
        <v>2934</v>
      </c>
      <c r="H126" s="229"/>
      <c r="I126" s="229"/>
      <c r="J126" s="225" t="s">
        <v>7022</v>
      </c>
      <c r="K126" s="234"/>
      <c r="L126" s="235"/>
      <c r="M126" s="274"/>
    </row>
    <row r="127" spans="1:13" s="9" customFormat="1" ht="44.1" customHeight="1" x14ac:dyDescent="0.15">
      <c r="A127" s="227"/>
      <c r="B127" s="223"/>
      <c r="C127" s="228"/>
      <c r="D127" s="223"/>
      <c r="E127" s="238" t="s">
        <v>8</v>
      </c>
      <c r="F127" s="239" t="s">
        <v>2938</v>
      </c>
      <c r="G127" s="225" t="s">
        <v>2939</v>
      </c>
      <c r="H127" s="229"/>
      <c r="I127" s="229"/>
      <c r="J127" s="225" t="s">
        <v>7023</v>
      </c>
      <c r="K127" s="272" t="s">
        <v>83</v>
      </c>
      <c r="L127" s="235"/>
      <c r="M127" s="274"/>
    </row>
    <row r="128" spans="1:13" s="9" customFormat="1" ht="56.1" customHeight="1" x14ac:dyDescent="0.15">
      <c r="A128" s="227"/>
      <c r="B128" s="223"/>
      <c r="C128" s="228"/>
      <c r="D128" s="223"/>
      <c r="E128" s="236" t="s">
        <v>9</v>
      </c>
      <c r="F128" s="221" t="s">
        <v>2940</v>
      </c>
      <c r="G128" s="225" t="s">
        <v>2941</v>
      </c>
      <c r="H128" s="229"/>
      <c r="I128" s="229"/>
      <c r="J128" s="225" t="s">
        <v>7024</v>
      </c>
      <c r="K128" s="275" t="s">
        <v>85</v>
      </c>
      <c r="L128" s="235"/>
      <c r="M128" s="274"/>
    </row>
    <row r="129" spans="1:13" s="9" customFormat="1" ht="44.1" customHeight="1" x14ac:dyDescent="0.15">
      <c r="A129" s="227"/>
      <c r="B129" s="223"/>
      <c r="C129" s="228"/>
      <c r="D129" s="223"/>
      <c r="E129" s="231"/>
      <c r="F129" s="232"/>
      <c r="G129" s="225" t="s">
        <v>7025</v>
      </c>
      <c r="H129" s="229"/>
      <c r="I129" s="229"/>
      <c r="J129" s="225" t="s">
        <v>7026</v>
      </c>
      <c r="K129" s="286"/>
      <c r="L129" s="235"/>
      <c r="M129" s="274"/>
    </row>
    <row r="130" spans="1:13" s="9" customFormat="1" ht="80.099999999999994" customHeight="1" x14ac:dyDescent="0.15">
      <c r="A130" s="227"/>
      <c r="B130" s="223"/>
      <c r="C130" s="228"/>
      <c r="D130" s="223"/>
      <c r="E130" s="171" t="s">
        <v>11</v>
      </c>
      <c r="F130" s="191" t="s">
        <v>2942</v>
      </c>
      <c r="G130" s="206" t="s">
        <v>228</v>
      </c>
      <c r="H130" s="179"/>
      <c r="I130" s="179"/>
      <c r="J130" s="206" t="s">
        <v>7027</v>
      </c>
      <c r="K130" s="240"/>
      <c r="L130" s="235"/>
      <c r="M130" s="274"/>
    </row>
    <row r="131" spans="1:13" s="9" customFormat="1" ht="44.1" customHeight="1" x14ac:dyDescent="0.15">
      <c r="A131" s="227"/>
      <c r="B131" s="223"/>
      <c r="C131" s="228"/>
      <c r="D131" s="223"/>
      <c r="E131" s="180"/>
      <c r="F131" s="194"/>
      <c r="G131" s="206" t="s">
        <v>2944</v>
      </c>
      <c r="H131" s="179"/>
      <c r="I131" s="179"/>
      <c r="J131" s="206" t="s">
        <v>7028</v>
      </c>
      <c r="K131" s="240"/>
      <c r="L131" s="235"/>
      <c r="M131" s="274"/>
    </row>
    <row r="132" spans="1:13" s="9" customFormat="1" ht="44.1" customHeight="1" x14ac:dyDescent="0.15">
      <c r="A132" s="227"/>
      <c r="B132" s="223"/>
      <c r="C132" s="228"/>
      <c r="D132" s="223"/>
      <c r="E132" s="180"/>
      <c r="F132" s="194"/>
      <c r="G132" s="206" t="s">
        <v>2946</v>
      </c>
      <c r="H132" s="179"/>
      <c r="I132" s="179"/>
      <c r="J132" s="206" t="s">
        <v>7029</v>
      </c>
      <c r="K132" s="240"/>
      <c r="L132" s="235"/>
      <c r="M132" s="274"/>
    </row>
    <row r="133" spans="1:13" s="9" customFormat="1" ht="44.1" customHeight="1" x14ac:dyDescent="0.15">
      <c r="A133" s="227"/>
      <c r="B133" s="223"/>
      <c r="C133" s="228"/>
      <c r="D133" s="223"/>
      <c r="E133" s="180"/>
      <c r="F133" s="194"/>
      <c r="G133" s="206" t="s">
        <v>2948</v>
      </c>
      <c r="H133" s="179"/>
      <c r="I133" s="179"/>
      <c r="J133" s="206" t="s">
        <v>7030</v>
      </c>
      <c r="K133" s="240"/>
      <c r="L133" s="235"/>
      <c r="M133" s="274"/>
    </row>
    <row r="134" spans="1:13" s="9" customFormat="1" ht="44.1" customHeight="1" x14ac:dyDescent="0.15">
      <c r="A134" s="227"/>
      <c r="B134" s="223"/>
      <c r="C134" s="228"/>
      <c r="D134" s="223"/>
      <c r="E134" s="180"/>
      <c r="F134" s="194"/>
      <c r="G134" s="206" t="s">
        <v>2950</v>
      </c>
      <c r="H134" s="179"/>
      <c r="I134" s="179"/>
      <c r="J134" s="206" t="s">
        <v>7031</v>
      </c>
      <c r="K134" s="240"/>
      <c r="L134" s="235"/>
      <c r="M134" s="274"/>
    </row>
    <row r="135" spans="1:13" s="9" customFormat="1" ht="44.1" customHeight="1" x14ac:dyDescent="0.15">
      <c r="A135" s="227"/>
      <c r="B135" s="223"/>
      <c r="C135" s="228"/>
      <c r="D135" s="223"/>
      <c r="E135" s="180"/>
      <c r="F135" s="194"/>
      <c r="G135" s="206" t="s">
        <v>2952</v>
      </c>
      <c r="H135" s="179"/>
      <c r="I135" s="179"/>
      <c r="J135" s="206" t="s">
        <v>7032</v>
      </c>
      <c r="K135" s="240"/>
      <c r="L135" s="235"/>
      <c r="M135" s="274"/>
    </row>
    <row r="136" spans="1:13" s="9" customFormat="1" ht="32.1" customHeight="1" x14ac:dyDescent="0.15">
      <c r="A136" s="227"/>
      <c r="B136" s="223"/>
      <c r="C136" s="228"/>
      <c r="D136" s="223"/>
      <c r="E136" s="180"/>
      <c r="F136" s="194"/>
      <c r="G136" s="206" t="s">
        <v>2954</v>
      </c>
      <c r="H136" s="179"/>
      <c r="I136" s="179"/>
      <c r="J136" s="206" t="s">
        <v>7033</v>
      </c>
      <c r="K136" s="240"/>
      <c r="L136" s="235"/>
      <c r="M136" s="274"/>
    </row>
    <row r="137" spans="1:13" s="9" customFormat="1" ht="32.1" customHeight="1" x14ac:dyDescent="0.15">
      <c r="A137" s="227"/>
      <c r="B137" s="223"/>
      <c r="C137" s="228"/>
      <c r="D137" s="223"/>
      <c r="E137" s="180"/>
      <c r="F137" s="194"/>
      <c r="G137" s="206" t="s">
        <v>2956</v>
      </c>
      <c r="H137" s="179"/>
      <c r="I137" s="179"/>
      <c r="J137" s="206" t="s">
        <v>7034</v>
      </c>
      <c r="K137" s="240"/>
      <c r="L137" s="235"/>
      <c r="M137" s="274"/>
    </row>
    <row r="138" spans="1:13" s="9" customFormat="1" ht="44.1" customHeight="1" x14ac:dyDescent="0.15">
      <c r="A138" s="227"/>
      <c r="B138" s="223"/>
      <c r="C138" s="228"/>
      <c r="D138" s="223"/>
      <c r="E138" s="180"/>
      <c r="F138" s="194"/>
      <c r="G138" s="206" t="s">
        <v>2958</v>
      </c>
      <c r="H138" s="179"/>
      <c r="I138" s="179"/>
      <c r="J138" s="206" t="s">
        <v>7035</v>
      </c>
      <c r="K138" s="240"/>
      <c r="L138" s="235"/>
      <c r="M138" s="274"/>
    </row>
    <row r="139" spans="1:13" s="9" customFormat="1" ht="44.1" customHeight="1" x14ac:dyDescent="0.15">
      <c r="A139" s="227"/>
      <c r="B139" s="223"/>
      <c r="C139" s="228"/>
      <c r="D139" s="223"/>
      <c r="E139" s="180"/>
      <c r="F139" s="194"/>
      <c r="G139" s="206" t="s">
        <v>2960</v>
      </c>
      <c r="H139" s="179"/>
      <c r="I139" s="179"/>
      <c r="J139" s="206" t="s">
        <v>7036</v>
      </c>
      <c r="K139" s="240"/>
      <c r="L139" s="235"/>
      <c r="M139" s="274"/>
    </row>
    <row r="140" spans="1:13" s="9" customFormat="1" ht="44.1" customHeight="1" x14ac:dyDescent="0.15">
      <c r="A140" s="227"/>
      <c r="B140" s="223"/>
      <c r="C140" s="228"/>
      <c r="D140" s="223"/>
      <c r="E140" s="180"/>
      <c r="F140" s="194"/>
      <c r="G140" s="206" t="s">
        <v>2962</v>
      </c>
      <c r="H140" s="179"/>
      <c r="I140" s="179"/>
      <c r="J140" s="206" t="s">
        <v>7037</v>
      </c>
      <c r="K140" s="240"/>
      <c r="L140" s="235"/>
      <c r="M140" s="274"/>
    </row>
    <row r="141" spans="1:13" s="9" customFormat="1" ht="44.1" customHeight="1" x14ac:dyDescent="0.15">
      <c r="A141" s="227"/>
      <c r="B141" s="223"/>
      <c r="C141" s="228"/>
      <c r="D141" s="223"/>
      <c r="E141" s="180"/>
      <c r="F141" s="194"/>
      <c r="G141" s="206" t="s">
        <v>2964</v>
      </c>
      <c r="H141" s="179"/>
      <c r="I141" s="179"/>
      <c r="J141" s="206" t="s">
        <v>7038</v>
      </c>
      <c r="K141" s="268"/>
      <c r="L141" s="235"/>
      <c r="M141" s="274"/>
    </row>
    <row r="142" spans="1:13" s="9" customFormat="1" ht="44.1" customHeight="1" x14ac:dyDescent="0.15">
      <c r="A142" s="227"/>
      <c r="B142" s="223"/>
      <c r="C142" s="228"/>
      <c r="D142" s="223"/>
      <c r="E142" s="180"/>
      <c r="F142" s="194"/>
      <c r="G142" s="206" t="s">
        <v>2966</v>
      </c>
      <c r="H142" s="179"/>
      <c r="I142" s="179"/>
      <c r="J142" s="206" t="s">
        <v>2966</v>
      </c>
      <c r="K142" s="269" t="s">
        <v>2968</v>
      </c>
      <c r="L142" s="235"/>
      <c r="M142" s="274"/>
    </row>
    <row r="143" spans="1:13" s="9" customFormat="1" ht="56.1" customHeight="1" x14ac:dyDescent="0.15">
      <c r="A143" s="227"/>
      <c r="B143" s="223"/>
      <c r="C143" s="228"/>
      <c r="D143" s="223"/>
      <c r="E143" s="180"/>
      <c r="F143" s="194"/>
      <c r="G143" s="206" t="s">
        <v>545</v>
      </c>
      <c r="H143" s="179"/>
      <c r="I143" s="179"/>
      <c r="J143" s="206" t="s">
        <v>545</v>
      </c>
      <c r="K143" s="217" t="s">
        <v>2970</v>
      </c>
      <c r="L143" s="235"/>
      <c r="M143" s="274"/>
    </row>
    <row r="144" spans="1:13" s="9" customFormat="1" ht="44.1" customHeight="1" x14ac:dyDescent="0.15">
      <c r="A144" s="227"/>
      <c r="B144" s="223"/>
      <c r="C144" s="228"/>
      <c r="D144" s="223"/>
      <c r="E144" s="180"/>
      <c r="F144" s="194"/>
      <c r="G144" s="206" t="s">
        <v>2971</v>
      </c>
      <c r="H144" s="179"/>
      <c r="I144" s="179"/>
      <c r="J144" s="206" t="s">
        <v>2971</v>
      </c>
      <c r="K144" s="240"/>
      <c r="L144" s="235"/>
      <c r="M144" s="274"/>
    </row>
    <row r="145" spans="1:13" s="9" customFormat="1" ht="44.1" customHeight="1" x14ac:dyDescent="0.15">
      <c r="A145" s="227"/>
      <c r="B145" s="223"/>
      <c r="C145" s="228"/>
      <c r="D145" s="223"/>
      <c r="E145" s="180"/>
      <c r="F145" s="194"/>
      <c r="G145" s="206" t="s">
        <v>2973</v>
      </c>
      <c r="H145" s="179"/>
      <c r="I145" s="179"/>
      <c r="J145" s="206" t="s">
        <v>2973</v>
      </c>
      <c r="K145" s="240"/>
      <c r="L145" s="235"/>
      <c r="M145" s="274"/>
    </row>
    <row r="146" spans="1:13" s="9" customFormat="1" ht="44.1" customHeight="1" x14ac:dyDescent="0.15">
      <c r="A146" s="227"/>
      <c r="B146" s="223"/>
      <c r="C146" s="228"/>
      <c r="D146" s="223"/>
      <c r="E146" s="180"/>
      <c r="F146" s="194"/>
      <c r="G146" s="206" t="s">
        <v>2975</v>
      </c>
      <c r="H146" s="179"/>
      <c r="I146" s="179"/>
      <c r="J146" s="206" t="s">
        <v>2975</v>
      </c>
      <c r="K146" s="240"/>
      <c r="L146" s="235"/>
      <c r="M146" s="274"/>
    </row>
    <row r="147" spans="1:13" s="9" customFormat="1" ht="44.1" customHeight="1" x14ac:dyDescent="0.15">
      <c r="A147" s="227"/>
      <c r="B147" s="223"/>
      <c r="C147" s="228"/>
      <c r="D147" s="223"/>
      <c r="E147" s="180"/>
      <c r="F147" s="194"/>
      <c r="G147" s="206" t="s">
        <v>2977</v>
      </c>
      <c r="H147" s="179"/>
      <c r="I147" s="179"/>
      <c r="J147" s="206" t="s">
        <v>2977</v>
      </c>
      <c r="K147" s="268"/>
      <c r="L147" s="235"/>
      <c r="M147" s="274"/>
    </row>
    <row r="148" spans="1:13" s="9" customFormat="1" ht="44.1" customHeight="1" x14ac:dyDescent="0.15">
      <c r="A148" s="227"/>
      <c r="B148" s="223"/>
      <c r="C148" s="228"/>
      <c r="D148" s="223"/>
      <c r="E148" s="180"/>
      <c r="F148" s="194"/>
      <c r="G148" s="206" t="s">
        <v>2979</v>
      </c>
      <c r="H148" s="179"/>
      <c r="I148" s="179"/>
      <c r="J148" s="206" t="s">
        <v>2979</v>
      </c>
      <c r="K148" s="269" t="s">
        <v>266</v>
      </c>
      <c r="L148" s="235"/>
      <c r="M148" s="274"/>
    </row>
    <row r="149" spans="1:13" s="9" customFormat="1" ht="56.1" customHeight="1" x14ac:dyDescent="0.15">
      <c r="A149" s="227"/>
      <c r="B149" s="223"/>
      <c r="C149" s="228"/>
      <c r="D149" s="223"/>
      <c r="E149" s="180"/>
      <c r="F149" s="194"/>
      <c r="G149" s="206" t="s">
        <v>131</v>
      </c>
      <c r="H149" s="179"/>
      <c r="I149" s="179"/>
      <c r="J149" s="206" t="s">
        <v>131</v>
      </c>
      <c r="K149" s="217" t="s">
        <v>2746</v>
      </c>
      <c r="L149" s="229"/>
      <c r="M149" s="274"/>
    </row>
    <row r="150" spans="1:13" s="9" customFormat="1" ht="44.1" customHeight="1" x14ac:dyDescent="0.15">
      <c r="A150" s="227"/>
      <c r="B150" s="223"/>
      <c r="C150" s="228"/>
      <c r="D150" s="223"/>
      <c r="E150" s="180"/>
      <c r="F150" s="194"/>
      <c r="G150" s="206" t="s">
        <v>2982</v>
      </c>
      <c r="H150" s="179"/>
      <c r="I150" s="179"/>
      <c r="J150" s="206" t="s">
        <v>2982</v>
      </c>
      <c r="K150" s="268"/>
      <c r="L150" s="229"/>
      <c r="M150" s="274"/>
    </row>
    <row r="151" spans="1:13" s="9" customFormat="1" ht="56.1" customHeight="1" x14ac:dyDescent="0.15">
      <c r="A151" s="227"/>
      <c r="B151" s="223"/>
      <c r="C151" s="228"/>
      <c r="D151" s="223"/>
      <c r="E151" s="180"/>
      <c r="F151" s="194"/>
      <c r="G151" s="206" t="s">
        <v>229</v>
      </c>
      <c r="H151" s="179"/>
      <c r="I151" s="179"/>
      <c r="J151" s="206" t="s">
        <v>229</v>
      </c>
      <c r="K151" s="217" t="s">
        <v>2985</v>
      </c>
      <c r="L151" s="229"/>
      <c r="M151" s="274"/>
    </row>
    <row r="152" spans="1:13" s="9" customFormat="1" ht="32.1" customHeight="1" x14ac:dyDescent="0.15">
      <c r="A152" s="227"/>
      <c r="B152" s="223"/>
      <c r="C152" s="228"/>
      <c r="D152" s="223"/>
      <c r="E152" s="180"/>
      <c r="F152" s="194"/>
      <c r="G152" s="206" t="s">
        <v>2986</v>
      </c>
      <c r="H152" s="179"/>
      <c r="I152" s="179"/>
      <c r="J152" s="206" t="s">
        <v>2986</v>
      </c>
      <c r="K152" s="179"/>
      <c r="L152" s="235"/>
      <c r="M152" s="274"/>
    </row>
    <row r="153" spans="1:13" s="9" customFormat="1" ht="32.1" customHeight="1" x14ac:dyDescent="0.15">
      <c r="A153" s="227"/>
      <c r="B153" s="223"/>
      <c r="C153" s="228"/>
      <c r="D153" s="223"/>
      <c r="E153" s="180"/>
      <c r="F153" s="194"/>
      <c r="G153" s="206" t="s">
        <v>2988</v>
      </c>
      <c r="H153" s="179"/>
      <c r="I153" s="179"/>
      <c r="J153" s="206" t="s">
        <v>2988</v>
      </c>
      <c r="K153" s="179"/>
      <c r="L153" s="235"/>
      <c r="M153" s="274"/>
    </row>
    <row r="154" spans="1:13" s="9" customFormat="1" ht="32.1" customHeight="1" x14ac:dyDescent="0.15">
      <c r="A154" s="227"/>
      <c r="B154" s="223"/>
      <c r="C154" s="228"/>
      <c r="D154" s="223"/>
      <c r="E154" s="180"/>
      <c r="F154" s="194"/>
      <c r="G154" s="206" t="s">
        <v>2990</v>
      </c>
      <c r="H154" s="179"/>
      <c r="I154" s="179"/>
      <c r="J154" s="206" t="s">
        <v>2990</v>
      </c>
      <c r="K154" s="179"/>
      <c r="L154" s="235"/>
      <c r="M154" s="274"/>
    </row>
    <row r="155" spans="1:13" s="9" customFormat="1" ht="44.1" customHeight="1" x14ac:dyDescent="0.15">
      <c r="A155" s="227"/>
      <c r="B155" s="223"/>
      <c r="C155" s="228"/>
      <c r="D155" s="223"/>
      <c r="E155" s="180"/>
      <c r="F155" s="194"/>
      <c r="G155" s="206" t="s">
        <v>2992</v>
      </c>
      <c r="H155" s="179"/>
      <c r="I155" s="179"/>
      <c r="J155" s="206" t="s">
        <v>2992</v>
      </c>
      <c r="K155" s="179"/>
      <c r="L155" s="235"/>
      <c r="M155" s="274"/>
    </row>
    <row r="156" spans="1:13" s="9" customFormat="1" ht="44.1" customHeight="1" x14ac:dyDescent="0.15">
      <c r="A156" s="227"/>
      <c r="B156" s="223"/>
      <c r="C156" s="228"/>
      <c r="D156" s="223"/>
      <c r="E156" s="180"/>
      <c r="F156" s="194"/>
      <c r="G156" s="206" t="s">
        <v>2994</v>
      </c>
      <c r="H156" s="179"/>
      <c r="I156" s="179"/>
      <c r="J156" s="206" t="s">
        <v>2994</v>
      </c>
      <c r="K156" s="179"/>
      <c r="L156" s="235"/>
      <c r="M156" s="274"/>
    </row>
    <row r="157" spans="1:13" s="9" customFormat="1" ht="32.1" customHeight="1" x14ac:dyDescent="0.15">
      <c r="A157" s="227"/>
      <c r="B157" s="223"/>
      <c r="C157" s="228"/>
      <c r="D157" s="223"/>
      <c r="E157" s="180"/>
      <c r="F157" s="194"/>
      <c r="G157" s="206" t="s">
        <v>2996</v>
      </c>
      <c r="H157" s="179"/>
      <c r="I157" s="179"/>
      <c r="J157" s="206" t="s">
        <v>2996</v>
      </c>
      <c r="K157" s="179"/>
      <c r="L157" s="235"/>
      <c r="M157" s="274"/>
    </row>
    <row r="158" spans="1:13" s="9" customFormat="1" ht="32.1" customHeight="1" x14ac:dyDescent="0.15">
      <c r="A158" s="227"/>
      <c r="B158" s="223"/>
      <c r="C158" s="228"/>
      <c r="D158" s="223"/>
      <c r="E158" s="180"/>
      <c r="F158" s="194"/>
      <c r="G158" s="206" t="s">
        <v>2998</v>
      </c>
      <c r="H158" s="179"/>
      <c r="I158" s="179"/>
      <c r="J158" s="206" t="s">
        <v>2998</v>
      </c>
      <c r="K158" s="189"/>
      <c r="L158" s="235"/>
      <c r="M158" s="274"/>
    </row>
    <row r="159" spans="1:13" s="9" customFormat="1" ht="56.1" customHeight="1" x14ac:dyDescent="0.15">
      <c r="A159" s="227"/>
      <c r="B159" s="223"/>
      <c r="C159" s="228"/>
      <c r="D159" s="223"/>
      <c r="E159" s="180"/>
      <c r="F159" s="194"/>
      <c r="G159" s="206" t="s">
        <v>267</v>
      </c>
      <c r="H159" s="179"/>
      <c r="I159" s="179"/>
      <c r="J159" s="206" t="s">
        <v>267</v>
      </c>
      <c r="K159" s="173" t="s">
        <v>3000</v>
      </c>
      <c r="L159" s="235"/>
      <c r="M159" s="274"/>
    </row>
    <row r="160" spans="1:13" s="9" customFormat="1" ht="32.1" customHeight="1" x14ac:dyDescent="0.15">
      <c r="A160" s="227"/>
      <c r="B160" s="223"/>
      <c r="C160" s="228"/>
      <c r="D160" s="223"/>
      <c r="E160" s="180"/>
      <c r="F160" s="194"/>
      <c r="G160" s="206" t="s">
        <v>3001</v>
      </c>
      <c r="H160" s="179"/>
      <c r="I160" s="179"/>
      <c r="J160" s="206" t="s">
        <v>3001</v>
      </c>
      <c r="K160" s="179"/>
      <c r="L160" s="235"/>
      <c r="M160" s="274"/>
    </row>
    <row r="161" spans="1:13" s="9" customFormat="1" ht="44.1" customHeight="1" x14ac:dyDescent="0.15">
      <c r="A161" s="227"/>
      <c r="B161" s="223"/>
      <c r="C161" s="228"/>
      <c r="D161" s="223"/>
      <c r="E161" s="180"/>
      <c r="F161" s="194"/>
      <c r="G161" s="206" t="s">
        <v>3003</v>
      </c>
      <c r="H161" s="179"/>
      <c r="I161" s="179"/>
      <c r="J161" s="206" t="s">
        <v>3003</v>
      </c>
      <c r="K161" s="189"/>
      <c r="L161" s="235"/>
      <c r="M161" s="274"/>
    </row>
    <row r="162" spans="1:13" s="9" customFormat="1" ht="56.1" customHeight="1" x14ac:dyDescent="0.15">
      <c r="A162" s="227"/>
      <c r="B162" s="223"/>
      <c r="C162" s="228"/>
      <c r="D162" s="223"/>
      <c r="E162" s="180"/>
      <c r="F162" s="194"/>
      <c r="G162" s="206" t="s">
        <v>3005</v>
      </c>
      <c r="H162" s="179"/>
      <c r="I162" s="179"/>
      <c r="J162" s="206" t="s">
        <v>3005</v>
      </c>
      <c r="K162" s="173" t="s">
        <v>3007</v>
      </c>
      <c r="L162" s="235"/>
      <c r="M162" s="274"/>
    </row>
    <row r="163" spans="1:13" s="9" customFormat="1" ht="44.1" customHeight="1" x14ac:dyDescent="0.15">
      <c r="A163" s="227"/>
      <c r="B163" s="223"/>
      <c r="C163" s="228"/>
      <c r="D163" s="223"/>
      <c r="E163" s="180"/>
      <c r="F163" s="194"/>
      <c r="G163" s="206" t="s">
        <v>3008</v>
      </c>
      <c r="H163" s="179"/>
      <c r="I163" s="179"/>
      <c r="J163" s="206" t="s">
        <v>3008</v>
      </c>
      <c r="K163" s="179"/>
      <c r="L163" s="235"/>
      <c r="M163" s="274"/>
    </row>
    <row r="164" spans="1:13" s="9" customFormat="1" ht="32.1" customHeight="1" x14ac:dyDescent="0.15">
      <c r="A164" s="227"/>
      <c r="B164" s="223"/>
      <c r="C164" s="228"/>
      <c r="D164" s="223"/>
      <c r="E164" s="180"/>
      <c r="F164" s="194"/>
      <c r="G164" s="206" t="s">
        <v>3010</v>
      </c>
      <c r="H164" s="179"/>
      <c r="I164" s="179"/>
      <c r="J164" s="206" t="s">
        <v>3010</v>
      </c>
      <c r="K164" s="179"/>
      <c r="L164" s="235"/>
      <c r="M164" s="274"/>
    </row>
    <row r="165" spans="1:13" s="9" customFormat="1" ht="44.1" customHeight="1" x14ac:dyDescent="0.15">
      <c r="A165" s="227"/>
      <c r="B165" s="223"/>
      <c r="C165" s="228"/>
      <c r="D165" s="223"/>
      <c r="E165" s="180"/>
      <c r="F165" s="194"/>
      <c r="G165" s="206" t="s">
        <v>3012</v>
      </c>
      <c r="H165" s="179"/>
      <c r="I165" s="179"/>
      <c r="J165" s="206" t="s">
        <v>3012</v>
      </c>
      <c r="K165" s="179"/>
      <c r="L165" s="235"/>
      <c r="M165" s="274"/>
    </row>
    <row r="166" spans="1:13" s="9" customFormat="1" ht="32.1" customHeight="1" x14ac:dyDescent="0.15">
      <c r="A166" s="227"/>
      <c r="B166" s="223"/>
      <c r="C166" s="228"/>
      <c r="D166" s="223"/>
      <c r="E166" s="180"/>
      <c r="F166" s="194"/>
      <c r="G166" s="206" t="s">
        <v>3014</v>
      </c>
      <c r="H166" s="179"/>
      <c r="I166" s="179"/>
      <c r="J166" s="206" t="s">
        <v>3014</v>
      </c>
      <c r="K166" s="179"/>
      <c r="L166" s="235"/>
      <c r="M166" s="274"/>
    </row>
    <row r="167" spans="1:13" s="9" customFormat="1" ht="44.1" customHeight="1" x14ac:dyDescent="0.15">
      <c r="A167" s="227"/>
      <c r="B167" s="223"/>
      <c r="C167" s="228"/>
      <c r="D167" s="223"/>
      <c r="E167" s="180"/>
      <c r="F167" s="194"/>
      <c r="G167" s="206" t="s">
        <v>3016</v>
      </c>
      <c r="H167" s="179"/>
      <c r="I167" s="179"/>
      <c r="J167" s="206" t="s">
        <v>3016</v>
      </c>
      <c r="K167" s="189"/>
      <c r="L167" s="235"/>
      <c r="M167" s="274"/>
    </row>
    <row r="168" spans="1:13" s="9" customFormat="1" ht="56.1" customHeight="1" x14ac:dyDescent="0.15">
      <c r="A168" s="227"/>
      <c r="B168" s="223"/>
      <c r="C168" s="228"/>
      <c r="D168" s="223"/>
      <c r="E168" s="180"/>
      <c r="F168" s="194"/>
      <c r="G168" s="206" t="s">
        <v>3018</v>
      </c>
      <c r="H168" s="179"/>
      <c r="I168" s="179"/>
      <c r="J168" s="206" t="s">
        <v>3018</v>
      </c>
      <c r="K168" s="173" t="s">
        <v>3020</v>
      </c>
      <c r="L168" s="235"/>
      <c r="M168" s="274"/>
    </row>
    <row r="169" spans="1:13" s="9" customFormat="1" ht="44.1" customHeight="1" x14ac:dyDescent="0.15">
      <c r="A169" s="227"/>
      <c r="B169" s="223"/>
      <c r="C169" s="228"/>
      <c r="D169" s="223"/>
      <c r="E169" s="180"/>
      <c r="F169" s="194"/>
      <c r="G169" s="206" t="s">
        <v>3021</v>
      </c>
      <c r="H169" s="179"/>
      <c r="I169" s="179"/>
      <c r="J169" s="206" t="s">
        <v>3021</v>
      </c>
      <c r="K169" s="189"/>
      <c r="L169" s="235"/>
      <c r="M169" s="274"/>
    </row>
    <row r="170" spans="1:13" s="9" customFormat="1" ht="92.1" customHeight="1" x14ac:dyDescent="0.15">
      <c r="A170" s="227"/>
      <c r="B170" s="223"/>
      <c r="C170" s="228"/>
      <c r="D170" s="223"/>
      <c r="E170" s="180"/>
      <c r="F170" s="194"/>
      <c r="G170" s="206" t="s">
        <v>3023</v>
      </c>
      <c r="H170" s="179"/>
      <c r="I170" s="179"/>
      <c r="J170" s="206" t="s">
        <v>3023</v>
      </c>
      <c r="K170" s="206" t="s">
        <v>3025</v>
      </c>
      <c r="L170" s="235"/>
      <c r="M170" s="274"/>
    </row>
    <row r="171" spans="1:13" s="9" customFormat="1" ht="104.1" customHeight="1" x14ac:dyDescent="0.15">
      <c r="A171" s="227"/>
      <c r="B171" s="223"/>
      <c r="C171" s="228"/>
      <c r="D171" s="223"/>
      <c r="E171" s="180"/>
      <c r="F171" s="194"/>
      <c r="G171" s="206" t="s">
        <v>3026</v>
      </c>
      <c r="H171" s="179"/>
      <c r="I171" s="179"/>
      <c r="J171" s="206" t="s">
        <v>3026</v>
      </c>
      <c r="K171" s="206" t="s">
        <v>3028</v>
      </c>
      <c r="L171" s="235"/>
      <c r="M171" s="274"/>
    </row>
    <row r="172" spans="1:13" s="9" customFormat="1" ht="56.1" customHeight="1" x14ac:dyDescent="0.15">
      <c r="A172" s="227"/>
      <c r="B172" s="223"/>
      <c r="C172" s="228"/>
      <c r="D172" s="223"/>
      <c r="E172" s="180"/>
      <c r="F172" s="194"/>
      <c r="G172" s="206" t="s">
        <v>3029</v>
      </c>
      <c r="H172" s="179"/>
      <c r="I172" s="179"/>
      <c r="J172" s="206" t="s">
        <v>3029</v>
      </c>
      <c r="K172" s="173" t="s">
        <v>3031</v>
      </c>
      <c r="L172" s="235"/>
      <c r="M172" s="274"/>
    </row>
    <row r="173" spans="1:13" s="9" customFormat="1" ht="44.1" customHeight="1" x14ac:dyDescent="0.15">
      <c r="A173" s="227"/>
      <c r="B173" s="223"/>
      <c r="C173" s="228"/>
      <c r="D173" s="223"/>
      <c r="E173" s="180"/>
      <c r="F173" s="194"/>
      <c r="G173" s="206" t="s">
        <v>3032</v>
      </c>
      <c r="H173" s="179"/>
      <c r="I173" s="179"/>
      <c r="J173" s="206" t="s">
        <v>3032</v>
      </c>
      <c r="K173" s="179"/>
      <c r="L173" s="235"/>
      <c r="M173" s="274"/>
    </row>
    <row r="174" spans="1:13" s="9" customFormat="1" ht="44.1" customHeight="1" x14ac:dyDescent="0.15">
      <c r="A174" s="227"/>
      <c r="B174" s="223"/>
      <c r="C174" s="228"/>
      <c r="D174" s="223"/>
      <c r="E174" s="180"/>
      <c r="F174" s="194"/>
      <c r="G174" s="206" t="s">
        <v>3034</v>
      </c>
      <c r="H174" s="179"/>
      <c r="I174" s="179"/>
      <c r="J174" s="206" t="s">
        <v>3034</v>
      </c>
      <c r="K174" s="179"/>
      <c r="L174" s="235"/>
      <c r="M174" s="274"/>
    </row>
    <row r="175" spans="1:13" s="9" customFormat="1" ht="44.1" customHeight="1" x14ac:dyDescent="0.15">
      <c r="A175" s="227"/>
      <c r="B175" s="223"/>
      <c r="C175" s="276"/>
      <c r="D175" s="232"/>
      <c r="E175" s="197"/>
      <c r="F175" s="198"/>
      <c r="G175" s="206" t="s">
        <v>3036</v>
      </c>
      <c r="H175" s="179"/>
      <c r="I175" s="189"/>
      <c r="J175" s="206" t="s">
        <v>3036</v>
      </c>
      <c r="K175" s="189"/>
      <c r="L175" s="234"/>
      <c r="M175" s="277"/>
    </row>
    <row r="176" spans="1:13" s="7" customFormat="1" ht="44.1" customHeight="1" x14ac:dyDescent="0.15">
      <c r="A176" s="193"/>
      <c r="B176" s="194"/>
      <c r="C176" s="202">
        <v>7</v>
      </c>
      <c r="D176" s="191" t="s">
        <v>428</v>
      </c>
      <c r="E176" s="185" t="s">
        <v>5</v>
      </c>
      <c r="F176" s="204" t="s">
        <v>5225</v>
      </c>
      <c r="G176" s="206" t="s">
        <v>5226</v>
      </c>
      <c r="H176" s="179"/>
      <c r="I176" s="173" t="s">
        <v>428</v>
      </c>
      <c r="J176" s="206" t="s">
        <v>7039</v>
      </c>
      <c r="K176" s="214" t="s">
        <v>85</v>
      </c>
      <c r="L176" s="173" t="s">
        <v>17</v>
      </c>
      <c r="M176" s="174" t="s">
        <v>16</v>
      </c>
    </row>
    <row r="177" spans="1:13" s="7" customFormat="1" ht="44.1" customHeight="1" x14ac:dyDescent="0.15">
      <c r="A177" s="193"/>
      <c r="B177" s="194"/>
      <c r="C177" s="177"/>
      <c r="D177" s="194"/>
      <c r="E177" s="171" t="s">
        <v>6</v>
      </c>
      <c r="F177" s="191" t="s">
        <v>5228</v>
      </c>
      <c r="G177" s="206" t="s">
        <v>5229</v>
      </c>
      <c r="H177" s="179"/>
      <c r="I177" s="179"/>
      <c r="J177" s="206" t="s">
        <v>7040</v>
      </c>
      <c r="K177" s="211"/>
      <c r="L177" s="209"/>
      <c r="M177" s="178"/>
    </row>
    <row r="178" spans="1:13" s="7" customFormat="1" ht="32.1" customHeight="1" x14ac:dyDescent="0.15">
      <c r="A178" s="193"/>
      <c r="B178" s="194"/>
      <c r="C178" s="177"/>
      <c r="D178" s="194"/>
      <c r="E178" s="197"/>
      <c r="F178" s="198"/>
      <c r="G178" s="206" t="s">
        <v>7041</v>
      </c>
      <c r="H178" s="179"/>
      <c r="I178" s="179"/>
      <c r="J178" s="206" t="s">
        <v>7042</v>
      </c>
      <c r="K178" s="212" t="s">
        <v>32</v>
      </c>
      <c r="L178" s="209"/>
      <c r="M178" s="178"/>
    </row>
    <row r="179" spans="1:13" s="7" customFormat="1" ht="32.1" customHeight="1" x14ac:dyDescent="0.15">
      <c r="A179" s="193"/>
      <c r="B179" s="194"/>
      <c r="C179" s="177"/>
      <c r="D179" s="194"/>
      <c r="E179" s="171" t="s">
        <v>7</v>
      </c>
      <c r="F179" s="191" t="s">
        <v>5231</v>
      </c>
      <c r="G179" s="206" t="s">
        <v>5232</v>
      </c>
      <c r="H179" s="179"/>
      <c r="I179" s="179"/>
      <c r="J179" s="206" t="s">
        <v>5232</v>
      </c>
      <c r="K179" s="214" t="s">
        <v>379</v>
      </c>
      <c r="L179" s="209"/>
      <c r="M179" s="178"/>
    </row>
    <row r="180" spans="1:13" s="7" customFormat="1" ht="32.1" customHeight="1" x14ac:dyDescent="0.15">
      <c r="A180" s="193"/>
      <c r="B180" s="194"/>
      <c r="C180" s="177"/>
      <c r="D180" s="194"/>
      <c r="E180" s="197"/>
      <c r="F180" s="198"/>
      <c r="G180" s="206" t="s">
        <v>7043</v>
      </c>
      <c r="H180" s="179"/>
      <c r="I180" s="179"/>
      <c r="J180" s="206" t="s">
        <v>7043</v>
      </c>
      <c r="K180" s="211"/>
      <c r="L180" s="209"/>
      <c r="M180" s="178"/>
    </row>
    <row r="181" spans="1:13" s="7" customFormat="1" ht="44.1" customHeight="1" x14ac:dyDescent="0.15">
      <c r="A181" s="193"/>
      <c r="B181" s="194"/>
      <c r="C181" s="177"/>
      <c r="D181" s="194"/>
      <c r="E181" s="185" t="s">
        <v>8</v>
      </c>
      <c r="F181" s="204" t="s">
        <v>3038</v>
      </c>
      <c r="G181" s="206" t="s">
        <v>3039</v>
      </c>
      <c r="H181" s="179"/>
      <c r="I181" s="179"/>
      <c r="J181" s="206" t="s">
        <v>7044</v>
      </c>
      <c r="K181" s="212" t="s">
        <v>85</v>
      </c>
      <c r="L181" s="209"/>
      <c r="M181" s="178"/>
    </row>
    <row r="182" spans="1:13" s="7" customFormat="1" ht="32.1" customHeight="1" x14ac:dyDescent="0.15">
      <c r="A182" s="193"/>
      <c r="B182" s="194"/>
      <c r="C182" s="177"/>
      <c r="D182" s="194"/>
      <c r="E182" s="185" t="s">
        <v>9</v>
      </c>
      <c r="F182" s="204" t="s">
        <v>3040</v>
      </c>
      <c r="G182" s="206" t="s">
        <v>3043</v>
      </c>
      <c r="H182" s="179"/>
      <c r="I182" s="179"/>
      <c r="J182" s="206" t="s">
        <v>7045</v>
      </c>
      <c r="K182" s="212" t="s">
        <v>32</v>
      </c>
      <c r="L182" s="209"/>
      <c r="M182" s="178"/>
    </row>
    <row r="183" spans="1:13" s="7" customFormat="1" ht="32.1" customHeight="1" x14ac:dyDescent="0.15">
      <c r="A183" s="201"/>
      <c r="B183" s="198"/>
      <c r="C183" s="184"/>
      <c r="D183" s="198"/>
      <c r="E183" s="185" t="s">
        <v>11</v>
      </c>
      <c r="F183" s="204" t="s">
        <v>3045</v>
      </c>
      <c r="G183" s="206" t="s">
        <v>3046</v>
      </c>
      <c r="H183" s="189"/>
      <c r="I183" s="189"/>
      <c r="J183" s="206" t="s">
        <v>7046</v>
      </c>
      <c r="K183" s="212" t="s">
        <v>379</v>
      </c>
      <c r="L183" s="211"/>
      <c r="M183" s="187"/>
    </row>
    <row r="184" spans="1:13" s="7" customFormat="1" ht="80.099999999999994" customHeight="1" x14ac:dyDescent="0.15">
      <c r="A184" s="190">
        <v>60</v>
      </c>
      <c r="B184" s="191" t="s">
        <v>430</v>
      </c>
      <c r="C184" s="202">
        <v>3</v>
      </c>
      <c r="D184" s="191" t="s">
        <v>3050</v>
      </c>
      <c r="E184" s="185" t="s">
        <v>5</v>
      </c>
      <c r="F184" s="204" t="s">
        <v>3051</v>
      </c>
      <c r="G184" s="206" t="s">
        <v>3052</v>
      </c>
      <c r="H184" s="173" t="s">
        <v>430</v>
      </c>
      <c r="I184" s="173" t="s">
        <v>3050</v>
      </c>
      <c r="J184" s="206" t="s">
        <v>5636</v>
      </c>
      <c r="K184" s="214" t="s">
        <v>85</v>
      </c>
      <c r="L184" s="214" t="s">
        <v>22</v>
      </c>
      <c r="M184" s="174" t="s">
        <v>3053</v>
      </c>
    </row>
    <row r="185" spans="1:13" s="7" customFormat="1" ht="32.1" customHeight="1" x14ac:dyDescent="0.15">
      <c r="A185" s="193"/>
      <c r="B185" s="194"/>
      <c r="C185" s="184"/>
      <c r="D185" s="198"/>
      <c r="E185" s="171" t="s">
        <v>6</v>
      </c>
      <c r="F185" s="204" t="s">
        <v>3054</v>
      </c>
      <c r="G185" s="206" t="s">
        <v>137</v>
      </c>
      <c r="H185" s="179"/>
      <c r="I185" s="189"/>
      <c r="J185" s="206" t="s">
        <v>7047</v>
      </c>
      <c r="K185" s="211"/>
      <c r="L185" s="209"/>
      <c r="M185" s="178"/>
    </row>
    <row r="186" spans="1:13" s="7" customFormat="1" ht="44.1" customHeight="1" x14ac:dyDescent="0.15">
      <c r="A186" s="201"/>
      <c r="B186" s="198"/>
      <c r="C186" s="242">
        <v>4</v>
      </c>
      <c r="D186" s="204" t="s">
        <v>4445</v>
      </c>
      <c r="E186" s="185"/>
      <c r="F186" s="204" t="s">
        <v>4446</v>
      </c>
      <c r="G186" s="206" t="s">
        <v>4447</v>
      </c>
      <c r="H186" s="189"/>
      <c r="I186" s="206" t="s">
        <v>4445</v>
      </c>
      <c r="J186" s="206" t="s">
        <v>7048</v>
      </c>
      <c r="K186" s="212" t="s">
        <v>85</v>
      </c>
      <c r="L186" s="211"/>
      <c r="M186" s="187"/>
    </row>
    <row r="187" spans="1:13" s="7" customFormat="1" ht="44.1" customHeight="1" x14ac:dyDescent="0.15">
      <c r="A187" s="190">
        <v>61</v>
      </c>
      <c r="B187" s="191" t="s">
        <v>3059</v>
      </c>
      <c r="C187" s="202">
        <v>1</v>
      </c>
      <c r="D187" s="191" t="s">
        <v>3060</v>
      </c>
      <c r="E187" s="171" t="s">
        <v>6</v>
      </c>
      <c r="F187" s="191" t="s">
        <v>3062</v>
      </c>
      <c r="G187" s="206" t="s">
        <v>323</v>
      </c>
      <c r="H187" s="173" t="s">
        <v>3059</v>
      </c>
      <c r="I187" s="173" t="s">
        <v>3059</v>
      </c>
      <c r="J187" s="206" t="s">
        <v>7049</v>
      </c>
      <c r="K187" s="217" t="s">
        <v>85</v>
      </c>
      <c r="L187" s="173" t="s">
        <v>17</v>
      </c>
      <c r="M187" s="174" t="s">
        <v>16</v>
      </c>
    </row>
    <row r="188" spans="1:13" s="7" customFormat="1" ht="44.1" customHeight="1" x14ac:dyDescent="0.15">
      <c r="A188" s="193"/>
      <c r="B188" s="194"/>
      <c r="C188" s="177"/>
      <c r="D188" s="194"/>
      <c r="E188" s="180"/>
      <c r="F188" s="194"/>
      <c r="G188" s="206" t="s">
        <v>7050</v>
      </c>
      <c r="H188" s="179"/>
      <c r="I188" s="179"/>
      <c r="J188" s="206" t="s">
        <v>7051</v>
      </c>
      <c r="K188" s="211"/>
      <c r="L188" s="209"/>
      <c r="M188" s="178"/>
    </row>
    <row r="189" spans="1:13" s="7" customFormat="1" ht="44.1" customHeight="1" x14ac:dyDescent="0.15">
      <c r="A189" s="193"/>
      <c r="B189" s="194"/>
      <c r="C189" s="177"/>
      <c r="D189" s="194"/>
      <c r="E189" s="197"/>
      <c r="F189" s="198"/>
      <c r="G189" s="206" t="s">
        <v>3063</v>
      </c>
      <c r="H189" s="179"/>
      <c r="I189" s="179"/>
      <c r="J189" s="206" t="s">
        <v>7052</v>
      </c>
      <c r="K189" s="212" t="s">
        <v>83</v>
      </c>
      <c r="L189" s="211"/>
      <c r="M189" s="187"/>
    </row>
    <row r="190" spans="1:13" s="7" customFormat="1" ht="56.1" customHeight="1" x14ac:dyDescent="0.15">
      <c r="A190" s="193"/>
      <c r="B190" s="194"/>
      <c r="C190" s="184"/>
      <c r="D190" s="198"/>
      <c r="E190" s="185" t="s">
        <v>7</v>
      </c>
      <c r="F190" s="204" t="s">
        <v>269</v>
      </c>
      <c r="G190" s="206" t="s">
        <v>3065</v>
      </c>
      <c r="H190" s="179"/>
      <c r="I190" s="189"/>
      <c r="J190" s="206" t="s">
        <v>5645</v>
      </c>
      <c r="K190" s="212" t="s">
        <v>32</v>
      </c>
      <c r="L190" s="212" t="s">
        <v>3066</v>
      </c>
      <c r="M190" s="206" t="s">
        <v>2631</v>
      </c>
    </row>
    <row r="191" spans="1:13" s="7" customFormat="1" ht="56.1" customHeight="1" x14ac:dyDescent="0.15">
      <c r="A191" s="193"/>
      <c r="B191" s="194"/>
      <c r="C191" s="202">
        <v>2</v>
      </c>
      <c r="D191" s="191" t="s">
        <v>3067</v>
      </c>
      <c r="E191" s="171" t="s">
        <v>6</v>
      </c>
      <c r="F191" s="191" t="s">
        <v>3072</v>
      </c>
      <c r="G191" s="206" t="s">
        <v>3073</v>
      </c>
      <c r="H191" s="179"/>
      <c r="I191" s="173" t="s">
        <v>7053</v>
      </c>
      <c r="J191" s="206" t="s">
        <v>7054</v>
      </c>
      <c r="K191" s="212" t="s">
        <v>85</v>
      </c>
      <c r="L191" s="173" t="s">
        <v>17</v>
      </c>
      <c r="M191" s="174" t="s">
        <v>16</v>
      </c>
    </row>
    <row r="192" spans="1:13" s="7" customFormat="1" ht="56.1" customHeight="1" x14ac:dyDescent="0.15">
      <c r="A192" s="193"/>
      <c r="B192" s="194"/>
      <c r="C192" s="177"/>
      <c r="D192" s="194"/>
      <c r="E192" s="180"/>
      <c r="F192" s="194"/>
      <c r="G192" s="206" t="s">
        <v>3078</v>
      </c>
      <c r="H192" s="179"/>
      <c r="I192" s="179"/>
      <c r="J192" s="206" t="s">
        <v>3079</v>
      </c>
      <c r="K192" s="212" t="s">
        <v>83</v>
      </c>
      <c r="L192" s="209"/>
      <c r="M192" s="178"/>
    </row>
    <row r="193" spans="1:13" s="7" customFormat="1" ht="44.1" customHeight="1" x14ac:dyDescent="0.15">
      <c r="A193" s="193"/>
      <c r="B193" s="194"/>
      <c r="C193" s="177"/>
      <c r="D193" s="194"/>
      <c r="E193" s="197"/>
      <c r="F193" s="198"/>
      <c r="G193" s="206" t="s">
        <v>7055</v>
      </c>
      <c r="H193" s="179"/>
      <c r="I193" s="179"/>
      <c r="J193" s="206" t="s">
        <v>7056</v>
      </c>
      <c r="K193" s="212" t="s">
        <v>32</v>
      </c>
      <c r="L193" s="209"/>
      <c r="M193" s="178"/>
    </row>
    <row r="194" spans="1:13" s="7" customFormat="1" ht="32.1" customHeight="1" x14ac:dyDescent="0.15">
      <c r="A194" s="193"/>
      <c r="B194" s="194"/>
      <c r="C194" s="177"/>
      <c r="D194" s="194"/>
      <c r="E194" s="171" t="s">
        <v>8</v>
      </c>
      <c r="F194" s="191" t="s">
        <v>3080</v>
      </c>
      <c r="G194" s="206" t="s">
        <v>3081</v>
      </c>
      <c r="H194" s="179"/>
      <c r="I194" s="179"/>
      <c r="J194" s="206" t="s">
        <v>3081</v>
      </c>
      <c r="K194" s="212" t="s">
        <v>379</v>
      </c>
      <c r="L194" s="209"/>
      <c r="M194" s="178"/>
    </row>
    <row r="195" spans="1:13" s="7" customFormat="1" ht="44.1" customHeight="1" x14ac:dyDescent="0.15">
      <c r="A195" s="193"/>
      <c r="B195" s="194"/>
      <c r="C195" s="177"/>
      <c r="D195" s="194"/>
      <c r="E195" s="180"/>
      <c r="F195" s="194"/>
      <c r="G195" s="206" t="s">
        <v>3083</v>
      </c>
      <c r="H195" s="179"/>
      <c r="I195" s="179"/>
      <c r="J195" s="206" t="s">
        <v>3084</v>
      </c>
      <c r="K195" s="212" t="s">
        <v>32</v>
      </c>
      <c r="L195" s="209"/>
      <c r="M195" s="178"/>
    </row>
    <row r="196" spans="1:13" s="7" customFormat="1" ht="32.1" customHeight="1" x14ac:dyDescent="0.15">
      <c r="A196" s="193"/>
      <c r="B196" s="194"/>
      <c r="C196" s="177"/>
      <c r="D196" s="194"/>
      <c r="E196" s="180"/>
      <c r="F196" s="194"/>
      <c r="G196" s="206" t="s">
        <v>3085</v>
      </c>
      <c r="H196" s="179"/>
      <c r="I196" s="179"/>
      <c r="J196" s="206" t="s">
        <v>3086</v>
      </c>
      <c r="K196" s="214" t="s">
        <v>80</v>
      </c>
      <c r="L196" s="209"/>
      <c r="M196" s="178"/>
    </row>
    <row r="197" spans="1:13" s="7" customFormat="1" ht="44.1" customHeight="1" x14ac:dyDescent="0.15">
      <c r="A197" s="193"/>
      <c r="B197" s="194"/>
      <c r="C197" s="177"/>
      <c r="D197" s="194"/>
      <c r="E197" s="180"/>
      <c r="F197" s="194"/>
      <c r="G197" s="206" t="s">
        <v>3087</v>
      </c>
      <c r="H197" s="179"/>
      <c r="I197" s="179"/>
      <c r="J197" s="206" t="s">
        <v>3088</v>
      </c>
      <c r="K197" s="209"/>
      <c r="L197" s="209"/>
      <c r="M197" s="178"/>
    </row>
    <row r="198" spans="1:13" s="7" customFormat="1" ht="32.1" customHeight="1" x14ac:dyDescent="0.15">
      <c r="A198" s="193"/>
      <c r="B198" s="194"/>
      <c r="C198" s="184"/>
      <c r="D198" s="198"/>
      <c r="E198" s="197"/>
      <c r="F198" s="198"/>
      <c r="G198" s="206" t="s">
        <v>3089</v>
      </c>
      <c r="H198" s="179"/>
      <c r="I198" s="189"/>
      <c r="J198" s="206" t="s">
        <v>3090</v>
      </c>
      <c r="K198" s="211"/>
      <c r="L198" s="211"/>
      <c r="M198" s="187"/>
    </row>
    <row r="199" spans="1:13" s="7" customFormat="1" ht="56.1" customHeight="1" x14ac:dyDescent="0.15">
      <c r="A199" s="193"/>
      <c r="B199" s="194"/>
      <c r="C199" s="202">
        <v>3</v>
      </c>
      <c r="D199" s="191" t="s">
        <v>3091</v>
      </c>
      <c r="E199" s="185" t="s">
        <v>5</v>
      </c>
      <c r="F199" s="204" t="s">
        <v>3092</v>
      </c>
      <c r="G199" s="206" t="s">
        <v>231</v>
      </c>
      <c r="H199" s="179"/>
      <c r="I199" s="173" t="s">
        <v>556</v>
      </c>
      <c r="J199" s="206" t="s">
        <v>3093</v>
      </c>
      <c r="K199" s="214" t="s">
        <v>85</v>
      </c>
      <c r="L199" s="173" t="s">
        <v>17</v>
      </c>
      <c r="M199" s="174" t="s">
        <v>16</v>
      </c>
    </row>
    <row r="200" spans="1:13" s="7" customFormat="1" ht="32.1" customHeight="1" x14ac:dyDescent="0.15">
      <c r="A200" s="193"/>
      <c r="B200" s="194"/>
      <c r="C200" s="177"/>
      <c r="D200" s="176"/>
      <c r="E200" s="171" t="s">
        <v>7</v>
      </c>
      <c r="F200" s="191" t="s">
        <v>5655</v>
      </c>
      <c r="G200" s="206" t="s">
        <v>5656</v>
      </c>
      <c r="H200" s="179"/>
      <c r="I200" s="179"/>
      <c r="J200" s="206" t="s">
        <v>7057</v>
      </c>
      <c r="K200" s="209"/>
      <c r="L200" s="209"/>
      <c r="M200" s="178"/>
    </row>
    <row r="201" spans="1:13" s="7" customFormat="1" ht="56.1" customHeight="1" x14ac:dyDescent="0.15">
      <c r="A201" s="193"/>
      <c r="B201" s="194"/>
      <c r="C201" s="177"/>
      <c r="D201" s="176"/>
      <c r="E201" s="197"/>
      <c r="F201" s="198"/>
      <c r="G201" s="206" t="s">
        <v>7058</v>
      </c>
      <c r="H201" s="179"/>
      <c r="I201" s="179"/>
      <c r="J201" s="206" t="s">
        <v>7059</v>
      </c>
      <c r="K201" s="209"/>
      <c r="L201" s="209"/>
      <c r="M201" s="178"/>
    </row>
    <row r="202" spans="1:13" s="7" customFormat="1" ht="44.1" customHeight="1" x14ac:dyDescent="0.15">
      <c r="A202" s="193"/>
      <c r="B202" s="194"/>
      <c r="C202" s="184"/>
      <c r="D202" s="198"/>
      <c r="E202" s="185" t="s">
        <v>8</v>
      </c>
      <c r="F202" s="204" t="s">
        <v>4482</v>
      </c>
      <c r="G202" s="206" t="s">
        <v>5287</v>
      </c>
      <c r="H202" s="179"/>
      <c r="I202" s="189"/>
      <c r="J202" s="206" t="s">
        <v>7060</v>
      </c>
      <c r="K202" s="211"/>
      <c r="L202" s="211"/>
      <c r="M202" s="187"/>
    </row>
    <row r="203" spans="1:13" s="7" customFormat="1" ht="44.1" customHeight="1" x14ac:dyDescent="0.15">
      <c r="A203" s="193"/>
      <c r="B203" s="194"/>
      <c r="C203" s="202">
        <v>4</v>
      </c>
      <c r="D203" s="191" t="s">
        <v>434</v>
      </c>
      <c r="E203" s="171" t="s">
        <v>5</v>
      </c>
      <c r="F203" s="191" t="s">
        <v>3094</v>
      </c>
      <c r="G203" s="181" t="s">
        <v>29</v>
      </c>
      <c r="H203" s="178"/>
      <c r="I203" s="174" t="s">
        <v>434</v>
      </c>
      <c r="J203" s="181" t="s">
        <v>7061</v>
      </c>
      <c r="K203" s="214" t="s">
        <v>85</v>
      </c>
      <c r="L203" s="173" t="s">
        <v>17</v>
      </c>
      <c r="M203" s="174" t="s">
        <v>16</v>
      </c>
    </row>
    <row r="204" spans="1:13" s="7" customFormat="1" ht="44.1" customHeight="1" x14ac:dyDescent="0.15">
      <c r="A204" s="193"/>
      <c r="B204" s="194"/>
      <c r="C204" s="177"/>
      <c r="D204" s="194"/>
      <c r="E204" s="180"/>
      <c r="F204" s="194"/>
      <c r="G204" s="181" t="s">
        <v>7062</v>
      </c>
      <c r="H204" s="178"/>
      <c r="I204" s="178"/>
      <c r="J204" s="181" t="s">
        <v>7063</v>
      </c>
      <c r="K204" s="209"/>
      <c r="L204" s="179"/>
      <c r="M204" s="178"/>
    </row>
    <row r="205" spans="1:13" s="7" customFormat="1" ht="44.1" customHeight="1" x14ac:dyDescent="0.15">
      <c r="A205" s="193"/>
      <c r="B205" s="194"/>
      <c r="C205" s="177"/>
      <c r="D205" s="194"/>
      <c r="E205" s="180"/>
      <c r="F205" s="194"/>
      <c r="G205" s="181" t="s">
        <v>6726</v>
      </c>
      <c r="H205" s="178"/>
      <c r="I205" s="178"/>
      <c r="J205" s="181" t="s">
        <v>6727</v>
      </c>
      <c r="K205" s="211"/>
      <c r="L205" s="179"/>
      <c r="M205" s="178"/>
    </row>
    <row r="206" spans="1:13" s="7" customFormat="1" ht="44.1" customHeight="1" x14ac:dyDescent="0.15">
      <c r="A206" s="193"/>
      <c r="B206" s="194"/>
      <c r="C206" s="177"/>
      <c r="D206" s="194"/>
      <c r="E206" s="180"/>
      <c r="F206" s="194"/>
      <c r="G206" s="181" t="s">
        <v>3095</v>
      </c>
      <c r="H206" s="178"/>
      <c r="I206" s="178"/>
      <c r="J206" s="181" t="s">
        <v>3095</v>
      </c>
      <c r="K206" s="214" t="s">
        <v>3097</v>
      </c>
      <c r="L206" s="209"/>
      <c r="M206" s="178"/>
    </row>
    <row r="207" spans="1:13" s="7" customFormat="1" ht="44.1" customHeight="1" x14ac:dyDescent="0.15">
      <c r="A207" s="193"/>
      <c r="B207" s="194"/>
      <c r="C207" s="177"/>
      <c r="D207" s="194"/>
      <c r="E207" s="180"/>
      <c r="F207" s="194"/>
      <c r="G207" s="181" t="s">
        <v>3098</v>
      </c>
      <c r="H207" s="178"/>
      <c r="I207" s="178"/>
      <c r="J207" s="181" t="s">
        <v>3098</v>
      </c>
      <c r="K207" s="211"/>
      <c r="L207" s="209"/>
      <c r="M207" s="178"/>
    </row>
    <row r="208" spans="1:13" s="7" customFormat="1" ht="68.099999999999994" customHeight="1" x14ac:dyDescent="0.15">
      <c r="A208" s="193"/>
      <c r="B208" s="194"/>
      <c r="C208" s="177"/>
      <c r="D208" s="194"/>
      <c r="E208" s="197"/>
      <c r="F208" s="198"/>
      <c r="G208" s="181" t="s">
        <v>3100</v>
      </c>
      <c r="H208" s="178"/>
      <c r="I208" s="178"/>
      <c r="J208" s="181" t="s">
        <v>3100</v>
      </c>
      <c r="K208" s="269" t="s">
        <v>3102</v>
      </c>
      <c r="L208" s="209"/>
      <c r="M208" s="178"/>
    </row>
    <row r="209" spans="1:13" s="7" customFormat="1" ht="44.1" customHeight="1" x14ac:dyDescent="0.15">
      <c r="A209" s="193"/>
      <c r="B209" s="194"/>
      <c r="C209" s="177"/>
      <c r="D209" s="194"/>
      <c r="E209" s="171" t="s">
        <v>6</v>
      </c>
      <c r="F209" s="191" t="s">
        <v>3103</v>
      </c>
      <c r="G209" s="181" t="s">
        <v>436</v>
      </c>
      <c r="H209" s="178"/>
      <c r="I209" s="178"/>
      <c r="J209" s="181" t="s">
        <v>232</v>
      </c>
      <c r="K209" s="214" t="s">
        <v>85</v>
      </c>
      <c r="L209" s="209"/>
      <c r="M209" s="178"/>
    </row>
    <row r="210" spans="1:13" s="7" customFormat="1" ht="44.1" customHeight="1" x14ac:dyDescent="0.15">
      <c r="A210" s="193"/>
      <c r="B210" s="194"/>
      <c r="C210" s="177"/>
      <c r="D210" s="194"/>
      <c r="E210" s="180"/>
      <c r="F210" s="194"/>
      <c r="G210" s="181" t="s">
        <v>3104</v>
      </c>
      <c r="H210" s="178"/>
      <c r="I210" s="178"/>
      <c r="J210" s="181" t="s">
        <v>3105</v>
      </c>
      <c r="K210" s="211"/>
      <c r="L210" s="209"/>
      <c r="M210" s="178"/>
    </row>
    <row r="211" spans="1:13" s="7" customFormat="1" ht="68.099999999999994" customHeight="1" x14ac:dyDescent="0.15">
      <c r="A211" s="193"/>
      <c r="B211" s="194"/>
      <c r="C211" s="177"/>
      <c r="D211" s="194"/>
      <c r="E211" s="197"/>
      <c r="F211" s="198"/>
      <c r="G211" s="181" t="s">
        <v>144</v>
      </c>
      <c r="H211" s="178"/>
      <c r="I211" s="178"/>
      <c r="J211" s="181" t="s">
        <v>144</v>
      </c>
      <c r="K211" s="269" t="s">
        <v>3107</v>
      </c>
      <c r="L211" s="209"/>
      <c r="M211" s="178"/>
    </row>
    <row r="212" spans="1:13" s="7" customFormat="1" ht="44.1" customHeight="1" x14ac:dyDescent="0.15">
      <c r="A212" s="193"/>
      <c r="B212" s="194"/>
      <c r="C212" s="177"/>
      <c r="D212" s="194"/>
      <c r="E212" s="171" t="s">
        <v>7</v>
      </c>
      <c r="F212" s="191" t="s">
        <v>3108</v>
      </c>
      <c r="G212" s="181" t="s">
        <v>3109</v>
      </c>
      <c r="H212" s="178"/>
      <c r="I212" s="178"/>
      <c r="J212" s="181" t="s">
        <v>298</v>
      </c>
      <c r="K212" s="214" t="s">
        <v>85</v>
      </c>
      <c r="L212" s="209"/>
      <c r="M212" s="178"/>
    </row>
    <row r="213" spans="1:13" s="7" customFormat="1" ht="44.1" customHeight="1" x14ac:dyDescent="0.15">
      <c r="A213" s="193"/>
      <c r="B213" s="194"/>
      <c r="C213" s="177"/>
      <c r="D213" s="194"/>
      <c r="E213" s="180"/>
      <c r="F213" s="194"/>
      <c r="G213" s="181" t="s">
        <v>3110</v>
      </c>
      <c r="H213" s="178"/>
      <c r="I213" s="178"/>
      <c r="J213" s="181" t="s">
        <v>3111</v>
      </c>
      <c r="K213" s="209"/>
      <c r="L213" s="209"/>
      <c r="M213" s="178"/>
    </row>
    <row r="214" spans="1:13" s="7" customFormat="1" ht="44.1" customHeight="1" x14ac:dyDescent="0.15">
      <c r="A214" s="193"/>
      <c r="B214" s="194"/>
      <c r="C214" s="177"/>
      <c r="D214" s="194"/>
      <c r="E214" s="180"/>
      <c r="F214" s="194"/>
      <c r="G214" s="181" t="s">
        <v>3112</v>
      </c>
      <c r="H214" s="178"/>
      <c r="I214" s="178"/>
      <c r="J214" s="181" t="s">
        <v>3113</v>
      </c>
      <c r="K214" s="209"/>
      <c r="L214" s="209"/>
      <c r="M214" s="178"/>
    </row>
    <row r="215" spans="1:13" s="7" customFormat="1" ht="44.1" customHeight="1" x14ac:dyDescent="0.15">
      <c r="A215" s="193"/>
      <c r="B215" s="194"/>
      <c r="C215" s="177"/>
      <c r="D215" s="194"/>
      <c r="E215" s="180"/>
      <c r="F215" s="194"/>
      <c r="G215" s="181" t="s">
        <v>3114</v>
      </c>
      <c r="H215" s="178"/>
      <c r="I215" s="178"/>
      <c r="J215" s="181" t="s">
        <v>3115</v>
      </c>
      <c r="K215" s="209"/>
      <c r="L215" s="209"/>
      <c r="M215" s="178"/>
    </row>
    <row r="216" spans="1:13" s="7" customFormat="1" ht="56.1" customHeight="1" x14ac:dyDescent="0.15">
      <c r="A216" s="193"/>
      <c r="B216" s="194"/>
      <c r="C216" s="177"/>
      <c r="D216" s="194"/>
      <c r="E216" s="180"/>
      <c r="F216" s="194"/>
      <c r="G216" s="181" t="s">
        <v>5314</v>
      </c>
      <c r="H216" s="178"/>
      <c r="I216" s="178"/>
      <c r="J216" s="181" t="s">
        <v>5315</v>
      </c>
      <c r="K216" s="209"/>
      <c r="L216" s="209"/>
      <c r="M216" s="178"/>
    </row>
    <row r="217" spans="1:13" s="7" customFormat="1" ht="32.1" customHeight="1" x14ac:dyDescent="0.15">
      <c r="A217" s="193"/>
      <c r="B217" s="194"/>
      <c r="C217" s="177"/>
      <c r="D217" s="194"/>
      <c r="E217" s="180"/>
      <c r="F217" s="194"/>
      <c r="G217" s="181" t="s">
        <v>3116</v>
      </c>
      <c r="H217" s="178"/>
      <c r="I217" s="178"/>
      <c r="J217" s="181" t="s">
        <v>3117</v>
      </c>
      <c r="K217" s="211"/>
      <c r="L217" s="209"/>
      <c r="M217" s="178"/>
    </row>
    <row r="218" spans="1:13" s="7" customFormat="1" ht="44.1" customHeight="1" x14ac:dyDescent="0.15">
      <c r="A218" s="193"/>
      <c r="B218" s="194"/>
      <c r="C218" s="177"/>
      <c r="D218" s="194"/>
      <c r="E218" s="180"/>
      <c r="F218" s="194"/>
      <c r="G218" s="181" t="s">
        <v>3118</v>
      </c>
      <c r="H218" s="178"/>
      <c r="I218" s="178"/>
      <c r="J218" s="181" t="s">
        <v>3119</v>
      </c>
      <c r="K218" s="214" t="s">
        <v>83</v>
      </c>
      <c r="L218" s="209"/>
      <c r="M218" s="178"/>
    </row>
    <row r="219" spans="1:13" s="7" customFormat="1" ht="44.1" customHeight="1" x14ac:dyDescent="0.15">
      <c r="A219" s="193"/>
      <c r="B219" s="194"/>
      <c r="C219" s="177"/>
      <c r="D219" s="194"/>
      <c r="E219" s="180"/>
      <c r="F219" s="194"/>
      <c r="G219" s="181" t="s">
        <v>3120</v>
      </c>
      <c r="H219" s="178"/>
      <c r="I219" s="178"/>
      <c r="J219" s="181" t="s">
        <v>3121</v>
      </c>
      <c r="K219" s="211"/>
      <c r="L219" s="209"/>
      <c r="M219" s="178"/>
    </row>
    <row r="220" spans="1:13" s="7" customFormat="1" ht="68.099999999999994" customHeight="1" x14ac:dyDescent="0.15">
      <c r="A220" s="193"/>
      <c r="B220" s="194"/>
      <c r="C220" s="177"/>
      <c r="D220" s="194"/>
      <c r="E220" s="180"/>
      <c r="F220" s="194"/>
      <c r="G220" s="181" t="s">
        <v>3122</v>
      </c>
      <c r="H220" s="178"/>
      <c r="I220" s="178"/>
      <c r="J220" s="181" t="s">
        <v>3122</v>
      </c>
      <c r="K220" s="212" t="s">
        <v>3124</v>
      </c>
      <c r="L220" s="209"/>
      <c r="M220" s="178"/>
    </row>
    <row r="221" spans="1:13" s="7" customFormat="1" ht="68.099999999999994" customHeight="1" x14ac:dyDescent="0.15">
      <c r="A221" s="243"/>
      <c r="B221" s="244"/>
      <c r="C221" s="195"/>
      <c r="D221" s="244"/>
      <c r="E221" s="197"/>
      <c r="F221" s="198"/>
      <c r="G221" s="181" t="s">
        <v>437</v>
      </c>
      <c r="H221" s="178"/>
      <c r="I221" s="178"/>
      <c r="J221" s="181" t="s">
        <v>437</v>
      </c>
      <c r="K221" s="206" t="s">
        <v>2746</v>
      </c>
      <c r="L221" s="179"/>
      <c r="M221" s="178"/>
    </row>
    <row r="222" spans="1:13" s="7" customFormat="1" ht="44.1" customHeight="1" x14ac:dyDescent="0.15">
      <c r="A222" s="193"/>
      <c r="B222" s="194"/>
      <c r="C222" s="177"/>
      <c r="D222" s="194"/>
      <c r="E222" s="171" t="s">
        <v>8</v>
      </c>
      <c r="F222" s="191" t="s">
        <v>3126</v>
      </c>
      <c r="G222" s="181" t="s">
        <v>145</v>
      </c>
      <c r="H222" s="178"/>
      <c r="I222" s="178"/>
      <c r="J222" s="181" t="s">
        <v>438</v>
      </c>
      <c r="K222" s="217" t="s">
        <v>85</v>
      </c>
      <c r="L222" s="209"/>
      <c r="M222" s="178"/>
    </row>
    <row r="223" spans="1:13" s="7" customFormat="1" ht="44.1" customHeight="1" x14ac:dyDescent="0.15">
      <c r="A223" s="193"/>
      <c r="B223" s="194"/>
      <c r="C223" s="177"/>
      <c r="D223" s="194"/>
      <c r="E223" s="180"/>
      <c r="F223" s="194"/>
      <c r="G223" s="181" t="s">
        <v>7064</v>
      </c>
      <c r="H223" s="178"/>
      <c r="I223" s="178"/>
      <c r="J223" s="181" t="s">
        <v>7065</v>
      </c>
      <c r="K223" s="268"/>
      <c r="L223" s="209"/>
      <c r="M223" s="178"/>
    </row>
    <row r="224" spans="1:13" s="7" customFormat="1" ht="44.1" customHeight="1" x14ac:dyDescent="0.15">
      <c r="A224" s="193"/>
      <c r="B224" s="194"/>
      <c r="C224" s="177"/>
      <c r="D224" s="194"/>
      <c r="E224" s="180"/>
      <c r="F224" s="194"/>
      <c r="G224" s="206" t="s">
        <v>3127</v>
      </c>
      <c r="H224" s="179"/>
      <c r="I224" s="179"/>
      <c r="J224" s="181" t="s">
        <v>7066</v>
      </c>
      <c r="K224" s="214" t="s">
        <v>32</v>
      </c>
      <c r="L224" s="209"/>
      <c r="M224" s="178"/>
    </row>
    <row r="225" spans="1:13" s="7" customFormat="1" ht="44.1" customHeight="1" x14ac:dyDescent="0.15">
      <c r="A225" s="193"/>
      <c r="B225" s="194"/>
      <c r="C225" s="177"/>
      <c r="D225" s="194"/>
      <c r="E225" s="180"/>
      <c r="F225" s="194"/>
      <c r="G225" s="206" t="s">
        <v>7067</v>
      </c>
      <c r="H225" s="179"/>
      <c r="I225" s="179"/>
      <c r="J225" s="181" t="s">
        <v>7068</v>
      </c>
      <c r="K225" s="209"/>
      <c r="L225" s="209"/>
      <c r="M225" s="178"/>
    </row>
    <row r="226" spans="1:13" s="7" customFormat="1" ht="44.1" customHeight="1" x14ac:dyDescent="0.15">
      <c r="A226" s="193"/>
      <c r="B226" s="194"/>
      <c r="C226" s="177"/>
      <c r="D226" s="194"/>
      <c r="E226" s="180"/>
      <c r="F226" s="194"/>
      <c r="G226" s="206" t="s">
        <v>233</v>
      </c>
      <c r="H226" s="179"/>
      <c r="I226" s="179"/>
      <c r="J226" s="181" t="s">
        <v>7069</v>
      </c>
      <c r="K226" s="209"/>
      <c r="L226" s="209"/>
      <c r="M226" s="178"/>
    </row>
    <row r="227" spans="1:13" s="7" customFormat="1" ht="44.1" customHeight="1" x14ac:dyDescent="0.15">
      <c r="A227" s="193"/>
      <c r="B227" s="194"/>
      <c r="C227" s="177"/>
      <c r="D227" s="194"/>
      <c r="E227" s="180"/>
      <c r="F227" s="194"/>
      <c r="G227" s="206" t="s">
        <v>3128</v>
      </c>
      <c r="H227" s="179"/>
      <c r="I227" s="179"/>
      <c r="J227" s="181" t="s">
        <v>7070</v>
      </c>
      <c r="K227" s="209"/>
      <c r="L227" s="209"/>
      <c r="M227" s="178"/>
    </row>
    <row r="228" spans="1:13" s="7" customFormat="1" ht="56.1" customHeight="1" x14ac:dyDescent="0.15">
      <c r="A228" s="193"/>
      <c r="B228" s="194"/>
      <c r="C228" s="177"/>
      <c r="D228" s="194"/>
      <c r="E228" s="180"/>
      <c r="F228" s="194"/>
      <c r="G228" s="206" t="s">
        <v>3130</v>
      </c>
      <c r="H228" s="179"/>
      <c r="I228" s="179"/>
      <c r="J228" s="181" t="s">
        <v>7071</v>
      </c>
      <c r="K228" s="209"/>
      <c r="L228" s="209"/>
      <c r="M228" s="178"/>
    </row>
    <row r="229" spans="1:13" s="7" customFormat="1" ht="44.1" customHeight="1" x14ac:dyDescent="0.15">
      <c r="A229" s="193"/>
      <c r="B229" s="194"/>
      <c r="C229" s="177"/>
      <c r="D229" s="194"/>
      <c r="E229" s="180"/>
      <c r="F229" s="194"/>
      <c r="G229" s="206" t="s">
        <v>3132</v>
      </c>
      <c r="H229" s="179"/>
      <c r="I229" s="179"/>
      <c r="J229" s="181" t="s">
        <v>7072</v>
      </c>
      <c r="K229" s="211"/>
      <c r="L229" s="209"/>
      <c r="M229" s="178"/>
    </row>
    <row r="230" spans="1:13" s="7" customFormat="1" ht="80.099999999999994" customHeight="1" x14ac:dyDescent="0.15">
      <c r="A230" s="193"/>
      <c r="B230" s="194"/>
      <c r="C230" s="177"/>
      <c r="D230" s="194"/>
      <c r="E230" s="180"/>
      <c r="F230" s="194"/>
      <c r="G230" s="206" t="s">
        <v>3134</v>
      </c>
      <c r="H230" s="179"/>
      <c r="I230" s="179"/>
      <c r="J230" s="206" t="s">
        <v>3134</v>
      </c>
      <c r="K230" s="212" t="s">
        <v>3136</v>
      </c>
      <c r="L230" s="209"/>
      <c r="M230" s="178"/>
    </row>
    <row r="231" spans="1:13" s="7" customFormat="1" ht="68.099999999999994" customHeight="1" x14ac:dyDescent="0.15">
      <c r="A231" s="193"/>
      <c r="B231" s="194"/>
      <c r="C231" s="177"/>
      <c r="D231" s="194"/>
      <c r="E231" s="180"/>
      <c r="F231" s="194"/>
      <c r="G231" s="206" t="s">
        <v>3137</v>
      </c>
      <c r="H231" s="179"/>
      <c r="I231" s="179"/>
      <c r="J231" s="206" t="s">
        <v>3137</v>
      </c>
      <c r="K231" s="212" t="s">
        <v>3139</v>
      </c>
      <c r="L231" s="209"/>
      <c r="M231" s="178"/>
    </row>
    <row r="232" spans="1:13" s="7" customFormat="1" ht="44.1" customHeight="1" x14ac:dyDescent="0.15">
      <c r="A232" s="193"/>
      <c r="B232" s="194"/>
      <c r="C232" s="177"/>
      <c r="D232" s="194"/>
      <c r="E232" s="197"/>
      <c r="F232" s="198"/>
      <c r="G232" s="206" t="s">
        <v>3140</v>
      </c>
      <c r="H232" s="179"/>
      <c r="I232" s="179"/>
      <c r="J232" s="206" t="s">
        <v>3140</v>
      </c>
      <c r="K232" s="206" t="s">
        <v>440</v>
      </c>
      <c r="L232" s="179"/>
      <c r="M232" s="178"/>
    </row>
    <row r="233" spans="1:13" s="7" customFormat="1" ht="44.1" customHeight="1" x14ac:dyDescent="0.15">
      <c r="A233" s="193"/>
      <c r="B233" s="194"/>
      <c r="C233" s="177"/>
      <c r="D233" s="194"/>
      <c r="E233" s="171" t="s">
        <v>9</v>
      </c>
      <c r="F233" s="191" t="s">
        <v>3142</v>
      </c>
      <c r="G233" s="206" t="s">
        <v>7073</v>
      </c>
      <c r="H233" s="179"/>
      <c r="I233" s="179"/>
      <c r="J233" s="206" t="s">
        <v>7074</v>
      </c>
      <c r="K233" s="212" t="s">
        <v>85</v>
      </c>
      <c r="L233" s="209"/>
      <c r="M233" s="178"/>
    </row>
    <row r="234" spans="1:13" s="7" customFormat="1" ht="44.1" customHeight="1" x14ac:dyDescent="0.15">
      <c r="A234" s="193"/>
      <c r="B234" s="194"/>
      <c r="C234" s="177"/>
      <c r="D234" s="194"/>
      <c r="E234" s="180"/>
      <c r="F234" s="194"/>
      <c r="G234" s="206" t="s">
        <v>3143</v>
      </c>
      <c r="H234" s="179"/>
      <c r="I234" s="179"/>
      <c r="J234" s="206" t="s">
        <v>7075</v>
      </c>
      <c r="K234" s="212" t="s">
        <v>32</v>
      </c>
      <c r="L234" s="209"/>
      <c r="M234" s="178"/>
    </row>
    <row r="235" spans="1:13" s="7" customFormat="1" ht="56.1" customHeight="1" x14ac:dyDescent="0.15">
      <c r="A235" s="193"/>
      <c r="B235" s="194"/>
      <c r="C235" s="177"/>
      <c r="D235" s="194"/>
      <c r="E235" s="180"/>
      <c r="F235" s="194"/>
      <c r="G235" s="206" t="s">
        <v>3145</v>
      </c>
      <c r="H235" s="179"/>
      <c r="I235" s="179"/>
      <c r="J235" s="206" t="s">
        <v>3145</v>
      </c>
      <c r="K235" s="212" t="s">
        <v>270</v>
      </c>
      <c r="L235" s="209"/>
      <c r="M235" s="178"/>
    </row>
    <row r="236" spans="1:13" s="7" customFormat="1" ht="56.1" customHeight="1" x14ac:dyDescent="0.15">
      <c r="A236" s="193"/>
      <c r="B236" s="194"/>
      <c r="C236" s="177"/>
      <c r="D236" s="194"/>
      <c r="E236" s="180"/>
      <c r="F236" s="194"/>
      <c r="G236" s="206" t="s">
        <v>146</v>
      </c>
      <c r="H236" s="179"/>
      <c r="I236" s="179"/>
      <c r="J236" s="206" t="s">
        <v>146</v>
      </c>
      <c r="K236" s="214" t="s">
        <v>3148</v>
      </c>
      <c r="L236" s="209"/>
      <c r="M236" s="178"/>
    </row>
    <row r="237" spans="1:13" s="7" customFormat="1" ht="32.1" customHeight="1" x14ac:dyDescent="0.15">
      <c r="A237" s="193"/>
      <c r="B237" s="194"/>
      <c r="C237" s="177"/>
      <c r="D237" s="194"/>
      <c r="E237" s="180"/>
      <c r="F237" s="194"/>
      <c r="G237" s="206" t="s">
        <v>3149</v>
      </c>
      <c r="H237" s="179"/>
      <c r="I237" s="179"/>
      <c r="J237" s="206" t="s">
        <v>3149</v>
      </c>
      <c r="K237" s="209"/>
      <c r="L237" s="209"/>
      <c r="M237" s="178"/>
    </row>
    <row r="238" spans="1:13" s="7" customFormat="1" ht="32.1" customHeight="1" x14ac:dyDescent="0.15">
      <c r="A238" s="193"/>
      <c r="B238" s="194"/>
      <c r="C238" s="177"/>
      <c r="D238" s="194"/>
      <c r="E238" s="180"/>
      <c r="F238" s="194"/>
      <c r="G238" s="206" t="s">
        <v>3151</v>
      </c>
      <c r="H238" s="179"/>
      <c r="I238" s="179"/>
      <c r="J238" s="206" t="s">
        <v>3151</v>
      </c>
      <c r="K238" s="211"/>
      <c r="L238" s="209"/>
      <c r="M238" s="178"/>
    </row>
    <row r="239" spans="1:13" s="7" customFormat="1" ht="56.1" customHeight="1" x14ac:dyDescent="0.15">
      <c r="A239" s="193"/>
      <c r="B239" s="194"/>
      <c r="C239" s="177"/>
      <c r="D239" s="194"/>
      <c r="E239" s="180"/>
      <c r="F239" s="194"/>
      <c r="G239" s="206" t="s">
        <v>3153</v>
      </c>
      <c r="H239" s="179"/>
      <c r="I239" s="179"/>
      <c r="J239" s="206" t="s">
        <v>3153</v>
      </c>
      <c r="K239" s="214" t="s">
        <v>3155</v>
      </c>
      <c r="L239" s="209"/>
      <c r="M239" s="178"/>
    </row>
    <row r="240" spans="1:13" s="7" customFormat="1" ht="32.1" customHeight="1" x14ac:dyDescent="0.15">
      <c r="A240" s="193"/>
      <c r="B240" s="194"/>
      <c r="C240" s="177"/>
      <c r="D240" s="194"/>
      <c r="E240" s="180"/>
      <c r="F240" s="194"/>
      <c r="G240" s="206" t="s">
        <v>3156</v>
      </c>
      <c r="H240" s="179"/>
      <c r="I240" s="179"/>
      <c r="J240" s="206" t="s">
        <v>3156</v>
      </c>
      <c r="K240" s="209"/>
      <c r="L240" s="209"/>
      <c r="M240" s="178"/>
    </row>
    <row r="241" spans="1:13" s="7" customFormat="1" ht="32.1" customHeight="1" x14ac:dyDescent="0.15">
      <c r="A241" s="193"/>
      <c r="B241" s="194"/>
      <c r="C241" s="177"/>
      <c r="D241" s="194"/>
      <c r="E241" s="180"/>
      <c r="F241" s="194"/>
      <c r="G241" s="206" t="s">
        <v>3158</v>
      </c>
      <c r="H241" s="179"/>
      <c r="I241" s="179"/>
      <c r="J241" s="206" t="s">
        <v>3158</v>
      </c>
      <c r="K241" s="209"/>
      <c r="L241" s="209"/>
      <c r="M241" s="178"/>
    </row>
    <row r="242" spans="1:13" s="7" customFormat="1" ht="32.1" customHeight="1" x14ac:dyDescent="0.15">
      <c r="A242" s="193"/>
      <c r="B242" s="194"/>
      <c r="C242" s="177"/>
      <c r="D242" s="194"/>
      <c r="E242" s="197"/>
      <c r="F242" s="198"/>
      <c r="G242" s="206" t="s">
        <v>3160</v>
      </c>
      <c r="H242" s="179"/>
      <c r="I242" s="179"/>
      <c r="J242" s="206" t="s">
        <v>3160</v>
      </c>
      <c r="K242" s="211"/>
      <c r="L242" s="209"/>
      <c r="M242" s="178"/>
    </row>
    <row r="243" spans="1:13" s="7" customFormat="1" ht="32.1" customHeight="1" x14ac:dyDescent="0.15">
      <c r="A243" s="193"/>
      <c r="B243" s="194"/>
      <c r="C243" s="177"/>
      <c r="D243" s="194"/>
      <c r="E243" s="171" t="s">
        <v>12</v>
      </c>
      <c r="F243" s="191" t="s">
        <v>5323</v>
      </c>
      <c r="G243" s="181" t="s">
        <v>5324</v>
      </c>
      <c r="H243" s="178"/>
      <c r="I243" s="178"/>
      <c r="J243" s="181" t="s">
        <v>7076</v>
      </c>
      <c r="K243" s="214" t="s">
        <v>85</v>
      </c>
      <c r="L243" s="209"/>
      <c r="M243" s="178"/>
    </row>
    <row r="244" spans="1:13" s="7" customFormat="1" ht="32.1" customHeight="1" x14ac:dyDescent="0.15">
      <c r="A244" s="193"/>
      <c r="B244" s="194"/>
      <c r="C244" s="177"/>
      <c r="D244" s="194"/>
      <c r="E244" s="180"/>
      <c r="F244" s="194"/>
      <c r="G244" s="181" t="s">
        <v>5326</v>
      </c>
      <c r="H244" s="178"/>
      <c r="I244" s="178"/>
      <c r="J244" s="181" t="s">
        <v>7077</v>
      </c>
      <c r="K244" s="209"/>
      <c r="L244" s="209"/>
      <c r="M244" s="178"/>
    </row>
    <row r="245" spans="1:13" s="7" customFormat="1" ht="32.1" customHeight="1" x14ac:dyDescent="0.15">
      <c r="A245" s="193"/>
      <c r="B245" s="194"/>
      <c r="C245" s="177"/>
      <c r="D245" s="194"/>
      <c r="E245" s="180"/>
      <c r="F245" s="194"/>
      <c r="G245" s="181" t="s">
        <v>5328</v>
      </c>
      <c r="H245" s="178"/>
      <c r="I245" s="178"/>
      <c r="J245" s="181" t="s">
        <v>7078</v>
      </c>
      <c r="K245" s="209"/>
      <c r="L245" s="209"/>
      <c r="M245" s="178"/>
    </row>
    <row r="246" spans="1:13" s="7" customFormat="1" ht="32.1" customHeight="1" x14ac:dyDescent="0.15">
      <c r="A246" s="193"/>
      <c r="B246" s="194"/>
      <c r="C246" s="177"/>
      <c r="D246" s="194"/>
      <c r="E246" s="197"/>
      <c r="F246" s="198"/>
      <c r="G246" s="181" t="s">
        <v>5330</v>
      </c>
      <c r="H246" s="178"/>
      <c r="I246" s="178"/>
      <c r="J246" s="181" t="s">
        <v>7079</v>
      </c>
      <c r="K246" s="209"/>
      <c r="L246" s="209"/>
      <c r="M246" s="178"/>
    </row>
    <row r="247" spans="1:13" s="7" customFormat="1" ht="44.1" customHeight="1" x14ac:dyDescent="0.15">
      <c r="A247" s="193"/>
      <c r="B247" s="194"/>
      <c r="C247" s="177"/>
      <c r="D247" s="194"/>
      <c r="E247" s="171" t="s">
        <v>13</v>
      </c>
      <c r="F247" s="191" t="s">
        <v>3162</v>
      </c>
      <c r="G247" s="206" t="s">
        <v>3163</v>
      </c>
      <c r="H247" s="179"/>
      <c r="I247" s="179"/>
      <c r="J247" s="206" t="s">
        <v>7080</v>
      </c>
      <c r="K247" s="211"/>
      <c r="L247" s="209"/>
      <c r="M247" s="178"/>
    </row>
    <row r="248" spans="1:13" s="7" customFormat="1" ht="44.1" customHeight="1" x14ac:dyDescent="0.15">
      <c r="A248" s="193"/>
      <c r="B248" s="194"/>
      <c r="C248" s="177"/>
      <c r="D248" s="194"/>
      <c r="E248" s="180"/>
      <c r="F248" s="194"/>
      <c r="G248" s="206" t="s">
        <v>3165</v>
      </c>
      <c r="H248" s="179"/>
      <c r="I248" s="179"/>
      <c r="J248" s="206" t="s">
        <v>3165</v>
      </c>
      <c r="K248" s="212" t="s">
        <v>3167</v>
      </c>
      <c r="L248" s="209"/>
      <c r="M248" s="178"/>
    </row>
    <row r="249" spans="1:13" s="7" customFormat="1" ht="44.1" customHeight="1" x14ac:dyDescent="0.15">
      <c r="A249" s="193"/>
      <c r="B249" s="194"/>
      <c r="C249" s="177"/>
      <c r="D249" s="194"/>
      <c r="E249" s="180"/>
      <c r="F249" s="194"/>
      <c r="G249" s="206" t="s">
        <v>3168</v>
      </c>
      <c r="H249" s="179"/>
      <c r="I249" s="179"/>
      <c r="J249" s="206" t="s">
        <v>7081</v>
      </c>
      <c r="K249" s="212" t="s">
        <v>83</v>
      </c>
      <c r="L249" s="209"/>
      <c r="M249" s="178"/>
    </row>
    <row r="250" spans="1:13" s="7" customFormat="1" ht="44.1" customHeight="1" x14ac:dyDescent="0.15">
      <c r="A250" s="193"/>
      <c r="B250" s="194"/>
      <c r="C250" s="177"/>
      <c r="D250" s="194"/>
      <c r="E250" s="197"/>
      <c r="F250" s="198"/>
      <c r="G250" s="269" t="s">
        <v>7082</v>
      </c>
      <c r="H250" s="240"/>
      <c r="I250" s="240"/>
      <c r="J250" s="269" t="s">
        <v>7083</v>
      </c>
      <c r="K250" s="212" t="s">
        <v>80</v>
      </c>
      <c r="L250" s="209"/>
      <c r="M250" s="178"/>
    </row>
    <row r="251" spans="1:13" s="7" customFormat="1" ht="44.1" customHeight="1" x14ac:dyDescent="0.15">
      <c r="A251" s="193"/>
      <c r="B251" s="194"/>
      <c r="C251" s="177"/>
      <c r="D251" s="194"/>
      <c r="E251" s="171" t="s">
        <v>14</v>
      </c>
      <c r="F251" s="191" t="s">
        <v>3177</v>
      </c>
      <c r="G251" s="206" t="s">
        <v>3180</v>
      </c>
      <c r="H251" s="179"/>
      <c r="I251" s="179"/>
      <c r="J251" s="206" t="s">
        <v>7084</v>
      </c>
      <c r="K251" s="212" t="s">
        <v>85</v>
      </c>
      <c r="L251" s="209"/>
      <c r="M251" s="178"/>
    </row>
    <row r="252" spans="1:13" s="7" customFormat="1" ht="44.1" customHeight="1" x14ac:dyDescent="0.15">
      <c r="A252" s="193"/>
      <c r="B252" s="194"/>
      <c r="C252" s="177"/>
      <c r="D252" s="194"/>
      <c r="E252" s="180"/>
      <c r="F252" s="194"/>
      <c r="G252" s="206" t="s">
        <v>7085</v>
      </c>
      <c r="H252" s="179"/>
      <c r="I252" s="179"/>
      <c r="J252" s="206" t="s">
        <v>7086</v>
      </c>
      <c r="K252" s="214" t="s">
        <v>32</v>
      </c>
      <c r="L252" s="209"/>
      <c r="M252" s="178"/>
    </row>
    <row r="253" spans="1:13" s="7" customFormat="1" ht="44.1" customHeight="1" x14ac:dyDescent="0.15">
      <c r="A253" s="193"/>
      <c r="B253" s="194"/>
      <c r="C253" s="177"/>
      <c r="D253" s="194"/>
      <c r="E253" s="197"/>
      <c r="F253" s="198"/>
      <c r="G253" s="206" t="s">
        <v>5332</v>
      </c>
      <c r="H253" s="179"/>
      <c r="I253" s="179"/>
      <c r="J253" s="206" t="s">
        <v>7087</v>
      </c>
      <c r="K253" s="211"/>
      <c r="L253" s="209"/>
      <c r="M253" s="178"/>
    </row>
    <row r="254" spans="1:13" s="7" customFormat="1" ht="56.1" customHeight="1" x14ac:dyDescent="0.15">
      <c r="A254" s="193"/>
      <c r="B254" s="194"/>
      <c r="C254" s="177"/>
      <c r="D254" s="194"/>
      <c r="E254" s="171" t="s">
        <v>20</v>
      </c>
      <c r="F254" s="191" t="s">
        <v>148</v>
      </c>
      <c r="G254" s="206" t="s">
        <v>7088</v>
      </c>
      <c r="H254" s="179"/>
      <c r="I254" s="179"/>
      <c r="J254" s="206" t="s">
        <v>7089</v>
      </c>
      <c r="K254" s="212" t="s">
        <v>85</v>
      </c>
      <c r="L254" s="209"/>
      <c r="M254" s="178"/>
    </row>
    <row r="255" spans="1:13" s="7" customFormat="1" ht="32.1" customHeight="1" x14ac:dyDescent="0.15">
      <c r="A255" s="193"/>
      <c r="B255" s="194"/>
      <c r="C255" s="177"/>
      <c r="D255" s="194"/>
      <c r="E255" s="197"/>
      <c r="F255" s="198"/>
      <c r="G255" s="206" t="s">
        <v>3188</v>
      </c>
      <c r="H255" s="179"/>
      <c r="I255" s="179"/>
      <c r="J255" s="206" t="s">
        <v>3189</v>
      </c>
      <c r="K255" s="212" t="s">
        <v>83</v>
      </c>
      <c r="L255" s="209"/>
      <c r="M255" s="178"/>
    </row>
    <row r="256" spans="1:13" s="7" customFormat="1" ht="44.1" customHeight="1" x14ac:dyDescent="0.15">
      <c r="A256" s="193"/>
      <c r="B256" s="194"/>
      <c r="C256" s="177"/>
      <c r="D256" s="194"/>
      <c r="E256" s="171" t="s">
        <v>24</v>
      </c>
      <c r="F256" s="191" t="s">
        <v>3190</v>
      </c>
      <c r="G256" s="206" t="s">
        <v>7090</v>
      </c>
      <c r="H256" s="179"/>
      <c r="I256" s="179"/>
      <c r="J256" s="206" t="s">
        <v>7091</v>
      </c>
      <c r="K256" s="212" t="s">
        <v>85</v>
      </c>
      <c r="L256" s="209"/>
      <c r="M256" s="178"/>
    </row>
    <row r="257" spans="1:13" s="7" customFormat="1" ht="44.1" customHeight="1" x14ac:dyDescent="0.15">
      <c r="A257" s="193"/>
      <c r="B257" s="194"/>
      <c r="C257" s="184"/>
      <c r="D257" s="198"/>
      <c r="E257" s="197"/>
      <c r="F257" s="198"/>
      <c r="G257" s="206" t="s">
        <v>3204</v>
      </c>
      <c r="H257" s="179"/>
      <c r="I257" s="189"/>
      <c r="J257" s="206" t="s">
        <v>7092</v>
      </c>
      <c r="K257" s="212" t="s">
        <v>32</v>
      </c>
      <c r="L257" s="211"/>
      <c r="M257" s="187"/>
    </row>
    <row r="258" spans="1:13" s="7" customFormat="1" ht="68.099999999999994" customHeight="1" x14ac:dyDescent="0.15">
      <c r="A258" s="193"/>
      <c r="B258" s="194"/>
      <c r="C258" s="202">
        <v>5</v>
      </c>
      <c r="D258" s="191" t="s">
        <v>3206</v>
      </c>
      <c r="E258" s="171" t="s">
        <v>5</v>
      </c>
      <c r="F258" s="191" t="s">
        <v>149</v>
      </c>
      <c r="G258" s="206" t="s">
        <v>3207</v>
      </c>
      <c r="H258" s="179"/>
      <c r="I258" s="173" t="s">
        <v>7093</v>
      </c>
      <c r="J258" s="206" t="s">
        <v>7094</v>
      </c>
      <c r="K258" s="212" t="s">
        <v>85</v>
      </c>
      <c r="L258" s="214" t="s">
        <v>23</v>
      </c>
      <c r="M258" s="173" t="s">
        <v>3208</v>
      </c>
    </row>
    <row r="259" spans="1:13" s="7" customFormat="1" ht="44.1" customHeight="1" x14ac:dyDescent="0.15">
      <c r="A259" s="193"/>
      <c r="B259" s="194"/>
      <c r="C259" s="177"/>
      <c r="D259" s="194"/>
      <c r="E259" s="180"/>
      <c r="F259" s="194"/>
      <c r="G259" s="206" t="s">
        <v>3209</v>
      </c>
      <c r="H259" s="179"/>
      <c r="I259" s="179"/>
      <c r="J259" s="206" t="s">
        <v>7095</v>
      </c>
      <c r="K259" s="214" t="s">
        <v>32</v>
      </c>
      <c r="L259" s="209"/>
      <c r="M259" s="179"/>
    </row>
    <row r="260" spans="1:13" s="7" customFormat="1" ht="56.1" customHeight="1" x14ac:dyDescent="0.15">
      <c r="A260" s="193"/>
      <c r="B260" s="194"/>
      <c r="C260" s="177"/>
      <c r="D260" s="194"/>
      <c r="E260" s="180"/>
      <c r="F260" s="194"/>
      <c r="G260" s="206" t="s">
        <v>3211</v>
      </c>
      <c r="H260" s="179"/>
      <c r="I260" s="179"/>
      <c r="J260" s="206" t="s">
        <v>7096</v>
      </c>
      <c r="K260" s="209"/>
      <c r="L260" s="209"/>
      <c r="M260" s="179"/>
    </row>
    <row r="261" spans="1:13" s="7" customFormat="1" ht="56.1" customHeight="1" x14ac:dyDescent="0.15">
      <c r="A261" s="193"/>
      <c r="B261" s="194"/>
      <c r="C261" s="177"/>
      <c r="D261" s="194"/>
      <c r="E261" s="180"/>
      <c r="F261" s="194"/>
      <c r="G261" s="206" t="s">
        <v>3213</v>
      </c>
      <c r="H261" s="179"/>
      <c r="I261" s="179"/>
      <c r="J261" s="206" t="s">
        <v>7097</v>
      </c>
      <c r="K261" s="209"/>
      <c r="L261" s="209"/>
      <c r="M261" s="179"/>
    </row>
    <row r="262" spans="1:13" s="7" customFormat="1" ht="56.1" customHeight="1" x14ac:dyDescent="0.15">
      <c r="A262" s="201"/>
      <c r="B262" s="198"/>
      <c r="C262" s="184"/>
      <c r="D262" s="198"/>
      <c r="E262" s="197"/>
      <c r="F262" s="198"/>
      <c r="G262" s="206" t="s">
        <v>3215</v>
      </c>
      <c r="H262" s="189"/>
      <c r="I262" s="189"/>
      <c r="J262" s="206" t="s">
        <v>7098</v>
      </c>
      <c r="K262" s="211"/>
      <c r="L262" s="211"/>
      <c r="M262" s="189"/>
    </row>
    <row r="263" spans="1:13" s="7" customFormat="1" ht="44.1" customHeight="1" x14ac:dyDescent="0.15">
      <c r="A263" s="190">
        <v>63</v>
      </c>
      <c r="B263" s="191" t="s">
        <v>445</v>
      </c>
      <c r="C263" s="202">
        <v>1</v>
      </c>
      <c r="D263" s="191" t="s">
        <v>446</v>
      </c>
      <c r="E263" s="171" t="s">
        <v>6</v>
      </c>
      <c r="F263" s="191" t="s">
        <v>5361</v>
      </c>
      <c r="G263" s="206" t="s">
        <v>7099</v>
      </c>
      <c r="H263" s="173" t="s">
        <v>445</v>
      </c>
      <c r="I263" s="173" t="s">
        <v>445</v>
      </c>
      <c r="J263" s="206" t="s">
        <v>7100</v>
      </c>
      <c r="K263" s="173" t="s">
        <v>85</v>
      </c>
      <c r="L263" s="173" t="s">
        <v>17</v>
      </c>
      <c r="M263" s="174" t="s">
        <v>16</v>
      </c>
    </row>
    <row r="264" spans="1:13" s="7" customFormat="1" ht="32.1" customHeight="1" x14ac:dyDescent="0.15">
      <c r="A264" s="193"/>
      <c r="B264" s="194"/>
      <c r="C264" s="177"/>
      <c r="D264" s="194"/>
      <c r="E264" s="180"/>
      <c r="F264" s="194"/>
      <c r="G264" s="206" t="s">
        <v>7101</v>
      </c>
      <c r="H264" s="179"/>
      <c r="I264" s="179"/>
      <c r="J264" s="206" t="s">
        <v>7102</v>
      </c>
      <c r="K264" s="179"/>
      <c r="L264" s="179"/>
      <c r="M264" s="178"/>
    </row>
    <row r="265" spans="1:13" s="7" customFormat="1" ht="44.1" customHeight="1" x14ac:dyDescent="0.15">
      <c r="A265" s="193"/>
      <c r="B265" s="194"/>
      <c r="C265" s="177"/>
      <c r="D265" s="194"/>
      <c r="E265" s="180"/>
      <c r="F265" s="194"/>
      <c r="G265" s="206" t="s">
        <v>7103</v>
      </c>
      <c r="H265" s="179"/>
      <c r="I265" s="179"/>
      <c r="J265" s="206" t="s">
        <v>7104</v>
      </c>
      <c r="K265" s="189"/>
      <c r="L265" s="179"/>
      <c r="M265" s="178"/>
    </row>
    <row r="266" spans="1:13" s="7" customFormat="1" ht="32.1" customHeight="1" x14ac:dyDescent="0.15">
      <c r="A266" s="193"/>
      <c r="B266" s="194"/>
      <c r="C266" s="177"/>
      <c r="D266" s="194"/>
      <c r="E266" s="180"/>
      <c r="F266" s="194"/>
      <c r="G266" s="206" t="s">
        <v>154</v>
      </c>
      <c r="H266" s="179"/>
      <c r="I266" s="179"/>
      <c r="J266" s="206" t="s">
        <v>7105</v>
      </c>
      <c r="K266" s="206" t="s">
        <v>83</v>
      </c>
      <c r="L266" s="179"/>
      <c r="M266" s="178"/>
    </row>
    <row r="267" spans="1:13" s="7" customFormat="1" ht="44.1" customHeight="1" x14ac:dyDescent="0.15">
      <c r="A267" s="193"/>
      <c r="B267" s="194"/>
      <c r="C267" s="177"/>
      <c r="D267" s="194"/>
      <c r="E267" s="197"/>
      <c r="F267" s="198"/>
      <c r="G267" s="206" t="s">
        <v>7106</v>
      </c>
      <c r="H267" s="179"/>
      <c r="I267" s="179"/>
      <c r="J267" s="206" t="s">
        <v>7107</v>
      </c>
      <c r="K267" s="206" t="s">
        <v>32</v>
      </c>
      <c r="L267" s="179"/>
      <c r="M267" s="178"/>
    </row>
    <row r="268" spans="1:13" s="7" customFormat="1" ht="44.1" customHeight="1" x14ac:dyDescent="0.15">
      <c r="A268" s="193"/>
      <c r="B268" s="194"/>
      <c r="C268" s="184"/>
      <c r="D268" s="198"/>
      <c r="E268" s="185" t="s">
        <v>7</v>
      </c>
      <c r="F268" s="204" t="s">
        <v>4544</v>
      </c>
      <c r="G268" s="206" t="s">
        <v>5364</v>
      </c>
      <c r="H268" s="179"/>
      <c r="I268" s="189"/>
      <c r="J268" s="206" t="s">
        <v>7108</v>
      </c>
      <c r="K268" s="206" t="s">
        <v>83</v>
      </c>
      <c r="L268" s="189"/>
      <c r="M268" s="187"/>
    </row>
    <row r="269" spans="1:13" s="7" customFormat="1" ht="44.1" customHeight="1" x14ac:dyDescent="0.15">
      <c r="A269" s="193"/>
      <c r="B269" s="194"/>
      <c r="C269" s="242">
        <v>2</v>
      </c>
      <c r="D269" s="204" t="s">
        <v>4549</v>
      </c>
      <c r="E269" s="185" t="s">
        <v>7</v>
      </c>
      <c r="F269" s="204" t="s">
        <v>4550</v>
      </c>
      <c r="G269" s="206" t="s">
        <v>5706</v>
      </c>
      <c r="H269" s="179"/>
      <c r="I269" s="206" t="s">
        <v>4549</v>
      </c>
      <c r="J269" s="206" t="s">
        <v>5369</v>
      </c>
      <c r="K269" s="212" t="s">
        <v>85</v>
      </c>
      <c r="L269" s="206" t="s">
        <v>17</v>
      </c>
      <c r="M269" s="181" t="s">
        <v>16</v>
      </c>
    </row>
    <row r="270" spans="1:13" s="7" customFormat="1" ht="32.1" customHeight="1" x14ac:dyDescent="0.15">
      <c r="A270" s="193"/>
      <c r="B270" s="194"/>
      <c r="C270" s="202">
        <v>3</v>
      </c>
      <c r="D270" s="191" t="s">
        <v>447</v>
      </c>
      <c r="E270" s="185" t="s">
        <v>5</v>
      </c>
      <c r="F270" s="204" t="s">
        <v>3229</v>
      </c>
      <c r="G270" s="206" t="s">
        <v>3229</v>
      </c>
      <c r="H270" s="179"/>
      <c r="I270" s="173" t="s">
        <v>447</v>
      </c>
      <c r="J270" s="206" t="s">
        <v>5708</v>
      </c>
      <c r="K270" s="214" t="s">
        <v>85</v>
      </c>
      <c r="L270" s="173" t="s">
        <v>17</v>
      </c>
      <c r="M270" s="174" t="s">
        <v>16</v>
      </c>
    </row>
    <row r="271" spans="1:13" s="7" customFormat="1" ht="32.1" customHeight="1" x14ac:dyDescent="0.15">
      <c r="A271" s="193"/>
      <c r="B271" s="194"/>
      <c r="C271" s="177"/>
      <c r="D271" s="194"/>
      <c r="E271" s="171" t="s">
        <v>6</v>
      </c>
      <c r="F271" s="169" t="s">
        <v>3232</v>
      </c>
      <c r="G271" s="206" t="s">
        <v>7109</v>
      </c>
      <c r="H271" s="179"/>
      <c r="I271" s="179"/>
      <c r="J271" s="206" t="s">
        <v>7110</v>
      </c>
      <c r="K271" s="209"/>
      <c r="L271" s="209"/>
      <c r="M271" s="178"/>
    </row>
    <row r="272" spans="1:13" s="7" customFormat="1" ht="32.1" customHeight="1" x14ac:dyDescent="0.15">
      <c r="A272" s="193"/>
      <c r="B272" s="194"/>
      <c r="C272" s="177"/>
      <c r="D272" s="194"/>
      <c r="E272" s="180"/>
      <c r="F272" s="176"/>
      <c r="G272" s="206" t="s">
        <v>7111</v>
      </c>
      <c r="H272" s="179"/>
      <c r="I272" s="179"/>
      <c r="J272" s="206" t="s">
        <v>7112</v>
      </c>
      <c r="K272" s="209"/>
      <c r="L272" s="209"/>
      <c r="M272" s="178"/>
    </row>
    <row r="273" spans="1:13" s="7" customFormat="1" ht="32.1" customHeight="1" x14ac:dyDescent="0.15">
      <c r="A273" s="193"/>
      <c r="B273" s="194"/>
      <c r="C273" s="177"/>
      <c r="D273" s="194"/>
      <c r="E273" s="180"/>
      <c r="F273" s="176"/>
      <c r="G273" s="206" t="s">
        <v>7113</v>
      </c>
      <c r="H273" s="179"/>
      <c r="I273" s="179"/>
      <c r="J273" s="206" t="s">
        <v>7114</v>
      </c>
      <c r="K273" s="211"/>
      <c r="L273" s="209"/>
      <c r="M273" s="178"/>
    </row>
    <row r="274" spans="1:13" s="7" customFormat="1" ht="44.1" customHeight="1" x14ac:dyDescent="0.15">
      <c r="A274" s="193"/>
      <c r="B274" s="194"/>
      <c r="C274" s="177"/>
      <c r="D274" s="194"/>
      <c r="E274" s="180"/>
      <c r="F274" s="176"/>
      <c r="G274" s="206" t="s">
        <v>7115</v>
      </c>
      <c r="H274" s="179"/>
      <c r="I274" s="179"/>
      <c r="J274" s="206" t="s">
        <v>7116</v>
      </c>
      <c r="K274" s="212" t="s">
        <v>83</v>
      </c>
      <c r="L274" s="209"/>
      <c r="M274" s="178"/>
    </row>
    <row r="275" spans="1:13" s="7" customFormat="1" ht="44.1" customHeight="1" x14ac:dyDescent="0.15">
      <c r="A275" s="193"/>
      <c r="B275" s="194"/>
      <c r="C275" s="177"/>
      <c r="D275" s="194"/>
      <c r="E275" s="180"/>
      <c r="F275" s="176"/>
      <c r="G275" s="206" t="s">
        <v>7117</v>
      </c>
      <c r="H275" s="179"/>
      <c r="I275" s="179"/>
      <c r="J275" s="206" t="s">
        <v>7118</v>
      </c>
      <c r="K275" s="214" t="s">
        <v>32</v>
      </c>
      <c r="L275" s="209"/>
      <c r="M275" s="178"/>
    </row>
    <row r="276" spans="1:13" s="7" customFormat="1" ht="68.099999999999994" customHeight="1" x14ac:dyDescent="0.15">
      <c r="A276" s="193"/>
      <c r="B276" s="194"/>
      <c r="C276" s="177"/>
      <c r="D276" s="194"/>
      <c r="E276" s="180"/>
      <c r="F276" s="176"/>
      <c r="G276" s="206" t="s">
        <v>7119</v>
      </c>
      <c r="H276" s="179"/>
      <c r="I276" s="179"/>
      <c r="J276" s="206" t="s">
        <v>7120</v>
      </c>
      <c r="K276" s="211"/>
      <c r="L276" s="209"/>
      <c r="M276" s="178"/>
    </row>
    <row r="277" spans="1:13" s="7" customFormat="1" ht="80.099999999999994" customHeight="1" x14ac:dyDescent="0.15">
      <c r="A277" s="193"/>
      <c r="B277" s="194"/>
      <c r="C277" s="177"/>
      <c r="D277" s="194"/>
      <c r="E277" s="197"/>
      <c r="F277" s="183"/>
      <c r="G277" s="206" t="s">
        <v>3245</v>
      </c>
      <c r="H277" s="179"/>
      <c r="I277" s="179"/>
      <c r="J277" s="206" t="s">
        <v>7121</v>
      </c>
      <c r="K277" s="269" t="s">
        <v>3246</v>
      </c>
      <c r="L277" s="209"/>
      <c r="M277" s="178"/>
    </row>
    <row r="278" spans="1:13" s="7" customFormat="1" ht="44.1" customHeight="1" x14ac:dyDescent="0.15">
      <c r="A278" s="193"/>
      <c r="B278" s="194"/>
      <c r="C278" s="177"/>
      <c r="D278" s="194"/>
      <c r="E278" s="185" t="s">
        <v>7</v>
      </c>
      <c r="F278" s="186" t="s">
        <v>3247</v>
      </c>
      <c r="G278" s="206" t="s">
        <v>564</v>
      </c>
      <c r="H278" s="179"/>
      <c r="I278" s="179"/>
      <c r="J278" s="206" t="s">
        <v>564</v>
      </c>
      <c r="K278" s="269" t="s">
        <v>3248</v>
      </c>
      <c r="L278" s="209"/>
      <c r="M278" s="178"/>
    </row>
    <row r="279" spans="1:13" s="7" customFormat="1" ht="44.1" customHeight="1" x14ac:dyDescent="0.15">
      <c r="A279" s="193"/>
      <c r="B279" s="194"/>
      <c r="C279" s="177"/>
      <c r="D279" s="194"/>
      <c r="E279" s="171" t="s">
        <v>8</v>
      </c>
      <c r="F279" s="191" t="s">
        <v>4569</v>
      </c>
      <c r="G279" s="206" t="s">
        <v>7122</v>
      </c>
      <c r="H279" s="179"/>
      <c r="I279" s="179"/>
      <c r="J279" s="206" t="s">
        <v>7123</v>
      </c>
      <c r="K279" s="214" t="s">
        <v>85</v>
      </c>
      <c r="L279" s="209"/>
      <c r="M279" s="178"/>
    </row>
    <row r="280" spans="1:13" s="7" customFormat="1" ht="44.1" customHeight="1" x14ac:dyDescent="0.15">
      <c r="A280" s="193"/>
      <c r="B280" s="194"/>
      <c r="C280" s="177"/>
      <c r="D280" s="194"/>
      <c r="E280" s="180"/>
      <c r="F280" s="194"/>
      <c r="G280" s="206" t="s">
        <v>7124</v>
      </c>
      <c r="H280" s="179"/>
      <c r="I280" s="179"/>
      <c r="J280" s="206" t="s">
        <v>7125</v>
      </c>
      <c r="K280" s="211"/>
      <c r="L280" s="209"/>
      <c r="M280" s="178"/>
    </row>
    <row r="281" spans="1:13" s="7" customFormat="1" ht="44.1" customHeight="1" x14ac:dyDescent="0.15">
      <c r="A281" s="193"/>
      <c r="B281" s="194"/>
      <c r="C281" s="177"/>
      <c r="D281" s="194"/>
      <c r="E281" s="197"/>
      <c r="F281" s="198"/>
      <c r="G281" s="206" t="s">
        <v>155</v>
      </c>
      <c r="H281" s="179"/>
      <c r="I281" s="179"/>
      <c r="J281" s="206" t="s">
        <v>7126</v>
      </c>
      <c r="K281" s="214" t="s">
        <v>32</v>
      </c>
      <c r="L281" s="209"/>
      <c r="M281" s="178"/>
    </row>
    <row r="282" spans="1:13" s="7" customFormat="1" ht="44.1" customHeight="1" x14ac:dyDescent="0.15">
      <c r="A282" s="193"/>
      <c r="B282" s="194"/>
      <c r="C282" s="177"/>
      <c r="D282" s="194"/>
      <c r="E282" s="171" t="s">
        <v>9</v>
      </c>
      <c r="F282" s="191" t="s">
        <v>4571</v>
      </c>
      <c r="G282" s="206" t="s">
        <v>7127</v>
      </c>
      <c r="H282" s="179"/>
      <c r="I282" s="179"/>
      <c r="J282" s="206" t="s">
        <v>7128</v>
      </c>
      <c r="K282" s="209"/>
      <c r="L282" s="209"/>
      <c r="M282" s="178"/>
    </row>
    <row r="283" spans="1:13" s="7" customFormat="1" ht="44.1" customHeight="1" x14ac:dyDescent="0.15">
      <c r="A283" s="193"/>
      <c r="B283" s="194"/>
      <c r="C283" s="177"/>
      <c r="D283" s="194"/>
      <c r="E283" s="197"/>
      <c r="F283" s="198"/>
      <c r="G283" s="206" t="s">
        <v>7129</v>
      </c>
      <c r="H283" s="179"/>
      <c r="I283" s="179"/>
      <c r="J283" s="206" t="s">
        <v>7130</v>
      </c>
      <c r="K283" s="211"/>
      <c r="L283" s="209"/>
      <c r="M283" s="178"/>
    </row>
    <row r="284" spans="1:13" s="7" customFormat="1" ht="44.1" customHeight="1" x14ac:dyDescent="0.15">
      <c r="A284" s="193"/>
      <c r="B284" s="194"/>
      <c r="C284" s="177"/>
      <c r="D284" s="194"/>
      <c r="E284" s="171" t="s">
        <v>14</v>
      </c>
      <c r="F284" s="191" t="s">
        <v>3249</v>
      </c>
      <c r="G284" s="181" t="s">
        <v>450</v>
      </c>
      <c r="H284" s="179"/>
      <c r="I284" s="179"/>
      <c r="J284" s="206" t="s">
        <v>450</v>
      </c>
      <c r="K284" s="181" t="s">
        <v>3250</v>
      </c>
      <c r="L284" s="209"/>
      <c r="M284" s="178"/>
    </row>
    <row r="285" spans="1:13" s="7" customFormat="1" ht="44.1" customHeight="1" x14ac:dyDescent="0.15">
      <c r="A285" s="201"/>
      <c r="B285" s="198"/>
      <c r="C285" s="184"/>
      <c r="D285" s="198"/>
      <c r="E285" s="197"/>
      <c r="F285" s="198"/>
      <c r="G285" s="206" t="s">
        <v>566</v>
      </c>
      <c r="H285" s="189"/>
      <c r="I285" s="189"/>
      <c r="J285" s="206" t="s">
        <v>4577</v>
      </c>
      <c r="K285" s="212" t="s">
        <v>379</v>
      </c>
      <c r="L285" s="211"/>
      <c r="M285" s="187"/>
    </row>
    <row r="286" spans="1:13" s="7" customFormat="1" ht="44.1" customHeight="1" x14ac:dyDescent="0.15">
      <c r="A286" s="190">
        <v>64</v>
      </c>
      <c r="B286" s="191" t="s">
        <v>364</v>
      </c>
      <c r="C286" s="202">
        <v>1</v>
      </c>
      <c r="D286" s="191" t="s">
        <v>364</v>
      </c>
      <c r="E286" s="171" t="s">
        <v>6</v>
      </c>
      <c r="F286" s="169" t="s">
        <v>3253</v>
      </c>
      <c r="G286" s="206" t="s">
        <v>157</v>
      </c>
      <c r="H286" s="173" t="s">
        <v>364</v>
      </c>
      <c r="I286" s="173" t="s">
        <v>364</v>
      </c>
      <c r="J286" s="206" t="s">
        <v>7131</v>
      </c>
      <c r="K286" s="214" t="s">
        <v>32</v>
      </c>
      <c r="L286" s="173" t="s">
        <v>17</v>
      </c>
      <c r="M286" s="174" t="s">
        <v>16</v>
      </c>
    </row>
    <row r="287" spans="1:13" s="7" customFormat="1" ht="32.1" customHeight="1" x14ac:dyDescent="0.15">
      <c r="A287" s="193"/>
      <c r="B287" s="194"/>
      <c r="C287" s="177"/>
      <c r="D287" s="194"/>
      <c r="E287" s="197"/>
      <c r="F287" s="183"/>
      <c r="G287" s="206" t="s">
        <v>7132</v>
      </c>
      <c r="H287" s="179"/>
      <c r="I287" s="179"/>
      <c r="J287" s="206" t="s">
        <v>7133</v>
      </c>
      <c r="K287" s="211"/>
      <c r="L287" s="179"/>
      <c r="M287" s="178"/>
    </row>
    <row r="288" spans="1:13" s="7" customFormat="1" ht="56.1" customHeight="1" x14ac:dyDescent="0.15">
      <c r="A288" s="193"/>
      <c r="B288" s="194"/>
      <c r="C288" s="177"/>
      <c r="D288" s="194"/>
      <c r="E288" s="171" t="s">
        <v>8</v>
      </c>
      <c r="F288" s="191" t="s">
        <v>3254</v>
      </c>
      <c r="G288" s="206" t="s">
        <v>3255</v>
      </c>
      <c r="H288" s="179"/>
      <c r="I288" s="179"/>
      <c r="J288" s="206" t="s">
        <v>3255</v>
      </c>
      <c r="K288" s="212" t="s">
        <v>3256</v>
      </c>
      <c r="L288" s="209"/>
      <c r="M288" s="178"/>
    </row>
    <row r="289" spans="1:13" s="7" customFormat="1" ht="56.1" customHeight="1" x14ac:dyDescent="0.15">
      <c r="A289" s="193"/>
      <c r="B289" s="194"/>
      <c r="C289" s="177"/>
      <c r="D289" s="194"/>
      <c r="E289" s="180"/>
      <c r="F289" s="194"/>
      <c r="G289" s="206" t="s">
        <v>5388</v>
      </c>
      <c r="H289" s="179"/>
      <c r="I289" s="179"/>
      <c r="J289" s="206" t="s">
        <v>5388</v>
      </c>
      <c r="K289" s="212" t="s">
        <v>2970</v>
      </c>
      <c r="L289" s="209"/>
      <c r="M289" s="178"/>
    </row>
    <row r="290" spans="1:13" s="7" customFormat="1" ht="32.1" customHeight="1" x14ac:dyDescent="0.15">
      <c r="A290" s="193"/>
      <c r="B290" s="194"/>
      <c r="C290" s="177"/>
      <c r="D290" s="194"/>
      <c r="E290" s="180"/>
      <c r="F290" s="194"/>
      <c r="G290" s="206" t="s">
        <v>3257</v>
      </c>
      <c r="H290" s="179"/>
      <c r="I290" s="179"/>
      <c r="J290" s="206" t="s">
        <v>7134</v>
      </c>
      <c r="K290" s="174" t="s">
        <v>32</v>
      </c>
      <c r="L290" s="344"/>
      <c r="M290" s="178"/>
    </row>
    <row r="291" spans="1:13" s="7" customFormat="1" ht="32.1" customHeight="1" x14ac:dyDescent="0.15">
      <c r="A291" s="193"/>
      <c r="B291" s="194"/>
      <c r="C291" s="184"/>
      <c r="D291" s="198"/>
      <c r="E291" s="197"/>
      <c r="F291" s="198"/>
      <c r="G291" s="206" t="s">
        <v>7135</v>
      </c>
      <c r="H291" s="179"/>
      <c r="I291" s="189"/>
      <c r="J291" s="206" t="s">
        <v>7136</v>
      </c>
      <c r="K291" s="187"/>
      <c r="L291" s="189"/>
      <c r="M291" s="187"/>
    </row>
    <row r="292" spans="1:13" s="7" customFormat="1" ht="44.1" customHeight="1" x14ac:dyDescent="0.15">
      <c r="A292" s="193"/>
      <c r="B292" s="194"/>
      <c r="C292" s="202">
        <v>2</v>
      </c>
      <c r="D292" s="191" t="s">
        <v>3259</v>
      </c>
      <c r="E292" s="171" t="s">
        <v>5</v>
      </c>
      <c r="F292" s="191" t="s">
        <v>3260</v>
      </c>
      <c r="G292" s="206" t="s">
        <v>162</v>
      </c>
      <c r="H292" s="179"/>
      <c r="I292" s="173" t="s">
        <v>3259</v>
      </c>
      <c r="J292" s="206" t="s">
        <v>7137</v>
      </c>
      <c r="K292" s="217" t="s">
        <v>85</v>
      </c>
      <c r="L292" s="173" t="s">
        <v>17</v>
      </c>
      <c r="M292" s="174" t="s">
        <v>16</v>
      </c>
    </row>
    <row r="293" spans="1:13" s="7" customFormat="1" ht="32.1" customHeight="1" x14ac:dyDescent="0.15">
      <c r="A293" s="193"/>
      <c r="B293" s="194"/>
      <c r="C293" s="177"/>
      <c r="D293" s="194"/>
      <c r="E293" s="180"/>
      <c r="F293" s="194"/>
      <c r="G293" s="206" t="s">
        <v>3262</v>
      </c>
      <c r="H293" s="179"/>
      <c r="I293" s="179"/>
      <c r="J293" s="206" t="s">
        <v>7138</v>
      </c>
      <c r="K293" s="240"/>
      <c r="L293" s="179"/>
      <c r="M293" s="178"/>
    </row>
    <row r="294" spans="1:13" s="7" customFormat="1" ht="32.1" customHeight="1" x14ac:dyDescent="0.15">
      <c r="A294" s="193"/>
      <c r="B294" s="194"/>
      <c r="C294" s="177"/>
      <c r="D294" s="194"/>
      <c r="E294" s="180"/>
      <c r="F294" s="194"/>
      <c r="G294" s="206" t="s">
        <v>7139</v>
      </c>
      <c r="H294" s="179"/>
      <c r="I294" s="179"/>
      <c r="J294" s="206" t="s">
        <v>7140</v>
      </c>
      <c r="K294" s="240"/>
      <c r="L294" s="179"/>
      <c r="M294" s="178"/>
    </row>
    <row r="295" spans="1:13" s="7" customFormat="1" ht="44.1" customHeight="1" x14ac:dyDescent="0.15">
      <c r="A295" s="193"/>
      <c r="B295" s="194"/>
      <c r="C295" s="177"/>
      <c r="D295" s="194"/>
      <c r="E295" s="180"/>
      <c r="F295" s="194"/>
      <c r="G295" s="206" t="s">
        <v>7141</v>
      </c>
      <c r="H295" s="179"/>
      <c r="I295" s="179"/>
      <c r="J295" s="206" t="s">
        <v>7142</v>
      </c>
      <c r="K295" s="268"/>
      <c r="L295" s="179"/>
      <c r="M295" s="178"/>
    </row>
    <row r="296" spans="1:13" s="7" customFormat="1" ht="32.1" customHeight="1" x14ac:dyDescent="0.15">
      <c r="A296" s="193"/>
      <c r="B296" s="194"/>
      <c r="C296" s="177"/>
      <c r="D296" s="194"/>
      <c r="E296" s="180"/>
      <c r="F296" s="194"/>
      <c r="G296" s="206" t="s">
        <v>487</v>
      </c>
      <c r="H296" s="179"/>
      <c r="I296" s="179"/>
      <c r="J296" s="206" t="s">
        <v>7143</v>
      </c>
      <c r="K296" s="214" t="s">
        <v>32</v>
      </c>
      <c r="L296" s="209"/>
      <c r="M296" s="178"/>
    </row>
    <row r="297" spans="1:13" s="7" customFormat="1" ht="32.1" customHeight="1" x14ac:dyDescent="0.15">
      <c r="A297" s="193"/>
      <c r="B297" s="194"/>
      <c r="C297" s="177"/>
      <c r="D297" s="194"/>
      <c r="E297" s="180"/>
      <c r="F297" s="194"/>
      <c r="G297" s="206" t="s">
        <v>7144</v>
      </c>
      <c r="H297" s="179"/>
      <c r="I297" s="179"/>
      <c r="J297" s="206" t="s">
        <v>7145</v>
      </c>
      <c r="K297" s="209"/>
      <c r="L297" s="209"/>
      <c r="M297" s="178"/>
    </row>
    <row r="298" spans="1:13" s="7" customFormat="1" ht="32.1" customHeight="1" x14ac:dyDescent="0.15">
      <c r="A298" s="193"/>
      <c r="B298" s="194"/>
      <c r="C298" s="177"/>
      <c r="D298" s="194"/>
      <c r="E298" s="197"/>
      <c r="F298" s="198"/>
      <c r="G298" s="206" t="s">
        <v>7146</v>
      </c>
      <c r="H298" s="179"/>
      <c r="I298" s="179"/>
      <c r="J298" s="206" t="s">
        <v>7147</v>
      </c>
      <c r="K298" s="211"/>
      <c r="L298" s="209"/>
      <c r="M298" s="178"/>
    </row>
    <row r="299" spans="1:13" s="7" customFormat="1" ht="32.1" customHeight="1" x14ac:dyDescent="0.15">
      <c r="A299" s="193"/>
      <c r="B299" s="194"/>
      <c r="C299" s="177"/>
      <c r="D299" s="194"/>
      <c r="E299" s="185" t="s">
        <v>6</v>
      </c>
      <c r="F299" s="204" t="s">
        <v>7148</v>
      </c>
      <c r="G299" s="206" t="s">
        <v>158</v>
      </c>
      <c r="H299" s="179"/>
      <c r="I299" s="179"/>
      <c r="J299" s="206" t="s">
        <v>7149</v>
      </c>
      <c r="K299" s="212" t="s">
        <v>85</v>
      </c>
      <c r="L299" s="209"/>
      <c r="M299" s="178"/>
    </row>
    <row r="300" spans="1:13" s="7" customFormat="1" ht="44.1" customHeight="1" x14ac:dyDescent="0.15">
      <c r="A300" s="193"/>
      <c r="B300" s="194"/>
      <c r="C300" s="184"/>
      <c r="D300" s="198"/>
      <c r="E300" s="185" t="s">
        <v>7</v>
      </c>
      <c r="F300" s="204" t="s">
        <v>5390</v>
      </c>
      <c r="G300" s="206" t="s">
        <v>5391</v>
      </c>
      <c r="H300" s="179"/>
      <c r="I300" s="189"/>
      <c r="J300" s="206" t="s">
        <v>7150</v>
      </c>
      <c r="K300" s="212" t="s">
        <v>80</v>
      </c>
      <c r="L300" s="211"/>
      <c r="M300" s="187"/>
    </row>
    <row r="301" spans="1:13" s="7" customFormat="1" ht="44.1" customHeight="1" x14ac:dyDescent="0.15">
      <c r="A301" s="193"/>
      <c r="B301" s="194"/>
      <c r="C301" s="202">
        <v>3</v>
      </c>
      <c r="D301" s="191" t="s">
        <v>3270</v>
      </c>
      <c r="E301" s="171" t="s">
        <v>5</v>
      </c>
      <c r="F301" s="191" t="s">
        <v>3271</v>
      </c>
      <c r="G301" s="206" t="s">
        <v>162</v>
      </c>
      <c r="H301" s="179"/>
      <c r="I301" s="173" t="s">
        <v>3270</v>
      </c>
      <c r="J301" s="206" t="s">
        <v>7151</v>
      </c>
      <c r="K301" s="214" t="s">
        <v>85</v>
      </c>
      <c r="L301" s="173" t="s">
        <v>17</v>
      </c>
      <c r="M301" s="174" t="s">
        <v>16</v>
      </c>
    </row>
    <row r="302" spans="1:13" s="7" customFormat="1" ht="32.1" customHeight="1" x14ac:dyDescent="0.15">
      <c r="A302" s="193"/>
      <c r="B302" s="194"/>
      <c r="C302" s="177"/>
      <c r="D302" s="194"/>
      <c r="E302" s="180"/>
      <c r="F302" s="194"/>
      <c r="G302" s="206" t="s">
        <v>4612</v>
      </c>
      <c r="H302" s="179"/>
      <c r="I302" s="179"/>
      <c r="J302" s="206" t="s">
        <v>7152</v>
      </c>
      <c r="K302" s="211"/>
      <c r="L302" s="179"/>
      <c r="M302" s="178"/>
    </row>
    <row r="303" spans="1:13" s="7" customFormat="1" ht="32.1" customHeight="1" x14ac:dyDescent="0.15">
      <c r="A303" s="193"/>
      <c r="B303" s="194"/>
      <c r="C303" s="177"/>
      <c r="D303" s="194"/>
      <c r="E303" s="180"/>
      <c r="F303" s="194"/>
      <c r="G303" s="206" t="s">
        <v>487</v>
      </c>
      <c r="H303" s="179"/>
      <c r="I303" s="179"/>
      <c r="J303" s="206" t="s">
        <v>7153</v>
      </c>
      <c r="K303" s="212" t="s">
        <v>32</v>
      </c>
      <c r="L303" s="209"/>
      <c r="M303" s="178"/>
    </row>
    <row r="304" spans="1:13" s="7" customFormat="1" ht="56.1" customHeight="1" x14ac:dyDescent="0.15">
      <c r="A304" s="193"/>
      <c r="B304" s="194"/>
      <c r="C304" s="177"/>
      <c r="D304" s="194"/>
      <c r="E304" s="180"/>
      <c r="F304" s="194"/>
      <c r="G304" s="206" t="s">
        <v>4637</v>
      </c>
      <c r="H304" s="179"/>
      <c r="I304" s="179"/>
      <c r="J304" s="206" t="s">
        <v>4637</v>
      </c>
      <c r="K304" s="212" t="s">
        <v>2746</v>
      </c>
      <c r="L304" s="209"/>
      <c r="M304" s="178"/>
    </row>
    <row r="305" spans="1:13" s="7" customFormat="1" ht="68.099999999999994" customHeight="1" x14ac:dyDescent="0.15">
      <c r="A305" s="193"/>
      <c r="B305" s="194"/>
      <c r="C305" s="177"/>
      <c r="D305" s="194"/>
      <c r="E305" s="197"/>
      <c r="F305" s="198"/>
      <c r="G305" s="206" t="s">
        <v>3274</v>
      </c>
      <c r="H305" s="179"/>
      <c r="I305" s="179"/>
      <c r="J305" s="206" t="s">
        <v>3274</v>
      </c>
      <c r="K305" s="212" t="s">
        <v>3275</v>
      </c>
      <c r="L305" s="209"/>
      <c r="M305" s="178"/>
    </row>
    <row r="306" spans="1:13" s="7" customFormat="1" ht="32.1" customHeight="1" x14ac:dyDescent="0.15">
      <c r="A306" s="193"/>
      <c r="B306" s="194"/>
      <c r="C306" s="184"/>
      <c r="D306" s="198"/>
      <c r="E306" s="185" t="s">
        <v>6</v>
      </c>
      <c r="F306" s="204" t="s">
        <v>4638</v>
      </c>
      <c r="G306" s="206" t="s">
        <v>158</v>
      </c>
      <c r="H306" s="179"/>
      <c r="I306" s="189"/>
      <c r="J306" s="206" t="s">
        <v>7154</v>
      </c>
      <c r="K306" s="212" t="s">
        <v>85</v>
      </c>
      <c r="L306" s="211"/>
      <c r="M306" s="187"/>
    </row>
    <row r="307" spans="1:13" s="7" customFormat="1" ht="32.1" customHeight="1" x14ac:dyDescent="0.15">
      <c r="A307" s="193"/>
      <c r="B307" s="194"/>
      <c r="C307" s="202">
        <v>5</v>
      </c>
      <c r="D307" s="191" t="s">
        <v>451</v>
      </c>
      <c r="E307" s="171" t="s">
        <v>5</v>
      </c>
      <c r="F307" s="191" t="s">
        <v>3276</v>
      </c>
      <c r="G307" s="206" t="s">
        <v>3277</v>
      </c>
      <c r="H307" s="179"/>
      <c r="I307" s="173" t="s">
        <v>451</v>
      </c>
      <c r="J307" s="206" t="s">
        <v>7155</v>
      </c>
      <c r="K307" s="214" t="s">
        <v>85</v>
      </c>
      <c r="L307" s="173" t="s">
        <v>17</v>
      </c>
      <c r="M307" s="174" t="s">
        <v>16</v>
      </c>
    </row>
    <row r="308" spans="1:13" s="7" customFormat="1" ht="32.1" customHeight="1" x14ac:dyDescent="0.15">
      <c r="A308" s="193"/>
      <c r="B308" s="194"/>
      <c r="C308" s="177"/>
      <c r="D308" s="194"/>
      <c r="E308" s="180"/>
      <c r="F308" s="194"/>
      <c r="G308" s="206" t="s">
        <v>3279</v>
      </c>
      <c r="H308" s="179"/>
      <c r="I308" s="179"/>
      <c r="J308" s="206" t="s">
        <v>7156</v>
      </c>
      <c r="K308" s="209"/>
      <c r="L308" s="179"/>
      <c r="M308" s="178"/>
    </row>
    <row r="309" spans="1:13" s="7" customFormat="1" ht="32.1" customHeight="1" x14ac:dyDescent="0.15">
      <c r="A309" s="193"/>
      <c r="B309" s="194"/>
      <c r="C309" s="177"/>
      <c r="D309" s="194"/>
      <c r="E309" s="180"/>
      <c r="F309" s="194"/>
      <c r="G309" s="206" t="s">
        <v>7157</v>
      </c>
      <c r="H309" s="179"/>
      <c r="I309" s="179"/>
      <c r="J309" s="206" t="s">
        <v>7158</v>
      </c>
      <c r="K309" s="209"/>
      <c r="L309" s="179"/>
      <c r="M309" s="178"/>
    </row>
    <row r="310" spans="1:13" s="7" customFormat="1" ht="32.1" customHeight="1" x14ac:dyDescent="0.15">
      <c r="A310" s="193"/>
      <c r="B310" s="194"/>
      <c r="C310" s="177"/>
      <c r="D310" s="194"/>
      <c r="E310" s="197"/>
      <c r="F310" s="198"/>
      <c r="G310" s="206" t="s">
        <v>3281</v>
      </c>
      <c r="H310" s="179"/>
      <c r="I310" s="179"/>
      <c r="J310" s="206" t="s">
        <v>7159</v>
      </c>
      <c r="K310" s="209"/>
      <c r="L310" s="179"/>
      <c r="M310" s="178"/>
    </row>
    <row r="311" spans="1:13" s="7" customFormat="1" ht="44.1" customHeight="1" x14ac:dyDescent="0.15">
      <c r="A311" s="193"/>
      <c r="B311" s="194"/>
      <c r="C311" s="177"/>
      <c r="D311" s="194"/>
      <c r="E311" s="171" t="s">
        <v>6</v>
      </c>
      <c r="F311" s="191" t="s">
        <v>3290</v>
      </c>
      <c r="G311" s="206" t="s">
        <v>159</v>
      </c>
      <c r="H311" s="179"/>
      <c r="I311" s="179"/>
      <c r="J311" s="206" t="s">
        <v>7160</v>
      </c>
      <c r="K311" s="211"/>
      <c r="L311" s="209"/>
      <c r="M311" s="178"/>
    </row>
    <row r="312" spans="1:13" s="7" customFormat="1" ht="32.1" customHeight="1" x14ac:dyDescent="0.15">
      <c r="A312" s="193"/>
      <c r="B312" s="194"/>
      <c r="C312" s="184"/>
      <c r="D312" s="198"/>
      <c r="E312" s="197"/>
      <c r="F312" s="198"/>
      <c r="G312" s="206" t="s">
        <v>7161</v>
      </c>
      <c r="H312" s="179"/>
      <c r="I312" s="189"/>
      <c r="J312" s="206" t="s">
        <v>7162</v>
      </c>
      <c r="K312" s="212" t="s">
        <v>32</v>
      </c>
      <c r="L312" s="211"/>
      <c r="M312" s="187"/>
    </row>
    <row r="313" spans="1:13" s="7" customFormat="1" ht="44.1" customHeight="1" x14ac:dyDescent="0.15">
      <c r="A313" s="193"/>
      <c r="B313" s="194"/>
      <c r="C313" s="202">
        <v>6</v>
      </c>
      <c r="D313" s="191" t="s">
        <v>3302</v>
      </c>
      <c r="E313" s="171" t="s">
        <v>5</v>
      </c>
      <c r="F313" s="191" t="s">
        <v>3303</v>
      </c>
      <c r="G313" s="206" t="s">
        <v>162</v>
      </c>
      <c r="H313" s="179"/>
      <c r="I313" s="173" t="s">
        <v>3302</v>
      </c>
      <c r="J313" s="206" t="s">
        <v>7163</v>
      </c>
      <c r="K313" s="214" t="s">
        <v>85</v>
      </c>
      <c r="L313" s="173" t="s">
        <v>17</v>
      </c>
      <c r="M313" s="174" t="s">
        <v>16</v>
      </c>
    </row>
    <row r="314" spans="1:13" s="7" customFormat="1" ht="44.1" customHeight="1" x14ac:dyDescent="0.15">
      <c r="A314" s="193"/>
      <c r="B314" s="194"/>
      <c r="C314" s="177"/>
      <c r="D314" s="194"/>
      <c r="E314" s="180"/>
      <c r="F314" s="194"/>
      <c r="G314" s="206" t="s">
        <v>7164</v>
      </c>
      <c r="H314" s="179"/>
      <c r="I314" s="179"/>
      <c r="J314" s="206" t="s">
        <v>7165</v>
      </c>
      <c r="K314" s="209"/>
      <c r="L314" s="179"/>
      <c r="M314" s="178"/>
    </row>
    <row r="315" spans="1:13" s="7" customFormat="1" ht="44.1" customHeight="1" x14ac:dyDescent="0.15">
      <c r="A315" s="193"/>
      <c r="B315" s="194"/>
      <c r="C315" s="177"/>
      <c r="D315" s="194"/>
      <c r="E315" s="180"/>
      <c r="F315" s="194"/>
      <c r="G315" s="206" t="s">
        <v>7166</v>
      </c>
      <c r="H315" s="179"/>
      <c r="I315" s="179"/>
      <c r="J315" s="206" t="s">
        <v>7167</v>
      </c>
      <c r="K315" s="209"/>
      <c r="L315" s="179"/>
      <c r="M315" s="178"/>
    </row>
    <row r="316" spans="1:13" s="7" customFormat="1" ht="44.1" customHeight="1" x14ac:dyDescent="0.15">
      <c r="A316" s="193"/>
      <c r="B316" s="194"/>
      <c r="C316" s="177"/>
      <c r="D316" s="194"/>
      <c r="E316" s="180"/>
      <c r="F316" s="194"/>
      <c r="G316" s="206" t="s">
        <v>7168</v>
      </c>
      <c r="H316" s="179"/>
      <c r="I316" s="179"/>
      <c r="J316" s="206" t="s">
        <v>7169</v>
      </c>
      <c r="K316" s="211"/>
      <c r="L316" s="179"/>
      <c r="M316" s="178"/>
    </row>
    <row r="317" spans="1:13" s="7" customFormat="1" ht="44.1" customHeight="1" x14ac:dyDescent="0.15">
      <c r="A317" s="193"/>
      <c r="B317" s="194"/>
      <c r="C317" s="177"/>
      <c r="D317" s="194"/>
      <c r="E317" s="180"/>
      <c r="F317" s="194"/>
      <c r="G317" s="206" t="s">
        <v>7170</v>
      </c>
      <c r="H317" s="179"/>
      <c r="I317" s="179"/>
      <c r="J317" s="206" t="s">
        <v>7171</v>
      </c>
      <c r="K317" s="214" t="s">
        <v>32</v>
      </c>
      <c r="L317" s="209"/>
      <c r="M317" s="178"/>
    </row>
    <row r="318" spans="1:13" s="7" customFormat="1" ht="32.1" customHeight="1" x14ac:dyDescent="0.15">
      <c r="A318" s="193"/>
      <c r="B318" s="194"/>
      <c r="C318" s="177"/>
      <c r="D318" s="194"/>
      <c r="E318" s="180"/>
      <c r="F318" s="194"/>
      <c r="G318" s="206" t="s">
        <v>7172</v>
      </c>
      <c r="H318" s="179"/>
      <c r="I318" s="179"/>
      <c r="J318" s="206" t="s">
        <v>7173</v>
      </c>
      <c r="K318" s="209"/>
      <c r="L318" s="209"/>
      <c r="M318" s="178"/>
    </row>
    <row r="319" spans="1:13" s="7" customFormat="1" ht="32.1" customHeight="1" x14ac:dyDescent="0.15">
      <c r="A319" s="193"/>
      <c r="B319" s="194"/>
      <c r="C319" s="177"/>
      <c r="D319" s="194"/>
      <c r="E319" s="180"/>
      <c r="F319" s="194"/>
      <c r="G319" s="206" t="s">
        <v>7174</v>
      </c>
      <c r="H319" s="179"/>
      <c r="I319" s="179"/>
      <c r="J319" s="206" t="s">
        <v>7175</v>
      </c>
      <c r="K319" s="211"/>
      <c r="L319" s="209"/>
      <c r="M319" s="178"/>
    </row>
    <row r="320" spans="1:13" s="7" customFormat="1" ht="44.1" customHeight="1" x14ac:dyDescent="0.15">
      <c r="A320" s="193"/>
      <c r="B320" s="194"/>
      <c r="C320" s="177"/>
      <c r="D320" s="194"/>
      <c r="E320" s="197"/>
      <c r="F320" s="198"/>
      <c r="G320" s="206" t="s">
        <v>332</v>
      </c>
      <c r="H320" s="179"/>
      <c r="I320" s="179"/>
      <c r="J320" s="206" t="s">
        <v>332</v>
      </c>
      <c r="K320" s="212" t="s">
        <v>3313</v>
      </c>
      <c r="L320" s="209"/>
      <c r="M320" s="178"/>
    </row>
    <row r="321" spans="1:13" s="7" customFormat="1" ht="44.1" customHeight="1" x14ac:dyDescent="0.15">
      <c r="A321" s="193"/>
      <c r="B321" s="194"/>
      <c r="C321" s="177"/>
      <c r="D321" s="194"/>
      <c r="E321" s="185" t="s">
        <v>6</v>
      </c>
      <c r="F321" s="204" t="s">
        <v>3314</v>
      </c>
      <c r="G321" s="206" t="s">
        <v>3315</v>
      </c>
      <c r="H321" s="179"/>
      <c r="I321" s="179"/>
      <c r="J321" s="206" t="s">
        <v>7176</v>
      </c>
      <c r="K321" s="212" t="s">
        <v>85</v>
      </c>
      <c r="L321" s="209"/>
      <c r="M321" s="178"/>
    </row>
    <row r="322" spans="1:13" s="7" customFormat="1" ht="44.1" customHeight="1" x14ac:dyDescent="0.15">
      <c r="A322" s="201"/>
      <c r="B322" s="198"/>
      <c r="C322" s="184"/>
      <c r="D322" s="198"/>
      <c r="E322" s="185" t="s">
        <v>7</v>
      </c>
      <c r="F322" s="204" t="s">
        <v>7177</v>
      </c>
      <c r="G322" s="206" t="s">
        <v>7178</v>
      </c>
      <c r="H322" s="189"/>
      <c r="I322" s="189"/>
      <c r="J322" s="206" t="s">
        <v>7179</v>
      </c>
      <c r="K322" s="212" t="s">
        <v>32</v>
      </c>
      <c r="L322" s="211"/>
      <c r="M322" s="187"/>
    </row>
    <row r="323" spans="1:13" s="7" customFormat="1" ht="44.1" customHeight="1" x14ac:dyDescent="0.15">
      <c r="A323" s="190">
        <v>65</v>
      </c>
      <c r="B323" s="191" t="s">
        <v>3317</v>
      </c>
      <c r="C323" s="202">
        <v>1</v>
      </c>
      <c r="D323" s="191" t="s">
        <v>3317</v>
      </c>
      <c r="E323" s="242" t="s">
        <v>5</v>
      </c>
      <c r="F323" s="204" t="s">
        <v>3318</v>
      </c>
      <c r="G323" s="206" t="s">
        <v>3319</v>
      </c>
      <c r="H323" s="173" t="s">
        <v>3317</v>
      </c>
      <c r="I323" s="173" t="s">
        <v>3317</v>
      </c>
      <c r="J323" s="206" t="s">
        <v>7180</v>
      </c>
      <c r="K323" s="214" t="s">
        <v>85</v>
      </c>
      <c r="L323" s="173" t="s">
        <v>17</v>
      </c>
      <c r="M323" s="174" t="s">
        <v>16</v>
      </c>
    </row>
    <row r="324" spans="1:13" s="7" customFormat="1" ht="44.1" customHeight="1" x14ac:dyDescent="0.15">
      <c r="A324" s="193"/>
      <c r="B324" s="194"/>
      <c r="C324" s="177"/>
      <c r="D324" s="194"/>
      <c r="E324" s="202" t="s">
        <v>6</v>
      </c>
      <c r="F324" s="191" t="s">
        <v>3320</v>
      </c>
      <c r="G324" s="206" t="s">
        <v>162</v>
      </c>
      <c r="H324" s="179"/>
      <c r="I324" s="179"/>
      <c r="J324" s="206" t="s">
        <v>7181</v>
      </c>
      <c r="K324" s="211"/>
      <c r="L324" s="179"/>
      <c r="M324" s="178"/>
    </row>
    <row r="325" spans="1:13" s="7" customFormat="1" ht="44.1" customHeight="1" x14ac:dyDescent="0.15">
      <c r="A325" s="193"/>
      <c r="B325" s="194"/>
      <c r="C325" s="184"/>
      <c r="D325" s="198"/>
      <c r="E325" s="184"/>
      <c r="F325" s="198"/>
      <c r="G325" s="206" t="s">
        <v>487</v>
      </c>
      <c r="H325" s="179"/>
      <c r="I325" s="189"/>
      <c r="J325" s="206" t="s">
        <v>7182</v>
      </c>
      <c r="K325" s="212" t="s">
        <v>32</v>
      </c>
      <c r="L325" s="211"/>
      <c r="M325" s="187"/>
    </row>
    <row r="326" spans="1:13" s="7" customFormat="1" ht="44.1" customHeight="1" x14ac:dyDescent="0.15">
      <c r="A326" s="193"/>
      <c r="B326" s="194"/>
      <c r="C326" s="202">
        <v>2</v>
      </c>
      <c r="D326" s="191" t="s">
        <v>3331</v>
      </c>
      <c r="E326" s="242" t="s">
        <v>5</v>
      </c>
      <c r="F326" s="204" t="s">
        <v>3332</v>
      </c>
      <c r="G326" s="206" t="s">
        <v>3333</v>
      </c>
      <c r="H326" s="179"/>
      <c r="I326" s="173" t="s">
        <v>3331</v>
      </c>
      <c r="J326" s="206" t="s">
        <v>7183</v>
      </c>
      <c r="K326" s="214" t="s">
        <v>85</v>
      </c>
      <c r="L326" s="173" t="s">
        <v>17</v>
      </c>
      <c r="M326" s="174" t="s">
        <v>16</v>
      </c>
    </row>
    <row r="327" spans="1:13" s="7" customFormat="1" ht="44.1" customHeight="1" x14ac:dyDescent="0.15">
      <c r="A327" s="193"/>
      <c r="B327" s="194"/>
      <c r="C327" s="177"/>
      <c r="D327" s="194"/>
      <c r="E327" s="171" t="s">
        <v>6</v>
      </c>
      <c r="F327" s="191" t="s">
        <v>3334</v>
      </c>
      <c r="G327" s="173" t="s">
        <v>162</v>
      </c>
      <c r="H327" s="179"/>
      <c r="I327" s="179"/>
      <c r="J327" s="206" t="s">
        <v>7184</v>
      </c>
      <c r="K327" s="211"/>
      <c r="L327" s="209"/>
      <c r="M327" s="178"/>
    </row>
    <row r="328" spans="1:13" s="7" customFormat="1" ht="32.1" customHeight="1" x14ac:dyDescent="0.15">
      <c r="A328" s="193"/>
      <c r="B328" s="194"/>
      <c r="C328" s="177"/>
      <c r="D328" s="194"/>
      <c r="E328" s="184"/>
      <c r="F328" s="198"/>
      <c r="G328" s="206" t="s">
        <v>487</v>
      </c>
      <c r="H328" s="179"/>
      <c r="I328" s="179"/>
      <c r="J328" s="206" t="s">
        <v>7185</v>
      </c>
      <c r="K328" s="214" t="s">
        <v>32</v>
      </c>
      <c r="L328" s="209"/>
      <c r="M328" s="178"/>
    </row>
    <row r="329" spans="1:13" s="7" customFormat="1" ht="44.1" customHeight="1" x14ac:dyDescent="0.15">
      <c r="A329" s="193"/>
      <c r="B329" s="194"/>
      <c r="C329" s="184"/>
      <c r="D329" s="198"/>
      <c r="E329" s="242" t="s">
        <v>11</v>
      </c>
      <c r="F329" s="204" t="s">
        <v>3351</v>
      </c>
      <c r="G329" s="206" t="s">
        <v>3352</v>
      </c>
      <c r="H329" s="179"/>
      <c r="I329" s="189"/>
      <c r="J329" s="206" t="s">
        <v>7186</v>
      </c>
      <c r="K329" s="211"/>
      <c r="L329" s="211"/>
      <c r="M329" s="187"/>
    </row>
    <row r="330" spans="1:13" s="7" customFormat="1" ht="44.1" customHeight="1" x14ac:dyDescent="0.15">
      <c r="A330" s="193"/>
      <c r="B330" s="194"/>
      <c r="C330" s="202">
        <v>3</v>
      </c>
      <c r="D330" s="191" t="s">
        <v>3354</v>
      </c>
      <c r="E330" s="242" t="s">
        <v>5</v>
      </c>
      <c r="F330" s="204" t="s">
        <v>3355</v>
      </c>
      <c r="G330" s="206" t="s">
        <v>3356</v>
      </c>
      <c r="H330" s="179"/>
      <c r="I330" s="173" t="s">
        <v>3354</v>
      </c>
      <c r="J330" s="206" t="s">
        <v>7187</v>
      </c>
      <c r="K330" s="214" t="s">
        <v>85</v>
      </c>
      <c r="L330" s="173" t="s">
        <v>17</v>
      </c>
      <c r="M330" s="174" t="s">
        <v>16</v>
      </c>
    </row>
    <row r="331" spans="1:13" s="7" customFormat="1" ht="44.1" customHeight="1" x14ac:dyDescent="0.15">
      <c r="A331" s="193"/>
      <c r="B331" s="194"/>
      <c r="C331" s="177"/>
      <c r="D331" s="194"/>
      <c r="E331" s="202" t="s">
        <v>6</v>
      </c>
      <c r="F331" s="191" t="s">
        <v>3357</v>
      </c>
      <c r="G331" s="206" t="s">
        <v>162</v>
      </c>
      <c r="H331" s="179"/>
      <c r="I331" s="179"/>
      <c r="J331" s="206" t="s">
        <v>7188</v>
      </c>
      <c r="K331" s="211"/>
      <c r="L331" s="209"/>
      <c r="M331" s="178"/>
    </row>
    <row r="332" spans="1:13" s="7" customFormat="1" ht="32.1" customHeight="1" x14ac:dyDescent="0.15">
      <c r="A332" s="201"/>
      <c r="B332" s="198"/>
      <c r="C332" s="184"/>
      <c r="D332" s="198"/>
      <c r="E332" s="184"/>
      <c r="F332" s="198"/>
      <c r="G332" s="206" t="s">
        <v>487</v>
      </c>
      <c r="H332" s="189"/>
      <c r="I332" s="189"/>
      <c r="J332" s="206" t="s">
        <v>7189</v>
      </c>
      <c r="K332" s="212" t="s">
        <v>32</v>
      </c>
      <c r="L332" s="211"/>
      <c r="M332" s="187"/>
    </row>
    <row r="333" spans="1:13" s="7" customFormat="1" ht="44.1" customHeight="1" x14ac:dyDescent="0.15">
      <c r="A333" s="190">
        <v>66</v>
      </c>
      <c r="B333" s="191" t="s">
        <v>452</v>
      </c>
      <c r="C333" s="202">
        <v>1</v>
      </c>
      <c r="D333" s="191" t="s">
        <v>452</v>
      </c>
      <c r="E333" s="185" t="s">
        <v>5</v>
      </c>
      <c r="F333" s="204" t="s">
        <v>7190</v>
      </c>
      <c r="G333" s="206" t="s">
        <v>7191</v>
      </c>
      <c r="H333" s="173" t="s">
        <v>452</v>
      </c>
      <c r="I333" s="173" t="s">
        <v>452</v>
      </c>
      <c r="J333" s="206" t="s">
        <v>7192</v>
      </c>
      <c r="K333" s="212" t="s">
        <v>85</v>
      </c>
      <c r="L333" s="173" t="s">
        <v>17</v>
      </c>
      <c r="M333" s="174" t="s">
        <v>16</v>
      </c>
    </row>
    <row r="334" spans="1:13" s="7" customFormat="1" ht="44.1" customHeight="1" x14ac:dyDescent="0.15">
      <c r="A334" s="193"/>
      <c r="B334" s="194"/>
      <c r="C334" s="177"/>
      <c r="D334" s="194"/>
      <c r="E334" s="171" t="s">
        <v>6</v>
      </c>
      <c r="F334" s="191" t="s">
        <v>3370</v>
      </c>
      <c r="G334" s="206" t="s">
        <v>3371</v>
      </c>
      <c r="H334" s="179"/>
      <c r="I334" s="179"/>
      <c r="J334" s="206" t="s">
        <v>7193</v>
      </c>
      <c r="K334" s="214" t="s">
        <v>32</v>
      </c>
      <c r="L334" s="209"/>
      <c r="M334" s="178"/>
    </row>
    <row r="335" spans="1:13" s="7" customFormat="1" ht="32.1" customHeight="1" x14ac:dyDescent="0.15">
      <c r="A335" s="193"/>
      <c r="B335" s="194"/>
      <c r="C335" s="177"/>
      <c r="D335" s="194"/>
      <c r="E335" s="180"/>
      <c r="F335" s="194"/>
      <c r="G335" s="206" t="s">
        <v>7194</v>
      </c>
      <c r="H335" s="179"/>
      <c r="I335" s="179"/>
      <c r="J335" s="206" t="s">
        <v>7195</v>
      </c>
      <c r="K335" s="209"/>
      <c r="L335" s="209"/>
      <c r="M335" s="178"/>
    </row>
    <row r="336" spans="1:13" s="7" customFormat="1" ht="32.1" customHeight="1" x14ac:dyDescent="0.15">
      <c r="A336" s="193"/>
      <c r="B336" s="194"/>
      <c r="C336" s="177"/>
      <c r="D336" s="194"/>
      <c r="E336" s="180"/>
      <c r="F336" s="194"/>
      <c r="G336" s="206" t="s">
        <v>7196</v>
      </c>
      <c r="H336" s="179"/>
      <c r="I336" s="179"/>
      <c r="J336" s="206" t="s">
        <v>7197</v>
      </c>
      <c r="K336" s="209"/>
      <c r="L336" s="209"/>
      <c r="M336" s="178"/>
    </row>
    <row r="337" spans="1:13" s="7" customFormat="1" ht="32.1" customHeight="1" x14ac:dyDescent="0.15">
      <c r="A337" s="193"/>
      <c r="B337" s="194"/>
      <c r="C337" s="177"/>
      <c r="D337" s="194"/>
      <c r="E337" s="197"/>
      <c r="F337" s="198"/>
      <c r="G337" s="206" t="s">
        <v>7198</v>
      </c>
      <c r="H337" s="179"/>
      <c r="I337" s="179"/>
      <c r="J337" s="206" t="s">
        <v>7199</v>
      </c>
      <c r="K337" s="211"/>
      <c r="L337" s="209"/>
      <c r="M337" s="178"/>
    </row>
    <row r="338" spans="1:13" s="7" customFormat="1" ht="44.1" customHeight="1" x14ac:dyDescent="0.15">
      <c r="A338" s="193"/>
      <c r="B338" s="194"/>
      <c r="C338" s="177"/>
      <c r="D338" s="194"/>
      <c r="E338" s="171" t="s">
        <v>7</v>
      </c>
      <c r="F338" s="191" t="s">
        <v>7200</v>
      </c>
      <c r="G338" s="206" t="s">
        <v>7201</v>
      </c>
      <c r="H338" s="179"/>
      <c r="I338" s="179"/>
      <c r="J338" s="206" t="s">
        <v>7202</v>
      </c>
      <c r="K338" s="212" t="s">
        <v>85</v>
      </c>
      <c r="L338" s="209"/>
      <c r="M338" s="178"/>
    </row>
    <row r="339" spans="1:13" s="7" customFormat="1" ht="32.1" customHeight="1" x14ac:dyDescent="0.15">
      <c r="A339" s="193"/>
      <c r="B339" s="194"/>
      <c r="C339" s="177"/>
      <c r="D339" s="194"/>
      <c r="E339" s="180"/>
      <c r="F339" s="194"/>
      <c r="G339" s="206" t="s">
        <v>7203</v>
      </c>
      <c r="H339" s="179"/>
      <c r="I339" s="179"/>
      <c r="J339" s="206" t="s">
        <v>7204</v>
      </c>
      <c r="K339" s="214" t="s">
        <v>83</v>
      </c>
      <c r="L339" s="209"/>
      <c r="M339" s="178"/>
    </row>
    <row r="340" spans="1:13" s="7" customFormat="1" ht="44.1" customHeight="1" x14ac:dyDescent="0.15">
      <c r="A340" s="193"/>
      <c r="B340" s="194"/>
      <c r="C340" s="177"/>
      <c r="D340" s="194"/>
      <c r="E340" s="180"/>
      <c r="F340" s="194"/>
      <c r="G340" s="206" t="s">
        <v>7205</v>
      </c>
      <c r="H340" s="179"/>
      <c r="I340" s="179"/>
      <c r="J340" s="206" t="s">
        <v>7206</v>
      </c>
      <c r="K340" s="209"/>
      <c r="L340" s="209"/>
      <c r="M340" s="178"/>
    </row>
    <row r="341" spans="1:13" s="7" customFormat="1" ht="44.1" customHeight="1" x14ac:dyDescent="0.15">
      <c r="A341" s="193"/>
      <c r="B341" s="194"/>
      <c r="C341" s="177"/>
      <c r="D341" s="194"/>
      <c r="E341" s="180"/>
      <c r="F341" s="194"/>
      <c r="G341" s="206" t="s">
        <v>7207</v>
      </c>
      <c r="H341" s="179"/>
      <c r="I341" s="179"/>
      <c r="J341" s="206" t="s">
        <v>7208</v>
      </c>
      <c r="K341" s="209"/>
      <c r="L341" s="209"/>
      <c r="M341" s="178"/>
    </row>
    <row r="342" spans="1:13" s="7" customFormat="1" ht="32.1" customHeight="1" x14ac:dyDescent="0.15">
      <c r="A342" s="193"/>
      <c r="B342" s="194"/>
      <c r="C342" s="177"/>
      <c r="D342" s="194"/>
      <c r="E342" s="180"/>
      <c r="F342" s="194"/>
      <c r="G342" s="206" t="s">
        <v>7209</v>
      </c>
      <c r="H342" s="179"/>
      <c r="I342" s="179"/>
      <c r="J342" s="206" t="s">
        <v>7210</v>
      </c>
      <c r="K342" s="209"/>
      <c r="L342" s="209"/>
      <c r="M342" s="178"/>
    </row>
    <row r="343" spans="1:13" s="7" customFormat="1" ht="32.1" customHeight="1" x14ac:dyDescent="0.15">
      <c r="A343" s="193"/>
      <c r="B343" s="194"/>
      <c r="C343" s="177"/>
      <c r="D343" s="194"/>
      <c r="E343" s="180"/>
      <c r="F343" s="194"/>
      <c r="G343" s="206" t="s">
        <v>7211</v>
      </c>
      <c r="H343" s="179"/>
      <c r="I343" s="179"/>
      <c r="J343" s="206" t="s">
        <v>7212</v>
      </c>
      <c r="K343" s="209"/>
      <c r="L343" s="209"/>
      <c r="M343" s="178"/>
    </row>
    <row r="344" spans="1:13" s="7" customFormat="1" ht="32.1" customHeight="1" x14ac:dyDescent="0.15">
      <c r="A344" s="193"/>
      <c r="B344" s="194"/>
      <c r="C344" s="177"/>
      <c r="D344" s="194"/>
      <c r="E344" s="180"/>
      <c r="F344" s="194"/>
      <c r="G344" s="206" t="s">
        <v>7213</v>
      </c>
      <c r="H344" s="179"/>
      <c r="I344" s="179"/>
      <c r="J344" s="206" t="s">
        <v>7214</v>
      </c>
      <c r="K344" s="209"/>
      <c r="L344" s="209"/>
      <c r="M344" s="178"/>
    </row>
    <row r="345" spans="1:13" s="7" customFormat="1" ht="32.1" customHeight="1" x14ac:dyDescent="0.15">
      <c r="A345" s="193"/>
      <c r="B345" s="194"/>
      <c r="C345" s="177"/>
      <c r="D345" s="194"/>
      <c r="E345" s="180"/>
      <c r="F345" s="194"/>
      <c r="G345" s="206" t="s">
        <v>7215</v>
      </c>
      <c r="H345" s="179"/>
      <c r="I345" s="179"/>
      <c r="J345" s="206" t="s">
        <v>7216</v>
      </c>
      <c r="K345" s="211"/>
      <c r="L345" s="209"/>
      <c r="M345" s="178"/>
    </row>
    <row r="346" spans="1:13" s="7" customFormat="1" ht="68.099999999999994" customHeight="1" x14ac:dyDescent="0.15">
      <c r="A346" s="193"/>
      <c r="B346" s="194"/>
      <c r="C346" s="177"/>
      <c r="D346" s="194"/>
      <c r="E346" s="250"/>
      <c r="F346" s="246"/>
      <c r="G346" s="206" t="s">
        <v>453</v>
      </c>
      <c r="H346" s="179"/>
      <c r="I346" s="179"/>
      <c r="J346" s="206" t="s">
        <v>453</v>
      </c>
      <c r="K346" s="214" t="s">
        <v>30</v>
      </c>
      <c r="L346" s="209"/>
      <c r="M346" s="178"/>
    </row>
    <row r="347" spans="1:13" s="7" customFormat="1" ht="32.1" customHeight="1" x14ac:dyDescent="0.15">
      <c r="A347" s="193"/>
      <c r="B347" s="194"/>
      <c r="C347" s="177"/>
      <c r="D347" s="194"/>
      <c r="E347" s="250"/>
      <c r="F347" s="246"/>
      <c r="G347" s="206" t="s">
        <v>7217</v>
      </c>
      <c r="H347" s="179"/>
      <c r="I347" s="179"/>
      <c r="J347" s="206" t="s">
        <v>7217</v>
      </c>
      <c r="K347" s="209"/>
      <c r="L347" s="209"/>
      <c r="M347" s="178"/>
    </row>
    <row r="348" spans="1:13" s="7" customFormat="1" ht="32.1" customHeight="1" x14ac:dyDescent="0.15">
      <c r="A348" s="193"/>
      <c r="B348" s="194"/>
      <c r="C348" s="177"/>
      <c r="D348" s="194"/>
      <c r="E348" s="314"/>
      <c r="F348" s="271"/>
      <c r="G348" s="206" t="s">
        <v>7218</v>
      </c>
      <c r="H348" s="179"/>
      <c r="I348" s="179"/>
      <c r="J348" s="206" t="s">
        <v>7218</v>
      </c>
      <c r="K348" s="211"/>
      <c r="L348" s="209"/>
      <c r="M348" s="178"/>
    </row>
    <row r="349" spans="1:13" s="7" customFormat="1" ht="44.1" customHeight="1" x14ac:dyDescent="0.15">
      <c r="A349" s="193"/>
      <c r="B349" s="194"/>
      <c r="C349" s="177"/>
      <c r="D349" s="194"/>
      <c r="E349" s="171" t="s">
        <v>8</v>
      </c>
      <c r="F349" s="191" t="s">
        <v>7219</v>
      </c>
      <c r="G349" s="206" t="s">
        <v>7220</v>
      </c>
      <c r="H349" s="179"/>
      <c r="I349" s="179"/>
      <c r="J349" s="206" t="s">
        <v>7221</v>
      </c>
      <c r="K349" s="212" t="s">
        <v>85</v>
      </c>
      <c r="L349" s="209"/>
      <c r="M349" s="178"/>
    </row>
    <row r="350" spans="1:13" s="7" customFormat="1" ht="32.1" customHeight="1" x14ac:dyDescent="0.15">
      <c r="A350" s="193"/>
      <c r="B350" s="194"/>
      <c r="C350" s="177"/>
      <c r="D350" s="194"/>
      <c r="E350" s="197"/>
      <c r="F350" s="198"/>
      <c r="G350" s="206" t="s">
        <v>7222</v>
      </c>
      <c r="H350" s="179"/>
      <c r="I350" s="179"/>
      <c r="J350" s="206" t="s">
        <v>7223</v>
      </c>
      <c r="K350" s="212" t="s">
        <v>32</v>
      </c>
      <c r="L350" s="209"/>
      <c r="M350" s="178"/>
    </row>
    <row r="351" spans="1:13" s="7" customFormat="1" ht="44.1" customHeight="1" x14ac:dyDescent="0.15">
      <c r="A351" s="193"/>
      <c r="B351" s="194"/>
      <c r="C351" s="177"/>
      <c r="D351" s="194"/>
      <c r="E351" s="171" t="s">
        <v>9</v>
      </c>
      <c r="F351" s="191" t="s">
        <v>7224</v>
      </c>
      <c r="G351" s="206" t="s">
        <v>7225</v>
      </c>
      <c r="H351" s="179"/>
      <c r="I351" s="179"/>
      <c r="J351" s="206" t="s">
        <v>7226</v>
      </c>
      <c r="K351" s="212" t="s">
        <v>85</v>
      </c>
      <c r="L351" s="209"/>
      <c r="M351" s="178"/>
    </row>
    <row r="352" spans="1:13" s="7" customFormat="1" ht="44.1" customHeight="1" x14ac:dyDescent="0.15">
      <c r="A352" s="193"/>
      <c r="B352" s="194"/>
      <c r="C352" s="177"/>
      <c r="D352" s="194"/>
      <c r="E352" s="180"/>
      <c r="F352" s="194"/>
      <c r="G352" s="206" t="s">
        <v>7227</v>
      </c>
      <c r="H352" s="179"/>
      <c r="I352" s="179"/>
      <c r="J352" s="206" t="s">
        <v>7228</v>
      </c>
      <c r="K352" s="212" t="s">
        <v>32</v>
      </c>
      <c r="L352" s="209"/>
      <c r="M352" s="178"/>
    </row>
    <row r="353" spans="1:13" s="7" customFormat="1" ht="44.1" customHeight="1" x14ac:dyDescent="0.15">
      <c r="A353" s="193"/>
      <c r="B353" s="194"/>
      <c r="C353" s="177"/>
      <c r="D353" s="194"/>
      <c r="E353" s="197"/>
      <c r="F353" s="198"/>
      <c r="G353" s="206" t="s">
        <v>7229</v>
      </c>
      <c r="H353" s="179"/>
      <c r="I353" s="179"/>
      <c r="J353" s="206" t="s">
        <v>7230</v>
      </c>
      <c r="K353" s="212" t="s">
        <v>80</v>
      </c>
      <c r="L353" s="209"/>
      <c r="M353" s="178"/>
    </row>
    <row r="354" spans="1:13" s="7" customFormat="1" ht="44.1" customHeight="1" x14ac:dyDescent="0.15">
      <c r="A354" s="193"/>
      <c r="B354" s="194"/>
      <c r="C354" s="177"/>
      <c r="D354" s="194"/>
      <c r="E354" s="171" t="s">
        <v>11</v>
      </c>
      <c r="F354" s="191" t="s">
        <v>7231</v>
      </c>
      <c r="G354" s="206" t="s">
        <v>7232</v>
      </c>
      <c r="H354" s="179"/>
      <c r="I354" s="179"/>
      <c r="J354" s="206" t="s">
        <v>7233</v>
      </c>
      <c r="K354" s="212" t="s">
        <v>85</v>
      </c>
      <c r="L354" s="209"/>
      <c r="M354" s="178"/>
    </row>
    <row r="355" spans="1:13" s="7" customFormat="1" ht="44.1" customHeight="1" x14ac:dyDescent="0.15">
      <c r="A355" s="193"/>
      <c r="B355" s="194"/>
      <c r="C355" s="177"/>
      <c r="D355" s="194"/>
      <c r="E355" s="197"/>
      <c r="F355" s="198"/>
      <c r="G355" s="206" t="s">
        <v>7234</v>
      </c>
      <c r="H355" s="179"/>
      <c r="I355" s="179"/>
      <c r="J355" s="206" t="s">
        <v>7235</v>
      </c>
      <c r="K355" s="212" t="s">
        <v>80</v>
      </c>
      <c r="L355" s="209"/>
      <c r="M355" s="178"/>
    </row>
    <row r="356" spans="1:13" s="7" customFormat="1" ht="44.1" customHeight="1" x14ac:dyDescent="0.15">
      <c r="A356" s="193"/>
      <c r="B356" s="194"/>
      <c r="C356" s="177"/>
      <c r="D356" s="194"/>
      <c r="E356" s="171" t="s">
        <v>12</v>
      </c>
      <c r="F356" s="191" t="s">
        <v>7236</v>
      </c>
      <c r="G356" s="206" t="s">
        <v>7237</v>
      </c>
      <c r="H356" s="179"/>
      <c r="I356" s="179"/>
      <c r="J356" s="206" t="s">
        <v>7238</v>
      </c>
      <c r="K356" s="214" t="s">
        <v>32</v>
      </c>
      <c r="L356" s="209"/>
      <c r="M356" s="178"/>
    </row>
    <row r="357" spans="1:13" s="7" customFormat="1" ht="32.1" customHeight="1" x14ac:dyDescent="0.15">
      <c r="A357" s="193"/>
      <c r="B357" s="194"/>
      <c r="C357" s="177"/>
      <c r="D357" s="194"/>
      <c r="E357" s="180"/>
      <c r="F357" s="194"/>
      <c r="G357" s="206" t="s">
        <v>7239</v>
      </c>
      <c r="H357" s="179"/>
      <c r="I357" s="179"/>
      <c r="J357" s="206" t="s">
        <v>7240</v>
      </c>
      <c r="K357" s="211"/>
      <c r="L357" s="209"/>
      <c r="M357" s="178"/>
    </row>
    <row r="358" spans="1:13" s="7" customFormat="1" ht="68.099999999999994" customHeight="1" x14ac:dyDescent="0.15">
      <c r="A358" s="193"/>
      <c r="B358" s="194"/>
      <c r="C358" s="177"/>
      <c r="D358" s="194"/>
      <c r="E358" s="197"/>
      <c r="F358" s="198"/>
      <c r="G358" s="206" t="s">
        <v>7241</v>
      </c>
      <c r="H358" s="179"/>
      <c r="I358" s="179"/>
      <c r="J358" s="206" t="s">
        <v>7242</v>
      </c>
      <c r="K358" s="212" t="s">
        <v>30</v>
      </c>
      <c r="L358" s="209"/>
      <c r="M358" s="178"/>
    </row>
    <row r="359" spans="1:13" s="7" customFormat="1" ht="44.1" customHeight="1" x14ac:dyDescent="0.15">
      <c r="A359" s="193"/>
      <c r="B359" s="194"/>
      <c r="C359" s="184"/>
      <c r="D359" s="198"/>
      <c r="E359" s="185" t="s">
        <v>14</v>
      </c>
      <c r="F359" s="204" t="s">
        <v>7243</v>
      </c>
      <c r="G359" s="206" t="s">
        <v>7244</v>
      </c>
      <c r="H359" s="179"/>
      <c r="I359" s="189"/>
      <c r="J359" s="206" t="s">
        <v>7245</v>
      </c>
      <c r="K359" s="212" t="s">
        <v>32</v>
      </c>
      <c r="L359" s="211"/>
      <c r="M359" s="187"/>
    </row>
    <row r="360" spans="1:13" s="7" customFormat="1" ht="44.1" customHeight="1" x14ac:dyDescent="0.15">
      <c r="A360" s="193"/>
      <c r="B360" s="194"/>
      <c r="C360" s="202">
        <v>2</v>
      </c>
      <c r="D360" s="191" t="s">
        <v>454</v>
      </c>
      <c r="E360" s="171" t="s">
        <v>5</v>
      </c>
      <c r="F360" s="191" t="s">
        <v>3379</v>
      </c>
      <c r="G360" s="206" t="s">
        <v>3380</v>
      </c>
      <c r="H360" s="179"/>
      <c r="I360" s="173" t="s">
        <v>454</v>
      </c>
      <c r="J360" s="206" t="s">
        <v>7246</v>
      </c>
      <c r="K360" s="214" t="s">
        <v>85</v>
      </c>
      <c r="L360" s="173" t="s">
        <v>17</v>
      </c>
      <c r="M360" s="174" t="s">
        <v>16</v>
      </c>
    </row>
    <row r="361" spans="1:13" s="7" customFormat="1" ht="44.1" customHeight="1" x14ac:dyDescent="0.15">
      <c r="A361" s="193"/>
      <c r="B361" s="194"/>
      <c r="C361" s="177"/>
      <c r="D361" s="194"/>
      <c r="E361" s="180"/>
      <c r="F361" s="194"/>
      <c r="G361" s="206" t="s">
        <v>3382</v>
      </c>
      <c r="H361" s="179"/>
      <c r="I361" s="179"/>
      <c r="J361" s="206" t="s">
        <v>6592</v>
      </c>
      <c r="K361" s="209"/>
      <c r="L361" s="179"/>
      <c r="M361" s="178"/>
    </row>
    <row r="362" spans="1:13" s="7" customFormat="1" ht="44.1" customHeight="1" x14ac:dyDescent="0.15">
      <c r="A362" s="193"/>
      <c r="B362" s="194"/>
      <c r="C362" s="177"/>
      <c r="D362" s="194"/>
      <c r="E362" s="197"/>
      <c r="F362" s="198"/>
      <c r="G362" s="206" t="s">
        <v>3384</v>
      </c>
      <c r="H362" s="179"/>
      <c r="I362" s="179"/>
      <c r="J362" s="206" t="s">
        <v>7247</v>
      </c>
      <c r="K362" s="211"/>
      <c r="L362" s="189"/>
      <c r="M362" s="187"/>
    </row>
    <row r="363" spans="1:13" s="7" customFormat="1" ht="56.1" customHeight="1" x14ac:dyDescent="0.15">
      <c r="A363" s="201"/>
      <c r="B363" s="198"/>
      <c r="C363" s="184"/>
      <c r="D363" s="198"/>
      <c r="E363" s="185" t="s">
        <v>6</v>
      </c>
      <c r="F363" s="204" t="s">
        <v>3385</v>
      </c>
      <c r="G363" s="206" t="s">
        <v>3389</v>
      </c>
      <c r="H363" s="189"/>
      <c r="I363" s="189"/>
      <c r="J363" s="206" t="s">
        <v>5420</v>
      </c>
      <c r="K363" s="212" t="s">
        <v>32</v>
      </c>
      <c r="L363" s="212" t="s">
        <v>3388</v>
      </c>
      <c r="M363" s="181" t="s">
        <v>33</v>
      </c>
    </row>
    <row r="364" spans="1:13" s="7" customFormat="1" ht="44.1" customHeight="1" x14ac:dyDescent="0.15">
      <c r="A364" s="190">
        <v>67</v>
      </c>
      <c r="B364" s="191" t="s">
        <v>455</v>
      </c>
      <c r="C364" s="202">
        <v>1</v>
      </c>
      <c r="D364" s="191" t="s">
        <v>455</v>
      </c>
      <c r="E364" s="171" t="s">
        <v>5</v>
      </c>
      <c r="F364" s="191" t="s">
        <v>3393</v>
      </c>
      <c r="G364" s="206" t="s">
        <v>7248</v>
      </c>
      <c r="H364" s="173" t="s">
        <v>455</v>
      </c>
      <c r="I364" s="173" t="s">
        <v>455</v>
      </c>
      <c r="J364" s="206" t="s">
        <v>7249</v>
      </c>
      <c r="K364" s="212" t="s">
        <v>85</v>
      </c>
      <c r="L364" s="173" t="s">
        <v>17</v>
      </c>
      <c r="M364" s="174" t="s">
        <v>16</v>
      </c>
    </row>
    <row r="365" spans="1:13" s="7" customFormat="1" ht="32.1" customHeight="1" x14ac:dyDescent="0.15">
      <c r="A365" s="193"/>
      <c r="B365" s="194"/>
      <c r="C365" s="177"/>
      <c r="D365" s="194"/>
      <c r="E365" s="180"/>
      <c r="F365" s="194"/>
      <c r="G365" s="206" t="s">
        <v>487</v>
      </c>
      <c r="H365" s="179"/>
      <c r="I365" s="179"/>
      <c r="J365" s="206" t="s">
        <v>7250</v>
      </c>
      <c r="K365" s="214" t="s">
        <v>32</v>
      </c>
      <c r="L365" s="209"/>
      <c r="M365" s="178"/>
    </row>
    <row r="366" spans="1:13" s="7" customFormat="1" ht="44.1" customHeight="1" x14ac:dyDescent="0.15">
      <c r="A366" s="193"/>
      <c r="B366" s="194"/>
      <c r="C366" s="177"/>
      <c r="D366" s="194"/>
      <c r="E366" s="197"/>
      <c r="F366" s="198"/>
      <c r="G366" s="206" t="s">
        <v>7251</v>
      </c>
      <c r="H366" s="179"/>
      <c r="I366" s="179"/>
      <c r="J366" s="206" t="s">
        <v>7252</v>
      </c>
      <c r="K366" s="211"/>
      <c r="L366" s="209"/>
      <c r="M366" s="178"/>
    </row>
    <row r="367" spans="1:13" s="7" customFormat="1" ht="32.1" customHeight="1" x14ac:dyDescent="0.15">
      <c r="A367" s="193"/>
      <c r="B367" s="194"/>
      <c r="C367" s="177"/>
      <c r="D367" s="194"/>
      <c r="E367" s="185" t="s">
        <v>6</v>
      </c>
      <c r="F367" s="204" t="s">
        <v>3394</v>
      </c>
      <c r="G367" s="206" t="s">
        <v>3395</v>
      </c>
      <c r="H367" s="179"/>
      <c r="I367" s="179"/>
      <c r="J367" s="206" t="s">
        <v>7253</v>
      </c>
      <c r="K367" s="214" t="s">
        <v>85</v>
      </c>
      <c r="L367" s="209"/>
      <c r="M367" s="178"/>
    </row>
    <row r="368" spans="1:13" s="7" customFormat="1" ht="32.1" customHeight="1" x14ac:dyDescent="0.15">
      <c r="A368" s="193"/>
      <c r="B368" s="194"/>
      <c r="C368" s="184"/>
      <c r="D368" s="198"/>
      <c r="E368" s="185" t="s">
        <v>7</v>
      </c>
      <c r="F368" s="204" t="s">
        <v>3397</v>
      </c>
      <c r="G368" s="206" t="s">
        <v>7254</v>
      </c>
      <c r="H368" s="179"/>
      <c r="I368" s="189"/>
      <c r="J368" s="206" t="s">
        <v>7255</v>
      </c>
      <c r="K368" s="211"/>
      <c r="L368" s="211"/>
      <c r="M368" s="187"/>
    </row>
    <row r="369" spans="1:13" s="7" customFormat="1" ht="44.1" customHeight="1" x14ac:dyDescent="0.15">
      <c r="A369" s="193"/>
      <c r="B369" s="194"/>
      <c r="C369" s="202">
        <v>2</v>
      </c>
      <c r="D369" s="191" t="s">
        <v>456</v>
      </c>
      <c r="E369" s="185" t="s">
        <v>5</v>
      </c>
      <c r="F369" s="204" t="s">
        <v>3403</v>
      </c>
      <c r="G369" s="206" t="s">
        <v>7256</v>
      </c>
      <c r="H369" s="179"/>
      <c r="I369" s="173" t="s">
        <v>456</v>
      </c>
      <c r="J369" s="206" t="s">
        <v>7257</v>
      </c>
      <c r="K369" s="214" t="s">
        <v>85</v>
      </c>
      <c r="L369" s="173" t="s">
        <v>17</v>
      </c>
      <c r="M369" s="174" t="s">
        <v>16</v>
      </c>
    </row>
    <row r="370" spans="1:13" s="7" customFormat="1" ht="44.1" customHeight="1" x14ac:dyDescent="0.15">
      <c r="A370" s="193"/>
      <c r="B370" s="194"/>
      <c r="C370" s="177"/>
      <c r="D370" s="194"/>
      <c r="E370" s="185" t="s">
        <v>7</v>
      </c>
      <c r="F370" s="204" t="s">
        <v>3406</v>
      </c>
      <c r="G370" s="206" t="s">
        <v>3409</v>
      </c>
      <c r="H370" s="179"/>
      <c r="I370" s="179"/>
      <c r="J370" s="206" t="s">
        <v>7258</v>
      </c>
      <c r="K370" s="209"/>
      <c r="L370" s="209"/>
      <c r="M370" s="178"/>
    </row>
    <row r="371" spans="1:13" s="7" customFormat="1" ht="32.1" customHeight="1" x14ac:dyDescent="0.15">
      <c r="A371" s="193"/>
      <c r="B371" s="194"/>
      <c r="C371" s="177"/>
      <c r="D371" s="194"/>
      <c r="E371" s="185" t="s">
        <v>9</v>
      </c>
      <c r="F371" s="204" t="s">
        <v>3416</v>
      </c>
      <c r="G371" s="206" t="s">
        <v>3417</v>
      </c>
      <c r="H371" s="179"/>
      <c r="I371" s="179"/>
      <c r="J371" s="206" t="s">
        <v>7259</v>
      </c>
      <c r="K371" s="211"/>
      <c r="L371" s="209"/>
      <c r="M371" s="178"/>
    </row>
    <row r="372" spans="1:13" s="7" customFormat="1" ht="44.1" customHeight="1" x14ac:dyDescent="0.15">
      <c r="A372" s="193"/>
      <c r="B372" s="194"/>
      <c r="C372" s="177"/>
      <c r="D372" s="194"/>
      <c r="E372" s="171" t="s">
        <v>20</v>
      </c>
      <c r="F372" s="191" t="s">
        <v>3426</v>
      </c>
      <c r="G372" s="249" t="s">
        <v>3427</v>
      </c>
      <c r="H372" s="248"/>
      <c r="I372" s="248"/>
      <c r="J372" s="249" t="s">
        <v>6859</v>
      </c>
      <c r="K372" s="173" t="s">
        <v>2840</v>
      </c>
      <c r="L372" s="179"/>
      <c r="M372" s="178"/>
    </row>
    <row r="373" spans="1:13" s="7" customFormat="1" ht="32.1" customHeight="1" x14ac:dyDescent="0.15">
      <c r="A373" s="193"/>
      <c r="B373" s="194"/>
      <c r="C373" s="177"/>
      <c r="D373" s="194"/>
      <c r="E373" s="180"/>
      <c r="F373" s="194"/>
      <c r="G373" s="249" t="s">
        <v>3428</v>
      </c>
      <c r="H373" s="248"/>
      <c r="I373" s="248"/>
      <c r="J373" s="249" t="s">
        <v>3428</v>
      </c>
      <c r="K373" s="179"/>
      <c r="L373" s="179"/>
      <c r="M373" s="178"/>
    </row>
    <row r="374" spans="1:13" s="7" customFormat="1" ht="32.1" customHeight="1" x14ac:dyDescent="0.15">
      <c r="A374" s="193"/>
      <c r="B374" s="194"/>
      <c r="C374" s="177"/>
      <c r="D374" s="194"/>
      <c r="E374" s="180"/>
      <c r="F374" s="194"/>
      <c r="G374" s="249" t="s">
        <v>326</v>
      </c>
      <c r="H374" s="248"/>
      <c r="I374" s="248"/>
      <c r="J374" s="249" t="s">
        <v>326</v>
      </c>
      <c r="K374" s="179"/>
      <c r="L374" s="179"/>
      <c r="M374" s="178"/>
    </row>
    <row r="375" spans="1:13" s="7" customFormat="1" ht="32.1" customHeight="1" x14ac:dyDescent="0.15">
      <c r="A375" s="193"/>
      <c r="B375" s="194"/>
      <c r="C375" s="184"/>
      <c r="D375" s="198"/>
      <c r="E375" s="197"/>
      <c r="F375" s="198"/>
      <c r="G375" s="249" t="s">
        <v>3429</v>
      </c>
      <c r="H375" s="248"/>
      <c r="I375" s="279"/>
      <c r="J375" s="249" t="s">
        <v>3429</v>
      </c>
      <c r="K375" s="189"/>
      <c r="L375" s="189"/>
      <c r="M375" s="187"/>
    </row>
    <row r="376" spans="1:13" ht="32.1" customHeight="1" x14ac:dyDescent="0.15">
      <c r="A376" s="193"/>
      <c r="B376" s="194"/>
      <c r="C376" s="202">
        <v>3</v>
      </c>
      <c r="D376" s="191" t="s">
        <v>457</v>
      </c>
      <c r="E376" s="171" t="s">
        <v>5</v>
      </c>
      <c r="F376" s="191" t="s">
        <v>4757</v>
      </c>
      <c r="G376" s="206" t="s">
        <v>7260</v>
      </c>
      <c r="H376" s="179"/>
      <c r="I376" s="173" t="s">
        <v>457</v>
      </c>
      <c r="J376" s="206" t="s">
        <v>7261</v>
      </c>
      <c r="K376" s="212" t="s">
        <v>83</v>
      </c>
      <c r="L376" s="173" t="s">
        <v>17</v>
      </c>
      <c r="M376" s="174" t="s">
        <v>16</v>
      </c>
    </row>
    <row r="377" spans="1:13" ht="44.1" customHeight="1" x14ac:dyDescent="0.15">
      <c r="A377" s="193"/>
      <c r="B377" s="194"/>
      <c r="C377" s="177"/>
      <c r="D377" s="194"/>
      <c r="E377" s="197"/>
      <c r="F377" s="198"/>
      <c r="G377" s="206" t="s">
        <v>7262</v>
      </c>
      <c r="H377" s="179"/>
      <c r="I377" s="179"/>
      <c r="J377" s="206" t="s">
        <v>7263</v>
      </c>
      <c r="K377" s="212" t="s">
        <v>32</v>
      </c>
      <c r="L377" s="179"/>
      <c r="M377" s="178"/>
    </row>
    <row r="378" spans="1:13" ht="32.1" customHeight="1" x14ac:dyDescent="0.15">
      <c r="A378" s="193"/>
      <c r="B378" s="194"/>
      <c r="C378" s="177"/>
      <c r="D378" s="194"/>
      <c r="E378" s="185" t="s">
        <v>7</v>
      </c>
      <c r="F378" s="204" t="s">
        <v>3430</v>
      </c>
      <c r="G378" s="206" t="s">
        <v>170</v>
      </c>
      <c r="H378" s="179"/>
      <c r="I378" s="179"/>
      <c r="J378" s="206" t="s">
        <v>3415</v>
      </c>
      <c r="K378" s="212" t="s">
        <v>85</v>
      </c>
      <c r="L378" s="209"/>
      <c r="M378" s="178"/>
    </row>
    <row r="379" spans="1:13" ht="44.1" customHeight="1" x14ac:dyDescent="0.15">
      <c r="A379" s="193"/>
      <c r="B379" s="194"/>
      <c r="C379" s="314"/>
      <c r="D379" s="271"/>
      <c r="E379" s="185" t="s">
        <v>8</v>
      </c>
      <c r="F379" s="315" t="s">
        <v>3433</v>
      </c>
      <c r="G379" s="206" t="s">
        <v>171</v>
      </c>
      <c r="H379" s="179"/>
      <c r="I379" s="189"/>
      <c r="J379" s="206" t="s">
        <v>7264</v>
      </c>
      <c r="K379" s="212" t="s">
        <v>83</v>
      </c>
      <c r="L379" s="211"/>
      <c r="M379" s="187"/>
    </row>
    <row r="380" spans="1:13" ht="32.1" customHeight="1" x14ac:dyDescent="0.15">
      <c r="A380" s="193"/>
      <c r="B380" s="194"/>
      <c r="C380" s="202">
        <v>4</v>
      </c>
      <c r="D380" s="191" t="s">
        <v>458</v>
      </c>
      <c r="E380" s="171" t="s">
        <v>5</v>
      </c>
      <c r="F380" s="191" t="s">
        <v>3437</v>
      </c>
      <c r="G380" s="206" t="s">
        <v>329</v>
      </c>
      <c r="H380" s="179"/>
      <c r="I380" s="173" t="s">
        <v>458</v>
      </c>
      <c r="J380" s="206" t="s">
        <v>3440</v>
      </c>
      <c r="K380" s="214" t="s">
        <v>85</v>
      </c>
      <c r="L380" s="173" t="s">
        <v>17</v>
      </c>
      <c r="M380" s="174" t="s">
        <v>16</v>
      </c>
    </row>
    <row r="381" spans="1:13" ht="32.1" customHeight="1" x14ac:dyDescent="0.15">
      <c r="A381" s="193"/>
      <c r="B381" s="194"/>
      <c r="C381" s="177"/>
      <c r="D381" s="194"/>
      <c r="E381" s="180"/>
      <c r="F381" s="194"/>
      <c r="G381" s="206" t="s">
        <v>328</v>
      </c>
      <c r="H381" s="179"/>
      <c r="I381" s="179"/>
      <c r="J381" s="206" t="s">
        <v>3441</v>
      </c>
      <c r="K381" s="209"/>
      <c r="L381" s="179"/>
      <c r="M381" s="178"/>
    </row>
    <row r="382" spans="1:13" ht="32.1" customHeight="1" x14ac:dyDescent="0.15">
      <c r="A382" s="193"/>
      <c r="B382" s="194"/>
      <c r="C382" s="177"/>
      <c r="D382" s="194"/>
      <c r="E382" s="180"/>
      <c r="F382" s="194"/>
      <c r="G382" s="206" t="s">
        <v>327</v>
      </c>
      <c r="H382" s="179"/>
      <c r="I382" s="179"/>
      <c r="J382" s="206" t="s">
        <v>3442</v>
      </c>
      <c r="K382" s="209"/>
      <c r="L382" s="179"/>
      <c r="M382" s="178"/>
    </row>
    <row r="383" spans="1:13" ht="44.1" customHeight="1" x14ac:dyDescent="0.15">
      <c r="A383" s="193"/>
      <c r="B383" s="194"/>
      <c r="C383" s="177"/>
      <c r="D383" s="194"/>
      <c r="E383" s="180"/>
      <c r="F383" s="194"/>
      <c r="G383" s="206" t="s">
        <v>7265</v>
      </c>
      <c r="H383" s="179"/>
      <c r="I383" s="179"/>
      <c r="J383" s="206" t="s">
        <v>7266</v>
      </c>
      <c r="K383" s="209"/>
      <c r="L383" s="179"/>
      <c r="M383" s="178"/>
    </row>
    <row r="384" spans="1:13" s="7" customFormat="1" ht="32.1" customHeight="1" x14ac:dyDescent="0.15">
      <c r="A384" s="193"/>
      <c r="B384" s="194"/>
      <c r="C384" s="177"/>
      <c r="D384" s="194"/>
      <c r="E384" s="180"/>
      <c r="F384" s="194"/>
      <c r="G384" s="206" t="s">
        <v>459</v>
      </c>
      <c r="H384" s="179"/>
      <c r="I384" s="179"/>
      <c r="J384" s="206" t="s">
        <v>3445</v>
      </c>
      <c r="K384" s="211"/>
      <c r="L384" s="209"/>
      <c r="M384" s="178"/>
    </row>
    <row r="385" spans="1:13" s="7" customFormat="1" ht="32.1" customHeight="1" x14ac:dyDescent="0.15">
      <c r="A385" s="193"/>
      <c r="B385" s="194"/>
      <c r="C385" s="177"/>
      <c r="D385" s="194"/>
      <c r="E385" s="180"/>
      <c r="F385" s="194"/>
      <c r="G385" s="206" t="s">
        <v>7267</v>
      </c>
      <c r="H385" s="179"/>
      <c r="I385" s="179"/>
      <c r="J385" s="206" t="s">
        <v>7268</v>
      </c>
      <c r="K385" s="214" t="s">
        <v>32</v>
      </c>
      <c r="L385" s="209"/>
      <c r="M385" s="178"/>
    </row>
    <row r="386" spans="1:13" s="7" customFormat="1" ht="32.1" customHeight="1" x14ac:dyDescent="0.15">
      <c r="A386" s="201"/>
      <c r="B386" s="198"/>
      <c r="C386" s="184"/>
      <c r="D386" s="198"/>
      <c r="E386" s="197"/>
      <c r="F386" s="198"/>
      <c r="G386" s="206" t="s">
        <v>459</v>
      </c>
      <c r="H386" s="189"/>
      <c r="I386" s="189"/>
      <c r="J386" s="206" t="s">
        <v>3445</v>
      </c>
      <c r="K386" s="211"/>
      <c r="L386" s="211"/>
      <c r="M386" s="187"/>
    </row>
    <row r="387" spans="1:13" s="7" customFormat="1" ht="44.1" customHeight="1" x14ac:dyDescent="0.15">
      <c r="A387" s="190">
        <v>68</v>
      </c>
      <c r="B387" s="191" t="s">
        <v>461</v>
      </c>
      <c r="C387" s="242">
        <v>1</v>
      </c>
      <c r="D387" s="204" t="s">
        <v>461</v>
      </c>
      <c r="E387" s="185" t="s">
        <v>7</v>
      </c>
      <c r="F387" s="204" t="s">
        <v>4786</v>
      </c>
      <c r="G387" s="206" t="s">
        <v>4787</v>
      </c>
      <c r="H387" s="173" t="s">
        <v>461</v>
      </c>
      <c r="I387" s="206" t="s">
        <v>461</v>
      </c>
      <c r="J387" s="206" t="s">
        <v>7269</v>
      </c>
      <c r="K387" s="212" t="s">
        <v>85</v>
      </c>
      <c r="L387" s="206" t="s">
        <v>17</v>
      </c>
      <c r="M387" s="181" t="s">
        <v>16</v>
      </c>
    </row>
    <row r="388" spans="1:13" s="7" customFormat="1" ht="44.1" customHeight="1" x14ac:dyDescent="0.15">
      <c r="A388" s="193"/>
      <c r="B388" s="194"/>
      <c r="C388" s="242">
        <v>4</v>
      </c>
      <c r="D388" s="204" t="s">
        <v>463</v>
      </c>
      <c r="E388" s="185" t="s">
        <v>5</v>
      </c>
      <c r="F388" s="204" t="s">
        <v>3446</v>
      </c>
      <c r="G388" s="206" t="s">
        <v>3447</v>
      </c>
      <c r="H388" s="179"/>
      <c r="I388" s="206" t="s">
        <v>463</v>
      </c>
      <c r="J388" s="206" t="s">
        <v>7270</v>
      </c>
      <c r="K388" s="206" t="s">
        <v>85</v>
      </c>
      <c r="L388" s="206" t="s">
        <v>17</v>
      </c>
      <c r="M388" s="181" t="s">
        <v>16</v>
      </c>
    </row>
    <row r="389" spans="1:13" s="7" customFormat="1" ht="44.1" customHeight="1" x14ac:dyDescent="0.15">
      <c r="A389" s="201"/>
      <c r="B389" s="198"/>
      <c r="C389" s="242">
        <v>5</v>
      </c>
      <c r="D389" s="204" t="s">
        <v>3448</v>
      </c>
      <c r="E389" s="185" t="s">
        <v>5</v>
      </c>
      <c r="F389" s="204" t="s">
        <v>3449</v>
      </c>
      <c r="G389" s="206" t="s">
        <v>7271</v>
      </c>
      <c r="H389" s="189"/>
      <c r="I389" s="206" t="s">
        <v>3448</v>
      </c>
      <c r="J389" s="206" t="s">
        <v>7272</v>
      </c>
      <c r="K389" s="212" t="s">
        <v>85</v>
      </c>
      <c r="L389" s="206" t="s">
        <v>17</v>
      </c>
      <c r="M389" s="181" t="s">
        <v>16</v>
      </c>
    </row>
    <row r="390" spans="1:13" s="7" customFormat="1" ht="44.1" customHeight="1" x14ac:dyDescent="0.15">
      <c r="A390" s="190">
        <v>69</v>
      </c>
      <c r="B390" s="191" t="s">
        <v>3450</v>
      </c>
      <c r="C390" s="202">
        <v>1</v>
      </c>
      <c r="D390" s="191" t="s">
        <v>3450</v>
      </c>
      <c r="E390" s="185" t="s">
        <v>6</v>
      </c>
      <c r="F390" s="204" t="s">
        <v>5426</v>
      </c>
      <c r="G390" s="206" t="s">
        <v>5427</v>
      </c>
      <c r="H390" s="173" t="s">
        <v>3450</v>
      </c>
      <c r="I390" s="173" t="s">
        <v>3450</v>
      </c>
      <c r="J390" s="206" t="s">
        <v>7273</v>
      </c>
      <c r="K390" s="214" t="s">
        <v>85</v>
      </c>
      <c r="L390" s="173" t="s">
        <v>17</v>
      </c>
      <c r="M390" s="174" t="s">
        <v>16</v>
      </c>
    </row>
    <row r="391" spans="1:13" s="7" customFormat="1" ht="44.1" customHeight="1" x14ac:dyDescent="0.15">
      <c r="A391" s="193"/>
      <c r="B391" s="194"/>
      <c r="C391" s="177"/>
      <c r="D391" s="194"/>
      <c r="E391" s="171" t="s">
        <v>8</v>
      </c>
      <c r="F391" s="191" t="s">
        <v>3454</v>
      </c>
      <c r="G391" s="206" t="s">
        <v>7274</v>
      </c>
      <c r="H391" s="179"/>
      <c r="I391" s="179"/>
      <c r="J391" s="206" t="s">
        <v>7275</v>
      </c>
      <c r="K391" s="209"/>
      <c r="L391" s="209"/>
      <c r="M391" s="178"/>
    </row>
    <row r="392" spans="1:13" s="7" customFormat="1" ht="44.1" customHeight="1" x14ac:dyDescent="0.15">
      <c r="A392" s="193"/>
      <c r="B392" s="194"/>
      <c r="C392" s="177"/>
      <c r="D392" s="194"/>
      <c r="E392" s="180"/>
      <c r="F392" s="194"/>
      <c r="G392" s="206" t="s">
        <v>7276</v>
      </c>
      <c r="H392" s="179"/>
      <c r="I392" s="179"/>
      <c r="J392" s="206" t="s">
        <v>7277</v>
      </c>
      <c r="K392" s="209"/>
      <c r="L392" s="209"/>
      <c r="M392" s="178"/>
    </row>
    <row r="393" spans="1:13" s="7" customFormat="1" ht="44.1" customHeight="1" x14ac:dyDescent="0.15">
      <c r="A393" s="193"/>
      <c r="B393" s="194"/>
      <c r="C393" s="184"/>
      <c r="D393" s="198"/>
      <c r="E393" s="197"/>
      <c r="F393" s="198"/>
      <c r="G393" s="206" t="s">
        <v>7278</v>
      </c>
      <c r="H393" s="179"/>
      <c r="I393" s="189"/>
      <c r="J393" s="206" t="s">
        <v>7279</v>
      </c>
      <c r="K393" s="211"/>
      <c r="L393" s="211"/>
      <c r="M393" s="187"/>
    </row>
    <row r="394" spans="1:13" s="7" customFormat="1" ht="44.1" customHeight="1" x14ac:dyDescent="0.15">
      <c r="A394" s="193"/>
      <c r="B394" s="194"/>
      <c r="C394" s="242">
        <v>2</v>
      </c>
      <c r="D394" s="204" t="s">
        <v>3460</v>
      </c>
      <c r="E394" s="185" t="s">
        <v>9</v>
      </c>
      <c r="F394" s="204" t="s">
        <v>3461</v>
      </c>
      <c r="G394" s="181" t="s">
        <v>175</v>
      </c>
      <c r="H394" s="178"/>
      <c r="I394" s="181" t="s">
        <v>3460</v>
      </c>
      <c r="J394" s="181" t="s">
        <v>7280</v>
      </c>
      <c r="K394" s="212" t="s">
        <v>32</v>
      </c>
      <c r="L394" s="206" t="s">
        <v>17</v>
      </c>
      <c r="M394" s="181" t="s">
        <v>16</v>
      </c>
    </row>
    <row r="395" spans="1:13" s="7" customFormat="1" ht="32.1" customHeight="1" x14ac:dyDescent="0.15">
      <c r="A395" s="193"/>
      <c r="B395" s="194"/>
      <c r="C395" s="202">
        <v>3</v>
      </c>
      <c r="D395" s="191" t="s">
        <v>465</v>
      </c>
      <c r="E395" s="171" t="s">
        <v>11</v>
      </c>
      <c r="F395" s="191" t="s">
        <v>177</v>
      </c>
      <c r="G395" s="206" t="s">
        <v>3467</v>
      </c>
      <c r="H395" s="179"/>
      <c r="I395" s="173" t="s">
        <v>465</v>
      </c>
      <c r="J395" s="206" t="s">
        <v>7281</v>
      </c>
      <c r="K395" s="214" t="s">
        <v>85</v>
      </c>
      <c r="L395" s="173" t="s">
        <v>17</v>
      </c>
      <c r="M395" s="174" t="s">
        <v>16</v>
      </c>
    </row>
    <row r="396" spans="1:13" s="7" customFormat="1" ht="44.1" customHeight="1" x14ac:dyDescent="0.15">
      <c r="A396" s="193"/>
      <c r="B396" s="194"/>
      <c r="C396" s="177"/>
      <c r="D396" s="194"/>
      <c r="E396" s="180"/>
      <c r="F396" s="194"/>
      <c r="G396" s="206" t="s">
        <v>7282</v>
      </c>
      <c r="H396" s="179"/>
      <c r="I396" s="179"/>
      <c r="J396" s="206" t="s">
        <v>7283</v>
      </c>
      <c r="K396" s="209"/>
      <c r="L396" s="179"/>
      <c r="M396" s="178"/>
    </row>
    <row r="397" spans="1:13" s="7" customFormat="1" ht="44.1" customHeight="1" x14ac:dyDescent="0.15">
      <c r="A397" s="193"/>
      <c r="B397" s="194"/>
      <c r="C397" s="177"/>
      <c r="D397" s="194"/>
      <c r="E397" s="180"/>
      <c r="F397" s="194"/>
      <c r="G397" s="173" t="s">
        <v>5430</v>
      </c>
      <c r="H397" s="179"/>
      <c r="I397" s="179"/>
      <c r="J397" s="206" t="s">
        <v>7284</v>
      </c>
      <c r="K397" s="211"/>
      <c r="L397" s="209"/>
      <c r="M397" s="178"/>
    </row>
    <row r="398" spans="1:13" s="7" customFormat="1" ht="44.1" customHeight="1" x14ac:dyDescent="0.15">
      <c r="A398" s="201"/>
      <c r="B398" s="198"/>
      <c r="C398" s="184"/>
      <c r="D398" s="198"/>
      <c r="E398" s="197"/>
      <c r="F398" s="198"/>
      <c r="G398" s="206" t="s">
        <v>3482</v>
      </c>
      <c r="H398" s="189"/>
      <c r="I398" s="189"/>
      <c r="J398" s="206" t="s">
        <v>466</v>
      </c>
      <c r="K398" s="212" t="s">
        <v>2840</v>
      </c>
      <c r="L398" s="211"/>
      <c r="M398" s="187"/>
    </row>
    <row r="399" spans="1:13" s="7" customFormat="1" ht="44.1" customHeight="1" x14ac:dyDescent="0.15">
      <c r="A399" s="190">
        <v>71</v>
      </c>
      <c r="B399" s="191" t="s">
        <v>467</v>
      </c>
      <c r="C399" s="202">
        <v>1</v>
      </c>
      <c r="D399" s="191" t="s">
        <v>468</v>
      </c>
      <c r="E399" s="171" t="s">
        <v>5</v>
      </c>
      <c r="F399" s="191" t="s">
        <v>3483</v>
      </c>
      <c r="G399" s="206" t="s">
        <v>3484</v>
      </c>
      <c r="H399" s="173" t="s">
        <v>467</v>
      </c>
      <c r="I399" s="173" t="s">
        <v>468</v>
      </c>
      <c r="J399" s="206" t="s">
        <v>7285</v>
      </c>
      <c r="K399" s="173" t="s">
        <v>85</v>
      </c>
      <c r="L399" s="173" t="s">
        <v>17</v>
      </c>
      <c r="M399" s="174" t="s">
        <v>16</v>
      </c>
    </row>
    <row r="400" spans="1:13" s="7" customFormat="1" ht="44.1" customHeight="1" x14ac:dyDescent="0.15">
      <c r="A400" s="193"/>
      <c r="B400" s="194"/>
      <c r="C400" s="177"/>
      <c r="D400" s="194"/>
      <c r="E400" s="197"/>
      <c r="F400" s="198"/>
      <c r="G400" s="206" t="s">
        <v>5852</v>
      </c>
      <c r="H400" s="179"/>
      <c r="I400" s="179"/>
      <c r="J400" s="206" t="s">
        <v>7286</v>
      </c>
      <c r="K400" s="189"/>
      <c r="L400" s="189"/>
      <c r="M400" s="187"/>
    </row>
    <row r="401" spans="1:13" s="7" customFormat="1" ht="56.1" customHeight="1" x14ac:dyDescent="0.15">
      <c r="A401" s="193"/>
      <c r="B401" s="280"/>
      <c r="C401" s="177"/>
      <c r="D401" s="194"/>
      <c r="E401" s="185" t="s">
        <v>6</v>
      </c>
      <c r="F401" s="204" t="s">
        <v>3485</v>
      </c>
      <c r="G401" s="181" t="s">
        <v>3486</v>
      </c>
      <c r="H401" s="178"/>
      <c r="I401" s="178"/>
      <c r="J401" s="181" t="s">
        <v>7287</v>
      </c>
      <c r="K401" s="206" t="s">
        <v>83</v>
      </c>
      <c r="L401" s="206" t="s">
        <v>22</v>
      </c>
      <c r="M401" s="181" t="s">
        <v>33</v>
      </c>
    </row>
    <row r="402" spans="1:13" s="7" customFormat="1" ht="44.1" customHeight="1" x14ac:dyDescent="0.15">
      <c r="A402" s="193"/>
      <c r="B402" s="280"/>
      <c r="C402" s="177"/>
      <c r="D402" s="194"/>
      <c r="E402" s="185" t="s">
        <v>7</v>
      </c>
      <c r="F402" s="204" t="s">
        <v>4870</v>
      </c>
      <c r="G402" s="181" t="s">
        <v>181</v>
      </c>
      <c r="H402" s="178"/>
      <c r="I402" s="178"/>
      <c r="J402" s="181" t="s">
        <v>7288</v>
      </c>
      <c r="K402" s="206" t="s">
        <v>32</v>
      </c>
      <c r="L402" s="173" t="s">
        <v>17</v>
      </c>
      <c r="M402" s="174" t="s">
        <v>16</v>
      </c>
    </row>
    <row r="403" spans="1:13" s="7" customFormat="1" ht="44.1" customHeight="1" x14ac:dyDescent="0.15">
      <c r="A403" s="193"/>
      <c r="B403" s="194"/>
      <c r="C403" s="184"/>
      <c r="D403" s="198"/>
      <c r="E403" s="185" t="s">
        <v>8</v>
      </c>
      <c r="F403" s="204" t="s">
        <v>3487</v>
      </c>
      <c r="G403" s="206" t="s">
        <v>182</v>
      </c>
      <c r="H403" s="179"/>
      <c r="I403" s="189"/>
      <c r="J403" s="206" t="s">
        <v>7289</v>
      </c>
      <c r="K403" s="206" t="s">
        <v>85</v>
      </c>
      <c r="L403" s="189"/>
      <c r="M403" s="187"/>
    </row>
    <row r="404" spans="1:13" s="7" customFormat="1" ht="44.1" customHeight="1" x14ac:dyDescent="0.15">
      <c r="A404" s="193"/>
      <c r="B404" s="194"/>
      <c r="C404" s="202">
        <v>2</v>
      </c>
      <c r="D404" s="191" t="s">
        <v>467</v>
      </c>
      <c r="E404" s="185" t="s">
        <v>5</v>
      </c>
      <c r="F404" s="204" t="s">
        <v>3491</v>
      </c>
      <c r="G404" s="181" t="s">
        <v>3494</v>
      </c>
      <c r="H404" s="178"/>
      <c r="I404" s="174" t="s">
        <v>468</v>
      </c>
      <c r="J404" s="181" t="s">
        <v>7290</v>
      </c>
      <c r="K404" s="173" t="s">
        <v>85</v>
      </c>
      <c r="L404" s="173" t="s">
        <v>17</v>
      </c>
      <c r="M404" s="174" t="s">
        <v>16</v>
      </c>
    </row>
    <row r="405" spans="1:13" s="7" customFormat="1" ht="32.1" customHeight="1" x14ac:dyDescent="0.15">
      <c r="A405" s="193"/>
      <c r="B405" s="194"/>
      <c r="C405" s="177"/>
      <c r="D405" s="194"/>
      <c r="E405" s="185" t="s">
        <v>6</v>
      </c>
      <c r="F405" s="204" t="s">
        <v>3495</v>
      </c>
      <c r="G405" s="206" t="s">
        <v>3496</v>
      </c>
      <c r="H405" s="179"/>
      <c r="I405" s="179"/>
      <c r="J405" s="206" t="s">
        <v>7291</v>
      </c>
      <c r="K405" s="179"/>
      <c r="L405" s="179"/>
      <c r="M405" s="178"/>
    </row>
    <row r="406" spans="1:13" s="7" customFormat="1" ht="32.1" customHeight="1" x14ac:dyDescent="0.15">
      <c r="A406" s="193"/>
      <c r="B406" s="194"/>
      <c r="C406" s="177"/>
      <c r="D406" s="194"/>
      <c r="E406" s="185" t="s">
        <v>7</v>
      </c>
      <c r="F406" s="204" t="s">
        <v>3498</v>
      </c>
      <c r="G406" s="206" t="s">
        <v>186</v>
      </c>
      <c r="H406" s="179"/>
      <c r="I406" s="179"/>
      <c r="J406" s="206" t="s">
        <v>7292</v>
      </c>
      <c r="K406" s="179"/>
      <c r="L406" s="179"/>
      <c r="M406" s="178"/>
    </row>
    <row r="407" spans="1:13" s="7" customFormat="1" ht="32.1" customHeight="1" x14ac:dyDescent="0.15">
      <c r="A407" s="193"/>
      <c r="B407" s="194"/>
      <c r="C407" s="184"/>
      <c r="D407" s="198"/>
      <c r="E407" s="185" t="s">
        <v>8</v>
      </c>
      <c r="F407" s="204" t="s">
        <v>3500</v>
      </c>
      <c r="G407" s="206" t="s">
        <v>187</v>
      </c>
      <c r="H407" s="179"/>
      <c r="I407" s="189"/>
      <c r="J407" s="206" t="s">
        <v>7293</v>
      </c>
      <c r="K407" s="189"/>
      <c r="L407" s="189"/>
      <c r="M407" s="187"/>
    </row>
    <row r="408" spans="1:13" s="7" customFormat="1" ht="44.1" customHeight="1" x14ac:dyDescent="0.15">
      <c r="A408" s="193"/>
      <c r="B408" s="194"/>
      <c r="C408" s="242">
        <v>4</v>
      </c>
      <c r="D408" s="204" t="s">
        <v>470</v>
      </c>
      <c r="E408" s="185" t="s">
        <v>5</v>
      </c>
      <c r="F408" s="186" t="s">
        <v>5860</v>
      </c>
      <c r="G408" s="206" t="s">
        <v>7294</v>
      </c>
      <c r="H408" s="179"/>
      <c r="I408" s="206" t="s">
        <v>470</v>
      </c>
      <c r="J408" s="206" t="s">
        <v>7295</v>
      </c>
      <c r="K408" s="206" t="s">
        <v>85</v>
      </c>
      <c r="L408" s="206" t="s">
        <v>17</v>
      </c>
      <c r="M408" s="181" t="s">
        <v>16</v>
      </c>
    </row>
    <row r="409" spans="1:13" s="7" customFormat="1" ht="44.1" customHeight="1" x14ac:dyDescent="0.15">
      <c r="A409" s="193"/>
      <c r="B409" s="194"/>
      <c r="C409" s="202">
        <v>5</v>
      </c>
      <c r="D409" s="191" t="s">
        <v>472</v>
      </c>
      <c r="E409" s="185" t="s">
        <v>5</v>
      </c>
      <c r="F409" s="204" t="s">
        <v>3502</v>
      </c>
      <c r="G409" s="206" t="s">
        <v>471</v>
      </c>
      <c r="H409" s="179"/>
      <c r="I409" s="173" t="s">
        <v>472</v>
      </c>
      <c r="J409" s="206" t="s">
        <v>7296</v>
      </c>
      <c r="K409" s="214" t="s">
        <v>85</v>
      </c>
      <c r="L409" s="173" t="s">
        <v>17</v>
      </c>
      <c r="M409" s="174" t="s">
        <v>16</v>
      </c>
    </row>
    <row r="410" spans="1:13" s="7" customFormat="1" ht="44.1" customHeight="1" x14ac:dyDescent="0.15">
      <c r="A410" s="201"/>
      <c r="B410" s="198"/>
      <c r="C410" s="184"/>
      <c r="D410" s="198"/>
      <c r="E410" s="185" t="s">
        <v>6</v>
      </c>
      <c r="F410" s="204" t="s">
        <v>3506</v>
      </c>
      <c r="G410" s="206" t="s">
        <v>3507</v>
      </c>
      <c r="H410" s="189"/>
      <c r="I410" s="189"/>
      <c r="J410" s="206" t="s">
        <v>7297</v>
      </c>
      <c r="K410" s="211"/>
      <c r="L410" s="211"/>
      <c r="M410" s="187"/>
    </row>
    <row r="411" spans="1:13" s="7" customFormat="1" ht="44.1" customHeight="1" x14ac:dyDescent="0.15">
      <c r="A411" s="190">
        <v>72</v>
      </c>
      <c r="B411" s="191" t="s">
        <v>473</v>
      </c>
      <c r="C411" s="202">
        <v>1</v>
      </c>
      <c r="D411" s="191" t="s">
        <v>473</v>
      </c>
      <c r="E411" s="185" t="s">
        <v>5</v>
      </c>
      <c r="F411" s="204" t="s">
        <v>3509</v>
      </c>
      <c r="G411" s="206" t="s">
        <v>3510</v>
      </c>
      <c r="H411" s="173" t="s">
        <v>473</v>
      </c>
      <c r="I411" s="173" t="s">
        <v>473</v>
      </c>
      <c r="J411" s="206" t="s">
        <v>7298</v>
      </c>
      <c r="K411" s="173" t="s">
        <v>85</v>
      </c>
      <c r="L411" s="173" t="s">
        <v>17</v>
      </c>
      <c r="M411" s="174" t="s">
        <v>16</v>
      </c>
    </row>
    <row r="412" spans="1:13" s="7" customFormat="1" ht="32.1" customHeight="1" x14ac:dyDescent="0.15">
      <c r="A412" s="193"/>
      <c r="B412" s="194"/>
      <c r="C412" s="177"/>
      <c r="D412" s="194"/>
      <c r="E412" s="171" t="s">
        <v>6</v>
      </c>
      <c r="F412" s="191" t="s">
        <v>189</v>
      </c>
      <c r="G412" s="206" t="s">
        <v>3511</v>
      </c>
      <c r="H412" s="179"/>
      <c r="I412" s="179"/>
      <c r="J412" s="206" t="s">
        <v>7299</v>
      </c>
      <c r="K412" s="189"/>
      <c r="L412" s="179"/>
      <c r="M412" s="178"/>
    </row>
    <row r="413" spans="1:13" s="7" customFormat="1" ht="32.1" customHeight="1" x14ac:dyDescent="0.15">
      <c r="A413" s="193"/>
      <c r="B413" s="194"/>
      <c r="C413" s="177"/>
      <c r="D413" s="194"/>
      <c r="E413" s="197"/>
      <c r="F413" s="198"/>
      <c r="G413" s="206" t="s">
        <v>3513</v>
      </c>
      <c r="H413" s="179"/>
      <c r="I413" s="179"/>
      <c r="J413" s="206" t="s">
        <v>7300</v>
      </c>
      <c r="K413" s="173" t="s">
        <v>83</v>
      </c>
      <c r="L413" s="179"/>
      <c r="M413" s="178"/>
    </row>
    <row r="414" spans="1:13" s="7" customFormat="1" ht="44.1" customHeight="1" x14ac:dyDescent="0.15">
      <c r="A414" s="193"/>
      <c r="B414" s="194"/>
      <c r="C414" s="177"/>
      <c r="D414" s="194"/>
      <c r="E414" s="171" t="s">
        <v>7</v>
      </c>
      <c r="F414" s="191" t="s">
        <v>3519</v>
      </c>
      <c r="G414" s="206" t="s">
        <v>3520</v>
      </c>
      <c r="H414" s="179"/>
      <c r="I414" s="179"/>
      <c r="J414" s="206" t="s">
        <v>7301</v>
      </c>
      <c r="K414" s="189"/>
      <c r="L414" s="179"/>
      <c r="M414" s="178"/>
    </row>
    <row r="415" spans="1:13" s="7" customFormat="1" ht="32.1" customHeight="1" x14ac:dyDescent="0.15">
      <c r="A415" s="193"/>
      <c r="B415" s="194"/>
      <c r="C415" s="177"/>
      <c r="D415" s="194"/>
      <c r="E415" s="197"/>
      <c r="F415" s="198"/>
      <c r="G415" s="206" t="s">
        <v>3521</v>
      </c>
      <c r="H415" s="179"/>
      <c r="I415" s="179"/>
      <c r="J415" s="206" t="s">
        <v>6895</v>
      </c>
      <c r="K415" s="206" t="s">
        <v>80</v>
      </c>
      <c r="L415" s="179"/>
      <c r="M415" s="178"/>
    </row>
    <row r="416" spans="1:13" s="7" customFormat="1" ht="44.1" customHeight="1" x14ac:dyDescent="0.15">
      <c r="A416" s="193"/>
      <c r="B416" s="194"/>
      <c r="C416" s="177"/>
      <c r="D416" s="194"/>
      <c r="E416" s="171" t="s">
        <v>8</v>
      </c>
      <c r="F416" s="191" t="s">
        <v>3523</v>
      </c>
      <c r="G416" s="206" t="s">
        <v>3524</v>
      </c>
      <c r="H416" s="179"/>
      <c r="I416" s="179"/>
      <c r="J416" s="206" t="s">
        <v>7302</v>
      </c>
      <c r="K416" s="206" t="s">
        <v>32</v>
      </c>
      <c r="L416" s="179"/>
      <c r="M416" s="178"/>
    </row>
    <row r="417" spans="1:13" s="7" customFormat="1" ht="44.1" customHeight="1" x14ac:dyDescent="0.15">
      <c r="A417" s="193"/>
      <c r="B417" s="194"/>
      <c r="C417" s="177"/>
      <c r="D417" s="194"/>
      <c r="E417" s="197"/>
      <c r="F417" s="198"/>
      <c r="G417" s="206" t="s">
        <v>3525</v>
      </c>
      <c r="H417" s="179"/>
      <c r="I417" s="179"/>
      <c r="J417" s="206" t="s">
        <v>7303</v>
      </c>
      <c r="K417" s="206" t="s">
        <v>85</v>
      </c>
      <c r="L417" s="179"/>
      <c r="M417" s="178"/>
    </row>
    <row r="418" spans="1:13" s="7" customFormat="1" ht="32.1" customHeight="1" x14ac:dyDescent="0.15">
      <c r="A418" s="193"/>
      <c r="B418" s="194"/>
      <c r="C418" s="177"/>
      <c r="D418" s="194"/>
      <c r="E418" s="185" t="s">
        <v>12</v>
      </c>
      <c r="F418" s="204" t="s">
        <v>3526</v>
      </c>
      <c r="G418" s="206" t="s">
        <v>191</v>
      </c>
      <c r="H418" s="179"/>
      <c r="I418" s="179"/>
      <c r="J418" s="206" t="s">
        <v>7304</v>
      </c>
      <c r="K418" s="206" t="s">
        <v>83</v>
      </c>
      <c r="L418" s="179"/>
      <c r="M418" s="178"/>
    </row>
    <row r="419" spans="1:13" s="7" customFormat="1" ht="32.1" customHeight="1" x14ac:dyDescent="0.15">
      <c r="A419" s="193"/>
      <c r="B419" s="194"/>
      <c r="C419" s="184"/>
      <c r="D419" s="198"/>
      <c r="E419" s="185" t="s">
        <v>14</v>
      </c>
      <c r="F419" s="204" t="s">
        <v>3530</v>
      </c>
      <c r="G419" s="206" t="s">
        <v>3531</v>
      </c>
      <c r="H419" s="179"/>
      <c r="I419" s="189"/>
      <c r="J419" s="206" t="s">
        <v>7305</v>
      </c>
      <c r="K419" s="206" t="s">
        <v>32</v>
      </c>
      <c r="L419" s="189"/>
      <c r="M419" s="187"/>
    </row>
    <row r="420" spans="1:13" s="7" customFormat="1" ht="44.1" customHeight="1" x14ac:dyDescent="0.15">
      <c r="A420" s="193"/>
      <c r="B420" s="194"/>
      <c r="C420" s="202">
        <v>2</v>
      </c>
      <c r="D420" s="191" t="s">
        <v>3532</v>
      </c>
      <c r="E420" s="185" t="s">
        <v>5</v>
      </c>
      <c r="F420" s="204" t="s">
        <v>3533</v>
      </c>
      <c r="G420" s="206" t="s">
        <v>3534</v>
      </c>
      <c r="H420" s="179"/>
      <c r="I420" s="173" t="s">
        <v>7306</v>
      </c>
      <c r="J420" s="206" t="s">
        <v>7307</v>
      </c>
      <c r="K420" s="206" t="s">
        <v>85</v>
      </c>
      <c r="L420" s="173" t="s">
        <v>17</v>
      </c>
      <c r="M420" s="174" t="s">
        <v>16</v>
      </c>
    </row>
    <row r="421" spans="1:13" s="7" customFormat="1" ht="44.1" customHeight="1" x14ac:dyDescent="0.15">
      <c r="A421" s="193"/>
      <c r="B421" s="194"/>
      <c r="C421" s="177"/>
      <c r="D421" s="194"/>
      <c r="E421" s="185" t="s">
        <v>6</v>
      </c>
      <c r="F421" s="204" t="s">
        <v>3535</v>
      </c>
      <c r="G421" s="206" t="s">
        <v>3536</v>
      </c>
      <c r="H421" s="179"/>
      <c r="I421" s="179"/>
      <c r="J421" s="206" t="s">
        <v>7308</v>
      </c>
      <c r="K421" s="173" t="s">
        <v>83</v>
      </c>
      <c r="L421" s="179"/>
      <c r="M421" s="179"/>
    </row>
    <row r="422" spans="1:13" s="7" customFormat="1" ht="32.1" customHeight="1" x14ac:dyDescent="0.15">
      <c r="A422" s="193"/>
      <c r="B422" s="194"/>
      <c r="C422" s="177"/>
      <c r="D422" s="194"/>
      <c r="E422" s="185" t="s">
        <v>8</v>
      </c>
      <c r="F422" s="204" t="s">
        <v>3539</v>
      </c>
      <c r="G422" s="206" t="s">
        <v>194</v>
      </c>
      <c r="H422" s="179"/>
      <c r="I422" s="179"/>
      <c r="J422" s="206" t="s">
        <v>7309</v>
      </c>
      <c r="K422" s="179"/>
      <c r="L422" s="179"/>
      <c r="M422" s="179"/>
    </row>
    <row r="423" spans="1:13" s="7" customFormat="1" ht="32.1" customHeight="1" x14ac:dyDescent="0.15">
      <c r="A423" s="193"/>
      <c r="B423" s="194"/>
      <c r="C423" s="184"/>
      <c r="D423" s="198"/>
      <c r="E423" s="185" t="s">
        <v>9</v>
      </c>
      <c r="F423" s="204" t="s">
        <v>3541</v>
      </c>
      <c r="G423" s="206" t="s">
        <v>3542</v>
      </c>
      <c r="H423" s="179"/>
      <c r="I423" s="189"/>
      <c r="J423" s="206" t="s">
        <v>6903</v>
      </c>
      <c r="K423" s="189"/>
      <c r="L423" s="189"/>
      <c r="M423" s="189"/>
    </row>
    <row r="424" spans="1:13" s="7" customFormat="1" ht="44.1" customHeight="1" x14ac:dyDescent="0.15">
      <c r="A424" s="193"/>
      <c r="B424" s="194"/>
      <c r="C424" s="202">
        <v>3</v>
      </c>
      <c r="D424" s="191" t="s">
        <v>478</v>
      </c>
      <c r="E424" s="185" t="s">
        <v>5</v>
      </c>
      <c r="F424" s="204" t="s">
        <v>3552</v>
      </c>
      <c r="G424" s="206" t="s">
        <v>3553</v>
      </c>
      <c r="H424" s="179"/>
      <c r="I424" s="173" t="s">
        <v>478</v>
      </c>
      <c r="J424" s="206" t="s">
        <v>7310</v>
      </c>
      <c r="K424" s="206" t="s">
        <v>85</v>
      </c>
      <c r="L424" s="173" t="s">
        <v>17</v>
      </c>
      <c r="M424" s="174" t="s">
        <v>16</v>
      </c>
    </row>
    <row r="425" spans="1:13" s="7" customFormat="1" ht="44.1" customHeight="1" x14ac:dyDescent="0.15">
      <c r="A425" s="193"/>
      <c r="B425" s="194"/>
      <c r="C425" s="177"/>
      <c r="D425" s="194"/>
      <c r="E425" s="185" t="s">
        <v>6</v>
      </c>
      <c r="F425" s="204" t="s">
        <v>3554</v>
      </c>
      <c r="G425" s="206" t="s">
        <v>3559</v>
      </c>
      <c r="H425" s="179"/>
      <c r="I425" s="179"/>
      <c r="J425" s="206" t="s">
        <v>7311</v>
      </c>
      <c r="K425" s="173" t="s">
        <v>83</v>
      </c>
      <c r="L425" s="179"/>
      <c r="M425" s="178"/>
    </row>
    <row r="426" spans="1:13" s="7" customFormat="1" ht="44.1" customHeight="1" x14ac:dyDescent="0.15">
      <c r="A426" s="193"/>
      <c r="B426" s="194"/>
      <c r="C426" s="177"/>
      <c r="D426" s="194"/>
      <c r="E426" s="171" t="s">
        <v>7</v>
      </c>
      <c r="F426" s="191" t="s">
        <v>3561</v>
      </c>
      <c r="G426" s="206" t="s">
        <v>3562</v>
      </c>
      <c r="H426" s="179"/>
      <c r="I426" s="179"/>
      <c r="J426" s="206" t="s">
        <v>7312</v>
      </c>
      <c r="K426" s="179"/>
      <c r="L426" s="179"/>
      <c r="M426" s="178"/>
    </row>
    <row r="427" spans="1:13" s="7" customFormat="1" ht="32.1" customHeight="1" x14ac:dyDescent="0.15">
      <c r="A427" s="193"/>
      <c r="B427" s="194"/>
      <c r="C427" s="177"/>
      <c r="D427" s="194"/>
      <c r="E427" s="180"/>
      <c r="F427" s="194"/>
      <c r="G427" s="206" t="s">
        <v>7313</v>
      </c>
      <c r="H427" s="179"/>
      <c r="I427" s="179"/>
      <c r="J427" s="206" t="s">
        <v>7314</v>
      </c>
      <c r="K427" s="189"/>
      <c r="L427" s="179"/>
      <c r="M427" s="178"/>
    </row>
    <row r="428" spans="1:13" s="7" customFormat="1" ht="44.1" customHeight="1" x14ac:dyDescent="0.15">
      <c r="A428" s="193"/>
      <c r="B428" s="194"/>
      <c r="C428" s="177"/>
      <c r="D428" s="194"/>
      <c r="E428" s="197"/>
      <c r="F428" s="198"/>
      <c r="G428" s="206" t="s">
        <v>607</v>
      </c>
      <c r="H428" s="179"/>
      <c r="I428" s="179"/>
      <c r="J428" s="206" t="s">
        <v>7315</v>
      </c>
      <c r="K428" s="206" t="s">
        <v>2840</v>
      </c>
      <c r="L428" s="179"/>
      <c r="M428" s="178"/>
    </row>
    <row r="429" spans="1:13" s="7" customFormat="1" ht="44.1" customHeight="1" x14ac:dyDescent="0.15">
      <c r="A429" s="193"/>
      <c r="B429" s="194"/>
      <c r="C429" s="184"/>
      <c r="D429" s="198"/>
      <c r="E429" s="185" t="s">
        <v>8</v>
      </c>
      <c r="F429" s="204" t="s">
        <v>3566</v>
      </c>
      <c r="G429" s="206" t="s">
        <v>195</v>
      </c>
      <c r="H429" s="179"/>
      <c r="I429" s="189"/>
      <c r="J429" s="206" t="s">
        <v>7316</v>
      </c>
      <c r="K429" s="206" t="s">
        <v>83</v>
      </c>
      <c r="L429" s="189"/>
      <c r="M429" s="187"/>
    </row>
    <row r="430" spans="1:13" s="7" customFormat="1" ht="44.1" customHeight="1" x14ac:dyDescent="0.15">
      <c r="A430" s="193"/>
      <c r="B430" s="194"/>
      <c r="C430" s="202">
        <v>4</v>
      </c>
      <c r="D430" s="191" t="s">
        <v>479</v>
      </c>
      <c r="E430" s="185" t="s">
        <v>5</v>
      </c>
      <c r="F430" s="204" t="s">
        <v>3568</v>
      </c>
      <c r="G430" s="206" t="s">
        <v>3569</v>
      </c>
      <c r="H430" s="179"/>
      <c r="I430" s="173" t="s">
        <v>479</v>
      </c>
      <c r="J430" s="206" t="s">
        <v>7317</v>
      </c>
      <c r="K430" s="173" t="s">
        <v>85</v>
      </c>
      <c r="L430" s="173" t="s">
        <v>17</v>
      </c>
      <c r="M430" s="174" t="s">
        <v>16</v>
      </c>
    </row>
    <row r="431" spans="1:13" s="7" customFormat="1" ht="32.1" customHeight="1" x14ac:dyDescent="0.15">
      <c r="A431" s="193"/>
      <c r="B431" s="194"/>
      <c r="C431" s="177"/>
      <c r="D431" s="194"/>
      <c r="E431" s="171" t="s">
        <v>6</v>
      </c>
      <c r="F431" s="191" t="s">
        <v>3570</v>
      </c>
      <c r="G431" s="206" t="s">
        <v>3571</v>
      </c>
      <c r="H431" s="179"/>
      <c r="I431" s="179"/>
      <c r="J431" s="206" t="s">
        <v>7318</v>
      </c>
      <c r="K431" s="189"/>
      <c r="L431" s="179"/>
      <c r="M431" s="178"/>
    </row>
    <row r="432" spans="1:13" s="7" customFormat="1" ht="44.1" customHeight="1" x14ac:dyDescent="0.15">
      <c r="A432" s="193"/>
      <c r="B432" s="194"/>
      <c r="C432" s="177"/>
      <c r="D432" s="194"/>
      <c r="E432" s="180"/>
      <c r="F432" s="194"/>
      <c r="G432" s="206" t="s">
        <v>252</v>
      </c>
      <c r="H432" s="179"/>
      <c r="I432" s="179"/>
      <c r="J432" s="206" t="s">
        <v>3572</v>
      </c>
      <c r="K432" s="173" t="s">
        <v>32</v>
      </c>
      <c r="L432" s="179"/>
      <c r="M432" s="178"/>
    </row>
    <row r="433" spans="1:13" s="7" customFormat="1" ht="32.1" customHeight="1" x14ac:dyDescent="0.15">
      <c r="A433" s="193"/>
      <c r="B433" s="194"/>
      <c r="C433" s="177"/>
      <c r="D433" s="194"/>
      <c r="E433" s="180"/>
      <c r="F433" s="194"/>
      <c r="G433" s="206" t="s">
        <v>3573</v>
      </c>
      <c r="H433" s="179"/>
      <c r="I433" s="179"/>
      <c r="J433" s="206" t="s">
        <v>7319</v>
      </c>
      <c r="K433" s="179"/>
      <c r="L433" s="179"/>
      <c r="M433" s="178"/>
    </row>
    <row r="434" spans="1:13" s="7" customFormat="1" ht="44.1" customHeight="1" x14ac:dyDescent="0.15">
      <c r="A434" s="193"/>
      <c r="B434" s="194"/>
      <c r="C434" s="177"/>
      <c r="D434" s="194"/>
      <c r="E434" s="180"/>
      <c r="F434" s="194"/>
      <c r="G434" s="206" t="s">
        <v>3575</v>
      </c>
      <c r="H434" s="179"/>
      <c r="I434" s="179"/>
      <c r="J434" s="206" t="s">
        <v>3576</v>
      </c>
      <c r="K434" s="189"/>
      <c r="L434" s="179"/>
      <c r="M434" s="178"/>
    </row>
    <row r="435" spans="1:13" s="7" customFormat="1" ht="32.1" customHeight="1" x14ac:dyDescent="0.15">
      <c r="A435" s="193"/>
      <c r="B435" s="194"/>
      <c r="C435" s="177"/>
      <c r="D435" s="194"/>
      <c r="E435" s="197"/>
      <c r="F435" s="198"/>
      <c r="G435" s="206" t="s">
        <v>3577</v>
      </c>
      <c r="H435" s="179"/>
      <c r="I435" s="179"/>
      <c r="J435" s="206" t="s">
        <v>7320</v>
      </c>
      <c r="K435" s="212" t="s">
        <v>379</v>
      </c>
      <c r="L435" s="179"/>
      <c r="M435" s="178"/>
    </row>
    <row r="436" spans="1:13" s="7" customFormat="1" ht="44.1" customHeight="1" x14ac:dyDescent="0.15">
      <c r="A436" s="193"/>
      <c r="B436" s="194"/>
      <c r="C436" s="177"/>
      <c r="D436" s="194"/>
      <c r="E436" s="171" t="s">
        <v>7</v>
      </c>
      <c r="F436" s="191" t="s">
        <v>3578</v>
      </c>
      <c r="G436" s="206" t="s">
        <v>3579</v>
      </c>
      <c r="H436" s="179"/>
      <c r="I436" s="179"/>
      <c r="J436" s="206" t="s">
        <v>3580</v>
      </c>
      <c r="K436" s="181" t="s">
        <v>80</v>
      </c>
      <c r="L436" s="179"/>
      <c r="M436" s="178"/>
    </row>
    <row r="437" spans="1:13" s="7" customFormat="1" ht="56.1" customHeight="1" x14ac:dyDescent="0.15">
      <c r="A437" s="193"/>
      <c r="B437" s="194"/>
      <c r="C437" s="177"/>
      <c r="D437" s="194"/>
      <c r="E437" s="180"/>
      <c r="F437" s="194"/>
      <c r="G437" s="206" t="s">
        <v>609</v>
      </c>
      <c r="H437" s="179"/>
      <c r="I437" s="179"/>
      <c r="J437" s="206" t="s">
        <v>3581</v>
      </c>
      <c r="K437" s="173" t="s">
        <v>3582</v>
      </c>
      <c r="L437" s="179"/>
      <c r="M437" s="178"/>
    </row>
    <row r="438" spans="1:13" s="7" customFormat="1" ht="44.1" customHeight="1" x14ac:dyDescent="0.15">
      <c r="A438" s="193"/>
      <c r="B438" s="194"/>
      <c r="C438" s="177"/>
      <c r="D438" s="194"/>
      <c r="E438" s="180"/>
      <c r="F438" s="194"/>
      <c r="G438" s="206" t="s">
        <v>3583</v>
      </c>
      <c r="H438" s="179"/>
      <c r="I438" s="179"/>
      <c r="J438" s="206" t="s">
        <v>3584</v>
      </c>
      <c r="K438" s="179"/>
      <c r="L438" s="179"/>
      <c r="M438" s="178"/>
    </row>
    <row r="439" spans="1:13" s="7" customFormat="1" ht="44.1" customHeight="1" x14ac:dyDescent="0.15">
      <c r="A439" s="193"/>
      <c r="B439" s="194"/>
      <c r="C439" s="177"/>
      <c r="D439" s="194"/>
      <c r="E439" s="180"/>
      <c r="F439" s="194"/>
      <c r="G439" s="206" t="s">
        <v>3587</v>
      </c>
      <c r="H439" s="179"/>
      <c r="I439" s="179"/>
      <c r="J439" s="206" t="s">
        <v>3588</v>
      </c>
      <c r="K439" s="189"/>
      <c r="L439" s="179"/>
      <c r="M439" s="178"/>
    </row>
    <row r="440" spans="1:13" s="7" customFormat="1" ht="56.1" customHeight="1" x14ac:dyDescent="0.15">
      <c r="A440" s="193"/>
      <c r="B440" s="194"/>
      <c r="C440" s="177"/>
      <c r="D440" s="194"/>
      <c r="E440" s="197"/>
      <c r="F440" s="198"/>
      <c r="G440" s="206" t="s">
        <v>3589</v>
      </c>
      <c r="H440" s="179"/>
      <c r="I440" s="179"/>
      <c r="J440" s="206" t="s">
        <v>3590</v>
      </c>
      <c r="K440" s="206" t="s">
        <v>2968</v>
      </c>
      <c r="L440" s="179"/>
      <c r="M440" s="178"/>
    </row>
    <row r="441" spans="1:13" s="7" customFormat="1" ht="32.1" customHeight="1" x14ac:dyDescent="0.15">
      <c r="A441" s="193"/>
      <c r="B441" s="194"/>
      <c r="C441" s="177"/>
      <c r="D441" s="194"/>
      <c r="E441" s="185" t="s">
        <v>8</v>
      </c>
      <c r="F441" s="204" t="s">
        <v>3591</v>
      </c>
      <c r="G441" s="206" t="s">
        <v>196</v>
      </c>
      <c r="H441" s="179"/>
      <c r="I441" s="179"/>
      <c r="J441" s="206" t="s">
        <v>7321</v>
      </c>
      <c r="K441" s="173" t="s">
        <v>85</v>
      </c>
      <c r="L441" s="179"/>
      <c r="M441" s="178"/>
    </row>
    <row r="442" spans="1:13" s="7" customFormat="1" ht="44.1" customHeight="1" x14ac:dyDescent="0.15">
      <c r="A442" s="193"/>
      <c r="B442" s="194"/>
      <c r="C442" s="177"/>
      <c r="D442" s="194"/>
      <c r="E442" s="171" t="s">
        <v>9</v>
      </c>
      <c r="F442" s="191" t="s">
        <v>3593</v>
      </c>
      <c r="G442" s="173" t="s">
        <v>3594</v>
      </c>
      <c r="H442" s="179"/>
      <c r="I442" s="179"/>
      <c r="J442" s="206" t="s">
        <v>7322</v>
      </c>
      <c r="K442" s="179"/>
      <c r="L442" s="179"/>
      <c r="M442" s="178"/>
    </row>
    <row r="443" spans="1:13" s="7" customFormat="1" ht="44.1" customHeight="1" x14ac:dyDescent="0.15">
      <c r="A443" s="201"/>
      <c r="B443" s="198"/>
      <c r="C443" s="184"/>
      <c r="D443" s="198"/>
      <c r="E443" s="197"/>
      <c r="F443" s="198"/>
      <c r="G443" s="206" t="s">
        <v>3596</v>
      </c>
      <c r="H443" s="189"/>
      <c r="I443" s="189"/>
      <c r="J443" s="206" t="s">
        <v>3597</v>
      </c>
      <c r="K443" s="189"/>
      <c r="L443" s="189"/>
      <c r="M443" s="187"/>
    </row>
    <row r="444" spans="1:13" s="7" customFormat="1" ht="56.1" customHeight="1" x14ac:dyDescent="0.15">
      <c r="A444" s="190">
        <v>73</v>
      </c>
      <c r="B444" s="191" t="s">
        <v>481</v>
      </c>
      <c r="C444" s="202">
        <v>1</v>
      </c>
      <c r="D444" s="191" t="s">
        <v>481</v>
      </c>
      <c r="E444" s="185" t="s">
        <v>5</v>
      </c>
      <c r="F444" s="204" t="s">
        <v>4955</v>
      </c>
      <c r="G444" s="206" t="s">
        <v>4960</v>
      </c>
      <c r="H444" s="173" t="s">
        <v>481</v>
      </c>
      <c r="I444" s="173" t="s">
        <v>481</v>
      </c>
      <c r="J444" s="206" t="s">
        <v>7323</v>
      </c>
      <c r="K444" s="214" t="s">
        <v>85</v>
      </c>
      <c r="L444" s="173" t="s">
        <v>17</v>
      </c>
      <c r="M444" s="174" t="s">
        <v>16</v>
      </c>
    </row>
    <row r="445" spans="1:13" s="7" customFormat="1" ht="44.1" customHeight="1" x14ac:dyDescent="0.15">
      <c r="A445" s="193"/>
      <c r="B445" s="194"/>
      <c r="C445" s="177"/>
      <c r="D445" s="194"/>
      <c r="E445" s="171" t="s">
        <v>8</v>
      </c>
      <c r="F445" s="191" t="s">
        <v>3598</v>
      </c>
      <c r="G445" s="206" t="s">
        <v>3599</v>
      </c>
      <c r="H445" s="179"/>
      <c r="I445" s="179"/>
      <c r="J445" s="206" t="s">
        <v>3600</v>
      </c>
      <c r="K445" s="209"/>
      <c r="L445" s="209"/>
      <c r="M445" s="178"/>
    </row>
    <row r="446" spans="1:13" s="7" customFormat="1" ht="44.1" customHeight="1" x14ac:dyDescent="0.15">
      <c r="A446" s="193"/>
      <c r="B446" s="194"/>
      <c r="C446" s="177"/>
      <c r="D446" s="194"/>
      <c r="E446" s="197"/>
      <c r="F446" s="198"/>
      <c r="G446" s="206" t="s">
        <v>3601</v>
      </c>
      <c r="H446" s="179"/>
      <c r="I446" s="179"/>
      <c r="J446" s="206" t="s">
        <v>3602</v>
      </c>
      <c r="K446" s="209"/>
      <c r="L446" s="209"/>
      <c r="M446" s="178"/>
    </row>
    <row r="447" spans="1:13" s="7" customFormat="1" ht="44.1" customHeight="1" x14ac:dyDescent="0.15">
      <c r="A447" s="193"/>
      <c r="B447" s="194"/>
      <c r="C447" s="177"/>
      <c r="D447" s="194"/>
      <c r="E447" s="171" t="s">
        <v>12</v>
      </c>
      <c r="F447" s="191" t="s">
        <v>3609</v>
      </c>
      <c r="G447" s="206" t="s">
        <v>3610</v>
      </c>
      <c r="H447" s="179"/>
      <c r="I447" s="179"/>
      <c r="J447" s="206" t="s">
        <v>7324</v>
      </c>
      <c r="K447" s="211"/>
      <c r="L447" s="209"/>
      <c r="M447" s="178"/>
    </row>
    <row r="448" spans="1:13" s="7" customFormat="1" ht="32.1" customHeight="1" x14ac:dyDescent="0.15">
      <c r="A448" s="193"/>
      <c r="B448" s="194"/>
      <c r="C448" s="177"/>
      <c r="D448" s="194"/>
      <c r="E448" s="197"/>
      <c r="F448" s="198"/>
      <c r="G448" s="206" t="s">
        <v>7325</v>
      </c>
      <c r="H448" s="179"/>
      <c r="I448" s="179"/>
      <c r="J448" s="206" t="s">
        <v>7326</v>
      </c>
      <c r="K448" s="269" t="s">
        <v>83</v>
      </c>
      <c r="L448" s="209"/>
      <c r="M448" s="178"/>
    </row>
    <row r="449" spans="1:13" s="7" customFormat="1" ht="44.1" customHeight="1" x14ac:dyDescent="0.15">
      <c r="A449" s="193"/>
      <c r="B449" s="194"/>
      <c r="C449" s="184"/>
      <c r="D449" s="198"/>
      <c r="E449" s="185" t="s">
        <v>24</v>
      </c>
      <c r="F449" s="204" t="s">
        <v>7327</v>
      </c>
      <c r="G449" s="206" t="s">
        <v>199</v>
      </c>
      <c r="H449" s="179"/>
      <c r="I449" s="189"/>
      <c r="J449" s="206" t="s">
        <v>7328</v>
      </c>
      <c r="K449" s="212" t="s">
        <v>85</v>
      </c>
      <c r="L449" s="211"/>
      <c r="M449" s="187"/>
    </row>
    <row r="450" spans="1:13" s="7" customFormat="1" ht="32.1" customHeight="1" x14ac:dyDescent="0.15">
      <c r="A450" s="193"/>
      <c r="B450" s="194"/>
      <c r="C450" s="202">
        <v>2</v>
      </c>
      <c r="D450" s="191" t="s">
        <v>484</v>
      </c>
      <c r="E450" s="171" t="s">
        <v>8</v>
      </c>
      <c r="F450" s="191" t="s">
        <v>3616</v>
      </c>
      <c r="G450" s="206" t="s">
        <v>3617</v>
      </c>
      <c r="H450" s="179"/>
      <c r="I450" s="173" t="s">
        <v>484</v>
      </c>
      <c r="J450" s="206" t="s">
        <v>7329</v>
      </c>
      <c r="K450" s="212" t="s">
        <v>85</v>
      </c>
      <c r="L450" s="173" t="s">
        <v>17</v>
      </c>
      <c r="M450" s="174" t="s">
        <v>16</v>
      </c>
    </row>
    <row r="451" spans="1:13" s="7" customFormat="1" ht="32.1" customHeight="1" x14ac:dyDescent="0.15">
      <c r="A451" s="193"/>
      <c r="B451" s="194"/>
      <c r="C451" s="177"/>
      <c r="D451" s="194"/>
      <c r="E451" s="197"/>
      <c r="F451" s="198"/>
      <c r="G451" s="206" t="s">
        <v>3619</v>
      </c>
      <c r="H451" s="179"/>
      <c r="I451" s="179"/>
      <c r="J451" s="206" t="s">
        <v>7329</v>
      </c>
      <c r="K451" s="212" t="s">
        <v>32</v>
      </c>
      <c r="L451" s="209"/>
      <c r="M451" s="178"/>
    </row>
    <row r="452" spans="1:13" s="7" customFormat="1" ht="32.1" customHeight="1" x14ac:dyDescent="0.15">
      <c r="A452" s="193"/>
      <c r="B452" s="194"/>
      <c r="C452" s="177"/>
      <c r="D452" s="194"/>
      <c r="E452" s="171" t="s">
        <v>9</v>
      </c>
      <c r="F452" s="191" t="s">
        <v>3621</v>
      </c>
      <c r="G452" s="181" t="s">
        <v>200</v>
      </c>
      <c r="H452" s="178"/>
      <c r="I452" s="178"/>
      <c r="J452" s="206" t="s">
        <v>3622</v>
      </c>
      <c r="K452" s="212" t="s">
        <v>85</v>
      </c>
      <c r="L452" s="209"/>
      <c r="M452" s="178"/>
    </row>
    <row r="453" spans="1:13" s="7" customFormat="1" ht="32.1" customHeight="1" x14ac:dyDescent="0.15">
      <c r="A453" s="193"/>
      <c r="B453" s="194"/>
      <c r="C453" s="177"/>
      <c r="D453" s="194"/>
      <c r="E453" s="180"/>
      <c r="F453" s="194"/>
      <c r="G453" s="181" t="s">
        <v>3623</v>
      </c>
      <c r="H453" s="178"/>
      <c r="I453" s="178"/>
      <c r="J453" s="206" t="s">
        <v>7330</v>
      </c>
      <c r="K453" s="212" t="s">
        <v>83</v>
      </c>
      <c r="L453" s="209"/>
      <c r="M453" s="178"/>
    </row>
    <row r="454" spans="1:13" s="7" customFormat="1" ht="44.1" customHeight="1" x14ac:dyDescent="0.15">
      <c r="A454" s="193"/>
      <c r="B454" s="194"/>
      <c r="C454" s="177"/>
      <c r="D454" s="194"/>
      <c r="E454" s="197"/>
      <c r="F454" s="198"/>
      <c r="G454" s="181" t="s">
        <v>3625</v>
      </c>
      <c r="H454" s="178"/>
      <c r="I454" s="178"/>
      <c r="J454" s="206" t="s">
        <v>7331</v>
      </c>
      <c r="K454" s="206" t="s">
        <v>32</v>
      </c>
      <c r="L454" s="179"/>
      <c r="M454" s="178"/>
    </row>
    <row r="455" spans="1:13" s="7" customFormat="1" ht="56.1" customHeight="1" x14ac:dyDescent="0.15">
      <c r="A455" s="193"/>
      <c r="B455" s="194"/>
      <c r="C455" s="177"/>
      <c r="D455" s="194"/>
      <c r="E455" s="185" t="s">
        <v>11</v>
      </c>
      <c r="F455" s="204" t="s">
        <v>3626</v>
      </c>
      <c r="G455" s="206" t="s">
        <v>3627</v>
      </c>
      <c r="H455" s="179"/>
      <c r="I455" s="179"/>
      <c r="J455" s="206" t="s">
        <v>7332</v>
      </c>
      <c r="K455" s="214" t="s">
        <v>83</v>
      </c>
      <c r="L455" s="209"/>
      <c r="M455" s="178"/>
    </row>
    <row r="456" spans="1:13" s="7" customFormat="1" ht="44.1" customHeight="1" x14ac:dyDescent="0.15">
      <c r="A456" s="193"/>
      <c r="B456" s="194"/>
      <c r="C456" s="177"/>
      <c r="D456" s="194"/>
      <c r="E456" s="171" t="s">
        <v>12</v>
      </c>
      <c r="F456" s="191" t="s">
        <v>3628</v>
      </c>
      <c r="G456" s="212" t="s">
        <v>7333</v>
      </c>
      <c r="H456" s="209"/>
      <c r="I456" s="209"/>
      <c r="J456" s="206" t="s">
        <v>3630</v>
      </c>
      <c r="K456" s="211"/>
      <c r="L456" s="209"/>
      <c r="M456" s="178"/>
    </row>
    <row r="457" spans="1:13" s="7" customFormat="1" ht="32.1" customHeight="1" x14ac:dyDescent="0.15">
      <c r="A457" s="193"/>
      <c r="B457" s="194"/>
      <c r="C457" s="184"/>
      <c r="D457" s="198"/>
      <c r="E457" s="197"/>
      <c r="F457" s="198"/>
      <c r="G457" s="206" t="s">
        <v>3631</v>
      </c>
      <c r="H457" s="179"/>
      <c r="I457" s="189"/>
      <c r="J457" s="206" t="s">
        <v>3632</v>
      </c>
      <c r="K457" s="212" t="s">
        <v>80</v>
      </c>
      <c r="L457" s="211"/>
      <c r="M457" s="187"/>
    </row>
    <row r="458" spans="1:13" ht="44.1" customHeight="1" x14ac:dyDescent="0.15">
      <c r="A458" s="193"/>
      <c r="B458" s="194"/>
      <c r="C458" s="202">
        <v>3</v>
      </c>
      <c r="D458" s="191" t="s">
        <v>485</v>
      </c>
      <c r="E458" s="171" t="s">
        <v>5</v>
      </c>
      <c r="F458" s="191" t="s">
        <v>3612</v>
      </c>
      <c r="G458" s="206" t="s">
        <v>3633</v>
      </c>
      <c r="H458" s="179"/>
      <c r="I458" s="173" t="s">
        <v>485</v>
      </c>
      <c r="J458" s="206" t="s">
        <v>7334</v>
      </c>
      <c r="K458" s="214" t="s">
        <v>85</v>
      </c>
      <c r="L458" s="173" t="s">
        <v>17</v>
      </c>
      <c r="M458" s="174" t="s">
        <v>16</v>
      </c>
    </row>
    <row r="459" spans="1:13" ht="32.1" customHeight="1" x14ac:dyDescent="0.15">
      <c r="A459" s="193"/>
      <c r="B459" s="194"/>
      <c r="C459" s="177"/>
      <c r="D459" s="194"/>
      <c r="E459" s="180"/>
      <c r="F459" s="194"/>
      <c r="G459" s="206" t="s">
        <v>7335</v>
      </c>
      <c r="H459" s="179"/>
      <c r="I459" s="179"/>
      <c r="J459" s="206" t="s">
        <v>7336</v>
      </c>
      <c r="K459" s="209"/>
      <c r="L459" s="209"/>
      <c r="M459" s="178"/>
    </row>
    <row r="460" spans="1:13" ht="56.1" customHeight="1" x14ac:dyDescent="0.15">
      <c r="A460" s="193"/>
      <c r="B460" s="194"/>
      <c r="C460" s="177"/>
      <c r="D460" s="194"/>
      <c r="E460" s="197"/>
      <c r="F460" s="198"/>
      <c r="G460" s="206" t="s">
        <v>7337</v>
      </c>
      <c r="H460" s="179"/>
      <c r="I460" s="179"/>
      <c r="J460" s="206" t="s">
        <v>7338</v>
      </c>
      <c r="K460" s="209"/>
      <c r="L460" s="209"/>
      <c r="M460" s="178"/>
    </row>
    <row r="461" spans="1:13" s="7" customFormat="1" ht="56.1" customHeight="1" x14ac:dyDescent="0.15">
      <c r="A461" s="193"/>
      <c r="B461" s="194"/>
      <c r="C461" s="177"/>
      <c r="D461" s="194"/>
      <c r="E461" s="171" t="s">
        <v>11</v>
      </c>
      <c r="F461" s="191" t="s">
        <v>3634</v>
      </c>
      <c r="G461" s="206" t="s">
        <v>3635</v>
      </c>
      <c r="H461" s="179"/>
      <c r="I461" s="179"/>
      <c r="J461" s="206" t="s">
        <v>7339</v>
      </c>
      <c r="K461" s="211"/>
      <c r="L461" s="209"/>
      <c r="M461" s="178"/>
    </row>
    <row r="462" spans="1:13" s="7" customFormat="1" ht="68.099999999999994" customHeight="1" x14ac:dyDescent="0.15">
      <c r="A462" s="193"/>
      <c r="B462" s="194"/>
      <c r="C462" s="177"/>
      <c r="D462" s="194"/>
      <c r="E462" s="180"/>
      <c r="F462" s="194"/>
      <c r="G462" s="206" t="s">
        <v>3640</v>
      </c>
      <c r="H462" s="179"/>
      <c r="I462" s="179"/>
      <c r="J462" s="206" t="s">
        <v>3640</v>
      </c>
      <c r="K462" s="214" t="s">
        <v>3641</v>
      </c>
      <c r="L462" s="209"/>
      <c r="M462" s="178"/>
    </row>
    <row r="463" spans="1:13" s="7" customFormat="1" ht="32.1" customHeight="1" x14ac:dyDescent="0.15">
      <c r="A463" s="193"/>
      <c r="B463" s="194"/>
      <c r="C463" s="177"/>
      <c r="D463" s="194"/>
      <c r="E463" s="180"/>
      <c r="F463" s="194"/>
      <c r="G463" s="206" t="s">
        <v>7340</v>
      </c>
      <c r="H463" s="179"/>
      <c r="I463" s="179"/>
      <c r="J463" s="206" t="s">
        <v>7340</v>
      </c>
      <c r="K463" s="211"/>
      <c r="L463" s="209"/>
      <c r="M463" s="178"/>
    </row>
    <row r="464" spans="1:13" s="7" customFormat="1" ht="56.1" customHeight="1" x14ac:dyDescent="0.15">
      <c r="A464" s="193"/>
      <c r="B464" s="194"/>
      <c r="C464" s="184"/>
      <c r="D464" s="198"/>
      <c r="E464" s="197"/>
      <c r="F464" s="198"/>
      <c r="G464" s="206" t="s">
        <v>3642</v>
      </c>
      <c r="H464" s="179"/>
      <c r="I464" s="189"/>
      <c r="J464" s="206" t="s">
        <v>615</v>
      </c>
      <c r="K464" s="212" t="s">
        <v>3643</v>
      </c>
      <c r="L464" s="211"/>
      <c r="M464" s="187"/>
    </row>
    <row r="465" spans="1:13" s="7" customFormat="1" ht="44.1" customHeight="1" x14ac:dyDescent="0.15">
      <c r="A465" s="201"/>
      <c r="B465" s="198"/>
      <c r="C465" s="202">
        <v>4</v>
      </c>
      <c r="D465" s="204" t="s">
        <v>486</v>
      </c>
      <c r="E465" s="185" t="s">
        <v>6</v>
      </c>
      <c r="F465" s="204" t="s">
        <v>34</v>
      </c>
      <c r="G465" s="206" t="s">
        <v>7341</v>
      </c>
      <c r="H465" s="189"/>
      <c r="I465" s="206" t="s">
        <v>486</v>
      </c>
      <c r="J465" s="206" t="s">
        <v>7342</v>
      </c>
      <c r="K465" s="212" t="s">
        <v>85</v>
      </c>
      <c r="L465" s="206" t="s">
        <v>17</v>
      </c>
      <c r="M465" s="181" t="s">
        <v>16</v>
      </c>
    </row>
    <row r="466" spans="1:13" s="7" customFormat="1" ht="32.1" customHeight="1" x14ac:dyDescent="0.15">
      <c r="A466" s="270">
        <v>74</v>
      </c>
      <c r="B466" s="204" t="s">
        <v>5012</v>
      </c>
      <c r="C466" s="242"/>
      <c r="D466" s="204" t="s">
        <v>5012</v>
      </c>
      <c r="E466" s="171" t="s">
        <v>5</v>
      </c>
      <c r="F466" s="204" t="s">
        <v>5013</v>
      </c>
      <c r="G466" s="206" t="s">
        <v>616</v>
      </c>
      <c r="H466" s="206" t="s">
        <v>5012</v>
      </c>
      <c r="I466" s="206" t="s">
        <v>5012</v>
      </c>
      <c r="J466" s="206" t="s">
        <v>7343</v>
      </c>
      <c r="K466" s="206" t="s">
        <v>85</v>
      </c>
      <c r="L466" s="206" t="s">
        <v>17</v>
      </c>
      <c r="M466" s="181" t="s">
        <v>16</v>
      </c>
    </row>
    <row r="467" spans="1:13" s="7" customFormat="1" ht="56.1" customHeight="1" x14ac:dyDescent="0.15">
      <c r="A467" s="190">
        <v>75</v>
      </c>
      <c r="B467" s="191" t="s">
        <v>488</v>
      </c>
      <c r="C467" s="202">
        <v>2</v>
      </c>
      <c r="D467" s="169" t="s">
        <v>490</v>
      </c>
      <c r="E467" s="171"/>
      <c r="F467" s="169" t="s">
        <v>3647</v>
      </c>
      <c r="G467" s="206" t="s">
        <v>489</v>
      </c>
      <c r="H467" s="173" t="s">
        <v>488</v>
      </c>
      <c r="I467" s="173" t="s">
        <v>490</v>
      </c>
      <c r="J467" s="206" t="s">
        <v>489</v>
      </c>
      <c r="K467" s="206" t="s">
        <v>3648</v>
      </c>
      <c r="L467" s="173" t="s">
        <v>17</v>
      </c>
      <c r="M467" s="173" t="s">
        <v>16</v>
      </c>
    </row>
    <row r="468" spans="1:13" ht="56.1" customHeight="1" x14ac:dyDescent="0.15">
      <c r="A468" s="201"/>
      <c r="B468" s="198"/>
      <c r="C468" s="184"/>
      <c r="D468" s="183"/>
      <c r="E468" s="197"/>
      <c r="F468" s="183"/>
      <c r="G468" s="206" t="s">
        <v>3649</v>
      </c>
      <c r="H468" s="189"/>
      <c r="I468" s="189"/>
      <c r="J468" s="206" t="s">
        <v>491</v>
      </c>
      <c r="K468" s="206" t="s">
        <v>492</v>
      </c>
      <c r="L468" s="189"/>
      <c r="M468" s="189"/>
    </row>
    <row r="469" spans="1:13" ht="13.5" x14ac:dyDescent="0.15">
      <c r="A469" s="252" t="s">
        <v>35</v>
      </c>
      <c r="B469" s="253"/>
      <c r="C469" s="254"/>
      <c r="D469" s="253"/>
      <c r="E469" s="254"/>
      <c r="F469" s="253"/>
      <c r="G469" s="253"/>
      <c r="H469" s="253"/>
      <c r="I469" s="253"/>
      <c r="J469" s="253"/>
      <c r="K469" s="253"/>
      <c r="L469" s="253"/>
      <c r="M469" s="255"/>
    </row>
    <row r="470" spans="1:13" ht="13.5" x14ac:dyDescent="0.15">
      <c r="A470" s="256" t="s">
        <v>36</v>
      </c>
      <c r="B470" s="257"/>
      <c r="C470" s="258"/>
      <c r="D470" s="257"/>
      <c r="E470" s="258"/>
      <c r="F470" s="257"/>
      <c r="G470" s="257"/>
      <c r="H470" s="257"/>
      <c r="I470" s="257"/>
      <c r="J470" s="257"/>
      <c r="K470" s="257"/>
      <c r="L470" s="257"/>
      <c r="M470" s="259"/>
    </row>
    <row r="471" spans="1:13" ht="13.5" x14ac:dyDescent="0.15">
      <c r="A471" s="256" t="s">
        <v>3650</v>
      </c>
      <c r="B471" s="257"/>
      <c r="C471" s="258"/>
      <c r="D471" s="257"/>
      <c r="E471" s="258"/>
      <c r="F471" s="257"/>
      <c r="G471" s="257"/>
      <c r="H471" s="257"/>
      <c r="I471" s="257"/>
      <c r="J471" s="257"/>
      <c r="K471" s="257"/>
      <c r="L471" s="257"/>
      <c r="M471" s="259"/>
    </row>
    <row r="472" spans="1:13" ht="13.5" x14ac:dyDescent="0.15">
      <c r="A472" s="256" t="s">
        <v>37</v>
      </c>
      <c r="B472" s="257"/>
      <c r="C472" s="258"/>
      <c r="D472" s="257"/>
      <c r="E472" s="258"/>
      <c r="F472" s="257"/>
      <c r="G472" s="257"/>
      <c r="H472" s="257"/>
      <c r="I472" s="257"/>
      <c r="J472" s="257"/>
      <c r="K472" s="257"/>
      <c r="L472" s="257"/>
      <c r="M472" s="259"/>
    </row>
    <row r="473" spans="1:13" ht="13.5" x14ac:dyDescent="0.15">
      <c r="A473" s="256" t="s">
        <v>38</v>
      </c>
      <c r="B473" s="257"/>
      <c r="C473" s="258"/>
      <c r="D473" s="257"/>
      <c r="E473" s="258"/>
      <c r="F473" s="257"/>
      <c r="G473" s="257"/>
      <c r="H473" s="257"/>
      <c r="I473" s="257"/>
      <c r="J473" s="257"/>
      <c r="K473" s="257"/>
      <c r="L473" s="257"/>
      <c r="M473" s="259"/>
    </row>
    <row r="474" spans="1:13" ht="13.5" x14ac:dyDescent="0.15">
      <c r="A474" s="256" t="s">
        <v>39</v>
      </c>
      <c r="B474" s="257"/>
      <c r="C474" s="258"/>
      <c r="D474" s="257"/>
      <c r="E474" s="258"/>
      <c r="F474" s="257"/>
      <c r="G474" s="257"/>
      <c r="H474" s="257"/>
      <c r="I474" s="257"/>
      <c r="J474" s="257"/>
      <c r="K474" s="257"/>
      <c r="L474" s="257"/>
      <c r="M474" s="259"/>
    </row>
    <row r="475" spans="1:13" ht="13.5" x14ac:dyDescent="0.15">
      <c r="A475" s="256" t="s">
        <v>271</v>
      </c>
      <c r="B475" s="257"/>
      <c r="C475" s="258"/>
      <c r="D475" s="257"/>
      <c r="E475" s="258"/>
      <c r="F475" s="257"/>
      <c r="G475" s="257"/>
      <c r="H475" s="257"/>
      <c r="I475" s="257"/>
      <c r="J475" s="257"/>
      <c r="K475" s="257"/>
      <c r="L475" s="257"/>
      <c r="M475" s="259"/>
    </row>
    <row r="476" spans="1:13" ht="13.5" x14ac:dyDescent="0.15">
      <c r="A476" s="256" t="s">
        <v>272</v>
      </c>
      <c r="B476" s="257"/>
      <c r="C476" s="258"/>
      <c r="D476" s="257"/>
      <c r="E476" s="258"/>
      <c r="F476" s="257"/>
      <c r="G476" s="257"/>
      <c r="H476" s="257"/>
      <c r="I476" s="257"/>
      <c r="J476" s="257"/>
      <c r="K476" s="257"/>
      <c r="L476" s="257"/>
      <c r="M476" s="259"/>
    </row>
    <row r="477" spans="1:13" ht="13.5" x14ac:dyDescent="0.15">
      <c r="A477" s="256" t="s">
        <v>40</v>
      </c>
      <c r="B477" s="257"/>
      <c r="C477" s="258"/>
      <c r="D477" s="257"/>
      <c r="E477" s="258"/>
      <c r="F477" s="257"/>
      <c r="G477" s="257"/>
      <c r="H477" s="257"/>
      <c r="I477" s="257"/>
      <c r="J477" s="257"/>
      <c r="K477" s="257"/>
      <c r="L477" s="257"/>
      <c r="M477" s="259"/>
    </row>
    <row r="478" spans="1:13" ht="13.5" x14ac:dyDescent="0.15">
      <c r="A478" s="256" t="s">
        <v>41</v>
      </c>
      <c r="B478" s="257"/>
      <c r="C478" s="258"/>
      <c r="D478" s="257"/>
      <c r="E478" s="258"/>
      <c r="F478" s="257"/>
      <c r="G478" s="257"/>
      <c r="H478" s="257"/>
      <c r="I478" s="257"/>
      <c r="J478" s="257"/>
      <c r="K478" s="257"/>
      <c r="L478" s="257"/>
      <c r="M478" s="259"/>
    </row>
    <row r="479" spans="1:13" ht="13.5" x14ac:dyDescent="0.15">
      <c r="A479" s="256" t="s">
        <v>42</v>
      </c>
      <c r="B479" s="257"/>
      <c r="C479" s="258"/>
      <c r="D479" s="257"/>
      <c r="E479" s="258"/>
      <c r="F479" s="257"/>
      <c r="G479" s="257"/>
      <c r="H479" s="257"/>
      <c r="I479" s="257"/>
      <c r="J479" s="257"/>
      <c r="K479" s="257"/>
      <c r="L479" s="257"/>
      <c r="M479" s="259"/>
    </row>
    <row r="480" spans="1:13" ht="13.5" x14ac:dyDescent="0.15">
      <c r="A480" s="256" t="s">
        <v>43</v>
      </c>
      <c r="B480" s="257"/>
      <c r="C480" s="258"/>
      <c r="D480" s="257"/>
      <c r="E480" s="258"/>
      <c r="F480" s="257"/>
      <c r="G480" s="257"/>
      <c r="H480" s="257"/>
      <c r="I480" s="257"/>
      <c r="J480" s="257"/>
      <c r="K480" s="257"/>
      <c r="L480" s="257"/>
      <c r="M480" s="259"/>
    </row>
    <row r="481" spans="1:13" ht="13.5" x14ac:dyDescent="0.15">
      <c r="A481" s="256" t="s">
        <v>44</v>
      </c>
      <c r="B481" s="257"/>
      <c r="C481" s="258"/>
      <c r="D481" s="257"/>
      <c r="E481" s="258"/>
      <c r="F481" s="257"/>
      <c r="G481" s="257"/>
      <c r="H481" s="257"/>
      <c r="I481" s="257"/>
      <c r="J481" s="257"/>
      <c r="K481" s="257"/>
      <c r="L481" s="257"/>
      <c r="M481" s="259"/>
    </row>
    <row r="482" spans="1:13" ht="13.5" x14ac:dyDescent="0.15">
      <c r="A482" s="256" t="s">
        <v>45</v>
      </c>
      <c r="B482" s="257"/>
      <c r="C482" s="258"/>
      <c r="D482" s="257"/>
      <c r="E482" s="258"/>
      <c r="F482" s="257"/>
      <c r="G482" s="257"/>
      <c r="H482" s="257"/>
      <c r="I482" s="257"/>
      <c r="J482" s="257"/>
      <c r="K482" s="257"/>
      <c r="L482" s="257"/>
      <c r="M482" s="259"/>
    </row>
    <row r="483" spans="1:13" ht="13.5" x14ac:dyDescent="0.15">
      <c r="A483" s="256" t="s">
        <v>46</v>
      </c>
      <c r="B483" s="257"/>
      <c r="C483" s="258"/>
      <c r="D483" s="257"/>
      <c r="E483" s="258"/>
      <c r="F483" s="257"/>
      <c r="G483" s="257"/>
      <c r="H483" s="257"/>
      <c r="I483" s="257"/>
      <c r="J483" s="257"/>
      <c r="K483" s="257"/>
      <c r="L483" s="257"/>
      <c r="M483" s="259"/>
    </row>
    <row r="484" spans="1:13" ht="13.5" x14ac:dyDescent="0.15">
      <c r="A484" s="256" t="s">
        <v>47</v>
      </c>
      <c r="B484" s="257"/>
      <c r="C484" s="258"/>
      <c r="D484" s="257"/>
      <c r="E484" s="258"/>
      <c r="F484" s="257"/>
      <c r="G484" s="257"/>
      <c r="H484" s="257"/>
      <c r="I484" s="257"/>
      <c r="J484" s="257"/>
      <c r="K484" s="257"/>
      <c r="L484" s="257"/>
      <c r="M484" s="259"/>
    </row>
    <row r="485" spans="1:13" ht="13.5" x14ac:dyDescent="0.15">
      <c r="A485" s="256" t="s">
        <v>48</v>
      </c>
      <c r="B485" s="257"/>
      <c r="C485" s="258"/>
      <c r="D485" s="257"/>
      <c r="E485" s="258"/>
      <c r="F485" s="257"/>
      <c r="G485" s="257"/>
      <c r="H485" s="257"/>
      <c r="I485" s="257"/>
      <c r="J485" s="257"/>
      <c r="K485" s="257"/>
      <c r="L485" s="257"/>
      <c r="M485" s="259"/>
    </row>
    <row r="486" spans="1:13" ht="13.5" x14ac:dyDescent="0.15">
      <c r="A486" s="256" t="s">
        <v>49</v>
      </c>
      <c r="B486" s="257"/>
      <c r="C486" s="258"/>
      <c r="D486" s="257"/>
      <c r="E486" s="258"/>
      <c r="F486" s="257"/>
      <c r="G486" s="257"/>
      <c r="H486" s="257"/>
      <c r="I486" s="257"/>
      <c r="J486" s="257"/>
      <c r="K486" s="257"/>
      <c r="L486" s="257"/>
      <c r="M486" s="259"/>
    </row>
    <row r="487" spans="1:13" ht="13.5" x14ac:dyDescent="0.15">
      <c r="A487" s="256" t="s">
        <v>50</v>
      </c>
      <c r="B487" s="257"/>
      <c r="C487" s="258"/>
      <c r="D487" s="257"/>
      <c r="E487" s="258"/>
      <c r="F487" s="257"/>
      <c r="G487" s="257"/>
      <c r="H487" s="257"/>
      <c r="I487" s="257"/>
      <c r="J487" s="257"/>
      <c r="K487" s="257"/>
      <c r="L487" s="257"/>
      <c r="M487" s="259"/>
    </row>
    <row r="488" spans="1:13" ht="13.5" x14ac:dyDescent="0.15">
      <c r="A488" s="256" t="s">
        <v>51</v>
      </c>
      <c r="B488" s="257"/>
      <c r="C488" s="258"/>
      <c r="D488" s="257"/>
      <c r="E488" s="258"/>
      <c r="F488" s="257"/>
      <c r="G488" s="257"/>
      <c r="H488" s="257"/>
      <c r="I488" s="257"/>
      <c r="J488" s="257"/>
      <c r="K488" s="257"/>
      <c r="L488" s="257"/>
      <c r="M488" s="259"/>
    </row>
    <row r="489" spans="1:13" ht="13.5" x14ac:dyDescent="0.15">
      <c r="A489" s="256" t="s">
        <v>52</v>
      </c>
      <c r="B489" s="257"/>
      <c r="C489" s="258"/>
      <c r="D489" s="257"/>
      <c r="E489" s="258"/>
      <c r="F489" s="257"/>
      <c r="G489" s="257"/>
      <c r="H489" s="257"/>
      <c r="I489" s="257"/>
      <c r="J489" s="257"/>
      <c r="K489" s="257"/>
      <c r="L489" s="257"/>
      <c r="M489" s="259"/>
    </row>
    <row r="490" spans="1:13" ht="13.5" x14ac:dyDescent="0.15">
      <c r="A490" s="256" t="s">
        <v>53</v>
      </c>
      <c r="B490" s="257"/>
      <c r="C490" s="258"/>
      <c r="D490" s="257"/>
      <c r="E490" s="258"/>
      <c r="F490" s="257"/>
      <c r="G490" s="257"/>
      <c r="H490" s="257"/>
      <c r="I490" s="257"/>
      <c r="J490" s="257"/>
      <c r="K490" s="257"/>
      <c r="L490" s="257"/>
      <c r="M490" s="259"/>
    </row>
    <row r="491" spans="1:13" ht="13.5" x14ac:dyDescent="0.15">
      <c r="A491" s="256" t="s">
        <v>54</v>
      </c>
      <c r="B491" s="257"/>
      <c r="C491" s="258"/>
      <c r="D491" s="257"/>
      <c r="E491" s="258"/>
      <c r="F491" s="257"/>
      <c r="G491" s="257"/>
      <c r="H491" s="257"/>
      <c r="I491" s="257"/>
      <c r="J491" s="257"/>
      <c r="K491" s="257"/>
      <c r="L491" s="257"/>
      <c r="M491" s="259"/>
    </row>
    <row r="492" spans="1:13" ht="13.5" x14ac:dyDescent="0.15">
      <c r="A492" s="256" t="s">
        <v>55</v>
      </c>
      <c r="B492" s="257"/>
      <c r="C492" s="258"/>
      <c r="D492" s="257"/>
      <c r="E492" s="258"/>
      <c r="F492" s="257"/>
      <c r="G492" s="257"/>
      <c r="H492" s="257"/>
      <c r="I492" s="257"/>
      <c r="J492" s="257"/>
      <c r="K492" s="257"/>
      <c r="L492" s="257"/>
      <c r="M492" s="259"/>
    </row>
    <row r="493" spans="1:13" ht="13.5" x14ac:dyDescent="0.15">
      <c r="A493" s="256" t="s">
        <v>56</v>
      </c>
      <c r="B493" s="257"/>
      <c r="C493" s="258"/>
      <c r="D493" s="257"/>
      <c r="E493" s="258"/>
      <c r="F493" s="257"/>
      <c r="G493" s="257"/>
      <c r="H493" s="257"/>
      <c r="I493" s="257"/>
      <c r="J493" s="257"/>
      <c r="K493" s="257"/>
      <c r="L493" s="257"/>
      <c r="M493" s="259"/>
    </row>
    <row r="494" spans="1:13" ht="13.5" x14ac:dyDescent="0.15">
      <c r="A494" s="256" t="s">
        <v>57</v>
      </c>
      <c r="B494" s="257"/>
      <c r="C494" s="258"/>
      <c r="D494" s="257"/>
      <c r="E494" s="258"/>
      <c r="F494" s="257"/>
      <c r="G494" s="257"/>
      <c r="H494" s="257"/>
      <c r="I494" s="257"/>
      <c r="J494" s="257"/>
      <c r="K494" s="257"/>
      <c r="L494" s="257"/>
      <c r="M494" s="259"/>
    </row>
    <row r="495" spans="1:13" ht="13.5" x14ac:dyDescent="0.15">
      <c r="A495" s="256" t="s">
        <v>58</v>
      </c>
      <c r="B495" s="257"/>
      <c r="C495" s="258"/>
      <c r="D495" s="257"/>
      <c r="E495" s="258"/>
      <c r="F495" s="257"/>
      <c r="G495" s="257"/>
      <c r="H495" s="257"/>
      <c r="I495" s="257"/>
      <c r="J495" s="257"/>
      <c r="K495" s="257"/>
      <c r="L495" s="257"/>
      <c r="M495" s="259"/>
    </row>
    <row r="496" spans="1:13" ht="13.5" x14ac:dyDescent="0.15">
      <c r="A496" s="256" t="s">
        <v>256</v>
      </c>
      <c r="B496" s="257"/>
      <c r="C496" s="258"/>
      <c r="D496" s="257"/>
      <c r="E496" s="258"/>
      <c r="F496" s="257"/>
      <c r="G496" s="257"/>
      <c r="H496" s="257"/>
      <c r="I496" s="257"/>
      <c r="J496" s="257"/>
      <c r="K496" s="257"/>
      <c r="L496" s="257"/>
      <c r="M496" s="259"/>
    </row>
    <row r="497" spans="1:13" ht="13.5" x14ac:dyDescent="0.15">
      <c r="A497" s="256" t="s">
        <v>59</v>
      </c>
      <c r="B497" s="257"/>
      <c r="C497" s="258"/>
      <c r="D497" s="257"/>
      <c r="E497" s="258"/>
      <c r="F497" s="257"/>
      <c r="G497" s="257"/>
      <c r="H497" s="257"/>
      <c r="I497" s="257"/>
      <c r="J497" s="257"/>
      <c r="K497" s="257"/>
      <c r="L497" s="257"/>
      <c r="M497" s="259"/>
    </row>
    <row r="498" spans="1:13" ht="13.5" x14ac:dyDescent="0.15">
      <c r="A498" s="256" t="s">
        <v>60</v>
      </c>
      <c r="B498" s="257"/>
      <c r="C498" s="258"/>
      <c r="D498" s="257"/>
      <c r="E498" s="258"/>
      <c r="F498" s="257"/>
      <c r="G498" s="257"/>
      <c r="H498" s="257"/>
      <c r="I498" s="257"/>
      <c r="J498" s="257"/>
      <c r="K498" s="257"/>
      <c r="L498" s="257"/>
      <c r="M498" s="259"/>
    </row>
    <row r="499" spans="1:13" ht="13.5" x14ac:dyDescent="0.15">
      <c r="A499" s="256" t="s">
        <v>61</v>
      </c>
      <c r="B499" s="257"/>
      <c r="C499" s="258"/>
      <c r="D499" s="257"/>
      <c r="E499" s="258"/>
      <c r="F499" s="257"/>
      <c r="G499" s="257"/>
      <c r="H499" s="257"/>
      <c r="I499" s="257"/>
      <c r="J499" s="257"/>
      <c r="K499" s="257"/>
      <c r="L499" s="257"/>
      <c r="M499" s="259"/>
    </row>
    <row r="500" spans="1:13" ht="13.5" x14ac:dyDescent="0.15">
      <c r="A500" s="256" t="s">
        <v>62</v>
      </c>
      <c r="B500" s="257"/>
      <c r="C500" s="258"/>
      <c r="D500" s="257"/>
      <c r="E500" s="258"/>
      <c r="F500" s="257"/>
      <c r="G500" s="257"/>
      <c r="H500" s="257"/>
      <c r="I500" s="257"/>
      <c r="J500" s="257"/>
      <c r="K500" s="257"/>
      <c r="L500" s="257"/>
      <c r="M500" s="259"/>
    </row>
    <row r="501" spans="1:13" ht="13.5" x14ac:dyDescent="0.15">
      <c r="A501" s="256" t="s">
        <v>63</v>
      </c>
      <c r="B501" s="257"/>
      <c r="C501" s="258"/>
      <c r="D501" s="257"/>
      <c r="E501" s="258"/>
      <c r="F501" s="257"/>
      <c r="G501" s="257"/>
      <c r="H501" s="257"/>
      <c r="I501" s="257"/>
      <c r="J501" s="257"/>
      <c r="K501" s="257"/>
      <c r="L501" s="257"/>
      <c r="M501" s="259"/>
    </row>
    <row r="502" spans="1:13" ht="13.5" x14ac:dyDescent="0.15">
      <c r="A502" s="256" t="s">
        <v>64</v>
      </c>
      <c r="B502" s="257"/>
      <c r="C502" s="258"/>
      <c r="D502" s="257"/>
      <c r="E502" s="258"/>
      <c r="F502" s="257"/>
      <c r="G502" s="257"/>
      <c r="H502" s="257"/>
      <c r="I502" s="257"/>
      <c r="J502" s="257"/>
      <c r="K502" s="257"/>
      <c r="L502" s="257"/>
      <c r="M502" s="259"/>
    </row>
    <row r="503" spans="1:13" ht="13.5" x14ac:dyDescent="0.15">
      <c r="A503" s="256" t="s">
        <v>65</v>
      </c>
      <c r="B503" s="257"/>
      <c r="C503" s="258"/>
      <c r="D503" s="257"/>
      <c r="E503" s="258"/>
      <c r="F503" s="257"/>
      <c r="G503" s="257"/>
      <c r="H503" s="257"/>
      <c r="I503" s="257"/>
      <c r="J503" s="257"/>
      <c r="K503" s="257"/>
      <c r="L503" s="257"/>
      <c r="M503" s="259"/>
    </row>
    <row r="504" spans="1:13" ht="13.5" x14ac:dyDescent="0.15">
      <c r="A504" s="256" t="s">
        <v>66</v>
      </c>
      <c r="B504" s="257"/>
      <c r="C504" s="258"/>
      <c r="D504" s="257"/>
      <c r="E504" s="258"/>
      <c r="F504" s="257"/>
      <c r="G504" s="257"/>
      <c r="H504" s="257"/>
      <c r="I504" s="257"/>
      <c r="J504" s="257"/>
      <c r="K504" s="257"/>
      <c r="L504" s="257"/>
      <c r="M504" s="259"/>
    </row>
    <row r="505" spans="1:13" ht="13.5" x14ac:dyDescent="0.15">
      <c r="A505" s="256" t="s">
        <v>67</v>
      </c>
      <c r="B505" s="257"/>
      <c r="C505" s="258"/>
      <c r="D505" s="257"/>
      <c r="E505" s="258"/>
      <c r="F505" s="257"/>
      <c r="G505" s="257"/>
      <c r="H505" s="257"/>
      <c r="I505" s="257"/>
      <c r="J505" s="257"/>
      <c r="K505" s="257"/>
      <c r="L505" s="257"/>
      <c r="M505" s="259"/>
    </row>
    <row r="506" spans="1:13" ht="13.5" x14ac:dyDescent="0.15">
      <c r="A506" s="256" t="s">
        <v>68</v>
      </c>
      <c r="B506" s="257"/>
      <c r="C506" s="258"/>
      <c r="D506" s="257"/>
      <c r="E506" s="258"/>
      <c r="F506" s="257"/>
      <c r="G506" s="257"/>
      <c r="H506" s="257"/>
      <c r="I506" s="257"/>
      <c r="J506" s="257"/>
      <c r="K506" s="257"/>
      <c r="L506" s="257"/>
      <c r="M506" s="259"/>
    </row>
    <row r="507" spans="1:13" ht="13.5" x14ac:dyDescent="0.15">
      <c r="A507" s="256" t="s">
        <v>69</v>
      </c>
      <c r="B507" s="257"/>
      <c r="C507" s="258"/>
      <c r="D507" s="257"/>
      <c r="E507" s="258"/>
      <c r="F507" s="257"/>
      <c r="G507" s="257"/>
      <c r="H507" s="257"/>
      <c r="I507" s="257"/>
      <c r="J507" s="257"/>
      <c r="K507" s="257"/>
      <c r="L507" s="257"/>
      <c r="M507" s="259"/>
    </row>
    <row r="508" spans="1:13" ht="13.5" x14ac:dyDescent="0.15">
      <c r="A508" s="260"/>
      <c r="B508" s="261"/>
      <c r="C508" s="262"/>
      <c r="D508" s="261"/>
      <c r="E508" s="262"/>
      <c r="F508" s="261"/>
      <c r="G508" s="261"/>
      <c r="H508" s="261"/>
      <c r="I508" s="261"/>
      <c r="J508" s="261"/>
      <c r="K508" s="261"/>
      <c r="L508" s="261"/>
      <c r="M508" s="263"/>
    </row>
    <row r="509" spans="1:13" x14ac:dyDescent="0.15">
      <c r="A509" s="294"/>
      <c r="B509" s="295"/>
      <c r="C509" s="294"/>
      <c r="D509" s="295"/>
      <c r="E509" s="294"/>
      <c r="F509" s="295"/>
      <c r="G509" s="294"/>
      <c r="H509" s="294"/>
      <c r="I509" s="294"/>
      <c r="J509" s="294"/>
      <c r="K509" s="294"/>
      <c r="L509" s="294"/>
      <c r="M509" s="295"/>
    </row>
  </sheetData>
  <sheetProtection algorithmName="SHA-512" hashValue="NT350AlU9O4N5sfA/bMtr798Tbz1DgQoWuoqPL70D1O9Vpb0KPzZZKus8kiI6yIQI9Y/Alb9AYPh9g5iCHyWYg==" saltValue="MXcR1U4ss2OixRj2pQjZYg==" spinCount="100000" sheet="1" objects="1" scenarios="1" selectLockedCells="1" selectUnlockedCells="1"/>
  <mergeCells count="4">
    <mergeCell ref="A1:M1"/>
    <mergeCell ref="A3:B3"/>
    <mergeCell ref="C3:D3"/>
    <mergeCell ref="E3:F3"/>
  </mergeCells>
  <phoneticPr fontId="9"/>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C2354-CDD5-46D5-86FD-1F7EC0369E7E}">
  <dimension ref="A1:M507"/>
  <sheetViews>
    <sheetView showGridLines="0" zoomScale="85" zoomScaleNormal="85" workbookViewId="0">
      <selection sqref="A1:M1"/>
    </sheetView>
  </sheetViews>
  <sheetFormatPr defaultColWidth="9" defaultRowHeight="10.5" x14ac:dyDescent="0.15"/>
  <cols>
    <col min="1" max="1" width="3.125" style="10" customWidth="1"/>
    <col min="2" max="2" width="18.75" style="6" customWidth="1"/>
    <col min="3" max="3" width="4.5" style="10" customWidth="1"/>
    <col min="4" max="4" width="25" style="6" customWidth="1"/>
    <col min="5" max="5" width="2.625" style="10" customWidth="1"/>
    <col min="6" max="6" width="31.875" style="6" customWidth="1"/>
    <col min="7" max="7" width="38.375" style="10" customWidth="1"/>
    <col min="8" max="8" width="31.75" style="10" customWidth="1"/>
    <col min="9" max="9" width="33.125" style="10" customWidth="1"/>
    <col min="10" max="10" width="60.625" style="10" customWidth="1"/>
    <col min="11" max="11" width="21.625" style="10" customWidth="1"/>
    <col min="12" max="12" width="11.375" style="10" customWidth="1"/>
    <col min="13" max="13" width="31.25" style="6" customWidth="1"/>
    <col min="14" max="16384" width="9" style="6"/>
  </cols>
  <sheetData>
    <row r="1" spans="1:13" ht="18.75" x14ac:dyDescent="0.15">
      <c r="A1" s="154" t="s">
        <v>7344</v>
      </c>
      <c r="B1" s="154"/>
      <c r="C1" s="154"/>
      <c r="D1" s="154"/>
      <c r="E1" s="154"/>
      <c r="F1" s="154"/>
      <c r="G1" s="154"/>
      <c r="H1" s="154"/>
      <c r="I1" s="154"/>
      <c r="J1" s="154"/>
      <c r="K1" s="154"/>
      <c r="L1" s="154"/>
      <c r="M1" s="154"/>
    </row>
    <row r="2" spans="1:13" ht="18.75" x14ac:dyDescent="0.15">
      <c r="A2" s="155" t="s">
        <v>6924</v>
      </c>
      <c r="B2" s="156"/>
      <c r="C2" s="156"/>
      <c r="D2" s="156"/>
      <c r="E2" s="156"/>
      <c r="F2" s="156"/>
      <c r="G2" s="156"/>
      <c r="H2" s="157"/>
      <c r="I2" s="157"/>
      <c r="J2" s="157"/>
      <c r="K2" s="156"/>
      <c r="L2" s="156"/>
      <c r="M2" s="158" t="s">
        <v>7345</v>
      </c>
    </row>
    <row r="3" spans="1:13" ht="36" x14ac:dyDescent="0.15">
      <c r="A3" s="159" t="s">
        <v>0</v>
      </c>
      <c r="B3" s="160"/>
      <c r="C3" s="159" t="s">
        <v>1</v>
      </c>
      <c r="D3" s="160"/>
      <c r="E3" s="159" t="s">
        <v>2</v>
      </c>
      <c r="F3" s="160"/>
      <c r="G3" s="161" t="s">
        <v>2620</v>
      </c>
      <c r="H3" s="162" t="s">
        <v>2621</v>
      </c>
      <c r="I3" s="162" t="s">
        <v>2622</v>
      </c>
      <c r="J3" s="164" t="s">
        <v>2623</v>
      </c>
      <c r="K3" s="165" t="s">
        <v>3</v>
      </c>
      <c r="L3" s="166" t="s">
        <v>4</v>
      </c>
      <c r="M3" s="167" t="s">
        <v>2624</v>
      </c>
    </row>
    <row r="4" spans="1:13" ht="80.099999999999994" customHeight="1" x14ac:dyDescent="0.15">
      <c r="A4" s="196">
        <v>14</v>
      </c>
      <c r="B4" s="204" t="s">
        <v>337</v>
      </c>
      <c r="C4" s="202">
        <v>2</v>
      </c>
      <c r="D4" s="186" t="s">
        <v>338</v>
      </c>
      <c r="E4" s="185" t="s">
        <v>6</v>
      </c>
      <c r="F4" s="186" t="s">
        <v>70</v>
      </c>
      <c r="G4" s="181" t="s">
        <v>6927</v>
      </c>
      <c r="H4" s="181" t="s">
        <v>337</v>
      </c>
      <c r="I4" s="206" t="s">
        <v>338</v>
      </c>
      <c r="J4" s="181" t="s">
        <v>6928</v>
      </c>
      <c r="K4" s="181" t="s">
        <v>80</v>
      </c>
      <c r="L4" s="206" t="s">
        <v>6929</v>
      </c>
      <c r="M4" s="181" t="s">
        <v>16</v>
      </c>
    </row>
    <row r="5" spans="1:13" ht="56.1" customHeight="1" x14ac:dyDescent="0.15">
      <c r="A5" s="168">
        <v>22</v>
      </c>
      <c r="B5" s="169" t="s">
        <v>15</v>
      </c>
      <c r="C5" s="170"/>
      <c r="D5" s="169" t="s">
        <v>377</v>
      </c>
      <c r="E5" s="185" t="s">
        <v>5</v>
      </c>
      <c r="F5" s="186" t="s">
        <v>72</v>
      </c>
      <c r="G5" s="181" t="s">
        <v>378</v>
      </c>
      <c r="H5" s="174" t="s">
        <v>15</v>
      </c>
      <c r="I5" s="174" t="s">
        <v>377</v>
      </c>
      <c r="J5" s="181" t="s">
        <v>6930</v>
      </c>
      <c r="K5" s="212" t="s">
        <v>379</v>
      </c>
      <c r="L5" s="173" t="s">
        <v>2625</v>
      </c>
      <c r="M5" s="174" t="s">
        <v>16</v>
      </c>
    </row>
    <row r="6" spans="1:13" ht="44.1" customHeight="1" x14ac:dyDescent="0.15">
      <c r="A6" s="175"/>
      <c r="B6" s="176"/>
      <c r="C6" s="177"/>
      <c r="D6" s="176"/>
      <c r="E6" s="185" t="s">
        <v>6</v>
      </c>
      <c r="F6" s="186" t="s">
        <v>73</v>
      </c>
      <c r="G6" s="181" t="s">
        <v>2626</v>
      </c>
      <c r="H6" s="178"/>
      <c r="I6" s="178"/>
      <c r="J6" s="181" t="s">
        <v>6506</v>
      </c>
      <c r="K6" s="181" t="s">
        <v>32</v>
      </c>
      <c r="L6" s="179"/>
      <c r="M6" s="178"/>
    </row>
    <row r="7" spans="1:13" ht="44.1" customHeight="1" x14ac:dyDescent="0.15">
      <c r="A7" s="175"/>
      <c r="B7" s="176"/>
      <c r="C7" s="177"/>
      <c r="D7" s="176"/>
      <c r="E7" s="171" t="s">
        <v>7</v>
      </c>
      <c r="F7" s="169" t="s">
        <v>74</v>
      </c>
      <c r="G7" s="181" t="s">
        <v>216</v>
      </c>
      <c r="H7" s="178"/>
      <c r="I7" s="178"/>
      <c r="J7" s="181" t="s">
        <v>6507</v>
      </c>
      <c r="K7" s="174" t="s">
        <v>140</v>
      </c>
      <c r="L7" s="179"/>
      <c r="M7" s="178"/>
    </row>
    <row r="8" spans="1:13" ht="32.1" customHeight="1" x14ac:dyDescent="0.15">
      <c r="A8" s="175"/>
      <c r="B8" s="176"/>
      <c r="C8" s="177"/>
      <c r="D8" s="176"/>
      <c r="E8" s="197"/>
      <c r="F8" s="183"/>
      <c r="G8" s="181" t="s">
        <v>2627</v>
      </c>
      <c r="H8" s="178"/>
      <c r="I8" s="178"/>
      <c r="J8" s="181" t="s">
        <v>494</v>
      </c>
      <c r="K8" s="187"/>
      <c r="L8" s="179"/>
      <c r="M8" s="187"/>
    </row>
    <row r="9" spans="1:13" ht="56.1" customHeight="1" x14ac:dyDescent="0.15">
      <c r="A9" s="182"/>
      <c r="B9" s="183"/>
      <c r="C9" s="177"/>
      <c r="D9" s="183"/>
      <c r="E9" s="185" t="s">
        <v>8</v>
      </c>
      <c r="F9" s="186" t="s">
        <v>75</v>
      </c>
      <c r="G9" s="181" t="s">
        <v>202</v>
      </c>
      <c r="H9" s="187"/>
      <c r="I9" s="187"/>
      <c r="J9" s="181" t="s">
        <v>202</v>
      </c>
      <c r="K9" s="181" t="s">
        <v>382</v>
      </c>
      <c r="L9" s="189"/>
      <c r="M9" s="181" t="s">
        <v>2628</v>
      </c>
    </row>
    <row r="10" spans="1:13" ht="56.1" customHeight="1" x14ac:dyDescent="0.15">
      <c r="A10" s="270">
        <v>25</v>
      </c>
      <c r="B10" s="204" t="s">
        <v>77</v>
      </c>
      <c r="C10" s="242"/>
      <c r="D10" s="204" t="s">
        <v>78</v>
      </c>
      <c r="E10" s="185" t="s">
        <v>6</v>
      </c>
      <c r="F10" s="204" t="s">
        <v>79</v>
      </c>
      <c r="G10" s="181" t="s">
        <v>260</v>
      </c>
      <c r="H10" s="181" t="s">
        <v>77</v>
      </c>
      <c r="I10" s="181" t="s">
        <v>78</v>
      </c>
      <c r="J10" s="181" t="s">
        <v>495</v>
      </c>
      <c r="K10" s="181" t="s">
        <v>80</v>
      </c>
      <c r="L10" s="206" t="s">
        <v>282</v>
      </c>
      <c r="M10" s="181" t="s">
        <v>2631</v>
      </c>
    </row>
    <row r="11" spans="1:13" ht="44.1" customHeight="1" x14ac:dyDescent="0.15">
      <c r="A11" s="190">
        <v>50</v>
      </c>
      <c r="B11" s="191" t="s">
        <v>383</v>
      </c>
      <c r="C11" s="202">
        <v>1</v>
      </c>
      <c r="D11" s="191" t="s">
        <v>384</v>
      </c>
      <c r="E11" s="185" t="s">
        <v>5</v>
      </c>
      <c r="F11" s="186" t="s">
        <v>2656</v>
      </c>
      <c r="G11" s="173" t="s">
        <v>2659</v>
      </c>
      <c r="H11" s="173" t="s">
        <v>383</v>
      </c>
      <c r="I11" s="173" t="s">
        <v>384</v>
      </c>
      <c r="J11" s="206" t="s">
        <v>6931</v>
      </c>
      <c r="K11" s="181" t="s">
        <v>85</v>
      </c>
      <c r="L11" s="173" t="s">
        <v>17</v>
      </c>
      <c r="M11" s="174" t="s">
        <v>16</v>
      </c>
    </row>
    <row r="12" spans="1:13" ht="44.1" customHeight="1" x14ac:dyDescent="0.15">
      <c r="A12" s="193"/>
      <c r="B12" s="194"/>
      <c r="C12" s="177"/>
      <c r="D12" s="194"/>
      <c r="E12" s="350" t="s">
        <v>7</v>
      </c>
      <c r="F12" s="216" t="s">
        <v>3758</v>
      </c>
      <c r="G12" s="203" t="s">
        <v>7346</v>
      </c>
      <c r="H12" s="349"/>
      <c r="I12" s="210"/>
      <c r="J12" s="188" t="s">
        <v>497</v>
      </c>
      <c r="K12" s="188" t="s">
        <v>32</v>
      </c>
      <c r="L12" s="179"/>
      <c r="M12" s="178"/>
    </row>
    <row r="13" spans="1:13" ht="44.1" customHeight="1" x14ac:dyDescent="0.15">
      <c r="A13" s="193"/>
      <c r="B13" s="194"/>
      <c r="C13" s="177"/>
      <c r="D13" s="194"/>
      <c r="E13" s="350" t="s">
        <v>8</v>
      </c>
      <c r="F13" s="216" t="s">
        <v>2662</v>
      </c>
      <c r="G13" s="188" t="s">
        <v>7347</v>
      </c>
      <c r="H13" s="349"/>
      <c r="I13" s="210"/>
      <c r="J13" s="188" t="s">
        <v>7348</v>
      </c>
      <c r="K13" s="172" t="s">
        <v>85</v>
      </c>
      <c r="L13" s="179"/>
      <c r="M13" s="178"/>
    </row>
    <row r="14" spans="1:13" ht="44.1" customHeight="1" x14ac:dyDescent="0.15">
      <c r="A14" s="193"/>
      <c r="B14" s="194"/>
      <c r="C14" s="177"/>
      <c r="D14" s="194"/>
      <c r="E14" s="185" t="s">
        <v>11</v>
      </c>
      <c r="F14" s="204" t="s">
        <v>2668</v>
      </c>
      <c r="G14" s="206" t="s">
        <v>385</v>
      </c>
      <c r="H14" s="179"/>
      <c r="I14" s="179"/>
      <c r="J14" s="206" t="s">
        <v>6933</v>
      </c>
      <c r="K14" s="178"/>
      <c r="L14" s="179"/>
      <c r="M14" s="178"/>
    </row>
    <row r="15" spans="1:13" s="7" customFormat="1" ht="44.1" customHeight="1" x14ac:dyDescent="0.15">
      <c r="A15" s="193"/>
      <c r="B15" s="194"/>
      <c r="C15" s="177"/>
      <c r="D15" s="194"/>
      <c r="E15" s="171" t="s">
        <v>20</v>
      </c>
      <c r="F15" s="191" t="s">
        <v>2687</v>
      </c>
      <c r="G15" s="206" t="s">
        <v>2688</v>
      </c>
      <c r="H15" s="179"/>
      <c r="I15" s="179"/>
      <c r="J15" s="206" t="s">
        <v>6936</v>
      </c>
      <c r="K15" s="187"/>
      <c r="L15" s="179"/>
      <c r="M15" s="178"/>
    </row>
    <row r="16" spans="1:13" s="7" customFormat="1" ht="32.1" customHeight="1" x14ac:dyDescent="0.15">
      <c r="A16" s="193"/>
      <c r="B16" s="194"/>
      <c r="C16" s="184"/>
      <c r="D16" s="198"/>
      <c r="E16" s="197"/>
      <c r="F16" s="198"/>
      <c r="G16" s="212" t="s">
        <v>2689</v>
      </c>
      <c r="H16" s="209"/>
      <c r="I16" s="211"/>
      <c r="J16" s="212" t="s">
        <v>6937</v>
      </c>
      <c r="K16" s="212" t="s">
        <v>379</v>
      </c>
      <c r="L16" s="211"/>
      <c r="M16" s="187"/>
    </row>
    <row r="17" spans="1:13" s="7" customFormat="1" ht="44.1" customHeight="1" x14ac:dyDescent="0.15">
      <c r="A17" s="193"/>
      <c r="B17" s="194"/>
      <c r="C17" s="363">
        <v>2</v>
      </c>
      <c r="D17" s="216" t="s">
        <v>339</v>
      </c>
      <c r="E17" s="350" t="s">
        <v>7</v>
      </c>
      <c r="F17" s="216" t="s">
        <v>7349</v>
      </c>
      <c r="G17" s="203" t="s">
        <v>7350</v>
      </c>
      <c r="H17" s="349"/>
      <c r="I17" s="203" t="s">
        <v>339</v>
      </c>
      <c r="J17" s="203" t="s">
        <v>7351</v>
      </c>
      <c r="K17" s="188" t="s">
        <v>85</v>
      </c>
      <c r="L17" s="203" t="s">
        <v>17</v>
      </c>
      <c r="M17" s="188" t="s">
        <v>16</v>
      </c>
    </row>
    <row r="18" spans="1:13" s="7" customFormat="1" ht="44.1" customHeight="1" x14ac:dyDescent="0.15">
      <c r="A18" s="193"/>
      <c r="B18" s="194"/>
      <c r="C18" s="202">
        <v>3</v>
      </c>
      <c r="D18" s="191" t="s">
        <v>386</v>
      </c>
      <c r="E18" s="185" t="s">
        <v>5</v>
      </c>
      <c r="F18" s="204" t="s">
        <v>2691</v>
      </c>
      <c r="G18" s="206" t="s">
        <v>2692</v>
      </c>
      <c r="H18" s="179"/>
      <c r="I18" s="173" t="s">
        <v>386</v>
      </c>
      <c r="J18" s="206" t="s">
        <v>6938</v>
      </c>
      <c r="K18" s="212" t="s">
        <v>83</v>
      </c>
      <c r="L18" s="212" t="s">
        <v>21</v>
      </c>
      <c r="M18" s="174" t="s">
        <v>16</v>
      </c>
    </row>
    <row r="19" spans="1:13" s="7" customFormat="1" ht="44.1" customHeight="1" x14ac:dyDescent="0.15">
      <c r="A19" s="193"/>
      <c r="B19" s="194"/>
      <c r="C19" s="177"/>
      <c r="D19" s="194"/>
      <c r="E19" s="171" t="s">
        <v>6</v>
      </c>
      <c r="F19" s="191" t="s">
        <v>2694</v>
      </c>
      <c r="G19" s="206" t="s">
        <v>387</v>
      </c>
      <c r="H19" s="179"/>
      <c r="I19" s="179"/>
      <c r="J19" s="206" t="s">
        <v>5061</v>
      </c>
      <c r="K19" s="269" t="s">
        <v>32</v>
      </c>
      <c r="L19" s="214" t="s">
        <v>17</v>
      </c>
      <c r="M19" s="178"/>
    </row>
    <row r="20" spans="1:13" s="7" customFormat="1" ht="68.099999999999994" customHeight="1" x14ac:dyDescent="0.15">
      <c r="A20" s="193"/>
      <c r="B20" s="194"/>
      <c r="C20" s="177"/>
      <c r="D20" s="194"/>
      <c r="E20" s="197"/>
      <c r="F20" s="198"/>
      <c r="G20" s="206" t="s">
        <v>262</v>
      </c>
      <c r="H20" s="179"/>
      <c r="I20" s="179"/>
      <c r="J20" s="206" t="s">
        <v>262</v>
      </c>
      <c r="K20" s="212" t="s">
        <v>263</v>
      </c>
      <c r="L20" s="209"/>
      <c r="M20" s="178"/>
    </row>
    <row r="21" spans="1:13" s="7" customFormat="1" ht="32.1" customHeight="1" x14ac:dyDescent="0.15">
      <c r="A21" s="193"/>
      <c r="B21" s="194"/>
      <c r="C21" s="177"/>
      <c r="D21" s="194"/>
      <c r="E21" s="171" t="s">
        <v>7</v>
      </c>
      <c r="F21" s="191" t="s">
        <v>2700</v>
      </c>
      <c r="G21" s="203" t="s">
        <v>3818</v>
      </c>
      <c r="H21" s="349"/>
      <c r="I21" s="210"/>
      <c r="J21" s="203" t="s">
        <v>5062</v>
      </c>
      <c r="K21" s="354" t="s">
        <v>85</v>
      </c>
      <c r="L21" s="209"/>
      <c r="M21" s="178"/>
    </row>
    <row r="22" spans="1:13" s="7" customFormat="1" ht="44.1" customHeight="1" x14ac:dyDescent="0.15">
      <c r="A22" s="193"/>
      <c r="B22" s="194"/>
      <c r="C22" s="177"/>
      <c r="D22" s="194"/>
      <c r="E22" s="180"/>
      <c r="F22" s="194"/>
      <c r="G22" s="206" t="s">
        <v>388</v>
      </c>
      <c r="H22" s="179"/>
      <c r="I22" s="179"/>
      <c r="J22" s="206" t="s">
        <v>6940</v>
      </c>
      <c r="K22" s="212" t="s">
        <v>80</v>
      </c>
      <c r="L22" s="209"/>
      <c r="M22" s="178"/>
    </row>
    <row r="23" spans="1:13" s="7" customFormat="1" ht="32.1" customHeight="1" x14ac:dyDescent="0.15">
      <c r="A23" s="193"/>
      <c r="B23" s="194"/>
      <c r="C23" s="177"/>
      <c r="D23" s="194"/>
      <c r="E23" s="197"/>
      <c r="F23" s="198"/>
      <c r="G23" s="206" t="s">
        <v>389</v>
      </c>
      <c r="H23" s="179"/>
      <c r="I23" s="179"/>
      <c r="J23" s="206" t="s">
        <v>389</v>
      </c>
      <c r="K23" s="212" t="s">
        <v>379</v>
      </c>
      <c r="L23" s="209"/>
      <c r="M23" s="178"/>
    </row>
    <row r="24" spans="1:13" s="7" customFormat="1" ht="44.1" customHeight="1" x14ac:dyDescent="0.15">
      <c r="A24" s="193"/>
      <c r="B24" s="194"/>
      <c r="C24" s="177"/>
      <c r="D24" s="194"/>
      <c r="E24" s="171" t="s">
        <v>9</v>
      </c>
      <c r="F24" s="191" t="s">
        <v>2702</v>
      </c>
      <c r="G24" s="206" t="s">
        <v>86</v>
      </c>
      <c r="H24" s="179"/>
      <c r="I24" s="179"/>
      <c r="J24" s="206" t="s">
        <v>2703</v>
      </c>
      <c r="K24" s="212" t="s">
        <v>32</v>
      </c>
      <c r="L24" s="209"/>
      <c r="M24" s="178"/>
    </row>
    <row r="25" spans="1:13" s="7" customFormat="1" ht="44.1" customHeight="1" x14ac:dyDescent="0.15">
      <c r="A25" s="193"/>
      <c r="B25" s="194"/>
      <c r="C25" s="177"/>
      <c r="D25" s="194"/>
      <c r="E25" s="197"/>
      <c r="F25" s="198"/>
      <c r="G25" s="206" t="s">
        <v>6944</v>
      </c>
      <c r="H25" s="179"/>
      <c r="I25" s="179"/>
      <c r="J25" s="206" t="s">
        <v>6945</v>
      </c>
      <c r="K25" s="212" t="s">
        <v>80</v>
      </c>
      <c r="L25" s="209"/>
      <c r="M25" s="178"/>
    </row>
    <row r="26" spans="1:13" s="7" customFormat="1" ht="68.099999999999994" customHeight="1" x14ac:dyDescent="0.15">
      <c r="A26" s="193"/>
      <c r="B26" s="194"/>
      <c r="C26" s="177"/>
      <c r="D26" s="194"/>
      <c r="E26" s="171" t="s">
        <v>11</v>
      </c>
      <c r="F26" s="191" t="s">
        <v>2704</v>
      </c>
      <c r="G26" s="206" t="s">
        <v>2709</v>
      </c>
      <c r="H26" s="179"/>
      <c r="I26" s="179"/>
      <c r="J26" s="206" t="s">
        <v>6946</v>
      </c>
      <c r="K26" s="212" t="s">
        <v>85</v>
      </c>
      <c r="L26" s="209"/>
      <c r="M26" s="178"/>
    </row>
    <row r="27" spans="1:13" s="7" customFormat="1" ht="56.1" customHeight="1" x14ac:dyDescent="0.15">
      <c r="A27" s="193"/>
      <c r="B27" s="194"/>
      <c r="C27" s="177"/>
      <c r="D27" s="194"/>
      <c r="E27" s="180"/>
      <c r="F27" s="194"/>
      <c r="G27" s="203" t="s">
        <v>7352</v>
      </c>
      <c r="H27" s="349"/>
      <c r="I27" s="210"/>
      <c r="J27" s="203" t="s">
        <v>7353</v>
      </c>
      <c r="K27" s="310" t="s">
        <v>83</v>
      </c>
      <c r="L27" s="209"/>
      <c r="M27" s="178"/>
    </row>
    <row r="28" spans="1:13" s="7" customFormat="1" ht="56.1" customHeight="1" x14ac:dyDescent="0.15">
      <c r="A28" s="193"/>
      <c r="B28" s="194"/>
      <c r="C28" s="184"/>
      <c r="D28" s="198"/>
      <c r="E28" s="197"/>
      <c r="F28" s="198"/>
      <c r="G28" s="206" t="s">
        <v>2711</v>
      </c>
      <c r="H28" s="179"/>
      <c r="I28" s="189"/>
      <c r="J28" s="206" t="s">
        <v>6947</v>
      </c>
      <c r="K28" s="211"/>
      <c r="L28" s="211"/>
      <c r="M28" s="187"/>
    </row>
    <row r="29" spans="1:13" s="7" customFormat="1" ht="32.1" customHeight="1" x14ac:dyDescent="0.15">
      <c r="A29" s="193"/>
      <c r="B29" s="194"/>
      <c r="C29" s="202">
        <v>4</v>
      </c>
      <c r="D29" s="191" t="s">
        <v>391</v>
      </c>
      <c r="E29" s="185" t="s">
        <v>7</v>
      </c>
      <c r="F29" s="204" t="s">
        <v>90</v>
      </c>
      <c r="G29" s="206" t="s">
        <v>2715</v>
      </c>
      <c r="H29" s="179"/>
      <c r="I29" s="173" t="s">
        <v>391</v>
      </c>
      <c r="J29" s="206" t="s">
        <v>501</v>
      </c>
      <c r="K29" s="212" t="s">
        <v>85</v>
      </c>
      <c r="L29" s="214" t="s">
        <v>17</v>
      </c>
      <c r="M29" s="174" t="s">
        <v>16</v>
      </c>
    </row>
    <row r="30" spans="1:13" ht="44.1" customHeight="1" x14ac:dyDescent="0.15">
      <c r="A30" s="193"/>
      <c r="B30" s="194"/>
      <c r="C30" s="177"/>
      <c r="D30" s="194"/>
      <c r="E30" s="185" t="s">
        <v>9</v>
      </c>
      <c r="F30" s="204" t="s">
        <v>2717</v>
      </c>
      <c r="G30" s="206" t="s">
        <v>91</v>
      </c>
      <c r="H30" s="179"/>
      <c r="I30" s="179"/>
      <c r="J30" s="206" t="s">
        <v>6948</v>
      </c>
      <c r="K30" s="212" t="s">
        <v>83</v>
      </c>
      <c r="L30" s="209"/>
      <c r="M30" s="178"/>
    </row>
    <row r="31" spans="1:13" ht="44.1" customHeight="1" x14ac:dyDescent="0.15">
      <c r="A31" s="193"/>
      <c r="B31" s="194"/>
      <c r="C31" s="177"/>
      <c r="D31" s="194"/>
      <c r="E31" s="185" t="s">
        <v>11</v>
      </c>
      <c r="F31" s="204" t="s">
        <v>92</v>
      </c>
      <c r="G31" s="206" t="s">
        <v>7354</v>
      </c>
      <c r="H31" s="179"/>
      <c r="I31" s="179"/>
      <c r="J31" s="203" t="s">
        <v>340</v>
      </c>
      <c r="K31" s="310" t="s">
        <v>85</v>
      </c>
      <c r="L31" s="209"/>
      <c r="M31" s="178"/>
    </row>
    <row r="32" spans="1:13" ht="32.1" customHeight="1" x14ac:dyDescent="0.15">
      <c r="A32" s="193"/>
      <c r="B32" s="194"/>
      <c r="C32" s="184"/>
      <c r="D32" s="198"/>
      <c r="E32" s="350" t="s">
        <v>12</v>
      </c>
      <c r="F32" s="216" t="s">
        <v>3878</v>
      </c>
      <c r="G32" s="203" t="s">
        <v>341</v>
      </c>
      <c r="H32" s="349"/>
      <c r="I32" s="208"/>
      <c r="J32" s="203" t="s">
        <v>7355</v>
      </c>
      <c r="K32" s="356"/>
      <c r="L32" s="211"/>
      <c r="M32" s="187"/>
    </row>
    <row r="33" spans="1:13" s="7" customFormat="1" ht="32.1" customHeight="1" x14ac:dyDescent="0.15">
      <c r="A33" s="193"/>
      <c r="B33" s="194"/>
      <c r="C33" s="202">
        <v>6</v>
      </c>
      <c r="D33" s="191" t="s">
        <v>2718</v>
      </c>
      <c r="E33" s="171" t="s">
        <v>5</v>
      </c>
      <c r="F33" s="191" t="s">
        <v>93</v>
      </c>
      <c r="G33" s="206" t="s">
        <v>6951</v>
      </c>
      <c r="H33" s="179"/>
      <c r="I33" s="173" t="s">
        <v>2718</v>
      </c>
      <c r="J33" s="206" t="s">
        <v>2720</v>
      </c>
      <c r="K33" s="174" t="s">
        <v>85</v>
      </c>
      <c r="L33" s="214" t="s">
        <v>17</v>
      </c>
      <c r="M33" s="174" t="s">
        <v>16</v>
      </c>
    </row>
    <row r="34" spans="1:13" s="7" customFormat="1" ht="32.1" customHeight="1" x14ac:dyDescent="0.15">
      <c r="A34" s="193"/>
      <c r="B34" s="194"/>
      <c r="C34" s="184"/>
      <c r="D34" s="198"/>
      <c r="E34" s="197"/>
      <c r="F34" s="198"/>
      <c r="G34" s="206" t="s">
        <v>6952</v>
      </c>
      <c r="H34" s="179"/>
      <c r="I34" s="189"/>
      <c r="J34" s="206" t="s">
        <v>2722</v>
      </c>
      <c r="K34" s="187"/>
      <c r="L34" s="211"/>
      <c r="M34" s="187"/>
    </row>
    <row r="35" spans="1:13" s="7" customFormat="1" ht="68.099999999999994" customHeight="1" x14ac:dyDescent="0.15">
      <c r="A35" s="193"/>
      <c r="B35" s="194"/>
      <c r="C35" s="202">
        <v>7</v>
      </c>
      <c r="D35" s="191" t="s">
        <v>2723</v>
      </c>
      <c r="E35" s="185" t="s">
        <v>5</v>
      </c>
      <c r="F35" s="204" t="s">
        <v>2724</v>
      </c>
      <c r="G35" s="206" t="s">
        <v>2725</v>
      </c>
      <c r="H35" s="179"/>
      <c r="I35" s="173" t="s">
        <v>2723</v>
      </c>
      <c r="J35" s="206" t="s">
        <v>6953</v>
      </c>
      <c r="K35" s="206" t="s">
        <v>2726</v>
      </c>
      <c r="L35" s="214" t="s">
        <v>17</v>
      </c>
      <c r="M35" s="174" t="s">
        <v>16</v>
      </c>
    </row>
    <row r="36" spans="1:13" s="7" customFormat="1" ht="56.1" customHeight="1" x14ac:dyDescent="0.15">
      <c r="A36" s="193"/>
      <c r="B36" s="194"/>
      <c r="C36" s="177"/>
      <c r="D36" s="194"/>
      <c r="E36" s="171" t="s">
        <v>6</v>
      </c>
      <c r="F36" s="191" t="s">
        <v>2727</v>
      </c>
      <c r="G36" s="206" t="s">
        <v>2728</v>
      </c>
      <c r="H36" s="179"/>
      <c r="I36" s="179"/>
      <c r="J36" s="206" t="s">
        <v>2729</v>
      </c>
      <c r="K36" s="173" t="s">
        <v>83</v>
      </c>
      <c r="L36" s="179"/>
      <c r="M36" s="178"/>
    </row>
    <row r="37" spans="1:13" s="7" customFormat="1" ht="56.1" customHeight="1" x14ac:dyDescent="0.15">
      <c r="A37" s="193"/>
      <c r="B37" s="194"/>
      <c r="C37" s="177"/>
      <c r="D37" s="194"/>
      <c r="E37" s="180"/>
      <c r="F37" s="194"/>
      <c r="G37" s="206" t="s">
        <v>2730</v>
      </c>
      <c r="H37" s="179"/>
      <c r="I37" s="179"/>
      <c r="J37" s="206" t="s">
        <v>2731</v>
      </c>
      <c r="K37" s="179"/>
      <c r="L37" s="179"/>
      <c r="M37" s="178"/>
    </row>
    <row r="38" spans="1:13" s="7" customFormat="1" ht="56.1" customHeight="1" x14ac:dyDescent="0.15">
      <c r="A38" s="193"/>
      <c r="B38" s="194"/>
      <c r="C38" s="177"/>
      <c r="D38" s="194"/>
      <c r="E38" s="180"/>
      <c r="F38" s="194"/>
      <c r="G38" s="206" t="s">
        <v>2732</v>
      </c>
      <c r="H38" s="179"/>
      <c r="I38" s="179"/>
      <c r="J38" s="206" t="s">
        <v>2733</v>
      </c>
      <c r="K38" s="179"/>
      <c r="L38" s="179"/>
      <c r="M38" s="178"/>
    </row>
    <row r="39" spans="1:13" s="7" customFormat="1" ht="56.1" customHeight="1" x14ac:dyDescent="0.15">
      <c r="A39" s="193"/>
      <c r="B39" s="194"/>
      <c r="C39" s="177"/>
      <c r="D39" s="194"/>
      <c r="E39" s="180"/>
      <c r="F39" s="194"/>
      <c r="G39" s="206" t="s">
        <v>2734</v>
      </c>
      <c r="H39" s="179"/>
      <c r="I39" s="179"/>
      <c r="J39" s="206" t="s">
        <v>5091</v>
      </c>
      <c r="K39" s="179"/>
      <c r="L39" s="179"/>
      <c r="M39" s="178"/>
    </row>
    <row r="40" spans="1:13" s="7" customFormat="1" ht="56.1" customHeight="1" x14ac:dyDescent="0.15">
      <c r="A40" s="193"/>
      <c r="B40" s="194"/>
      <c r="C40" s="177"/>
      <c r="D40" s="194"/>
      <c r="E40" s="197"/>
      <c r="F40" s="198"/>
      <c r="G40" s="206" t="s">
        <v>2735</v>
      </c>
      <c r="H40" s="179"/>
      <c r="I40" s="179"/>
      <c r="J40" s="206" t="s">
        <v>6954</v>
      </c>
      <c r="K40" s="179"/>
      <c r="L40" s="179"/>
      <c r="M40" s="178"/>
    </row>
    <row r="41" spans="1:13" s="7" customFormat="1" ht="56.1" customHeight="1" x14ac:dyDescent="0.15">
      <c r="A41" s="193"/>
      <c r="B41" s="194"/>
      <c r="C41" s="177"/>
      <c r="D41" s="194"/>
      <c r="E41" s="185" t="s">
        <v>7</v>
      </c>
      <c r="F41" s="204" t="s">
        <v>96</v>
      </c>
      <c r="G41" s="206" t="s">
        <v>97</v>
      </c>
      <c r="H41" s="179"/>
      <c r="I41" s="179"/>
      <c r="J41" s="206" t="s">
        <v>2737</v>
      </c>
      <c r="K41" s="189"/>
      <c r="L41" s="179"/>
      <c r="M41" s="178"/>
    </row>
    <row r="42" spans="1:13" s="7" customFormat="1" ht="32.1" customHeight="1" x14ac:dyDescent="0.15">
      <c r="A42" s="193"/>
      <c r="B42" s="194"/>
      <c r="C42" s="177"/>
      <c r="D42" s="194"/>
      <c r="E42" s="171" t="s">
        <v>8</v>
      </c>
      <c r="F42" s="191" t="s">
        <v>2738</v>
      </c>
      <c r="G42" s="206" t="s">
        <v>2739</v>
      </c>
      <c r="H42" s="179"/>
      <c r="I42" s="179"/>
      <c r="J42" s="206" t="s">
        <v>6955</v>
      </c>
      <c r="K42" s="206" t="s">
        <v>85</v>
      </c>
      <c r="L42" s="179"/>
      <c r="M42" s="178"/>
    </row>
    <row r="43" spans="1:13" s="7" customFormat="1" ht="32.1" customHeight="1" x14ac:dyDescent="0.15">
      <c r="A43" s="193"/>
      <c r="B43" s="194"/>
      <c r="C43" s="177"/>
      <c r="D43" s="194"/>
      <c r="E43" s="180"/>
      <c r="F43" s="194"/>
      <c r="G43" s="206" t="s">
        <v>2741</v>
      </c>
      <c r="H43" s="179"/>
      <c r="I43" s="179"/>
      <c r="J43" s="206" t="s">
        <v>2741</v>
      </c>
      <c r="K43" s="214" t="s">
        <v>379</v>
      </c>
      <c r="L43" s="179"/>
      <c r="M43" s="178"/>
    </row>
    <row r="44" spans="1:13" s="7" customFormat="1" ht="32.1" customHeight="1" x14ac:dyDescent="0.15">
      <c r="A44" s="193"/>
      <c r="B44" s="194"/>
      <c r="C44" s="177"/>
      <c r="D44" s="194"/>
      <c r="E44" s="180"/>
      <c r="F44" s="194"/>
      <c r="G44" s="206" t="s">
        <v>2743</v>
      </c>
      <c r="H44" s="179"/>
      <c r="I44" s="179"/>
      <c r="J44" s="206" t="s">
        <v>2743</v>
      </c>
      <c r="K44" s="211"/>
      <c r="L44" s="179"/>
      <c r="M44" s="178"/>
    </row>
    <row r="45" spans="1:13" s="7" customFormat="1" ht="56.1" customHeight="1" x14ac:dyDescent="0.15">
      <c r="A45" s="193"/>
      <c r="B45" s="194"/>
      <c r="C45" s="177"/>
      <c r="D45" s="194"/>
      <c r="E45" s="180"/>
      <c r="F45" s="194"/>
      <c r="G45" s="206" t="s">
        <v>396</v>
      </c>
      <c r="H45" s="179"/>
      <c r="I45" s="179"/>
      <c r="J45" s="206" t="s">
        <v>396</v>
      </c>
      <c r="K45" s="206" t="s">
        <v>2746</v>
      </c>
      <c r="L45" s="179"/>
      <c r="M45" s="178"/>
    </row>
    <row r="46" spans="1:13" s="7" customFormat="1" ht="32.1" customHeight="1" x14ac:dyDescent="0.15">
      <c r="A46" s="193"/>
      <c r="B46" s="194"/>
      <c r="C46" s="177"/>
      <c r="D46" s="194"/>
      <c r="E46" s="197"/>
      <c r="F46" s="198"/>
      <c r="G46" s="206" t="s">
        <v>397</v>
      </c>
      <c r="H46" s="179"/>
      <c r="I46" s="179"/>
      <c r="J46" s="206" t="s">
        <v>397</v>
      </c>
      <c r="K46" s="212" t="s">
        <v>379</v>
      </c>
      <c r="L46" s="209"/>
      <c r="M46" s="178"/>
    </row>
    <row r="47" spans="1:13" s="7" customFormat="1" ht="56.1" customHeight="1" x14ac:dyDescent="0.15">
      <c r="A47" s="193"/>
      <c r="B47" s="194"/>
      <c r="C47" s="177"/>
      <c r="D47" s="194"/>
      <c r="E47" s="171" t="s">
        <v>9</v>
      </c>
      <c r="F47" s="191" t="s">
        <v>2748</v>
      </c>
      <c r="G47" s="206" t="s">
        <v>2749</v>
      </c>
      <c r="H47" s="179"/>
      <c r="I47" s="179"/>
      <c r="J47" s="206" t="s">
        <v>2750</v>
      </c>
      <c r="K47" s="214" t="s">
        <v>85</v>
      </c>
      <c r="L47" s="209"/>
      <c r="M47" s="178"/>
    </row>
    <row r="48" spans="1:13" s="7" customFormat="1" ht="44.1" customHeight="1" x14ac:dyDescent="0.15">
      <c r="A48" s="193"/>
      <c r="B48" s="194"/>
      <c r="C48" s="184"/>
      <c r="D48" s="198"/>
      <c r="E48" s="197"/>
      <c r="F48" s="198"/>
      <c r="G48" s="206" t="s">
        <v>2751</v>
      </c>
      <c r="H48" s="179"/>
      <c r="I48" s="189"/>
      <c r="J48" s="206" t="s">
        <v>2752</v>
      </c>
      <c r="K48" s="211"/>
      <c r="L48" s="211"/>
      <c r="M48" s="187"/>
    </row>
    <row r="49" spans="1:13" s="7" customFormat="1" ht="56.1" customHeight="1" x14ac:dyDescent="0.15">
      <c r="A49" s="193"/>
      <c r="B49" s="194"/>
      <c r="C49" s="202">
        <v>9</v>
      </c>
      <c r="D49" s="191" t="s">
        <v>2753</v>
      </c>
      <c r="E49" s="185" t="s">
        <v>5</v>
      </c>
      <c r="F49" s="204" t="s">
        <v>2754</v>
      </c>
      <c r="G49" s="206" t="s">
        <v>2755</v>
      </c>
      <c r="H49" s="179"/>
      <c r="I49" s="173" t="s">
        <v>6956</v>
      </c>
      <c r="J49" s="206" t="s">
        <v>6957</v>
      </c>
      <c r="K49" s="212" t="s">
        <v>83</v>
      </c>
      <c r="L49" s="173" t="s">
        <v>17</v>
      </c>
      <c r="M49" s="174" t="s">
        <v>16</v>
      </c>
    </row>
    <row r="50" spans="1:13" s="7" customFormat="1" ht="56.1" customHeight="1" x14ac:dyDescent="0.15">
      <c r="A50" s="193"/>
      <c r="B50" s="194"/>
      <c r="C50" s="177"/>
      <c r="D50" s="194"/>
      <c r="E50" s="185" t="s">
        <v>6</v>
      </c>
      <c r="F50" s="204" t="s">
        <v>2757</v>
      </c>
      <c r="G50" s="206" t="s">
        <v>394</v>
      </c>
      <c r="H50" s="179"/>
      <c r="I50" s="179"/>
      <c r="J50" s="206" t="s">
        <v>95</v>
      </c>
      <c r="K50" s="212" t="s">
        <v>2746</v>
      </c>
      <c r="L50" s="209"/>
      <c r="M50" s="178"/>
    </row>
    <row r="51" spans="1:13" s="7" customFormat="1" ht="44.1" customHeight="1" x14ac:dyDescent="0.15">
      <c r="A51" s="201"/>
      <c r="B51" s="198"/>
      <c r="C51" s="184"/>
      <c r="D51" s="198"/>
      <c r="E51" s="171" t="s">
        <v>7</v>
      </c>
      <c r="F51" s="204" t="s">
        <v>2758</v>
      </c>
      <c r="G51" s="206" t="s">
        <v>2759</v>
      </c>
      <c r="H51" s="189"/>
      <c r="I51" s="189"/>
      <c r="J51" s="206" t="s">
        <v>5523</v>
      </c>
      <c r="K51" s="212" t="s">
        <v>85</v>
      </c>
      <c r="L51" s="211"/>
      <c r="M51" s="187"/>
    </row>
    <row r="52" spans="1:13" s="7" customFormat="1" ht="44.1" customHeight="1" x14ac:dyDescent="0.15">
      <c r="A52" s="190">
        <v>51</v>
      </c>
      <c r="B52" s="191" t="s">
        <v>398</v>
      </c>
      <c r="C52" s="242">
        <v>1</v>
      </c>
      <c r="D52" s="204" t="s">
        <v>398</v>
      </c>
      <c r="E52" s="185"/>
      <c r="F52" s="204" t="s">
        <v>3914</v>
      </c>
      <c r="G52" s="206" t="s">
        <v>6958</v>
      </c>
      <c r="H52" s="173" t="s">
        <v>398</v>
      </c>
      <c r="I52" s="206" t="s">
        <v>398</v>
      </c>
      <c r="J52" s="206" t="s">
        <v>6959</v>
      </c>
      <c r="K52" s="206" t="s">
        <v>85</v>
      </c>
      <c r="L52" s="206" t="s">
        <v>17</v>
      </c>
      <c r="M52" s="181" t="s">
        <v>16</v>
      </c>
    </row>
    <row r="53" spans="1:13" ht="44.1" customHeight="1" x14ac:dyDescent="0.15">
      <c r="A53" s="193"/>
      <c r="B53" s="194"/>
      <c r="C53" s="202">
        <v>4</v>
      </c>
      <c r="D53" s="191" t="s">
        <v>399</v>
      </c>
      <c r="E53" s="185" t="s">
        <v>5</v>
      </c>
      <c r="F53" s="204" t="s">
        <v>3924</v>
      </c>
      <c r="G53" s="206" t="s">
        <v>3925</v>
      </c>
      <c r="H53" s="179"/>
      <c r="I53" s="173" t="s">
        <v>399</v>
      </c>
      <c r="J53" s="206" t="s">
        <v>6960</v>
      </c>
      <c r="K53" s="206" t="s">
        <v>80</v>
      </c>
      <c r="L53" s="173" t="s">
        <v>17</v>
      </c>
      <c r="M53" s="174" t="s">
        <v>16</v>
      </c>
    </row>
    <row r="54" spans="1:13" ht="44.1" customHeight="1" x14ac:dyDescent="0.15">
      <c r="A54" s="193"/>
      <c r="B54" s="194"/>
      <c r="C54" s="177"/>
      <c r="D54" s="194"/>
      <c r="E54" s="171" t="s">
        <v>6</v>
      </c>
      <c r="F54" s="191" t="s">
        <v>5527</v>
      </c>
      <c r="G54" s="206" t="s">
        <v>6961</v>
      </c>
      <c r="H54" s="179"/>
      <c r="I54" s="179"/>
      <c r="J54" s="206" t="s">
        <v>6962</v>
      </c>
      <c r="K54" s="206" t="s">
        <v>85</v>
      </c>
      <c r="L54" s="179"/>
      <c r="M54" s="178"/>
    </row>
    <row r="55" spans="1:13" ht="56.1" customHeight="1" x14ac:dyDescent="0.15">
      <c r="A55" s="193"/>
      <c r="B55" s="194"/>
      <c r="C55" s="177"/>
      <c r="D55" s="194"/>
      <c r="E55" s="197"/>
      <c r="F55" s="198"/>
      <c r="G55" s="206" t="s">
        <v>5528</v>
      </c>
      <c r="H55" s="179"/>
      <c r="I55" s="179"/>
      <c r="J55" s="206" t="s">
        <v>6963</v>
      </c>
      <c r="K55" s="206" t="s">
        <v>5529</v>
      </c>
      <c r="L55" s="179"/>
      <c r="M55" s="178"/>
    </row>
    <row r="56" spans="1:13" ht="32.1" customHeight="1" x14ac:dyDescent="0.15">
      <c r="A56" s="201"/>
      <c r="B56" s="198"/>
      <c r="C56" s="184"/>
      <c r="D56" s="198"/>
      <c r="E56" s="185" t="s">
        <v>7</v>
      </c>
      <c r="F56" s="204" t="s">
        <v>3928</v>
      </c>
      <c r="G56" s="206" t="s">
        <v>3929</v>
      </c>
      <c r="H56" s="179"/>
      <c r="I56" s="189"/>
      <c r="J56" s="206" t="s">
        <v>3929</v>
      </c>
      <c r="K56" s="212" t="s">
        <v>379</v>
      </c>
      <c r="L56" s="189"/>
      <c r="M56" s="187"/>
    </row>
    <row r="57" spans="1:13" ht="44.1" customHeight="1" x14ac:dyDescent="0.15">
      <c r="A57" s="190">
        <v>52</v>
      </c>
      <c r="B57" s="169" t="s">
        <v>2761</v>
      </c>
      <c r="C57" s="363">
        <v>2</v>
      </c>
      <c r="D57" s="308" t="s">
        <v>400</v>
      </c>
      <c r="E57" s="350" t="s">
        <v>5</v>
      </c>
      <c r="F57" s="308" t="s">
        <v>2762</v>
      </c>
      <c r="G57" s="203" t="s">
        <v>7356</v>
      </c>
      <c r="H57" s="169" t="s">
        <v>2761</v>
      </c>
      <c r="I57" s="203" t="s">
        <v>342</v>
      </c>
      <c r="J57" s="203" t="s">
        <v>514</v>
      </c>
      <c r="K57" s="203" t="s">
        <v>32</v>
      </c>
      <c r="L57" s="206" t="s">
        <v>17</v>
      </c>
      <c r="M57" s="181" t="s">
        <v>16</v>
      </c>
    </row>
    <row r="58" spans="1:13" s="7" customFormat="1" ht="32.1" customHeight="1" x14ac:dyDescent="0.15">
      <c r="A58" s="193"/>
      <c r="B58" s="176"/>
      <c r="C58" s="352">
        <v>3</v>
      </c>
      <c r="D58" s="353" t="s">
        <v>344</v>
      </c>
      <c r="E58" s="346" t="s">
        <v>7</v>
      </c>
      <c r="F58" s="353" t="s">
        <v>3961</v>
      </c>
      <c r="G58" s="203" t="s">
        <v>343</v>
      </c>
      <c r="H58" s="357"/>
      <c r="I58" s="192" t="s">
        <v>344</v>
      </c>
      <c r="J58" s="203" t="s">
        <v>7357</v>
      </c>
      <c r="K58" s="192" t="s">
        <v>32</v>
      </c>
      <c r="L58" s="173" t="s">
        <v>17</v>
      </c>
      <c r="M58" s="174" t="s">
        <v>16</v>
      </c>
    </row>
    <row r="59" spans="1:13" s="7" customFormat="1" ht="32.1" customHeight="1" x14ac:dyDescent="0.15">
      <c r="A59" s="193"/>
      <c r="B59" s="176"/>
      <c r="C59" s="371"/>
      <c r="D59" s="359"/>
      <c r="E59" s="368"/>
      <c r="F59" s="359"/>
      <c r="G59" s="203" t="s">
        <v>3967</v>
      </c>
      <c r="H59" s="357"/>
      <c r="I59" s="208"/>
      <c r="J59" s="203" t="s">
        <v>402</v>
      </c>
      <c r="K59" s="356"/>
      <c r="L59" s="189"/>
      <c r="M59" s="187"/>
    </row>
    <row r="60" spans="1:13" s="7" customFormat="1" ht="32.1" customHeight="1" x14ac:dyDescent="0.15">
      <c r="A60" s="201"/>
      <c r="B60" s="198"/>
      <c r="C60" s="242">
        <v>7</v>
      </c>
      <c r="D60" s="204" t="s">
        <v>404</v>
      </c>
      <c r="E60" s="185"/>
      <c r="F60" s="204" t="s">
        <v>2764</v>
      </c>
      <c r="G60" s="206" t="s">
        <v>4004</v>
      </c>
      <c r="H60" s="189"/>
      <c r="I60" s="206" t="s">
        <v>404</v>
      </c>
      <c r="J60" s="206" t="s">
        <v>6977</v>
      </c>
      <c r="K60" s="212" t="s">
        <v>85</v>
      </c>
      <c r="L60" s="206" t="s">
        <v>17</v>
      </c>
      <c r="M60" s="181" t="s">
        <v>16</v>
      </c>
    </row>
    <row r="61" spans="1:13" ht="44.1" customHeight="1" x14ac:dyDescent="0.15">
      <c r="A61" s="190">
        <v>53</v>
      </c>
      <c r="B61" s="191" t="s">
        <v>2769</v>
      </c>
      <c r="C61" s="352">
        <v>1</v>
      </c>
      <c r="D61" s="347" t="s">
        <v>2769</v>
      </c>
      <c r="E61" s="350" t="s">
        <v>5</v>
      </c>
      <c r="F61" s="216" t="s">
        <v>2770</v>
      </c>
      <c r="G61" s="203" t="s">
        <v>345</v>
      </c>
      <c r="H61" s="360" t="s">
        <v>2769</v>
      </c>
      <c r="I61" s="192" t="s">
        <v>2769</v>
      </c>
      <c r="J61" s="203" t="s">
        <v>7358</v>
      </c>
      <c r="K61" s="310" t="s">
        <v>85</v>
      </c>
      <c r="L61" s="192" t="s">
        <v>17</v>
      </c>
      <c r="M61" s="172" t="s">
        <v>16</v>
      </c>
    </row>
    <row r="62" spans="1:13" ht="32.1" customHeight="1" x14ac:dyDescent="0.15">
      <c r="A62" s="193"/>
      <c r="B62" s="194"/>
      <c r="C62" s="184"/>
      <c r="D62" s="198"/>
      <c r="E62" s="350" t="s">
        <v>6</v>
      </c>
      <c r="F62" s="216" t="s">
        <v>2775</v>
      </c>
      <c r="G62" s="203" t="s">
        <v>101</v>
      </c>
      <c r="H62" s="349"/>
      <c r="I62" s="208"/>
      <c r="J62" s="203" t="s">
        <v>2776</v>
      </c>
      <c r="K62" s="356"/>
      <c r="L62" s="208"/>
      <c r="M62" s="200"/>
    </row>
    <row r="63" spans="1:13" ht="44.1" customHeight="1" x14ac:dyDescent="0.15">
      <c r="A63" s="193"/>
      <c r="B63" s="194"/>
      <c r="C63" s="363">
        <v>2</v>
      </c>
      <c r="D63" s="216" t="s">
        <v>2777</v>
      </c>
      <c r="E63" s="351" t="s">
        <v>7</v>
      </c>
      <c r="F63" s="308" t="s">
        <v>2778</v>
      </c>
      <c r="G63" s="188" t="s">
        <v>7359</v>
      </c>
      <c r="H63" s="349"/>
      <c r="I63" s="203" t="s">
        <v>2777</v>
      </c>
      <c r="J63" s="203" t="s">
        <v>5102</v>
      </c>
      <c r="K63" s="354" t="s">
        <v>85</v>
      </c>
      <c r="L63" s="203" t="s">
        <v>17</v>
      </c>
      <c r="M63" s="188" t="s">
        <v>16</v>
      </c>
    </row>
    <row r="64" spans="1:13" ht="32.1" customHeight="1" x14ac:dyDescent="0.15">
      <c r="A64" s="193"/>
      <c r="B64" s="194"/>
      <c r="C64" s="202">
        <v>3</v>
      </c>
      <c r="D64" s="191" t="s">
        <v>406</v>
      </c>
      <c r="E64" s="171" t="s">
        <v>5</v>
      </c>
      <c r="F64" s="191" t="s">
        <v>2781</v>
      </c>
      <c r="G64" s="206" t="s">
        <v>7360</v>
      </c>
      <c r="H64" s="179"/>
      <c r="I64" s="173" t="s">
        <v>406</v>
      </c>
      <c r="J64" s="206" t="s">
        <v>7361</v>
      </c>
      <c r="K64" s="212" t="s">
        <v>85</v>
      </c>
      <c r="L64" s="173" t="s">
        <v>17</v>
      </c>
      <c r="M64" s="174" t="s">
        <v>16</v>
      </c>
    </row>
    <row r="65" spans="1:13" ht="32.1" customHeight="1" x14ac:dyDescent="0.15">
      <c r="A65" s="193"/>
      <c r="B65" s="194"/>
      <c r="C65" s="177"/>
      <c r="D65" s="194"/>
      <c r="E65" s="180"/>
      <c r="F65" s="194"/>
      <c r="G65" s="206" t="s">
        <v>319</v>
      </c>
      <c r="H65" s="179"/>
      <c r="I65" s="344"/>
      <c r="J65" s="206" t="s">
        <v>407</v>
      </c>
      <c r="K65" s="214" t="s">
        <v>83</v>
      </c>
      <c r="L65" s="179"/>
      <c r="M65" s="178"/>
    </row>
    <row r="66" spans="1:13" ht="44.1" customHeight="1" x14ac:dyDescent="0.15">
      <c r="A66" s="193"/>
      <c r="B66" s="194"/>
      <c r="C66" s="177"/>
      <c r="D66" s="194"/>
      <c r="E66" s="180"/>
      <c r="F66" s="194"/>
      <c r="G66" s="206" t="s">
        <v>5570</v>
      </c>
      <c r="H66" s="179"/>
      <c r="I66" s="179"/>
      <c r="J66" s="206" t="s">
        <v>6978</v>
      </c>
      <c r="K66" s="211"/>
      <c r="L66" s="209"/>
      <c r="M66" s="178"/>
    </row>
    <row r="67" spans="1:13" s="7" customFormat="1" ht="44.1" customHeight="1" x14ac:dyDescent="0.15">
      <c r="A67" s="193"/>
      <c r="B67" s="194"/>
      <c r="C67" s="177"/>
      <c r="D67" s="194"/>
      <c r="E67" s="180"/>
      <c r="F67" s="194"/>
      <c r="G67" s="206" t="s">
        <v>2782</v>
      </c>
      <c r="H67" s="179"/>
      <c r="I67" s="179"/>
      <c r="J67" s="206" t="s">
        <v>2782</v>
      </c>
      <c r="K67" s="212" t="s">
        <v>2784</v>
      </c>
      <c r="L67" s="209"/>
      <c r="M67" s="178"/>
    </row>
    <row r="68" spans="1:13" s="7" customFormat="1" ht="32.1" customHeight="1" x14ac:dyDescent="0.15">
      <c r="A68" s="193"/>
      <c r="B68" s="194"/>
      <c r="C68" s="177"/>
      <c r="D68" s="194"/>
      <c r="E68" s="180"/>
      <c r="F68" s="194"/>
      <c r="G68" s="206" t="s">
        <v>4061</v>
      </c>
      <c r="H68" s="179"/>
      <c r="I68" s="179"/>
      <c r="J68" s="206" t="s">
        <v>6979</v>
      </c>
      <c r="K68" s="214" t="s">
        <v>83</v>
      </c>
      <c r="L68" s="209"/>
      <c r="M68" s="178"/>
    </row>
    <row r="69" spans="1:13" s="7" customFormat="1" ht="44.1" customHeight="1" x14ac:dyDescent="0.15">
      <c r="A69" s="193"/>
      <c r="B69" s="194"/>
      <c r="C69" s="177"/>
      <c r="D69" s="194"/>
      <c r="E69" s="197"/>
      <c r="F69" s="198"/>
      <c r="G69" s="206" t="s">
        <v>4065</v>
      </c>
      <c r="H69" s="179"/>
      <c r="I69" s="179"/>
      <c r="J69" s="206" t="s">
        <v>6980</v>
      </c>
      <c r="K69" s="211"/>
      <c r="L69" s="209"/>
      <c r="M69" s="178"/>
    </row>
    <row r="70" spans="1:13" s="7" customFormat="1" ht="44.1" customHeight="1" x14ac:dyDescent="0.15">
      <c r="A70" s="193"/>
      <c r="B70" s="194"/>
      <c r="C70" s="177"/>
      <c r="D70" s="194"/>
      <c r="E70" s="185" t="s">
        <v>6</v>
      </c>
      <c r="F70" s="204" t="s">
        <v>4075</v>
      </c>
      <c r="G70" s="206" t="s">
        <v>4076</v>
      </c>
      <c r="H70" s="179"/>
      <c r="I70" s="179"/>
      <c r="J70" s="206" t="s">
        <v>6981</v>
      </c>
      <c r="K70" s="214" t="s">
        <v>85</v>
      </c>
      <c r="L70" s="209"/>
      <c r="M70" s="178"/>
    </row>
    <row r="71" spans="1:13" s="7" customFormat="1" ht="44.1" customHeight="1" x14ac:dyDescent="0.15">
      <c r="A71" s="193"/>
      <c r="B71" s="194"/>
      <c r="C71" s="177"/>
      <c r="D71" s="194"/>
      <c r="E71" s="171" t="s">
        <v>8</v>
      </c>
      <c r="F71" s="191" t="s">
        <v>2787</v>
      </c>
      <c r="G71" s="206" t="s">
        <v>2788</v>
      </c>
      <c r="H71" s="179"/>
      <c r="I71" s="179"/>
      <c r="J71" s="206" t="s">
        <v>2789</v>
      </c>
      <c r="K71" s="211"/>
      <c r="L71" s="209"/>
      <c r="M71" s="178"/>
    </row>
    <row r="72" spans="1:13" s="7" customFormat="1" ht="44.1" customHeight="1" x14ac:dyDescent="0.15">
      <c r="A72" s="193"/>
      <c r="B72" s="194"/>
      <c r="C72" s="177"/>
      <c r="D72" s="194"/>
      <c r="E72" s="197"/>
      <c r="F72" s="198"/>
      <c r="G72" s="206" t="s">
        <v>2790</v>
      </c>
      <c r="H72" s="179"/>
      <c r="I72" s="179"/>
      <c r="J72" s="206" t="s">
        <v>2791</v>
      </c>
      <c r="K72" s="212" t="s">
        <v>83</v>
      </c>
      <c r="L72" s="209"/>
      <c r="M72" s="178"/>
    </row>
    <row r="73" spans="1:13" s="7" customFormat="1" ht="32.1" customHeight="1" x14ac:dyDescent="0.15">
      <c r="A73" s="193"/>
      <c r="B73" s="194"/>
      <c r="C73" s="177"/>
      <c r="D73" s="194"/>
      <c r="E73" s="171" t="s">
        <v>9</v>
      </c>
      <c r="F73" s="191" t="s">
        <v>2792</v>
      </c>
      <c r="G73" s="206" t="s">
        <v>2793</v>
      </c>
      <c r="H73" s="179"/>
      <c r="I73" s="179"/>
      <c r="J73" s="206" t="s">
        <v>2794</v>
      </c>
      <c r="K73" s="214" t="s">
        <v>85</v>
      </c>
      <c r="L73" s="209"/>
      <c r="M73" s="178"/>
    </row>
    <row r="74" spans="1:13" s="7" customFormat="1" ht="32.1" customHeight="1" x14ac:dyDescent="0.15">
      <c r="A74" s="193"/>
      <c r="B74" s="194"/>
      <c r="C74" s="177"/>
      <c r="D74" s="194"/>
      <c r="E74" s="180"/>
      <c r="F74" s="194"/>
      <c r="G74" s="206" t="s">
        <v>2795</v>
      </c>
      <c r="H74" s="179"/>
      <c r="I74" s="179"/>
      <c r="J74" s="206" t="s">
        <v>2796</v>
      </c>
      <c r="K74" s="209"/>
      <c r="L74" s="209"/>
      <c r="M74" s="178"/>
    </row>
    <row r="75" spans="1:13" s="7" customFormat="1" ht="32.1" customHeight="1" x14ac:dyDescent="0.15">
      <c r="A75" s="193"/>
      <c r="B75" s="194"/>
      <c r="C75" s="177"/>
      <c r="D75" s="194"/>
      <c r="E75" s="197"/>
      <c r="F75" s="198"/>
      <c r="G75" s="206" t="s">
        <v>2799</v>
      </c>
      <c r="H75" s="179"/>
      <c r="I75" s="179"/>
      <c r="J75" s="206" t="s">
        <v>2800</v>
      </c>
      <c r="K75" s="209"/>
      <c r="L75" s="209"/>
      <c r="M75" s="178"/>
    </row>
    <row r="76" spans="1:13" s="7" customFormat="1" ht="44.1" customHeight="1" x14ac:dyDescent="0.15">
      <c r="A76" s="193"/>
      <c r="B76" s="194"/>
      <c r="C76" s="177"/>
      <c r="D76" s="194"/>
      <c r="E76" s="171" t="s">
        <v>11</v>
      </c>
      <c r="F76" s="191" t="s">
        <v>2801</v>
      </c>
      <c r="G76" s="206" t="s">
        <v>2803</v>
      </c>
      <c r="H76" s="179"/>
      <c r="I76" s="179"/>
      <c r="J76" s="206" t="s">
        <v>6982</v>
      </c>
      <c r="K76" s="209"/>
      <c r="L76" s="209"/>
      <c r="M76" s="178"/>
    </row>
    <row r="77" spans="1:13" s="7" customFormat="1" ht="32.1" customHeight="1" x14ac:dyDescent="0.15">
      <c r="A77" s="193"/>
      <c r="B77" s="194"/>
      <c r="C77" s="177"/>
      <c r="D77" s="194"/>
      <c r="E77" s="180"/>
      <c r="F77" s="194"/>
      <c r="G77" s="206" t="s">
        <v>2805</v>
      </c>
      <c r="H77" s="179"/>
      <c r="I77" s="179"/>
      <c r="J77" s="206" t="s">
        <v>2806</v>
      </c>
      <c r="K77" s="211"/>
      <c r="L77" s="209"/>
      <c r="M77" s="178"/>
    </row>
    <row r="78" spans="1:13" ht="56.1" customHeight="1" x14ac:dyDescent="0.15">
      <c r="A78" s="193"/>
      <c r="B78" s="194"/>
      <c r="C78" s="177"/>
      <c r="D78" s="194"/>
      <c r="E78" s="197"/>
      <c r="F78" s="198"/>
      <c r="G78" s="206" t="s">
        <v>2807</v>
      </c>
      <c r="H78" s="179"/>
      <c r="I78" s="179"/>
      <c r="J78" s="206" t="s">
        <v>2808</v>
      </c>
      <c r="K78" s="212" t="s">
        <v>2809</v>
      </c>
      <c r="L78" s="209"/>
      <c r="M78" s="178"/>
    </row>
    <row r="79" spans="1:13" s="7" customFormat="1" ht="44.1" customHeight="1" x14ac:dyDescent="0.15">
      <c r="A79" s="193"/>
      <c r="B79" s="194"/>
      <c r="C79" s="177"/>
      <c r="D79" s="194"/>
      <c r="E79" s="185" t="s">
        <v>12</v>
      </c>
      <c r="F79" s="204" t="s">
        <v>2810</v>
      </c>
      <c r="G79" s="206" t="s">
        <v>6983</v>
      </c>
      <c r="H79" s="179"/>
      <c r="I79" s="179"/>
      <c r="J79" s="206" t="s">
        <v>6984</v>
      </c>
      <c r="K79" s="212" t="s">
        <v>80</v>
      </c>
      <c r="L79" s="209"/>
      <c r="M79" s="178"/>
    </row>
    <row r="80" spans="1:13" s="7" customFormat="1" ht="44.1" customHeight="1" x14ac:dyDescent="0.15">
      <c r="A80" s="193"/>
      <c r="B80" s="194"/>
      <c r="C80" s="177"/>
      <c r="D80" s="194"/>
      <c r="E80" s="171" t="s">
        <v>13</v>
      </c>
      <c r="F80" s="191" t="s">
        <v>2821</v>
      </c>
      <c r="G80" s="206" t="s">
        <v>6985</v>
      </c>
      <c r="H80" s="179"/>
      <c r="I80" s="179"/>
      <c r="J80" s="206" t="s">
        <v>6986</v>
      </c>
      <c r="K80" s="212" t="s">
        <v>85</v>
      </c>
      <c r="L80" s="209"/>
      <c r="M80" s="178"/>
    </row>
    <row r="81" spans="1:13" ht="32.1" customHeight="1" x14ac:dyDescent="0.15">
      <c r="A81" s="193"/>
      <c r="B81" s="194"/>
      <c r="C81" s="177"/>
      <c r="D81" s="194"/>
      <c r="E81" s="197"/>
      <c r="F81" s="198"/>
      <c r="G81" s="206" t="s">
        <v>2841</v>
      </c>
      <c r="H81" s="179"/>
      <c r="I81" s="179"/>
      <c r="J81" s="206" t="s">
        <v>409</v>
      </c>
      <c r="K81" s="212" t="s">
        <v>379</v>
      </c>
      <c r="L81" s="209"/>
      <c r="M81" s="178"/>
    </row>
    <row r="82" spans="1:13" s="7" customFormat="1" ht="44.1" customHeight="1" x14ac:dyDescent="0.15">
      <c r="A82" s="193"/>
      <c r="B82" s="194"/>
      <c r="C82" s="177"/>
      <c r="D82" s="194"/>
      <c r="E82" s="171" t="s">
        <v>24</v>
      </c>
      <c r="F82" s="191" t="s">
        <v>104</v>
      </c>
      <c r="G82" s="206" t="s">
        <v>7362</v>
      </c>
      <c r="H82" s="179"/>
      <c r="I82" s="179"/>
      <c r="J82" s="206" t="s">
        <v>7363</v>
      </c>
      <c r="K82" s="212" t="s">
        <v>85</v>
      </c>
      <c r="L82" s="209"/>
      <c r="M82" s="178"/>
    </row>
    <row r="83" spans="1:13" s="7" customFormat="1" ht="44.1" customHeight="1" x14ac:dyDescent="0.15">
      <c r="A83" s="193"/>
      <c r="B83" s="194"/>
      <c r="C83" s="177"/>
      <c r="D83" s="194"/>
      <c r="E83" s="197"/>
      <c r="F83" s="198"/>
      <c r="G83" s="206" t="s">
        <v>4145</v>
      </c>
      <c r="H83" s="179"/>
      <c r="I83" s="179"/>
      <c r="J83" s="206" t="s">
        <v>6987</v>
      </c>
      <c r="K83" s="212" t="s">
        <v>83</v>
      </c>
      <c r="L83" s="209"/>
      <c r="M83" s="178"/>
    </row>
    <row r="84" spans="1:13" s="7" customFormat="1" ht="44.1" customHeight="1" x14ac:dyDescent="0.15">
      <c r="A84" s="193"/>
      <c r="B84" s="194"/>
      <c r="C84" s="184"/>
      <c r="D84" s="198"/>
      <c r="E84" s="185" t="s">
        <v>25</v>
      </c>
      <c r="F84" s="204" t="s">
        <v>105</v>
      </c>
      <c r="G84" s="206" t="s">
        <v>2847</v>
      </c>
      <c r="H84" s="179"/>
      <c r="I84" s="189"/>
      <c r="J84" s="206" t="s">
        <v>6988</v>
      </c>
      <c r="K84" s="212" t="s">
        <v>85</v>
      </c>
      <c r="L84" s="211"/>
      <c r="M84" s="187"/>
    </row>
    <row r="85" spans="1:13" s="7" customFormat="1" ht="56.1" customHeight="1" x14ac:dyDescent="0.15">
      <c r="A85" s="201"/>
      <c r="B85" s="198"/>
      <c r="C85" s="363">
        <v>4</v>
      </c>
      <c r="D85" s="216" t="s">
        <v>410</v>
      </c>
      <c r="E85" s="350" t="s">
        <v>6</v>
      </c>
      <c r="F85" s="216" t="s">
        <v>2851</v>
      </c>
      <c r="G85" s="203" t="s">
        <v>7364</v>
      </c>
      <c r="H85" s="364"/>
      <c r="I85" s="203" t="s">
        <v>410</v>
      </c>
      <c r="J85" s="372" t="s">
        <v>7365</v>
      </c>
      <c r="K85" s="203" t="s">
        <v>85</v>
      </c>
      <c r="L85" s="203" t="s">
        <v>17</v>
      </c>
      <c r="M85" s="188" t="s">
        <v>16</v>
      </c>
    </row>
    <row r="86" spans="1:13" s="7" customFormat="1" ht="32.1" customHeight="1" x14ac:dyDescent="0.15">
      <c r="A86" s="190">
        <v>54</v>
      </c>
      <c r="B86" s="191" t="s">
        <v>411</v>
      </c>
      <c r="C86" s="202">
        <v>1</v>
      </c>
      <c r="D86" s="191" t="s">
        <v>412</v>
      </c>
      <c r="E86" s="185" t="s">
        <v>5</v>
      </c>
      <c r="F86" s="204" t="s">
        <v>2853</v>
      </c>
      <c r="G86" s="206" t="s">
        <v>106</v>
      </c>
      <c r="H86" s="173" t="s">
        <v>411</v>
      </c>
      <c r="I86" s="173" t="s">
        <v>412</v>
      </c>
      <c r="J86" s="206" t="s">
        <v>6989</v>
      </c>
      <c r="K86" s="173" t="s">
        <v>85</v>
      </c>
      <c r="L86" s="173" t="s">
        <v>17</v>
      </c>
      <c r="M86" s="174" t="s">
        <v>16</v>
      </c>
    </row>
    <row r="87" spans="1:13" s="7" customFormat="1" ht="32.1" customHeight="1" x14ac:dyDescent="0.15">
      <c r="A87" s="193"/>
      <c r="B87" s="194"/>
      <c r="C87" s="177"/>
      <c r="D87" s="194"/>
      <c r="E87" s="185" t="s">
        <v>6</v>
      </c>
      <c r="F87" s="204" t="s">
        <v>2854</v>
      </c>
      <c r="G87" s="206" t="s">
        <v>2855</v>
      </c>
      <c r="H87" s="179"/>
      <c r="I87" s="179"/>
      <c r="J87" s="206" t="s">
        <v>6990</v>
      </c>
      <c r="K87" s="179"/>
      <c r="L87" s="179"/>
      <c r="M87" s="178"/>
    </row>
    <row r="88" spans="1:13" s="7" customFormat="1" ht="32.1" customHeight="1" x14ac:dyDescent="0.15">
      <c r="A88" s="193"/>
      <c r="B88" s="194"/>
      <c r="C88" s="177"/>
      <c r="D88" s="194"/>
      <c r="E88" s="171" t="s">
        <v>7</v>
      </c>
      <c r="F88" s="191" t="s">
        <v>2857</v>
      </c>
      <c r="G88" s="206" t="s">
        <v>107</v>
      </c>
      <c r="H88" s="179"/>
      <c r="I88" s="179"/>
      <c r="J88" s="206" t="s">
        <v>6991</v>
      </c>
      <c r="K88" s="189"/>
      <c r="L88" s="179"/>
      <c r="M88" s="178"/>
    </row>
    <row r="89" spans="1:13" s="7" customFormat="1" ht="44.1" customHeight="1" x14ac:dyDescent="0.15">
      <c r="A89" s="193"/>
      <c r="B89" s="194"/>
      <c r="C89" s="177"/>
      <c r="D89" s="194"/>
      <c r="E89" s="197"/>
      <c r="F89" s="198"/>
      <c r="G89" s="206" t="s">
        <v>2858</v>
      </c>
      <c r="H89" s="179"/>
      <c r="I89" s="179"/>
      <c r="J89" s="206" t="s">
        <v>2858</v>
      </c>
      <c r="K89" s="206" t="s">
        <v>2840</v>
      </c>
      <c r="L89" s="179"/>
      <c r="M89" s="178"/>
    </row>
    <row r="90" spans="1:13" s="7" customFormat="1" ht="32.1" customHeight="1" x14ac:dyDescent="0.15">
      <c r="A90" s="193"/>
      <c r="B90" s="194"/>
      <c r="C90" s="177"/>
      <c r="D90" s="194"/>
      <c r="E90" s="185" t="s">
        <v>8</v>
      </c>
      <c r="F90" s="204" t="s">
        <v>2860</v>
      </c>
      <c r="G90" s="206" t="s">
        <v>108</v>
      </c>
      <c r="H90" s="179"/>
      <c r="I90" s="179"/>
      <c r="J90" s="206" t="s">
        <v>6992</v>
      </c>
      <c r="K90" s="212" t="s">
        <v>83</v>
      </c>
      <c r="L90" s="209"/>
      <c r="M90" s="178"/>
    </row>
    <row r="91" spans="1:13" s="7" customFormat="1" ht="44.1" customHeight="1" x14ac:dyDescent="0.15">
      <c r="A91" s="193"/>
      <c r="B91" s="194"/>
      <c r="C91" s="177"/>
      <c r="D91" s="194"/>
      <c r="E91" s="185" t="s">
        <v>9</v>
      </c>
      <c r="F91" s="204" t="s">
        <v>2862</v>
      </c>
      <c r="G91" s="206" t="s">
        <v>109</v>
      </c>
      <c r="H91" s="179"/>
      <c r="I91" s="179"/>
      <c r="J91" s="206" t="s">
        <v>6993</v>
      </c>
      <c r="K91" s="173" t="s">
        <v>85</v>
      </c>
      <c r="L91" s="179"/>
      <c r="M91" s="178"/>
    </row>
    <row r="92" spans="1:13" s="7" customFormat="1" ht="32.1" customHeight="1" x14ac:dyDescent="0.15">
      <c r="A92" s="193"/>
      <c r="B92" s="194"/>
      <c r="C92" s="177"/>
      <c r="D92" s="194"/>
      <c r="E92" s="185" t="s">
        <v>11</v>
      </c>
      <c r="F92" s="204" t="s">
        <v>2863</v>
      </c>
      <c r="G92" s="206" t="s">
        <v>110</v>
      </c>
      <c r="H92" s="179"/>
      <c r="I92" s="179"/>
      <c r="J92" s="206" t="s">
        <v>6994</v>
      </c>
      <c r="K92" s="179"/>
      <c r="L92" s="179"/>
      <c r="M92" s="178"/>
    </row>
    <row r="93" spans="1:13" s="7" customFormat="1" ht="44.1" customHeight="1" x14ac:dyDescent="0.15">
      <c r="A93" s="193"/>
      <c r="B93" s="194"/>
      <c r="C93" s="177"/>
      <c r="D93" s="194"/>
      <c r="E93" s="185" t="s">
        <v>12</v>
      </c>
      <c r="F93" s="204" t="s">
        <v>2864</v>
      </c>
      <c r="G93" s="206" t="s">
        <v>111</v>
      </c>
      <c r="H93" s="179"/>
      <c r="I93" s="179"/>
      <c r="J93" s="206" t="s">
        <v>6995</v>
      </c>
      <c r="K93" s="179"/>
      <c r="L93" s="179"/>
      <c r="M93" s="178"/>
    </row>
    <row r="94" spans="1:13" s="7" customFormat="1" ht="44.1" customHeight="1" x14ac:dyDescent="0.15">
      <c r="A94" s="193"/>
      <c r="B94" s="194"/>
      <c r="C94" s="177"/>
      <c r="D94" s="194"/>
      <c r="E94" s="171" t="s">
        <v>13</v>
      </c>
      <c r="F94" s="191" t="s">
        <v>4197</v>
      </c>
      <c r="G94" s="206" t="s">
        <v>6996</v>
      </c>
      <c r="H94" s="179"/>
      <c r="I94" s="179"/>
      <c r="J94" s="206" t="s">
        <v>6997</v>
      </c>
      <c r="K94" s="179"/>
      <c r="L94" s="179"/>
      <c r="M94" s="178"/>
    </row>
    <row r="95" spans="1:13" s="7" customFormat="1" ht="44.1" customHeight="1" x14ac:dyDescent="0.15">
      <c r="A95" s="193"/>
      <c r="B95" s="194"/>
      <c r="C95" s="177"/>
      <c r="D95" s="194"/>
      <c r="E95" s="197"/>
      <c r="F95" s="198"/>
      <c r="G95" s="206" t="s">
        <v>6998</v>
      </c>
      <c r="H95" s="179"/>
      <c r="I95" s="179"/>
      <c r="J95" s="206" t="s">
        <v>6999</v>
      </c>
      <c r="K95" s="189"/>
      <c r="L95" s="179"/>
      <c r="M95" s="178"/>
    </row>
    <row r="96" spans="1:13" ht="32.1" customHeight="1" x14ac:dyDescent="0.15">
      <c r="A96" s="193"/>
      <c r="B96" s="194"/>
      <c r="C96" s="177"/>
      <c r="D96" s="194"/>
      <c r="E96" s="185" t="s">
        <v>14</v>
      </c>
      <c r="F96" s="204" t="s">
        <v>112</v>
      </c>
      <c r="G96" s="206" t="s">
        <v>113</v>
      </c>
      <c r="H96" s="179"/>
      <c r="I96" s="179"/>
      <c r="J96" s="206" t="s">
        <v>7000</v>
      </c>
      <c r="K96" s="206" t="s">
        <v>85</v>
      </c>
      <c r="L96" s="179"/>
      <c r="M96" s="178"/>
    </row>
    <row r="97" spans="1:13" ht="44.1" customHeight="1" x14ac:dyDescent="0.15">
      <c r="A97" s="193"/>
      <c r="B97" s="194"/>
      <c r="C97" s="177"/>
      <c r="D97" s="194"/>
      <c r="E97" s="171" t="s">
        <v>20</v>
      </c>
      <c r="F97" s="191" t="s">
        <v>2866</v>
      </c>
      <c r="G97" s="206" t="s">
        <v>2867</v>
      </c>
      <c r="H97" s="179"/>
      <c r="I97" s="179"/>
      <c r="J97" s="206" t="s">
        <v>7001</v>
      </c>
      <c r="K97" s="206" t="s">
        <v>32</v>
      </c>
      <c r="L97" s="179"/>
      <c r="M97" s="178"/>
    </row>
    <row r="98" spans="1:13" ht="44.1" customHeight="1" x14ac:dyDescent="0.15">
      <c r="A98" s="193"/>
      <c r="B98" s="194"/>
      <c r="C98" s="177"/>
      <c r="D98" s="194"/>
      <c r="E98" s="197"/>
      <c r="F98" s="198"/>
      <c r="G98" s="206" t="s">
        <v>2869</v>
      </c>
      <c r="H98" s="179"/>
      <c r="I98" s="179"/>
      <c r="J98" s="206" t="s">
        <v>2869</v>
      </c>
      <c r="K98" s="217" t="s">
        <v>2840</v>
      </c>
      <c r="L98" s="209"/>
      <c r="M98" s="178"/>
    </row>
    <row r="99" spans="1:13" ht="44.1" customHeight="1" x14ac:dyDescent="0.15">
      <c r="A99" s="193"/>
      <c r="B99" s="194"/>
      <c r="C99" s="177"/>
      <c r="D99" s="194"/>
      <c r="E99" s="171" t="s">
        <v>24</v>
      </c>
      <c r="F99" s="191" t="s">
        <v>26</v>
      </c>
      <c r="G99" s="206" t="s">
        <v>2871</v>
      </c>
      <c r="H99" s="179"/>
      <c r="I99" s="179"/>
      <c r="J99" s="206" t="s">
        <v>416</v>
      </c>
      <c r="K99" s="209"/>
      <c r="L99" s="209"/>
      <c r="M99" s="178"/>
    </row>
    <row r="100" spans="1:13" ht="68.099999999999994" customHeight="1" x14ac:dyDescent="0.15">
      <c r="A100" s="193"/>
      <c r="B100" s="194"/>
      <c r="C100" s="177"/>
      <c r="D100" s="194"/>
      <c r="E100" s="180"/>
      <c r="F100" s="194"/>
      <c r="G100" s="206" t="s">
        <v>280</v>
      </c>
      <c r="H100" s="179"/>
      <c r="I100" s="179"/>
      <c r="J100" s="206" t="s">
        <v>7002</v>
      </c>
      <c r="K100" s="211"/>
      <c r="L100" s="209"/>
      <c r="M100" s="178"/>
    </row>
    <row r="101" spans="1:13" ht="116.1" customHeight="1" x14ac:dyDescent="0.15">
      <c r="A101" s="193"/>
      <c r="B101" s="194"/>
      <c r="C101" s="177"/>
      <c r="D101" s="194"/>
      <c r="E101" s="197"/>
      <c r="F101" s="198"/>
      <c r="G101" s="206" t="s">
        <v>2872</v>
      </c>
      <c r="H101" s="179"/>
      <c r="I101" s="179"/>
      <c r="J101" s="206" t="s">
        <v>7003</v>
      </c>
      <c r="K101" s="212" t="s">
        <v>2873</v>
      </c>
      <c r="L101" s="209"/>
      <c r="M101" s="178"/>
    </row>
    <row r="102" spans="1:13" ht="32.1" customHeight="1" x14ac:dyDescent="0.15">
      <c r="A102" s="193"/>
      <c r="B102" s="194"/>
      <c r="C102" s="184"/>
      <c r="D102" s="198"/>
      <c r="E102" s="185" t="s">
        <v>25</v>
      </c>
      <c r="F102" s="204" t="s">
        <v>2874</v>
      </c>
      <c r="G102" s="206" t="s">
        <v>2875</v>
      </c>
      <c r="H102" s="179"/>
      <c r="I102" s="189"/>
      <c r="J102" s="206" t="s">
        <v>7004</v>
      </c>
      <c r="K102" s="212" t="s">
        <v>85</v>
      </c>
      <c r="L102" s="211"/>
      <c r="M102" s="187"/>
    </row>
    <row r="103" spans="1:13" ht="44.1" customHeight="1" x14ac:dyDescent="0.15">
      <c r="A103" s="193"/>
      <c r="B103" s="194"/>
      <c r="C103" s="202">
        <v>2</v>
      </c>
      <c r="D103" s="191" t="s">
        <v>418</v>
      </c>
      <c r="E103" s="185" t="s">
        <v>5</v>
      </c>
      <c r="F103" s="204" t="s">
        <v>2876</v>
      </c>
      <c r="G103" s="206" t="s">
        <v>115</v>
      </c>
      <c r="H103" s="179"/>
      <c r="I103" s="173" t="s">
        <v>418</v>
      </c>
      <c r="J103" s="206" t="s">
        <v>7005</v>
      </c>
      <c r="K103" s="214" t="s">
        <v>85</v>
      </c>
      <c r="L103" s="173" t="s">
        <v>17</v>
      </c>
      <c r="M103" s="174" t="s">
        <v>16</v>
      </c>
    </row>
    <row r="104" spans="1:13" s="7" customFormat="1" ht="32.1" customHeight="1" x14ac:dyDescent="0.15">
      <c r="A104" s="193"/>
      <c r="B104" s="194"/>
      <c r="C104" s="177"/>
      <c r="D104" s="194"/>
      <c r="E104" s="185" t="s">
        <v>6</v>
      </c>
      <c r="F104" s="204" t="s">
        <v>2877</v>
      </c>
      <c r="G104" s="206" t="s">
        <v>2878</v>
      </c>
      <c r="H104" s="179"/>
      <c r="I104" s="179"/>
      <c r="J104" s="206" t="s">
        <v>7006</v>
      </c>
      <c r="K104" s="209"/>
      <c r="L104" s="209"/>
      <c r="M104" s="178"/>
    </row>
    <row r="105" spans="1:13" s="7" customFormat="1" ht="32.1" customHeight="1" x14ac:dyDescent="0.15">
      <c r="A105" s="193"/>
      <c r="B105" s="194"/>
      <c r="C105" s="177"/>
      <c r="D105" s="194"/>
      <c r="E105" s="171" t="s">
        <v>7</v>
      </c>
      <c r="F105" s="191" t="s">
        <v>2880</v>
      </c>
      <c r="G105" s="206" t="s">
        <v>116</v>
      </c>
      <c r="H105" s="179"/>
      <c r="I105" s="179"/>
      <c r="J105" s="206" t="s">
        <v>7007</v>
      </c>
      <c r="K105" s="211"/>
      <c r="L105" s="209"/>
      <c r="M105" s="178"/>
    </row>
    <row r="106" spans="1:13" s="7" customFormat="1" ht="44.1" customHeight="1" x14ac:dyDescent="0.15">
      <c r="A106" s="193"/>
      <c r="B106" s="194"/>
      <c r="C106" s="177"/>
      <c r="D106" s="194"/>
      <c r="E106" s="197"/>
      <c r="F106" s="198"/>
      <c r="G106" s="206" t="s">
        <v>2858</v>
      </c>
      <c r="H106" s="179"/>
      <c r="I106" s="179"/>
      <c r="J106" s="206" t="s">
        <v>2858</v>
      </c>
      <c r="K106" s="206" t="s">
        <v>2840</v>
      </c>
      <c r="L106" s="179"/>
      <c r="M106" s="178"/>
    </row>
    <row r="107" spans="1:13" s="7" customFormat="1" ht="32.1" customHeight="1" x14ac:dyDescent="0.15">
      <c r="A107" s="193"/>
      <c r="B107" s="194"/>
      <c r="C107" s="177"/>
      <c r="D107" s="194"/>
      <c r="E107" s="185" t="s">
        <v>8</v>
      </c>
      <c r="F107" s="204" t="s">
        <v>2881</v>
      </c>
      <c r="G107" s="206" t="s">
        <v>117</v>
      </c>
      <c r="H107" s="179"/>
      <c r="I107" s="179"/>
      <c r="J107" s="206" t="s">
        <v>7008</v>
      </c>
      <c r="K107" s="173" t="s">
        <v>85</v>
      </c>
      <c r="L107" s="179"/>
      <c r="M107" s="178"/>
    </row>
    <row r="108" spans="1:13" s="7" customFormat="1" ht="44.1" customHeight="1" x14ac:dyDescent="0.15">
      <c r="A108" s="193"/>
      <c r="B108" s="194"/>
      <c r="C108" s="177"/>
      <c r="D108" s="194"/>
      <c r="E108" s="185" t="s">
        <v>9</v>
      </c>
      <c r="F108" s="204" t="s">
        <v>2883</v>
      </c>
      <c r="G108" s="206" t="s">
        <v>118</v>
      </c>
      <c r="H108" s="179"/>
      <c r="I108" s="179"/>
      <c r="J108" s="206" t="s">
        <v>7009</v>
      </c>
      <c r="K108" s="209"/>
      <c r="L108" s="209"/>
      <c r="M108" s="178"/>
    </row>
    <row r="109" spans="1:13" s="7" customFormat="1" ht="44.1" customHeight="1" x14ac:dyDescent="0.15">
      <c r="A109" s="193"/>
      <c r="B109" s="194"/>
      <c r="C109" s="177"/>
      <c r="D109" s="194"/>
      <c r="E109" s="185" t="s">
        <v>11</v>
      </c>
      <c r="F109" s="204" t="s">
        <v>2884</v>
      </c>
      <c r="G109" s="206" t="s">
        <v>119</v>
      </c>
      <c r="H109" s="179"/>
      <c r="I109" s="179"/>
      <c r="J109" s="206" t="s">
        <v>7010</v>
      </c>
      <c r="K109" s="209"/>
      <c r="L109" s="209"/>
      <c r="M109" s="178"/>
    </row>
    <row r="110" spans="1:13" s="7" customFormat="1" ht="44.1" customHeight="1" x14ac:dyDescent="0.15">
      <c r="A110" s="193"/>
      <c r="B110" s="194"/>
      <c r="C110" s="177"/>
      <c r="D110" s="194"/>
      <c r="E110" s="185" t="s">
        <v>12</v>
      </c>
      <c r="F110" s="204" t="s">
        <v>2885</v>
      </c>
      <c r="G110" s="206" t="s">
        <v>120</v>
      </c>
      <c r="H110" s="179"/>
      <c r="I110" s="179"/>
      <c r="J110" s="206" t="s">
        <v>7011</v>
      </c>
      <c r="K110" s="209"/>
      <c r="L110" s="209"/>
      <c r="M110" s="178"/>
    </row>
    <row r="111" spans="1:13" s="7" customFormat="1" ht="44.1" customHeight="1" x14ac:dyDescent="0.15">
      <c r="A111" s="193"/>
      <c r="B111" s="194"/>
      <c r="C111" s="177"/>
      <c r="D111" s="194"/>
      <c r="E111" s="171" t="s">
        <v>13</v>
      </c>
      <c r="F111" s="191" t="s">
        <v>2886</v>
      </c>
      <c r="G111" s="206" t="s">
        <v>2890</v>
      </c>
      <c r="H111" s="179"/>
      <c r="I111" s="179"/>
      <c r="J111" s="206" t="s">
        <v>7012</v>
      </c>
      <c r="K111" s="209"/>
      <c r="L111" s="209"/>
      <c r="M111" s="178"/>
    </row>
    <row r="112" spans="1:13" s="7" customFormat="1" ht="32.1" customHeight="1" x14ac:dyDescent="0.15">
      <c r="A112" s="193"/>
      <c r="B112" s="194"/>
      <c r="C112" s="177"/>
      <c r="D112" s="194"/>
      <c r="E112" s="180"/>
      <c r="F112" s="194"/>
      <c r="G112" s="206" t="s">
        <v>2892</v>
      </c>
      <c r="H112" s="179"/>
      <c r="I112" s="179"/>
      <c r="J112" s="206" t="s">
        <v>7013</v>
      </c>
      <c r="K112" s="211"/>
      <c r="L112" s="209"/>
      <c r="M112" s="178"/>
    </row>
    <row r="113" spans="1:13" s="7" customFormat="1" ht="44.1" customHeight="1" x14ac:dyDescent="0.15">
      <c r="A113" s="193"/>
      <c r="B113" s="194"/>
      <c r="C113" s="177"/>
      <c r="D113" s="194"/>
      <c r="E113" s="197"/>
      <c r="F113" s="198"/>
      <c r="G113" s="206" t="s">
        <v>2894</v>
      </c>
      <c r="H113" s="179"/>
      <c r="I113" s="179"/>
      <c r="J113" s="206" t="s">
        <v>7014</v>
      </c>
      <c r="K113" s="212" t="s">
        <v>83</v>
      </c>
      <c r="L113" s="209"/>
      <c r="M113" s="178"/>
    </row>
    <row r="114" spans="1:13" s="7" customFormat="1" ht="32.1" customHeight="1" x14ac:dyDescent="0.15">
      <c r="A114" s="193"/>
      <c r="B114" s="194"/>
      <c r="C114" s="177"/>
      <c r="D114" s="194"/>
      <c r="E114" s="185" t="s">
        <v>14</v>
      </c>
      <c r="F114" s="204" t="s">
        <v>2896</v>
      </c>
      <c r="G114" s="206" t="s">
        <v>121</v>
      </c>
      <c r="H114" s="179"/>
      <c r="I114" s="179"/>
      <c r="J114" s="206" t="s">
        <v>7015</v>
      </c>
      <c r="K114" s="212" t="s">
        <v>85</v>
      </c>
      <c r="L114" s="209"/>
      <c r="M114" s="178"/>
    </row>
    <row r="115" spans="1:13" s="7" customFormat="1" ht="44.1" customHeight="1" x14ac:dyDescent="0.15">
      <c r="A115" s="193"/>
      <c r="B115" s="194"/>
      <c r="C115" s="177"/>
      <c r="D115" s="194"/>
      <c r="E115" s="171" t="s">
        <v>20</v>
      </c>
      <c r="F115" s="191" t="s">
        <v>2897</v>
      </c>
      <c r="G115" s="206" t="s">
        <v>2867</v>
      </c>
      <c r="H115" s="179"/>
      <c r="I115" s="179"/>
      <c r="J115" s="206" t="s">
        <v>7016</v>
      </c>
      <c r="K115" s="212" t="s">
        <v>32</v>
      </c>
      <c r="L115" s="209"/>
      <c r="M115" s="178"/>
    </row>
    <row r="116" spans="1:13" s="7" customFormat="1" ht="44.1" customHeight="1" x14ac:dyDescent="0.15">
      <c r="A116" s="193"/>
      <c r="B116" s="194"/>
      <c r="C116" s="177"/>
      <c r="D116" s="194"/>
      <c r="E116" s="197"/>
      <c r="F116" s="198"/>
      <c r="G116" s="206" t="s">
        <v>2898</v>
      </c>
      <c r="H116" s="179"/>
      <c r="I116" s="179"/>
      <c r="J116" s="206" t="s">
        <v>2898</v>
      </c>
      <c r="K116" s="217" t="s">
        <v>2840</v>
      </c>
      <c r="L116" s="209"/>
      <c r="M116" s="178"/>
    </row>
    <row r="117" spans="1:13" s="7" customFormat="1" ht="68.099999999999994" customHeight="1" x14ac:dyDescent="0.15">
      <c r="A117" s="193"/>
      <c r="B117" s="194"/>
      <c r="C117" s="177"/>
      <c r="D117" s="194"/>
      <c r="E117" s="171" t="s">
        <v>24</v>
      </c>
      <c r="F117" s="191" t="s">
        <v>2899</v>
      </c>
      <c r="G117" s="206" t="s">
        <v>4247</v>
      </c>
      <c r="H117" s="179"/>
      <c r="I117" s="179"/>
      <c r="J117" s="206" t="s">
        <v>7017</v>
      </c>
      <c r="K117" s="268"/>
      <c r="L117" s="209"/>
      <c r="M117" s="178"/>
    </row>
    <row r="118" spans="1:13" s="7" customFormat="1" ht="116.1" customHeight="1" x14ac:dyDescent="0.15">
      <c r="A118" s="193"/>
      <c r="B118" s="194"/>
      <c r="C118" s="177"/>
      <c r="D118" s="194"/>
      <c r="E118" s="197"/>
      <c r="F118" s="198"/>
      <c r="G118" s="206" t="s">
        <v>264</v>
      </c>
      <c r="H118" s="179"/>
      <c r="I118" s="179"/>
      <c r="J118" s="206" t="s">
        <v>7018</v>
      </c>
      <c r="K118" s="212" t="s">
        <v>2873</v>
      </c>
      <c r="L118" s="209"/>
      <c r="M118" s="178"/>
    </row>
    <row r="119" spans="1:13" s="7" customFormat="1" ht="32.1" customHeight="1" x14ac:dyDescent="0.15">
      <c r="A119" s="201"/>
      <c r="B119" s="198"/>
      <c r="C119" s="184"/>
      <c r="D119" s="198"/>
      <c r="E119" s="185" t="s">
        <v>25</v>
      </c>
      <c r="F119" s="204" t="s">
        <v>2900</v>
      </c>
      <c r="G119" s="206" t="s">
        <v>122</v>
      </c>
      <c r="H119" s="189"/>
      <c r="I119" s="189"/>
      <c r="J119" s="206" t="s">
        <v>7019</v>
      </c>
      <c r="K119" s="269" t="s">
        <v>85</v>
      </c>
      <c r="L119" s="211"/>
      <c r="M119" s="187"/>
    </row>
    <row r="120" spans="1:13" ht="44.1" customHeight="1" x14ac:dyDescent="0.15">
      <c r="A120" s="270">
        <v>55</v>
      </c>
      <c r="B120" s="204" t="s">
        <v>422</v>
      </c>
      <c r="C120" s="242">
        <v>1</v>
      </c>
      <c r="D120" s="204" t="s">
        <v>423</v>
      </c>
      <c r="E120" s="185" t="s">
        <v>5</v>
      </c>
      <c r="F120" s="204" t="s">
        <v>2901</v>
      </c>
      <c r="G120" s="181" t="s">
        <v>2902</v>
      </c>
      <c r="H120" s="181" t="s">
        <v>422</v>
      </c>
      <c r="I120" s="181" t="s">
        <v>423</v>
      </c>
      <c r="J120" s="181" t="s">
        <v>7020</v>
      </c>
      <c r="K120" s="206" t="s">
        <v>85</v>
      </c>
      <c r="L120" s="206" t="s">
        <v>17</v>
      </c>
      <c r="M120" s="181" t="s">
        <v>16</v>
      </c>
    </row>
    <row r="121" spans="1:13" ht="44.1" customHeight="1" x14ac:dyDescent="0.15">
      <c r="A121" s="366">
        <v>56</v>
      </c>
      <c r="B121" s="347" t="s">
        <v>2903</v>
      </c>
      <c r="C121" s="352">
        <v>1</v>
      </c>
      <c r="D121" s="347" t="s">
        <v>2903</v>
      </c>
      <c r="E121" s="350" t="s">
        <v>5</v>
      </c>
      <c r="F121" s="216" t="s">
        <v>2904</v>
      </c>
      <c r="G121" s="203" t="s">
        <v>123</v>
      </c>
      <c r="H121" s="360" t="s">
        <v>2903</v>
      </c>
      <c r="I121" s="192" t="s">
        <v>2903</v>
      </c>
      <c r="J121" s="203" t="s">
        <v>7366</v>
      </c>
      <c r="K121" s="203" t="s">
        <v>85</v>
      </c>
      <c r="L121" s="192" t="s">
        <v>17</v>
      </c>
      <c r="M121" s="172" t="s">
        <v>16</v>
      </c>
    </row>
    <row r="122" spans="1:13" ht="44.1" customHeight="1" x14ac:dyDescent="0.15">
      <c r="A122" s="193"/>
      <c r="B122" s="194"/>
      <c r="C122" s="177"/>
      <c r="D122" s="194"/>
      <c r="E122" s="350" t="s">
        <v>7</v>
      </c>
      <c r="F122" s="216" t="s">
        <v>4284</v>
      </c>
      <c r="G122" s="203" t="s">
        <v>124</v>
      </c>
      <c r="H122" s="349"/>
      <c r="I122" s="210"/>
      <c r="J122" s="203" t="s">
        <v>5211</v>
      </c>
      <c r="K122" s="203" t="s">
        <v>83</v>
      </c>
      <c r="L122" s="210"/>
      <c r="M122" s="373"/>
    </row>
    <row r="123" spans="1:13" ht="44.1" customHeight="1" x14ac:dyDescent="0.15">
      <c r="A123" s="193"/>
      <c r="B123" s="194"/>
      <c r="C123" s="177"/>
      <c r="D123" s="194"/>
      <c r="E123" s="350" t="s">
        <v>12</v>
      </c>
      <c r="F123" s="216" t="s">
        <v>4287</v>
      </c>
      <c r="G123" s="203" t="s">
        <v>7367</v>
      </c>
      <c r="H123" s="349"/>
      <c r="I123" s="210"/>
      <c r="J123" s="203" t="s">
        <v>7368</v>
      </c>
      <c r="K123" s="192" t="s">
        <v>85</v>
      </c>
      <c r="L123" s="210"/>
      <c r="M123" s="373"/>
    </row>
    <row r="124" spans="1:13" ht="44.1" customHeight="1" x14ac:dyDescent="0.15">
      <c r="A124" s="193"/>
      <c r="B124" s="194"/>
      <c r="C124" s="177"/>
      <c r="D124" s="194"/>
      <c r="E124" s="346" t="s">
        <v>13</v>
      </c>
      <c r="F124" s="347" t="s">
        <v>4292</v>
      </c>
      <c r="G124" s="203" t="s">
        <v>7369</v>
      </c>
      <c r="H124" s="349"/>
      <c r="I124" s="210"/>
      <c r="J124" s="203" t="s">
        <v>7370</v>
      </c>
      <c r="K124" s="208"/>
      <c r="L124" s="229"/>
      <c r="M124" s="274"/>
    </row>
    <row r="125" spans="1:13" ht="44.1" customHeight="1" x14ac:dyDescent="0.15">
      <c r="A125" s="193"/>
      <c r="B125" s="194"/>
      <c r="C125" s="177"/>
      <c r="D125" s="194"/>
      <c r="E125" s="368"/>
      <c r="F125" s="361"/>
      <c r="G125" s="203" t="s">
        <v>7371</v>
      </c>
      <c r="H125" s="349"/>
      <c r="I125" s="210"/>
      <c r="J125" s="203" t="s">
        <v>7370</v>
      </c>
      <c r="K125" s="225" t="s">
        <v>5291</v>
      </c>
      <c r="L125" s="229"/>
      <c r="M125" s="274"/>
    </row>
    <row r="126" spans="1:13" ht="44.1" customHeight="1" x14ac:dyDescent="0.15">
      <c r="A126" s="193"/>
      <c r="B126" s="194"/>
      <c r="C126" s="177"/>
      <c r="D126" s="194"/>
      <c r="E126" s="368"/>
      <c r="F126" s="361"/>
      <c r="G126" s="203" t="s">
        <v>7372</v>
      </c>
      <c r="H126" s="349"/>
      <c r="I126" s="210"/>
      <c r="J126" s="203" t="s">
        <v>7373</v>
      </c>
      <c r="K126" s="203" t="s">
        <v>83</v>
      </c>
      <c r="L126" s="229"/>
      <c r="M126" s="274"/>
    </row>
    <row r="127" spans="1:13" ht="44.1" customHeight="1" x14ac:dyDescent="0.15">
      <c r="A127" s="193"/>
      <c r="B127" s="194"/>
      <c r="C127" s="184"/>
      <c r="D127" s="198"/>
      <c r="E127" s="355"/>
      <c r="F127" s="348"/>
      <c r="G127" s="203" t="s">
        <v>125</v>
      </c>
      <c r="H127" s="349"/>
      <c r="I127" s="208"/>
      <c r="J127" s="203" t="s">
        <v>7370</v>
      </c>
      <c r="K127" s="203" t="s">
        <v>7374</v>
      </c>
      <c r="L127" s="233"/>
      <c r="M127" s="277"/>
    </row>
    <row r="128" spans="1:13" ht="32.1" customHeight="1" x14ac:dyDescent="0.15">
      <c r="A128" s="193"/>
      <c r="B128" s="194"/>
      <c r="C128" s="352">
        <v>2</v>
      </c>
      <c r="D128" s="347" t="s">
        <v>4295</v>
      </c>
      <c r="E128" s="350" t="s">
        <v>5</v>
      </c>
      <c r="F128" s="216" t="s">
        <v>4296</v>
      </c>
      <c r="G128" s="203" t="s">
        <v>346</v>
      </c>
      <c r="H128" s="349"/>
      <c r="I128" s="192" t="s">
        <v>4295</v>
      </c>
      <c r="J128" s="203" t="s">
        <v>347</v>
      </c>
      <c r="K128" s="272" t="s">
        <v>85</v>
      </c>
      <c r="L128" s="224" t="s">
        <v>17</v>
      </c>
      <c r="M128" s="273" t="s">
        <v>16</v>
      </c>
    </row>
    <row r="129" spans="1:13" ht="44.1" customHeight="1" x14ac:dyDescent="0.15">
      <c r="A129" s="193"/>
      <c r="B129" s="194"/>
      <c r="C129" s="358"/>
      <c r="D129" s="361"/>
      <c r="E129" s="346" t="s">
        <v>6</v>
      </c>
      <c r="F129" s="347" t="s">
        <v>7375</v>
      </c>
      <c r="G129" s="203" t="s">
        <v>7376</v>
      </c>
      <c r="H129" s="349"/>
      <c r="I129" s="210"/>
      <c r="J129" s="203" t="s">
        <v>348</v>
      </c>
      <c r="K129" s="203" t="s">
        <v>83</v>
      </c>
      <c r="L129" s="229"/>
      <c r="M129" s="274"/>
    </row>
    <row r="130" spans="1:13" ht="56.1" customHeight="1" x14ac:dyDescent="0.15">
      <c r="A130" s="193"/>
      <c r="B130" s="194"/>
      <c r="C130" s="371"/>
      <c r="D130" s="348"/>
      <c r="E130" s="355"/>
      <c r="F130" s="348"/>
      <c r="G130" s="203" t="s">
        <v>349</v>
      </c>
      <c r="H130" s="349"/>
      <c r="I130" s="208"/>
      <c r="J130" s="203" t="s">
        <v>349</v>
      </c>
      <c r="K130" s="203" t="s">
        <v>7377</v>
      </c>
      <c r="L130" s="233"/>
      <c r="M130" s="277"/>
    </row>
    <row r="131" spans="1:13" ht="56.1" customHeight="1" x14ac:dyDescent="0.15">
      <c r="A131" s="193"/>
      <c r="B131" s="194"/>
      <c r="C131" s="352">
        <v>4</v>
      </c>
      <c r="D131" s="347" t="s">
        <v>351</v>
      </c>
      <c r="E131" s="350" t="s">
        <v>5</v>
      </c>
      <c r="F131" s="365" t="s">
        <v>28</v>
      </c>
      <c r="G131" s="203" t="s">
        <v>350</v>
      </c>
      <c r="H131" s="349"/>
      <c r="I131" s="192" t="s">
        <v>351</v>
      </c>
      <c r="J131" s="203" t="s">
        <v>2907</v>
      </c>
      <c r="K131" s="272" t="s">
        <v>85</v>
      </c>
      <c r="L131" s="224" t="s">
        <v>17</v>
      </c>
      <c r="M131" s="273" t="s">
        <v>16</v>
      </c>
    </row>
    <row r="132" spans="1:13" ht="56.1" customHeight="1" x14ac:dyDescent="0.15">
      <c r="A132" s="193"/>
      <c r="B132" s="194"/>
      <c r="C132" s="358"/>
      <c r="D132" s="361"/>
      <c r="E132" s="346" t="s">
        <v>8</v>
      </c>
      <c r="F132" s="347" t="s">
        <v>320</v>
      </c>
      <c r="G132" s="188" t="s">
        <v>7378</v>
      </c>
      <c r="H132" s="349"/>
      <c r="I132" s="210"/>
      <c r="J132" s="203" t="s">
        <v>352</v>
      </c>
      <c r="K132" s="311" t="s">
        <v>7379</v>
      </c>
      <c r="L132" s="229"/>
      <c r="M132" s="274"/>
    </row>
    <row r="133" spans="1:13" ht="68.099999999999994" customHeight="1" x14ac:dyDescent="0.15">
      <c r="A133" s="201"/>
      <c r="B133" s="198"/>
      <c r="C133" s="371"/>
      <c r="D133" s="348"/>
      <c r="E133" s="355"/>
      <c r="F133" s="348"/>
      <c r="G133" s="188" t="s">
        <v>7380</v>
      </c>
      <c r="H133" s="364"/>
      <c r="I133" s="208"/>
      <c r="J133" s="203" t="s">
        <v>353</v>
      </c>
      <c r="K133" s="311" t="s">
        <v>2913</v>
      </c>
      <c r="L133" s="233"/>
      <c r="M133" s="277"/>
    </row>
    <row r="134" spans="1:13" ht="92.1" customHeight="1" x14ac:dyDescent="0.15">
      <c r="A134" s="366">
        <v>57</v>
      </c>
      <c r="B134" s="347" t="s">
        <v>424</v>
      </c>
      <c r="C134" s="352">
        <v>1</v>
      </c>
      <c r="D134" s="347" t="s">
        <v>425</v>
      </c>
      <c r="E134" s="350" t="s">
        <v>5</v>
      </c>
      <c r="F134" s="216" t="s">
        <v>2914</v>
      </c>
      <c r="G134" s="188" t="s">
        <v>127</v>
      </c>
      <c r="H134" s="360" t="s">
        <v>424</v>
      </c>
      <c r="I134" s="192" t="s">
        <v>425</v>
      </c>
      <c r="J134" s="203" t="s">
        <v>540</v>
      </c>
      <c r="K134" s="237" t="s">
        <v>85</v>
      </c>
      <c r="L134" s="224" t="s">
        <v>17</v>
      </c>
      <c r="M134" s="273" t="s">
        <v>16</v>
      </c>
    </row>
    <row r="135" spans="1:13" ht="44.1" customHeight="1" x14ac:dyDescent="0.15">
      <c r="A135" s="374"/>
      <c r="B135" s="348"/>
      <c r="C135" s="371"/>
      <c r="D135" s="348"/>
      <c r="E135" s="346" t="s">
        <v>6</v>
      </c>
      <c r="F135" s="216" t="s">
        <v>2917</v>
      </c>
      <c r="G135" s="188" t="s">
        <v>7381</v>
      </c>
      <c r="H135" s="364"/>
      <c r="I135" s="208"/>
      <c r="J135" s="203" t="s">
        <v>354</v>
      </c>
      <c r="K135" s="370"/>
      <c r="L135" s="233"/>
      <c r="M135" s="277"/>
    </row>
    <row r="136" spans="1:13" s="9" customFormat="1" ht="68.099999999999994" customHeight="1" x14ac:dyDescent="0.15">
      <c r="A136" s="219">
        <v>59</v>
      </c>
      <c r="B136" s="221" t="s">
        <v>426</v>
      </c>
      <c r="C136" s="301">
        <v>1</v>
      </c>
      <c r="D136" s="239" t="s">
        <v>355</v>
      </c>
      <c r="E136" s="238"/>
      <c r="F136" s="239" t="s">
        <v>4342</v>
      </c>
      <c r="G136" s="225" t="s">
        <v>128</v>
      </c>
      <c r="H136" s="360" t="s">
        <v>426</v>
      </c>
      <c r="I136" s="203" t="s">
        <v>355</v>
      </c>
      <c r="J136" s="203" t="s">
        <v>356</v>
      </c>
      <c r="K136" s="272" t="s">
        <v>85</v>
      </c>
      <c r="L136" s="225" t="s">
        <v>17</v>
      </c>
      <c r="M136" s="284" t="s">
        <v>16</v>
      </c>
    </row>
    <row r="137" spans="1:13" s="9" customFormat="1" ht="44.1" customHeight="1" x14ac:dyDescent="0.15">
      <c r="A137" s="227"/>
      <c r="B137" s="223"/>
      <c r="C137" s="220">
        <v>3</v>
      </c>
      <c r="D137" s="221" t="s">
        <v>427</v>
      </c>
      <c r="E137" s="236" t="s">
        <v>5</v>
      </c>
      <c r="F137" s="221" t="s">
        <v>2929</v>
      </c>
      <c r="G137" s="225" t="s">
        <v>2930</v>
      </c>
      <c r="H137" s="229"/>
      <c r="I137" s="224" t="s">
        <v>427</v>
      </c>
      <c r="J137" s="225" t="s">
        <v>7021</v>
      </c>
      <c r="K137" s="225" t="s">
        <v>85</v>
      </c>
      <c r="L137" s="224" t="s">
        <v>17</v>
      </c>
      <c r="M137" s="273" t="s">
        <v>16</v>
      </c>
    </row>
    <row r="138" spans="1:13" s="9" customFormat="1" ht="44.1" customHeight="1" x14ac:dyDescent="0.15">
      <c r="A138" s="227"/>
      <c r="B138" s="223"/>
      <c r="C138" s="228"/>
      <c r="D138" s="223"/>
      <c r="E138" s="222"/>
      <c r="F138" s="223"/>
      <c r="G138" s="225" t="s">
        <v>2933</v>
      </c>
      <c r="H138" s="229"/>
      <c r="I138" s="229"/>
      <c r="J138" s="225" t="s">
        <v>7021</v>
      </c>
      <c r="K138" s="237" t="s">
        <v>32</v>
      </c>
      <c r="L138" s="229"/>
      <c r="M138" s="274"/>
    </row>
    <row r="139" spans="1:13" s="9" customFormat="1" ht="44.1" customHeight="1" x14ac:dyDescent="0.15">
      <c r="A139" s="227"/>
      <c r="B139" s="223"/>
      <c r="C139" s="228"/>
      <c r="D139" s="223"/>
      <c r="E139" s="231"/>
      <c r="F139" s="232"/>
      <c r="G139" s="225" t="s">
        <v>2934</v>
      </c>
      <c r="H139" s="229"/>
      <c r="I139" s="229"/>
      <c r="J139" s="225" t="s">
        <v>7022</v>
      </c>
      <c r="K139" s="234"/>
      <c r="L139" s="235"/>
      <c r="M139" s="274"/>
    </row>
    <row r="140" spans="1:13" s="9" customFormat="1" ht="44.1" customHeight="1" x14ac:dyDescent="0.15">
      <c r="A140" s="227"/>
      <c r="B140" s="223"/>
      <c r="C140" s="228"/>
      <c r="D140" s="223"/>
      <c r="E140" s="238" t="s">
        <v>8</v>
      </c>
      <c r="F140" s="239" t="s">
        <v>2938</v>
      </c>
      <c r="G140" s="225" t="s">
        <v>2939</v>
      </c>
      <c r="H140" s="229"/>
      <c r="I140" s="229"/>
      <c r="J140" s="225" t="s">
        <v>7023</v>
      </c>
      <c r="K140" s="272" t="s">
        <v>83</v>
      </c>
      <c r="L140" s="235"/>
      <c r="M140" s="274"/>
    </row>
    <row r="141" spans="1:13" s="9" customFormat="1" ht="56.1" customHeight="1" x14ac:dyDescent="0.15">
      <c r="A141" s="227"/>
      <c r="B141" s="223"/>
      <c r="C141" s="228"/>
      <c r="D141" s="223"/>
      <c r="E141" s="236" t="s">
        <v>9</v>
      </c>
      <c r="F141" s="221" t="s">
        <v>2940</v>
      </c>
      <c r="G141" s="225" t="s">
        <v>2941</v>
      </c>
      <c r="H141" s="229"/>
      <c r="I141" s="229"/>
      <c r="J141" s="225" t="s">
        <v>7024</v>
      </c>
      <c r="K141" s="275" t="s">
        <v>85</v>
      </c>
      <c r="L141" s="235"/>
      <c r="M141" s="274"/>
    </row>
    <row r="142" spans="1:13" s="9" customFormat="1" ht="44.1" customHeight="1" x14ac:dyDescent="0.15">
      <c r="A142" s="227"/>
      <c r="B142" s="223"/>
      <c r="C142" s="228"/>
      <c r="D142" s="223"/>
      <c r="E142" s="231"/>
      <c r="F142" s="232"/>
      <c r="G142" s="225" t="s">
        <v>7025</v>
      </c>
      <c r="H142" s="229"/>
      <c r="I142" s="229"/>
      <c r="J142" s="225" t="s">
        <v>7026</v>
      </c>
      <c r="K142" s="286"/>
      <c r="L142" s="235"/>
      <c r="M142" s="274"/>
    </row>
    <row r="143" spans="1:13" s="9" customFormat="1" ht="80.099999999999994" customHeight="1" x14ac:dyDescent="0.15">
      <c r="A143" s="227"/>
      <c r="B143" s="223"/>
      <c r="C143" s="228"/>
      <c r="D143" s="223"/>
      <c r="E143" s="171" t="s">
        <v>11</v>
      </c>
      <c r="F143" s="191" t="s">
        <v>2942</v>
      </c>
      <c r="G143" s="206" t="s">
        <v>228</v>
      </c>
      <c r="H143" s="179"/>
      <c r="I143" s="179"/>
      <c r="J143" s="206" t="s">
        <v>7027</v>
      </c>
      <c r="K143" s="240"/>
      <c r="L143" s="235"/>
      <c r="M143" s="274"/>
    </row>
    <row r="144" spans="1:13" s="9" customFormat="1" ht="44.1" customHeight="1" x14ac:dyDescent="0.15">
      <c r="A144" s="227"/>
      <c r="B144" s="223"/>
      <c r="C144" s="228"/>
      <c r="D144" s="223"/>
      <c r="E144" s="180"/>
      <c r="F144" s="194"/>
      <c r="G144" s="206" t="s">
        <v>2944</v>
      </c>
      <c r="H144" s="179"/>
      <c r="I144" s="179"/>
      <c r="J144" s="206" t="s">
        <v>7028</v>
      </c>
      <c r="K144" s="240"/>
      <c r="L144" s="235"/>
      <c r="M144" s="274"/>
    </row>
    <row r="145" spans="1:13" s="9" customFormat="1" ht="44.1" customHeight="1" x14ac:dyDescent="0.15">
      <c r="A145" s="227"/>
      <c r="B145" s="223"/>
      <c r="C145" s="228"/>
      <c r="D145" s="223"/>
      <c r="E145" s="180"/>
      <c r="F145" s="194"/>
      <c r="G145" s="206" t="s">
        <v>2946</v>
      </c>
      <c r="H145" s="179"/>
      <c r="I145" s="179"/>
      <c r="J145" s="206" t="s">
        <v>7029</v>
      </c>
      <c r="K145" s="240"/>
      <c r="L145" s="235"/>
      <c r="M145" s="274"/>
    </row>
    <row r="146" spans="1:13" s="9" customFormat="1" ht="32.1" customHeight="1" x14ac:dyDescent="0.15">
      <c r="A146" s="227"/>
      <c r="B146" s="223"/>
      <c r="C146" s="228"/>
      <c r="D146" s="223"/>
      <c r="E146" s="180"/>
      <c r="F146" s="194"/>
      <c r="G146" s="206" t="s">
        <v>2954</v>
      </c>
      <c r="H146" s="179"/>
      <c r="I146" s="179"/>
      <c r="J146" s="206" t="s">
        <v>7033</v>
      </c>
      <c r="K146" s="240"/>
      <c r="L146" s="235"/>
      <c r="M146" s="274"/>
    </row>
    <row r="147" spans="1:13" s="9" customFormat="1" ht="32.1" customHeight="1" x14ac:dyDescent="0.15">
      <c r="A147" s="227"/>
      <c r="B147" s="223"/>
      <c r="C147" s="228"/>
      <c r="D147" s="223"/>
      <c r="E147" s="180"/>
      <c r="F147" s="194"/>
      <c r="G147" s="206" t="s">
        <v>2956</v>
      </c>
      <c r="H147" s="179"/>
      <c r="I147" s="179"/>
      <c r="J147" s="206" t="s">
        <v>7034</v>
      </c>
      <c r="K147" s="240"/>
      <c r="L147" s="235"/>
      <c r="M147" s="274"/>
    </row>
    <row r="148" spans="1:13" s="9" customFormat="1" ht="44.1" customHeight="1" x14ac:dyDescent="0.15">
      <c r="A148" s="227"/>
      <c r="B148" s="223"/>
      <c r="C148" s="228"/>
      <c r="D148" s="223"/>
      <c r="E148" s="180"/>
      <c r="F148" s="194"/>
      <c r="G148" s="206" t="s">
        <v>2958</v>
      </c>
      <c r="H148" s="179"/>
      <c r="I148" s="179"/>
      <c r="J148" s="206" t="s">
        <v>7035</v>
      </c>
      <c r="K148" s="240"/>
      <c r="L148" s="235"/>
      <c r="M148" s="274"/>
    </row>
    <row r="149" spans="1:13" s="9" customFormat="1" ht="44.1" customHeight="1" x14ac:dyDescent="0.15">
      <c r="A149" s="227"/>
      <c r="B149" s="223"/>
      <c r="C149" s="228"/>
      <c r="D149" s="223"/>
      <c r="E149" s="180"/>
      <c r="F149" s="194"/>
      <c r="G149" s="206" t="s">
        <v>2960</v>
      </c>
      <c r="H149" s="179"/>
      <c r="I149" s="179"/>
      <c r="J149" s="206" t="s">
        <v>7036</v>
      </c>
      <c r="K149" s="268"/>
      <c r="L149" s="235"/>
      <c r="M149" s="274"/>
    </row>
    <row r="150" spans="1:13" s="9" customFormat="1" ht="44.1" customHeight="1" x14ac:dyDescent="0.15">
      <c r="A150" s="227"/>
      <c r="B150" s="223"/>
      <c r="C150" s="228"/>
      <c r="D150" s="223"/>
      <c r="E150" s="180"/>
      <c r="F150" s="194"/>
      <c r="G150" s="206" t="s">
        <v>2966</v>
      </c>
      <c r="H150" s="179"/>
      <c r="I150" s="179"/>
      <c r="J150" s="206" t="s">
        <v>2966</v>
      </c>
      <c r="K150" s="269" t="s">
        <v>2968</v>
      </c>
      <c r="L150" s="235"/>
      <c r="M150" s="274"/>
    </row>
    <row r="151" spans="1:13" s="9" customFormat="1" ht="56.1" customHeight="1" x14ac:dyDescent="0.15">
      <c r="A151" s="227"/>
      <c r="B151" s="223"/>
      <c r="C151" s="228"/>
      <c r="D151" s="223"/>
      <c r="E151" s="180"/>
      <c r="F151" s="194"/>
      <c r="G151" s="206" t="s">
        <v>545</v>
      </c>
      <c r="H151" s="179"/>
      <c r="I151" s="179"/>
      <c r="J151" s="206" t="s">
        <v>545</v>
      </c>
      <c r="K151" s="217" t="s">
        <v>2970</v>
      </c>
      <c r="L151" s="235"/>
      <c r="M151" s="274"/>
    </row>
    <row r="152" spans="1:13" s="9" customFormat="1" ht="44.1" customHeight="1" x14ac:dyDescent="0.15">
      <c r="A152" s="227"/>
      <c r="B152" s="223"/>
      <c r="C152" s="228"/>
      <c r="D152" s="223"/>
      <c r="E152" s="180"/>
      <c r="F152" s="194"/>
      <c r="G152" s="206" t="s">
        <v>2971</v>
      </c>
      <c r="H152" s="179"/>
      <c r="I152" s="179"/>
      <c r="J152" s="206" t="s">
        <v>2971</v>
      </c>
      <c r="K152" s="240"/>
      <c r="L152" s="235"/>
      <c r="M152" s="274"/>
    </row>
    <row r="153" spans="1:13" s="9" customFormat="1" ht="44.1" customHeight="1" x14ac:dyDescent="0.15">
      <c r="A153" s="227"/>
      <c r="B153" s="223"/>
      <c r="C153" s="228"/>
      <c r="D153" s="223"/>
      <c r="E153" s="180"/>
      <c r="F153" s="194"/>
      <c r="G153" s="206" t="s">
        <v>2973</v>
      </c>
      <c r="H153" s="179"/>
      <c r="I153" s="179"/>
      <c r="J153" s="206" t="s">
        <v>2973</v>
      </c>
      <c r="K153" s="268"/>
      <c r="L153" s="235"/>
      <c r="M153" s="274"/>
    </row>
    <row r="154" spans="1:13" s="9" customFormat="1" ht="44.1" customHeight="1" x14ac:dyDescent="0.15">
      <c r="A154" s="227"/>
      <c r="B154" s="223"/>
      <c r="C154" s="228"/>
      <c r="D154" s="223"/>
      <c r="E154" s="180"/>
      <c r="F154" s="194"/>
      <c r="G154" s="206" t="s">
        <v>2979</v>
      </c>
      <c r="H154" s="179"/>
      <c r="I154" s="179"/>
      <c r="J154" s="206" t="s">
        <v>2979</v>
      </c>
      <c r="K154" s="269" t="s">
        <v>266</v>
      </c>
      <c r="L154" s="235"/>
      <c r="M154" s="274"/>
    </row>
    <row r="155" spans="1:13" s="9" customFormat="1" ht="56.1" customHeight="1" x14ac:dyDescent="0.15">
      <c r="A155" s="227"/>
      <c r="B155" s="223"/>
      <c r="C155" s="228"/>
      <c r="D155" s="223"/>
      <c r="E155" s="180"/>
      <c r="F155" s="194"/>
      <c r="G155" s="206" t="s">
        <v>131</v>
      </c>
      <c r="H155" s="179"/>
      <c r="I155" s="179"/>
      <c r="J155" s="206" t="s">
        <v>131</v>
      </c>
      <c r="K155" s="217" t="s">
        <v>2746</v>
      </c>
      <c r="L155" s="229"/>
      <c r="M155" s="274"/>
    </row>
    <row r="156" spans="1:13" s="9" customFormat="1" ht="44.1" customHeight="1" x14ac:dyDescent="0.15">
      <c r="A156" s="227"/>
      <c r="B156" s="223"/>
      <c r="C156" s="276"/>
      <c r="D156" s="232"/>
      <c r="E156" s="197"/>
      <c r="F156" s="198"/>
      <c r="G156" s="206" t="s">
        <v>2982</v>
      </c>
      <c r="H156" s="179"/>
      <c r="I156" s="189"/>
      <c r="J156" s="206" t="s">
        <v>2982</v>
      </c>
      <c r="K156" s="268"/>
      <c r="L156" s="233"/>
      <c r="M156" s="277"/>
    </row>
    <row r="157" spans="1:13" s="7" customFormat="1" ht="44.1" customHeight="1" x14ac:dyDescent="0.15">
      <c r="A157" s="193"/>
      <c r="B157" s="194"/>
      <c r="C157" s="202">
        <v>7</v>
      </c>
      <c r="D157" s="191" t="s">
        <v>428</v>
      </c>
      <c r="E157" s="185" t="s">
        <v>5</v>
      </c>
      <c r="F157" s="204" t="s">
        <v>5225</v>
      </c>
      <c r="G157" s="206" t="s">
        <v>5226</v>
      </c>
      <c r="H157" s="179"/>
      <c r="I157" s="173" t="s">
        <v>428</v>
      </c>
      <c r="J157" s="206" t="s">
        <v>7039</v>
      </c>
      <c r="K157" s="214" t="s">
        <v>85</v>
      </c>
      <c r="L157" s="173" t="s">
        <v>17</v>
      </c>
      <c r="M157" s="174" t="s">
        <v>16</v>
      </c>
    </row>
    <row r="158" spans="1:13" s="7" customFormat="1" ht="44.1" customHeight="1" x14ac:dyDescent="0.15">
      <c r="A158" s="193"/>
      <c r="B158" s="194"/>
      <c r="C158" s="177"/>
      <c r="D158" s="194"/>
      <c r="E158" s="171" t="s">
        <v>6</v>
      </c>
      <c r="F158" s="191" t="s">
        <v>5228</v>
      </c>
      <c r="G158" s="206" t="s">
        <v>5229</v>
      </c>
      <c r="H158" s="179"/>
      <c r="I158" s="179"/>
      <c r="J158" s="206" t="s">
        <v>7040</v>
      </c>
      <c r="K158" s="211"/>
      <c r="L158" s="209"/>
      <c r="M158" s="178"/>
    </row>
    <row r="159" spans="1:13" s="7" customFormat="1" ht="32.1" customHeight="1" x14ac:dyDescent="0.15">
      <c r="A159" s="193"/>
      <c r="B159" s="194"/>
      <c r="C159" s="177"/>
      <c r="D159" s="194"/>
      <c r="E159" s="197"/>
      <c r="F159" s="198"/>
      <c r="G159" s="206" t="s">
        <v>7041</v>
      </c>
      <c r="H159" s="179"/>
      <c r="I159" s="179"/>
      <c r="J159" s="206" t="s">
        <v>7042</v>
      </c>
      <c r="K159" s="212" t="s">
        <v>32</v>
      </c>
      <c r="L159" s="209"/>
      <c r="M159" s="178"/>
    </row>
    <row r="160" spans="1:13" s="7" customFormat="1" ht="32.1" customHeight="1" x14ac:dyDescent="0.15">
      <c r="A160" s="193"/>
      <c r="B160" s="194"/>
      <c r="C160" s="177"/>
      <c r="D160" s="194"/>
      <c r="E160" s="171" t="s">
        <v>7</v>
      </c>
      <c r="F160" s="191" t="s">
        <v>5231</v>
      </c>
      <c r="G160" s="206" t="s">
        <v>5232</v>
      </c>
      <c r="H160" s="179"/>
      <c r="I160" s="179"/>
      <c r="J160" s="206" t="s">
        <v>5232</v>
      </c>
      <c r="K160" s="214" t="s">
        <v>379</v>
      </c>
      <c r="L160" s="209"/>
      <c r="M160" s="178"/>
    </row>
    <row r="161" spans="1:13" s="7" customFormat="1" ht="32.1" customHeight="1" x14ac:dyDescent="0.15">
      <c r="A161" s="193"/>
      <c r="B161" s="194"/>
      <c r="C161" s="177"/>
      <c r="D161" s="194"/>
      <c r="E161" s="197"/>
      <c r="F161" s="198"/>
      <c r="G161" s="206" t="s">
        <v>7043</v>
      </c>
      <c r="H161" s="179"/>
      <c r="I161" s="179"/>
      <c r="J161" s="206" t="s">
        <v>7043</v>
      </c>
      <c r="K161" s="211"/>
      <c r="L161" s="209"/>
      <c r="M161" s="178"/>
    </row>
    <row r="162" spans="1:13" s="7" customFormat="1" ht="44.1" customHeight="1" x14ac:dyDescent="0.15">
      <c r="A162" s="193"/>
      <c r="B162" s="194"/>
      <c r="C162" s="177"/>
      <c r="D162" s="194"/>
      <c r="E162" s="185" t="s">
        <v>8</v>
      </c>
      <c r="F162" s="204" t="s">
        <v>3038</v>
      </c>
      <c r="G162" s="206" t="s">
        <v>3039</v>
      </c>
      <c r="H162" s="179"/>
      <c r="I162" s="179"/>
      <c r="J162" s="206" t="s">
        <v>7044</v>
      </c>
      <c r="K162" s="212" t="s">
        <v>85</v>
      </c>
      <c r="L162" s="209"/>
      <c r="M162" s="178"/>
    </row>
    <row r="163" spans="1:13" s="7" customFormat="1" ht="32.1" customHeight="1" x14ac:dyDescent="0.15">
      <c r="A163" s="193"/>
      <c r="B163" s="194"/>
      <c r="C163" s="177"/>
      <c r="D163" s="194"/>
      <c r="E163" s="185" t="s">
        <v>9</v>
      </c>
      <c r="F163" s="204" t="s">
        <v>3040</v>
      </c>
      <c r="G163" s="206" t="s">
        <v>3043</v>
      </c>
      <c r="H163" s="179"/>
      <c r="I163" s="179"/>
      <c r="J163" s="206" t="s">
        <v>7045</v>
      </c>
      <c r="K163" s="212" t="s">
        <v>32</v>
      </c>
      <c r="L163" s="209"/>
      <c r="M163" s="178"/>
    </row>
    <row r="164" spans="1:13" s="7" customFormat="1" ht="32.1" customHeight="1" x14ac:dyDescent="0.15">
      <c r="A164" s="201"/>
      <c r="B164" s="198"/>
      <c r="C164" s="184"/>
      <c r="D164" s="198"/>
      <c r="E164" s="185" t="s">
        <v>11</v>
      </c>
      <c r="F164" s="204" t="s">
        <v>3045</v>
      </c>
      <c r="G164" s="206" t="s">
        <v>3046</v>
      </c>
      <c r="H164" s="189"/>
      <c r="I164" s="189"/>
      <c r="J164" s="206" t="s">
        <v>7046</v>
      </c>
      <c r="K164" s="212" t="s">
        <v>379</v>
      </c>
      <c r="L164" s="211"/>
      <c r="M164" s="187"/>
    </row>
    <row r="165" spans="1:13" s="7" customFormat="1" ht="80.099999999999994" customHeight="1" x14ac:dyDescent="0.15">
      <c r="A165" s="190">
        <v>60</v>
      </c>
      <c r="B165" s="191" t="s">
        <v>430</v>
      </c>
      <c r="C165" s="202">
        <v>3</v>
      </c>
      <c r="D165" s="191" t="s">
        <v>3050</v>
      </c>
      <c r="E165" s="185" t="s">
        <v>5</v>
      </c>
      <c r="F165" s="204" t="s">
        <v>3051</v>
      </c>
      <c r="G165" s="206" t="s">
        <v>3052</v>
      </c>
      <c r="H165" s="173" t="s">
        <v>430</v>
      </c>
      <c r="I165" s="173" t="s">
        <v>3050</v>
      </c>
      <c r="J165" s="206" t="s">
        <v>5636</v>
      </c>
      <c r="K165" s="214" t="s">
        <v>85</v>
      </c>
      <c r="L165" s="214" t="s">
        <v>22</v>
      </c>
      <c r="M165" s="174" t="s">
        <v>3053</v>
      </c>
    </row>
    <row r="166" spans="1:13" s="7" customFormat="1" ht="32.1" customHeight="1" x14ac:dyDescent="0.15">
      <c r="A166" s="193"/>
      <c r="B166" s="194"/>
      <c r="C166" s="184"/>
      <c r="D166" s="198"/>
      <c r="E166" s="171" t="s">
        <v>6</v>
      </c>
      <c r="F166" s="204" t="s">
        <v>3054</v>
      </c>
      <c r="G166" s="206" t="s">
        <v>137</v>
      </c>
      <c r="H166" s="179"/>
      <c r="I166" s="189"/>
      <c r="J166" s="206" t="s">
        <v>7047</v>
      </c>
      <c r="K166" s="211"/>
      <c r="L166" s="209"/>
      <c r="M166" s="178"/>
    </row>
    <row r="167" spans="1:13" s="7" customFormat="1" ht="44.1" customHeight="1" x14ac:dyDescent="0.15">
      <c r="A167" s="201"/>
      <c r="B167" s="198"/>
      <c r="C167" s="242">
        <v>4</v>
      </c>
      <c r="D167" s="204" t="s">
        <v>4445</v>
      </c>
      <c r="E167" s="185"/>
      <c r="F167" s="204" t="s">
        <v>4446</v>
      </c>
      <c r="G167" s="206" t="s">
        <v>4447</v>
      </c>
      <c r="H167" s="189"/>
      <c r="I167" s="206" t="s">
        <v>4445</v>
      </c>
      <c r="J167" s="206" t="s">
        <v>7048</v>
      </c>
      <c r="K167" s="212" t="s">
        <v>85</v>
      </c>
      <c r="L167" s="211"/>
      <c r="M167" s="187"/>
    </row>
    <row r="168" spans="1:13" s="7" customFormat="1" ht="44.1" customHeight="1" x14ac:dyDescent="0.15">
      <c r="A168" s="190">
        <v>61</v>
      </c>
      <c r="B168" s="191" t="s">
        <v>3059</v>
      </c>
      <c r="C168" s="202">
        <v>1</v>
      </c>
      <c r="D168" s="191" t="s">
        <v>3060</v>
      </c>
      <c r="E168" s="350" t="s">
        <v>5</v>
      </c>
      <c r="F168" s="216" t="s">
        <v>3061</v>
      </c>
      <c r="G168" s="203" t="s">
        <v>357</v>
      </c>
      <c r="H168" s="360" t="s">
        <v>3059</v>
      </c>
      <c r="I168" s="192" t="s">
        <v>3059</v>
      </c>
      <c r="J168" s="203" t="s">
        <v>358</v>
      </c>
      <c r="K168" s="310" t="s">
        <v>85</v>
      </c>
      <c r="L168" s="173" t="s">
        <v>17</v>
      </c>
      <c r="M168" s="174" t="s">
        <v>16</v>
      </c>
    </row>
    <row r="169" spans="1:13" s="7" customFormat="1" ht="44.1" customHeight="1" x14ac:dyDescent="0.15">
      <c r="A169" s="193"/>
      <c r="B169" s="194"/>
      <c r="C169" s="177"/>
      <c r="D169" s="194"/>
      <c r="E169" s="171" t="s">
        <v>6</v>
      </c>
      <c r="F169" s="191" t="s">
        <v>3062</v>
      </c>
      <c r="G169" s="206" t="s">
        <v>323</v>
      </c>
      <c r="H169" s="179"/>
      <c r="I169" s="179"/>
      <c r="J169" s="206" t="s">
        <v>7049</v>
      </c>
      <c r="K169" s="240"/>
      <c r="L169" s="179"/>
      <c r="M169" s="178"/>
    </row>
    <row r="170" spans="1:13" s="7" customFormat="1" ht="44.1" customHeight="1" x14ac:dyDescent="0.15">
      <c r="A170" s="193"/>
      <c r="B170" s="194"/>
      <c r="C170" s="177"/>
      <c r="D170" s="194"/>
      <c r="E170" s="180"/>
      <c r="F170" s="194"/>
      <c r="G170" s="206" t="s">
        <v>7050</v>
      </c>
      <c r="H170" s="179"/>
      <c r="I170" s="179"/>
      <c r="J170" s="206" t="s">
        <v>7051</v>
      </c>
      <c r="K170" s="211"/>
      <c r="L170" s="209"/>
      <c r="M170" s="178"/>
    </row>
    <row r="171" spans="1:13" s="7" customFormat="1" ht="44.1" customHeight="1" x14ac:dyDescent="0.15">
      <c r="A171" s="193"/>
      <c r="B171" s="194"/>
      <c r="C171" s="177"/>
      <c r="D171" s="194"/>
      <c r="E171" s="197"/>
      <c r="F171" s="198"/>
      <c r="G171" s="206" t="s">
        <v>3063</v>
      </c>
      <c r="H171" s="179"/>
      <c r="I171" s="179"/>
      <c r="J171" s="206" t="s">
        <v>7052</v>
      </c>
      <c r="K171" s="212" t="s">
        <v>83</v>
      </c>
      <c r="L171" s="211"/>
      <c r="M171" s="187"/>
    </row>
    <row r="172" spans="1:13" s="7" customFormat="1" ht="56.1" customHeight="1" x14ac:dyDescent="0.15">
      <c r="A172" s="193"/>
      <c r="B172" s="194"/>
      <c r="C172" s="184"/>
      <c r="D172" s="198"/>
      <c r="E172" s="185" t="s">
        <v>7</v>
      </c>
      <c r="F172" s="204" t="s">
        <v>269</v>
      </c>
      <c r="G172" s="206" t="s">
        <v>3065</v>
      </c>
      <c r="H172" s="179"/>
      <c r="I172" s="189"/>
      <c r="J172" s="206" t="s">
        <v>5645</v>
      </c>
      <c r="K172" s="212" t="s">
        <v>32</v>
      </c>
      <c r="L172" s="212" t="s">
        <v>3066</v>
      </c>
      <c r="M172" s="206" t="s">
        <v>2631</v>
      </c>
    </row>
    <row r="173" spans="1:13" s="7" customFormat="1" ht="56.1" customHeight="1" x14ac:dyDescent="0.15">
      <c r="A173" s="193"/>
      <c r="B173" s="194"/>
      <c r="C173" s="202">
        <v>2</v>
      </c>
      <c r="D173" s="191" t="s">
        <v>3067</v>
      </c>
      <c r="E173" s="350" t="s">
        <v>5</v>
      </c>
      <c r="F173" s="216" t="s">
        <v>3068</v>
      </c>
      <c r="G173" s="203" t="s">
        <v>3069</v>
      </c>
      <c r="H173" s="349"/>
      <c r="I173" s="192" t="s">
        <v>7053</v>
      </c>
      <c r="J173" s="203" t="s">
        <v>359</v>
      </c>
      <c r="K173" s="214" t="s">
        <v>85</v>
      </c>
      <c r="L173" s="173" t="s">
        <v>17</v>
      </c>
      <c r="M173" s="174" t="s">
        <v>16</v>
      </c>
    </row>
    <row r="174" spans="1:13" s="7" customFormat="1" ht="44.1" customHeight="1" x14ac:dyDescent="0.15">
      <c r="A174" s="193"/>
      <c r="B174" s="194"/>
      <c r="C174" s="177"/>
      <c r="D174" s="194"/>
      <c r="E174" s="171" t="s">
        <v>6</v>
      </c>
      <c r="F174" s="191" t="s">
        <v>3072</v>
      </c>
      <c r="G174" s="206" t="s">
        <v>3073</v>
      </c>
      <c r="H174" s="179"/>
      <c r="I174" s="179"/>
      <c r="J174" s="203" t="s">
        <v>360</v>
      </c>
      <c r="K174" s="211"/>
      <c r="L174" s="179"/>
      <c r="M174" s="178"/>
    </row>
    <row r="175" spans="1:13" s="7" customFormat="1" ht="56.1" customHeight="1" x14ac:dyDescent="0.15">
      <c r="A175" s="193"/>
      <c r="B175" s="194"/>
      <c r="C175" s="177"/>
      <c r="D175" s="194"/>
      <c r="E175" s="180"/>
      <c r="F175" s="194"/>
      <c r="G175" s="206" t="s">
        <v>3078</v>
      </c>
      <c r="H175" s="179"/>
      <c r="I175" s="179"/>
      <c r="J175" s="206" t="s">
        <v>3079</v>
      </c>
      <c r="K175" s="212" t="s">
        <v>83</v>
      </c>
      <c r="L175" s="209"/>
      <c r="M175" s="178"/>
    </row>
    <row r="176" spans="1:13" s="7" customFormat="1" ht="44.1" customHeight="1" x14ac:dyDescent="0.15">
      <c r="A176" s="193"/>
      <c r="B176" s="194"/>
      <c r="C176" s="177"/>
      <c r="D176" s="194"/>
      <c r="E176" s="197"/>
      <c r="F176" s="198"/>
      <c r="G176" s="206" t="s">
        <v>7055</v>
      </c>
      <c r="H176" s="179"/>
      <c r="I176" s="179"/>
      <c r="J176" s="206" t="s">
        <v>7056</v>
      </c>
      <c r="K176" s="212" t="s">
        <v>32</v>
      </c>
      <c r="L176" s="209"/>
      <c r="M176" s="178"/>
    </row>
    <row r="177" spans="1:13" s="7" customFormat="1" ht="44.1" customHeight="1" x14ac:dyDescent="0.15">
      <c r="A177" s="193"/>
      <c r="B177" s="194"/>
      <c r="C177" s="184"/>
      <c r="D177" s="198"/>
      <c r="E177" s="350" t="s">
        <v>7</v>
      </c>
      <c r="F177" s="216" t="s">
        <v>361</v>
      </c>
      <c r="G177" s="203" t="s">
        <v>362</v>
      </c>
      <c r="H177" s="349"/>
      <c r="I177" s="208"/>
      <c r="J177" s="203" t="s">
        <v>7382</v>
      </c>
      <c r="K177" s="354" t="s">
        <v>83</v>
      </c>
      <c r="L177" s="211"/>
      <c r="M177" s="187"/>
    </row>
    <row r="178" spans="1:13" s="7" customFormat="1" ht="56.1" customHeight="1" x14ac:dyDescent="0.15">
      <c r="A178" s="193"/>
      <c r="B178" s="194"/>
      <c r="C178" s="242">
        <v>3</v>
      </c>
      <c r="D178" s="204" t="s">
        <v>3091</v>
      </c>
      <c r="E178" s="185" t="s">
        <v>8</v>
      </c>
      <c r="F178" s="204" t="s">
        <v>4482</v>
      </c>
      <c r="G178" s="206" t="s">
        <v>5287</v>
      </c>
      <c r="H178" s="179"/>
      <c r="I178" s="206" t="s">
        <v>556</v>
      </c>
      <c r="J178" s="206" t="s">
        <v>7060</v>
      </c>
      <c r="K178" s="212" t="s">
        <v>85</v>
      </c>
      <c r="L178" s="206" t="s">
        <v>17</v>
      </c>
      <c r="M178" s="181" t="s">
        <v>16</v>
      </c>
    </row>
    <row r="179" spans="1:13" s="7" customFormat="1" ht="44.1" customHeight="1" x14ac:dyDescent="0.15">
      <c r="A179" s="193"/>
      <c r="B179" s="194"/>
      <c r="C179" s="202">
        <v>4</v>
      </c>
      <c r="D179" s="191" t="s">
        <v>434</v>
      </c>
      <c r="E179" s="171" t="s">
        <v>5</v>
      </c>
      <c r="F179" s="191" t="s">
        <v>3094</v>
      </c>
      <c r="G179" s="181" t="s">
        <v>29</v>
      </c>
      <c r="H179" s="178"/>
      <c r="I179" s="174" t="s">
        <v>434</v>
      </c>
      <c r="J179" s="181" t="s">
        <v>7061</v>
      </c>
      <c r="K179" s="214" t="s">
        <v>85</v>
      </c>
      <c r="L179" s="173" t="s">
        <v>17</v>
      </c>
      <c r="M179" s="174" t="s">
        <v>16</v>
      </c>
    </row>
    <row r="180" spans="1:13" s="7" customFormat="1" ht="44.1" customHeight="1" x14ac:dyDescent="0.15">
      <c r="A180" s="193"/>
      <c r="B180" s="194"/>
      <c r="C180" s="177"/>
      <c r="D180" s="194"/>
      <c r="E180" s="180"/>
      <c r="F180" s="194"/>
      <c r="G180" s="181" t="s">
        <v>7062</v>
      </c>
      <c r="H180" s="178"/>
      <c r="I180" s="178"/>
      <c r="J180" s="181" t="s">
        <v>7063</v>
      </c>
      <c r="K180" s="209"/>
      <c r="L180" s="179"/>
      <c r="M180" s="178"/>
    </row>
    <row r="181" spans="1:13" s="7" customFormat="1" ht="44.1" customHeight="1" x14ac:dyDescent="0.15">
      <c r="A181" s="193"/>
      <c r="B181" s="194"/>
      <c r="C181" s="177"/>
      <c r="D181" s="194"/>
      <c r="E181" s="180"/>
      <c r="F181" s="194"/>
      <c r="G181" s="181" t="s">
        <v>6726</v>
      </c>
      <c r="H181" s="178"/>
      <c r="I181" s="178"/>
      <c r="J181" s="181" t="s">
        <v>6727</v>
      </c>
      <c r="K181" s="211"/>
      <c r="L181" s="179"/>
      <c r="M181" s="178"/>
    </row>
    <row r="182" spans="1:13" s="7" customFormat="1" ht="44.1" customHeight="1" x14ac:dyDescent="0.15">
      <c r="A182" s="193"/>
      <c r="B182" s="194"/>
      <c r="C182" s="177"/>
      <c r="D182" s="194"/>
      <c r="E182" s="180"/>
      <c r="F182" s="194"/>
      <c r="G182" s="181" t="s">
        <v>3095</v>
      </c>
      <c r="H182" s="178"/>
      <c r="I182" s="178"/>
      <c r="J182" s="181" t="s">
        <v>3095</v>
      </c>
      <c r="K182" s="214" t="s">
        <v>3097</v>
      </c>
      <c r="L182" s="209"/>
      <c r="M182" s="178"/>
    </row>
    <row r="183" spans="1:13" s="7" customFormat="1" ht="44.1" customHeight="1" x14ac:dyDescent="0.15">
      <c r="A183" s="193"/>
      <c r="B183" s="194"/>
      <c r="C183" s="177"/>
      <c r="D183" s="194"/>
      <c r="E183" s="180"/>
      <c r="F183" s="194"/>
      <c r="G183" s="181" t="s">
        <v>3098</v>
      </c>
      <c r="H183" s="178"/>
      <c r="I183" s="178"/>
      <c r="J183" s="181" t="s">
        <v>3098</v>
      </c>
      <c r="K183" s="211"/>
      <c r="L183" s="209"/>
      <c r="M183" s="178"/>
    </row>
    <row r="184" spans="1:13" s="7" customFormat="1" ht="68.099999999999994" customHeight="1" x14ac:dyDescent="0.15">
      <c r="A184" s="193"/>
      <c r="B184" s="194"/>
      <c r="C184" s="177"/>
      <c r="D184" s="194"/>
      <c r="E184" s="197"/>
      <c r="F184" s="198"/>
      <c r="G184" s="181" t="s">
        <v>3100</v>
      </c>
      <c r="H184" s="178"/>
      <c r="I184" s="178"/>
      <c r="J184" s="181" t="s">
        <v>3100</v>
      </c>
      <c r="K184" s="269" t="s">
        <v>3102</v>
      </c>
      <c r="L184" s="209"/>
      <c r="M184" s="178"/>
    </row>
    <row r="185" spans="1:13" s="7" customFormat="1" ht="44.1" customHeight="1" x14ac:dyDescent="0.15">
      <c r="A185" s="193"/>
      <c r="B185" s="194"/>
      <c r="C185" s="177"/>
      <c r="D185" s="194"/>
      <c r="E185" s="171" t="s">
        <v>6</v>
      </c>
      <c r="F185" s="191" t="s">
        <v>3103</v>
      </c>
      <c r="G185" s="181" t="s">
        <v>436</v>
      </c>
      <c r="H185" s="178"/>
      <c r="I185" s="178"/>
      <c r="J185" s="181" t="s">
        <v>232</v>
      </c>
      <c r="K185" s="214" t="s">
        <v>85</v>
      </c>
      <c r="L185" s="209"/>
      <c r="M185" s="178"/>
    </row>
    <row r="186" spans="1:13" s="7" customFormat="1" ht="44.1" customHeight="1" x14ac:dyDescent="0.15">
      <c r="A186" s="193"/>
      <c r="B186" s="194"/>
      <c r="C186" s="177"/>
      <c r="D186" s="194"/>
      <c r="E186" s="180"/>
      <c r="F186" s="194"/>
      <c r="G186" s="181" t="s">
        <v>3104</v>
      </c>
      <c r="H186" s="178"/>
      <c r="I186" s="178"/>
      <c r="J186" s="181" t="s">
        <v>3105</v>
      </c>
      <c r="K186" s="211"/>
      <c r="L186" s="209"/>
      <c r="M186" s="178"/>
    </row>
    <row r="187" spans="1:13" s="7" customFormat="1" ht="68.099999999999994" customHeight="1" x14ac:dyDescent="0.15">
      <c r="A187" s="193"/>
      <c r="B187" s="194"/>
      <c r="C187" s="177"/>
      <c r="D187" s="194"/>
      <c r="E187" s="197"/>
      <c r="F187" s="198"/>
      <c r="G187" s="181" t="s">
        <v>144</v>
      </c>
      <c r="H187" s="178"/>
      <c r="I187" s="178"/>
      <c r="J187" s="181" t="s">
        <v>144</v>
      </c>
      <c r="K187" s="269" t="s">
        <v>3107</v>
      </c>
      <c r="L187" s="209"/>
      <c r="M187" s="178"/>
    </row>
    <row r="188" spans="1:13" s="7" customFormat="1" ht="44.1" customHeight="1" x14ac:dyDescent="0.15">
      <c r="A188" s="193"/>
      <c r="B188" s="194"/>
      <c r="C188" s="177"/>
      <c r="D188" s="194"/>
      <c r="E188" s="171" t="s">
        <v>7</v>
      </c>
      <c r="F188" s="191" t="s">
        <v>3108</v>
      </c>
      <c r="G188" s="181" t="s">
        <v>3109</v>
      </c>
      <c r="H188" s="178"/>
      <c r="I188" s="178"/>
      <c r="J188" s="181" t="s">
        <v>298</v>
      </c>
      <c r="K188" s="214" t="s">
        <v>85</v>
      </c>
      <c r="L188" s="209"/>
      <c r="M188" s="178"/>
    </row>
    <row r="189" spans="1:13" s="7" customFormat="1" ht="44.1" customHeight="1" x14ac:dyDescent="0.15">
      <c r="A189" s="193"/>
      <c r="B189" s="194"/>
      <c r="C189" s="177"/>
      <c r="D189" s="194"/>
      <c r="E189" s="180"/>
      <c r="F189" s="194"/>
      <c r="G189" s="181" t="s">
        <v>3110</v>
      </c>
      <c r="H189" s="178"/>
      <c r="I189" s="178"/>
      <c r="J189" s="181" t="s">
        <v>3111</v>
      </c>
      <c r="K189" s="209"/>
      <c r="L189" s="209"/>
      <c r="M189" s="178"/>
    </row>
    <row r="190" spans="1:13" s="7" customFormat="1" ht="44.1" customHeight="1" x14ac:dyDescent="0.15">
      <c r="A190" s="193"/>
      <c r="B190" s="194"/>
      <c r="C190" s="177"/>
      <c r="D190" s="194"/>
      <c r="E190" s="180"/>
      <c r="F190" s="194"/>
      <c r="G190" s="181" t="s">
        <v>3112</v>
      </c>
      <c r="H190" s="178"/>
      <c r="I190" s="178"/>
      <c r="J190" s="181" t="s">
        <v>3113</v>
      </c>
      <c r="K190" s="209"/>
      <c r="L190" s="209"/>
      <c r="M190" s="178"/>
    </row>
    <row r="191" spans="1:13" s="7" customFormat="1" ht="44.1" customHeight="1" x14ac:dyDescent="0.15">
      <c r="A191" s="193"/>
      <c r="B191" s="194"/>
      <c r="C191" s="177"/>
      <c r="D191" s="194"/>
      <c r="E191" s="180"/>
      <c r="F191" s="194"/>
      <c r="G191" s="181" t="s">
        <v>3114</v>
      </c>
      <c r="H191" s="178"/>
      <c r="I191" s="178"/>
      <c r="J191" s="181" t="s">
        <v>3115</v>
      </c>
      <c r="K191" s="209"/>
      <c r="L191" s="209"/>
      <c r="M191" s="178"/>
    </row>
    <row r="192" spans="1:13" s="7" customFormat="1" ht="56.1" customHeight="1" x14ac:dyDescent="0.15">
      <c r="A192" s="193"/>
      <c r="B192" s="194"/>
      <c r="C192" s="177"/>
      <c r="D192" s="194"/>
      <c r="E192" s="180"/>
      <c r="F192" s="194"/>
      <c r="G192" s="181" t="s">
        <v>5314</v>
      </c>
      <c r="H192" s="178"/>
      <c r="I192" s="178"/>
      <c r="J192" s="181" t="s">
        <v>5315</v>
      </c>
      <c r="K192" s="209"/>
      <c r="L192" s="209"/>
      <c r="M192" s="178"/>
    </row>
    <row r="193" spans="1:13" s="7" customFormat="1" ht="32.1" customHeight="1" x14ac:dyDescent="0.15">
      <c r="A193" s="193"/>
      <c r="B193" s="194"/>
      <c r="C193" s="177"/>
      <c r="D193" s="194"/>
      <c r="E193" s="180"/>
      <c r="F193" s="194"/>
      <c r="G193" s="181" t="s">
        <v>3116</v>
      </c>
      <c r="H193" s="178"/>
      <c r="I193" s="178"/>
      <c r="J193" s="181" t="s">
        <v>3117</v>
      </c>
      <c r="K193" s="211"/>
      <c r="L193" s="209"/>
      <c r="M193" s="178"/>
    </row>
    <row r="194" spans="1:13" s="7" customFormat="1" ht="44.1" customHeight="1" x14ac:dyDescent="0.15">
      <c r="A194" s="193"/>
      <c r="B194" s="194"/>
      <c r="C194" s="177"/>
      <c r="D194" s="194"/>
      <c r="E194" s="180"/>
      <c r="F194" s="194"/>
      <c r="G194" s="181" t="s">
        <v>3118</v>
      </c>
      <c r="H194" s="178"/>
      <c r="I194" s="178"/>
      <c r="J194" s="181" t="s">
        <v>3119</v>
      </c>
      <c r="K194" s="214" t="s">
        <v>83</v>
      </c>
      <c r="L194" s="209"/>
      <c r="M194" s="178"/>
    </row>
    <row r="195" spans="1:13" s="7" customFormat="1" ht="44.1" customHeight="1" x14ac:dyDescent="0.15">
      <c r="A195" s="193"/>
      <c r="B195" s="194"/>
      <c r="C195" s="177"/>
      <c r="D195" s="194"/>
      <c r="E195" s="180"/>
      <c r="F195" s="194"/>
      <c r="G195" s="181" t="s">
        <v>3120</v>
      </c>
      <c r="H195" s="178"/>
      <c r="I195" s="178"/>
      <c r="J195" s="181" t="s">
        <v>3121</v>
      </c>
      <c r="K195" s="211"/>
      <c r="L195" s="209"/>
      <c r="M195" s="178"/>
    </row>
    <row r="196" spans="1:13" s="7" customFormat="1" ht="68.099999999999994" customHeight="1" x14ac:dyDescent="0.15">
      <c r="A196" s="193"/>
      <c r="B196" s="194"/>
      <c r="C196" s="177"/>
      <c r="D196" s="194"/>
      <c r="E196" s="180"/>
      <c r="F196" s="194"/>
      <c r="G196" s="181" t="s">
        <v>3122</v>
      </c>
      <c r="H196" s="178"/>
      <c r="I196" s="178"/>
      <c r="J196" s="181" t="s">
        <v>3122</v>
      </c>
      <c r="K196" s="212" t="s">
        <v>3124</v>
      </c>
      <c r="L196" s="209"/>
      <c r="M196" s="178"/>
    </row>
    <row r="197" spans="1:13" s="7" customFormat="1" ht="68.099999999999994" customHeight="1" x14ac:dyDescent="0.15">
      <c r="A197" s="243"/>
      <c r="B197" s="244"/>
      <c r="C197" s="195"/>
      <c r="D197" s="244"/>
      <c r="E197" s="197"/>
      <c r="F197" s="198"/>
      <c r="G197" s="181" t="s">
        <v>437</v>
      </c>
      <c r="H197" s="178"/>
      <c r="I197" s="178"/>
      <c r="J197" s="181" t="s">
        <v>437</v>
      </c>
      <c r="K197" s="206" t="s">
        <v>2746</v>
      </c>
      <c r="L197" s="179"/>
      <c r="M197" s="178"/>
    </row>
    <row r="198" spans="1:13" s="7" customFormat="1" ht="44.1" customHeight="1" x14ac:dyDescent="0.15">
      <c r="A198" s="193"/>
      <c r="B198" s="194"/>
      <c r="C198" s="177"/>
      <c r="D198" s="194"/>
      <c r="E198" s="171" t="s">
        <v>8</v>
      </c>
      <c r="F198" s="191" t="s">
        <v>3126</v>
      </c>
      <c r="G198" s="181" t="s">
        <v>145</v>
      </c>
      <c r="H198" s="178"/>
      <c r="I198" s="178"/>
      <c r="J198" s="181" t="s">
        <v>438</v>
      </c>
      <c r="K198" s="217" t="s">
        <v>85</v>
      </c>
      <c r="L198" s="209"/>
      <c r="M198" s="178"/>
    </row>
    <row r="199" spans="1:13" s="7" customFormat="1" ht="44.1" customHeight="1" x14ac:dyDescent="0.15">
      <c r="A199" s="193"/>
      <c r="B199" s="194"/>
      <c r="C199" s="177"/>
      <c r="D199" s="194"/>
      <c r="E199" s="180"/>
      <c r="F199" s="194"/>
      <c r="G199" s="181" t="s">
        <v>7064</v>
      </c>
      <c r="H199" s="178"/>
      <c r="I199" s="178"/>
      <c r="J199" s="181" t="s">
        <v>7065</v>
      </c>
      <c r="K199" s="268"/>
      <c r="L199" s="209"/>
      <c r="M199" s="178"/>
    </row>
    <row r="200" spans="1:13" s="7" customFormat="1" ht="44.1" customHeight="1" x14ac:dyDescent="0.15">
      <c r="A200" s="193"/>
      <c r="B200" s="194"/>
      <c r="C200" s="177"/>
      <c r="D200" s="194"/>
      <c r="E200" s="180"/>
      <c r="F200" s="194"/>
      <c r="G200" s="206" t="s">
        <v>3127</v>
      </c>
      <c r="H200" s="179"/>
      <c r="I200" s="179"/>
      <c r="J200" s="181" t="s">
        <v>7066</v>
      </c>
      <c r="K200" s="214" t="s">
        <v>32</v>
      </c>
      <c r="L200" s="209"/>
      <c r="M200" s="178"/>
    </row>
    <row r="201" spans="1:13" s="7" customFormat="1" ht="44.1" customHeight="1" x14ac:dyDescent="0.15">
      <c r="A201" s="193"/>
      <c r="B201" s="194"/>
      <c r="C201" s="177"/>
      <c r="D201" s="194"/>
      <c r="E201" s="180"/>
      <c r="F201" s="194"/>
      <c r="G201" s="206" t="s">
        <v>7067</v>
      </c>
      <c r="H201" s="179"/>
      <c r="I201" s="179"/>
      <c r="J201" s="181" t="s">
        <v>7068</v>
      </c>
      <c r="K201" s="209"/>
      <c r="L201" s="209"/>
      <c r="M201" s="178"/>
    </row>
    <row r="202" spans="1:13" s="7" customFormat="1" ht="44.1" customHeight="1" x14ac:dyDescent="0.15">
      <c r="A202" s="193"/>
      <c r="B202" s="194"/>
      <c r="C202" s="177"/>
      <c r="D202" s="194"/>
      <c r="E202" s="180"/>
      <c r="F202" s="194"/>
      <c r="G202" s="206" t="s">
        <v>233</v>
      </c>
      <c r="H202" s="179"/>
      <c r="I202" s="179"/>
      <c r="J202" s="181" t="s">
        <v>7069</v>
      </c>
      <c r="K202" s="209"/>
      <c r="L202" s="209"/>
      <c r="M202" s="178"/>
    </row>
    <row r="203" spans="1:13" s="7" customFormat="1" ht="44.1" customHeight="1" x14ac:dyDescent="0.15">
      <c r="A203" s="193"/>
      <c r="B203" s="194"/>
      <c r="C203" s="177"/>
      <c r="D203" s="194"/>
      <c r="E203" s="180"/>
      <c r="F203" s="194"/>
      <c r="G203" s="206" t="s">
        <v>3128</v>
      </c>
      <c r="H203" s="179"/>
      <c r="I203" s="179"/>
      <c r="J203" s="181" t="s">
        <v>7070</v>
      </c>
      <c r="K203" s="209"/>
      <c r="L203" s="209"/>
      <c r="M203" s="178"/>
    </row>
    <row r="204" spans="1:13" s="7" customFormat="1" ht="56.1" customHeight="1" x14ac:dyDescent="0.15">
      <c r="A204" s="193"/>
      <c r="B204" s="194"/>
      <c r="C204" s="177"/>
      <c r="D204" s="194"/>
      <c r="E204" s="180"/>
      <c r="F204" s="194"/>
      <c r="G204" s="206" t="s">
        <v>3130</v>
      </c>
      <c r="H204" s="179"/>
      <c r="I204" s="179"/>
      <c r="J204" s="181" t="s">
        <v>7071</v>
      </c>
      <c r="K204" s="209"/>
      <c r="L204" s="209"/>
      <c r="M204" s="178"/>
    </row>
    <row r="205" spans="1:13" s="7" customFormat="1" ht="44.1" customHeight="1" x14ac:dyDescent="0.15">
      <c r="A205" s="193"/>
      <c r="B205" s="194"/>
      <c r="C205" s="177"/>
      <c r="D205" s="194"/>
      <c r="E205" s="180"/>
      <c r="F205" s="194"/>
      <c r="G205" s="206" t="s">
        <v>3132</v>
      </c>
      <c r="H205" s="179"/>
      <c r="I205" s="179"/>
      <c r="J205" s="181" t="s">
        <v>7072</v>
      </c>
      <c r="K205" s="211"/>
      <c r="L205" s="209"/>
      <c r="M205" s="178"/>
    </row>
    <row r="206" spans="1:13" s="7" customFormat="1" ht="80.099999999999994" customHeight="1" x14ac:dyDescent="0.15">
      <c r="A206" s="193"/>
      <c r="B206" s="194"/>
      <c r="C206" s="177"/>
      <c r="D206" s="194"/>
      <c r="E206" s="180"/>
      <c r="F206" s="194"/>
      <c r="G206" s="206" t="s">
        <v>3134</v>
      </c>
      <c r="H206" s="179"/>
      <c r="I206" s="179"/>
      <c r="J206" s="206" t="s">
        <v>3134</v>
      </c>
      <c r="K206" s="212" t="s">
        <v>3136</v>
      </c>
      <c r="L206" s="209"/>
      <c r="M206" s="178"/>
    </row>
    <row r="207" spans="1:13" s="7" customFormat="1" ht="68.099999999999994" customHeight="1" x14ac:dyDescent="0.15">
      <c r="A207" s="193"/>
      <c r="B207" s="194"/>
      <c r="C207" s="177"/>
      <c r="D207" s="194"/>
      <c r="E207" s="180"/>
      <c r="F207" s="194"/>
      <c r="G207" s="206" t="s">
        <v>3137</v>
      </c>
      <c r="H207" s="179"/>
      <c r="I207" s="179"/>
      <c r="J207" s="206" t="s">
        <v>3137</v>
      </c>
      <c r="K207" s="212" t="s">
        <v>3139</v>
      </c>
      <c r="L207" s="209"/>
      <c r="M207" s="178"/>
    </row>
    <row r="208" spans="1:13" s="7" customFormat="1" ht="44.1" customHeight="1" x14ac:dyDescent="0.15">
      <c r="A208" s="193"/>
      <c r="B208" s="194"/>
      <c r="C208" s="177"/>
      <c r="D208" s="194"/>
      <c r="E208" s="197"/>
      <c r="F208" s="198"/>
      <c r="G208" s="206" t="s">
        <v>3140</v>
      </c>
      <c r="H208" s="179"/>
      <c r="I208" s="179"/>
      <c r="J208" s="206" t="s">
        <v>3140</v>
      </c>
      <c r="K208" s="206" t="s">
        <v>440</v>
      </c>
      <c r="L208" s="179"/>
      <c r="M208" s="178"/>
    </row>
    <row r="209" spans="1:13" s="7" customFormat="1" ht="44.1" customHeight="1" x14ac:dyDescent="0.15">
      <c r="A209" s="193"/>
      <c r="B209" s="194"/>
      <c r="C209" s="177"/>
      <c r="D209" s="194"/>
      <c r="E209" s="171" t="s">
        <v>9</v>
      </c>
      <c r="F209" s="191" t="s">
        <v>3142</v>
      </c>
      <c r="G209" s="206" t="s">
        <v>7073</v>
      </c>
      <c r="H209" s="179"/>
      <c r="I209" s="179"/>
      <c r="J209" s="206" t="s">
        <v>7074</v>
      </c>
      <c r="K209" s="212" t="s">
        <v>85</v>
      </c>
      <c r="L209" s="209"/>
      <c r="M209" s="178"/>
    </row>
    <row r="210" spans="1:13" s="7" customFormat="1" ht="44.1" customHeight="1" x14ac:dyDescent="0.15">
      <c r="A210" s="193"/>
      <c r="B210" s="194"/>
      <c r="C210" s="177"/>
      <c r="D210" s="194"/>
      <c r="E210" s="180"/>
      <c r="F210" s="194"/>
      <c r="G210" s="206" t="s">
        <v>3143</v>
      </c>
      <c r="H210" s="179"/>
      <c r="I210" s="179"/>
      <c r="J210" s="206" t="s">
        <v>7075</v>
      </c>
      <c r="K210" s="212" t="s">
        <v>32</v>
      </c>
      <c r="L210" s="209"/>
      <c r="M210" s="178"/>
    </row>
    <row r="211" spans="1:13" s="7" customFormat="1" ht="56.1" customHeight="1" x14ac:dyDescent="0.15">
      <c r="A211" s="193"/>
      <c r="B211" s="194"/>
      <c r="C211" s="177"/>
      <c r="D211" s="194"/>
      <c r="E211" s="180"/>
      <c r="F211" s="194"/>
      <c r="G211" s="206" t="s">
        <v>3145</v>
      </c>
      <c r="H211" s="179"/>
      <c r="I211" s="179"/>
      <c r="J211" s="206" t="s">
        <v>3145</v>
      </c>
      <c r="K211" s="212" t="s">
        <v>270</v>
      </c>
      <c r="L211" s="209"/>
      <c r="M211" s="178"/>
    </row>
    <row r="212" spans="1:13" s="7" customFormat="1" ht="56.1" customHeight="1" x14ac:dyDescent="0.15">
      <c r="A212" s="193"/>
      <c r="B212" s="194"/>
      <c r="C212" s="177"/>
      <c r="D212" s="194"/>
      <c r="E212" s="180"/>
      <c r="F212" s="194"/>
      <c r="G212" s="206" t="s">
        <v>146</v>
      </c>
      <c r="H212" s="179"/>
      <c r="I212" s="179"/>
      <c r="J212" s="206" t="s">
        <v>146</v>
      </c>
      <c r="K212" s="214" t="s">
        <v>3148</v>
      </c>
      <c r="L212" s="209"/>
      <c r="M212" s="178"/>
    </row>
    <row r="213" spans="1:13" s="7" customFormat="1" ht="32.1" customHeight="1" x14ac:dyDescent="0.15">
      <c r="A213" s="193"/>
      <c r="B213" s="194"/>
      <c r="C213" s="177"/>
      <c r="D213" s="194"/>
      <c r="E213" s="180"/>
      <c r="F213" s="194"/>
      <c r="G213" s="206" t="s">
        <v>3149</v>
      </c>
      <c r="H213" s="179"/>
      <c r="I213" s="179"/>
      <c r="J213" s="206" t="s">
        <v>3149</v>
      </c>
      <c r="K213" s="209"/>
      <c r="L213" s="209"/>
      <c r="M213" s="178"/>
    </row>
    <row r="214" spans="1:13" s="7" customFormat="1" ht="32.1" customHeight="1" x14ac:dyDescent="0.15">
      <c r="A214" s="193"/>
      <c r="B214" s="194"/>
      <c r="C214" s="177"/>
      <c r="D214" s="194"/>
      <c r="E214" s="180"/>
      <c r="F214" s="194"/>
      <c r="G214" s="206" t="s">
        <v>3151</v>
      </c>
      <c r="H214" s="179"/>
      <c r="I214" s="179"/>
      <c r="J214" s="206" t="s">
        <v>3151</v>
      </c>
      <c r="K214" s="211"/>
      <c r="L214" s="209"/>
      <c r="M214" s="178"/>
    </row>
    <row r="215" spans="1:13" s="7" customFormat="1" ht="56.1" customHeight="1" x14ac:dyDescent="0.15">
      <c r="A215" s="193"/>
      <c r="B215" s="194"/>
      <c r="C215" s="177"/>
      <c r="D215" s="194"/>
      <c r="E215" s="180"/>
      <c r="F215" s="194"/>
      <c r="G215" s="206" t="s">
        <v>3153</v>
      </c>
      <c r="H215" s="179"/>
      <c r="I215" s="179"/>
      <c r="J215" s="206" t="s">
        <v>3153</v>
      </c>
      <c r="K215" s="214" t="s">
        <v>3155</v>
      </c>
      <c r="L215" s="209"/>
      <c r="M215" s="178"/>
    </row>
    <row r="216" spans="1:13" s="7" customFormat="1" ht="32.1" customHeight="1" x14ac:dyDescent="0.15">
      <c r="A216" s="193"/>
      <c r="B216" s="194"/>
      <c r="C216" s="177"/>
      <c r="D216" s="194"/>
      <c r="E216" s="180"/>
      <c r="F216" s="194"/>
      <c r="G216" s="206" t="s">
        <v>3156</v>
      </c>
      <c r="H216" s="179"/>
      <c r="I216" s="179"/>
      <c r="J216" s="206" t="s">
        <v>3156</v>
      </c>
      <c r="K216" s="209"/>
      <c r="L216" s="209"/>
      <c r="M216" s="178"/>
    </row>
    <row r="217" spans="1:13" s="7" customFormat="1" ht="32.1" customHeight="1" x14ac:dyDescent="0.15">
      <c r="A217" s="193"/>
      <c r="B217" s="194"/>
      <c r="C217" s="177"/>
      <c r="D217" s="194"/>
      <c r="E217" s="180"/>
      <c r="F217" s="194"/>
      <c r="G217" s="206" t="s">
        <v>3158</v>
      </c>
      <c r="H217" s="179"/>
      <c r="I217" s="179"/>
      <c r="J217" s="206" t="s">
        <v>3158</v>
      </c>
      <c r="K217" s="209"/>
      <c r="L217" s="209"/>
      <c r="M217" s="178"/>
    </row>
    <row r="218" spans="1:13" s="7" customFormat="1" ht="32.1" customHeight="1" x14ac:dyDescent="0.15">
      <c r="A218" s="193"/>
      <c r="B218" s="194"/>
      <c r="C218" s="177"/>
      <c r="D218" s="194"/>
      <c r="E218" s="197"/>
      <c r="F218" s="198"/>
      <c r="G218" s="206" t="s">
        <v>3160</v>
      </c>
      <c r="H218" s="179"/>
      <c r="I218" s="179"/>
      <c r="J218" s="206" t="s">
        <v>3160</v>
      </c>
      <c r="K218" s="211"/>
      <c r="L218" s="209"/>
      <c r="M218" s="178"/>
    </row>
    <row r="219" spans="1:13" s="7" customFormat="1" ht="32.1" customHeight="1" x14ac:dyDescent="0.15">
      <c r="A219" s="193"/>
      <c r="B219" s="194"/>
      <c r="C219" s="177"/>
      <c r="D219" s="194"/>
      <c r="E219" s="171" t="s">
        <v>12</v>
      </c>
      <c r="F219" s="191" t="s">
        <v>5323</v>
      </c>
      <c r="G219" s="181" t="s">
        <v>5324</v>
      </c>
      <c r="H219" s="178"/>
      <c r="I219" s="178"/>
      <c r="J219" s="181" t="s">
        <v>7076</v>
      </c>
      <c r="K219" s="214" t="s">
        <v>85</v>
      </c>
      <c r="L219" s="209"/>
      <c r="M219" s="178"/>
    </row>
    <row r="220" spans="1:13" s="7" customFormat="1" ht="32.1" customHeight="1" x14ac:dyDescent="0.15">
      <c r="A220" s="193"/>
      <c r="B220" s="194"/>
      <c r="C220" s="177"/>
      <c r="D220" s="194"/>
      <c r="E220" s="180"/>
      <c r="F220" s="194"/>
      <c r="G220" s="181" t="s">
        <v>5326</v>
      </c>
      <c r="H220" s="178"/>
      <c r="I220" s="178"/>
      <c r="J220" s="181" t="s">
        <v>7077</v>
      </c>
      <c r="K220" s="209"/>
      <c r="L220" s="209"/>
      <c r="M220" s="178"/>
    </row>
    <row r="221" spans="1:13" s="7" customFormat="1" ht="32.1" customHeight="1" x14ac:dyDescent="0.15">
      <c r="A221" s="193"/>
      <c r="B221" s="194"/>
      <c r="C221" s="177"/>
      <c r="D221" s="194"/>
      <c r="E221" s="180"/>
      <c r="F221" s="194"/>
      <c r="G221" s="181" t="s">
        <v>5328</v>
      </c>
      <c r="H221" s="178"/>
      <c r="I221" s="178"/>
      <c r="J221" s="181" t="s">
        <v>7078</v>
      </c>
      <c r="K221" s="209"/>
      <c r="L221" s="209"/>
      <c r="M221" s="178"/>
    </row>
    <row r="222" spans="1:13" s="7" customFormat="1" ht="32.1" customHeight="1" x14ac:dyDescent="0.15">
      <c r="A222" s="193"/>
      <c r="B222" s="194"/>
      <c r="C222" s="177"/>
      <c r="D222" s="194"/>
      <c r="E222" s="197"/>
      <c r="F222" s="198"/>
      <c r="G222" s="181" t="s">
        <v>5330</v>
      </c>
      <c r="H222" s="178"/>
      <c r="I222" s="178"/>
      <c r="J222" s="181" t="s">
        <v>7079</v>
      </c>
      <c r="K222" s="209"/>
      <c r="L222" s="209"/>
      <c r="M222" s="178"/>
    </row>
    <row r="223" spans="1:13" s="7" customFormat="1" ht="44.1" customHeight="1" x14ac:dyDescent="0.15">
      <c r="A223" s="193"/>
      <c r="B223" s="194"/>
      <c r="C223" s="177"/>
      <c r="D223" s="194"/>
      <c r="E223" s="171" t="s">
        <v>13</v>
      </c>
      <c r="F223" s="191" t="s">
        <v>3162</v>
      </c>
      <c r="G223" s="206" t="s">
        <v>3163</v>
      </c>
      <c r="H223" s="179"/>
      <c r="I223" s="179"/>
      <c r="J223" s="206" t="s">
        <v>7080</v>
      </c>
      <c r="K223" s="211"/>
      <c r="L223" s="209"/>
      <c r="M223" s="178"/>
    </row>
    <row r="224" spans="1:13" s="7" customFormat="1" ht="44.1" customHeight="1" x14ac:dyDescent="0.15">
      <c r="A224" s="193"/>
      <c r="B224" s="194"/>
      <c r="C224" s="177"/>
      <c r="D224" s="194"/>
      <c r="E224" s="180"/>
      <c r="F224" s="194"/>
      <c r="G224" s="206" t="s">
        <v>3165</v>
      </c>
      <c r="H224" s="179"/>
      <c r="I224" s="179"/>
      <c r="J224" s="206" t="s">
        <v>3165</v>
      </c>
      <c r="K224" s="212" t="s">
        <v>3167</v>
      </c>
      <c r="L224" s="209"/>
      <c r="M224" s="178"/>
    </row>
    <row r="225" spans="1:13" s="7" customFormat="1" ht="44.1" customHeight="1" x14ac:dyDescent="0.15">
      <c r="A225" s="193"/>
      <c r="B225" s="194"/>
      <c r="C225" s="177"/>
      <c r="D225" s="194"/>
      <c r="E225" s="180"/>
      <c r="F225" s="194"/>
      <c r="G225" s="206" t="s">
        <v>3168</v>
      </c>
      <c r="H225" s="179"/>
      <c r="I225" s="179"/>
      <c r="J225" s="206" t="s">
        <v>7081</v>
      </c>
      <c r="K225" s="212" t="s">
        <v>83</v>
      </c>
      <c r="L225" s="209"/>
      <c r="M225" s="178"/>
    </row>
    <row r="226" spans="1:13" s="7" customFormat="1" ht="44.1" customHeight="1" x14ac:dyDescent="0.15">
      <c r="A226" s="193"/>
      <c r="B226" s="194"/>
      <c r="C226" s="177"/>
      <c r="D226" s="194"/>
      <c r="E226" s="197"/>
      <c r="F226" s="198"/>
      <c r="G226" s="269" t="s">
        <v>7082</v>
      </c>
      <c r="H226" s="240"/>
      <c r="I226" s="240"/>
      <c r="J226" s="269" t="s">
        <v>7083</v>
      </c>
      <c r="K226" s="212" t="s">
        <v>80</v>
      </c>
      <c r="L226" s="209"/>
      <c r="M226" s="178"/>
    </row>
    <row r="227" spans="1:13" s="7" customFormat="1" ht="44.1" customHeight="1" x14ac:dyDescent="0.15">
      <c r="A227" s="193"/>
      <c r="B227" s="194"/>
      <c r="C227" s="177"/>
      <c r="D227" s="194"/>
      <c r="E227" s="171" t="s">
        <v>14</v>
      </c>
      <c r="F227" s="191" t="s">
        <v>3177</v>
      </c>
      <c r="G227" s="206" t="s">
        <v>3180</v>
      </c>
      <c r="H227" s="179"/>
      <c r="I227" s="179"/>
      <c r="J227" s="206" t="s">
        <v>7084</v>
      </c>
      <c r="K227" s="212" t="s">
        <v>85</v>
      </c>
      <c r="L227" s="209"/>
      <c r="M227" s="178"/>
    </row>
    <row r="228" spans="1:13" s="7" customFormat="1" ht="44.1" customHeight="1" x14ac:dyDescent="0.15">
      <c r="A228" s="193"/>
      <c r="B228" s="194"/>
      <c r="C228" s="177"/>
      <c r="D228" s="194"/>
      <c r="E228" s="180"/>
      <c r="F228" s="194"/>
      <c r="G228" s="206" t="s">
        <v>7085</v>
      </c>
      <c r="H228" s="179"/>
      <c r="I228" s="179"/>
      <c r="J228" s="206" t="s">
        <v>7086</v>
      </c>
      <c r="K228" s="214" t="s">
        <v>32</v>
      </c>
      <c r="L228" s="209"/>
      <c r="M228" s="178"/>
    </row>
    <row r="229" spans="1:13" s="7" customFormat="1" ht="44.1" customHeight="1" x14ac:dyDescent="0.15">
      <c r="A229" s="193"/>
      <c r="B229" s="194"/>
      <c r="C229" s="177"/>
      <c r="D229" s="194"/>
      <c r="E229" s="197"/>
      <c r="F229" s="198"/>
      <c r="G229" s="206" t="s">
        <v>5332</v>
      </c>
      <c r="H229" s="179"/>
      <c r="I229" s="179"/>
      <c r="J229" s="206" t="s">
        <v>7087</v>
      </c>
      <c r="K229" s="211"/>
      <c r="L229" s="209"/>
      <c r="M229" s="178"/>
    </row>
    <row r="230" spans="1:13" s="7" customFormat="1" ht="56.1" customHeight="1" x14ac:dyDescent="0.15">
      <c r="A230" s="193"/>
      <c r="B230" s="194"/>
      <c r="C230" s="177"/>
      <c r="D230" s="194"/>
      <c r="E230" s="171" t="s">
        <v>20</v>
      </c>
      <c r="F230" s="191" t="s">
        <v>148</v>
      </c>
      <c r="G230" s="206" t="s">
        <v>7088</v>
      </c>
      <c r="H230" s="179"/>
      <c r="I230" s="179"/>
      <c r="J230" s="206" t="s">
        <v>7089</v>
      </c>
      <c r="K230" s="212" t="s">
        <v>85</v>
      </c>
      <c r="L230" s="209"/>
      <c r="M230" s="178"/>
    </row>
    <row r="231" spans="1:13" s="7" customFormat="1" ht="32.1" customHeight="1" x14ac:dyDescent="0.15">
      <c r="A231" s="193"/>
      <c r="B231" s="194"/>
      <c r="C231" s="177"/>
      <c r="D231" s="194"/>
      <c r="E231" s="197"/>
      <c r="F231" s="198"/>
      <c r="G231" s="206" t="s">
        <v>3188</v>
      </c>
      <c r="H231" s="179"/>
      <c r="I231" s="179"/>
      <c r="J231" s="206" t="s">
        <v>3189</v>
      </c>
      <c r="K231" s="212" t="s">
        <v>83</v>
      </c>
      <c r="L231" s="209"/>
      <c r="M231" s="178"/>
    </row>
    <row r="232" spans="1:13" s="7" customFormat="1" ht="44.1" customHeight="1" x14ac:dyDescent="0.15">
      <c r="A232" s="193"/>
      <c r="B232" s="194"/>
      <c r="C232" s="177"/>
      <c r="D232" s="194"/>
      <c r="E232" s="171" t="s">
        <v>24</v>
      </c>
      <c r="F232" s="191" t="s">
        <v>3190</v>
      </c>
      <c r="G232" s="206" t="s">
        <v>7090</v>
      </c>
      <c r="H232" s="179"/>
      <c r="I232" s="179"/>
      <c r="J232" s="206" t="s">
        <v>7091</v>
      </c>
      <c r="K232" s="212" t="s">
        <v>85</v>
      </c>
      <c r="L232" s="209"/>
      <c r="M232" s="178"/>
    </row>
    <row r="233" spans="1:13" s="7" customFormat="1" ht="44.1" customHeight="1" x14ac:dyDescent="0.15">
      <c r="A233" s="193"/>
      <c r="B233" s="194"/>
      <c r="C233" s="184"/>
      <c r="D233" s="198"/>
      <c r="E233" s="197"/>
      <c r="F233" s="198"/>
      <c r="G233" s="206" t="s">
        <v>3204</v>
      </c>
      <c r="H233" s="179"/>
      <c r="I233" s="189"/>
      <c r="J233" s="206" t="s">
        <v>7092</v>
      </c>
      <c r="K233" s="212" t="s">
        <v>32</v>
      </c>
      <c r="L233" s="211"/>
      <c r="M233" s="187"/>
    </row>
    <row r="234" spans="1:13" s="7" customFormat="1" ht="68.099999999999994" customHeight="1" x14ac:dyDescent="0.15">
      <c r="A234" s="193"/>
      <c r="B234" s="194"/>
      <c r="C234" s="202">
        <v>5</v>
      </c>
      <c r="D234" s="191" t="s">
        <v>3206</v>
      </c>
      <c r="E234" s="171" t="s">
        <v>5</v>
      </c>
      <c r="F234" s="191" t="s">
        <v>149</v>
      </c>
      <c r="G234" s="206" t="s">
        <v>3207</v>
      </c>
      <c r="H234" s="179"/>
      <c r="I234" s="173" t="s">
        <v>7093</v>
      </c>
      <c r="J234" s="206" t="s">
        <v>7094</v>
      </c>
      <c r="K234" s="212" t="s">
        <v>85</v>
      </c>
      <c r="L234" s="214" t="s">
        <v>23</v>
      </c>
      <c r="M234" s="173" t="s">
        <v>3208</v>
      </c>
    </row>
    <row r="235" spans="1:13" s="7" customFormat="1" ht="44.1" customHeight="1" x14ac:dyDescent="0.15">
      <c r="A235" s="193"/>
      <c r="B235" s="194"/>
      <c r="C235" s="177"/>
      <c r="D235" s="194"/>
      <c r="E235" s="180"/>
      <c r="F235" s="194"/>
      <c r="G235" s="206" t="s">
        <v>3209</v>
      </c>
      <c r="H235" s="179"/>
      <c r="I235" s="179"/>
      <c r="J235" s="206" t="s">
        <v>7095</v>
      </c>
      <c r="K235" s="214" t="s">
        <v>32</v>
      </c>
      <c r="L235" s="209"/>
      <c r="M235" s="179"/>
    </row>
    <row r="236" spans="1:13" s="7" customFormat="1" ht="56.1" customHeight="1" x14ac:dyDescent="0.15">
      <c r="A236" s="193"/>
      <c r="B236" s="194"/>
      <c r="C236" s="177"/>
      <c r="D236" s="194"/>
      <c r="E236" s="180"/>
      <c r="F236" s="194"/>
      <c r="G236" s="206" t="s">
        <v>3211</v>
      </c>
      <c r="H236" s="179"/>
      <c r="I236" s="179"/>
      <c r="J236" s="206" t="s">
        <v>7096</v>
      </c>
      <c r="K236" s="209"/>
      <c r="L236" s="209"/>
      <c r="M236" s="179"/>
    </row>
    <row r="237" spans="1:13" s="7" customFormat="1" ht="56.1" customHeight="1" x14ac:dyDescent="0.15">
      <c r="A237" s="193"/>
      <c r="B237" s="194"/>
      <c r="C237" s="177"/>
      <c r="D237" s="194"/>
      <c r="E237" s="180"/>
      <c r="F237" s="194"/>
      <c r="G237" s="206" t="s">
        <v>3213</v>
      </c>
      <c r="H237" s="179"/>
      <c r="I237" s="179"/>
      <c r="J237" s="206" t="s">
        <v>7097</v>
      </c>
      <c r="K237" s="209"/>
      <c r="L237" s="209"/>
      <c r="M237" s="179"/>
    </row>
    <row r="238" spans="1:13" s="7" customFormat="1" ht="56.1" customHeight="1" x14ac:dyDescent="0.15">
      <c r="A238" s="201"/>
      <c r="B238" s="198"/>
      <c r="C238" s="184"/>
      <c r="D238" s="198"/>
      <c r="E238" s="197"/>
      <c r="F238" s="198"/>
      <c r="G238" s="206" t="s">
        <v>3215</v>
      </c>
      <c r="H238" s="189"/>
      <c r="I238" s="189"/>
      <c r="J238" s="206" t="s">
        <v>7098</v>
      </c>
      <c r="K238" s="211"/>
      <c r="L238" s="211"/>
      <c r="M238" s="189"/>
    </row>
    <row r="239" spans="1:13" s="7" customFormat="1" ht="44.1" customHeight="1" x14ac:dyDescent="0.15">
      <c r="A239" s="190">
        <v>63</v>
      </c>
      <c r="B239" s="191" t="s">
        <v>445</v>
      </c>
      <c r="C239" s="202">
        <v>1</v>
      </c>
      <c r="D239" s="191" t="s">
        <v>446</v>
      </c>
      <c r="E239" s="171" t="s">
        <v>6</v>
      </c>
      <c r="F239" s="191" t="s">
        <v>5361</v>
      </c>
      <c r="G239" s="206" t="s">
        <v>7099</v>
      </c>
      <c r="H239" s="173" t="s">
        <v>445</v>
      </c>
      <c r="I239" s="173" t="s">
        <v>445</v>
      </c>
      <c r="J239" s="206" t="s">
        <v>7100</v>
      </c>
      <c r="K239" s="173" t="s">
        <v>85</v>
      </c>
      <c r="L239" s="173" t="s">
        <v>17</v>
      </c>
      <c r="M239" s="174" t="s">
        <v>16</v>
      </c>
    </row>
    <row r="240" spans="1:13" s="7" customFormat="1" ht="32.1" customHeight="1" x14ac:dyDescent="0.15">
      <c r="A240" s="193"/>
      <c r="B240" s="194"/>
      <c r="C240" s="177"/>
      <c r="D240" s="194"/>
      <c r="E240" s="180"/>
      <c r="F240" s="194"/>
      <c r="G240" s="206" t="s">
        <v>7101</v>
      </c>
      <c r="H240" s="179"/>
      <c r="I240" s="179"/>
      <c r="J240" s="206" t="s">
        <v>7102</v>
      </c>
      <c r="K240" s="179"/>
      <c r="L240" s="179"/>
      <c r="M240" s="178"/>
    </row>
    <row r="241" spans="1:13" s="7" customFormat="1" ht="44.1" customHeight="1" x14ac:dyDescent="0.15">
      <c r="A241" s="193"/>
      <c r="B241" s="194"/>
      <c r="C241" s="177"/>
      <c r="D241" s="194"/>
      <c r="E241" s="180"/>
      <c r="F241" s="194"/>
      <c r="G241" s="206" t="s">
        <v>7103</v>
      </c>
      <c r="H241" s="179"/>
      <c r="I241" s="179"/>
      <c r="J241" s="206" t="s">
        <v>7104</v>
      </c>
      <c r="K241" s="189"/>
      <c r="L241" s="179"/>
      <c r="M241" s="178"/>
    </row>
    <row r="242" spans="1:13" s="7" customFormat="1" ht="32.1" customHeight="1" x14ac:dyDescent="0.15">
      <c r="A242" s="193"/>
      <c r="B242" s="194"/>
      <c r="C242" s="177"/>
      <c r="D242" s="194"/>
      <c r="E242" s="180"/>
      <c r="F242" s="194"/>
      <c r="G242" s="206" t="s">
        <v>154</v>
      </c>
      <c r="H242" s="179"/>
      <c r="I242" s="179"/>
      <c r="J242" s="206" t="s">
        <v>7105</v>
      </c>
      <c r="K242" s="206" t="s">
        <v>83</v>
      </c>
      <c r="L242" s="179"/>
      <c r="M242" s="178"/>
    </row>
    <row r="243" spans="1:13" s="7" customFormat="1" ht="44.1" customHeight="1" x14ac:dyDescent="0.15">
      <c r="A243" s="193"/>
      <c r="B243" s="194"/>
      <c r="C243" s="177"/>
      <c r="D243" s="194"/>
      <c r="E243" s="180"/>
      <c r="F243" s="194"/>
      <c r="G243" s="203" t="s">
        <v>363</v>
      </c>
      <c r="H243" s="349"/>
      <c r="I243" s="210"/>
      <c r="J243" s="203" t="s">
        <v>7383</v>
      </c>
      <c r="K243" s="192" t="s">
        <v>32</v>
      </c>
      <c r="L243" s="179"/>
      <c r="M243" s="178"/>
    </row>
    <row r="244" spans="1:13" s="7" customFormat="1" ht="44.1" customHeight="1" x14ac:dyDescent="0.15">
      <c r="A244" s="193"/>
      <c r="B244" s="194"/>
      <c r="C244" s="177"/>
      <c r="D244" s="194"/>
      <c r="E244" s="197"/>
      <c r="F244" s="198"/>
      <c r="G244" s="206" t="s">
        <v>7106</v>
      </c>
      <c r="H244" s="179"/>
      <c r="I244" s="179"/>
      <c r="J244" s="206" t="s">
        <v>7107</v>
      </c>
      <c r="K244" s="189"/>
      <c r="L244" s="179"/>
      <c r="M244" s="178"/>
    </row>
    <row r="245" spans="1:13" s="7" customFormat="1" ht="44.1" customHeight="1" x14ac:dyDescent="0.15">
      <c r="A245" s="193"/>
      <c r="B245" s="194"/>
      <c r="C245" s="184"/>
      <c r="D245" s="198"/>
      <c r="E245" s="185" t="s">
        <v>7</v>
      </c>
      <c r="F245" s="204" t="s">
        <v>4544</v>
      </c>
      <c r="G245" s="206" t="s">
        <v>5364</v>
      </c>
      <c r="H245" s="179"/>
      <c r="I245" s="189"/>
      <c r="J245" s="206" t="s">
        <v>7108</v>
      </c>
      <c r="K245" s="206" t="s">
        <v>83</v>
      </c>
      <c r="L245" s="189"/>
      <c r="M245" s="187"/>
    </row>
    <row r="246" spans="1:13" s="7" customFormat="1" ht="44.1" customHeight="1" x14ac:dyDescent="0.15">
      <c r="A246" s="193"/>
      <c r="B246" s="194"/>
      <c r="C246" s="242">
        <v>2</v>
      </c>
      <c r="D246" s="204" t="s">
        <v>4549</v>
      </c>
      <c r="E246" s="185" t="s">
        <v>7</v>
      </c>
      <c r="F246" s="204" t="s">
        <v>4550</v>
      </c>
      <c r="G246" s="206" t="s">
        <v>5706</v>
      </c>
      <c r="H246" s="179"/>
      <c r="I246" s="206" t="s">
        <v>4549</v>
      </c>
      <c r="J246" s="206" t="s">
        <v>5369</v>
      </c>
      <c r="K246" s="212" t="s">
        <v>85</v>
      </c>
      <c r="L246" s="206" t="s">
        <v>17</v>
      </c>
      <c r="M246" s="181" t="s">
        <v>16</v>
      </c>
    </row>
    <row r="247" spans="1:13" s="7" customFormat="1" ht="32.1" customHeight="1" x14ac:dyDescent="0.15">
      <c r="A247" s="193"/>
      <c r="B247" s="194"/>
      <c r="C247" s="202">
        <v>3</v>
      </c>
      <c r="D247" s="191" t="s">
        <v>447</v>
      </c>
      <c r="E247" s="185" t="s">
        <v>5</v>
      </c>
      <c r="F247" s="204" t="s">
        <v>3229</v>
      </c>
      <c r="G247" s="206" t="s">
        <v>3229</v>
      </c>
      <c r="H247" s="179"/>
      <c r="I247" s="173" t="s">
        <v>447</v>
      </c>
      <c r="J247" s="206" t="s">
        <v>5708</v>
      </c>
      <c r="K247" s="214" t="s">
        <v>85</v>
      </c>
      <c r="L247" s="173" t="s">
        <v>17</v>
      </c>
      <c r="M247" s="174" t="s">
        <v>16</v>
      </c>
    </row>
    <row r="248" spans="1:13" s="7" customFormat="1" ht="32.1" customHeight="1" x14ac:dyDescent="0.15">
      <c r="A248" s="193"/>
      <c r="B248" s="194"/>
      <c r="C248" s="177"/>
      <c r="D248" s="194"/>
      <c r="E248" s="171" t="s">
        <v>6</v>
      </c>
      <c r="F248" s="169" t="s">
        <v>3232</v>
      </c>
      <c r="G248" s="206" t="s">
        <v>7109</v>
      </c>
      <c r="H248" s="179"/>
      <c r="I248" s="179"/>
      <c r="J248" s="206" t="s">
        <v>7110</v>
      </c>
      <c r="K248" s="209"/>
      <c r="L248" s="209"/>
      <c r="M248" s="178"/>
    </row>
    <row r="249" spans="1:13" s="7" customFormat="1" ht="32.1" customHeight="1" x14ac:dyDescent="0.15">
      <c r="A249" s="193"/>
      <c r="B249" s="194"/>
      <c r="C249" s="177"/>
      <c r="D249" s="194"/>
      <c r="E249" s="180"/>
      <c r="F249" s="176"/>
      <c r="G249" s="206" t="s">
        <v>7111</v>
      </c>
      <c r="H249" s="179"/>
      <c r="I249" s="179"/>
      <c r="J249" s="206" t="s">
        <v>7112</v>
      </c>
      <c r="K249" s="209"/>
      <c r="L249" s="209"/>
      <c r="M249" s="178"/>
    </row>
    <row r="250" spans="1:13" s="7" customFormat="1" ht="32.1" customHeight="1" x14ac:dyDescent="0.15">
      <c r="A250" s="193"/>
      <c r="B250" s="194"/>
      <c r="C250" s="177"/>
      <c r="D250" s="194"/>
      <c r="E250" s="180"/>
      <c r="F250" s="176"/>
      <c r="G250" s="206" t="s">
        <v>7113</v>
      </c>
      <c r="H250" s="179"/>
      <c r="I250" s="179"/>
      <c r="J250" s="206" t="s">
        <v>7114</v>
      </c>
      <c r="K250" s="211"/>
      <c r="L250" s="209"/>
      <c r="M250" s="178"/>
    </row>
    <row r="251" spans="1:13" s="7" customFormat="1" ht="44.1" customHeight="1" x14ac:dyDescent="0.15">
      <c r="A251" s="193"/>
      <c r="B251" s="194"/>
      <c r="C251" s="177"/>
      <c r="D251" s="194"/>
      <c r="E251" s="180"/>
      <c r="F251" s="176"/>
      <c r="G251" s="206" t="s">
        <v>7117</v>
      </c>
      <c r="H251" s="179"/>
      <c r="I251" s="179"/>
      <c r="J251" s="206" t="s">
        <v>7118</v>
      </c>
      <c r="K251" s="214" t="s">
        <v>32</v>
      </c>
      <c r="L251" s="209"/>
      <c r="M251" s="178"/>
    </row>
    <row r="252" spans="1:13" s="7" customFormat="1" ht="68.099999999999994" customHeight="1" x14ac:dyDescent="0.15">
      <c r="A252" s="193"/>
      <c r="B252" s="194"/>
      <c r="C252" s="177"/>
      <c r="D252" s="194"/>
      <c r="E252" s="180"/>
      <c r="F252" s="176"/>
      <c r="G252" s="206" t="s">
        <v>7119</v>
      </c>
      <c r="H252" s="179"/>
      <c r="I252" s="179"/>
      <c r="J252" s="206" t="s">
        <v>7120</v>
      </c>
      <c r="K252" s="211"/>
      <c r="L252" s="209"/>
      <c r="M252" s="178"/>
    </row>
    <row r="253" spans="1:13" s="7" customFormat="1" ht="80.099999999999994" customHeight="1" x14ac:dyDescent="0.15">
      <c r="A253" s="193"/>
      <c r="B253" s="194"/>
      <c r="C253" s="177"/>
      <c r="D253" s="194"/>
      <c r="E253" s="197"/>
      <c r="F253" s="183"/>
      <c r="G253" s="206" t="s">
        <v>3245</v>
      </c>
      <c r="H253" s="179"/>
      <c r="I253" s="179"/>
      <c r="J253" s="206" t="s">
        <v>7121</v>
      </c>
      <c r="K253" s="269" t="s">
        <v>3246</v>
      </c>
      <c r="L253" s="209"/>
      <c r="M253" s="178"/>
    </row>
    <row r="254" spans="1:13" s="7" customFormat="1" ht="44.1" customHeight="1" x14ac:dyDescent="0.15">
      <c r="A254" s="193"/>
      <c r="B254" s="194"/>
      <c r="C254" s="177"/>
      <c r="D254" s="194"/>
      <c r="E254" s="185" t="s">
        <v>7</v>
      </c>
      <c r="F254" s="186" t="s">
        <v>3247</v>
      </c>
      <c r="G254" s="206" t="s">
        <v>564</v>
      </c>
      <c r="H254" s="179"/>
      <c r="I254" s="179"/>
      <c r="J254" s="206" t="s">
        <v>564</v>
      </c>
      <c r="K254" s="269" t="s">
        <v>3248</v>
      </c>
      <c r="L254" s="209"/>
      <c r="M254" s="178"/>
    </row>
    <row r="255" spans="1:13" s="7" customFormat="1" ht="44.1" customHeight="1" x14ac:dyDescent="0.15">
      <c r="A255" s="193"/>
      <c r="B255" s="194"/>
      <c r="C255" s="177"/>
      <c r="D255" s="194"/>
      <c r="E255" s="171" t="s">
        <v>14</v>
      </c>
      <c r="F255" s="191" t="s">
        <v>3249</v>
      </c>
      <c r="G255" s="181" t="s">
        <v>450</v>
      </c>
      <c r="H255" s="179"/>
      <c r="I255" s="179"/>
      <c r="J255" s="206" t="s">
        <v>450</v>
      </c>
      <c r="K255" s="181" t="s">
        <v>3250</v>
      </c>
      <c r="L255" s="209"/>
      <c r="M255" s="178"/>
    </row>
    <row r="256" spans="1:13" s="7" customFormat="1" ht="44.1" customHeight="1" x14ac:dyDescent="0.15">
      <c r="A256" s="201"/>
      <c r="B256" s="198"/>
      <c r="C256" s="184"/>
      <c r="D256" s="198"/>
      <c r="E256" s="197"/>
      <c r="F256" s="198"/>
      <c r="G256" s="206" t="s">
        <v>566</v>
      </c>
      <c r="H256" s="189"/>
      <c r="I256" s="189"/>
      <c r="J256" s="206" t="s">
        <v>4577</v>
      </c>
      <c r="K256" s="212" t="s">
        <v>379</v>
      </c>
      <c r="L256" s="211"/>
      <c r="M256" s="187"/>
    </row>
    <row r="257" spans="1:13" s="7" customFormat="1" ht="44.1" customHeight="1" x14ac:dyDescent="0.15">
      <c r="A257" s="190">
        <v>64</v>
      </c>
      <c r="B257" s="191" t="s">
        <v>364</v>
      </c>
      <c r="C257" s="202">
        <v>1</v>
      </c>
      <c r="D257" s="191" t="s">
        <v>364</v>
      </c>
      <c r="E257" s="350" t="s">
        <v>5</v>
      </c>
      <c r="F257" s="216" t="s">
        <v>3251</v>
      </c>
      <c r="G257" s="203" t="s">
        <v>3252</v>
      </c>
      <c r="H257" s="360" t="s">
        <v>364</v>
      </c>
      <c r="I257" s="192" t="s">
        <v>364</v>
      </c>
      <c r="J257" s="203" t="s">
        <v>365</v>
      </c>
      <c r="K257" s="354" t="s">
        <v>85</v>
      </c>
      <c r="L257" s="173" t="s">
        <v>17</v>
      </c>
      <c r="M257" s="174" t="s">
        <v>16</v>
      </c>
    </row>
    <row r="258" spans="1:13" s="7" customFormat="1" ht="44.1" customHeight="1" x14ac:dyDescent="0.15">
      <c r="A258" s="193"/>
      <c r="B258" s="194"/>
      <c r="C258" s="177"/>
      <c r="D258" s="194"/>
      <c r="E258" s="171" t="s">
        <v>6</v>
      </c>
      <c r="F258" s="169" t="s">
        <v>3253</v>
      </c>
      <c r="G258" s="206" t="s">
        <v>157</v>
      </c>
      <c r="H258" s="179"/>
      <c r="I258" s="179"/>
      <c r="J258" s="206" t="s">
        <v>7131</v>
      </c>
      <c r="K258" s="214" t="s">
        <v>32</v>
      </c>
      <c r="L258" s="179"/>
      <c r="M258" s="178"/>
    </row>
    <row r="259" spans="1:13" s="7" customFormat="1" ht="32.1" customHeight="1" x14ac:dyDescent="0.15">
      <c r="A259" s="193"/>
      <c r="B259" s="194"/>
      <c r="C259" s="177"/>
      <c r="D259" s="194"/>
      <c r="E259" s="197"/>
      <c r="F259" s="183"/>
      <c r="G259" s="206" t="s">
        <v>7132</v>
      </c>
      <c r="H259" s="179"/>
      <c r="I259" s="179"/>
      <c r="J259" s="206" t="s">
        <v>7133</v>
      </c>
      <c r="K259" s="211"/>
      <c r="L259" s="179"/>
      <c r="M259" s="178"/>
    </row>
    <row r="260" spans="1:13" s="7" customFormat="1" ht="56.1" customHeight="1" x14ac:dyDescent="0.15">
      <c r="A260" s="193"/>
      <c r="B260" s="194"/>
      <c r="C260" s="177"/>
      <c r="D260" s="194"/>
      <c r="E260" s="171" t="s">
        <v>8</v>
      </c>
      <c r="F260" s="191" t="s">
        <v>3254</v>
      </c>
      <c r="G260" s="206" t="s">
        <v>3255</v>
      </c>
      <c r="H260" s="179"/>
      <c r="I260" s="179"/>
      <c r="J260" s="206" t="s">
        <v>3255</v>
      </c>
      <c r="K260" s="212" t="s">
        <v>3256</v>
      </c>
      <c r="L260" s="209"/>
      <c r="M260" s="178"/>
    </row>
    <row r="261" spans="1:13" s="7" customFormat="1" ht="56.1" customHeight="1" x14ac:dyDescent="0.15">
      <c r="A261" s="193"/>
      <c r="B261" s="194"/>
      <c r="C261" s="177"/>
      <c r="D261" s="194"/>
      <c r="E261" s="180"/>
      <c r="F261" s="194"/>
      <c r="G261" s="206" t="s">
        <v>5388</v>
      </c>
      <c r="H261" s="179"/>
      <c r="I261" s="179"/>
      <c r="J261" s="206" t="s">
        <v>5388</v>
      </c>
      <c r="K261" s="212" t="s">
        <v>2970</v>
      </c>
      <c r="L261" s="209"/>
      <c r="M261" s="178"/>
    </row>
    <row r="262" spans="1:13" s="7" customFormat="1" ht="32.1" customHeight="1" x14ac:dyDescent="0.15">
      <c r="A262" s="193"/>
      <c r="B262" s="194"/>
      <c r="C262" s="177"/>
      <c r="D262" s="194"/>
      <c r="E262" s="180"/>
      <c r="F262" s="194"/>
      <c r="G262" s="206" t="s">
        <v>3257</v>
      </c>
      <c r="H262" s="179"/>
      <c r="I262" s="179"/>
      <c r="J262" s="206" t="s">
        <v>7134</v>
      </c>
      <c r="K262" s="174" t="s">
        <v>32</v>
      </c>
      <c r="L262" s="344"/>
      <c r="M262" s="178"/>
    </row>
    <row r="263" spans="1:13" s="7" customFormat="1" ht="32.1" customHeight="1" x14ac:dyDescent="0.15">
      <c r="A263" s="193"/>
      <c r="B263" s="194"/>
      <c r="C263" s="184"/>
      <c r="D263" s="198"/>
      <c r="E263" s="197"/>
      <c r="F263" s="198"/>
      <c r="G263" s="206" t="s">
        <v>7135</v>
      </c>
      <c r="H263" s="179"/>
      <c r="I263" s="189"/>
      <c r="J263" s="206" t="s">
        <v>7136</v>
      </c>
      <c r="K263" s="187"/>
      <c r="L263" s="189"/>
      <c r="M263" s="187"/>
    </row>
    <row r="264" spans="1:13" s="7" customFormat="1" ht="44.1" customHeight="1" x14ac:dyDescent="0.15">
      <c r="A264" s="193"/>
      <c r="B264" s="194"/>
      <c r="C264" s="202">
        <v>2</v>
      </c>
      <c r="D264" s="191" t="s">
        <v>3259</v>
      </c>
      <c r="E264" s="171" t="s">
        <v>5</v>
      </c>
      <c r="F264" s="191" t="s">
        <v>3260</v>
      </c>
      <c r="G264" s="206" t="s">
        <v>162</v>
      </c>
      <c r="H264" s="179"/>
      <c r="I264" s="173" t="s">
        <v>3259</v>
      </c>
      <c r="J264" s="206" t="s">
        <v>7137</v>
      </c>
      <c r="K264" s="217" t="s">
        <v>85</v>
      </c>
      <c r="L264" s="173" t="s">
        <v>17</v>
      </c>
      <c r="M264" s="174" t="s">
        <v>16</v>
      </c>
    </row>
    <row r="265" spans="1:13" s="7" customFormat="1" ht="32.1" customHeight="1" x14ac:dyDescent="0.15">
      <c r="A265" s="193"/>
      <c r="B265" s="194"/>
      <c r="C265" s="177"/>
      <c r="D265" s="194"/>
      <c r="E265" s="180"/>
      <c r="F265" s="194"/>
      <c r="G265" s="206" t="s">
        <v>3262</v>
      </c>
      <c r="H265" s="179"/>
      <c r="I265" s="179"/>
      <c r="J265" s="206" t="s">
        <v>7138</v>
      </c>
      <c r="K265" s="240"/>
      <c r="L265" s="179"/>
      <c r="M265" s="178"/>
    </row>
    <row r="266" spans="1:13" s="7" customFormat="1" ht="32.1" customHeight="1" x14ac:dyDescent="0.15">
      <c r="A266" s="193"/>
      <c r="B266" s="194"/>
      <c r="C266" s="177"/>
      <c r="D266" s="194"/>
      <c r="E266" s="180"/>
      <c r="F266" s="194"/>
      <c r="G266" s="206" t="s">
        <v>7139</v>
      </c>
      <c r="H266" s="179"/>
      <c r="I266" s="179"/>
      <c r="J266" s="206" t="s">
        <v>7140</v>
      </c>
      <c r="K266" s="240"/>
      <c r="L266" s="179"/>
      <c r="M266" s="178"/>
    </row>
    <row r="267" spans="1:13" s="7" customFormat="1" ht="44.1" customHeight="1" x14ac:dyDescent="0.15">
      <c r="A267" s="193"/>
      <c r="B267" s="194"/>
      <c r="C267" s="177"/>
      <c r="D267" s="194"/>
      <c r="E267" s="180"/>
      <c r="F267" s="194"/>
      <c r="G267" s="206" t="s">
        <v>7141</v>
      </c>
      <c r="H267" s="179"/>
      <c r="I267" s="179"/>
      <c r="J267" s="206" t="s">
        <v>7142</v>
      </c>
      <c r="K267" s="268"/>
      <c r="L267" s="179"/>
      <c r="M267" s="178"/>
    </row>
    <row r="268" spans="1:13" s="7" customFormat="1" ht="32.1" customHeight="1" x14ac:dyDescent="0.15">
      <c r="A268" s="193"/>
      <c r="B268" s="194"/>
      <c r="C268" s="177"/>
      <c r="D268" s="194"/>
      <c r="E268" s="180"/>
      <c r="F268" s="194"/>
      <c r="G268" s="206" t="s">
        <v>487</v>
      </c>
      <c r="H268" s="179"/>
      <c r="I268" s="179"/>
      <c r="J268" s="206" t="s">
        <v>7143</v>
      </c>
      <c r="K268" s="214" t="s">
        <v>32</v>
      </c>
      <c r="L268" s="209"/>
      <c r="M268" s="178"/>
    </row>
    <row r="269" spans="1:13" s="7" customFormat="1" ht="32.1" customHeight="1" x14ac:dyDescent="0.15">
      <c r="A269" s="193"/>
      <c r="B269" s="194"/>
      <c r="C269" s="177"/>
      <c r="D269" s="194"/>
      <c r="E269" s="180"/>
      <c r="F269" s="194"/>
      <c r="G269" s="206" t="s">
        <v>7144</v>
      </c>
      <c r="H269" s="179"/>
      <c r="I269" s="179"/>
      <c r="J269" s="206" t="s">
        <v>7145</v>
      </c>
      <c r="K269" s="209"/>
      <c r="L269" s="209"/>
      <c r="M269" s="178"/>
    </row>
    <row r="270" spans="1:13" s="7" customFormat="1" ht="32.1" customHeight="1" x14ac:dyDescent="0.15">
      <c r="A270" s="193"/>
      <c r="B270" s="194"/>
      <c r="C270" s="177"/>
      <c r="D270" s="194"/>
      <c r="E270" s="197"/>
      <c r="F270" s="198"/>
      <c r="G270" s="206" t="s">
        <v>7146</v>
      </c>
      <c r="H270" s="179"/>
      <c r="I270" s="179"/>
      <c r="J270" s="206" t="s">
        <v>7147</v>
      </c>
      <c r="K270" s="211"/>
      <c r="L270" s="209"/>
      <c r="M270" s="178"/>
    </row>
    <row r="271" spans="1:13" s="7" customFormat="1" ht="32.1" customHeight="1" x14ac:dyDescent="0.15">
      <c r="A271" s="193"/>
      <c r="B271" s="194"/>
      <c r="C271" s="184"/>
      <c r="D271" s="198"/>
      <c r="E271" s="185" t="s">
        <v>6</v>
      </c>
      <c r="F271" s="204" t="s">
        <v>7148</v>
      </c>
      <c r="G271" s="206" t="s">
        <v>158</v>
      </c>
      <c r="H271" s="179"/>
      <c r="I271" s="189"/>
      <c r="J271" s="206" t="s">
        <v>7149</v>
      </c>
      <c r="K271" s="212" t="s">
        <v>85</v>
      </c>
      <c r="L271" s="211"/>
      <c r="M271" s="187"/>
    </row>
    <row r="272" spans="1:13" s="7" customFormat="1" ht="44.1" customHeight="1" x14ac:dyDescent="0.15">
      <c r="A272" s="193"/>
      <c r="B272" s="194"/>
      <c r="C272" s="202">
        <v>3</v>
      </c>
      <c r="D272" s="191" t="s">
        <v>3270</v>
      </c>
      <c r="E272" s="171" t="s">
        <v>5</v>
      </c>
      <c r="F272" s="191" t="s">
        <v>3271</v>
      </c>
      <c r="G272" s="206" t="s">
        <v>162</v>
      </c>
      <c r="H272" s="179"/>
      <c r="I272" s="173" t="s">
        <v>3270</v>
      </c>
      <c r="J272" s="206" t="s">
        <v>7151</v>
      </c>
      <c r="K272" s="214" t="s">
        <v>85</v>
      </c>
      <c r="L272" s="173" t="s">
        <v>17</v>
      </c>
      <c r="M272" s="174" t="s">
        <v>16</v>
      </c>
    </row>
    <row r="273" spans="1:13" s="7" customFormat="1" ht="32.1" customHeight="1" x14ac:dyDescent="0.15">
      <c r="A273" s="193"/>
      <c r="B273" s="194"/>
      <c r="C273" s="177"/>
      <c r="D273" s="194"/>
      <c r="E273" s="180"/>
      <c r="F273" s="194"/>
      <c r="G273" s="206" t="s">
        <v>4612</v>
      </c>
      <c r="H273" s="179"/>
      <c r="I273" s="179"/>
      <c r="J273" s="206" t="s">
        <v>7152</v>
      </c>
      <c r="K273" s="211"/>
      <c r="L273" s="179"/>
      <c r="M273" s="178"/>
    </row>
    <row r="274" spans="1:13" s="7" customFormat="1" ht="32.1" customHeight="1" x14ac:dyDescent="0.15">
      <c r="A274" s="193"/>
      <c r="B274" s="194"/>
      <c r="C274" s="177"/>
      <c r="D274" s="194"/>
      <c r="E274" s="180"/>
      <c r="F274" s="194"/>
      <c r="G274" s="206" t="s">
        <v>487</v>
      </c>
      <c r="H274" s="179"/>
      <c r="I274" s="179"/>
      <c r="J274" s="206" t="s">
        <v>7153</v>
      </c>
      <c r="K274" s="212" t="s">
        <v>32</v>
      </c>
      <c r="L274" s="209"/>
      <c r="M274" s="178"/>
    </row>
    <row r="275" spans="1:13" s="7" customFormat="1" ht="68.099999999999994" customHeight="1" x14ac:dyDescent="0.15">
      <c r="A275" s="193"/>
      <c r="B275" s="194"/>
      <c r="C275" s="177"/>
      <c r="D275" s="194"/>
      <c r="E275" s="180"/>
      <c r="F275" s="194"/>
      <c r="G275" s="203" t="s">
        <v>366</v>
      </c>
      <c r="H275" s="349"/>
      <c r="I275" s="210"/>
      <c r="J275" s="203" t="s">
        <v>366</v>
      </c>
      <c r="K275" s="354" t="s">
        <v>7384</v>
      </c>
      <c r="L275" s="209"/>
      <c r="M275" s="178"/>
    </row>
    <row r="276" spans="1:13" s="7" customFormat="1" ht="56.1" customHeight="1" x14ac:dyDescent="0.15">
      <c r="A276" s="193"/>
      <c r="B276" s="194"/>
      <c r="C276" s="177"/>
      <c r="D276" s="194"/>
      <c r="E276" s="180"/>
      <c r="F276" s="194"/>
      <c r="G276" s="206" t="s">
        <v>4637</v>
      </c>
      <c r="H276" s="179"/>
      <c r="I276" s="179"/>
      <c r="J276" s="206" t="s">
        <v>4637</v>
      </c>
      <c r="K276" s="212" t="s">
        <v>2746</v>
      </c>
      <c r="L276" s="209"/>
      <c r="M276" s="178"/>
    </row>
    <row r="277" spans="1:13" s="7" customFormat="1" ht="68.099999999999994" customHeight="1" x14ac:dyDescent="0.15">
      <c r="A277" s="193"/>
      <c r="B277" s="194"/>
      <c r="C277" s="177"/>
      <c r="D277" s="194"/>
      <c r="E277" s="197"/>
      <c r="F277" s="198"/>
      <c r="G277" s="206" t="s">
        <v>3274</v>
      </c>
      <c r="H277" s="179"/>
      <c r="I277" s="179"/>
      <c r="J277" s="206" t="s">
        <v>3274</v>
      </c>
      <c r="K277" s="212" t="s">
        <v>3275</v>
      </c>
      <c r="L277" s="209"/>
      <c r="M277" s="178"/>
    </row>
    <row r="278" spans="1:13" s="7" customFormat="1" ht="32.1" customHeight="1" x14ac:dyDescent="0.15">
      <c r="A278" s="193"/>
      <c r="B278" s="194"/>
      <c r="C278" s="184"/>
      <c r="D278" s="198"/>
      <c r="E278" s="185" t="s">
        <v>6</v>
      </c>
      <c r="F278" s="204" t="s">
        <v>4638</v>
      </c>
      <c r="G278" s="206" t="s">
        <v>158</v>
      </c>
      <c r="H278" s="179"/>
      <c r="I278" s="189"/>
      <c r="J278" s="206" t="s">
        <v>7154</v>
      </c>
      <c r="K278" s="212" t="s">
        <v>85</v>
      </c>
      <c r="L278" s="211"/>
      <c r="M278" s="187"/>
    </row>
    <row r="279" spans="1:13" s="7" customFormat="1" ht="32.1" customHeight="1" x14ac:dyDescent="0.15">
      <c r="A279" s="193"/>
      <c r="B279" s="194"/>
      <c r="C279" s="202">
        <v>5</v>
      </c>
      <c r="D279" s="191" t="s">
        <v>451</v>
      </c>
      <c r="E279" s="171" t="s">
        <v>5</v>
      </c>
      <c r="F279" s="191" t="s">
        <v>3276</v>
      </c>
      <c r="G279" s="206" t="s">
        <v>3277</v>
      </c>
      <c r="H279" s="179"/>
      <c r="I279" s="173" t="s">
        <v>451</v>
      </c>
      <c r="J279" s="206" t="s">
        <v>7155</v>
      </c>
      <c r="K279" s="214" t="s">
        <v>85</v>
      </c>
      <c r="L279" s="173" t="s">
        <v>17</v>
      </c>
      <c r="M279" s="174" t="s">
        <v>16</v>
      </c>
    </row>
    <row r="280" spans="1:13" s="7" customFormat="1" ht="32.1" customHeight="1" x14ac:dyDescent="0.15">
      <c r="A280" s="193"/>
      <c r="B280" s="194"/>
      <c r="C280" s="177"/>
      <c r="D280" s="194"/>
      <c r="E280" s="180"/>
      <c r="F280" s="194"/>
      <c r="G280" s="206" t="s">
        <v>3279</v>
      </c>
      <c r="H280" s="179"/>
      <c r="I280" s="179"/>
      <c r="J280" s="206" t="s">
        <v>7156</v>
      </c>
      <c r="K280" s="209"/>
      <c r="L280" s="179"/>
      <c r="M280" s="178"/>
    </row>
    <row r="281" spans="1:13" s="7" customFormat="1" ht="32.1" customHeight="1" x14ac:dyDescent="0.15">
      <c r="A281" s="193"/>
      <c r="B281" s="194"/>
      <c r="C281" s="177"/>
      <c r="D281" s="194"/>
      <c r="E281" s="180"/>
      <c r="F281" s="194"/>
      <c r="G281" s="206" t="s">
        <v>7157</v>
      </c>
      <c r="H281" s="179"/>
      <c r="I281" s="179"/>
      <c r="J281" s="206" t="s">
        <v>7158</v>
      </c>
      <c r="K281" s="209"/>
      <c r="L281" s="179"/>
      <c r="M281" s="178"/>
    </row>
    <row r="282" spans="1:13" s="7" customFormat="1" ht="32.1" customHeight="1" x14ac:dyDescent="0.15">
      <c r="A282" s="193"/>
      <c r="B282" s="194"/>
      <c r="C282" s="177"/>
      <c r="D282" s="194"/>
      <c r="E282" s="197"/>
      <c r="F282" s="198"/>
      <c r="G282" s="206" t="s">
        <v>3281</v>
      </c>
      <c r="H282" s="179"/>
      <c r="I282" s="179"/>
      <c r="J282" s="206" t="s">
        <v>7159</v>
      </c>
      <c r="K282" s="209"/>
      <c r="L282" s="179"/>
      <c r="M282" s="178"/>
    </row>
    <row r="283" spans="1:13" s="7" customFormat="1" ht="44.1" customHeight="1" x14ac:dyDescent="0.15">
      <c r="A283" s="193"/>
      <c r="B283" s="194"/>
      <c r="C283" s="177"/>
      <c r="D283" s="194"/>
      <c r="E283" s="171" t="s">
        <v>6</v>
      </c>
      <c r="F283" s="191" t="s">
        <v>3290</v>
      </c>
      <c r="G283" s="206" t="s">
        <v>159</v>
      </c>
      <c r="H283" s="179"/>
      <c r="I283" s="179"/>
      <c r="J283" s="206" t="s">
        <v>7160</v>
      </c>
      <c r="K283" s="211"/>
      <c r="L283" s="209"/>
      <c r="M283" s="178"/>
    </row>
    <row r="284" spans="1:13" s="7" customFormat="1" ht="32.1" customHeight="1" x14ac:dyDescent="0.15">
      <c r="A284" s="193"/>
      <c r="B284" s="194"/>
      <c r="C284" s="184"/>
      <c r="D284" s="198"/>
      <c r="E284" s="197"/>
      <c r="F284" s="198"/>
      <c r="G284" s="206" t="s">
        <v>7161</v>
      </c>
      <c r="H284" s="179"/>
      <c r="I284" s="189"/>
      <c r="J284" s="206" t="s">
        <v>7162</v>
      </c>
      <c r="K284" s="212" t="s">
        <v>32</v>
      </c>
      <c r="L284" s="211"/>
      <c r="M284" s="187"/>
    </row>
    <row r="285" spans="1:13" s="7" customFormat="1" ht="44.1" customHeight="1" x14ac:dyDescent="0.15">
      <c r="A285" s="193"/>
      <c r="B285" s="194"/>
      <c r="C285" s="202">
        <v>6</v>
      </c>
      <c r="D285" s="191" t="s">
        <v>3302</v>
      </c>
      <c r="E285" s="171" t="s">
        <v>5</v>
      </c>
      <c r="F285" s="191" t="s">
        <v>3303</v>
      </c>
      <c r="G285" s="206" t="s">
        <v>162</v>
      </c>
      <c r="H285" s="179"/>
      <c r="I285" s="173" t="s">
        <v>3302</v>
      </c>
      <c r="J285" s="206" t="s">
        <v>7163</v>
      </c>
      <c r="K285" s="214" t="s">
        <v>85</v>
      </c>
      <c r="L285" s="173" t="s">
        <v>17</v>
      </c>
      <c r="M285" s="174" t="s">
        <v>16</v>
      </c>
    </row>
    <row r="286" spans="1:13" s="7" customFormat="1" ht="44.1" customHeight="1" x14ac:dyDescent="0.15">
      <c r="A286" s="193"/>
      <c r="B286" s="194"/>
      <c r="C286" s="177"/>
      <c r="D286" s="194"/>
      <c r="E286" s="180"/>
      <c r="F286" s="194"/>
      <c r="G286" s="206" t="s">
        <v>7164</v>
      </c>
      <c r="H286" s="179"/>
      <c r="I286" s="179"/>
      <c r="J286" s="206" t="s">
        <v>7165</v>
      </c>
      <c r="K286" s="209"/>
      <c r="L286" s="179"/>
      <c r="M286" s="178"/>
    </row>
    <row r="287" spans="1:13" s="7" customFormat="1" ht="44.1" customHeight="1" x14ac:dyDescent="0.15">
      <c r="A287" s="193"/>
      <c r="B287" s="194"/>
      <c r="C287" s="177"/>
      <c r="D287" s="194"/>
      <c r="E287" s="180"/>
      <c r="F287" s="194"/>
      <c r="G287" s="206" t="s">
        <v>7166</v>
      </c>
      <c r="H287" s="179"/>
      <c r="I287" s="179"/>
      <c r="J287" s="206" t="s">
        <v>7167</v>
      </c>
      <c r="K287" s="209"/>
      <c r="L287" s="179"/>
      <c r="M287" s="178"/>
    </row>
    <row r="288" spans="1:13" s="7" customFormat="1" ht="44.1" customHeight="1" x14ac:dyDescent="0.15">
      <c r="A288" s="193"/>
      <c r="B288" s="194"/>
      <c r="C288" s="177"/>
      <c r="D288" s="194"/>
      <c r="E288" s="180"/>
      <c r="F288" s="194"/>
      <c r="G288" s="206" t="s">
        <v>7168</v>
      </c>
      <c r="H288" s="179"/>
      <c r="I288" s="179"/>
      <c r="J288" s="206" t="s">
        <v>7169</v>
      </c>
      <c r="K288" s="211"/>
      <c r="L288" s="179"/>
      <c r="M288" s="178"/>
    </row>
    <row r="289" spans="1:13" s="7" customFormat="1" ht="44.1" customHeight="1" x14ac:dyDescent="0.15">
      <c r="A289" s="193"/>
      <c r="B289" s="194"/>
      <c r="C289" s="177"/>
      <c r="D289" s="194"/>
      <c r="E289" s="180"/>
      <c r="F289" s="194"/>
      <c r="G289" s="206" t="s">
        <v>7170</v>
      </c>
      <c r="H289" s="179"/>
      <c r="I289" s="179"/>
      <c r="J289" s="206" t="s">
        <v>7171</v>
      </c>
      <c r="K289" s="214" t="s">
        <v>32</v>
      </c>
      <c r="L289" s="209"/>
      <c r="M289" s="178"/>
    </row>
    <row r="290" spans="1:13" s="7" customFormat="1" ht="32.1" customHeight="1" x14ac:dyDescent="0.15">
      <c r="A290" s="193"/>
      <c r="B290" s="194"/>
      <c r="C290" s="177"/>
      <c r="D290" s="194"/>
      <c r="E290" s="180"/>
      <c r="F290" s="194"/>
      <c r="G290" s="206" t="s">
        <v>7172</v>
      </c>
      <c r="H290" s="179"/>
      <c r="I290" s="179"/>
      <c r="J290" s="206" t="s">
        <v>7173</v>
      </c>
      <c r="K290" s="209"/>
      <c r="L290" s="209"/>
      <c r="M290" s="178"/>
    </row>
    <row r="291" spans="1:13" s="7" customFormat="1" ht="32.1" customHeight="1" x14ac:dyDescent="0.15">
      <c r="A291" s="193"/>
      <c r="B291" s="194"/>
      <c r="C291" s="177"/>
      <c r="D291" s="194"/>
      <c r="E291" s="180"/>
      <c r="F291" s="194"/>
      <c r="G291" s="206" t="s">
        <v>7174</v>
      </c>
      <c r="H291" s="179"/>
      <c r="I291" s="179"/>
      <c r="J291" s="206" t="s">
        <v>7175</v>
      </c>
      <c r="K291" s="211"/>
      <c r="L291" s="209"/>
      <c r="M291" s="178"/>
    </row>
    <row r="292" spans="1:13" s="7" customFormat="1" ht="44.1" customHeight="1" x14ac:dyDescent="0.15">
      <c r="A292" s="193"/>
      <c r="B292" s="194"/>
      <c r="C292" s="177"/>
      <c r="D292" s="194"/>
      <c r="E292" s="197"/>
      <c r="F292" s="198"/>
      <c r="G292" s="206" t="s">
        <v>332</v>
      </c>
      <c r="H292" s="179"/>
      <c r="I292" s="179"/>
      <c r="J292" s="206" t="s">
        <v>332</v>
      </c>
      <c r="K292" s="212" t="s">
        <v>3313</v>
      </c>
      <c r="L292" s="209"/>
      <c r="M292" s="178"/>
    </row>
    <row r="293" spans="1:13" s="7" customFormat="1" ht="44.1" customHeight="1" x14ac:dyDescent="0.15">
      <c r="A293" s="193"/>
      <c r="B293" s="194"/>
      <c r="C293" s="177"/>
      <c r="D293" s="194"/>
      <c r="E293" s="185" t="s">
        <v>6</v>
      </c>
      <c r="F293" s="204" t="s">
        <v>3314</v>
      </c>
      <c r="G293" s="206" t="s">
        <v>3315</v>
      </c>
      <c r="H293" s="179"/>
      <c r="I293" s="179"/>
      <c r="J293" s="206" t="s">
        <v>7176</v>
      </c>
      <c r="K293" s="212" t="s">
        <v>85</v>
      </c>
      <c r="L293" s="209"/>
      <c r="M293" s="178"/>
    </row>
    <row r="294" spans="1:13" s="7" customFormat="1" ht="44.1" customHeight="1" x14ac:dyDescent="0.15">
      <c r="A294" s="201"/>
      <c r="B294" s="198"/>
      <c r="C294" s="184"/>
      <c r="D294" s="198"/>
      <c r="E294" s="185" t="s">
        <v>7</v>
      </c>
      <c r="F294" s="204" t="s">
        <v>7177</v>
      </c>
      <c r="G294" s="206" t="s">
        <v>7178</v>
      </c>
      <c r="H294" s="189"/>
      <c r="I294" s="189"/>
      <c r="J294" s="206" t="s">
        <v>7179</v>
      </c>
      <c r="K294" s="212" t="s">
        <v>32</v>
      </c>
      <c r="L294" s="211"/>
      <c r="M294" s="187"/>
    </row>
    <row r="295" spans="1:13" s="7" customFormat="1" ht="44.1" customHeight="1" x14ac:dyDescent="0.15">
      <c r="A295" s="190">
        <v>65</v>
      </c>
      <c r="B295" s="191" t="s">
        <v>3317</v>
      </c>
      <c r="C295" s="202">
        <v>1</v>
      </c>
      <c r="D295" s="191" t="s">
        <v>3317</v>
      </c>
      <c r="E295" s="242" t="s">
        <v>5</v>
      </c>
      <c r="F295" s="204" t="s">
        <v>3318</v>
      </c>
      <c r="G295" s="206" t="s">
        <v>3319</v>
      </c>
      <c r="H295" s="173" t="s">
        <v>3317</v>
      </c>
      <c r="I295" s="173" t="s">
        <v>3317</v>
      </c>
      <c r="J295" s="206" t="s">
        <v>7180</v>
      </c>
      <c r="K295" s="214" t="s">
        <v>85</v>
      </c>
      <c r="L295" s="173" t="s">
        <v>17</v>
      </c>
      <c r="M295" s="174" t="s">
        <v>16</v>
      </c>
    </row>
    <row r="296" spans="1:13" s="7" customFormat="1" ht="44.1" customHeight="1" x14ac:dyDescent="0.15">
      <c r="A296" s="193"/>
      <c r="B296" s="194"/>
      <c r="C296" s="177"/>
      <c r="D296" s="194"/>
      <c r="E296" s="202" t="s">
        <v>6</v>
      </c>
      <c r="F296" s="191" t="s">
        <v>3320</v>
      </c>
      <c r="G296" s="206" t="s">
        <v>162</v>
      </c>
      <c r="H296" s="179"/>
      <c r="I296" s="179"/>
      <c r="J296" s="206" t="s">
        <v>7181</v>
      </c>
      <c r="K296" s="211"/>
      <c r="L296" s="179"/>
      <c r="M296" s="178"/>
    </row>
    <row r="297" spans="1:13" s="7" customFormat="1" ht="44.1" customHeight="1" x14ac:dyDescent="0.15">
      <c r="A297" s="193"/>
      <c r="B297" s="194"/>
      <c r="C297" s="184"/>
      <c r="D297" s="198"/>
      <c r="E297" s="184"/>
      <c r="F297" s="198"/>
      <c r="G297" s="206" t="s">
        <v>487</v>
      </c>
      <c r="H297" s="179"/>
      <c r="I297" s="189"/>
      <c r="J297" s="206" t="s">
        <v>7182</v>
      </c>
      <c r="K297" s="212" t="s">
        <v>32</v>
      </c>
      <c r="L297" s="211"/>
      <c r="M297" s="187"/>
    </row>
    <row r="298" spans="1:13" s="7" customFormat="1" ht="44.1" customHeight="1" x14ac:dyDescent="0.15">
      <c r="A298" s="193"/>
      <c r="B298" s="194"/>
      <c r="C298" s="202">
        <v>2</v>
      </c>
      <c r="D298" s="191" t="s">
        <v>3331</v>
      </c>
      <c r="E298" s="242" t="s">
        <v>5</v>
      </c>
      <c r="F298" s="204" t="s">
        <v>3332</v>
      </c>
      <c r="G298" s="206" t="s">
        <v>3333</v>
      </c>
      <c r="H298" s="179"/>
      <c r="I298" s="173" t="s">
        <v>3331</v>
      </c>
      <c r="J298" s="206" t="s">
        <v>7183</v>
      </c>
      <c r="K298" s="214" t="s">
        <v>85</v>
      </c>
      <c r="L298" s="173" t="s">
        <v>17</v>
      </c>
      <c r="M298" s="174" t="s">
        <v>16</v>
      </c>
    </row>
    <row r="299" spans="1:13" s="7" customFormat="1" ht="44.1" customHeight="1" x14ac:dyDescent="0.15">
      <c r="A299" s="193"/>
      <c r="B299" s="194"/>
      <c r="C299" s="177"/>
      <c r="D299" s="194"/>
      <c r="E299" s="171" t="s">
        <v>6</v>
      </c>
      <c r="F299" s="191" t="s">
        <v>3334</v>
      </c>
      <c r="G299" s="173" t="s">
        <v>162</v>
      </c>
      <c r="H299" s="179"/>
      <c r="I299" s="179"/>
      <c r="J299" s="206" t="s">
        <v>7184</v>
      </c>
      <c r="K299" s="211"/>
      <c r="L299" s="209"/>
      <c r="M299" s="178"/>
    </row>
    <row r="300" spans="1:13" s="7" customFormat="1" ht="32.1" customHeight="1" x14ac:dyDescent="0.15">
      <c r="A300" s="193"/>
      <c r="B300" s="194"/>
      <c r="C300" s="177"/>
      <c r="D300" s="194"/>
      <c r="E300" s="184"/>
      <c r="F300" s="198"/>
      <c r="G300" s="206" t="s">
        <v>487</v>
      </c>
      <c r="H300" s="179"/>
      <c r="I300" s="179"/>
      <c r="J300" s="206" t="s">
        <v>7185</v>
      </c>
      <c r="K300" s="214" t="s">
        <v>32</v>
      </c>
      <c r="L300" s="209"/>
      <c r="M300" s="178"/>
    </row>
    <row r="301" spans="1:13" s="7" customFormat="1" ht="44.1" customHeight="1" x14ac:dyDescent="0.15">
      <c r="A301" s="193"/>
      <c r="B301" s="194"/>
      <c r="C301" s="184"/>
      <c r="D301" s="198"/>
      <c r="E301" s="242" t="s">
        <v>11</v>
      </c>
      <c r="F301" s="204" t="s">
        <v>3351</v>
      </c>
      <c r="G301" s="206" t="s">
        <v>3352</v>
      </c>
      <c r="H301" s="179"/>
      <c r="I301" s="189"/>
      <c r="J301" s="206" t="s">
        <v>7186</v>
      </c>
      <c r="K301" s="211"/>
      <c r="L301" s="211"/>
      <c r="M301" s="187"/>
    </row>
    <row r="302" spans="1:13" s="7" customFormat="1" ht="44.1" customHeight="1" x14ac:dyDescent="0.15">
      <c r="A302" s="193"/>
      <c r="B302" s="194"/>
      <c r="C302" s="202">
        <v>3</v>
      </c>
      <c r="D302" s="191" t="s">
        <v>3354</v>
      </c>
      <c r="E302" s="242" t="s">
        <v>5</v>
      </c>
      <c r="F302" s="204" t="s">
        <v>3355</v>
      </c>
      <c r="G302" s="206" t="s">
        <v>3356</v>
      </c>
      <c r="H302" s="179"/>
      <c r="I302" s="173" t="s">
        <v>3354</v>
      </c>
      <c r="J302" s="206" t="s">
        <v>7187</v>
      </c>
      <c r="K302" s="214" t="s">
        <v>85</v>
      </c>
      <c r="L302" s="173" t="s">
        <v>17</v>
      </c>
      <c r="M302" s="174" t="s">
        <v>16</v>
      </c>
    </row>
    <row r="303" spans="1:13" s="7" customFormat="1" ht="44.1" customHeight="1" x14ac:dyDescent="0.15">
      <c r="A303" s="193"/>
      <c r="B303" s="194"/>
      <c r="C303" s="177"/>
      <c r="D303" s="194"/>
      <c r="E303" s="202" t="s">
        <v>6</v>
      </c>
      <c r="F303" s="191" t="s">
        <v>3357</v>
      </c>
      <c r="G303" s="206" t="s">
        <v>162</v>
      </c>
      <c r="H303" s="179"/>
      <c r="I303" s="179"/>
      <c r="J303" s="206" t="s">
        <v>7188</v>
      </c>
      <c r="K303" s="211"/>
      <c r="L303" s="209"/>
      <c r="M303" s="178"/>
    </row>
    <row r="304" spans="1:13" s="7" customFormat="1" ht="32.1" customHeight="1" x14ac:dyDescent="0.15">
      <c r="A304" s="201"/>
      <c r="B304" s="198"/>
      <c r="C304" s="184"/>
      <c r="D304" s="198"/>
      <c r="E304" s="184"/>
      <c r="F304" s="198"/>
      <c r="G304" s="206" t="s">
        <v>487</v>
      </c>
      <c r="H304" s="189"/>
      <c r="I304" s="189"/>
      <c r="J304" s="206" t="s">
        <v>7189</v>
      </c>
      <c r="K304" s="212" t="s">
        <v>32</v>
      </c>
      <c r="L304" s="211"/>
      <c r="M304" s="187"/>
    </row>
    <row r="305" spans="1:13" s="7" customFormat="1" ht="44.1" customHeight="1" x14ac:dyDescent="0.15">
      <c r="A305" s="190">
        <v>66</v>
      </c>
      <c r="B305" s="191" t="s">
        <v>452</v>
      </c>
      <c r="C305" s="202">
        <v>1</v>
      </c>
      <c r="D305" s="191" t="s">
        <v>452</v>
      </c>
      <c r="E305" s="185" t="s">
        <v>5</v>
      </c>
      <c r="F305" s="204" t="s">
        <v>7190</v>
      </c>
      <c r="G305" s="206" t="s">
        <v>7191</v>
      </c>
      <c r="H305" s="173" t="s">
        <v>452</v>
      </c>
      <c r="I305" s="173" t="s">
        <v>452</v>
      </c>
      <c r="J305" s="206" t="s">
        <v>7192</v>
      </c>
      <c r="K305" s="212" t="s">
        <v>85</v>
      </c>
      <c r="L305" s="173" t="s">
        <v>17</v>
      </c>
      <c r="M305" s="174" t="s">
        <v>16</v>
      </c>
    </row>
    <row r="306" spans="1:13" s="7" customFormat="1" ht="44.1" customHeight="1" x14ac:dyDescent="0.15">
      <c r="A306" s="193"/>
      <c r="B306" s="194"/>
      <c r="C306" s="177"/>
      <c r="D306" s="194"/>
      <c r="E306" s="171" t="s">
        <v>6</v>
      </c>
      <c r="F306" s="191" t="s">
        <v>3370</v>
      </c>
      <c r="G306" s="206" t="s">
        <v>3371</v>
      </c>
      <c r="H306" s="179"/>
      <c r="I306" s="179"/>
      <c r="J306" s="206" t="s">
        <v>7193</v>
      </c>
      <c r="K306" s="214" t="s">
        <v>32</v>
      </c>
      <c r="L306" s="209"/>
      <c r="M306" s="178"/>
    </row>
    <row r="307" spans="1:13" s="7" customFormat="1" ht="32.1" customHeight="1" x14ac:dyDescent="0.15">
      <c r="A307" s="193"/>
      <c r="B307" s="194"/>
      <c r="C307" s="177"/>
      <c r="D307" s="194"/>
      <c r="E307" s="180"/>
      <c r="F307" s="194"/>
      <c r="G307" s="206" t="s">
        <v>7194</v>
      </c>
      <c r="H307" s="179"/>
      <c r="I307" s="179"/>
      <c r="J307" s="206" t="s">
        <v>7195</v>
      </c>
      <c r="K307" s="209"/>
      <c r="L307" s="209"/>
      <c r="M307" s="178"/>
    </row>
    <row r="308" spans="1:13" s="7" customFormat="1" ht="32.1" customHeight="1" x14ac:dyDescent="0.15">
      <c r="A308" s="193"/>
      <c r="B308" s="194"/>
      <c r="C308" s="177"/>
      <c r="D308" s="194"/>
      <c r="E308" s="180"/>
      <c r="F308" s="194"/>
      <c r="G308" s="206" t="s">
        <v>7196</v>
      </c>
      <c r="H308" s="179"/>
      <c r="I308" s="179"/>
      <c r="J308" s="206" t="s">
        <v>7197</v>
      </c>
      <c r="K308" s="209"/>
      <c r="L308" s="209"/>
      <c r="M308" s="178"/>
    </row>
    <row r="309" spans="1:13" s="7" customFormat="1" ht="32.1" customHeight="1" x14ac:dyDescent="0.15">
      <c r="A309" s="193"/>
      <c r="B309" s="194"/>
      <c r="C309" s="177"/>
      <c r="D309" s="194"/>
      <c r="E309" s="197"/>
      <c r="F309" s="198"/>
      <c r="G309" s="206" t="s">
        <v>7198</v>
      </c>
      <c r="H309" s="179"/>
      <c r="I309" s="179"/>
      <c r="J309" s="206" t="s">
        <v>7199</v>
      </c>
      <c r="K309" s="211"/>
      <c r="L309" s="209"/>
      <c r="M309" s="178"/>
    </row>
    <row r="310" spans="1:13" s="7" customFormat="1" ht="44.1" customHeight="1" x14ac:dyDescent="0.15">
      <c r="A310" s="193"/>
      <c r="B310" s="194"/>
      <c r="C310" s="177"/>
      <c r="D310" s="194"/>
      <c r="E310" s="171" t="s">
        <v>7</v>
      </c>
      <c r="F310" s="191" t="s">
        <v>7200</v>
      </c>
      <c r="G310" s="206" t="s">
        <v>7201</v>
      </c>
      <c r="H310" s="179"/>
      <c r="I310" s="179"/>
      <c r="J310" s="206" t="s">
        <v>7202</v>
      </c>
      <c r="K310" s="212" t="s">
        <v>85</v>
      </c>
      <c r="L310" s="209"/>
      <c r="M310" s="178"/>
    </row>
    <row r="311" spans="1:13" s="7" customFormat="1" ht="32.1" customHeight="1" x14ac:dyDescent="0.15">
      <c r="A311" s="193"/>
      <c r="B311" s="194"/>
      <c r="C311" s="177"/>
      <c r="D311" s="194"/>
      <c r="E311" s="180"/>
      <c r="F311" s="194"/>
      <c r="G311" s="206" t="s">
        <v>7203</v>
      </c>
      <c r="H311" s="179"/>
      <c r="I311" s="179"/>
      <c r="J311" s="206" t="s">
        <v>7204</v>
      </c>
      <c r="K311" s="214" t="s">
        <v>83</v>
      </c>
      <c r="L311" s="209"/>
      <c r="M311" s="178"/>
    </row>
    <row r="312" spans="1:13" s="7" customFormat="1" ht="44.1" customHeight="1" x14ac:dyDescent="0.15">
      <c r="A312" s="193"/>
      <c r="B312" s="194"/>
      <c r="C312" s="177"/>
      <c r="D312" s="194"/>
      <c r="E312" s="180"/>
      <c r="F312" s="194"/>
      <c r="G312" s="206" t="s">
        <v>7205</v>
      </c>
      <c r="H312" s="179"/>
      <c r="I312" s="179"/>
      <c r="J312" s="206" t="s">
        <v>7206</v>
      </c>
      <c r="K312" s="209"/>
      <c r="L312" s="209"/>
      <c r="M312" s="178"/>
    </row>
    <row r="313" spans="1:13" s="7" customFormat="1" ht="44.1" customHeight="1" x14ac:dyDescent="0.15">
      <c r="A313" s="193"/>
      <c r="B313" s="194"/>
      <c r="C313" s="177"/>
      <c r="D313" s="194"/>
      <c r="E313" s="180"/>
      <c r="F313" s="194"/>
      <c r="G313" s="206" t="s">
        <v>7207</v>
      </c>
      <c r="H313" s="179"/>
      <c r="I313" s="179"/>
      <c r="J313" s="206" t="s">
        <v>7208</v>
      </c>
      <c r="K313" s="209"/>
      <c r="L313" s="209"/>
      <c r="M313" s="178"/>
    </row>
    <row r="314" spans="1:13" s="7" customFormat="1" ht="32.1" customHeight="1" x14ac:dyDescent="0.15">
      <c r="A314" s="193"/>
      <c r="B314" s="194"/>
      <c r="C314" s="177"/>
      <c r="D314" s="194"/>
      <c r="E314" s="180"/>
      <c r="F314" s="194"/>
      <c r="G314" s="206" t="s">
        <v>7209</v>
      </c>
      <c r="H314" s="179"/>
      <c r="I314" s="179"/>
      <c r="J314" s="206" t="s">
        <v>7210</v>
      </c>
      <c r="K314" s="209"/>
      <c r="L314" s="209"/>
      <c r="M314" s="178"/>
    </row>
    <row r="315" spans="1:13" s="7" customFormat="1" ht="32.1" customHeight="1" x14ac:dyDescent="0.15">
      <c r="A315" s="193"/>
      <c r="B315" s="194"/>
      <c r="C315" s="177"/>
      <c r="D315" s="194"/>
      <c r="E315" s="180"/>
      <c r="F315" s="194"/>
      <c r="G315" s="206" t="s">
        <v>7211</v>
      </c>
      <c r="H315" s="179"/>
      <c r="I315" s="179"/>
      <c r="J315" s="206" t="s">
        <v>7212</v>
      </c>
      <c r="K315" s="209"/>
      <c r="L315" s="209"/>
      <c r="M315" s="178"/>
    </row>
    <row r="316" spans="1:13" s="7" customFormat="1" ht="32.1" customHeight="1" x14ac:dyDescent="0.15">
      <c r="A316" s="193"/>
      <c r="B316" s="194"/>
      <c r="C316" s="177"/>
      <c r="D316" s="194"/>
      <c r="E316" s="180"/>
      <c r="F316" s="194"/>
      <c r="G316" s="206" t="s">
        <v>7213</v>
      </c>
      <c r="H316" s="179"/>
      <c r="I316" s="179"/>
      <c r="J316" s="206" t="s">
        <v>7214</v>
      </c>
      <c r="K316" s="209"/>
      <c r="L316" s="209"/>
      <c r="M316" s="178"/>
    </row>
    <row r="317" spans="1:13" s="7" customFormat="1" ht="32.1" customHeight="1" x14ac:dyDescent="0.15">
      <c r="A317" s="193"/>
      <c r="B317" s="194"/>
      <c r="C317" s="177"/>
      <c r="D317" s="194"/>
      <c r="E317" s="180"/>
      <c r="F317" s="194"/>
      <c r="G317" s="206" t="s">
        <v>7215</v>
      </c>
      <c r="H317" s="179"/>
      <c r="I317" s="179"/>
      <c r="J317" s="206" t="s">
        <v>7216</v>
      </c>
      <c r="K317" s="211"/>
      <c r="L317" s="209"/>
      <c r="M317" s="178"/>
    </row>
    <row r="318" spans="1:13" s="7" customFormat="1" ht="68.099999999999994" customHeight="1" x14ac:dyDescent="0.15">
      <c r="A318" s="193"/>
      <c r="B318" s="194"/>
      <c r="C318" s="177"/>
      <c r="D318" s="194"/>
      <c r="E318" s="250"/>
      <c r="F318" s="246"/>
      <c r="G318" s="206" t="s">
        <v>453</v>
      </c>
      <c r="H318" s="179"/>
      <c r="I318" s="179"/>
      <c r="J318" s="206" t="s">
        <v>453</v>
      </c>
      <c r="K318" s="214" t="s">
        <v>30</v>
      </c>
      <c r="L318" s="209"/>
      <c r="M318" s="178"/>
    </row>
    <row r="319" spans="1:13" s="7" customFormat="1" ht="32.1" customHeight="1" x14ac:dyDescent="0.15">
      <c r="A319" s="193"/>
      <c r="B319" s="194"/>
      <c r="C319" s="177"/>
      <c r="D319" s="194"/>
      <c r="E319" s="250"/>
      <c r="F319" s="246"/>
      <c r="G319" s="206" t="s">
        <v>7217</v>
      </c>
      <c r="H319" s="179"/>
      <c r="I319" s="179"/>
      <c r="J319" s="206" t="s">
        <v>7217</v>
      </c>
      <c r="K319" s="209"/>
      <c r="L319" s="209"/>
      <c r="M319" s="178"/>
    </row>
    <row r="320" spans="1:13" s="7" customFormat="1" ht="32.1" customHeight="1" x14ac:dyDescent="0.15">
      <c r="A320" s="193"/>
      <c r="B320" s="194"/>
      <c r="C320" s="177"/>
      <c r="D320" s="194"/>
      <c r="E320" s="314"/>
      <c r="F320" s="271"/>
      <c r="G320" s="206" t="s">
        <v>7218</v>
      </c>
      <c r="H320" s="179"/>
      <c r="I320" s="179"/>
      <c r="J320" s="206" t="s">
        <v>7218</v>
      </c>
      <c r="K320" s="211"/>
      <c r="L320" s="209"/>
      <c r="M320" s="178"/>
    </row>
    <row r="321" spans="1:13" s="7" customFormat="1" ht="44.1" customHeight="1" x14ac:dyDescent="0.15">
      <c r="A321" s="193"/>
      <c r="B321" s="194"/>
      <c r="C321" s="177"/>
      <c r="D321" s="194"/>
      <c r="E321" s="171" t="s">
        <v>8</v>
      </c>
      <c r="F321" s="191" t="s">
        <v>7219</v>
      </c>
      <c r="G321" s="206" t="s">
        <v>7220</v>
      </c>
      <c r="H321" s="179"/>
      <c r="I321" s="179"/>
      <c r="J321" s="206" t="s">
        <v>7221</v>
      </c>
      <c r="K321" s="212" t="s">
        <v>85</v>
      </c>
      <c r="L321" s="209"/>
      <c r="M321" s="178"/>
    </row>
    <row r="322" spans="1:13" s="7" customFormat="1" ht="32.1" customHeight="1" x14ac:dyDescent="0.15">
      <c r="A322" s="193"/>
      <c r="B322" s="194"/>
      <c r="C322" s="177"/>
      <c r="D322" s="194"/>
      <c r="E322" s="197"/>
      <c r="F322" s="198"/>
      <c r="G322" s="206" t="s">
        <v>7222</v>
      </c>
      <c r="H322" s="179"/>
      <c r="I322" s="179"/>
      <c r="J322" s="206" t="s">
        <v>7223</v>
      </c>
      <c r="K322" s="212" t="s">
        <v>32</v>
      </c>
      <c r="L322" s="209"/>
      <c r="M322" s="178"/>
    </row>
    <row r="323" spans="1:13" s="7" customFormat="1" ht="44.1" customHeight="1" x14ac:dyDescent="0.15">
      <c r="A323" s="193"/>
      <c r="B323" s="194"/>
      <c r="C323" s="177"/>
      <c r="D323" s="194"/>
      <c r="E323" s="171" t="s">
        <v>9</v>
      </c>
      <c r="F323" s="191" t="s">
        <v>7224</v>
      </c>
      <c r="G323" s="206" t="s">
        <v>7225</v>
      </c>
      <c r="H323" s="179"/>
      <c r="I323" s="179"/>
      <c r="J323" s="206" t="s">
        <v>7226</v>
      </c>
      <c r="K323" s="212" t="s">
        <v>85</v>
      </c>
      <c r="L323" s="209"/>
      <c r="M323" s="178"/>
    </row>
    <row r="324" spans="1:13" s="7" customFormat="1" ht="44.1" customHeight="1" x14ac:dyDescent="0.15">
      <c r="A324" s="193"/>
      <c r="B324" s="194"/>
      <c r="C324" s="177"/>
      <c r="D324" s="194"/>
      <c r="E324" s="180"/>
      <c r="F324" s="194"/>
      <c r="G324" s="206" t="s">
        <v>7227</v>
      </c>
      <c r="H324" s="179"/>
      <c r="I324" s="179"/>
      <c r="J324" s="206" t="s">
        <v>7228</v>
      </c>
      <c r="K324" s="212" t="s">
        <v>32</v>
      </c>
      <c r="L324" s="209"/>
      <c r="M324" s="178"/>
    </row>
    <row r="325" spans="1:13" s="7" customFormat="1" ht="44.1" customHeight="1" x14ac:dyDescent="0.15">
      <c r="A325" s="193"/>
      <c r="B325" s="194"/>
      <c r="C325" s="177"/>
      <c r="D325" s="194"/>
      <c r="E325" s="197"/>
      <c r="F325" s="198"/>
      <c r="G325" s="206" t="s">
        <v>7229</v>
      </c>
      <c r="H325" s="179"/>
      <c r="I325" s="179"/>
      <c r="J325" s="206" t="s">
        <v>7230</v>
      </c>
      <c r="K325" s="212" t="s">
        <v>80</v>
      </c>
      <c r="L325" s="209"/>
      <c r="M325" s="178"/>
    </row>
    <row r="326" spans="1:13" s="7" customFormat="1" ht="44.1" customHeight="1" x14ac:dyDescent="0.15">
      <c r="A326" s="193"/>
      <c r="B326" s="194"/>
      <c r="C326" s="177"/>
      <c r="D326" s="194"/>
      <c r="E326" s="171" t="s">
        <v>11</v>
      </c>
      <c r="F326" s="191" t="s">
        <v>7231</v>
      </c>
      <c r="G326" s="206" t="s">
        <v>7232</v>
      </c>
      <c r="H326" s="179"/>
      <c r="I326" s="179"/>
      <c r="J326" s="206" t="s">
        <v>7233</v>
      </c>
      <c r="K326" s="212" t="s">
        <v>85</v>
      </c>
      <c r="L326" s="209"/>
      <c r="M326" s="178"/>
    </row>
    <row r="327" spans="1:13" s="7" customFormat="1" ht="44.1" customHeight="1" x14ac:dyDescent="0.15">
      <c r="A327" s="193"/>
      <c r="B327" s="194"/>
      <c r="C327" s="177"/>
      <c r="D327" s="194"/>
      <c r="E327" s="197"/>
      <c r="F327" s="198"/>
      <c r="G327" s="206" t="s">
        <v>7234</v>
      </c>
      <c r="H327" s="179"/>
      <c r="I327" s="179"/>
      <c r="J327" s="206" t="s">
        <v>7235</v>
      </c>
      <c r="K327" s="212" t="s">
        <v>80</v>
      </c>
      <c r="L327" s="209"/>
      <c r="M327" s="178"/>
    </row>
    <row r="328" spans="1:13" s="7" customFormat="1" ht="44.1" customHeight="1" x14ac:dyDescent="0.15">
      <c r="A328" s="193"/>
      <c r="B328" s="194"/>
      <c r="C328" s="177"/>
      <c r="D328" s="194"/>
      <c r="E328" s="171" t="s">
        <v>12</v>
      </c>
      <c r="F328" s="191" t="s">
        <v>7236</v>
      </c>
      <c r="G328" s="206" t="s">
        <v>7237</v>
      </c>
      <c r="H328" s="179"/>
      <c r="I328" s="179"/>
      <c r="J328" s="206" t="s">
        <v>7238</v>
      </c>
      <c r="K328" s="214" t="s">
        <v>32</v>
      </c>
      <c r="L328" s="209"/>
      <c r="M328" s="178"/>
    </row>
    <row r="329" spans="1:13" s="7" customFormat="1" ht="32.1" customHeight="1" x14ac:dyDescent="0.15">
      <c r="A329" s="193"/>
      <c r="B329" s="194"/>
      <c r="C329" s="177"/>
      <c r="D329" s="194"/>
      <c r="E329" s="180"/>
      <c r="F329" s="194"/>
      <c r="G329" s="206" t="s">
        <v>7239</v>
      </c>
      <c r="H329" s="179"/>
      <c r="I329" s="179"/>
      <c r="J329" s="206" t="s">
        <v>7240</v>
      </c>
      <c r="K329" s="211"/>
      <c r="L329" s="209"/>
      <c r="M329" s="178"/>
    </row>
    <row r="330" spans="1:13" s="7" customFormat="1" ht="68.099999999999994" customHeight="1" x14ac:dyDescent="0.15">
      <c r="A330" s="193"/>
      <c r="B330" s="194"/>
      <c r="C330" s="177"/>
      <c r="D330" s="194"/>
      <c r="E330" s="197"/>
      <c r="F330" s="198"/>
      <c r="G330" s="206" t="s">
        <v>7241</v>
      </c>
      <c r="H330" s="179"/>
      <c r="I330" s="179"/>
      <c r="J330" s="206" t="s">
        <v>7242</v>
      </c>
      <c r="K330" s="212" t="s">
        <v>30</v>
      </c>
      <c r="L330" s="209"/>
      <c r="M330" s="178"/>
    </row>
    <row r="331" spans="1:13" s="7" customFormat="1" ht="44.1" customHeight="1" x14ac:dyDescent="0.15">
      <c r="A331" s="193"/>
      <c r="B331" s="194"/>
      <c r="C331" s="184"/>
      <c r="D331" s="198"/>
      <c r="E331" s="185" t="s">
        <v>14</v>
      </c>
      <c r="F331" s="204" t="s">
        <v>7243</v>
      </c>
      <c r="G331" s="206" t="s">
        <v>7244</v>
      </c>
      <c r="H331" s="179"/>
      <c r="I331" s="189"/>
      <c r="J331" s="206" t="s">
        <v>7245</v>
      </c>
      <c r="K331" s="212" t="s">
        <v>32</v>
      </c>
      <c r="L331" s="211"/>
      <c r="M331" s="187"/>
    </row>
    <row r="332" spans="1:13" s="7" customFormat="1" ht="44.1" customHeight="1" x14ac:dyDescent="0.15">
      <c r="A332" s="193"/>
      <c r="B332" s="194"/>
      <c r="C332" s="202">
        <v>2</v>
      </c>
      <c r="D332" s="191" t="s">
        <v>454</v>
      </c>
      <c r="E332" s="171" t="s">
        <v>5</v>
      </c>
      <c r="F332" s="191" t="s">
        <v>3379</v>
      </c>
      <c r="G332" s="206" t="s">
        <v>3380</v>
      </c>
      <c r="H332" s="179"/>
      <c r="I332" s="173" t="s">
        <v>454</v>
      </c>
      <c r="J332" s="206" t="s">
        <v>7246</v>
      </c>
      <c r="K332" s="214" t="s">
        <v>85</v>
      </c>
      <c r="L332" s="173" t="s">
        <v>17</v>
      </c>
      <c r="M332" s="174" t="s">
        <v>16</v>
      </c>
    </row>
    <row r="333" spans="1:13" s="7" customFormat="1" ht="44.1" customHeight="1" x14ac:dyDescent="0.15">
      <c r="A333" s="193"/>
      <c r="B333" s="194"/>
      <c r="C333" s="177"/>
      <c r="D333" s="194"/>
      <c r="E333" s="180"/>
      <c r="F333" s="194"/>
      <c r="G333" s="206" t="s">
        <v>3382</v>
      </c>
      <c r="H333" s="179"/>
      <c r="I333" s="179"/>
      <c r="J333" s="206" t="s">
        <v>6592</v>
      </c>
      <c r="K333" s="209"/>
      <c r="L333" s="179"/>
      <c r="M333" s="178"/>
    </row>
    <row r="334" spans="1:13" s="7" customFormat="1" ht="44.1" customHeight="1" x14ac:dyDescent="0.15">
      <c r="A334" s="193"/>
      <c r="B334" s="194"/>
      <c r="C334" s="177"/>
      <c r="D334" s="194"/>
      <c r="E334" s="197"/>
      <c r="F334" s="198"/>
      <c r="G334" s="206" t="s">
        <v>3384</v>
      </c>
      <c r="H334" s="179"/>
      <c r="I334" s="179"/>
      <c r="J334" s="206" t="s">
        <v>7247</v>
      </c>
      <c r="K334" s="211"/>
      <c r="L334" s="189"/>
      <c r="M334" s="187"/>
    </row>
    <row r="335" spans="1:13" s="7" customFormat="1" ht="56.1" customHeight="1" x14ac:dyDescent="0.15">
      <c r="A335" s="201"/>
      <c r="B335" s="198"/>
      <c r="C335" s="184"/>
      <c r="D335" s="198"/>
      <c r="E335" s="185" t="s">
        <v>6</v>
      </c>
      <c r="F335" s="204" t="s">
        <v>3385</v>
      </c>
      <c r="G335" s="206" t="s">
        <v>3389</v>
      </c>
      <c r="H335" s="189"/>
      <c r="I335" s="189"/>
      <c r="J335" s="206" t="s">
        <v>5420</v>
      </c>
      <c r="K335" s="212" t="s">
        <v>32</v>
      </c>
      <c r="L335" s="212" t="s">
        <v>3388</v>
      </c>
      <c r="M335" s="181" t="s">
        <v>33</v>
      </c>
    </row>
    <row r="336" spans="1:13" s="7" customFormat="1" ht="44.1" customHeight="1" x14ac:dyDescent="0.15">
      <c r="A336" s="190">
        <v>67</v>
      </c>
      <c r="B336" s="191" t="s">
        <v>455</v>
      </c>
      <c r="C336" s="202">
        <v>1</v>
      </c>
      <c r="D336" s="191" t="s">
        <v>455</v>
      </c>
      <c r="E336" s="171" t="s">
        <v>5</v>
      </c>
      <c r="F336" s="191" t="s">
        <v>3393</v>
      </c>
      <c r="G336" s="206" t="s">
        <v>7248</v>
      </c>
      <c r="H336" s="173" t="s">
        <v>455</v>
      </c>
      <c r="I336" s="173" t="s">
        <v>455</v>
      </c>
      <c r="J336" s="206" t="s">
        <v>7249</v>
      </c>
      <c r="K336" s="212" t="s">
        <v>85</v>
      </c>
      <c r="L336" s="173" t="s">
        <v>17</v>
      </c>
      <c r="M336" s="174" t="s">
        <v>16</v>
      </c>
    </row>
    <row r="337" spans="1:13" s="7" customFormat="1" ht="32.1" customHeight="1" x14ac:dyDescent="0.15">
      <c r="A337" s="193"/>
      <c r="B337" s="194"/>
      <c r="C337" s="177"/>
      <c r="D337" s="194"/>
      <c r="E337" s="180"/>
      <c r="F337" s="194"/>
      <c r="G337" s="206" t="s">
        <v>487</v>
      </c>
      <c r="H337" s="179"/>
      <c r="I337" s="179"/>
      <c r="J337" s="206" t="s">
        <v>7250</v>
      </c>
      <c r="K337" s="214" t="s">
        <v>32</v>
      </c>
      <c r="L337" s="209"/>
      <c r="M337" s="178"/>
    </row>
    <row r="338" spans="1:13" s="7" customFormat="1" ht="44.1" customHeight="1" x14ac:dyDescent="0.15">
      <c r="A338" s="193"/>
      <c r="B338" s="194"/>
      <c r="C338" s="177"/>
      <c r="D338" s="194"/>
      <c r="E338" s="197"/>
      <c r="F338" s="198"/>
      <c r="G338" s="206" t="s">
        <v>7251</v>
      </c>
      <c r="H338" s="179"/>
      <c r="I338" s="179"/>
      <c r="J338" s="206" t="s">
        <v>7252</v>
      </c>
      <c r="K338" s="211"/>
      <c r="L338" s="209"/>
      <c r="M338" s="178"/>
    </row>
    <row r="339" spans="1:13" s="7" customFormat="1" ht="32.1" customHeight="1" x14ac:dyDescent="0.15">
      <c r="A339" s="193"/>
      <c r="B339" s="194"/>
      <c r="C339" s="177"/>
      <c r="D339" s="194"/>
      <c r="E339" s="185" t="s">
        <v>6</v>
      </c>
      <c r="F339" s="204" t="s">
        <v>3394</v>
      </c>
      <c r="G339" s="206" t="s">
        <v>3395</v>
      </c>
      <c r="H339" s="179"/>
      <c r="I339" s="179"/>
      <c r="J339" s="206" t="s">
        <v>7253</v>
      </c>
      <c r="K339" s="214" t="s">
        <v>85</v>
      </c>
      <c r="L339" s="209"/>
      <c r="M339" s="178"/>
    </row>
    <row r="340" spans="1:13" s="7" customFormat="1" ht="32.1" customHeight="1" x14ac:dyDescent="0.15">
      <c r="A340" s="193"/>
      <c r="B340" s="194"/>
      <c r="C340" s="184"/>
      <c r="D340" s="198"/>
      <c r="E340" s="185" t="s">
        <v>7</v>
      </c>
      <c r="F340" s="204" t="s">
        <v>3397</v>
      </c>
      <c r="G340" s="206" t="s">
        <v>7254</v>
      </c>
      <c r="H340" s="179"/>
      <c r="I340" s="189"/>
      <c r="J340" s="206" t="s">
        <v>7255</v>
      </c>
      <c r="K340" s="211"/>
      <c r="L340" s="211"/>
      <c r="M340" s="187"/>
    </row>
    <row r="341" spans="1:13" s="7" customFormat="1" ht="44.1" customHeight="1" x14ac:dyDescent="0.15">
      <c r="A341" s="193"/>
      <c r="B341" s="194"/>
      <c r="C341" s="202">
        <v>2</v>
      </c>
      <c r="D341" s="191" t="s">
        <v>456</v>
      </c>
      <c r="E341" s="185" t="s">
        <v>5</v>
      </c>
      <c r="F341" s="204" t="s">
        <v>3403</v>
      </c>
      <c r="G341" s="206" t="s">
        <v>7256</v>
      </c>
      <c r="H341" s="179"/>
      <c r="I341" s="173" t="s">
        <v>456</v>
      </c>
      <c r="J341" s="206" t="s">
        <v>7257</v>
      </c>
      <c r="K341" s="214" t="s">
        <v>85</v>
      </c>
      <c r="L341" s="173" t="s">
        <v>17</v>
      </c>
      <c r="M341" s="174" t="s">
        <v>16</v>
      </c>
    </row>
    <row r="342" spans="1:13" s="7" customFormat="1" ht="44.1" customHeight="1" x14ac:dyDescent="0.15">
      <c r="A342" s="193"/>
      <c r="B342" s="194"/>
      <c r="C342" s="177"/>
      <c r="D342" s="194"/>
      <c r="E342" s="185" t="s">
        <v>7</v>
      </c>
      <c r="F342" s="204" t="s">
        <v>3406</v>
      </c>
      <c r="G342" s="206" t="s">
        <v>3409</v>
      </c>
      <c r="H342" s="179"/>
      <c r="I342" s="179"/>
      <c r="J342" s="206" t="s">
        <v>7258</v>
      </c>
      <c r="K342" s="209"/>
      <c r="L342" s="209"/>
      <c r="M342" s="178"/>
    </row>
    <row r="343" spans="1:13" s="7" customFormat="1" ht="32.1" customHeight="1" x14ac:dyDescent="0.15">
      <c r="A343" s="193"/>
      <c r="B343" s="194"/>
      <c r="C343" s="177"/>
      <c r="D343" s="194"/>
      <c r="E343" s="185" t="s">
        <v>9</v>
      </c>
      <c r="F343" s="204" t="s">
        <v>3416</v>
      </c>
      <c r="G343" s="206" t="s">
        <v>3417</v>
      </c>
      <c r="H343" s="179"/>
      <c r="I343" s="179"/>
      <c r="J343" s="206" t="s">
        <v>7259</v>
      </c>
      <c r="K343" s="211"/>
      <c r="L343" s="209"/>
      <c r="M343" s="178"/>
    </row>
    <row r="344" spans="1:13" s="7" customFormat="1" ht="44.1" customHeight="1" x14ac:dyDescent="0.15">
      <c r="A344" s="193"/>
      <c r="B344" s="194"/>
      <c r="C344" s="177"/>
      <c r="D344" s="194"/>
      <c r="E344" s="171" t="s">
        <v>20</v>
      </c>
      <c r="F344" s="191" t="s">
        <v>3426</v>
      </c>
      <c r="G344" s="249" t="s">
        <v>3427</v>
      </c>
      <c r="H344" s="248"/>
      <c r="I344" s="248"/>
      <c r="J344" s="249" t="s">
        <v>6859</v>
      </c>
      <c r="K344" s="173" t="s">
        <v>2840</v>
      </c>
      <c r="L344" s="179"/>
      <c r="M344" s="178"/>
    </row>
    <row r="345" spans="1:13" s="7" customFormat="1" ht="32.1" customHeight="1" x14ac:dyDescent="0.15">
      <c r="A345" s="193"/>
      <c r="B345" s="194"/>
      <c r="C345" s="177"/>
      <c r="D345" s="194"/>
      <c r="E345" s="180"/>
      <c r="F345" s="194"/>
      <c r="G345" s="249" t="s">
        <v>3428</v>
      </c>
      <c r="H345" s="248"/>
      <c r="I345" s="248"/>
      <c r="J345" s="249" t="s">
        <v>3428</v>
      </c>
      <c r="K345" s="179"/>
      <c r="L345" s="179"/>
      <c r="M345" s="178"/>
    </row>
    <row r="346" spans="1:13" s="7" customFormat="1" ht="32.1" customHeight="1" x14ac:dyDescent="0.15">
      <c r="A346" s="193"/>
      <c r="B346" s="194"/>
      <c r="C346" s="177"/>
      <c r="D346" s="194"/>
      <c r="E346" s="180"/>
      <c r="F346" s="194"/>
      <c r="G346" s="249" t="s">
        <v>326</v>
      </c>
      <c r="H346" s="248"/>
      <c r="I346" s="248"/>
      <c r="J346" s="249" t="s">
        <v>326</v>
      </c>
      <c r="K346" s="179"/>
      <c r="L346" s="179"/>
      <c r="M346" s="178"/>
    </row>
    <row r="347" spans="1:13" s="7" customFormat="1" ht="32.1" customHeight="1" x14ac:dyDescent="0.15">
      <c r="A347" s="193"/>
      <c r="B347" s="194"/>
      <c r="C347" s="184"/>
      <c r="D347" s="198"/>
      <c r="E347" s="197"/>
      <c r="F347" s="198"/>
      <c r="G347" s="249" t="s">
        <v>3429</v>
      </c>
      <c r="H347" s="248"/>
      <c r="I347" s="279"/>
      <c r="J347" s="249" t="s">
        <v>3429</v>
      </c>
      <c r="K347" s="189"/>
      <c r="L347" s="189"/>
      <c r="M347" s="187"/>
    </row>
    <row r="348" spans="1:13" ht="32.1" customHeight="1" x14ac:dyDescent="0.15">
      <c r="A348" s="193"/>
      <c r="B348" s="194"/>
      <c r="C348" s="202">
        <v>3</v>
      </c>
      <c r="D348" s="191" t="s">
        <v>457</v>
      </c>
      <c r="E348" s="171" t="s">
        <v>5</v>
      </c>
      <c r="F348" s="191" t="s">
        <v>4757</v>
      </c>
      <c r="G348" s="206" t="s">
        <v>7260</v>
      </c>
      <c r="H348" s="179"/>
      <c r="I348" s="173" t="s">
        <v>457</v>
      </c>
      <c r="J348" s="206" t="s">
        <v>7261</v>
      </c>
      <c r="K348" s="212" t="s">
        <v>83</v>
      </c>
      <c r="L348" s="173" t="s">
        <v>17</v>
      </c>
      <c r="M348" s="174" t="s">
        <v>16</v>
      </c>
    </row>
    <row r="349" spans="1:13" ht="44.1" customHeight="1" x14ac:dyDescent="0.15">
      <c r="A349" s="193"/>
      <c r="B349" s="194"/>
      <c r="C349" s="177"/>
      <c r="D349" s="194"/>
      <c r="E349" s="197"/>
      <c r="F349" s="198"/>
      <c r="G349" s="206" t="s">
        <v>7262</v>
      </c>
      <c r="H349" s="179"/>
      <c r="I349" s="179"/>
      <c r="J349" s="206" t="s">
        <v>7263</v>
      </c>
      <c r="K349" s="212" t="s">
        <v>32</v>
      </c>
      <c r="L349" s="179"/>
      <c r="M349" s="178"/>
    </row>
    <row r="350" spans="1:13" ht="32.1" customHeight="1" x14ac:dyDescent="0.15">
      <c r="A350" s="193"/>
      <c r="B350" s="194"/>
      <c r="C350" s="177"/>
      <c r="D350" s="194"/>
      <c r="E350" s="185" t="s">
        <v>7</v>
      </c>
      <c r="F350" s="204" t="s">
        <v>3430</v>
      </c>
      <c r="G350" s="206" t="s">
        <v>170</v>
      </c>
      <c r="H350" s="179"/>
      <c r="I350" s="179"/>
      <c r="J350" s="206" t="s">
        <v>3415</v>
      </c>
      <c r="K350" s="212" t="s">
        <v>85</v>
      </c>
      <c r="L350" s="209"/>
      <c r="M350" s="178"/>
    </row>
    <row r="351" spans="1:13" ht="44.1" customHeight="1" x14ac:dyDescent="0.15">
      <c r="A351" s="193"/>
      <c r="B351" s="194"/>
      <c r="C351" s="314"/>
      <c r="D351" s="271"/>
      <c r="E351" s="185" t="s">
        <v>8</v>
      </c>
      <c r="F351" s="315" t="s">
        <v>3433</v>
      </c>
      <c r="G351" s="206" t="s">
        <v>171</v>
      </c>
      <c r="H351" s="179"/>
      <c r="I351" s="189"/>
      <c r="J351" s="206" t="s">
        <v>7264</v>
      </c>
      <c r="K351" s="212" t="s">
        <v>83</v>
      </c>
      <c r="L351" s="211"/>
      <c r="M351" s="187"/>
    </row>
    <row r="352" spans="1:13" ht="32.1" customHeight="1" x14ac:dyDescent="0.15">
      <c r="A352" s="193"/>
      <c r="B352" s="194"/>
      <c r="C352" s="202">
        <v>4</v>
      </c>
      <c r="D352" s="191" t="s">
        <v>458</v>
      </c>
      <c r="E352" s="171" t="s">
        <v>5</v>
      </c>
      <c r="F352" s="191" t="s">
        <v>3437</v>
      </c>
      <c r="G352" s="206" t="s">
        <v>329</v>
      </c>
      <c r="H352" s="179"/>
      <c r="I352" s="173" t="s">
        <v>458</v>
      </c>
      <c r="J352" s="206" t="s">
        <v>3440</v>
      </c>
      <c r="K352" s="214" t="s">
        <v>85</v>
      </c>
      <c r="L352" s="173" t="s">
        <v>17</v>
      </c>
      <c r="M352" s="174" t="s">
        <v>16</v>
      </c>
    </row>
    <row r="353" spans="1:13" ht="32.1" customHeight="1" x14ac:dyDescent="0.15">
      <c r="A353" s="193"/>
      <c r="B353" s="194"/>
      <c r="C353" s="177"/>
      <c r="D353" s="194"/>
      <c r="E353" s="180"/>
      <c r="F353" s="194"/>
      <c r="G353" s="206" t="s">
        <v>328</v>
      </c>
      <c r="H353" s="179"/>
      <c r="I353" s="179"/>
      <c r="J353" s="206" t="s">
        <v>3441</v>
      </c>
      <c r="K353" s="209"/>
      <c r="L353" s="179"/>
      <c r="M353" s="178"/>
    </row>
    <row r="354" spans="1:13" ht="32.1" customHeight="1" x14ac:dyDescent="0.15">
      <c r="A354" s="193"/>
      <c r="B354" s="194"/>
      <c r="C354" s="177"/>
      <c r="D354" s="194"/>
      <c r="E354" s="180"/>
      <c r="F354" s="194"/>
      <c r="G354" s="206" t="s">
        <v>327</v>
      </c>
      <c r="H354" s="179"/>
      <c r="I354" s="179"/>
      <c r="J354" s="206" t="s">
        <v>3442</v>
      </c>
      <c r="K354" s="209"/>
      <c r="L354" s="179"/>
      <c r="M354" s="178"/>
    </row>
    <row r="355" spans="1:13" ht="44.1" customHeight="1" x14ac:dyDescent="0.15">
      <c r="A355" s="193"/>
      <c r="B355" s="194"/>
      <c r="C355" s="177"/>
      <c r="D355" s="194"/>
      <c r="E355" s="180"/>
      <c r="F355" s="194"/>
      <c r="G355" s="206" t="s">
        <v>7265</v>
      </c>
      <c r="H355" s="179"/>
      <c r="I355" s="179"/>
      <c r="J355" s="206" t="s">
        <v>7266</v>
      </c>
      <c r="K355" s="209"/>
      <c r="L355" s="179"/>
      <c r="M355" s="178"/>
    </row>
    <row r="356" spans="1:13" s="7" customFormat="1" ht="32.1" customHeight="1" x14ac:dyDescent="0.15">
      <c r="A356" s="193"/>
      <c r="B356" s="194"/>
      <c r="C356" s="177"/>
      <c r="D356" s="194"/>
      <c r="E356" s="180"/>
      <c r="F356" s="194"/>
      <c r="G356" s="206" t="s">
        <v>459</v>
      </c>
      <c r="H356" s="179"/>
      <c r="I356" s="179"/>
      <c r="J356" s="206" t="s">
        <v>3445</v>
      </c>
      <c r="K356" s="211"/>
      <c r="L356" s="209"/>
      <c r="M356" s="178"/>
    </row>
    <row r="357" spans="1:13" s="7" customFormat="1" ht="32.1" customHeight="1" x14ac:dyDescent="0.15">
      <c r="A357" s="193"/>
      <c r="B357" s="194"/>
      <c r="C357" s="177"/>
      <c r="D357" s="194"/>
      <c r="E357" s="180"/>
      <c r="F357" s="194"/>
      <c r="G357" s="206" t="s">
        <v>7267</v>
      </c>
      <c r="H357" s="179"/>
      <c r="I357" s="179"/>
      <c r="J357" s="206" t="s">
        <v>7268</v>
      </c>
      <c r="K357" s="214" t="s">
        <v>32</v>
      </c>
      <c r="L357" s="209"/>
      <c r="M357" s="178"/>
    </row>
    <row r="358" spans="1:13" s="7" customFormat="1" ht="32.1" customHeight="1" x14ac:dyDescent="0.15">
      <c r="A358" s="201"/>
      <c r="B358" s="198"/>
      <c r="C358" s="184"/>
      <c r="D358" s="198"/>
      <c r="E358" s="197"/>
      <c r="F358" s="198"/>
      <c r="G358" s="206" t="s">
        <v>459</v>
      </c>
      <c r="H358" s="189"/>
      <c r="I358" s="189"/>
      <c r="J358" s="206" t="s">
        <v>3445</v>
      </c>
      <c r="K358" s="211"/>
      <c r="L358" s="211"/>
      <c r="M358" s="187"/>
    </row>
    <row r="359" spans="1:13" s="7" customFormat="1" ht="44.1" customHeight="1" x14ac:dyDescent="0.15">
      <c r="A359" s="190">
        <v>68</v>
      </c>
      <c r="B359" s="191" t="s">
        <v>461</v>
      </c>
      <c r="C359" s="363">
        <v>2</v>
      </c>
      <c r="D359" s="216" t="s">
        <v>462</v>
      </c>
      <c r="E359" s="350" t="s">
        <v>5</v>
      </c>
      <c r="F359" s="216" t="s">
        <v>4793</v>
      </c>
      <c r="G359" s="203" t="s">
        <v>172</v>
      </c>
      <c r="H359" s="192" t="s">
        <v>461</v>
      </c>
      <c r="I359" s="203" t="s">
        <v>462</v>
      </c>
      <c r="J359" s="203" t="s">
        <v>367</v>
      </c>
      <c r="K359" s="354" t="s">
        <v>85</v>
      </c>
      <c r="L359" s="203" t="s">
        <v>17</v>
      </c>
      <c r="M359" s="188" t="s">
        <v>16</v>
      </c>
    </row>
    <row r="360" spans="1:13" s="7" customFormat="1" ht="44.1" customHeight="1" x14ac:dyDescent="0.15">
      <c r="A360" s="193"/>
      <c r="B360" s="194"/>
      <c r="C360" s="352">
        <v>3</v>
      </c>
      <c r="D360" s="347" t="s">
        <v>4797</v>
      </c>
      <c r="E360" s="350" t="s">
        <v>5</v>
      </c>
      <c r="F360" s="216" t="s">
        <v>4798</v>
      </c>
      <c r="G360" s="203" t="s">
        <v>7385</v>
      </c>
      <c r="H360" s="349"/>
      <c r="I360" s="192" t="s">
        <v>4797</v>
      </c>
      <c r="J360" s="203" t="s">
        <v>368</v>
      </c>
      <c r="K360" s="354" t="s">
        <v>85</v>
      </c>
      <c r="L360" s="173" t="s">
        <v>17</v>
      </c>
      <c r="M360" s="192" t="s">
        <v>16</v>
      </c>
    </row>
    <row r="361" spans="1:13" s="7" customFormat="1" ht="44.1" customHeight="1" x14ac:dyDescent="0.15">
      <c r="A361" s="193"/>
      <c r="B361" s="194"/>
      <c r="C361" s="358"/>
      <c r="D361" s="361"/>
      <c r="E361" s="346" t="s">
        <v>6</v>
      </c>
      <c r="F361" s="347" t="s">
        <v>173</v>
      </c>
      <c r="G361" s="203" t="s">
        <v>7386</v>
      </c>
      <c r="H361" s="349"/>
      <c r="I361" s="210"/>
      <c r="J361" s="203" t="s">
        <v>369</v>
      </c>
      <c r="K361" s="354" t="s">
        <v>83</v>
      </c>
      <c r="L361" s="210"/>
      <c r="M361" s="210"/>
    </row>
    <row r="362" spans="1:13" s="7" customFormat="1" ht="44.1" customHeight="1" x14ac:dyDescent="0.15">
      <c r="A362" s="193"/>
      <c r="B362" s="194"/>
      <c r="C362" s="371"/>
      <c r="D362" s="348"/>
      <c r="E362" s="355"/>
      <c r="F362" s="348"/>
      <c r="G362" s="372" t="s">
        <v>370</v>
      </c>
      <c r="H362" s="349"/>
      <c r="I362" s="208"/>
      <c r="J362" s="203" t="s">
        <v>371</v>
      </c>
      <c r="K362" s="354" t="s">
        <v>7387</v>
      </c>
      <c r="L362" s="208"/>
      <c r="M362" s="208"/>
    </row>
    <row r="363" spans="1:13" s="7" customFormat="1" ht="44.1" customHeight="1" x14ac:dyDescent="0.15">
      <c r="A363" s="193"/>
      <c r="B363" s="194"/>
      <c r="C363" s="242">
        <v>4</v>
      </c>
      <c r="D363" s="204" t="s">
        <v>463</v>
      </c>
      <c r="E363" s="185" t="s">
        <v>5</v>
      </c>
      <c r="F363" s="204" t="s">
        <v>3446</v>
      </c>
      <c r="G363" s="206" t="s">
        <v>3447</v>
      </c>
      <c r="H363" s="179"/>
      <c r="I363" s="206" t="s">
        <v>463</v>
      </c>
      <c r="J363" s="206" t="s">
        <v>7270</v>
      </c>
      <c r="K363" s="173" t="s">
        <v>85</v>
      </c>
      <c r="L363" s="173" t="s">
        <v>17</v>
      </c>
      <c r="M363" s="174" t="s">
        <v>16</v>
      </c>
    </row>
    <row r="364" spans="1:13" s="7" customFormat="1" ht="44.1" customHeight="1" x14ac:dyDescent="0.15">
      <c r="A364" s="201"/>
      <c r="B364" s="198"/>
      <c r="C364" s="242">
        <v>5</v>
      </c>
      <c r="D364" s="204" t="s">
        <v>3448</v>
      </c>
      <c r="E364" s="185" t="s">
        <v>5</v>
      </c>
      <c r="F364" s="204" t="s">
        <v>3449</v>
      </c>
      <c r="G364" s="206" t="s">
        <v>7271</v>
      </c>
      <c r="H364" s="189"/>
      <c r="I364" s="206" t="s">
        <v>3448</v>
      </c>
      <c r="J364" s="206" t="s">
        <v>7272</v>
      </c>
      <c r="K364" s="211"/>
      <c r="L364" s="189"/>
      <c r="M364" s="187"/>
    </row>
    <row r="365" spans="1:13" s="7" customFormat="1" ht="44.1" customHeight="1" x14ac:dyDescent="0.15">
      <c r="A365" s="190">
        <v>69</v>
      </c>
      <c r="B365" s="191" t="s">
        <v>3450</v>
      </c>
      <c r="C365" s="202">
        <v>1</v>
      </c>
      <c r="D365" s="191" t="s">
        <v>3450</v>
      </c>
      <c r="E365" s="185" t="s">
        <v>6</v>
      </c>
      <c r="F365" s="204" t="s">
        <v>5426</v>
      </c>
      <c r="G365" s="206" t="s">
        <v>5427</v>
      </c>
      <c r="H365" s="173" t="s">
        <v>3450</v>
      </c>
      <c r="I365" s="173" t="s">
        <v>3450</v>
      </c>
      <c r="J365" s="206" t="s">
        <v>7273</v>
      </c>
      <c r="K365" s="214" t="s">
        <v>85</v>
      </c>
      <c r="L365" s="173" t="s">
        <v>17</v>
      </c>
      <c r="M365" s="174" t="s">
        <v>16</v>
      </c>
    </row>
    <row r="366" spans="1:13" s="7" customFormat="1" ht="44.1" customHeight="1" x14ac:dyDescent="0.15">
      <c r="A366" s="193"/>
      <c r="B366" s="194"/>
      <c r="C366" s="177"/>
      <c r="D366" s="194"/>
      <c r="E366" s="350" t="s">
        <v>7</v>
      </c>
      <c r="F366" s="216" t="s">
        <v>3451</v>
      </c>
      <c r="G366" s="203" t="s">
        <v>7388</v>
      </c>
      <c r="H366" s="349"/>
      <c r="I366" s="210"/>
      <c r="J366" s="203" t="s">
        <v>372</v>
      </c>
      <c r="K366" s="309"/>
      <c r="L366" s="179"/>
      <c r="M366" s="178"/>
    </row>
    <row r="367" spans="1:13" s="7" customFormat="1" ht="44.1" customHeight="1" x14ac:dyDescent="0.15">
      <c r="A367" s="193"/>
      <c r="B367" s="194"/>
      <c r="C367" s="177"/>
      <c r="D367" s="194"/>
      <c r="E367" s="171" t="s">
        <v>8</v>
      </c>
      <c r="F367" s="191" t="s">
        <v>3454</v>
      </c>
      <c r="G367" s="206" t="s">
        <v>7274</v>
      </c>
      <c r="H367" s="179"/>
      <c r="I367" s="179"/>
      <c r="J367" s="206" t="s">
        <v>7275</v>
      </c>
      <c r="K367" s="209"/>
      <c r="L367" s="209"/>
      <c r="M367" s="178"/>
    </row>
    <row r="368" spans="1:13" s="7" customFormat="1" ht="44.1" customHeight="1" x14ac:dyDescent="0.15">
      <c r="A368" s="193"/>
      <c r="B368" s="194"/>
      <c r="C368" s="177"/>
      <c r="D368" s="194"/>
      <c r="E368" s="180"/>
      <c r="F368" s="194"/>
      <c r="G368" s="206" t="s">
        <v>7276</v>
      </c>
      <c r="H368" s="179"/>
      <c r="I368" s="179"/>
      <c r="J368" s="206" t="s">
        <v>7277</v>
      </c>
      <c r="K368" s="209"/>
      <c r="L368" s="209"/>
      <c r="M368" s="178"/>
    </row>
    <row r="369" spans="1:13" s="7" customFormat="1" ht="44.1" customHeight="1" x14ac:dyDescent="0.15">
      <c r="A369" s="193"/>
      <c r="B369" s="194"/>
      <c r="C369" s="184"/>
      <c r="D369" s="198"/>
      <c r="E369" s="197"/>
      <c r="F369" s="198"/>
      <c r="G369" s="206" t="s">
        <v>7278</v>
      </c>
      <c r="H369" s="179"/>
      <c r="I369" s="189"/>
      <c r="J369" s="206" t="s">
        <v>7279</v>
      </c>
      <c r="K369" s="211"/>
      <c r="L369" s="211"/>
      <c r="M369" s="187"/>
    </row>
    <row r="370" spans="1:13" s="7" customFormat="1" ht="44.1" customHeight="1" x14ac:dyDescent="0.15">
      <c r="A370" s="193"/>
      <c r="B370" s="194"/>
      <c r="C370" s="202">
        <v>2</v>
      </c>
      <c r="D370" s="191" t="s">
        <v>3460</v>
      </c>
      <c r="E370" s="185" t="s">
        <v>9</v>
      </c>
      <c r="F370" s="204" t="s">
        <v>3461</v>
      </c>
      <c r="G370" s="181" t="s">
        <v>175</v>
      </c>
      <c r="H370" s="178"/>
      <c r="I370" s="174" t="s">
        <v>3460</v>
      </c>
      <c r="J370" s="181" t="s">
        <v>7280</v>
      </c>
      <c r="K370" s="212" t="s">
        <v>32</v>
      </c>
      <c r="L370" s="173" t="s">
        <v>17</v>
      </c>
      <c r="M370" s="174" t="s">
        <v>16</v>
      </c>
    </row>
    <row r="371" spans="1:13" s="7" customFormat="1" ht="32.1" customHeight="1" x14ac:dyDescent="0.15">
      <c r="A371" s="193"/>
      <c r="B371" s="194"/>
      <c r="C371" s="177"/>
      <c r="D371" s="194"/>
      <c r="E371" s="346" t="s">
        <v>11</v>
      </c>
      <c r="F371" s="347" t="s">
        <v>176</v>
      </c>
      <c r="G371" s="203" t="s">
        <v>3463</v>
      </c>
      <c r="H371" s="178"/>
      <c r="I371" s="178"/>
      <c r="J371" s="203" t="s">
        <v>373</v>
      </c>
      <c r="K371" s="354" t="s">
        <v>85</v>
      </c>
      <c r="L371" s="179"/>
      <c r="M371" s="178"/>
    </row>
    <row r="372" spans="1:13" s="7" customFormat="1" ht="44.1" customHeight="1" x14ac:dyDescent="0.15">
      <c r="A372" s="193"/>
      <c r="B372" s="194"/>
      <c r="C372" s="184"/>
      <c r="D372" s="198"/>
      <c r="E372" s="355"/>
      <c r="F372" s="348"/>
      <c r="G372" s="203" t="s">
        <v>7389</v>
      </c>
      <c r="H372" s="178"/>
      <c r="I372" s="187"/>
      <c r="J372" s="203" t="s">
        <v>374</v>
      </c>
      <c r="K372" s="354" t="s">
        <v>83</v>
      </c>
      <c r="L372" s="189"/>
      <c r="M372" s="187"/>
    </row>
    <row r="373" spans="1:13" s="7" customFormat="1" ht="32.1" customHeight="1" x14ac:dyDescent="0.15">
      <c r="A373" s="193"/>
      <c r="B373" s="194"/>
      <c r="C373" s="202">
        <v>3</v>
      </c>
      <c r="D373" s="191" t="s">
        <v>465</v>
      </c>
      <c r="E373" s="171" t="s">
        <v>11</v>
      </c>
      <c r="F373" s="191" t="s">
        <v>177</v>
      </c>
      <c r="G373" s="206" t="s">
        <v>3467</v>
      </c>
      <c r="H373" s="179"/>
      <c r="I373" s="173" t="s">
        <v>465</v>
      </c>
      <c r="J373" s="206" t="s">
        <v>7281</v>
      </c>
      <c r="K373" s="214" t="s">
        <v>85</v>
      </c>
      <c r="L373" s="173" t="s">
        <v>17</v>
      </c>
      <c r="M373" s="174" t="s">
        <v>16</v>
      </c>
    </row>
    <row r="374" spans="1:13" s="7" customFormat="1" ht="44.1" customHeight="1" x14ac:dyDescent="0.15">
      <c r="A374" s="193"/>
      <c r="B374" s="194"/>
      <c r="C374" s="177"/>
      <c r="D374" s="194"/>
      <c r="E374" s="180"/>
      <c r="F374" s="194"/>
      <c r="G374" s="206" t="s">
        <v>7282</v>
      </c>
      <c r="H374" s="179"/>
      <c r="I374" s="179"/>
      <c r="J374" s="206" t="s">
        <v>7283</v>
      </c>
      <c r="K374" s="209"/>
      <c r="L374" s="179"/>
      <c r="M374" s="178"/>
    </row>
    <row r="375" spans="1:13" s="7" customFormat="1" ht="44.1" customHeight="1" x14ac:dyDescent="0.15">
      <c r="A375" s="193"/>
      <c r="B375" s="194"/>
      <c r="C375" s="177"/>
      <c r="D375" s="194"/>
      <c r="E375" s="180"/>
      <c r="F375" s="194"/>
      <c r="G375" s="206" t="s">
        <v>7390</v>
      </c>
      <c r="H375" s="179"/>
      <c r="I375" s="179"/>
      <c r="J375" s="206" t="s">
        <v>7391</v>
      </c>
      <c r="K375" s="209"/>
      <c r="L375" s="179"/>
      <c r="M375" s="178"/>
    </row>
    <row r="376" spans="1:13" s="7" customFormat="1" ht="44.1" customHeight="1" x14ac:dyDescent="0.15">
      <c r="A376" s="193"/>
      <c r="B376" s="194"/>
      <c r="C376" s="177"/>
      <c r="D376" s="194"/>
      <c r="E376" s="180"/>
      <c r="F376" s="194"/>
      <c r="G376" s="206" t="s">
        <v>5430</v>
      </c>
      <c r="H376" s="179"/>
      <c r="I376" s="179"/>
      <c r="J376" s="206" t="s">
        <v>7284</v>
      </c>
      <c r="K376" s="211"/>
      <c r="L376" s="209"/>
      <c r="M376" s="178"/>
    </row>
    <row r="377" spans="1:13" s="7" customFormat="1" ht="44.1" customHeight="1" x14ac:dyDescent="0.15">
      <c r="A377" s="193"/>
      <c r="B377" s="194"/>
      <c r="C377" s="177"/>
      <c r="D377" s="194"/>
      <c r="E377" s="180"/>
      <c r="F377" s="194"/>
      <c r="G377" s="206" t="s">
        <v>7392</v>
      </c>
      <c r="H377" s="179"/>
      <c r="I377" s="179"/>
      <c r="J377" s="206" t="s">
        <v>3479</v>
      </c>
      <c r="K377" s="212" t="s">
        <v>83</v>
      </c>
      <c r="L377" s="209"/>
      <c r="M377" s="178"/>
    </row>
    <row r="378" spans="1:13" s="7" customFormat="1" ht="44.1" customHeight="1" x14ac:dyDescent="0.15">
      <c r="A378" s="201"/>
      <c r="B378" s="198"/>
      <c r="C378" s="184"/>
      <c r="D378" s="198"/>
      <c r="E378" s="197"/>
      <c r="F378" s="198"/>
      <c r="G378" s="206" t="s">
        <v>3482</v>
      </c>
      <c r="H378" s="189"/>
      <c r="I378" s="189"/>
      <c r="J378" s="206" t="s">
        <v>466</v>
      </c>
      <c r="K378" s="212" t="s">
        <v>2840</v>
      </c>
      <c r="L378" s="211"/>
      <c r="M378" s="187"/>
    </row>
    <row r="379" spans="1:13" s="7" customFormat="1" ht="44.1" customHeight="1" x14ac:dyDescent="0.15">
      <c r="A379" s="190">
        <v>71</v>
      </c>
      <c r="B379" s="191" t="s">
        <v>467</v>
      </c>
      <c r="C379" s="202">
        <v>1</v>
      </c>
      <c r="D379" s="191" t="s">
        <v>468</v>
      </c>
      <c r="E379" s="171" t="s">
        <v>5</v>
      </c>
      <c r="F379" s="191" t="s">
        <v>3483</v>
      </c>
      <c r="G379" s="206" t="s">
        <v>3484</v>
      </c>
      <c r="H379" s="173" t="s">
        <v>467</v>
      </c>
      <c r="I379" s="173" t="s">
        <v>468</v>
      </c>
      <c r="J379" s="206" t="s">
        <v>7285</v>
      </c>
      <c r="K379" s="173" t="s">
        <v>85</v>
      </c>
      <c r="L379" s="173" t="s">
        <v>17</v>
      </c>
      <c r="M379" s="174" t="s">
        <v>16</v>
      </c>
    </row>
    <row r="380" spans="1:13" s="7" customFormat="1" ht="44.1" customHeight="1" x14ac:dyDescent="0.15">
      <c r="A380" s="193"/>
      <c r="B380" s="194"/>
      <c r="C380" s="177"/>
      <c r="D380" s="194"/>
      <c r="E380" s="197"/>
      <c r="F380" s="198"/>
      <c r="G380" s="206" t="s">
        <v>5852</v>
      </c>
      <c r="H380" s="179"/>
      <c r="I380" s="179"/>
      <c r="J380" s="206" t="s">
        <v>7286</v>
      </c>
      <c r="K380" s="189"/>
      <c r="L380" s="189"/>
      <c r="M380" s="187"/>
    </row>
    <row r="381" spans="1:13" s="7" customFormat="1" ht="56.1" customHeight="1" x14ac:dyDescent="0.15">
      <c r="A381" s="193"/>
      <c r="B381" s="280"/>
      <c r="C381" s="177"/>
      <c r="D381" s="194"/>
      <c r="E381" s="185" t="s">
        <v>6</v>
      </c>
      <c r="F381" s="204" t="s">
        <v>3485</v>
      </c>
      <c r="G381" s="181" t="s">
        <v>3486</v>
      </c>
      <c r="H381" s="178"/>
      <c r="I381" s="178"/>
      <c r="J381" s="181" t="s">
        <v>7287</v>
      </c>
      <c r="K381" s="206" t="s">
        <v>83</v>
      </c>
      <c r="L381" s="206" t="s">
        <v>22</v>
      </c>
      <c r="M381" s="181" t="s">
        <v>33</v>
      </c>
    </row>
    <row r="382" spans="1:13" s="7" customFormat="1" ht="44.1" customHeight="1" x14ac:dyDescent="0.15">
      <c r="A382" s="193"/>
      <c r="B382" s="280"/>
      <c r="C382" s="177"/>
      <c r="D382" s="194"/>
      <c r="E382" s="185" t="s">
        <v>7</v>
      </c>
      <c r="F382" s="204" t="s">
        <v>4870</v>
      </c>
      <c r="G382" s="181" t="s">
        <v>181</v>
      </c>
      <c r="H382" s="178"/>
      <c r="I382" s="178"/>
      <c r="J382" s="181" t="s">
        <v>7288</v>
      </c>
      <c r="K382" s="206" t="s">
        <v>32</v>
      </c>
      <c r="L382" s="173" t="s">
        <v>17</v>
      </c>
      <c r="M382" s="174" t="s">
        <v>16</v>
      </c>
    </row>
    <row r="383" spans="1:13" s="7" customFormat="1" ht="44.1" customHeight="1" x14ac:dyDescent="0.15">
      <c r="A383" s="193"/>
      <c r="B383" s="194"/>
      <c r="C383" s="184"/>
      <c r="D383" s="198"/>
      <c r="E383" s="185" t="s">
        <v>8</v>
      </c>
      <c r="F383" s="204" t="s">
        <v>3487</v>
      </c>
      <c r="G383" s="206" t="s">
        <v>182</v>
      </c>
      <c r="H383" s="179"/>
      <c r="I383" s="189"/>
      <c r="J383" s="206" t="s">
        <v>7289</v>
      </c>
      <c r="K383" s="206" t="s">
        <v>85</v>
      </c>
      <c r="L383" s="189"/>
      <c r="M383" s="187"/>
    </row>
    <row r="384" spans="1:13" s="7" customFormat="1" ht="44.1" customHeight="1" x14ac:dyDescent="0.15">
      <c r="A384" s="193"/>
      <c r="B384" s="194"/>
      <c r="C384" s="202">
        <v>2</v>
      </c>
      <c r="D384" s="191" t="s">
        <v>467</v>
      </c>
      <c r="E384" s="185" t="s">
        <v>5</v>
      </c>
      <c r="F384" s="204" t="s">
        <v>3491</v>
      </c>
      <c r="G384" s="181" t="s">
        <v>3494</v>
      </c>
      <c r="H384" s="178"/>
      <c r="I384" s="174" t="s">
        <v>468</v>
      </c>
      <c r="J384" s="181" t="s">
        <v>7290</v>
      </c>
      <c r="K384" s="173" t="s">
        <v>85</v>
      </c>
      <c r="L384" s="173" t="s">
        <v>17</v>
      </c>
      <c r="M384" s="174" t="s">
        <v>16</v>
      </c>
    </row>
    <row r="385" spans="1:13" s="7" customFormat="1" ht="32.1" customHeight="1" x14ac:dyDescent="0.15">
      <c r="A385" s="193"/>
      <c r="B385" s="194"/>
      <c r="C385" s="177"/>
      <c r="D385" s="194"/>
      <c r="E385" s="185" t="s">
        <v>6</v>
      </c>
      <c r="F385" s="204" t="s">
        <v>3495</v>
      </c>
      <c r="G385" s="206" t="s">
        <v>3496</v>
      </c>
      <c r="H385" s="179"/>
      <c r="I385" s="179"/>
      <c r="J385" s="206" t="s">
        <v>7291</v>
      </c>
      <c r="K385" s="179"/>
      <c r="L385" s="179"/>
      <c r="M385" s="178"/>
    </row>
    <row r="386" spans="1:13" s="7" customFormat="1" ht="32.1" customHeight="1" x14ac:dyDescent="0.15">
      <c r="A386" s="193"/>
      <c r="B386" s="194"/>
      <c r="C386" s="177"/>
      <c r="D386" s="194"/>
      <c r="E386" s="185" t="s">
        <v>7</v>
      </c>
      <c r="F386" s="204" t="s">
        <v>3498</v>
      </c>
      <c r="G386" s="206" t="s">
        <v>186</v>
      </c>
      <c r="H386" s="179"/>
      <c r="I386" s="179"/>
      <c r="J386" s="206" t="s">
        <v>7292</v>
      </c>
      <c r="K386" s="179"/>
      <c r="L386" s="179"/>
      <c r="M386" s="178"/>
    </row>
    <row r="387" spans="1:13" s="7" customFormat="1" ht="32.1" customHeight="1" x14ac:dyDescent="0.15">
      <c r="A387" s="193"/>
      <c r="B387" s="194"/>
      <c r="C387" s="184"/>
      <c r="D387" s="198"/>
      <c r="E387" s="185" t="s">
        <v>8</v>
      </c>
      <c r="F387" s="204" t="s">
        <v>3500</v>
      </c>
      <c r="G387" s="206" t="s">
        <v>187</v>
      </c>
      <c r="H387" s="179"/>
      <c r="I387" s="189"/>
      <c r="J387" s="206" t="s">
        <v>7293</v>
      </c>
      <c r="K387" s="189"/>
      <c r="L387" s="189"/>
      <c r="M387" s="187"/>
    </row>
    <row r="388" spans="1:13" s="7" customFormat="1" ht="44.1" customHeight="1" x14ac:dyDescent="0.15">
      <c r="A388" s="193"/>
      <c r="B388" s="194"/>
      <c r="C388" s="242">
        <v>4</v>
      </c>
      <c r="D388" s="204" t="s">
        <v>470</v>
      </c>
      <c r="E388" s="185" t="s">
        <v>5</v>
      </c>
      <c r="F388" s="186" t="s">
        <v>5860</v>
      </c>
      <c r="G388" s="206" t="s">
        <v>7294</v>
      </c>
      <c r="H388" s="179"/>
      <c r="I388" s="206" t="s">
        <v>470</v>
      </c>
      <c r="J388" s="206" t="s">
        <v>7295</v>
      </c>
      <c r="K388" s="206" t="s">
        <v>85</v>
      </c>
      <c r="L388" s="206" t="s">
        <v>17</v>
      </c>
      <c r="M388" s="181" t="s">
        <v>16</v>
      </c>
    </row>
    <row r="389" spans="1:13" s="7" customFormat="1" ht="44.1" customHeight="1" x14ac:dyDescent="0.15">
      <c r="A389" s="193"/>
      <c r="B389" s="194"/>
      <c r="C389" s="202">
        <v>5</v>
      </c>
      <c r="D389" s="191" t="s">
        <v>472</v>
      </c>
      <c r="E389" s="185" t="s">
        <v>5</v>
      </c>
      <c r="F389" s="204" t="s">
        <v>3502</v>
      </c>
      <c r="G389" s="206" t="s">
        <v>471</v>
      </c>
      <c r="H389" s="179"/>
      <c r="I389" s="173" t="s">
        <v>472</v>
      </c>
      <c r="J389" s="206" t="s">
        <v>7296</v>
      </c>
      <c r="K389" s="214" t="s">
        <v>85</v>
      </c>
      <c r="L389" s="173" t="s">
        <v>17</v>
      </c>
      <c r="M389" s="174" t="s">
        <v>16</v>
      </c>
    </row>
    <row r="390" spans="1:13" s="7" customFormat="1" ht="44.1" customHeight="1" x14ac:dyDescent="0.15">
      <c r="A390" s="193"/>
      <c r="B390" s="194"/>
      <c r="C390" s="177"/>
      <c r="D390" s="194"/>
      <c r="E390" s="185" t="s">
        <v>6</v>
      </c>
      <c r="F390" s="204" t="s">
        <v>3506</v>
      </c>
      <c r="G390" s="206" t="s">
        <v>3507</v>
      </c>
      <c r="H390" s="179"/>
      <c r="I390" s="179"/>
      <c r="J390" s="206" t="s">
        <v>7297</v>
      </c>
      <c r="K390" s="211"/>
      <c r="L390" s="209"/>
      <c r="M390" s="178"/>
    </row>
    <row r="391" spans="1:13" s="7" customFormat="1" ht="44.1" customHeight="1" x14ac:dyDescent="0.15">
      <c r="A391" s="201"/>
      <c r="B391" s="198"/>
      <c r="C391" s="184"/>
      <c r="D391" s="198"/>
      <c r="E391" s="350" t="s">
        <v>8</v>
      </c>
      <c r="F391" s="216" t="s">
        <v>4907</v>
      </c>
      <c r="G391" s="311" t="s">
        <v>7393</v>
      </c>
      <c r="H391" s="375"/>
      <c r="I391" s="208"/>
      <c r="J391" s="203" t="s">
        <v>375</v>
      </c>
      <c r="K391" s="354" t="s">
        <v>85</v>
      </c>
      <c r="L391" s="211"/>
      <c r="M391" s="187"/>
    </row>
    <row r="392" spans="1:13" s="7" customFormat="1" ht="44.1" customHeight="1" x14ac:dyDescent="0.15">
      <c r="A392" s="190">
        <v>72</v>
      </c>
      <c r="B392" s="191" t="s">
        <v>473</v>
      </c>
      <c r="C392" s="202">
        <v>1</v>
      </c>
      <c r="D392" s="191" t="s">
        <v>473</v>
      </c>
      <c r="E392" s="185" t="s">
        <v>5</v>
      </c>
      <c r="F392" s="204" t="s">
        <v>3509</v>
      </c>
      <c r="G392" s="206" t="s">
        <v>3510</v>
      </c>
      <c r="H392" s="173" t="s">
        <v>473</v>
      </c>
      <c r="I392" s="173" t="s">
        <v>473</v>
      </c>
      <c r="J392" s="206" t="s">
        <v>7298</v>
      </c>
      <c r="K392" s="173" t="s">
        <v>85</v>
      </c>
      <c r="L392" s="173" t="s">
        <v>17</v>
      </c>
      <c r="M392" s="174" t="s">
        <v>16</v>
      </c>
    </row>
    <row r="393" spans="1:13" s="7" customFormat="1" ht="32.1" customHeight="1" x14ac:dyDescent="0.15">
      <c r="A393" s="193"/>
      <c r="B393" s="194"/>
      <c r="C393" s="177"/>
      <c r="D393" s="194"/>
      <c r="E393" s="171" t="s">
        <v>6</v>
      </c>
      <c r="F393" s="191" t="s">
        <v>189</v>
      </c>
      <c r="G393" s="206" t="s">
        <v>3511</v>
      </c>
      <c r="H393" s="179"/>
      <c r="I393" s="179"/>
      <c r="J393" s="206" t="s">
        <v>7299</v>
      </c>
      <c r="K393" s="189"/>
      <c r="L393" s="179"/>
      <c r="M393" s="178"/>
    </row>
    <row r="394" spans="1:13" s="7" customFormat="1" ht="32.1" customHeight="1" x14ac:dyDescent="0.15">
      <c r="A394" s="193"/>
      <c r="B394" s="194"/>
      <c r="C394" s="177"/>
      <c r="D394" s="194"/>
      <c r="E394" s="197"/>
      <c r="F394" s="198"/>
      <c r="G394" s="206" t="s">
        <v>3513</v>
      </c>
      <c r="H394" s="179"/>
      <c r="I394" s="179"/>
      <c r="J394" s="206" t="s">
        <v>7300</v>
      </c>
      <c r="K394" s="173" t="s">
        <v>83</v>
      </c>
      <c r="L394" s="179"/>
      <c r="M394" s="178"/>
    </row>
    <row r="395" spans="1:13" s="7" customFormat="1" ht="44.1" customHeight="1" x14ac:dyDescent="0.15">
      <c r="A395" s="193"/>
      <c r="B395" s="194"/>
      <c r="C395" s="177"/>
      <c r="D395" s="194"/>
      <c r="E395" s="171" t="s">
        <v>7</v>
      </c>
      <c r="F395" s="191" t="s">
        <v>3519</v>
      </c>
      <c r="G395" s="206" t="s">
        <v>3520</v>
      </c>
      <c r="H395" s="179"/>
      <c r="I395" s="179"/>
      <c r="J395" s="206" t="s">
        <v>7301</v>
      </c>
      <c r="K395" s="189"/>
      <c r="L395" s="179"/>
      <c r="M395" s="178"/>
    </row>
    <row r="396" spans="1:13" s="7" customFormat="1" ht="32.1" customHeight="1" x14ac:dyDescent="0.15">
      <c r="A396" s="193"/>
      <c r="B396" s="194"/>
      <c r="C396" s="177"/>
      <c r="D396" s="194"/>
      <c r="E396" s="197"/>
      <c r="F396" s="198"/>
      <c r="G396" s="206" t="s">
        <v>3521</v>
      </c>
      <c r="H396" s="179"/>
      <c r="I396" s="179"/>
      <c r="J396" s="206" t="s">
        <v>6895</v>
      </c>
      <c r="K396" s="206" t="s">
        <v>80</v>
      </c>
      <c r="L396" s="179"/>
      <c r="M396" s="178"/>
    </row>
    <row r="397" spans="1:13" s="7" customFormat="1" ht="44.1" customHeight="1" x14ac:dyDescent="0.15">
      <c r="A397" s="193"/>
      <c r="B397" s="194"/>
      <c r="C397" s="177"/>
      <c r="D397" s="194"/>
      <c r="E397" s="171" t="s">
        <v>8</v>
      </c>
      <c r="F397" s="191" t="s">
        <v>3523</v>
      </c>
      <c r="G397" s="206" t="s">
        <v>3524</v>
      </c>
      <c r="H397" s="179"/>
      <c r="I397" s="179"/>
      <c r="J397" s="206" t="s">
        <v>7302</v>
      </c>
      <c r="K397" s="206" t="s">
        <v>32</v>
      </c>
      <c r="L397" s="179"/>
      <c r="M397" s="178"/>
    </row>
    <row r="398" spans="1:13" s="7" customFormat="1" ht="44.1" customHeight="1" x14ac:dyDescent="0.15">
      <c r="A398" s="193"/>
      <c r="B398" s="194"/>
      <c r="C398" s="177"/>
      <c r="D398" s="194"/>
      <c r="E398" s="197"/>
      <c r="F398" s="198"/>
      <c r="G398" s="206" t="s">
        <v>3525</v>
      </c>
      <c r="H398" s="179"/>
      <c r="I398" s="179"/>
      <c r="J398" s="206" t="s">
        <v>7303</v>
      </c>
      <c r="K398" s="206" t="s">
        <v>85</v>
      </c>
      <c r="L398" s="179"/>
      <c r="M398" s="178"/>
    </row>
    <row r="399" spans="1:13" s="7" customFormat="1" ht="32.1" customHeight="1" x14ac:dyDescent="0.15">
      <c r="A399" s="193"/>
      <c r="B399" s="194"/>
      <c r="C399" s="177"/>
      <c r="D399" s="194"/>
      <c r="E399" s="185" t="s">
        <v>12</v>
      </c>
      <c r="F399" s="204" t="s">
        <v>3526</v>
      </c>
      <c r="G399" s="206" t="s">
        <v>191</v>
      </c>
      <c r="H399" s="179"/>
      <c r="I399" s="179"/>
      <c r="J399" s="206" t="s">
        <v>7304</v>
      </c>
      <c r="K399" s="206" t="s">
        <v>83</v>
      </c>
      <c r="L399" s="179"/>
      <c r="M399" s="178"/>
    </row>
    <row r="400" spans="1:13" s="7" customFormat="1" ht="32.1" customHeight="1" x14ac:dyDescent="0.15">
      <c r="A400" s="193"/>
      <c r="B400" s="194"/>
      <c r="C400" s="184"/>
      <c r="D400" s="198"/>
      <c r="E400" s="185" t="s">
        <v>14</v>
      </c>
      <c r="F400" s="204" t="s">
        <v>3530</v>
      </c>
      <c r="G400" s="206" t="s">
        <v>3531</v>
      </c>
      <c r="H400" s="179"/>
      <c r="I400" s="189"/>
      <c r="J400" s="206" t="s">
        <v>7305</v>
      </c>
      <c r="K400" s="206" t="s">
        <v>32</v>
      </c>
      <c r="L400" s="189"/>
      <c r="M400" s="187"/>
    </row>
    <row r="401" spans="1:13" s="7" customFormat="1" ht="44.1" customHeight="1" x14ac:dyDescent="0.15">
      <c r="A401" s="193"/>
      <c r="B401" s="194"/>
      <c r="C401" s="202">
        <v>2</v>
      </c>
      <c r="D401" s="191" t="s">
        <v>3532</v>
      </c>
      <c r="E401" s="185" t="s">
        <v>5</v>
      </c>
      <c r="F401" s="204" t="s">
        <v>3533</v>
      </c>
      <c r="G401" s="206" t="s">
        <v>3534</v>
      </c>
      <c r="H401" s="179"/>
      <c r="I401" s="173" t="s">
        <v>7306</v>
      </c>
      <c r="J401" s="206" t="s">
        <v>7307</v>
      </c>
      <c r="K401" s="206" t="s">
        <v>85</v>
      </c>
      <c r="L401" s="173" t="s">
        <v>17</v>
      </c>
      <c r="M401" s="174" t="s">
        <v>16</v>
      </c>
    </row>
    <row r="402" spans="1:13" s="7" customFormat="1" ht="44.1" customHeight="1" x14ac:dyDescent="0.15">
      <c r="A402" s="193"/>
      <c r="B402" s="194"/>
      <c r="C402" s="177"/>
      <c r="D402" s="194"/>
      <c r="E402" s="185" t="s">
        <v>6</v>
      </c>
      <c r="F402" s="204" t="s">
        <v>3535</v>
      </c>
      <c r="G402" s="206" t="s">
        <v>3536</v>
      </c>
      <c r="H402" s="179"/>
      <c r="I402" s="179"/>
      <c r="J402" s="206" t="s">
        <v>7308</v>
      </c>
      <c r="K402" s="173" t="s">
        <v>83</v>
      </c>
      <c r="L402" s="179"/>
      <c r="M402" s="179"/>
    </row>
    <row r="403" spans="1:13" s="7" customFormat="1" ht="32.1" customHeight="1" x14ac:dyDescent="0.15">
      <c r="A403" s="193"/>
      <c r="B403" s="194"/>
      <c r="C403" s="177"/>
      <c r="D403" s="194"/>
      <c r="E403" s="185" t="s">
        <v>8</v>
      </c>
      <c r="F403" s="204" t="s">
        <v>3539</v>
      </c>
      <c r="G403" s="206" t="s">
        <v>194</v>
      </c>
      <c r="H403" s="179"/>
      <c r="I403" s="179"/>
      <c r="J403" s="206" t="s">
        <v>7309</v>
      </c>
      <c r="K403" s="179"/>
      <c r="L403" s="179"/>
      <c r="M403" s="179"/>
    </row>
    <row r="404" spans="1:13" s="7" customFormat="1" ht="32.1" customHeight="1" x14ac:dyDescent="0.15">
      <c r="A404" s="193"/>
      <c r="B404" s="194"/>
      <c r="C404" s="184"/>
      <c r="D404" s="198"/>
      <c r="E404" s="185" t="s">
        <v>9</v>
      </c>
      <c r="F404" s="204" t="s">
        <v>3541</v>
      </c>
      <c r="G404" s="206" t="s">
        <v>3542</v>
      </c>
      <c r="H404" s="179"/>
      <c r="I404" s="189"/>
      <c r="J404" s="206" t="s">
        <v>6903</v>
      </c>
      <c r="K404" s="189"/>
      <c r="L404" s="189"/>
      <c r="M404" s="189"/>
    </row>
    <row r="405" spans="1:13" s="7" customFormat="1" ht="44.1" customHeight="1" x14ac:dyDescent="0.15">
      <c r="A405" s="193"/>
      <c r="B405" s="194"/>
      <c r="C405" s="202">
        <v>3</v>
      </c>
      <c r="D405" s="191" t="s">
        <v>478</v>
      </c>
      <c r="E405" s="185" t="s">
        <v>5</v>
      </c>
      <c r="F405" s="204" t="s">
        <v>3552</v>
      </c>
      <c r="G405" s="206" t="s">
        <v>3553</v>
      </c>
      <c r="H405" s="179"/>
      <c r="I405" s="173" t="s">
        <v>478</v>
      </c>
      <c r="J405" s="206" t="s">
        <v>7310</v>
      </c>
      <c r="K405" s="206" t="s">
        <v>85</v>
      </c>
      <c r="L405" s="173" t="s">
        <v>17</v>
      </c>
      <c r="M405" s="174" t="s">
        <v>16</v>
      </c>
    </row>
    <row r="406" spans="1:13" s="7" customFormat="1" ht="44.1" customHeight="1" x14ac:dyDescent="0.15">
      <c r="A406" s="193"/>
      <c r="B406" s="194"/>
      <c r="C406" s="177"/>
      <c r="D406" s="194"/>
      <c r="E406" s="185" t="s">
        <v>6</v>
      </c>
      <c r="F406" s="204" t="s">
        <v>3554</v>
      </c>
      <c r="G406" s="206" t="s">
        <v>3559</v>
      </c>
      <c r="H406" s="179"/>
      <c r="I406" s="179"/>
      <c r="J406" s="206" t="s">
        <v>7311</v>
      </c>
      <c r="K406" s="173" t="s">
        <v>83</v>
      </c>
      <c r="L406" s="179"/>
      <c r="M406" s="178"/>
    </row>
    <row r="407" spans="1:13" s="7" customFormat="1" ht="44.1" customHeight="1" x14ac:dyDescent="0.15">
      <c r="A407" s="193"/>
      <c r="B407" s="194"/>
      <c r="C407" s="177"/>
      <c r="D407" s="194"/>
      <c r="E407" s="171" t="s">
        <v>7</v>
      </c>
      <c r="F407" s="191" t="s">
        <v>3561</v>
      </c>
      <c r="G407" s="206" t="s">
        <v>3562</v>
      </c>
      <c r="H407" s="179"/>
      <c r="I407" s="179"/>
      <c r="J407" s="206" t="s">
        <v>7312</v>
      </c>
      <c r="K407" s="179"/>
      <c r="L407" s="179"/>
      <c r="M407" s="178"/>
    </row>
    <row r="408" spans="1:13" s="7" customFormat="1" ht="32.1" customHeight="1" x14ac:dyDescent="0.15">
      <c r="A408" s="193"/>
      <c r="B408" s="194"/>
      <c r="C408" s="177"/>
      <c r="D408" s="194"/>
      <c r="E408" s="180"/>
      <c r="F408" s="194"/>
      <c r="G408" s="206" t="s">
        <v>7313</v>
      </c>
      <c r="H408" s="179"/>
      <c r="I408" s="179"/>
      <c r="J408" s="206" t="s">
        <v>7314</v>
      </c>
      <c r="K408" s="189"/>
      <c r="L408" s="179"/>
      <c r="M408" s="178"/>
    </row>
    <row r="409" spans="1:13" s="7" customFormat="1" ht="44.1" customHeight="1" x14ac:dyDescent="0.15">
      <c r="A409" s="193"/>
      <c r="B409" s="194"/>
      <c r="C409" s="177"/>
      <c r="D409" s="194"/>
      <c r="E409" s="197"/>
      <c r="F409" s="198"/>
      <c r="G409" s="206" t="s">
        <v>607</v>
      </c>
      <c r="H409" s="179"/>
      <c r="I409" s="179"/>
      <c r="J409" s="206" t="s">
        <v>7315</v>
      </c>
      <c r="K409" s="206" t="s">
        <v>2840</v>
      </c>
      <c r="L409" s="179"/>
      <c r="M409" s="178"/>
    </row>
    <row r="410" spans="1:13" s="7" customFormat="1" ht="44.1" customHeight="1" x14ac:dyDescent="0.15">
      <c r="A410" s="193"/>
      <c r="B410" s="194"/>
      <c r="C410" s="184"/>
      <c r="D410" s="198"/>
      <c r="E410" s="185" t="s">
        <v>8</v>
      </c>
      <c r="F410" s="204" t="s">
        <v>3566</v>
      </c>
      <c r="G410" s="206" t="s">
        <v>195</v>
      </c>
      <c r="H410" s="179"/>
      <c r="I410" s="189"/>
      <c r="J410" s="206" t="s">
        <v>7316</v>
      </c>
      <c r="K410" s="206" t="s">
        <v>83</v>
      </c>
      <c r="L410" s="189"/>
      <c r="M410" s="187"/>
    </row>
    <row r="411" spans="1:13" s="7" customFormat="1" ht="44.1" customHeight="1" x14ac:dyDescent="0.15">
      <c r="A411" s="193"/>
      <c r="B411" s="194"/>
      <c r="C411" s="202">
        <v>4</v>
      </c>
      <c r="D411" s="191" t="s">
        <v>479</v>
      </c>
      <c r="E411" s="185" t="s">
        <v>5</v>
      </c>
      <c r="F411" s="204" t="s">
        <v>3568</v>
      </c>
      <c r="G411" s="206" t="s">
        <v>3569</v>
      </c>
      <c r="H411" s="179"/>
      <c r="I411" s="173" t="s">
        <v>479</v>
      </c>
      <c r="J411" s="206" t="s">
        <v>7317</v>
      </c>
      <c r="K411" s="173" t="s">
        <v>85</v>
      </c>
      <c r="L411" s="173" t="s">
        <v>17</v>
      </c>
      <c r="M411" s="174" t="s">
        <v>16</v>
      </c>
    </row>
    <row r="412" spans="1:13" s="7" customFormat="1" ht="32.1" customHeight="1" x14ac:dyDescent="0.15">
      <c r="A412" s="193"/>
      <c r="B412" s="194"/>
      <c r="C412" s="177"/>
      <c r="D412" s="194"/>
      <c r="E412" s="171" t="s">
        <v>6</v>
      </c>
      <c r="F412" s="191" t="s">
        <v>3570</v>
      </c>
      <c r="G412" s="206" t="s">
        <v>3571</v>
      </c>
      <c r="H412" s="179"/>
      <c r="I412" s="179"/>
      <c r="J412" s="206" t="s">
        <v>7318</v>
      </c>
      <c r="K412" s="189"/>
      <c r="L412" s="179"/>
      <c r="M412" s="178"/>
    </row>
    <row r="413" spans="1:13" s="7" customFormat="1" ht="44.1" customHeight="1" x14ac:dyDescent="0.15">
      <c r="A413" s="193"/>
      <c r="B413" s="194"/>
      <c r="C413" s="177"/>
      <c r="D413" s="194"/>
      <c r="E413" s="180"/>
      <c r="F413" s="194"/>
      <c r="G413" s="206" t="s">
        <v>252</v>
      </c>
      <c r="H413" s="179"/>
      <c r="I413" s="179"/>
      <c r="J413" s="206" t="s">
        <v>3572</v>
      </c>
      <c r="K413" s="173" t="s">
        <v>32</v>
      </c>
      <c r="L413" s="179"/>
      <c r="M413" s="178"/>
    </row>
    <row r="414" spans="1:13" s="7" customFormat="1" ht="32.1" customHeight="1" x14ac:dyDescent="0.15">
      <c r="A414" s="193"/>
      <c r="B414" s="194"/>
      <c r="C414" s="177"/>
      <c r="D414" s="194"/>
      <c r="E414" s="180"/>
      <c r="F414" s="194"/>
      <c r="G414" s="206" t="s">
        <v>3573</v>
      </c>
      <c r="H414" s="179"/>
      <c r="I414" s="179"/>
      <c r="J414" s="206" t="s">
        <v>7319</v>
      </c>
      <c r="K414" s="179"/>
      <c r="L414" s="179"/>
      <c r="M414" s="178"/>
    </row>
    <row r="415" spans="1:13" s="7" customFormat="1" ht="44.1" customHeight="1" x14ac:dyDescent="0.15">
      <c r="A415" s="193"/>
      <c r="B415" s="194"/>
      <c r="C415" s="177"/>
      <c r="D415" s="194"/>
      <c r="E415" s="180"/>
      <c r="F415" s="194"/>
      <c r="G415" s="206" t="s">
        <v>3575</v>
      </c>
      <c r="H415" s="179"/>
      <c r="I415" s="179"/>
      <c r="J415" s="206" t="s">
        <v>3576</v>
      </c>
      <c r="K415" s="189"/>
      <c r="L415" s="179"/>
      <c r="M415" s="178"/>
    </row>
    <row r="416" spans="1:13" s="7" customFormat="1" ht="32.1" customHeight="1" x14ac:dyDescent="0.15">
      <c r="A416" s="193"/>
      <c r="B416" s="194"/>
      <c r="C416" s="177"/>
      <c r="D416" s="194"/>
      <c r="E416" s="197"/>
      <c r="F416" s="198"/>
      <c r="G416" s="206" t="s">
        <v>3577</v>
      </c>
      <c r="H416" s="179"/>
      <c r="I416" s="179"/>
      <c r="J416" s="206" t="s">
        <v>7320</v>
      </c>
      <c r="K416" s="212" t="s">
        <v>379</v>
      </c>
      <c r="L416" s="179"/>
      <c r="M416" s="178"/>
    </row>
    <row r="417" spans="1:13" s="7" customFormat="1" ht="44.1" customHeight="1" x14ac:dyDescent="0.15">
      <c r="A417" s="193"/>
      <c r="B417" s="194"/>
      <c r="C417" s="177"/>
      <c r="D417" s="194"/>
      <c r="E417" s="171" t="s">
        <v>7</v>
      </c>
      <c r="F417" s="191" t="s">
        <v>3578</v>
      </c>
      <c r="G417" s="206" t="s">
        <v>3579</v>
      </c>
      <c r="H417" s="179"/>
      <c r="I417" s="179"/>
      <c r="J417" s="206" t="s">
        <v>3580</v>
      </c>
      <c r="K417" s="181" t="s">
        <v>80</v>
      </c>
      <c r="L417" s="179"/>
      <c r="M417" s="178"/>
    </row>
    <row r="418" spans="1:13" s="7" customFormat="1" ht="56.1" customHeight="1" x14ac:dyDescent="0.15">
      <c r="A418" s="193"/>
      <c r="B418" s="194"/>
      <c r="C418" s="177"/>
      <c r="D418" s="194"/>
      <c r="E418" s="180"/>
      <c r="F418" s="194"/>
      <c r="G418" s="206" t="s">
        <v>609</v>
      </c>
      <c r="H418" s="179"/>
      <c r="I418" s="179"/>
      <c r="J418" s="206" t="s">
        <v>3581</v>
      </c>
      <c r="K418" s="173" t="s">
        <v>3582</v>
      </c>
      <c r="L418" s="179"/>
      <c r="M418" s="178"/>
    </row>
    <row r="419" spans="1:13" s="7" customFormat="1" ht="44.1" customHeight="1" x14ac:dyDescent="0.15">
      <c r="A419" s="193"/>
      <c r="B419" s="194"/>
      <c r="C419" s="177"/>
      <c r="D419" s="194"/>
      <c r="E419" s="180"/>
      <c r="F419" s="194"/>
      <c r="G419" s="206" t="s">
        <v>3583</v>
      </c>
      <c r="H419" s="179"/>
      <c r="I419" s="179"/>
      <c r="J419" s="206" t="s">
        <v>3584</v>
      </c>
      <c r="K419" s="179"/>
      <c r="L419" s="179"/>
      <c r="M419" s="178"/>
    </row>
    <row r="420" spans="1:13" s="7" customFormat="1" ht="44.1" customHeight="1" x14ac:dyDescent="0.15">
      <c r="A420" s="193"/>
      <c r="B420" s="194"/>
      <c r="C420" s="177"/>
      <c r="D420" s="194"/>
      <c r="E420" s="180"/>
      <c r="F420" s="194"/>
      <c r="G420" s="206" t="s">
        <v>3587</v>
      </c>
      <c r="H420" s="179"/>
      <c r="I420" s="179"/>
      <c r="J420" s="206" t="s">
        <v>3588</v>
      </c>
      <c r="K420" s="189"/>
      <c r="L420" s="179"/>
      <c r="M420" s="178"/>
    </row>
    <row r="421" spans="1:13" s="7" customFormat="1" ht="56.1" customHeight="1" x14ac:dyDescent="0.15">
      <c r="A421" s="193"/>
      <c r="B421" s="194"/>
      <c r="C421" s="177"/>
      <c r="D421" s="194"/>
      <c r="E421" s="197"/>
      <c r="F421" s="198"/>
      <c r="G421" s="206" t="s">
        <v>3589</v>
      </c>
      <c r="H421" s="179"/>
      <c r="I421" s="179"/>
      <c r="J421" s="206" t="s">
        <v>3590</v>
      </c>
      <c r="K421" s="206" t="s">
        <v>2968</v>
      </c>
      <c r="L421" s="179"/>
      <c r="M421" s="178"/>
    </row>
    <row r="422" spans="1:13" s="7" customFormat="1" ht="32.1" customHeight="1" x14ac:dyDescent="0.15">
      <c r="A422" s="193"/>
      <c r="B422" s="194"/>
      <c r="C422" s="177"/>
      <c r="D422" s="194"/>
      <c r="E422" s="185" t="s">
        <v>8</v>
      </c>
      <c r="F422" s="204" t="s">
        <v>3591</v>
      </c>
      <c r="G422" s="206" t="s">
        <v>196</v>
      </c>
      <c r="H422" s="179"/>
      <c r="I422" s="179"/>
      <c r="J422" s="206" t="s">
        <v>7321</v>
      </c>
      <c r="K422" s="173" t="s">
        <v>85</v>
      </c>
      <c r="L422" s="179"/>
      <c r="M422" s="178"/>
    </row>
    <row r="423" spans="1:13" s="7" customFormat="1" ht="44.1" customHeight="1" x14ac:dyDescent="0.15">
      <c r="A423" s="193"/>
      <c r="B423" s="194"/>
      <c r="C423" s="177"/>
      <c r="D423" s="194"/>
      <c r="E423" s="171" t="s">
        <v>9</v>
      </c>
      <c r="F423" s="191" t="s">
        <v>3593</v>
      </c>
      <c r="G423" s="173" t="s">
        <v>3594</v>
      </c>
      <c r="H423" s="179"/>
      <c r="I423" s="179"/>
      <c r="J423" s="206" t="s">
        <v>7322</v>
      </c>
      <c r="K423" s="179"/>
      <c r="L423" s="179"/>
      <c r="M423" s="178"/>
    </row>
    <row r="424" spans="1:13" s="7" customFormat="1" ht="44.1" customHeight="1" x14ac:dyDescent="0.15">
      <c r="A424" s="201"/>
      <c r="B424" s="198"/>
      <c r="C424" s="184"/>
      <c r="D424" s="198"/>
      <c r="E424" s="197"/>
      <c r="F424" s="198"/>
      <c r="G424" s="206" t="s">
        <v>3596</v>
      </c>
      <c r="H424" s="189"/>
      <c r="I424" s="189"/>
      <c r="J424" s="206" t="s">
        <v>3597</v>
      </c>
      <c r="K424" s="189"/>
      <c r="L424" s="189"/>
      <c r="M424" s="187"/>
    </row>
    <row r="425" spans="1:13" s="7" customFormat="1" ht="56.1" customHeight="1" x14ac:dyDescent="0.15">
      <c r="A425" s="190">
        <v>73</v>
      </c>
      <c r="B425" s="191" t="s">
        <v>481</v>
      </c>
      <c r="C425" s="202">
        <v>1</v>
      </c>
      <c r="D425" s="191" t="s">
        <v>481</v>
      </c>
      <c r="E425" s="185" t="s">
        <v>5</v>
      </c>
      <c r="F425" s="204" t="s">
        <v>4955</v>
      </c>
      <c r="G425" s="206" t="s">
        <v>4960</v>
      </c>
      <c r="H425" s="173" t="s">
        <v>481</v>
      </c>
      <c r="I425" s="173" t="s">
        <v>481</v>
      </c>
      <c r="J425" s="206" t="s">
        <v>7323</v>
      </c>
      <c r="K425" s="214" t="s">
        <v>85</v>
      </c>
      <c r="L425" s="173" t="s">
        <v>17</v>
      </c>
      <c r="M425" s="174" t="s">
        <v>16</v>
      </c>
    </row>
    <row r="426" spans="1:13" s="7" customFormat="1" ht="44.1" customHeight="1" x14ac:dyDescent="0.15">
      <c r="A426" s="193"/>
      <c r="B426" s="194"/>
      <c r="C426" s="177"/>
      <c r="D426" s="194"/>
      <c r="E426" s="171" t="s">
        <v>8</v>
      </c>
      <c r="F426" s="191" t="s">
        <v>3598</v>
      </c>
      <c r="G426" s="206" t="s">
        <v>3599</v>
      </c>
      <c r="H426" s="179"/>
      <c r="I426" s="179"/>
      <c r="J426" s="206" t="s">
        <v>3600</v>
      </c>
      <c r="K426" s="209"/>
      <c r="L426" s="209"/>
      <c r="M426" s="178"/>
    </row>
    <row r="427" spans="1:13" s="7" customFormat="1" ht="44.1" customHeight="1" x14ac:dyDescent="0.15">
      <c r="A427" s="193"/>
      <c r="B427" s="194"/>
      <c r="C427" s="177"/>
      <c r="D427" s="194"/>
      <c r="E427" s="197"/>
      <c r="F427" s="198"/>
      <c r="G427" s="206" t="s">
        <v>3601</v>
      </c>
      <c r="H427" s="179"/>
      <c r="I427" s="179"/>
      <c r="J427" s="206" t="s">
        <v>3602</v>
      </c>
      <c r="K427" s="209"/>
      <c r="L427" s="209"/>
      <c r="M427" s="178"/>
    </row>
    <row r="428" spans="1:13" s="7" customFormat="1" ht="44.1" customHeight="1" x14ac:dyDescent="0.15">
      <c r="A428" s="193"/>
      <c r="B428" s="194"/>
      <c r="C428" s="177"/>
      <c r="D428" s="194"/>
      <c r="E428" s="171" t="s">
        <v>12</v>
      </c>
      <c r="F428" s="191" t="s">
        <v>3609</v>
      </c>
      <c r="G428" s="206" t="s">
        <v>3610</v>
      </c>
      <c r="H428" s="179"/>
      <c r="I428" s="179"/>
      <c r="J428" s="206" t="s">
        <v>7324</v>
      </c>
      <c r="K428" s="211"/>
      <c r="L428" s="209"/>
      <c r="M428" s="178"/>
    </row>
    <row r="429" spans="1:13" s="7" customFormat="1" ht="32.1" customHeight="1" x14ac:dyDescent="0.15">
      <c r="A429" s="193"/>
      <c r="B429" s="194"/>
      <c r="C429" s="177"/>
      <c r="D429" s="194"/>
      <c r="E429" s="197"/>
      <c r="F429" s="198"/>
      <c r="G429" s="206" t="s">
        <v>7325</v>
      </c>
      <c r="H429" s="179"/>
      <c r="I429" s="179"/>
      <c r="J429" s="206" t="s">
        <v>7326</v>
      </c>
      <c r="K429" s="269" t="s">
        <v>83</v>
      </c>
      <c r="L429" s="209"/>
      <c r="M429" s="178"/>
    </row>
    <row r="430" spans="1:13" s="7" customFormat="1" ht="44.1" customHeight="1" x14ac:dyDescent="0.15">
      <c r="A430" s="193"/>
      <c r="B430" s="194"/>
      <c r="C430" s="184"/>
      <c r="D430" s="198"/>
      <c r="E430" s="185" t="s">
        <v>24</v>
      </c>
      <c r="F430" s="204" t="s">
        <v>7327</v>
      </c>
      <c r="G430" s="206" t="s">
        <v>199</v>
      </c>
      <c r="H430" s="179"/>
      <c r="I430" s="189"/>
      <c r="J430" s="206" t="s">
        <v>7328</v>
      </c>
      <c r="K430" s="212" t="s">
        <v>85</v>
      </c>
      <c r="L430" s="211"/>
      <c r="M430" s="187"/>
    </row>
    <row r="431" spans="1:13" s="7" customFormat="1" ht="32.1" customHeight="1" x14ac:dyDescent="0.15">
      <c r="A431" s="193"/>
      <c r="B431" s="194"/>
      <c r="C431" s="202">
        <v>2</v>
      </c>
      <c r="D431" s="191" t="s">
        <v>484</v>
      </c>
      <c r="E431" s="171" t="s">
        <v>8</v>
      </c>
      <c r="F431" s="191" t="s">
        <v>3616</v>
      </c>
      <c r="G431" s="206" t="s">
        <v>3617</v>
      </c>
      <c r="H431" s="179"/>
      <c r="I431" s="173" t="s">
        <v>484</v>
      </c>
      <c r="J431" s="206" t="s">
        <v>7329</v>
      </c>
      <c r="K431" s="212" t="s">
        <v>85</v>
      </c>
      <c r="L431" s="173" t="s">
        <v>17</v>
      </c>
      <c r="M431" s="174" t="s">
        <v>16</v>
      </c>
    </row>
    <row r="432" spans="1:13" s="7" customFormat="1" ht="32.1" customHeight="1" x14ac:dyDescent="0.15">
      <c r="A432" s="193"/>
      <c r="B432" s="194"/>
      <c r="C432" s="177"/>
      <c r="D432" s="194"/>
      <c r="E432" s="197"/>
      <c r="F432" s="198"/>
      <c r="G432" s="206" t="s">
        <v>3619</v>
      </c>
      <c r="H432" s="179"/>
      <c r="I432" s="179"/>
      <c r="J432" s="206" t="s">
        <v>7329</v>
      </c>
      <c r="K432" s="212" t="s">
        <v>32</v>
      </c>
      <c r="L432" s="209"/>
      <c r="M432" s="178"/>
    </row>
    <row r="433" spans="1:13" s="7" customFormat="1" ht="32.1" customHeight="1" x14ac:dyDescent="0.15">
      <c r="A433" s="193"/>
      <c r="B433" s="194"/>
      <c r="C433" s="177"/>
      <c r="D433" s="194"/>
      <c r="E433" s="171" t="s">
        <v>9</v>
      </c>
      <c r="F433" s="191" t="s">
        <v>3621</v>
      </c>
      <c r="G433" s="181" t="s">
        <v>200</v>
      </c>
      <c r="H433" s="178"/>
      <c r="I433" s="178"/>
      <c r="J433" s="206" t="s">
        <v>3622</v>
      </c>
      <c r="K433" s="212" t="s">
        <v>85</v>
      </c>
      <c r="L433" s="209"/>
      <c r="M433" s="178"/>
    </row>
    <row r="434" spans="1:13" s="7" customFormat="1" ht="32.1" customHeight="1" x14ac:dyDescent="0.15">
      <c r="A434" s="193"/>
      <c r="B434" s="194"/>
      <c r="C434" s="177"/>
      <c r="D434" s="194"/>
      <c r="E434" s="180"/>
      <c r="F434" s="194"/>
      <c r="G434" s="181" t="s">
        <v>3623</v>
      </c>
      <c r="H434" s="178"/>
      <c r="I434" s="178"/>
      <c r="J434" s="206" t="s">
        <v>7330</v>
      </c>
      <c r="K434" s="212" t="s">
        <v>83</v>
      </c>
      <c r="L434" s="209"/>
      <c r="M434" s="178"/>
    </row>
    <row r="435" spans="1:13" s="7" customFormat="1" ht="44.1" customHeight="1" x14ac:dyDescent="0.15">
      <c r="A435" s="193"/>
      <c r="B435" s="194"/>
      <c r="C435" s="177"/>
      <c r="D435" s="194"/>
      <c r="E435" s="197"/>
      <c r="F435" s="198"/>
      <c r="G435" s="181" t="s">
        <v>3625</v>
      </c>
      <c r="H435" s="178"/>
      <c r="I435" s="178"/>
      <c r="J435" s="206" t="s">
        <v>7331</v>
      </c>
      <c r="K435" s="206" t="s">
        <v>32</v>
      </c>
      <c r="L435" s="179"/>
      <c r="M435" s="178"/>
    </row>
    <row r="436" spans="1:13" s="7" customFormat="1" ht="56.1" customHeight="1" x14ac:dyDescent="0.15">
      <c r="A436" s="193"/>
      <c r="B436" s="194"/>
      <c r="C436" s="177"/>
      <c r="D436" s="194"/>
      <c r="E436" s="185" t="s">
        <v>11</v>
      </c>
      <c r="F436" s="204" t="s">
        <v>3626</v>
      </c>
      <c r="G436" s="206" t="s">
        <v>3627</v>
      </c>
      <c r="H436" s="179"/>
      <c r="I436" s="179"/>
      <c r="J436" s="206" t="s">
        <v>7332</v>
      </c>
      <c r="K436" s="214" t="s">
        <v>83</v>
      </c>
      <c r="L436" s="209"/>
      <c r="M436" s="178"/>
    </row>
    <row r="437" spans="1:13" s="7" customFormat="1" ht="44.1" customHeight="1" x14ac:dyDescent="0.15">
      <c r="A437" s="193"/>
      <c r="B437" s="194"/>
      <c r="C437" s="177"/>
      <c r="D437" s="194"/>
      <c r="E437" s="171" t="s">
        <v>12</v>
      </c>
      <c r="F437" s="191" t="s">
        <v>3628</v>
      </c>
      <c r="G437" s="212" t="s">
        <v>7333</v>
      </c>
      <c r="H437" s="209"/>
      <c r="I437" s="209"/>
      <c r="J437" s="206" t="s">
        <v>3630</v>
      </c>
      <c r="K437" s="211"/>
      <c r="L437" s="209"/>
      <c r="M437" s="178"/>
    </row>
    <row r="438" spans="1:13" s="7" customFormat="1" ht="32.1" customHeight="1" x14ac:dyDescent="0.15">
      <c r="A438" s="193"/>
      <c r="B438" s="194"/>
      <c r="C438" s="184"/>
      <c r="D438" s="198"/>
      <c r="E438" s="197"/>
      <c r="F438" s="198"/>
      <c r="G438" s="206" t="s">
        <v>3631</v>
      </c>
      <c r="H438" s="179"/>
      <c r="I438" s="189"/>
      <c r="J438" s="206" t="s">
        <v>3632</v>
      </c>
      <c r="K438" s="212" t="s">
        <v>80</v>
      </c>
      <c r="L438" s="211"/>
      <c r="M438" s="187"/>
    </row>
    <row r="439" spans="1:13" ht="44.1" customHeight="1" x14ac:dyDescent="0.15">
      <c r="A439" s="193"/>
      <c r="B439" s="194"/>
      <c r="C439" s="202">
        <v>3</v>
      </c>
      <c r="D439" s="191" t="s">
        <v>485</v>
      </c>
      <c r="E439" s="171" t="s">
        <v>5</v>
      </c>
      <c r="F439" s="191" t="s">
        <v>3612</v>
      </c>
      <c r="G439" s="206" t="s">
        <v>3633</v>
      </c>
      <c r="H439" s="179"/>
      <c r="I439" s="173" t="s">
        <v>485</v>
      </c>
      <c r="J439" s="206" t="s">
        <v>7334</v>
      </c>
      <c r="K439" s="214" t="s">
        <v>85</v>
      </c>
      <c r="L439" s="173" t="s">
        <v>17</v>
      </c>
      <c r="M439" s="174" t="s">
        <v>16</v>
      </c>
    </row>
    <row r="440" spans="1:13" ht="32.1" customHeight="1" x14ac:dyDescent="0.15">
      <c r="A440" s="193"/>
      <c r="B440" s="194"/>
      <c r="C440" s="177"/>
      <c r="D440" s="194"/>
      <c r="E440" s="180"/>
      <c r="F440" s="194"/>
      <c r="G440" s="206" t="s">
        <v>7335</v>
      </c>
      <c r="H440" s="179"/>
      <c r="I440" s="179"/>
      <c r="J440" s="206" t="s">
        <v>7336</v>
      </c>
      <c r="K440" s="209"/>
      <c r="L440" s="209"/>
      <c r="M440" s="178"/>
    </row>
    <row r="441" spans="1:13" ht="56.1" customHeight="1" x14ac:dyDescent="0.15">
      <c r="A441" s="193"/>
      <c r="B441" s="194"/>
      <c r="C441" s="177"/>
      <c r="D441" s="194"/>
      <c r="E441" s="197"/>
      <c r="F441" s="198"/>
      <c r="G441" s="206" t="s">
        <v>7337</v>
      </c>
      <c r="H441" s="179"/>
      <c r="I441" s="179"/>
      <c r="J441" s="206" t="s">
        <v>7338</v>
      </c>
      <c r="K441" s="209"/>
      <c r="L441" s="209"/>
      <c r="M441" s="178"/>
    </row>
    <row r="442" spans="1:13" s="7" customFormat="1" ht="56.1" customHeight="1" x14ac:dyDescent="0.15">
      <c r="A442" s="193"/>
      <c r="B442" s="194"/>
      <c r="C442" s="177"/>
      <c r="D442" s="194"/>
      <c r="E442" s="171" t="s">
        <v>11</v>
      </c>
      <c r="F442" s="191" t="s">
        <v>3634</v>
      </c>
      <c r="G442" s="206" t="s">
        <v>3635</v>
      </c>
      <c r="H442" s="179"/>
      <c r="I442" s="179"/>
      <c r="J442" s="206" t="s">
        <v>7339</v>
      </c>
      <c r="K442" s="211"/>
      <c r="L442" s="209"/>
      <c r="M442" s="178"/>
    </row>
    <row r="443" spans="1:13" s="7" customFormat="1" ht="68.099999999999994" customHeight="1" x14ac:dyDescent="0.15">
      <c r="A443" s="193"/>
      <c r="B443" s="194"/>
      <c r="C443" s="177"/>
      <c r="D443" s="194"/>
      <c r="E443" s="180"/>
      <c r="F443" s="194"/>
      <c r="G443" s="206" t="s">
        <v>3640</v>
      </c>
      <c r="H443" s="179"/>
      <c r="I443" s="179"/>
      <c r="J443" s="206" t="s">
        <v>3640</v>
      </c>
      <c r="K443" s="214" t="s">
        <v>3641</v>
      </c>
      <c r="L443" s="209"/>
      <c r="M443" s="178"/>
    </row>
    <row r="444" spans="1:13" s="7" customFormat="1" ht="32.1" customHeight="1" x14ac:dyDescent="0.15">
      <c r="A444" s="193"/>
      <c r="B444" s="194"/>
      <c r="C444" s="177"/>
      <c r="D444" s="194"/>
      <c r="E444" s="180"/>
      <c r="F444" s="194"/>
      <c r="G444" s="206" t="s">
        <v>7340</v>
      </c>
      <c r="H444" s="179"/>
      <c r="I444" s="179"/>
      <c r="J444" s="206" t="s">
        <v>7340</v>
      </c>
      <c r="K444" s="211"/>
      <c r="L444" s="209"/>
      <c r="M444" s="178"/>
    </row>
    <row r="445" spans="1:13" s="7" customFormat="1" ht="56.1" customHeight="1" x14ac:dyDescent="0.15">
      <c r="A445" s="193"/>
      <c r="B445" s="194"/>
      <c r="C445" s="184"/>
      <c r="D445" s="198"/>
      <c r="E445" s="197"/>
      <c r="F445" s="198"/>
      <c r="G445" s="206" t="s">
        <v>3642</v>
      </c>
      <c r="H445" s="179"/>
      <c r="I445" s="189"/>
      <c r="J445" s="206" t="s">
        <v>615</v>
      </c>
      <c r="K445" s="212" t="s">
        <v>3643</v>
      </c>
      <c r="L445" s="211"/>
      <c r="M445" s="187"/>
    </row>
    <row r="446" spans="1:13" s="7" customFormat="1" ht="44.1" customHeight="1" x14ac:dyDescent="0.15">
      <c r="A446" s="201"/>
      <c r="B446" s="198"/>
      <c r="C446" s="202">
        <v>4</v>
      </c>
      <c r="D446" s="204" t="s">
        <v>486</v>
      </c>
      <c r="E446" s="185" t="s">
        <v>6</v>
      </c>
      <c r="F446" s="204" t="s">
        <v>34</v>
      </c>
      <c r="G446" s="206" t="s">
        <v>7341</v>
      </c>
      <c r="H446" s="189"/>
      <c r="I446" s="206" t="s">
        <v>486</v>
      </c>
      <c r="J446" s="206" t="s">
        <v>7342</v>
      </c>
      <c r="K446" s="212" t="s">
        <v>85</v>
      </c>
      <c r="L446" s="206" t="s">
        <v>17</v>
      </c>
      <c r="M446" s="181" t="s">
        <v>16</v>
      </c>
    </row>
    <row r="447" spans="1:13" s="7" customFormat="1" ht="32.1" customHeight="1" x14ac:dyDescent="0.15">
      <c r="A447" s="270">
        <v>74</v>
      </c>
      <c r="B447" s="204" t="s">
        <v>5012</v>
      </c>
      <c r="C447" s="242"/>
      <c r="D447" s="204" t="s">
        <v>5012</v>
      </c>
      <c r="E447" s="171" t="s">
        <v>5</v>
      </c>
      <c r="F447" s="204" t="s">
        <v>5013</v>
      </c>
      <c r="G447" s="206" t="s">
        <v>616</v>
      </c>
      <c r="H447" s="206" t="s">
        <v>5012</v>
      </c>
      <c r="I447" s="206" t="s">
        <v>5012</v>
      </c>
      <c r="J447" s="206" t="s">
        <v>7343</v>
      </c>
      <c r="K447" s="206" t="s">
        <v>85</v>
      </c>
      <c r="L447" s="206" t="s">
        <v>17</v>
      </c>
      <c r="M447" s="181" t="s">
        <v>16</v>
      </c>
    </row>
    <row r="448" spans="1:13" s="7" customFormat="1" ht="56.1" customHeight="1" x14ac:dyDescent="0.15">
      <c r="A448" s="190">
        <v>75</v>
      </c>
      <c r="B448" s="191" t="s">
        <v>488</v>
      </c>
      <c r="C448" s="202">
        <v>2</v>
      </c>
      <c r="D448" s="169" t="s">
        <v>490</v>
      </c>
      <c r="E448" s="171"/>
      <c r="F448" s="169" t="s">
        <v>3647</v>
      </c>
      <c r="G448" s="206" t="s">
        <v>489</v>
      </c>
      <c r="H448" s="173" t="s">
        <v>488</v>
      </c>
      <c r="I448" s="173" t="s">
        <v>490</v>
      </c>
      <c r="J448" s="206" t="s">
        <v>489</v>
      </c>
      <c r="K448" s="206" t="s">
        <v>3648</v>
      </c>
      <c r="L448" s="173" t="s">
        <v>17</v>
      </c>
      <c r="M448" s="173" t="s">
        <v>16</v>
      </c>
    </row>
    <row r="449" spans="1:13" ht="56.1" customHeight="1" x14ac:dyDescent="0.15">
      <c r="A449" s="201"/>
      <c r="B449" s="198"/>
      <c r="C449" s="184"/>
      <c r="D449" s="183"/>
      <c r="E449" s="197"/>
      <c r="F449" s="183"/>
      <c r="G449" s="206" t="s">
        <v>3649</v>
      </c>
      <c r="H449" s="189"/>
      <c r="I449" s="189"/>
      <c r="J449" s="206" t="s">
        <v>491</v>
      </c>
      <c r="K449" s="206" t="s">
        <v>492</v>
      </c>
      <c r="L449" s="189"/>
      <c r="M449" s="189"/>
    </row>
    <row r="450" spans="1:13" ht="13.5" x14ac:dyDescent="0.15">
      <c r="A450" s="252" t="s">
        <v>35</v>
      </c>
      <c r="B450" s="253"/>
      <c r="C450" s="254"/>
      <c r="D450" s="253"/>
      <c r="E450" s="254"/>
      <c r="F450" s="253"/>
      <c r="G450" s="253"/>
      <c r="H450" s="253"/>
      <c r="I450" s="253"/>
      <c r="J450" s="253"/>
      <c r="K450" s="253"/>
      <c r="L450" s="253"/>
      <c r="M450" s="255"/>
    </row>
    <row r="451" spans="1:13" ht="13.5" x14ac:dyDescent="0.15">
      <c r="A451" s="256" t="s">
        <v>36</v>
      </c>
      <c r="B451" s="257"/>
      <c r="C451" s="258"/>
      <c r="D451" s="257"/>
      <c r="E451" s="258"/>
      <c r="F451" s="257"/>
      <c r="G451" s="257"/>
      <c r="H451" s="257"/>
      <c r="I451" s="257"/>
      <c r="J451" s="257"/>
      <c r="K451" s="257"/>
      <c r="L451" s="257"/>
      <c r="M451" s="259"/>
    </row>
    <row r="452" spans="1:13" ht="13.5" x14ac:dyDescent="0.15">
      <c r="A452" s="256" t="s">
        <v>3650</v>
      </c>
      <c r="B452" s="257"/>
      <c r="C452" s="258"/>
      <c r="D452" s="257"/>
      <c r="E452" s="258"/>
      <c r="F452" s="257"/>
      <c r="G452" s="257"/>
      <c r="H452" s="257"/>
      <c r="I452" s="257"/>
      <c r="J452" s="257"/>
      <c r="K452" s="257"/>
      <c r="L452" s="257"/>
      <c r="M452" s="259"/>
    </row>
    <row r="453" spans="1:13" ht="13.5" x14ac:dyDescent="0.15">
      <c r="A453" s="256" t="s">
        <v>37</v>
      </c>
      <c r="B453" s="257"/>
      <c r="C453" s="258"/>
      <c r="D453" s="257"/>
      <c r="E453" s="258"/>
      <c r="F453" s="257"/>
      <c r="G453" s="257"/>
      <c r="H453" s="257"/>
      <c r="I453" s="257"/>
      <c r="J453" s="257"/>
      <c r="K453" s="257"/>
      <c r="L453" s="257"/>
      <c r="M453" s="259"/>
    </row>
    <row r="454" spans="1:13" ht="13.5" x14ac:dyDescent="0.15">
      <c r="A454" s="256" t="s">
        <v>38</v>
      </c>
      <c r="B454" s="257"/>
      <c r="C454" s="258"/>
      <c r="D454" s="257"/>
      <c r="E454" s="258"/>
      <c r="F454" s="257"/>
      <c r="G454" s="257"/>
      <c r="H454" s="257"/>
      <c r="I454" s="257"/>
      <c r="J454" s="257"/>
      <c r="K454" s="257"/>
      <c r="L454" s="257"/>
      <c r="M454" s="259"/>
    </row>
    <row r="455" spans="1:13" ht="13.5" x14ac:dyDescent="0.15">
      <c r="A455" s="256" t="s">
        <v>39</v>
      </c>
      <c r="B455" s="257"/>
      <c r="C455" s="258"/>
      <c r="D455" s="257"/>
      <c r="E455" s="258"/>
      <c r="F455" s="257"/>
      <c r="G455" s="257"/>
      <c r="H455" s="257"/>
      <c r="I455" s="257"/>
      <c r="J455" s="257"/>
      <c r="K455" s="257"/>
      <c r="L455" s="257"/>
      <c r="M455" s="259"/>
    </row>
    <row r="456" spans="1:13" ht="13.5" x14ac:dyDescent="0.15">
      <c r="A456" s="256" t="s">
        <v>271</v>
      </c>
      <c r="B456" s="257"/>
      <c r="C456" s="258"/>
      <c r="D456" s="257"/>
      <c r="E456" s="258"/>
      <c r="F456" s="257"/>
      <c r="G456" s="257"/>
      <c r="H456" s="257"/>
      <c r="I456" s="257"/>
      <c r="J456" s="257"/>
      <c r="K456" s="257"/>
      <c r="L456" s="257"/>
      <c r="M456" s="259"/>
    </row>
    <row r="457" spans="1:13" ht="13.5" x14ac:dyDescent="0.15">
      <c r="A457" s="256" t="s">
        <v>272</v>
      </c>
      <c r="B457" s="257"/>
      <c r="C457" s="258"/>
      <c r="D457" s="257"/>
      <c r="E457" s="258"/>
      <c r="F457" s="257"/>
      <c r="G457" s="257"/>
      <c r="H457" s="257"/>
      <c r="I457" s="257"/>
      <c r="J457" s="257"/>
      <c r="K457" s="257"/>
      <c r="L457" s="257"/>
      <c r="M457" s="259"/>
    </row>
    <row r="458" spans="1:13" ht="13.5" x14ac:dyDescent="0.15">
      <c r="A458" s="256" t="s">
        <v>40</v>
      </c>
      <c r="B458" s="257"/>
      <c r="C458" s="258"/>
      <c r="D458" s="257"/>
      <c r="E458" s="258"/>
      <c r="F458" s="257"/>
      <c r="G458" s="257"/>
      <c r="H458" s="257"/>
      <c r="I458" s="257"/>
      <c r="J458" s="257"/>
      <c r="K458" s="257"/>
      <c r="L458" s="257"/>
      <c r="M458" s="259"/>
    </row>
    <row r="459" spans="1:13" ht="13.5" x14ac:dyDescent="0.15">
      <c r="A459" s="256" t="s">
        <v>41</v>
      </c>
      <c r="B459" s="257"/>
      <c r="C459" s="258"/>
      <c r="D459" s="257"/>
      <c r="E459" s="258"/>
      <c r="F459" s="257"/>
      <c r="G459" s="257"/>
      <c r="H459" s="257"/>
      <c r="I459" s="257"/>
      <c r="J459" s="257"/>
      <c r="K459" s="257"/>
      <c r="L459" s="257"/>
      <c r="M459" s="259"/>
    </row>
    <row r="460" spans="1:13" ht="13.5" x14ac:dyDescent="0.15">
      <c r="A460" s="256" t="s">
        <v>42</v>
      </c>
      <c r="B460" s="257"/>
      <c r="C460" s="258"/>
      <c r="D460" s="257"/>
      <c r="E460" s="258"/>
      <c r="F460" s="257"/>
      <c r="G460" s="257"/>
      <c r="H460" s="257"/>
      <c r="I460" s="257"/>
      <c r="J460" s="257"/>
      <c r="K460" s="257"/>
      <c r="L460" s="257"/>
      <c r="M460" s="259"/>
    </row>
    <row r="461" spans="1:13" ht="13.5" x14ac:dyDescent="0.15">
      <c r="A461" s="256" t="s">
        <v>43</v>
      </c>
      <c r="B461" s="257"/>
      <c r="C461" s="258"/>
      <c r="D461" s="257"/>
      <c r="E461" s="258"/>
      <c r="F461" s="257"/>
      <c r="G461" s="257"/>
      <c r="H461" s="257"/>
      <c r="I461" s="257"/>
      <c r="J461" s="257"/>
      <c r="K461" s="257"/>
      <c r="L461" s="257"/>
      <c r="M461" s="259"/>
    </row>
    <row r="462" spans="1:13" ht="13.5" x14ac:dyDescent="0.15">
      <c r="A462" s="256" t="s">
        <v>44</v>
      </c>
      <c r="B462" s="257"/>
      <c r="C462" s="258"/>
      <c r="D462" s="257"/>
      <c r="E462" s="258"/>
      <c r="F462" s="257"/>
      <c r="G462" s="257"/>
      <c r="H462" s="257"/>
      <c r="I462" s="257"/>
      <c r="J462" s="257"/>
      <c r="K462" s="257"/>
      <c r="L462" s="257"/>
      <c r="M462" s="259"/>
    </row>
    <row r="463" spans="1:13" ht="13.5" x14ac:dyDescent="0.15">
      <c r="A463" s="256" t="s">
        <v>45</v>
      </c>
      <c r="B463" s="257"/>
      <c r="C463" s="258"/>
      <c r="D463" s="257"/>
      <c r="E463" s="258"/>
      <c r="F463" s="257"/>
      <c r="G463" s="257"/>
      <c r="H463" s="257"/>
      <c r="I463" s="257"/>
      <c r="J463" s="257"/>
      <c r="K463" s="257"/>
      <c r="L463" s="257"/>
      <c r="M463" s="259"/>
    </row>
    <row r="464" spans="1:13" ht="13.5" x14ac:dyDescent="0.15">
      <c r="A464" s="256" t="s">
        <v>46</v>
      </c>
      <c r="B464" s="257"/>
      <c r="C464" s="258"/>
      <c r="D464" s="257"/>
      <c r="E464" s="258"/>
      <c r="F464" s="257"/>
      <c r="G464" s="257"/>
      <c r="H464" s="257"/>
      <c r="I464" s="257"/>
      <c r="J464" s="257"/>
      <c r="K464" s="257"/>
      <c r="L464" s="257"/>
      <c r="M464" s="259"/>
    </row>
    <row r="465" spans="1:13" ht="13.5" x14ac:dyDescent="0.15">
      <c r="A465" s="256" t="s">
        <v>47</v>
      </c>
      <c r="B465" s="257"/>
      <c r="C465" s="258"/>
      <c r="D465" s="257"/>
      <c r="E465" s="258"/>
      <c r="F465" s="257"/>
      <c r="G465" s="257"/>
      <c r="H465" s="257"/>
      <c r="I465" s="257"/>
      <c r="J465" s="257"/>
      <c r="K465" s="257"/>
      <c r="L465" s="257"/>
      <c r="M465" s="259"/>
    </row>
    <row r="466" spans="1:13" ht="13.5" x14ac:dyDescent="0.15">
      <c r="A466" s="256" t="s">
        <v>48</v>
      </c>
      <c r="B466" s="257"/>
      <c r="C466" s="258"/>
      <c r="D466" s="257"/>
      <c r="E466" s="258"/>
      <c r="F466" s="257"/>
      <c r="G466" s="257"/>
      <c r="H466" s="257"/>
      <c r="I466" s="257"/>
      <c r="J466" s="257"/>
      <c r="K466" s="257"/>
      <c r="L466" s="257"/>
      <c r="M466" s="259"/>
    </row>
    <row r="467" spans="1:13" ht="13.5" x14ac:dyDescent="0.15">
      <c r="A467" s="256" t="s">
        <v>49</v>
      </c>
      <c r="B467" s="257"/>
      <c r="C467" s="258"/>
      <c r="D467" s="257"/>
      <c r="E467" s="258"/>
      <c r="F467" s="257"/>
      <c r="G467" s="257"/>
      <c r="H467" s="257"/>
      <c r="I467" s="257"/>
      <c r="J467" s="257"/>
      <c r="K467" s="257"/>
      <c r="L467" s="257"/>
      <c r="M467" s="259"/>
    </row>
    <row r="468" spans="1:13" ht="13.5" x14ac:dyDescent="0.15">
      <c r="A468" s="256" t="s">
        <v>50</v>
      </c>
      <c r="B468" s="257"/>
      <c r="C468" s="258"/>
      <c r="D468" s="257"/>
      <c r="E468" s="258"/>
      <c r="F468" s="257"/>
      <c r="G468" s="257"/>
      <c r="H468" s="257"/>
      <c r="I468" s="257"/>
      <c r="J468" s="257"/>
      <c r="K468" s="257"/>
      <c r="L468" s="257"/>
      <c r="M468" s="259"/>
    </row>
    <row r="469" spans="1:13" ht="13.5" x14ac:dyDescent="0.15">
      <c r="A469" s="256" t="s">
        <v>51</v>
      </c>
      <c r="B469" s="257"/>
      <c r="C469" s="258"/>
      <c r="D469" s="257"/>
      <c r="E469" s="258"/>
      <c r="F469" s="257"/>
      <c r="G469" s="257"/>
      <c r="H469" s="257"/>
      <c r="I469" s="257"/>
      <c r="J469" s="257"/>
      <c r="K469" s="257"/>
      <c r="L469" s="257"/>
      <c r="M469" s="259"/>
    </row>
    <row r="470" spans="1:13" ht="13.5" x14ac:dyDescent="0.15">
      <c r="A470" s="256" t="s">
        <v>52</v>
      </c>
      <c r="B470" s="257"/>
      <c r="C470" s="258"/>
      <c r="D470" s="257"/>
      <c r="E470" s="258"/>
      <c r="F470" s="257"/>
      <c r="G470" s="257"/>
      <c r="H470" s="257"/>
      <c r="I470" s="257"/>
      <c r="J470" s="257"/>
      <c r="K470" s="257"/>
      <c r="L470" s="257"/>
      <c r="M470" s="259"/>
    </row>
    <row r="471" spans="1:13" ht="13.5" x14ac:dyDescent="0.15">
      <c r="A471" s="256" t="s">
        <v>53</v>
      </c>
      <c r="B471" s="257"/>
      <c r="C471" s="258"/>
      <c r="D471" s="257"/>
      <c r="E471" s="258"/>
      <c r="F471" s="257"/>
      <c r="G471" s="257"/>
      <c r="H471" s="257"/>
      <c r="I471" s="257"/>
      <c r="J471" s="257"/>
      <c r="K471" s="257"/>
      <c r="L471" s="257"/>
      <c r="M471" s="259"/>
    </row>
    <row r="472" spans="1:13" ht="13.5" x14ac:dyDescent="0.15">
      <c r="A472" s="256" t="s">
        <v>54</v>
      </c>
      <c r="B472" s="257"/>
      <c r="C472" s="258"/>
      <c r="D472" s="257"/>
      <c r="E472" s="258"/>
      <c r="F472" s="257"/>
      <c r="G472" s="257"/>
      <c r="H472" s="257"/>
      <c r="I472" s="257"/>
      <c r="J472" s="257"/>
      <c r="K472" s="257"/>
      <c r="L472" s="257"/>
      <c r="M472" s="259"/>
    </row>
    <row r="473" spans="1:13" ht="13.5" x14ac:dyDescent="0.15">
      <c r="A473" s="256" t="s">
        <v>55</v>
      </c>
      <c r="B473" s="257"/>
      <c r="C473" s="258"/>
      <c r="D473" s="257"/>
      <c r="E473" s="258"/>
      <c r="F473" s="257"/>
      <c r="G473" s="257"/>
      <c r="H473" s="257"/>
      <c r="I473" s="257"/>
      <c r="J473" s="257"/>
      <c r="K473" s="257"/>
      <c r="L473" s="257"/>
      <c r="M473" s="259"/>
    </row>
    <row r="474" spans="1:13" ht="13.5" x14ac:dyDescent="0.15">
      <c r="A474" s="256" t="s">
        <v>56</v>
      </c>
      <c r="B474" s="257"/>
      <c r="C474" s="258"/>
      <c r="D474" s="257"/>
      <c r="E474" s="258"/>
      <c r="F474" s="257"/>
      <c r="G474" s="257"/>
      <c r="H474" s="257"/>
      <c r="I474" s="257"/>
      <c r="J474" s="257"/>
      <c r="K474" s="257"/>
      <c r="L474" s="257"/>
      <c r="M474" s="259"/>
    </row>
    <row r="475" spans="1:13" ht="13.5" x14ac:dyDescent="0.15">
      <c r="A475" s="256" t="s">
        <v>57</v>
      </c>
      <c r="B475" s="257"/>
      <c r="C475" s="258"/>
      <c r="D475" s="257"/>
      <c r="E475" s="258"/>
      <c r="F475" s="257"/>
      <c r="G475" s="257"/>
      <c r="H475" s="257"/>
      <c r="I475" s="257"/>
      <c r="J475" s="257"/>
      <c r="K475" s="257"/>
      <c r="L475" s="257"/>
      <c r="M475" s="259"/>
    </row>
    <row r="476" spans="1:13" ht="13.5" x14ac:dyDescent="0.15">
      <c r="A476" s="256" t="s">
        <v>58</v>
      </c>
      <c r="B476" s="257"/>
      <c r="C476" s="258"/>
      <c r="D476" s="257"/>
      <c r="E476" s="258"/>
      <c r="F476" s="257"/>
      <c r="G476" s="257"/>
      <c r="H476" s="257"/>
      <c r="I476" s="257"/>
      <c r="J476" s="257"/>
      <c r="K476" s="257"/>
      <c r="L476" s="257"/>
      <c r="M476" s="259"/>
    </row>
    <row r="477" spans="1:13" ht="13.5" x14ac:dyDescent="0.15">
      <c r="A477" s="256" t="s">
        <v>256</v>
      </c>
      <c r="B477" s="257"/>
      <c r="C477" s="258"/>
      <c r="D477" s="257"/>
      <c r="E477" s="258"/>
      <c r="F477" s="257"/>
      <c r="G477" s="257"/>
      <c r="H477" s="257"/>
      <c r="I477" s="257"/>
      <c r="J477" s="257"/>
      <c r="K477" s="257"/>
      <c r="L477" s="257"/>
      <c r="M477" s="259"/>
    </row>
    <row r="478" spans="1:13" ht="13.5" x14ac:dyDescent="0.15">
      <c r="A478" s="256" t="s">
        <v>59</v>
      </c>
      <c r="B478" s="257"/>
      <c r="C478" s="258"/>
      <c r="D478" s="257"/>
      <c r="E478" s="258"/>
      <c r="F478" s="257"/>
      <c r="G478" s="257"/>
      <c r="H478" s="257"/>
      <c r="I478" s="257"/>
      <c r="J478" s="257"/>
      <c r="K478" s="257"/>
      <c r="L478" s="257"/>
      <c r="M478" s="259"/>
    </row>
    <row r="479" spans="1:13" ht="13.5" x14ac:dyDescent="0.15">
      <c r="A479" s="256" t="s">
        <v>60</v>
      </c>
      <c r="B479" s="257"/>
      <c r="C479" s="258"/>
      <c r="D479" s="257"/>
      <c r="E479" s="258"/>
      <c r="F479" s="257"/>
      <c r="G479" s="257"/>
      <c r="H479" s="257"/>
      <c r="I479" s="257"/>
      <c r="J479" s="257"/>
      <c r="K479" s="257"/>
      <c r="L479" s="257"/>
      <c r="M479" s="259"/>
    </row>
    <row r="480" spans="1:13" ht="13.5" x14ac:dyDescent="0.15">
      <c r="A480" s="256" t="s">
        <v>61</v>
      </c>
      <c r="B480" s="257"/>
      <c r="C480" s="258"/>
      <c r="D480" s="257"/>
      <c r="E480" s="258"/>
      <c r="F480" s="257"/>
      <c r="G480" s="257"/>
      <c r="H480" s="257"/>
      <c r="I480" s="257"/>
      <c r="J480" s="257"/>
      <c r="K480" s="257"/>
      <c r="L480" s="257"/>
      <c r="M480" s="259"/>
    </row>
    <row r="481" spans="1:13" ht="13.5" x14ac:dyDescent="0.15">
      <c r="A481" s="256" t="s">
        <v>62</v>
      </c>
      <c r="B481" s="257"/>
      <c r="C481" s="258"/>
      <c r="D481" s="257"/>
      <c r="E481" s="258"/>
      <c r="F481" s="257"/>
      <c r="G481" s="257"/>
      <c r="H481" s="257"/>
      <c r="I481" s="257"/>
      <c r="J481" s="257"/>
      <c r="K481" s="257"/>
      <c r="L481" s="257"/>
      <c r="M481" s="259"/>
    </row>
    <row r="482" spans="1:13" ht="13.5" x14ac:dyDescent="0.15">
      <c r="A482" s="256" t="s">
        <v>63</v>
      </c>
      <c r="B482" s="257"/>
      <c r="C482" s="258"/>
      <c r="D482" s="257"/>
      <c r="E482" s="258"/>
      <c r="F482" s="257"/>
      <c r="G482" s="257"/>
      <c r="H482" s="257"/>
      <c r="I482" s="257"/>
      <c r="J482" s="257"/>
      <c r="K482" s="257"/>
      <c r="L482" s="257"/>
      <c r="M482" s="259"/>
    </row>
    <row r="483" spans="1:13" ht="13.5" x14ac:dyDescent="0.15">
      <c r="A483" s="256" t="s">
        <v>64</v>
      </c>
      <c r="B483" s="257"/>
      <c r="C483" s="258"/>
      <c r="D483" s="257"/>
      <c r="E483" s="258"/>
      <c r="F483" s="257"/>
      <c r="G483" s="257"/>
      <c r="H483" s="257"/>
      <c r="I483" s="257"/>
      <c r="J483" s="257"/>
      <c r="K483" s="257"/>
      <c r="L483" s="257"/>
      <c r="M483" s="259"/>
    </row>
    <row r="484" spans="1:13" ht="13.5" x14ac:dyDescent="0.15">
      <c r="A484" s="256" t="s">
        <v>65</v>
      </c>
      <c r="B484" s="257"/>
      <c r="C484" s="258"/>
      <c r="D484" s="257"/>
      <c r="E484" s="258"/>
      <c r="F484" s="257"/>
      <c r="G484" s="257"/>
      <c r="H484" s="257"/>
      <c r="I484" s="257"/>
      <c r="J484" s="257"/>
      <c r="K484" s="257"/>
      <c r="L484" s="257"/>
      <c r="M484" s="259"/>
    </row>
    <row r="485" spans="1:13" ht="13.5" x14ac:dyDescent="0.15">
      <c r="A485" s="256" t="s">
        <v>66</v>
      </c>
      <c r="B485" s="257"/>
      <c r="C485" s="258"/>
      <c r="D485" s="257"/>
      <c r="E485" s="258"/>
      <c r="F485" s="257"/>
      <c r="G485" s="257"/>
      <c r="H485" s="257"/>
      <c r="I485" s="257"/>
      <c r="J485" s="257"/>
      <c r="K485" s="257"/>
      <c r="L485" s="257"/>
      <c r="M485" s="259"/>
    </row>
    <row r="486" spans="1:13" ht="13.5" x14ac:dyDescent="0.15">
      <c r="A486" s="256" t="s">
        <v>67</v>
      </c>
      <c r="B486" s="257"/>
      <c r="C486" s="258"/>
      <c r="D486" s="257"/>
      <c r="E486" s="258"/>
      <c r="F486" s="257"/>
      <c r="G486" s="257"/>
      <c r="H486" s="257"/>
      <c r="I486" s="257"/>
      <c r="J486" s="257"/>
      <c r="K486" s="257"/>
      <c r="L486" s="257"/>
      <c r="M486" s="259"/>
    </row>
    <row r="487" spans="1:13" ht="13.5" x14ac:dyDescent="0.15">
      <c r="A487" s="256" t="s">
        <v>68</v>
      </c>
      <c r="B487" s="257"/>
      <c r="C487" s="258"/>
      <c r="D487" s="257"/>
      <c r="E487" s="258"/>
      <c r="F487" s="257"/>
      <c r="G487" s="257"/>
      <c r="H487" s="257"/>
      <c r="I487" s="257"/>
      <c r="J487" s="257"/>
      <c r="K487" s="257"/>
      <c r="L487" s="257"/>
      <c r="M487" s="259"/>
    </row>
    <row r="488" spans="1:13" ht="13.5" x14ac:dyDescent="0.15">
      <c r="A488" s="256" t="s">
        <v>69</v>
      </c>
      <c r="B488" s="257"/>
      <c r="C488" s="258"/>
      <c r="D488" s="257"/>
      <c r="E488" s="258"/>
      <c r="F488" s="257"/>
      <c r="G488" s="257"/>
      <c r="H488" s="257"/>
      <c r="I488" s="257"/>
      <c r="J488" s="257"/>
      <c r="K488" s="257"/>
      <c r="L488" s="257"/>
      <c r="M488" s="259"/>
    </row>
    <row r="489" spans="1:13" ht="13.5" x14ac:dyDescent="0.15">
      <c r="A489" s="260"/>
      <c r="B489" s="261"/>
      <c r="C489" s="262"/>
      <c r="D489" s="261"/>
      <c r="E489" s="262"/>
      <c r="F489" s="261"/>
      <c r="G489" s="261"/>
      <c r="H489" s="261"/>
      <c r="I489" s="261"/>
      <c r="J489" s="261"/>
      <c r="K489" s="261"/>
      <c r="L489" s="261"/>
      <c r="M489" s="263"/>
    </row>
    <row r="490" spans="1:13" x14ac:dyDescent="0.15">
      <c r="A490" s="294"/>
      <c r="B490" s="295"/>
      <c r="C490" s="294"/>
      <c r="D490" s="295"/>
      <c r="E490" s="294"/>
      <c r="F490" s="295"/>
      <c r="G490" s="294"/>
      <c r="H490" s="294"/>
      <c r="I490" s="294"/>
      <c r="J490" s="294"/>
      <c r="K490" s="294"/>
      <c r="L490" s="294"/>
      <c r="M490" s="295"/>
    </row>
    <row r="491" spans="1:13" x14ac:dyDescent="0.15">
      <c r="A491" s="264"/>
      <c r="B491" s="265"/>
      <c r="C491" s="264"/>
      <c r="D491" s="265"/>
      <c r="E491" s="264"/>
      <c r="F491" s="265"/>
      <c r="G491" s="264"/>
      <c r="H491" s="264"/>
      <c r="I491" s="264"/>
      <c r="J491" s="264"/>
      <c r="K491" s="264"/>
      <c r="L491" s="264"/>
      <c r="M491" s="265"/>
    </row>
    <row r="492" spans="1:13" x14ac:dyDescent="0.15">
      <c r="A492" s="264"/>
      <c r="B492" s="265"/>
      <c r="C492" s="264"/>
      <c r="D492" s="265"/>
      <c r="E492" s="264"/>
      <c r="F492" s="265"/>
      <c r="G492" s="264"/>
      <c r="H492" s="264"/>
      <c r="I492" s="264"/>
      <c r="J492" s="264"/>
      <c r="K492" s="264"/>
      <c r="L492" s="264"/>
      <c r="M492" s="265"/>
    </row>
    <row r="493" spans="1:13" x14ac:dyDescent="0.15">
      <c r="A493" s="264"/>
      <c r="B493" s="265"/>
      <c r="C493" s="264"/>
      <c r="D493" s="265"/>
      <c r="E493" s="264"/>
      <c r="F493" s="265"/>
      <c r="G493" s="264"/>
      <c r="H493" s="264"/>
      <c r="I493" s="264"/>
      <c r="J493" s="264"/>
      <c r="K493" s="264"/>
      <c r="L493" s="264"/>
      <c r="M493" s="265"/>
    </row>
    <row r="494" spans="1:13" x14ac:dyDescent="0.15">
      <c r="A494" s="264"/>
      <c r="B494" s="265"/>
      <c r="C494" s="264"/>
      <c r="D494" s="265"/>
      <c r="E494" s="264"/>
      <c r="F494" s="265"/>
      <c r="G494" s="264"/>
      <c r="H494" s="264"/>
      <c r="I494" s="264"/>
      <c r="J494" s="264"/>
      <c r="K494" s="264"/>
      <c r="L494" s="264"/>
      <c r="M494" s="265"/>
    </row>
    <row r="495" spans="1:13" s="11" customFormat="1" x14ac:dyDescent="0.15">
      <c r="A495" s="264"/>
      <c r="B495" s="265"/>
      <c r="C495" s="264"/>
      <c r="D495" s="265"/>
      <c r="E495" s="264"/>
      <c r="F495" s="265"/>
      <c r="G495" s="264"/>
      <c r="H495" s="264"/>
      <c r="I495" s="264"/>
      <c r="J495" s="264"/>
      <c r="K495" s="264"/>
      <c r="L495" s="264"/>
      <c r="M495" s="265"/>
    </row>
    <row r="496" spans="1:13" s="11" customFormat="1" x14ac:dyDescent="0.15">
      <c r="A496" s="264"/>
      <c r="B496" s="265"/>
      <c r="C496" s="264"/>
      <c r="D496" s="265"/>
      <c r="E496" s="264"/>
      <c r="F496" s="265"/>
      <c r="G496" s="264"/>
      <c r="H496" s="264"/>
      <c r="I496" s="264"/>
      <c r="J496" s="264"/>
      <c r="K496" s="264"/>
      <c r="L496" s="264"/>
      <c r="M496" s="265"/>
    </row>
    <row r="497" spans="1:13" s="11" customFormat="1" x14ac:dyDescent="0.15">
      <c r="A497" s="264"/>
      <c r="B497" s="265"/>
      <c r="C497" s="264"/>
      <c r="D497" s="265"/>
      <c r="E497" s="264"/>
      <c r="F497" s="265"/>
      <c r="G497" s="264"/>
      <c r="H497" s="264"/>
      <c r="I497" s="264"/>
      <c r="J497" s="264"/>
      <c r="K497" s="264"/>
      <c r="L497" s="264"/>
      <c r="M497" s="265"/>
    </row>
    <row r="498" spans="1:13" s="11" customFormat="1" x14ac:dyDescent="0.15">
      <c r="A498" s="264"/>
      <c r="B498" s="265"/>
      <c r="C498" s="264"/>
      <c r="D498" s="265"/>
      <c r="E498" s="264"/>
      <c r="F498" s="265"/>
      <c r="G498" s="264"/>
      <c r="H498" s="264"/>
      <c r="I498" s="264"/>
      <c r="J498" s="264"/>
      <c r="K498" s="264"/>
      <c r="L498" s="264"/>
      <c r="M498" s="265"/>
    </row>
    <row r="499" spans="1:13" s="11" customFormat="1" x14ac:dyDescent="0.15">
      <c r="A499" s="264"/>
      <c r="B499" s="265"/>
      <c r="C499" s="264"/>
      <c r="D499" s="265"/>
      <c r="E499" s="264"/>
      <c r="F499" s="265"/>
      <c r="G499" s="264"/>
      <c r="H499" s="264"/>
      <c r="I499" s="264"/>
      <c r="J499" s="264"/>
      <c r="K499" s="264"/>
      <c r="L499" s="264"/>
      <c r="M499" s="265"/>
    </row>
    <row r="500" spans="1:13" s="11" customFormat="1" x14ac:dyDescent="0.15">
      <c r="A500" s="264"/>
      <c r="B500" s="265"/>
      <c r="C500" s="264"/>
      <c r="D500" s="265"/>
      <c r="E500" s="264"/>
      <c r="F500" s="265"/>
      <c r="G500" s="264"/>
      <c r="H500" s="264"/>
      <c r="I500" s="264"/>
      <c r="J500" s="264"/>
      <c r="K500" s="264"/>
      <c r="L500" s="264"/>
      <c r="M500" s="265"/>
    </row>
    <row r="501" spans="1:13" s="11" customFormat="1" x14ac:dyDescent="0.15">
      <c r="A501" s="264"/>
      <c r="B501" s="265"/>
      <c r="C501" s="264"/>
      <c r="D501" s="265"/>
      <c r="E501" s="264"/>
      <c r="F501" s="265"/>
      <c r="G501" s="264"/>
      <c r="H501" s="264"/>
      <c r="I501" s="264"/>
      <c r="J501" s="264"/>
      <c r="K501" s="264"/>
      <c r="L501" s="264"/>
      <c r="M501" s="265"/>
    </row>
    <row r="502" spans="1:13" s="11" customFormat="1" x14ac:dyDescent="0.15">
      <c r="A502" s="264"/>
      <c r="B502" s="265"/>
      <c r="C502" s="264"/>
      <c r="D502" s="265"/>
      <c r="E502" s="264"/>
      <c r="F502" s="265"/>
      <c r="G502" s="264"/>
      <c r="H502" s="264"/>
      <c r="I502" s="264"/>
      <c r="J502" s="264"/>
      <c r="K502" s="264"/>
      <c r="L502" s="264"/>
      <c r="M502" s="265"/>
    </row>
    <row r="503" spans="1:13" s="11" customFormat="1" x14ac:dyDescent="0.15">
      <c r="A503" s="264"/>
      <c r="B503" s="265"/>
      <c r="C503" s="264"/>
      <c r="D503" s="265"/>
      <c r="E503" s="264"/>
      <c r="F503" s="265"/>
      <c r="G503" s="264"/>
      <c r="H503" s="264"/>
      <c r="I503" s="264"/>
      <c r="J503" s="264"/>
      <c r="K503" s="264"/>
      <c r="L503" s="264"/>
      <c r="M503" s="265"/>
    </row>
    <row r="504" spans="1:13" s="11" customFormat="1" x14ac:dyDescent="0.15">
      <c r="A504" s="264"/>
      <c r="B504" s="265"/>
      <c r="C504" s="264"/>
      <c r="D504" s="265"/>
      <c r="E504" s="264"/>
      <c r="F504" s="265"/>
      <c r="G504" s="264"/>
      <c r="H504" s="264"/>
      <c r="I504" s="264"/>
      <c r="J504" s="264"/>
      <c r="K504" s="264"/>
      <c r="L504" s="264"/>
      <c r="M504" s="265"/>
    </row>
    <row r="505" spans="1:13" s="11" customFormat="1" x14ac:dyDescent="0.15">
      <c r="A505" s="264"/>
      <c r="B505" s="265"/>
      <c r="C505" s="264"/>
      <c r="D505" s="265"/>
      <c r="E505" s="264"/>
      <c r="F505" s="265"/>
      <c r="G505" s="264"/>
      <c r="H505" s="264"/>
      <c r="I505" s="264"/>
      <c r="J505" s="264"/>
      <c r="K505" s="264"/>
      <c r="L505" s="264"/>
      <c r="M505" s="265"/>
    </row>
    <row r="506" spans="1:13" s="11" customFormat="1" x14ac:dyDescent="0.15">
      <c r="A506" s="264"/>
      <c r="B506" s="265"/>
      <c r="C506" s="264"/>
      <c r="D506" s="265"/>
      <c r="E506" s="264"/>
      <c r="F506" s="265"/>
      <c r="G506" s="264"/>
      <c r="H506" s="264"/>
      <c r="I506" s="264"/>
      <c r="J506" s="264"/>
      <c r="K506" s="264"/>
      <c r="L506" s="264"/>
      <c r="M506" s="265"/>
    </row>
    <row r="507" spans="1:13" s="11" customFormat="1" x14ac:dyDescent="0.15">
      <c r="A507" s="264"/>
      <c r="B507" s="265"/>
      <c r="C507" s="264"/>
      <c r="D507" s="265"/>
      <c r="E507" s="264"/>
      <c r="F507" s="265"/>
      <c r="G507" s="264"/>
      <c r="H507" s="264"/>
      <c r="I507" s="264"/>
      <c r="J507" s="264"/>
      <c r="K507" s="264"/>
      <c r="L507" s="264"/>
      <c r="M507" s="265"/>
    </row>
  </sheetData>
  <sheetProtection algorithmName="SHA-512" hashValue="VB33Ivo2UmLKvn4yK4aziyCr7rClALglhS2i0pMNJr+CfkVG49+Osm7/60RygK9DYcJBd7ftszLzgzseuW4RyQ==" saltValue="EiofhnxW9IJ11giqj9vE/A==" spinCount="100000" sheet="1" objects="1" scenarios="1" selectLockedCells="1" selectUnlockedCells="1"/>
  <mergeCells count="4">
    <mergeCell ref="A1:M1"/>
    <mergeCell ref="A3:B3"/>
    <mergeCell ref="C3:D3"/>
    <mergeCell ref="E3:F3"/>
  </mergeCells>
  <phoneticPr fontId="9"/>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4757AE-134A-459F-ABC2-F22BD4188868}">
  <dimension ref="A1:M346"/>
  <sheetViews>
    <sheetView showGridLines="0" zoomScale="85" zoomScaleNormal="85" workbookViewId="0">
      <selection sqref="A1:M1"/>
    </sheetView>
  </sheetViews>
  <sheetFormatPr defaultColWidth="9" defaultRowHeight="12" x14ac:dyDescent="0.15"/>
  <cols>
    <col min="1" max="1" width="3.125" style="16" customWidth="1"/>
    <col min="2" max="2" width="18.75" style="15" customWidth="1"/>
    <col min="3" max="3" width="4.5" style="16" customWidth="1"/>
    <col min="4" max="4" width="25" style="15" customWidth="1"/>
    <col min="5" max="5" width="2.625" style="16" customWidth="1"/>
    <col min="6" max="6" width="31.875" style="15" customWidth="1"/>
    <col min="7" max="7" width="38.375" style="16" customWidth="1"/>
    <col min="8" max="8" width="31.75" style="16" customWidth="1"/>
    <col min="9" max="9" width="33.125" style="16" customWidth="1"/>
    <col min="10" max="10" width="60.625" style="16" customWidth="1"/>
    <col min="11" max="11" width="21.625" style="16" customWidth="1"/>
    <col min="12" max="12" width="11.375" style="16" customWidth="1"/>
    <col min="13" max="13" width="31.25" style="15" customWidth="1"/>
    <col min="14" max="16384" width="9" style="15"/>
  </cols>
  <sheetData>
    <row r="1" spans="1:13" ht="18.75" customHeight="1" x14ac:dyDescent="0.15">
      <c r="A1" s="376" t="s">
        <v>7394</v>
      </c>
      <c r="B1" s="376"/>
      <c r="C1" s="376"/>
      <c r="D1" s="376"/>
      <c r="E1" s="376"/>
      <c r="F1" s="376"/>
      <c r="G1" s="376"/>
      <c r="H1" s="376"/>
      <c r="I1" s="376"/>
      <c r="J1" s="376"/>
      <c r="K1" s="376"/>
      <c r="L1" s="376"/>
      <c r="M1" s="376"/>
    </row>
    <row r="2" spans="1:13" ht="36" customHeight="1" x14ac:dyDescent="0.15">
      <c r="A2" s="377" t="s">
        <v>376</v>
      </c>
      <c r="B2" s="377"/>
      <c r="C2" s="377"/>
      <c r="D2" s="377"/>
      <c r="E2" s="378"/>
      <c r="F2" s="379"/>
      <c r="G2" s="379"/>
      <c r="H2" s="377"/>
      <c r="I2" s="377"/>
      <c r="J2" s="380" t="s">
        <v>7395</v>
      </c>
      <c r="K2" s="380"/>
      <c r="L2" s="380"/>
      <c r="M2" s="380"/>
    </row>
    <row r="3" spans="1:13" ht="36" x14ac:dyDescent="0.15">
      <c r="A3" s="381" t="s">
        <v>633</v>
      </c>
      <c r="B3" s="382"/>
      <c r="C3" s="381" t="s">
        <v>634</v>
      </c>
      <c r="D3" s="383"/>
      <c r="E3" s="381" t="s">
        <v>635</v>
      </c>
      <c r="F3" s="383"/>
      <c r="G3" s="384" t="s">
        <v>636</v>
      </c>
      <c r="H3" s="385" t="s">
        <v>637</v>
      </c>
      <c r="I3" s="384" t="s">
        <v>638</v>
      </c>
      <c r="J3" s="384" t="s">
        <v>639</v>
      </c>
      <c r="K3" s="386" t="s">
        <v>640</v>
      </c>
      <c r="L3" s="386" t="s">
        <v>7396</v>
      </c>
      <c r="M3" s="385" t="s">
        <v>7397</v>
      </c>
    </row>
    <row r="4" spans="1:13" ht="68.099999999999994" customHeight="1" x14ac:dyDescent="0.15">
      <c r="A4" s="459">
        <v>14</v>
      </c>
      <c r="B4" s="430" t="s">
        <v>652</v>
      </c>
      <c r="C4" s="460">
        <v>2</v>
      </c>
      <c r="D4" s="461" t="s">
        <v>7398</v>
      </c>
      <c r="E4" s="462" t="s">
        <v>654</v>
      </c>
      <c r="F4" s="430" t="s">
        <v>7399</v>
      </c>
      <c r="G4" s="463" t="s">
        <v>7400</v>
      </c>
      <c r="H4" s="431" t="s">
        <v>652</v>
      </c>
      <c r="I4" s="431" t="s">
        <v>653</v>
      </c>
      <c r="J4" s="463" t="s">
        <v>7401</v>
      </c>
      <c r="K4" s="463" t="s">
        <v>664</v>
      </c>
      <c r="L4" s="464" t="s">
        <v>665</v>
      </c>
      <c r="M4" s="431" t="s">
        <v>666</v>
      </c>
    </row>
    <row r="5" spans="1:13" ht="56.1" customHeight="1" x14ac:dyDescent="0.15">
      <c r="A5" s="402">
        <v>22</v>
      </c>
      <c r="B5" s="391" t="s">
        <v>671</v>
      </c>
      <c r="C5" s="403">
        <v>1</v>
      </c>
      <c r="D5" s="391" t="s">
        <v>672</v>
      </c>
      <c r="E5" s="399" t="s">
        <v>673</v>
      </c>
      <c r="F5" s="400" t="s">
        <v>674</v>
      </c>
      <c r="G5" s="394" t="s">
        <v>675</v>
      </c>
      <c r="H5" s="392" t="s">
        <v>671</v>
      </c>
      <c r="I5" s="393" t="s">
        <v>672</v>
      </c>
      <c r="J5" s="394" t="s">
        <v>675</v>
      </c>
      <c r="K5" s="394" t="s">
        <v>676</v>
      </c>
      <c r="L5" s="405" t="s">
        <v>677</v>
      </c>
      <c r="M5" s="393" t="s">
        <v>659</v>
      </c>
    </row>
    <row r="6" spans="1:13" ht="56.1" customHeight="1" x14ac:dyDescent="0.15">
      <c r="A6" s="467"/>
      <c r="B6" s="413"/>
      <c r="C6" s="409"/>
      <c r="D6" s="413"/>
      <c r="E6" s="399" t="s">
        <v>654</v>
      </c>
      <c r="F6" s="400" t="s">
        <v>678</v>
      </c>
      <c r="G6" s="394" t="s">
        <v>5912</v>
      </c>
      <c r="H6" s="395"/>
      <c r="I6" s="396"/>
      <c r="J6" s="466" t="s">
        <v>7402</v>
      </c>
      <c r="K6" s="394" t="s">
        <v>681</v>
      </c>
      <c r="L6" s="411"/>
      <c r="M6" s="396"/>
    </row>
    <row r="7" spans="1:13" ht="44.1" customHeight="1" x14ac:dyDescent="0.15">
      <c r="A7" s="467"/>
      <c r="B7" s="413"/>
      <c r="C7" s="409"/>
      <c r="D7" s="413"/>
      <c r="E7" s="390" t="s">
        <v>682</v>
      </c>
      <c r="F7" s="391" t="s">
        <v>683</v>
      </c>
      <c r="G7" s="394" t="s">
        <v>686</v>
      </c>
      <c r="H7" s="395"/>
      <c r="I7" s="396"/>
      <c r="J7" s="394" t="s">
        <v>7403</v>
      </c>
      <c r="K7" s="393" t="s">
        <v>685</v>
      </c>
      <c r="L7" s="411"/>
      <c r="M7" s="396"/>
    </row>
    <row r="8" spans="1:13" ht="32.1" customHeight="1" x14ac:dyDescent="0.15">
      <c r="A8" s="467"/>
      <c r="B8" s="413"/>
      <c r="C8" s="409"/>
      <c r="D8" s="413"/>
      <c r="E8" s="416"/>
      <c r="F8" s="424"/>
      <c r="G8" s="394" t="s">
        <v>7404</v>
      </c>
      <c r="H8" s="395"/>
      <c r="I8" s="396"/>
      <c r="J8" s="394" t="s">
        <v>7405</v>
      </c>
      <c r="K8" s="418"/>
      <c r="L8" s="411"/>
      <c r="M8" s="396"/>
    </row>
    <row r="9" spans="1:13" ht="44.1" customHeight="1" x14ac:dyDescent="0.15">
      <c r="A9" s="465"/>
      <c r="B9" s="424"/>
      <c r="C9" s="415"/>
      <c r="D9" s="424"/>
      <c r="E9" s="399" t="s">
        <v>688</v>
      </c>
      <c r="F9" s="400" t="s">
        <v>689</v>
      </c>
      <c r="G9" s="394" t="s">
        <v>691</v>
      </c>
      <c r="H9" s="401"/>
      <c r="I9" s="468"/>
      <c r="J9" s="469" t="s">
        <v>7406</v>
      </c>
      <c r="K9" s="394" t="s">
        <v>692</v>
      </c>
      <c r="L9" s="407"/>
      <c r="M9" s="418"/>
    </row>
    <row r="10" spans="1:13" ht="68.099999999999994" customHeight="1" x14ac:dyDescent="0.15">
      <c r="A10" s="414">
        <v>25</v>
      </c>
      <c r="B10" s="400" t="s">
        <v>693</v>
      </c>
      <c r="C10" s="444">
        <v>1</v>
      </c>
      <c r="D10" s="400" t="s">
        <v>694</v>
      </c>
      <c r="E10" s="399" t="s">
        <v>654</v>
      </c>
      <c r="F10" s="400" t="s">
        <v>700</v>
      </c>
      <c r="G10" s="394" t="s">
        <v>7407</v>
      </c>
      <c r="H10" s="470" t="s">
        <v>693</v>
      </c>
      <c r="I10" s="471" t="s">
        <v>694</v>
      </c>
      <c r="J10" s="404" t="s">
        <v>7408</v>
      </c>
      <c r="K10" s="472" t="s">
        <v>664</v>
      </c>
      <c r="L10" s="372" t="s">
        <v>698</v>
      </c>
      <c r="M10" s="394" t="s">
        <v>699</v>
      </c>
    </row>
    <row r="11" spans="1:13" ht="44.1" customHeight="1" x14ac:dyDescent="0.15">
      <c r="A11" s="406">
        <v>50</v>
      </c>
      <c r="B11" s="410" t="s">
        <v>710</v>
      </c>
      <c r="C11" s="403">
        <v>1</v>
      </c>
      <c r="D11" s="410" t="s">
        <v>711</v>
      </c>
      <c r="E11" s="399" t="s">
        <v>673</v>
      </c>
      <c r="F11" s="400" t="s">
        <v>712</v>
      </c>
      <c r="G11" s="372" t="s">
        <v>7409</v>
      </c>
      <c r="H11" s="392" t="s">
        <v>710</v>
      </c>
      <c r="I11" s="405" t="s">
        <v>711</v>
      </c>
      <c r="J11" s="412" t="s">
        <v>7410</v>
      </c>
      <c r="K11" s="393" t="s">
        <v>498</v>
      </c>
      <c r="L11" s="405" t="s">
        <v>658</v>
      </c>
      <c r="M11" s="393" t="s">
        <v>659</v>
      </c>
    </row>
    <row r="12" spans="1:13" ht="44.1" customHeight="1" x14ac:dyDescent="0.15">
      <c r="A12" s="193"/>
      <c r="B12" s="194"/>
      <c r="C12" s="177"/>
      <c r="D12" s="194"/>
      <c r="E12" s="185" t="s">
        <v>746</v>
      </c>
      <c r="F12" s="204" t="s">
        <v>747</v>
      </c>
      <c r="G12" s="206" t="s">
        <v>748</v>
      </c>
      <c r="H12" s="179"/>
      <c r="I12" s="179"/>
      <c r="J12" s="473" t="s">
        <v>7411</v>
      </c>
      <c r="K12" s="187"/>
      <c r="L12" s="179"/>
      <c r="M12" s="178"/>
    </row>
    <row r="13" spans="1:13" ht="44.1" customHeight="1" x14ac:dyDescent="0.15">
      <c r="A13" s="408"/>
      <c r="B13" s="419"/>
      <c r="C13" s="409"/>
      <c r="D13" s="419"/>
      <c r="E13" s="399" t="s">
        <v>750</v>
      </c>
      <c r="F13" s="365" t="s">
        <v>751</v>
      </c>
      <c r="G13" s="372" t="s">
        <v>7412</v>
      </c>
      <c r="H13" s="395"/>
      <c r="I13" s="411"/>
      <c r="J13" s="412" t="s">
        <v>7413</v>
      </c>
      <c r="K13" s="394" t="s">
        <v>498</v>
      </c>
      <c r="L13" s="411"/>
      <c r="M13" s="396"/>
    </row>
    <row r="14" spans="1:13" ht="44.1" customHeight="1" x14ac:dyDescent="0.15">
      <c r="A14" s="408"/>
      <c r="B14" s="419"/>
      <c r="C14" s="409"/>
      <c r="D14" s="419"/>
      <c r="E14" s="399" t="s">
        <v>768</v>
      </c>
      <c r="F14" s="365" t="s">
        <v>769</v>
      </c>
      <c r="G14" s="372" t="s">
        <v>770</v>
      </c>
      <c r="H14" s="395"/>
      <c r="I14" s="411"/>
      <c r="J14" s="372" t="s">
        <v>771</v>
      </c>
      <c r="K14" s="394" t="s">
        <v>586</v>
      </c>
      <c r="L14" s="411"/>
      <c r="M14" s="396"/>
    </row>
    <row r="15" spans="1:13" ht="44.1" customHeight="1" x14ac:dyDescent="0.15">
      <c r="A15" s="408"/>
      <c r="B15" s="419"/>
      <c r="C15" s="415"/>
      <c r="D15" s="417"/>
      <c r="E15" s="399" t="s">
        <v>779</v>
      </c>
      <c r="F15" s="365" t="s">
        <v>780</v>
      </c>
      <c r="G15" s="372" t="s">
        <v>781</v>
      </c>
      <c r="H15" s="395"/>
      <c r="I15" s="407"/>
      <c r="J15" s="372" t="s">
        <v>7414</v>
      </c>
      <c r="K15" s="394" t="s">
        <v>498</v>
      </c>
      <c r="L15" s="407"/>
      <c r="M15" s="418"/>
    </row>
    <row r="16" spans="1:13" ht="56.1" customHeight="1" x14ac:dyDescent="0.15">
      <c r="A16" s="408"/>
      <c r="B16" s="419"/>
      <c r="C16" s="403">
        <v>3</v>
      </c>
      <c r="D16" s="410" t="s">
        <v>798</v>
      </c>
      <c r="E16" s="399" t="s">
        <v>673</v>
      </c>
      <c r="F16" s="365" t="s">
        <v>799</v>
      </c>
      <c r="G16" s="372" t="s">
        <v>800</v>
      </c>
      <c r="H16" s="395"/>
      <c r="I16" s="405" t="s">
        <v>798</v>
      </c>
      <c r="J16" s="372" t="s">
        <v>7415</v>
      </c>
      <c r="K16" s="422" t="s">
        <v>586</v>
      </c>
      <c r="L16" s="420" t="s">
        <v>658</v>
      </c>
      <c r="M16" s="393" t="s">
        <v>659</v>
      </c>
    </row>
    <row r="17" spans="1:13" ht="56.1" customHeight="1" x14ac:dyDescent="0.15">
      <c r="A17" s="408"/>
      <c r="B17" s="419"/>
      <c r="C17" s="409"/>
      <c r="D17" s="419"/>
      <c r="E17" s="390" t="s">
        <v>654</v>
      </c>
      <c r="F17" s="410" t="s">
        <v>803</v>
      </c>
      <c r="G17" s="372" t="s">
        <v>804</v>
      </c>
      <c r="H17" s="395"/>
      <c r="I17" s="411"/>
      <c r="J17" s="372" t="s">
        <v>7416</v>
      </c>
      <c r="K17" s="438" t="s">
        <v>681</v>
      </c>
      <c r="L17" s="421"/>
      <c r="M17" s="396"/>
    </row>
    <row r="18" spans="1:13" ht="44.1" customHeight="1" x14ac:dyDescent="0.15">
      <c r="A18" s="408"/>
      <c r="B18" s="419"/>
      <c r="C18" s="409"/>
      <c r="D18" s="419"/>
      <c r="E18" s="416"/>
      <c r="F18" s="417"/>
      <c r="G18" s="372" t="s">
        <v>810</v>
      </c>
      <c r="H18" s="395"/>
      <c r="I18" s="411"/>
      <c r="J18" s="372" t="s">
        <v>7417</v>
      </c>
      <c r="K18" s="422" t="s">
        <v>1753</v>
      </c>
      <c r="L18" s="421"/>
      <c r="M18" s="396"/>
    </row>
    <row r="19" spans="1:13" ht="44.1" customHeight="1" x14ac:dyDescent="0.15">
      <c r="A19" s="408"/>
      <c r="B19" s="419"/>
      <c r="C19" s="409"/>
      <c r="D19" s="419"/>
      <c r="E19" s="390" t="s">
        <v>682</v>
      </c>
      <c r="F19" s="410" t="s">
        <v>812</v>
      </c>
      <c r="G19" s="372" t="s">
        <v>821</v>
      </c>
      <c r="H19" s="395"/>
      <c r="I19" s="411"/>
      <c r="J19" s="206" t="s">
        <v>7418</v>
      </c>
      <c r="K19" s="422" t="s">
        <v>664</v>
      </c>
      <c r="L19" s="421"/>
      <c r="M19" s="396"/>
    </row>
    <row r="20" spans="1:13" ht="32.1" customHeight="1" x14ac:dyDescent="0.15">
      <c r="A20" s="408"/>
      <c r="B20" s="419"/>
      <c r="C20" s="409"/>
      <c r="D20" s="419"/>
      <c r="E20" s="416"/>
      <c r="F20" s="417"/>
      <c r="G20" s="372" t="s">
        <v>823</v>
      </c>
      <c r="H20" s="395"/>
      <c r="I20" s="411"/>
      <c r="J20" s="372" t="s">
        <v>823</v>
      </c>
      <c r="K20" s="422" t="s">
        <v>676</v>
      </c>
      <c r="L20" s="421"/>
      <c r="M20" s="396"/>
    </row>
    <row r="21" spans="1:13" ht="56.1" customHeight="1" x14ac:dyDescent="0.15">
      <c r="A21" s="408"/>
      <c r="B21" s="419"/>
      <c r="C21" s="409"/>
      <c r="D21" s="419"/>
      <c r="E21" s="399" t="s">
        <v>688</v>
      </c>
      <c r="F21" s="365" t="s">
        <v>7419</v>
      </c>
      <c r="G21" s="372" t="s">
        <v>5943</v>
      </c>
      <c r="H21" s="395"/>
      <c r="I21" s="411"/>
      <c r="J21" s="372" t="s">
        <v>7420</v>
      </c>
      <c r="K21" s="422" t="s">
        <v>498</v>
      </c>
      <c r="L21" s="421"/>
      <c r="M21" s="396"/>
    </row>
    <row r="22" spans="1:13" ht="56.1" customHeight="1" x14ac:dyDescent="0.15">
      <c r="A22" s="408"/>
      <c r="B22" s="419"/>
      <c r="C22" s="409"/>
      <c r="D22" s="419"/>
      <c r="E22" s="399" t="s">
        <v>746</v>
      </c>
      <c r="F22" s="365" t="s">
        <v>825</v>
      </c>
      <c r="G22" s="372" t="s">
        <v>826</v>
      </c>
      <c r="H22" s="395"/>
      <c r="I22" s="411"/>
      <c r="J22" s="372" t="s">
        <v>7421</v>
      </c>
      <c r="K22" s="422" t="s">
        <v>681</v>
      </c>
      <c r="L22" s="421"/>
      <c r="M22" s="396"/>
    </row>
    <row r="23" spans="1:13" ht="68.099999999999994" customHeight="1" x14ac:dyDescent="0.15">
      <c r="A23" s="408"/>
      <c r="B23" s="419"/>
      <c r="C23" s="409"/>
      <c r="D23" s="419"/>
      <c r="E23" s="390" t="s">
        <v>750</v>
      </c>
      <c r="F23" s="410" t="s">
        <v>834</v>
      </c>
      <c r="G23" s="372" t="s">
        <v>7422</v>
      </c>
      <c r="H23" s="395"/>
      <c r="I23" s="411"/>
      <c r="J23" s="372" t="s">
        <v>7423</v>
      </c>
      <c r="K23" s="422" t="s">
        <v>498</v>
      </c>
      <c r="L23" s="421"/>
      <c r="M23" s="396"/>
    </row>
    <row r="24" spans="1:13" ht="44.1" customHeight="1" x14ac:dyDescent="0.15">
      <c r="A24" s="408"/>
      <c r="B24" s="419"/>
      <c r="C24" s="415"/>
      <c r="D24" s="417"/>
      <c r="E24" s="416"/>
      <c r="F24" s="417"/>
      <c r="G24" s="203" t="s">
        <v>7424</v>
      </c>
      <c r="H24" s="395"/>
      <c r="I24" s="407"/>
      <c r="J24" s="372" t="s">
        <v>7425</v>
      </c>
      <c r="K24" s="354" t="s">
        <v>586</v>
      </c>
      <c r="L24" s="423"/>
      <c r="M24" s="418"/>
    </row>
    <row r="25" spans="1:13" ht="44.1" customHeight="1" x14ac:dyDescent="0.15">
      <c r="A25" s="408"/>
      <c r="B25" s="419"/>
      <c r="C25" s="403">
        <v>4</v>
      </c>
      <c r="D25" s="410" t="s">
        <v>856</v>
      </c>
      <c r="E25" s="399" t="s">
        <v>654</v>
      </c>
      <c r="F25" s="365" t="s">
        <v>857</v>
      </c>
      <c r="G25" s="372" t="s">
        <v>858</v>
      </c>
      <c r="H25" s="395"/>
      <c r="I25" s="405" t="s">
        <v>856</v>
      </c>
      <c r="J25" s="372" t="s">
        <v>859</v>
      </c>
      <c r="K25" s="420" t="s">
        <v>498</v>
      </c>
      <c r="L25" s="420" t="s">
        <v>658</v>
      </c>
      <c r="M25" s="393" t="s">
        <v>659</v>
      </c>
    </row>
    <row r="26" spans="1:13" ht="56.1" customHeight="1" x14ac:dyDescent="0.15">
      <c r="A26" s="408"/>
      <c r="B26" s="419"/>
      <c r="C26" s="409"/>
      <c r="D26" s="419"/>
      <c r="E26" s="399" t="s">
        <v>682</v>
      </c>
      <c r="F26" s="365" t="s">
        <v>862</v>
      </c>
      <c r="G26" s="372" t="s">
        <v>7426</v>
      </c>
      <c r="H26" s="395"/>
      <c r="I26" s="411"/>
      <c r="J26" s="372" t="s">
        <v>7427</v>
      </c>
      <c r="K26" s="423"/>
      <c r="L26" s="421"/>
      <c r="M26" s="396"/>
    </row>
    <row r="27" spans="1:13" ht="44.1" customHeight="1" x14ac:dyDescent="0.15">
      <c r="A27" s="408"/>
      <c r="B27" s="419"/>
      <c r="C27" s="409"/>
      <c r="D27" s="419"/>
      <c r="E27" s="399" t="s">
        <v>746</v>
      </c>
      <c r="F27" s="365" t="s">
        <v>868</v>
      </c>
      <c r="G27" s="372" t="s">
        <v>869</v>
      </c>
      <c r="H27" s="395"/>
      <c r="I27" s="411"/>
      <c r="J27" s="372" t="s">
        <v>870</v>
      </c>
      <c r="K27" s="422" t="s">
        <v>586</v>
      </c>
      <c r="L27" s="421"/>
      <c r="M27" s="396"/>
    </row>
    <row r="28" spans="1:13" ht="68.099999999999994" customHeight="1" x14ac:dyDescent="0.15">
      <c r="A28" s="408"/>
      <c r="B28" s="419"/>
      <c r="C28" s="474"/>
      <c r="D28" s="475"/>
      <c r="E28" s="425" t="s">
        <v>750</v>
      </c>
      <c r="F28" s="400" t="s">
        <v>871</v>
      </c>
      <c r="G28" s="372" t="s">
        <v>7428</v>
      </c>
      <c r="H28" s="395"/>
      <c r="I28" s="407"/>
      <c r="J28" s="372" t="s">
        <v>7429</v>
      </c>
      <c r="K28" s="422" t="s">
        <v>498</v>
      </c>
      <c r="L28" s="423"/>
      <c r="M28" s="418"/>
    </row>
    <row r="29" spans="1:13" ht="32.1" customHeight="1" x14ac:dyDescent="0.15">
      <c r="A29" s="408"/>
      <c r="B29" s="419"/>
      <c r="C29" s="403">
        <v>6</v>
      </c>
      <c r="D29" s="391" t="s">
        <v>887</v>
      </c>
      <c r="E29" s="426" t="s">
        <v>673</v>
      </c>
      <c r="F29" s="391" t="s">
        <v>888</v>
      </c>
      <c r="G29" s="372" t="s">
        <v>7430</v>
      </c>
      <c r="H29" s="395"/>
      <c r="I29" s="405" t="s">
        <v>887</v>
      </c>
      <c r="J29" s="372" t="s">
        <v>7431</v>
      </c>
      <c r="K29" s="420" t="s">
        <v>498</v>
      </c>
      <c r="L29" s="420" t="s">
        <v>658</v>
      </c>
      <c r="M29" s="393" t="s">
        <v>659</v>
      </c>
    </row>
    <row r="30" spans="1:13" ht="32.1" customHeight="1" x14ac:dyDescent="0.15">
      <c r="A30" s="408"/>
      <c r="B30" s="419"/>
      <c r="C30" s="415"/>
      <c r="D30" s="424"/>
      <c r="E30" s="427"/>
      <c r="F30" s="424"/>
      <c r="G30" s="372" t="s">
        <v>7432</v>
      </c>
      <c r="H30" s="395"/>
      <c r="I30" s="407"/>
      <c r="J30" s="372" t="s">
        <v>7433</v>
      </c>
      <c r="K30" s="423"/>
      <c r="L30" s="423"/>
      <c r="M30" s="418"/>
    </row>
    <row r="31" spans="1:13" ht="68.099999999999994" customHeight="1" x14ac:dyDescent="0.15">
      <c r="A31" s="408"/>
      <c r="B31" s="419"/>
      <c r="C31" s="403">
        <v>7</v>
      </c>
      <c r="D31" s="410" t="s">
        <v>7434</v>
      </c>
      <c r="E31" s="399" t="s">
        <v>654</v>
      </c>
      <c r="F31" s="365" t="s">
        <v>932</v>
      </c>
      <c r="G31" s="372" t="s">
        <v>933</v>
      </c>
      <c r="H31" s="395"/>
      <c r="I31" s="405" t="s">
        <v>7435</v>
      </c>
      <c r="J31" s="372" t="s">
        <v>7436</v>
      </c>
      <c r="K31" s="394" t="s">
        <v>5973</v>
      </c>
      <c r="L31" s="420" t="s">
        <v>658</v>
      </c>
      <c r="M31" s="393" t="s">
        <v>659</v>
      </c>
    </row>
    <row r="32" spans="1:13" ht="68.099999999999994" customHeight="1" x14ac:dyDescent="0.15">
      <c r="A32" s="408"/>
      <c r="B32" s="419"/>
      <c r="C32" s="409"/>
      <c r="D32" s="419"/>
      <c r="E32" s="399" t="s">
        <v>682</v>
      </c>
      <c r="F32" s="365" t="s">
        <v>910</v>
      </c>
      <c r="G32" s="372" t="s">
        <v>505</v>
      </c>
      <c r="H32" s="395"/>
      <c r="I32" s="411"/>
      <c r="J32" s="372" t="s">
        <v>7437</v>
      </c>
      <c r="K32" s="372" t="s">
        <v>913</v>
      </c>
      <c r="L32" s="411"/>
      <c r="M32" s="396"/>
    </row>
    <row r="33" spans="1:13" ht="44.1" customHeight="1" x14ac:dyDescent="0.15">
      <c r="A33" s="408"/>
      <c r="B33" s="419"/>
      <c r="C33" s="409"/>
      <c r="D33" s="419"/>
      <c r="E33" s="390" t="s">
        <v>750</v>
      </c>
      <c r="F33" s="410" t="s">
        <v>5980</v>
      </c>
      <c r="G33" s="372" t="s">
        <v>922</v>
      </c>
      <c r="H33" s="395"/>
      <c r="I33" s="411"/>
      <c r="J33" s="372" t="s">
        <v>922</v>
      </c>
      <c r="K33" s="372" t="s">
        <v>5973</v>
      </c>
      <c r="L33" s="411"/>
      <c r="M33" s="396"/>
    </row>
    <row r="34" spans="1:13" ht="32.1" customHeight="1" x14ac:dyDescent="0.15">
      <c r="A34" s="408"/>
      <c r="B34" s="419"/>
      <c r="C34" s="409"/>
      <c r="D34" s="419"/>
      <c r="E34" s="416"/>
      <c r="F34" s="417"/>
      <c r="G34" s="372" t="s">
        <v>508</v>
      </c>
      <c r="H34" s="395"/>
      <c r="I34" s="411"/>
      <c r="J34" s="372" t="s">
        <v>508</v>
      </c>
      <c r="K34" s="422" t="s">
        <v>676</v>
      </c>
      <c r="L34" s="421"/>
      <c r="M34" s="396"/>
    </row>
    <row r="35" spans="1:13" ht="56.1" customHeight="1" x14ac:dyDescent="0.15">
      <c r="A35" s="436"/>
      <c r="B35" s="417"/>
      <c r="C35" s="415"/>
      <c r="D35" s="417"/>
      <c r="E35" s="399" t="s">
        <v>762</v>
      </c>
      <c r="F35" s="365" t="s">
        <v>5981</v>
      </c>
      <c r="G35" s="372" t="s">
        <v>5982</v>
      </c>
      <c r="H35" s="401"/>
      <c r="I35" s="407"/>
      <c r="J35" s="372" t="s">
        <v>937</v>
      </c>
      <c r="K35" s="422" t="s">
        <v>498</v>
      </c>
      <c r="L35" s="423"/>
      <c r="M35" s="418"/>
    </row>
    <row r="36" spans="1:13" ht="44.1" customHeight="1" x14ac:dyDescent="0.15">
      <c r="A36" s="406">
        <v>51</v>
      </c>
      <c r="B36" s="410" t="s">
        <v>938</v>
      </c>
      <c r="C36" s="444">
        <v>1</v>
      </c>
      <c r="D36" s="365" t="s">
        <v>938</v>
      </c>
      <c r="E36" s="399" t="s">
        <v>673</v>
      </c>
      <c r="F36" s="365" t="s">
        <v>939</v>
      </c>
      <c r="G36" s="372" t="s">
        <v>940</v>
      </c>
      <c r="H36" s="392" t="s">
        <v>938</v>
      </c>
      <c r="I36" s="372" t="s">
        <v>938</v>
      </c>
      <c r="J36" s="372" t="s">
        <v>7438</v>
      </c>
      <c r="K36" s="372" t="s">
        <v>498</v>
      </c>
      <c r="L36" s="372" t="s">
        <v>658</v>
      </c>
      <c r="M36" s="394" t="s">
        <v>659</v>
      </c>
    </row>
    <row r="37" spans="1:13" ht="44.1" customHeight="1" x14ac:dyDescent="0.15">
      <c r="A37" s="408"/>
      <c r="B37" s="419"/>
      <c r="C37" s="403">
        <v>4</v>
      </c>
      <c r="D37" s="410" t="s">
        <v>946</v>
      </c>
      <c r="E37" s="399" t="s">
        <v>673</v>
      </c>
      <c r="F37" s="365" t="s">
        <v>947</v>
      </c>
      <c r="G37" s="372" t="s">
        <v>949</v>
      </c>
      <c r="H37" s="395"/>
      <c r="I37" s="405" t="s">
        <v>946</v>
      </c>
      <c r="J37" s="372" t="s">
        <v>7439</v>
      </c>
      <c r="K37" s="372" t="s">
        <v>664</v>
      </c>
      <c r="L37" s="405" t="s">
        <v>658</v>
      </c>
      <c r="M37" s="393" t="s">
        <v>659</v>
      </c>
    </row>
    <row r="38" spans="1:13" ht="32.1" customHeight="1" x14ac:dyDescent="0.15">
      <c r="A38" s="436"/>
      <c r="B38" s="417"/>
      <c r="C38" s="415"/>
      <c r="D38" s="417"/>
      <c r="E38" s="399" t="s">
        <v>682</v>
      </c>
      <c r="F38" s="365" t="s">
        <v>955</v>
      </c>
      <c r="G38" s="372" t="s">
        <v>956</v>
      </c>
      <c r="H38" s="401"/>
      <c r="I38" s="407"/>
      <c r="J38" s="372" t="s">
        <v>956</v>
      </c>
      <c r="K38" s="372" t="s">
        <v>676</v>
      </c>
      <c r="L38" s="407"/>
      <c r="M38" s="418"/>
    </row>
    <row r="39" spans="1:13" ht="44.1" customHeight="1" x14ac:dyDescent="0.15">
      <c r="A39" s="406">
        <v>52</v>
      </c>
      <c r="B39" s="391" t="s">
        <v>958</v>
      </c>
      <c r="C39" s="403">
        <v>2</v>
      </c>
      <c r="D39" s="410" t="s">
        <v>976</v>
      </c>
      <c r="E39" s="390" t="s">
        <v>673</v>
      </c>
      <c r="F39" s="391" t="s">
        <v>977</v>
      </c>
      <c r="G39" s="372" t="s">
        <v>978</v>
      </c>
      <c r="H39" s="393" t="s">
        <v>958</v>
      </c>
      <c r="I39" s="405" t="s">
        <v>976</v>
      </c>
      <c r="J39" s="372" t="s">
        <v>7440</v>
      </c>
      <c r="K39" s="372" t="s">
        <v>498</v>
      </c>
      <c r="L39" s="405" t="s">
        <v>658</v>
      </c>
      <c r="M39" s="393" t="s">
        <v>659</v>
      </c>
    </row>
    <row r="40" spans="1:13" ht="44.1" customHeight="1" x14ac:dyDescent="0.15">
      <c r="A40" s="408"/>
      <c r="B40" s="413"/>
      <c r="C40" s="415"/>
      <c r="D40" s="417"/>
      <c r="E40" s="416"/>
      <c r="F40" s="424"/>
      <c r="G40" s="372" t="s">
        <v>7441</v>
      </c>
      <c r="H40" s="396"/>
      <c r="I40" s="407"/>
      <c r="J40" s="372" t="s">
        <v>7442</v>
      </c>
      <c r="K40" s="372" t="s">
        <v>681</v>
      </c>
      <c r="L40" s="407"/>
      <c r="M40" s="418"/>
    </row>
    <row r="41" spans="1:13" ht="44.1" customHeight="1" x14ac:dyDescent="0.15">
      <c r="A41" s="408"/>
      <c r="B41" s="413"/>
      <c r="C41" s="403">
        <v>3</v>
      </c>
      <c r="D41" s="391" t="s">
        <v>993</v>
      </c>
      <c r="E41" s="390" t="s">
        <v>673</v>
      </c>
      <c r="F41" s="391" t="s">
        <v>994</v>
      </c>
      <c r="G41" s="372" t="s">
        <v>995</v>
      </c>
      <c r="H41" s="395"/>
      <c r="I41" s="405" t="s">
        <v>993</v>
      </c>
      <c r="J41" s="372" t="s">
        <v>996</v>
      </c>
      <c r="K41" s="372" t="s">
        <v>498</v>
      </c>
      <c r="L41" s="405" t="s">
        <v>658</v>
      </c>
      <c r="M41" s="393" t="s">
        <v>659</v>
      </c>
    </row>
    <row r="42" spans="1:13" ht="32.1" customHeight="1" x14ac:dyDescent="0.15">
      <c r="A42" s="408"/>
      <c r="B42" s="413"/>
      <c r="C42" s="398"/>
      <c r="D42" s="413"/>
      <c r="E42" s="416"/>
      <c r="F42" s="424"/>
      <c r="G42" s="372" t="s">
        <v>5996</v>
      </c>
      <c r="H42" s="395"/>
      <c r="I42" s="411"/>
      <c r="J42" s="372" t="s">
        <v>7443</v>
      </c>
      <c r="K42" s="394" t="s">
        <v>681</v>
      </c>
      <c r="L42" s="411"/>
      <c r="M42" s="396"/>
    </row>
    <row r="43" spans="1:13" ht="44.1" customHeight="1" x14ac:dyDescent="0.15">
      <c r="A43" s="408"/>
      <c r="B43" s="413"/>
      <c r="C43" s="415"/>
      <c r="D43" s="424"/>
      <c r="E43" s="399" t="s">
        <v>682</v>
      </c>
      <c r="F43" s="400" t="s">
        <v>1002</v>
      </c>
      <c r="G43" s="372" t="s">
        <v>7444</v>
      </c>
      <c r="H43" s="395"/>
      <c r="I43" s="407"/>
      <c r="J43" s="372" t="s">
        <v>7445</v>
      </c>
      <c r="K43" s="394" t="s">
        <v>681</v>
      </c>
      <c r="L43" s="407"/>
      <c r="M43" s="418"/>
    </row>
    <row r="44" spans="1:13" ht="56.1" customHeight="1" x14ac:dyDescent="0.15">
      <c r="A44" s="408"/>
      <c r="B44" s="419"/>
      <c r="C44" s="444">
        <v>5</v>
      </c>
      <c r="D44" s="365" t="s">
        <v>1037</v>
      </c>
      <c r="E44" s="399" t="s">
        <v>673</v>
      </c>
      <c r="F44" s="365" t="s">
        <v>1038</v>
      </c>
      <c r="G44" s="372" t="s">
        <v>7446</v>
      </c>
      <c r="H44" s="395"/>
      <c r="I44" s="372" t="s">
        <v>7447</v>
      </c>
      <c r="J44" s="372" t="s">
        <v>7448</v>
      </c>
      <c r="K44" s="372" t="s">
        <v>498</v>
      </c>
      <c r="L44" s="372" t="s">
        <v>658</v>
      </c>
      <c r="M44" s="394" t="s">
        <v>659</v>
      </c>
    </row>
    <row r="45" spans="1:13" ht="56.1" customHeight="1" x14ac:dyDescent="0.15">
      <c r="A45" s="436"/>
      <c r="B45" s="417"/>
      <c r="C45" s="444">
        <v>7</v>
      </c>
      <c r="D45" s="365" t="s">
        <v>1067</v>
      </c>
      <c r="E45" s="399" t="s">
        <v>673</v>
      </c>
      <c r="F45" s="365" t="s">
        <v>1068</v>
      </c>
      <c r="G45" s="372" t="s">
        <v>7449</v>
      </c>
      <c r="H45" s="401"/>
      <c r="I45" s="372" t="s">
        <v>1067</v>
      </c>
      <c r="J45" s="372" t="s">
        <v>7450</v>
      </c>
      <c r="K45" s="422" t="s">
        <v>498</v>
      </c>
      <c r="L45" s="372" t="s">
        <v>658</v>
      </c>
      <c r="M45" s="394" t="s">
        <v>659</v>
      </c>
    </row>
    <row r="46" spans="1:13" ht="32.1" customHeight="1" x14ac:dyDescent="0.15">
      <c r="A46" s="406">
        <v>53</v>
      </c>
      <c r="B46" s="410" t="s">
        <v>1076</v>
      </c>
      <c r="C46" s="242">
        <v>2</v>
      </c>
      <c r="D46" s="204" t="s">
        <v>1089</v>
      </c>
      <c r="E46" s="399" t="s">
        <v>682</v>
      </c>
      <c r="F46" s="365" t="s">
        <v>1097</v>
      </c>
      <c r="G46" s="372" t="s">
        <v>1098</v>
      </c>
      <c r="H46" s="392" t="s">
        <v>1076</v>
      </c>
      <c r="I46" s="372" t="s">
        <v>1089</v>
      </c>
      <c r="J46" s="372" t="s">
        <v>7451</v>
      </c>
      <c r="K46" s="422" t="s">
        <v>498</v>
      </c>
      <c r="L46" s="422" t="s">
        <v>658</v>
      </c>
      <c r="M46" s="394" t="s">
        <v>659</v>
      </c>
    </row>
    <row r="47" spans="1:13" ht="32.1" customHeight="1" x14ac:dyDescent="0.15">
      <c r="A47" s="408"/>
      <c r="B47" s="419"/>
      <c r="C47" s="403">
        <v>3</v>
      </c>
      <c r="D47" s="410" t="s">
        <v>1103</v>
      </c>
      <c r="E47" s="390" t="s">
        <v>673</v>
      </c>
      <c r="F47" s="410" t="s">
        <v>1104</v>
      </c>
      <c r="G47" s="372" t="s">
        <v>1107</v>
      </c>
      <c r="H47" s="395"/>
      <c r="I47" s="405" t="s">
        <v>1103</v>
      </c>
      <c r="J47" s="372" t="s">
        <v>7452</v>
      </c>
      <c r="K47" s="422" t="s">
        <v>586</v>
      </c>
      <c r="L47" s="405" t="s">
        <v>658</v>
      </c>
      <c r="M47" s="393" t="s">
        <v>659</v>
      </c>
    </row>
    <row r="48" spans="1:13" ht="44.1" customHeight="1" x14ac:dyDescent="0.15">
      <c r="A48" s="408"/>
      <c r="B48" s="419"/>
      <c r="C48" s="409"/>
      <c r="D48" s="419"/>
      <c r="E48" s="416"/>
      <c r="F48" s="417"/>
      <c r="G48" s="372" t="s">
        <v>7453</v>
      </c>
      <c r="H48" s="395"/>
      <c r="I48" s="411"/>
      <c r="J48" s="372" t="s">
        <v>1113</v>
      </c>
      <c r="K48" s="422" t="s">
        <v>1114</v>
      </c>
      <c r="L48" s="421"/>
      <c r="M48" s="396"/>
    </row>
    <row r="49" spans="1:13" ht="44.1" customHeight="1" x14ac:dyDescent="0.15">
      <c r="A49" s="408"/>
      <c r="B49" s="419"/>
      <c r="C49" s="409"/>
      <c r="D49" s="419"/>
      <c r="E49" s="399" t="s">
        <v>654</v>
      </c>
      <c r="F49" s="365" t="s">
        <v>1119</v>
      </c>
      <c r="G49" s="372" t="s">
        <v>1120</v>
      </c>
      <c r="H49" s="395"/>
      <c r="I49" s="411"/>
      <c r="J49" s="372" t="s">
        <v>7454</v>
      </c>
      <c r="K49" s="420" t="s">
        <v>498</v>
      </c>
      <c r="L49" s="421"/>
      <c r="M49" s="396"/>
    </row>
    <row r="50" spans="1:13" ht="32.1" customHeight="1" x14ac:dyDescent="0.15">
      <c r="A50" s="408"/>
      <c r="B50" s="419"/>
      <c r="C50" s="409"/>
      <c r="D50" s="419"/>
      <c r="E50" s="390" t="s">
        <v>746</v>
      </c>
      <c r="F50" s="410" t="s">
        <v>1135</v>
      </c>
      <c r="G50" s="206" t="s">
        <v>7455</v>
      </c>
      <c r="H50" s="395"/>
      <c r="I50" s="411"/>
      <c r="J50" s="206" t="s">
        <v>7456</v>
      </c>
      <c r="K50" s="421"/>
      <c r="L50" s="421"/>
      <c r="M50" s="396"/>
    </row>
    <row r="51" spans="1:13" ht="32.1" customHeight="1" x14ac:dyDescent="0.15">
      <c r="A51" s="408"/>
      <c r="B51" s="419"/>
      <c r="C51" s="409"/>
      <c r="D51" s="419"/>
      <c r="E51" s="398"/>
      <c r="F51" s="419"/>
      <c r="G51" s="206" t="s">
        <v>7457</v>
      </c>
      <c r="H51" s="395"/>
      <c r="I51" s="411"/>
      <c r="J51" s="206" t="s">
        <v>7458</v>
      </c>
      <c r="K51" s="421"/>
      <c r="L51" s="421"/>
      <c r="M51" s="396"/>
    </row>
    <row r="52" spans="1:13" ht="32.1" customHeight="1" x14ac:dyDescent="0.15">
      <c r="A52" s="408"/>
      <c r="B52" s="419"/>
      <c r="C52" s="409"/>
      <c r="D52" s="419"/>
      <c r="E52" s="416"/>
      <c r="F52" s="417"/>
      <c r="G52" s="206" t="s">
        <v>7459</v>
      </c>
      <c r="H52" s="395"/>
      <c r="I52" s="411"/>
      <c r="J52" s="206" t="s">
        <v>7460</v>
      </c>
      <c r="K52" s="421"/>
      <c r="L52" s="421"/>
      <c r="M52" s="396"/>
    </row>
    <row r="53" spans="1:13" ht="44.1" customHeight="1" x14ac:dyDescent="0.15">
      <c r="A53" s="408"/>
      <c r="B53" s="419"/>
      <c r="C53" s="409"/>
      <c r="D53" s="419"/>
      <c r="E53" s="390" t="s">
        <v>750</v>
      </c>
      <c r="F53" s="410" t="s">
        <v>1140</v>
      </c>
      <c r="G53" s="372" t="s">
        <v>1141</v>
      </c>
      <c r="H53" s="395"/>
      <c r="I53" s="411"/>
      <c r="J53" s="372" t="s">
        <v>7461</v>
      </c>
      <c r="K53" s="423"/>
      <c r="L53" s="421"/>
      <c r="M53" s="396"/>
    </row>
    <row r="54" spans="1:13" ht="56.1" customHeight="1" x14ac:dyDescent="0.15">
      <c r="A54" s="408"/>
      <c r="B54" s="419"/>
      <c r="C54" s="409"/>
      <c r="D54" s="419"/>
      <c r="E54" s="416"/>
      <c r="F54" s="417"/>
      <c r="G54" s="372" t="s">
        <v>7462</v>
      </c>
      <c r="H54" s="395"/>
      <c r="I54" s="411"/>
      <c r="J54" s="372" t="s">
        <v>7463</v>
      </c>
      <c r="K54" s="422" t="s">
        <v>6041</v>
      </c>
      <c r="L54" s="421"/>
      <c r="M54" s="396"/>
    </row>
    <row r="55" spans="1:13" ht="44.1" customHeight="1" x14ac:dyDescent="0.15">
      <c r="A55" s="408"/>
      <c r="B55" s="419"/>
      <c r="C55" s="409"/>
      <c r="D55" s="419"/>
      <c r="E55" s="390" t="s">
        <v>762</v>
      </c>
      <c r="F55" s="410" t="s">
        <v>1149</v>
      </c>
      <c r="G55" s="372" t="s">
        <v>7464</v>
      </c>
      <c r="H55" s="395"/>
      <c r="I55" s="411"/>
      <c r="J55" s="372" t="s">
        <v>7465</v>
      </c>
      <c r="K55" s="422" t="s">
        <v>498</v>
      </c>
      <c r="L55" s="421"/>
      <c r="M55" s="396"/>
    </row>
    <row r="56" spans="1:13" ht="44.1" customHeight="1" x14ac:dyDescent="0.15">
      <c r="A56" s="408"/>
      <c r="B56" s="419"/>
      <c r="C56" s="409"/>
      <c r="D56" s="419"/>
      <c r="E56" s="416"/>
      <c r="F56" s="417"/>
      <c r="G56" s="372" t="s">
        <v>7466</v>
      </c>
      <c r="H56" s="395"/>
      <c r="I56" s="411"/>
      <c r="J56" s="372" t="s">
        <v>7467</v>
      </c>
      <c r="K56" s="422" t="s">
        <v>664</v>
      </c>
      <c r="L56" s="421"/>
      <c r="M56" s="396"/>
    </row>
    <row r="57" spans="1:13" ht="32.1" customHeight="1" x14ac:dyDescent="0.15">
      <c r="A57" s="408"/>
      <c r="B57" s="419"/>
      <c r="C57" s="409"/>
      <c r="D57" s="419"/>
      <c r="E57" s="390" t="s">
        <v>768</v>
      </c>
      <c r="F57" s="410" t="s">
        <v>6045</v>
      </c>
      <c r="G57" s="372" t="s">
        <v>1167</v>
      </c>
      <c r="H57" s="395"/>
      <c r="I57" s="411"/>
      <c r="J57" s="372" t="s">
        <v>1168</v>
      </c>
      <c r="K57" s="422" t="s">
        <v>498</v>
      </c>
      <c r="L57" s="421"/>
      <c r="M57" s="411"/>
    </row>
    <row r="58" spans="1:13" ht="32.1" customHeight="1" x14ac:dyDescent="0.15">
      <c r="A58" s="408"/>
      <c r="B58" s="419"/>
      <c r="C58" s="409"/>
      <c r="D58" s="419"/>
      <c r="E58" s="398"/>
      <c r="F58" s="419"/>
      <c r="G58" s="372" t="s">
        <v>6053</v>
      </c>
      <c r="H58" s="395"/>
      <c r="I58" s="411"/>
      <c r="J58" s="372" t="s">
        <v>6048</v>
      </c>
      <c r="K58" s="422" t="s">
        <v>676</v>
      </c>
      <c r="L58" s="421"/>
      <c r="M58" s="396"/>
    </row>
    <row r="59" spans="1:13" ht="56.1" customHeight="1" x14ac:dyDescent="0.15">
      <c r="A59" s="408"/>
      <c r="B59" s="419"/>
      <c r="C59" s="409"/>
      <c r="D59" s="419"/>
      <c r="E59" s="416"/>
      <c r="F59" s="417"/>
      <c r="G59" s="372" t="s">
        <v>7468</v>
      </c>
      <c r="H59" s="395"/>
      <c r="I59" s="411"/>
      <c r="J59" s="372" t="s">
        <v>7469</v>
      </c>
      <c r="K59" s="422" t="s">
        <v>681</v>
      </c>
      <c r="L59" s="421"/>
      <c r="M59" s="396"/>
    </row>
    <row r="60" spans="1:13" ht="44.1" customHeight="1" x14ac:dyDescent="0.15">
      <c r="A60" s="408"/>
      <c r="B60" s="419"/>
      <c r="C60" s="409"/>
      <c r="D60" s="419"/>
      <c r="E60" s="399" t="s">
        <v>1180</v>
      </c>
      <c r="F60" s="365" t="s">
        <v>1181</v>
      </c>
      <c r="G60" s="372" t="s">
        <v>1182</v>
      </c>
      <c r="H60" s="395"/>
      <c r="I60" s="411"/>
      <c r="J60" s="372" t="s">
        <v>7470</v>
      </c>
      <c r="K60" s="420" t="s">
        <v>498</v>
      </c>
      <c r="L60" s="421"/>
      <c r="M60" s="396"/>
    </row>
    <row r="61" spans="1:13" ht="44.1" customHeight="1" x14ac:dyDescent="0.15">
      <c r="A61" s="408"/>
      <c r="B61" s="419"/>
      <c r="C61" s="415"/>
      <c r="D61" s="417"/>
      <c r="E61" s="399" t="s">
        <v>1184</v>
      </c>
      <c r="F61" s="365" t="s">
        <v>1185</v>
      </c>
      <c r="G61" s="372" t="s">
        <v>7471</v>
      </c>
      <c r="H61" s="395"/>
      <c r="I61" s="407"/>
      <c r="J61" s="372" t="s">
        <v>7472</v>
      </c>
      <c r="K61" s="423"/>
      <c r="L61" s="423"/>
      <c r="M61" s="418"/>
    </row>
    <row r="62" spans="1:13" ht="44.1" customHeight="1" x14ac:dyDescent="0.15">
      <c r="A62" s="408"/>
      <c r="B62" s="419"/>
      <c r="C62" s="403">
        <v>4</v>
      </c>
      <c r="D62" s="410" t="s">
        <v>1190</v>
      </c>
      <c r="E62" s="390" t="s">
        <v>673</v>
      </c>
      <c r="F62" s="410" t="s">
        <v>1191</v>
      </c>
      <c r="G62" s="372" t="s">
        <v>1192</v>
      </c>
      <c r="H62" s="395"/>
      <c r="I62" s="405" t="s">
        <v>1190</v>
      </c>
      <c r="J62" s="372" t="s">
        <v>7473</v>
      </c>
      <c r="K62" s="372" t="s">
        <v>498</v>
      </c>
      <c r="L62" s="405" t="s">
        <v>658</v>
      </c>
      <c r="M62" s="393" t="s">
        <v>659</v>
      </c>
    </row>
    <row r="63" spans="1:13" ht="44.1" customHeight="1" x14ac:dyDescent="0.15">
      <c r="A63" s="436"/>
      <c r="B63" s="417"/>
      <c r="C63" s="415"/>
      <c r="D63" s="417"/>
      <c r="E63" s="416"/>
      <c r="F63" s="417"/>
      <c r="G63" s="372" t="s">
        <v>7474</v>
      </c>
      <c r="H63" s="401"/>
      <c r="I63" s="407"/>
      <c r="J63" s="476" t="s">
        <v>7475</v>
      </c>
      <c r="K63" s="422" t="s">
        <v>7476</v>
      </c>
      <c r="L63" s="423"/>
      <c r="M63" s="418"/>
    </row>
    <row r="64" spans="1:13" ht="44.1" customHeight="1" x14ac:dyDescent="0.15">
      <c r="A64" s="406">
        <v>54</v>
      </c>
      <c r="B64" s="410" t="s">
        <v>1203</v>
      </c>
      <c r="C64" s="403">
        <v>1</v>
      </c>
      <c r="D64" s="410" t="s">
        <v>1204</v>
      </c>
      <c r="E64" s="399" t="s">
        <v>673</v>
      </c>
      <c r="F64" s="365" t="s">
        <v>1205</v>
      </c>
      <c r="G64" s="372" t="s">
        <v>1206</v>
      </c>
      <c r="H64" s="392" t="s">
        <v>1203</v>
      </c>
      <c r="I64" s="477" t="s">
        <v>1204</v>
      </c>
      <c r="J64" s="428" t="s">
        <v>7477</v>
      </c>
      <c r="K64" s="453" t="s">
        <v>498</v>
      </c>
      <c r="L64" s="405" t="s">
        <v>658</v>
      </c>
      <c r="M64" s="393" t="s">
        <v>659</v>
      </c>
    </row>
    <row r="65" spans="1:13" ht="44.1" customHeight="1" x14ac:dyDescent="0.15">
      <c r="A65" s="408"/>
      <c r="B65" s="419"/>
      <c r="C65" s="409"/>
      <c r="D65" s="419"/>
      <c r="E65" s="399" t="s">
        <v>654</v>
      </c>
      <c r="F65" s="365" t="s">
        <v>1208</v>
      </c>
      <c r="G65" s="372" t="s">
        <v>1209</v>
      </c>
      <c r="H65" s="395"/>
      <c r="I65" s="411"/>
      <c r="J65" s="478" t="s">
        <v>7478</v>
      </c>
      <c r="K65" s="454"/>
      <c r="L65" s="411"/>
      <c r="M65" s="396"/>
    </row>
    <row r="66" spans="1:13" ht="44.1" customHeight="1" x14ac:dyDescent="0.15">
      <c r="A66" s="408"/>
      <c r="B66" s="419"/>
      <c r="C66" s="409"/>
      <c r="D66" s="419"/>
      <c r="E66" s="399" t="s">
        <v>682</v>
      </c>
      <c r="F66" s="365" t="s">
        <v>1211</v>
      </c>
      <c r="G66" s="372" t="s">
        <v>522</v>
      </c>
      <c r="H66" s="395"/>
      <c r="I66" s="411"/>
      <c r="J66" s="479" t="s">
        <v>7479</v>
      </c>
      <c r="K66" s="455"/>
      <c r="L66" s="411"/>
      <c r="M66" s="396"/>
    </row>
    <row r="67" spans="1:13" ht="44.1" customHeight="1" x14ac:dyDescent="0.15">
      <c r="A67" s="408"/>
      <c r="B67" s="419"/>
      <c r="C67" s="409"/>
      <c r="D67" s="419"/>
      <c r="E67" s="399" t="s">
        <v>688</v>
      </c>
      <c r="F67" s="365" t="s">
        <v>1214</v>
      </c>
      <c r="G67" s="372" t="s">
        <v>1215</v>
      </c>
      <c r="H67" s="395"/>
      <c r="I67" s="411"/>
      <c r="J67" s="372" t="s">
        <v>7480</v>
      </c>
      <c r="K67" s="422" t="s">
        <v>586</v>
      </c>
      <c r="L67" s="421"/>
      <c r="M67" s="396"/>
    </row>
    <row r="68" spans="1:13" ht="44.1" customHeight="1" x14ac:dyDescent="0.15">
      <c r="A68" s="408"/>
      <c r="B68" s="419"/>
      <c r="C68" s="409"/>
      <c r="D68" s="419"/>
      <c r="E68" s="399" t="s">
        <v>746</v>
      </c>
      <c r="F68" s="365" t="s">
        <v>1217</v>
      </c>
      <c r="G68" s="372" t="s">
        <v>1218</v>
      </c>
      <c r="H68" s="395"/>
      <c r="I68" s="411"/>
      <c r="J68" s="372" t="s">
        <v>7481</v>
      </c>
      <c r="K68" s="405" t="s">
        <v>498</v>
      </c>
      <c r="L68" s="411"/>
      <c r="M68" s="396"/>
    </row>
    <row r="69" spans="1:13" ht="44.1" customHeight="1" x14ac:dyDescent="0.15">
      <c r="A69" s="408"/>
      <c r="B69" s="419"/>
      <c r="C69" s="409"/>
      <c r="D69" s="419"/>
      <c r="E69" s="399" t="s">
        <v>750</v>
      </c>
      <c r="F69" s="365" t="s">
        <v>1220</v>
      </c>
      <c r="G69" s="372" t="s">
        <v>1221</v>
      </c>
      <c r="H69" s="395"/>
      <c r="I69" s="411"/>
      <c r="J69" s="476" t="s">
        <v>7482</v>
      </c>
      <c r="K69" s="411"/>
      <c r="L69" s="411"/>
      <c r="M69" s="396"/>
    </row>
    <row r="70" spans="1:13" ht="44.1" customHeight="1" x14ac:dyDescent="0.15">
      <c r="A70" s="408"/>
      <c r="B70" s="419"/>
      <c r="C70" s="409"/>
      <c r="D70" s="419"/>
      <c r="E70" s="399" t="s">
        <v>762</v>
      </c>
      <c r="F70" s="365" t="s">
        <v>1223</v>
      </c>
      <c r="G70" s="372" t="s">
        <v>1224</v>
      </c>
      <c r="H70" s="395"/>
      <c r="I70" s="441"/>
      <c r="J70" s="428" t="s">
        <v>7483</v>
      </c>
      <c r="K70" s="454"/>
      <c r="L70" s="411"/>
      <c r="M70" s="396"/>
    </row>
    <row r="71" spans="1:13" ht="44.1" customHeight="1" x14ac:dyDescent="0.15">
      <c r="A71" s="408"/>
      <c r="B71" s="419"/>
      <c r="C71" s="409"/>
      <c r="D71" s="419"/>
      <c r="E71" s="390" t="s">
        <v>768</v>
      </c>
      <c r="F71" s="410" t="s">
        <v>1226</v>
      </c>
      <c r="G71" s="372" t="s">
        <v>530</v>
      </c>
      <c r="H71" s="395"/>
      <c r="I71" s="411"/>
      <c r="J71" s="412" t="s">
        <v>7484</v>
      </c>
      <c r="K71" s="407"/>
      <c r="L71" s="411"/>
      <c r="M71" s="396"/>
    </row>
    <row r="72" spans="1:13" ht="44.1" customHeight="1" x14ac:dyDescent="0.15">
      <c r="A72" s="408"/>
      <c r="B72" s="419"/>
      <c r="C72" s="409"/>
      <c r="D72" s="419"/>
      <c r="E72" s="416"/>
      <c r="F72" s="417"/>
      <c r="G72" s="372" t="s">
        <v>7485</v>
      </c>
      <c r="H72" s="395"/>
      <c r="I72" s="411"/>
      <c r="J72" s="372" t="s">
        <v>7486</v>
      </c>
      <c r="K72" s="372" t="s">
        <v>586</v>
      </c>
      <c r="L72" s="411"/>
      <c r="M72" s="396"/>
    </row>
    <row r="73" spans="1:13" ht="44.1" customHeight="1" x14ac:dyDescent="0.15">
      <c r="A73" s="408"/>
      <c r="B73" s="419"/>
      <c r="C73" s="409"/>
      <c r="D73" s="419"/>
      <c r="E73" s="390" t="s">
        <v>779</v>
      </c>
      <c r="F73" s="410" t="s">
        <v>1236</v>
      </c>
      <c r="G73" s="372" t="s">
        <v>1237</v>
      </c>
      <c r="H73" s="395"/>
      <c r="I73" s="411"/>
      <c r="J73" s="372" t="s">
        <v>7487</v>
      </c>
      <c r="K73" s="372" t="s">
        <v>681</v>
      </c>
      <c r="L73" s="411"/>
      <c r="M73" s="396"/>
    </row>
    <row r="74" spans="1:13" ht="44.1" customHeight="1" x14ac:dyDescent="0.15">
      <c r="A74" s="408"/>
      <c r="B74" s="419"/>
      <c r="C74" s="409"/>
      <c r="D74" s="419"/>
      <c r="E74" s="416"/>
      <c r="F74" s="417"/>
      <c r="G74" s="372" t="s">
        <v>527</v>
      </c>
      <c r="H74" s="395"/>
      <c r="I74" s="411"/>
      <c r="J74" s="372" t="s">
        <v>527</v>
      </c>
      <c r="K74" s="422" t="s">
        <v>1241</v>
      </c>
      <c r="L74" s="421"/>
      <c r="M74" s="396"/>
    </row>
    <row r="75" spans="1:13" ht="32.1" customHeight="1" x14ac:dyDescent="0.15">
      <c r="A75" s="408"/>
      <c r="B75" s="419"/>
      <c r="C75" s="415"/>
      <c r="D75" s="417"/>
      <c r="E75" s="399" t="s">
        <v>1184</v>
      </c>
      <c r="F75" s="365" t="s">
        <v>1245</v>
      </c>
      <c r="G75" s="372" t="s">
        <v>1246</v>
      </c>
      <c r="H75" s="395"/>
      <c r="I75" s="407"/>
      <c r="J75" s="476" t="s">
        <v>1247</v>
      </c>
      <c r="K75" s="422" t="s">
        <v>498</v>
      </c>
      <c r="L75" s="423"/>
      <c r="M75" s="418"/>
    </row>
    <row r="76" spans="1:13" ht="44.1" customHeight="1" x14ac:dyDescent="0.15">
      <c r="A76" s="408"/>
      <c r="B76" s="419"/>
      <c r="C76" s="403">
        <v>2</v>
      </c>
      <c r="D76" s="410" t="s">
        <v>1254</v>
      </c>
      <c r="E76" s="399" t="s">
        <v>673</v>
      </c>
      <c r="F76" s="365" t="s">
        <v>1255</v>
      </c>
      <c r="G76" s="372" t="s">
        <v>1256</v>
      </c>
      <c r="H76" s="395"/>
      <c r="I76" s="477" t="s">
        <v>1254</v>
      </c>
      <c r="J76" s="428" t="s">
        <v>7488</v>
      </c>
      <c r="K76" s="480" t="s">
        <v>498</v>
      </c>
      <c r="L76" s="405" t="s">
        <v>658</v>
      </c>
      <c r="M76" s="393" t="s">
        <v>659</v>
      </c>
    </row>
    <row r="77" spans="1:13" ht="44.1" customHeight="1" x14ac:dyDescent="0.15">
      <c r="A77" s="408"/>
      <c r="B77" s="419"/>
      <c r="C77" s="409"/>
      <c r="D77" s="419"/>
      <c r="E77" s="399" t="s">
        <v>654</v>
      </c>
      <c r="F77" s="365" t="s">
        <v>1258</v>
      </c>
      <c r="G77" s="372" t="s">
        <v>1259</v>
      </c>
      <c r="H77" s="395"/>
      <c r="I77" s="411"/>
      <c r="J77" s="412" t="s">
        <v>7489</v>
      </c>
      <c r="K77" s="421"/>
      <c r="L77" s="421"/>
      <c r="M77" s="396"/>
    </row>
    <row r="78" spans="1:13" ht="32.1" customHeight="1" x14ac:dyDescent="0.15">
      <c r="A78" s="408"/>
      <c r="B78" s="419"/>
      <c r="C78" s="409"/>
      <c r="D78" s="419"/>
      <c r="E78" s="399" t="s">
        <v>682</v>
      </c>
      <c r="F78" s="365" t="s">
        <v>1261</v>
      </c>
      <c r="G78" s="372" t="s">
        <v>1262</v>
      </c>
      <c r="H78" s="395"/>
      <c r="I78" s="411"/>
      <c r="J78" s="372" t="s">
        <v>1263</v>
      </c>
      <c r="K78" s="421"/>
      <c r="L78" s="421"/>
      <c r="M78" s="396"/>
    </row>
    <row r="79" spans="1:13" ht="32.1" customHeight="1" x14ac:dyDescent="0.15">
      <c r="A79" s="408"/>
      <c r="B79" s="419"/>
      <c r="C79" s="409"/>
      <c r="D79" s="419"/>
      <c r="E79" s="399" t="s">
        <v>688</v>
      </c>
      <c r="F79" s="365" t="s">
        <v>1264</v>
      </c>
      <c r="G79" s="372" t="s">
        <v>1265</v>
      </c>
      <c r="H79" s="395"/>
      <c r="I79" s="411"/>
      <c r="J79" s="372" t="s">
        <v>7490</v>
      </c>
      <c r="K79" s="421"/>
      <c r="L79" s="411"/>
      <c r="M79" s="396"/>
    </row>
    <row r="80" spans="1:13" ht="44.1" customHeight="1" x14ac:dyDescent="0.15">
      <c r="A80" s="408"/>
      <c r="B80" s="419"/>
      <c r="C80" s="409"/>
      <c r="D80" s="419"/>
      <c r="E80" s="399" t="s">
        <v>746</v>
      </c>
      <c r="F80" s="365" t="s">
        <v>1267</v>
      </c>
      <c r="G80" s="372" t="s">
        <v>1268</v>
      </c>
      <c r="H80" s="395"/>
      <c r="I80" s="411"/>
      <c r="J80" s="476" t="s">
        <v>7491</v>
      </c>
      <c r="K80" s="421"/>
      <c r="L80" s="421"/>
      <c r="M80" s="396"/>
    </row>
    <row r="81" spans="1:13" ht="44.1" customHeight="1" x14ac:dyDescent="0.15">
      <c r="A81" s="408"/>
      <c r="B81" s="419"/>
      <c r="C81" s="409"/>
      <c r="D81" s="419"/>
      <c r="E81" s="399" t="s">
        <v>750</v>
      </c>
      <c r="F81" s="365" t="s">
        <v>1270</v>
      </c>
      <c r="G81" s="372" t="s">
        <v>1271</v>
      </c>
      <c r="H81" s="395"/>
      <c r="I81" s="441"/>
      <c r="J81" s="428" t="s">
        <v>7492</v>
      </c>
      <c r="K81" s="439"/>
      <c r="L81" s="421"/>
      <c r="M81" s="396"/>
    </row>
    <row r="82" spans="1:13" ht="44.1" customHeight="1" x14ac:dyDescent="0.15">
      <c r="A82" s="408"/>
      <c r="B82" s="419"/>
      <c r="C82" s="409"/>
      <c r="D82" s="419"/>
      <c r="E82" s="399" t="s">
        <v>762</v>
      </c>
      <c r="F82" s="365" t="s">
        <v>1273</v>
      </c>
      <c r="G82" s="372" t="s">
        <v>1274</v>
      </c>
      <c r="H82" s="395"/>
      <c r="I82" s="441"/>
      <c r="J82" s="428" t="s">
        <v>7493</v>
      </c>
      <c r="K82" s="439"/>
      <c r="L82" s="421"/>
      <c r="M82" s="396"/>
    </row>
    <row r="83" spans="1:13" ht="44.1" customHeight="1" x14ac:dyDescent="0.15">
      <c r="A83" s="408"/>
      <c r="B83" s="419"/>
      <c r="C83" s="409"/>
      <c r="D83" s="419"/>
      <c r="E83" s="390" t="s">
        <v>768</v>
      </c>
      <c r="F83" s="410" t="s">
        <v>1277</v>
      </c>
      <c r="G83" s="372" t="s">
        <v>530</v>
      </c>
      <c r="H83" s="395"/>
      <c r="I83" s="441"/>
      <c r="J83" s="481" t="s">
        <v>7494</v>
      </c>
      <c r="K83" s="439"/>
      <c r="L83" s="421"/>
      <c r="M83" s="396"/>
    </row>
    <row r="84" spans="1:13" ht="44.1" customHeight="1" x14ac:dyDescent="0.15">
      <c r="A84" s="408"/>
      <c r="B84" s="419"/>
      <c r="C84" s="409"/>
      <c r="D84" s="419"/>
      <c r="E84" s="398"/>
      <c r="F84" s="419"/>
      <c r="G84" s="372" t="s">
        <v>1278</v>
      </c>
      <c r="H84" s="395"/>
      <c r="I84" s="411"/>
      <c r="J84" s="372" t="s">
        <v>7495</v>
      </c>
      <c r="K84" s="421"/>
      <c r="L84" s="421"/>
      <c r="M84" s="396"/>
    </row>
    <row r="85" spans="1:13" ht="44.1" customHeight="1" x14ac:dyDescent="0.15">
      <c r="A85" s="408"/>
      <c r="B85" s="419"/>
      <c r="C85" s="409"/>
      <c r="D85" s="419"/>
      <c r="E85" s="398"/>
      <c r="F85" s="419"/>
      <c r="G85" s="372" t="s">
        <v>1280</v>
      </c>
      <c r="H85" s="395"/>
      <c r="I85" s="411"/>
      <c r="J85" s="372" t="s">
        <v>7496</v>
      </c>
      <c r="K85" s="423"/>
      <c r="L85" s="421"/>
      <c r="M85" s="396"/>
    </row>
    <row r="86" spans="1:13" ht="44.1" customHeight="1" x14ac:dyDescent="0.15">
      <c r="A86" s="408"/>
      <c r="B86" s="419"/>
      <c r="C86" s="409"/>
      <c r="D86" s="419"/>
      <c r="E86" s="416"/>
      <c r="F86" s="417"/>
      <c r="G86" s="372" t="s">
        <v>1282</v>
      </c>
      <c r="H86" s="395"/>
      <c r="I86" s="411"/>
      <c r="J86" s="372" t="s">
        <v>1283</v>
      </c>
      <c r="K86" s="422" t="s">
        <v>586</v>
      </c>
      <c r="L86" s="421"/>
      <c r="M86" s="396"/>
    </row>
    <row r="87" spans="1:13" ht="44.1" customHeight="1" x14ac:dyDescent="0.15">
      <c r="A87" s="408"/>
      <c r="B87" s="419"/>
      <c r="C87" s="409"/>
      <c r="D87" s="419"/>
      <c r="E87" s="399" t="s">
        <v>772</v>
      </c>
      <c r="F87" s="365" t="s">
        <v>1284</v>
      </c>
      <c r="G87" s="372" t="s">
        <v>1285</v>
      </c>
      <c r="H87" s="395"/>
      <c r="I87" s="411"/>
      <c r="J87" s="372" t="s">
        <v>1286</v>
      </c>
      <c r="K87" s="422" t="s">
        <v>498</v>
      </c>
      <c r="L87" s="421"/>
      <c r="M87" s="396"/>
    </row>
    <row r="88" spans="1:13" ht="44.1" customHeight="1" x14ac:dyDescent="0.15">
      <c r="A88" s="408"/>
      <c r="B88" s="419"/>
      <c r="C88" s="409"/>
      <c r="D88" s="419"/>
      <c r="E88" s="399" t="s">
        <v>779</v>
      </c>
      <c r="F88" s="365" t="s">
        <v>1287</v>
      </c>
      <c r="G88" s="372" t="s">
        <v>1237</v>
      </c>
      <c r="H88" s="395"/>
      <c r="I88" s="411"/>
      <c r="J88" s="372" t="s">
        <v>1288</v>
      </c>
      <c r="K88" s="422" t="s">
        <v>681</v>
      </c>
      <c r="L88" s="421"/>
      <c r="M88" s="396"/>
    </row>
    <row r="89" spans="1:13" ht="44.1" customHeight="1" x14ac:dyDescent="0.15">
      <c r="A89" s="408"/>
      <c r="B89" s="419"/>
      <c r="C89" s="409"/>
      <c r="D89" s="419"/>
      <c r="E89" s="399" t="s">
        <v>1180</v>
      </c>
      <c r="F89" s="365" t="s">
        <v>1291</v>
      </c>
      <c r="G89" s="372" t="s">
        <v>1293</v>
      </c>
      <c r="H89" s="395"/>
      <c r="I89" s="411"/>
      <c r="J89" s="372" t="s">
        <v>1293</v>
      </c>
      <c r="K89" s="422" t="s">
        <v>1241</v>
      </c>
      <c r="L89" s="421"/>
      <c r="M89" s="396"/>
    </row>
    <row r="90" spans="1:13" ht="44.1" customHeight="1" x14ac:dyDescent="0.15">
      <c r="A90" s="436"/>
      <c r="B90" s="417"/>
      <c r="C90" s="415"/>
      <c r="D90" s="417"/>
      <c r="E90" s="399" t="s">
        <v>1184</v>
      </c>
      <c r="F90" s="365" t="s">
        <v>1294</v>
      </c>
      <c r="G90" s="372" t="s">
        <v>1295</v>
      </c>
      <c r="H90" s="401"/>
      <c r="I90" s="407"/>
      <c r="J90" s="372" t="s">
        <v>1296</v>
      </c>
      <c r="K90" s="438" t="s">
        <v>498</v>
      </c>
      <c r="L90" s="423"/>
      <c r="M90" s="418"/>
    </row>
    <row r="91" spans="1:13" ht="56.1" customHeight="1" x14ac:dyDescent="0.15">
      <c r="A91" s="406">
        <v>55</v>
      </c>
      <c r="B91" s="410" t="s">
        <v>1301</v>
      </c>
      <c r="C91" s="403">
        <v>1</v>
      </c>
      <c r="D91" s="410" t="s">
        <v>1302</v>
      </c>
      <c r="E91" s="390" t="s">
        <v>673</v>
      </c>
      <c r="F91" s="410" t="s">
        <v>1303</v>
      </c>
      <c r="G91" s="389" t="s">
        <v>6080</v>
      </c>
      <c r="H91" s="392" t="s">
        <v>1301</v>
      </c>
      <c r="I91" s="405" t="s">
        <v>1302</v>
      </c>
      <c r="J91" s="393" t="s">
        <v>7497</v>
      </c>
      <c r="K91" s="405" t="s">
        <v>498</v>
      </c>
      <c r="L91" s="405" t="s">
        <v>658</v>
      </c>
      <c r="M91" s="393" t="s">
        <v>659</v>
      </c>
    </row>
    <row r="92" spans="1:13" ht="32.1" customHeight="1" x14ac:dyDescent="0.15">
      <c r="A92" s="436"/>
      <c r="B92" s="417"/>
      <c r="C92" s="415"/>
      <c r="D92" s="417"/>
      <c r="E92" s="416"/>
      <c r="F92" s="417"/>
      <c r="G92" s="388"/>
      <c r="H92" s="401"/>
      <c r="I92" s="407"/>
      <c r="J92" s="418"/>
      <c r="K92" s="407"/>
      <c r="L92" s="407"/>
      <c r="M92" s="418"/>
    </row>
    <row r="93" spans="1:13" ht="44.1" customHeight="1" x14ac:dyDescent="0.15">
      <c r="A93" s="366">
        <v>56</v>
      </c>
      <c r="B93" s="347" t="s">
        <v>1323</v>
      </c>
      <c r="C93" s="352">
        <v>1</v>
      </c>
      <c r="D93" s="347" t="s">
        <v>1323</v>
      </c>
      <c r="E93" s="399" t="s">
        <v>682</v>
      </c>
      <c r="F93" s="430" t="s">
        <v>7498</v>
      </c>
      <c r="G93" s="431" t="s">
        <v>7499</v>
      </c>
      <c r="H93" s="392" t="s">
        <v>1323</v>
      </c>
      <c r="I93" s="405" t="s">
        <v>1323</v>
      </c>
      <c r="J93" s="431" t="s">
        <v>7500</v>
      </c>
      <c r="K93" s="429" t="s">
        <v>498</v>
      </c>
      <c r="L93" s="405" t="s">
        <v>658</v>
      </c>
      <c r="M93" s="393" t="s">
        <v>659</v>
      </c>
    </row>
    <row r="94" spans="1:13" ht="44.1" customHeight="1" x14ac:dyDescent="0.15">
      <c r="A94" s="408"/>
      <c r="B94" s="419"/>
      <c r="C94" s="409"/>
      <c r="D94" s="419"/>
      <c r="E94" s="390" t="s">
        <v>762</v>
      </c>
      <c r="F94" s="387" t="s">
        <v>1330</v>
      </c>
      <c r="G94" s="431" t="s">
        <v>1331</v>
      </c>
      <c r="H94" s="395"/>
      <c r="I94" s="411"/>
      <c r="J94" s="431" t="s">
        <v>7501</v>
      </c>
      <c r="K94" s="433"/>
      <c r="L94" s="411"/>
      <c r="M94" s="396"/>
    </row>
    <row r="95" spans="1:13" ht="32.1" customHeight="1" x14ac:dyDescent="0.15">
      <c r="A95" s="408"/>
      <c r="B95" s="419"/>
      <c r="C95" s="409"/>
      <c r="D95" s="419"/>
      <c r="E95" s="416"/>
      <c r="F95" s="432"/>
      <c r="G95" s="431" t="s">
        <v>7502</v>
      </c>
      <c r="H95" s="395"/>
      <c r="I95" s="411"/>
      <c r="J95" s="431" t="s">
        <v>7503</v>
      </c>
      <c r="K95" s="438" t="s">
        <v>586</v>
      </c>
      <c r="L95" s="411"/>
      <c r="M95" s="396"/>
    </row>
    <row r="96" spans="1:13" ht="44.1" customHeight="1" x14ac:dyDescent="0.15">
      <c r="A96" s="369"/>
      <c r="B96" s="361"/>
      <c r="C96" s="371"/>
      <c r="D96" s="348"/>
      <c r="E96" s="350" t="s">
        <v>768</v>
      </c>
      <c r="F96" s="216" t="s">
        <v>1336</v>
      </c>
      <c r="G96" s="203" t="s">
        <v>7504</v>
      </c>
      <c r="H96" s="210"/>
      <c r="I96" s="208"/>
      <c r="J96" s="203" t="s">
        <v>7505</v>
      </c>
      <c r="K96" s="203" t="s">
        <v>498</v>
      </c>
      <c r="L96" s="208"/>
      <c r="M96" s="200"/>
    </row>
    <row r="97" spans="1:13" ht="44.1" customHeight="1" x14ac:dyDescent="0.15">
      <c r="A97" s="408"/>
      <c r="B97" s="419"/>
      <c r="C97" s="403">
        <v>2</v>
      </c>
      <c r="D97" s="410" t="s">
        <v>1338</v>
      </c>
      <c r="E97" s="390" t="s">
        <v>673</v>
      </c>
      <c r="F97" s="410" t="s">
        <v>1339</v>
      </c>
      <c r="G97" s="393" t="s">
        <v>7506</v>
      </c>
      <c r="H97" s="395"/>
      <c r="I97" s="405" t="s">
        <v>1338</v>
      </c>
      <c r="J97" s="389" t="s">
        <v>7507</v>
      </c>
      <c r="K97" s="429" t="s">
        <v>498</v>
      </c>
      <c r="L97" s="405" t="s">
        <v>658</v>
      </c>
      <c r="M97" s="393" t="s">
        <v>659</v>
      </c>
    </row>
    <row r="98" spans="1:13" ht="32.1" customHeight="1" x14ac:dyDescent="0.15">
      <c r="A98" s="408"/>
      <c r="B98" s="419"/>
      <c r="C98" s="409"/>
      <c r="D98" s="419"/>
      <c r="E98" s="416"/>
      <c r="F98" s="417"/>
      <c r="G98" s="418"/>
      <c r="H98" s="395"/>
      <c r="I98" s="411"/>
      <c r="J98" s="418"/>
      <c r="K98" s="433"/>
      <c r="L98" s="411"/>
      <c r="M98" s="396"/>
    </row>
    <row r="99" spans="1:13" ht="44.1" customHeight="1" x14ac:dyDescent="0.15">
      <c r="A99" s="408"/>
      <c r="B99" s="419"/>
      <c r="C99" s="409"/>
      <c r="D99" s="419"/>
      <c r="E99" s="390" t="s">
        <v>733</v>
      </c>
      <c r="F99" s="410" t="s">
        <v>7508</v>
      </c>
      <c r="G99" s="389" t="s">
        <v>7509</v>
      </c>
      <c r="H99" s="395"/>
      <c r="I99" s="411"/>
      <c r="J99" s="389" t="s">
        <v>7510</v>
      </c>
      <c r="K99" s="429" t="s">
        <v>586</v>
      </c>
      <c r="L99" s="411"/>
      <c r="M99" s="396"/>
    </row>
    <row r="100" spans="1:13" ht="32.1" customHeight="1" x14ac:dyDescent="0.15">
      <c r="A100" s="408"/>
      <c r="B100" s="419"/>
      <c r="C100" s="415"/>
      <c r="D100" s="417"/>
      <c r="E100" s="416"/>
      <c r="F100" s="417"/>
      <c r="G100" s="388"/>
      <c r="H100" s="395"/>
      <c r="I100" s="407"/>
      <c r="J100" s="418"/>
      <c r="K100" s="433"/>
      <c r="L100" s="407"/>
      <c r="M100" s="418"/>
    </row>
    <row r="101" spans="1:13" ht="44.1" customHeight="1" x14ac:dyDescent="0.15">
      <c r="A101" s="408"/>
      <c r="B101" s="419"/>
      <c r="C101" s="403">
        <v>4</v>
      </c>
      <c r="D101" s="410" t="s">
        <v>1350</v>
      </c>
      <c r="E101" s="399" t="s">
        <v>673</v>
      </c>
      <c r="F101" s="365" t="s">
        <v>1351</v>
      </c>
      <c r="G101" s="372" t="s">
        <v>7511</v>
      </c>
      <c r="H101" s="395"/>
      <c r="I101" s="405" t="s">
        <v>1350</v>
      </c>
      <c r="J101" s="394" t="s">
        <v>7512</v>
      </c>
      <c r="K101" s="438" t="s">
        <v>498</v>
      </c>
      <c r="L101" s="405" t="s">
        <v>658</v>
      </c>
      <c r="M101" s="393" t="s">
        <v>659</v>
      </c>
    </row>
    <row r="102" spans="1:13" ht="56.1" customHeight="1" x14ac:dyDescent="0.15">
      <c r="A102" s="408"/>
      <c r="B102" s="419"/>
      <c r="C102" s="409"/>
      <c r="D102" s="419"/>
      <c r="E102" s="390" t="s">
        <v>688</v>
      </c>
      <c r="F102" s="410" t="s">
        <v>6084</v>
      </c>
      <c r="G102" s="434" t="s">
        <v>6085</v>
      </c>
      <c r="H102" s="395"/>
      <c r="I102" s="411"/>
      <c r="J102" s="393" t="s">
        <v>7513</v>
      </c>
      <c r="K102" s="456" t="s">
        <v>6087</v>
      </c>
      <c r="L102" s="411"/>
      <c r="M102" s="396"/>
    </row>
    <row r="103" spans="1:13" ht="32.1" customHeight="1" x14ac:dyDescent="0.15">
      <c r="A103" s="408"/>
      <c r="B103" s="419"/>
      <c r="C103" s="409"/>
      <c r="D103" s="419"/>
      <c r="E103" s="398"/>
      <c r="F103" s="419"/>
      <c r="G103" s="435"/>
      <c r="H103" s="395"/>
      <c r="I103" s="411"/>
      <c r="J103" s="418"/>
      <c r="K103" s="457"/>
      <c r="L103" s="411"/>
      <c r="M103" s="396"/>
    </row>
    <row r="104" spans="1:13" ht="68.099999999999994" customHeight="1" x14ac:dyDescent="0.15">
      <c r="A104" s="408"/>
      <c r="B104" s="419"/>
      <c r="C104" s="409"/>
      <c r="D104" s="419"/>
      <c r="E104" s="398"/>
      <c r="F104" s="419"/>
      <c r="G104" s="434" t="s">
        <v>7514</v>
      </c>
      <c r="H104" s="395"/>
      <c r="I104" s="411"/>
      <c r="J104" s="463" t="s">
        <v>7515</v>
      </c>
      <c r="K104" s="456" t="s">
        <v>7516</v>
      </c>
      <c r="L104" s="411"/>
      <c r="M104" s="396"/>
    </row>
    <row r="105" spans="1:13" ht="32.1" customHeight="1" x14ac:dyDescent="0.15">
      <c r="A105" s="436"/>
      <c r="B105" s="417"/>
      <c r="C105" s="415"/>
      <c r="D105" s="417"/>
      <c r="E105" s="416"/>
      <c r="F105" s="417"/>
      <c r="G105" s="435"/>
      <c r="H105" s="401"/>
      <c r="I105" s="407"/>
      <c r="J105" s="463" t="s">
        <v>7517</v>
      </c>
      <c r="K105" s="457"/>
      <c r="L105" s="407"/>
      <c r="M105" s="418"/>
    </row>
    <row r="106" spans="1:13" ht="44.1" customHeight="1" x14ac:dyDescent="0.15">
      <c r="A106" s="406">
        <v>57</v>
      </c>
      <c r="B106" s="410" t="s">
        <v>1360</v>
      </c>
      <c r="C106" s="403">
        <v>1</v>
      </c>
      <c r="D106" s="410" t="s">
        <v>1361</v>
      </c>
      <c r="E106" s="390" t="s">
        <v>673</v>
      </c>
      <c r="F106" s="410" t="s">
        <v>1362</v>
      </c>
      <c r="G106" s="394" t="s">
        <v>1368</v>
      </c>
      <c r="H106" s="392" t="s">
        <v>1360</v>
      </c>
      <c r="I106" s="405" t="s">
        <v>1361</v>
      </c>
      <c r="J106" s="394" t="s">
        <v>7518</v>
      </c>
      <c r="K106" s="405" t="s">
        <v>498</v>
      </c>
      <c r="L106" s="405" t="s">
        <v>658</v>
      </c>
      <c r="M106" s="393" t="s">
        <v>659</v>
      </c>
    </row>
    <row r="107" spans="1:13" ht="56.1" customHeight="1" x14ac:dyDescent="0.15">
      <c r="A107" s="436"/>
      <c r="B107" s="417"/>
      <c r="C107" s="415"/>
      <c r="D107" s="417"/>
      <c r="E107" s="416"/>
      <c r="F107" s="417"/>
      <c r="G107" s="394" t="s">
        <v>1364</v>
      </c>
      <c r="H107" s="401"/>
      <c r="I107" s="407"/>
      <c r="J107" s="394" t="s">
        <v>7519</v>
      </c>
      <c r="K107" s="407"/>
      <c r="L107" s="407"/>
      <c r="M107" s="418"/>
    </row>
    <row r="108" spans="1:13" ht="44.1" customHeight="1" x14ac:dyDescent="0.15">
      <c r="A108" s="406">
        <v>59</v>
      </c>
      <c r="B108" s="410" t="s">
        <v>1389</v>
      </c>
      <c r="C108" s="403">
        <v>3</v>
      </c>
      <c r="D108" s="410" t="s">
        <v>1397</v>
      </c>
      <c r="E108" s="390" t="s">
        <v>673</v>
      </c>
      <c r="F108" s="410" t="s">
        <v>1398</v>
      </c>
      <c r="G108" s="225" t="s">
        <v>1399</v>
      </c>
      <c r="H108" s="392" t="s">
        <v>1389</v>
      </c>
      <c r="I108" s="405" t="s">
        <v>1397</v>
      </c>
      <c r="J108" s="225" t="s">
        <v>7520</v>
      </c>
      <c r="K108" s="422" t="s">
        <v>498</v>
      </c>
      <c r="L108" s="405" t="s">
        <v>658</v>
      </c>
      <c r="M108" s="393" t="s">
        <v>659</v>
      </c>
    </row>
    <row r="109" spans="1:13" ht="44.1" customHeight="1" x14ac:dyDescent="0.15">
      <c r="A109" s="408"/>
      <c r="B109" s="419"/>
      <c r="C109" s="409"/>
      <c r="D109" s="419"/>
      <c r="E109" s="398"/>
      <c r="F109" s="419"/>
      <c r="G109" s="225" t="s">
        <v>1401</v>
      </c>
      <c r="H109" s="395"/>
      <c r="I109" s="411"/>
      <c r="J109" s="225" t="s">
        <v>7521</v>
      </c>
      <c r="K109" s="422" t="s">
        <v>586</v>
      </c>
      <c r="L109" s="411"/>
      <c r="M109" s="396"/>
    </row>
    <row r="110" spans="1:13" ht="44.1" customHeight="1" x14ac:dyDescent="0.15">
      <c r="A110" s="408"/>
      <c r="B110" s="419"/>
      <c r="C110" s="409"/>
      <c r="D110" s="419"/>
      <c r="E110" s="398"/>
      <c r="F110" s="419"/>
      <c r="G110" s="225" t="s">
        <v>7522</v>
      </c>
      <c r="H110" s="395"/>
      <c r="I110" s="411"/>
      <c r="J110" s="225" t="s">
        <v>7520</v>
      </c>
      <c r="K110" s="420" t="s">
        <v>681</v>
      </c>
      <c r="L110" s="411"/>
      <c r="M110" s="396"/>
    </row>
    <row r="111" spans="1:13" ht="44.1" customHeight="1" x14ac:dyDescent="0.15">
      <c r="A111" s="408"/>
      <c r="B111" s="419"/>
      <c r="C111" s="409"/>
      <c r="D111" s="419"/>
      <c r="E111" s="416"/>
      <c r="F111" s="417"/>
      <c r="G111" s="225" t="s">
        <v>1403</v>
      </c>
      <c r="H111" s="395"/>
      <c r="I111" s="411"/>
      <c r="J111" s="225" t="s">
        <v>7521</v>
      </c>
      <c r="K111" s="423"/>
      <c r="L111" s="411"/>
      <c r="M111" s="396"/>
    </row>
    <row r="112" spans="1:13" ht="44.1" customHeight="1" x14ac:dyDescent="0.15">
      <c r="A112" s="408"/>
      <c r="B112" s="419"/>
      <c r="C112" s="409"/>
      <c r="D112" s="419"/>
      <c r="E112" s="399" t="s">
        <v>682</v>
      </c>
      <c r="F112" s="365" t="s">
        <v>1408</v>
      </c>
      <c r="G112" s="372" t="s">
        <v>1409</v>
      </c>
      <c r="H112" s="395"/>
      <c r="I112" s="411"/>
      <c r="J112" s="372" t="s">
        <v>7523</v>
      </c>
      <c r="K112" s="422" t="s">
        <v>498</v>
      </c>
      <c r="L112" s="421"/>
      <c r="M112" s="396"/>
    </row>
    <row r="113" spans="1:13" ht="44.1" customHeight="1" x14ac:dyDescent="0.15">
      <c r="A113" s="408"/>
      <c r="B113" s="419"/>
      <c r="C113" s="409"/>
      <c r="D113" s="419"/>
      <c r="E113" s="399" t="s">
        <v>688</v>
      </c>
      <c r="F113" s="365" t="s">
        <v>1413</v>
      </c>
      <c r="G113" s="372" t="s">
        <v>1414</v>
      </c>
      <c r="H113" s="395"/>
      <c r="I113" s="411"/>
      <c r="J113" s="372" t="s">
        <v>7524</v>
      </c>
      <c r="K113" s="422" t="s">
        <v>586</v>
      </c>
      <c r="L113" s="421"/>
      <c r="M113" s="396"/>
    </row>
    <row r="114" spans="1:13" ht="44.1" customHeight="1" x14ac:dyDescent="0.15">
      <c r="A114" s="408"/>
      <c r="B114" s="419"/>
      <c r="C114" s="409"/>
      <c r="D114" s="419"/>
      <c r="E114" s="399" t="s">
        <v>746</v>
      </c>
      <c r="F114" s="365" t="s">
        <v>7525</v>
      </c>
      <c r="G114" s="372" t="s">
        <v>7526</v>
      </c>
      <c r="H114" s="395"/>
      <c r="I114" s="411"/>
      <c r="J114" s="372" t="s">
        <v>7527</v>
      </c>
      <c r="K114" s="420" t="s">
        <v>498</v>
      </c>
      <c r="L114" s="421"/>
      <c r="M114" s="396"/>
    </row>
    <row r="115" spans="1:13" ht="68.099999999999994" customHeight="1" x14ac:dyDescent="0.15">
      <c r="A115" s="408"/>
      <c r="B115" s="419"/>
      <c r="C115" s="409"/>
      <c r="D115" s="419"/>
      <c r="E115" s="390" t="s">
        <v>750</v>
      </c>
      <c r="F115" s="410" t="s">
        <v>7528</v>
      </c>
      <c r="G115" s="206" t="s">
        <v>1419</v>
      </c>
      <c r="H115" s="395"/>
      <c r="I115" s="411"/>
      <c r="J115" s="206" t="s">
        <v>7529</v>
      </c>
      <c r="K115" s="421"/>
      <c r="L115" s="421"/>
      <c r="M115" s="396"/>
    </row>
    <row r="116" spans="1:13" ht="44.1" customHeight="1" x14ac:dyDescent="0.15">
      <c r="A116" s="408"/>
      <c r="B116" s="419"/>
      <c r="C116" s="409"/>
      <c r="D116" s="419"/>
      <c r="E116" s="398"/>
      <c r="F116" s="419"/>
      <c r="G116" s="206" t="s">
        <v>1421</v>
      </c>
      <c r="H116" s="395"/>
      <c r="I116" s="411"/>
      <c r="J116" s="206" t="s">
        <v>7530</v>
      </c>
      <c r="K116" s="421"/>
      <c r="L116" s="421"/>
      <c r="M116" s="396"/>
    </row>
    <row r="117" spans="1:13" ht="44.1" customHeight="1" x14ac:dyDescent="0.15">
      <c r="A117" s="408"/>
      <c r="B117" s="419"/>
      <c r="C117" s="409"/>
      <c r="D117" s="419"/>
      <c r="E117" s="398"/>
      <c r="F117" s="419"/>
      <c r="G117" s="206" t="s">
        <v>1423</v>
      </c>
      <c r="H117" s="395"/>
      <c r="I117" s="411"/>
      <c r="J117" s="206" t="s">
        <v>7531</v>
      </c>
      <c r="K117" s="421"/>
      <c r="L117" s="421"/>
      <c r="M117" s="396"/>
    </row>
    <row r="118" spans="1:13" ht="44.1" customHeight="1" x14ac:dyDescent="0.15">
      <c r="A118" s="408"/>
      <c r="B118" s="419"/>
      <c r="C118" s="409"/>
      <c r="D118" s="419"/>
      <c r="E118" s="398"/>
      <c r="F118" s="419"/>
      <c r="G118" s="206" t="s">
        <v>7532</v>
      </c>
      <c r="H118" s="395"/>
      <c r="I118" s="411"/>
      <c r="J118" s="206" t="s">
        <v>7533</v>
      </c>
      <c r="K118" s="421"/>
      <c r="L118" s="421"/>
      <c r="M118" s="396"/>
    </row>
    <row r="119" spans="1:13" ht="44.1" customHeight="1" x14ac:dyDescent="0.15">
      <c r="A119" s="408"/>
      <c r="B119" s="419"/>
      <c r="C119" s="409"/>
      <c r="D119" s="419"/>
      <c r="E119" s="398"/>
      <c r="F119" s="419"/>
      <c r="G119" s="206" t="s">
        <v>7534</v>
      </c>
      <c r="H119" s="395"/>
      <c r="I119" s="411"/>
      <c r="J119" s="206" t="s">
        <v>7535</v>
      </c>
      <c r="K119" s="421"/>
      <c r="L119" s="421"/>
      <c r="M119" s="396"/>
    </row>
    <row r="120" spans="1:13" ht="44.1" customHeight="1" x14ac:dyDescent="0.15">
      <c r="A120" s="408"/>
      <c r="B120" s="419"/>
      <c r="C120" s="409"/>
      <c r="D120" s="419"/>
      <c r="E120" s="398"/>
      <c r="F120" s="419"/>
      <c r="G120" s="206" t="s">
        <v>1425</v>
      </c>
      <c r="H120" s="395"/>
      <c r="I120" s="411"/>
      <c r="J120" s="206" t="s">
        <v>7536</v>
      </c>
      <c r="K120" s="421"/>
      <c r="L120" s="421"/>
      <c r="M120" s="396"/>
    </row>
    <row r="121" spans="1:13" ht="32.1" customHeight="1" x14ac:dyDescent="0.15">
      <c r="A121" s="408"/>
      <c r="B121" s="419"/>
      <c r="C121" s="409"/>
      <c r="D121" s="419"/>
      <c r="E121" s="398"/>
      <c r="F121" s="419"/>
      <c r="G121" s="206" t="s">
        <v>7537</v>
      </c>
      <c r="H121" s="395"/>
      <c r="I121" s="411"/>
      <c r="J121" s="206" t="s">
        <v>7538</v>
      </c>
      <c r="K121" s="421"/>
      <c r="L121" s="421"/>
      <c r="M121" s="396"/>
    </row>
    <row r="122" spans="1:13" ht="32.1" customHeight="1" x14ac:dyDescent="0.15">
      <c r="A122" s="408"/>
      <c r="B122" s="419"/>
      <c r="C122" s="409"/>
      <c r="D122" s="419"/>
      <c r="E122" s="398"/>
      <c r="F122" s="419"/>
      <c r="G122" s="206" t="s">
        <v>7539</v>
      </c>
      <c r="H122" s="395"/>
      <c r="I122" s="411"/>
      <c r="J122" s="206" t="s">
        <v>7540</v>
      </c>
      <c r="K122" s="421"/>
      <c r="L122" s="421"/>
      <c r="M122" s="396"/>
    </row>
    <row r="123" spans="1:13" ht="44.1" customHeight="1" x14ac:dyDescent="0.15">
      <c r="A123" s="408"/>
      <c r="B123" s="419"/>
      <c r="C123" s="409"/>
      <c r="D123" s="419"/>
      <c r="E123" s="398"/>
      <c r="F123" s="419"/>
      <c r="G123" s="206" t="s">
        <v>7541</v>
      </c>
      <c r="H123" s="395"/>
      <c r="I123" s="411"/>
      <c r="J123" s="206" t="s">
        <v>7542</v>
      </c>
      <c r="K123" s="421"/>
      <c r="L123" s="421"/>
      <c r="M123" s="396"/>
    </row>
    <row r="124" spans="1:13" ht="44.1" customHeight="1" x14ac:dyDescent="0.15">
      <c r="A124" s="408"/>
      <c r="B124" s="419"/>
      <c r="C124" s="409"/>
      <c r="D124" s="419"/>
      <c r="E124" s="398"/>
      <c r="F124" s="419"/>
      <c r="G124" s="206" t="s">
        <v>7543</v>
      </c>
      <c r="H124" s="395"/>
      <c r="I124" s="411"/>
      <c r="J124" s="206" t="s">
        <v>7544</v>
      </c>
      <c r="K124" s="437"/>
      <c r="L124" s="411"/>
      <c r="M124" s="396"/>
    </row>
    <row r="125" spans="1:13" ht="44.1" customHeight="1" x14ac:dyDescent="0.15">
      <c r="A125" s="408"/>
      <c r="B125" s="419"/>
      <c r="C125" s="409"/>
      <c r="D125" s="419"/>
      <c r="E125" s="398"/>
      <c r="F125" s="419"/>
      <c r="G125" s="206" t="s">
        <v>7545</v>
      </c>
      <c r="H125" s="395"/>
      <c r="I125" s="411"/>
      <c r="J125" s="206" t="s">
        <v>7546</v>
      </c>
      <c r="K125" s="240"/>
      <c r="L125" s="411"/>
      <c r="M125" s="396"/>
    </row>
    <row r="126" spans="1:13" ht="44.1" customHeight="1" x14ac:dyDescent="0.15">
      <c r="A126" s="408"/>
      <c r="B126" s="419"/>
      <c r="C126" s="409"/>
      <c r="D126" s="419"/>
      <c r="E126" s="398"/>
      <c r="F126" s="419"/>
      <c r="G126" s="206" t="s">
        <v>7547</v>
      </c>
      <c r="H126" s="395"/>
      <c r="I126" s="411"/>
      <c r="J126" s="206" t="s">
        <v>7548</v>
      </c>
      <c r="K126" s="268"/>
      <c r="L126" s="411"/>
      <c r="M126" s="396"/>
    </row>
    <row r="127" spans="1:13" ht="44.1" customHeight="1" x14ac:dyDescent="0.15">
      <c r="A127" s="408"/>
      <c r="B127" s="419"/>
      <c r="C127" s="409"/>
      <c r="D127" s="419"/>
      <c r="E127" s="398"/>
      <c r="F127" s="419"/>
      <c r="G127" s="206" t="s">
        <v>7549</v>
      </c>
      <c r="H127" s="395"/>
      <c r="I127" s="411"/>
      <c r="J127" s="206" t="s">
        <v>7549</v>
      </c>
      <c r="K127" s="438" t="s">
        <v>2472</v>
      </c>
      <c r="L127" s="411"/>
      <c r="M127" s="396"/>
    </row>
    <row r="128" spans="1:13" ht="56.1" customHeight="1" x14ac:dyDescent="0.15">
      <c r="A128" s="408"/>
      <c r="B128" s="419"/>
      <c r="C128" s="409"/>
      <c r="D128" s="419"/>
      <c r="E128" s="398"/>
      <c r="F128" s="419"/>
      <c r="G128" s="206" t="s">
        <v>7550</v>
      </c>
      <c r="H128" s="395"/>
      <c r="I128" s="411"/>
      <c r="J128" s="206" t="s">
        <v>7550</v>
      </c>
      <c r="K128" s="429" t="s">
        <v>7551</v>
      </c>
      <c r="L128" s="411"/>
      <c r="M128" s="396"/>
    </row>
    <row r="129" spans="1:13" ht="44.1" customHeight="1" x14ac:dyDescent="0.15">
      <c r="A129" s="408"/>
      <c r="B129" s="419"/>
      <c r="C129" s="409"/>
      <c r="D129" s="419"/>
      <c r="E129" s="398"/>
      <c r="F129" s="419"/>
      <c r="G129" s="206" t="s">
        <v>7552</v>
      </c>
      <c r="H129" s="395"/>
      <c r="I129" s="411"/>
      <c r="J129" s="206" t="s">
        <v>7552</v>
      </c>
      <c r="K129" s="421"/>
      <c r="L129" s="411"/>
      <c r="M129" s="396"/>
    </row>
    <row r="130" spans="1:13" ht="44.1" customHeight="1" x14ac:dyDescent="0.15">
      <c r="A130" s="408"/>
      <c r="B130" s="419"/>
      <c r="C130" s="409"/>
      <c r="D130" s="419"/>
      <c r="E130" s="398"/>
      <c r="F130" s="419"/>
      <c r="G130" s="206" t="s">
        <v>7553</v>
      </c>
      <c r="H130" s="395"/>
      <c r="I130" s="411"/>
      <c r="J130" s="206" t="s">
        <v>7553</v>
      </c>
      <c r="K130" s="421"/>
      <c r="L130" s="411"/>
      <c r="M130" s="396"/>
    </row>
    <row r="131" spans="1:13" ht="44.1" customHeight="1" x14ac:dyDescent="0.15">
      <c r="A131" s="408"/>
      <c r="B131" s="419"/>
      <c r="C131" s="409"/>
      <c r="D131" s="419"/>
      <c r="E131" s="398"/>
      <c r="F131" s="419"/>
      <c r="G131" s="206" t="s">
        <v>7554</v>
      </c>
      <c r="H131" s="395"/>
      <c r="I131" s="411"/>
      <c r="J131" s="206" t="s">
        <v>7554</v>
      </c>
      <c r="K131" s="240"/>
      <c r="L131" s="396"/>
      <c r="M131" s="458"/>
    </row>
    <row r="132" spans="1:13" ht="44.1" customHeight="1" x14ac:dyDescent="0.15">
      <c r="A132" s="408"/>
      <c r="B132" s="419"/>
      <c r="C132" s="409"/>
      <c r="D132" s="419"/>
      <c r="E132" s="398"/>
      <c r="F132" s="419"/>
      <c r="G132" s="206" t="s">
        <v>7555</v>
      </c>
      <c r="H132" s="395"/>
      <c r="I132" s="411"/>
      <c r="J132" s="206" t="s">
        <v>7555</v>
      </c>
      <c r="K132" s="268"/>
      <c r="L132" s="411"/>
      <c r="M132" s="396"/>
    </row>
    <row r="133" spans="1:13" ht="44.1" customHeight="1" x14ac:dyDescent="0.15">
      <c r="A133" s="408"/>
      <c r="B133" s="419"/>
      <c r="C133" s="409"/>
      <c r="D133" s="419"/>
      <c r="E133" s="398"/>
      <c r="F133" s="419"/>
      <c r="G133" s="206" t="s">
        <v>7556</v>
      </c>
      <c r="H133" s="395"/>
      <c r="I133" s="411"/>
      <c r="J133" s="206" t="s">
        <v>7556</v>
      </c>
      <c r="K133" s="438" t="s">
        <v>7557</v>
      </c>
      <c r="L133" s="411"/>
      <c r="M133" s="396"/>
    </row>
    <row r="134" spans="1:13" ht="56.1" customHeight="1" x14ac:dyDescent="0.15">
      <c r="A134" s="408"/>
      <c r="B134" s="419"/>
      <c r="C134" s="409"/>
      <c r="D134" s="419"/>
      <c r="E134" s="398"/>
      <c r="F134" s="419"/>
      <c r="G134" s="206" t="s">
        <v>1427</v>
      </c>
      <c r="H134" s="395"/>
      <c r="I134" s="411"/>
      <c r="J134" s="206" t="s">
        <v>1427</v>
      </c>
      <c r="K134" s="217" t="s">
        <v>923</v>
      </c>
      <c r="L134" s="411"/>
      <c r="M134" s="396"/>
    </row>
    <row r="135" spans="1:13" ht="44.1" customHeight="1" x14ac:dyDescent="0.15">
      <c r="A135" s="408"/>
      <c r="B135" s="419"/>
      <c r="C135" s="409"/>
      <c r="D135" s="419"/>
      <c r="E135" s="398"/>
      <c r="F135" s="419"/>
      <c r="G135" s="206" t="s">
        <v>7558</v>
      </c>
      <c r="H135" s="395"/>
      <c r="I135" s="411"/>
      <c r="J135" s="206" t="s">
        <v>7558</v>
      </c>
      <c r="K135" s="433"/>
      <c r="L135" s="411"/>
      <c r="M135" s="396"/>
    </row>
    <row r="136" spans="1:13" ht="56.1" customHeight="1" x14ac:dyDescent="0.15">
      <c r="A136" s="408"/>
      <c r="B136" s="419"/>
      <c r="C136" s="409"/>
      <c r="D136" s="419"/>
      <c r="E136" s="398"/>
      <c r="F136" s="419"/>
      <c r="G136" s="206" t="s">
        <v>1428</v>
      </c>
      <c r="H136" s="395"/>
      <c r="I136" s="411"/>
      <c r="J136" s="206" t="s">
        <v>1428</v>
      </c>
      <c r="K136" s="420" t="s">
        <v>1430</v>
      </c>
      <c r="L136" s="411"/>
      <c r="M136" s="396"/>
    </row>
    <row r="137" spans="1:13" ht="32.1" customHeight="1" x14ac:dyDescent="0.15">
      <c r="A137" s="408"/>
      <c r="B137" s="419"/>
      <c r="C137" s="409"/>
      <c r="D137" s="419"/>
      <c r="E137" s="398"/>
      <c r="F137" s="419"/>
      <c r="G137" s="206" t="s">
        <v>1429</v>
      </c>
      <c r="H137" s="395"/>
      <c r="I137" s="411"/>
      <c r="J137" s="206" t="s">
        <v>1429</v>
      </c>
      <c r="K137" s="421"/>
      <c r="L137" s="411"/>
      <c r="M137" s="396"/>
    </row>
    <row r="138" spans="1:13" ht="32.1" customHeight="1" x14ac:dyDescent="0.15">
      <c r="A138" s="408"/>
      <c r="B138" s="419"/>
      <c r="C138" s="409"/>
      <c r="D138" s="419"/>
      <c r="E138" s="398"/>
      <c r="F138" s="419"/>
      <c r="G138" s="206" t="s">
        <v>1432</v>
      </c>
      <c r="H138" s="395"/>
      <c r="I138" s="411"/>
      <c r="J138" s="206" t="s">
        <v>1432</v>
      </c>
      <c r="K138" s="421"/>
      <c r="L138" s="396"/>
      <c r="M138" s="458"/>
    </row>
    <row r="139" spans="1:13" ht="32.1" customHeight="1" x14ac:dyDescent="0.15">
      <c r="A139" s="408"/>
      <c r="B139" s="419"/>
      <c r="C139" s="409"/>
      <c r="D139" s="419"/>
      <c r="E139" s="398"/>
      <c r="F139" s="419"/>
      <c r="G139" s="206" t="s">
        <v>6128</v>
      </c>
      <c r="H139" s="395"/>
      <c r="I139" s="411"/>
      <c r="J139" s="206" t="s">
        <v>6128</v>
      </c>
      <c r="K139" s="437"/>
      <c r="L139" s="411"/>
      <c r="M139" s="396"/>
    </row>
    <row r="140" spans="1:13" ht="44.1" customHeight="1" x14ac:dyDescent="0.15">
      <c r="A140" s="408"/>
      <c r="B140" s="419"/>
      <c r="C140" s="409"/>
      <c r="D140" s="419"/>
      <c r="E140" s="398"/>
      <c r="F140" s="419"/>
      <c r="G140" s="206" t="s">
        <v>7559</v>
      </c>
      <c r="H140" s="395"/>
      <c r="I140" s="411"/>
      <c r="J140" s="206" t="s">
        <v>7559</v>
      </c>
      <c r="K140" s="437"/>
      <c r="L140" s="411"/>
      <c r="M140" s="396"/>
    </row>
    <row r="141" spans="1:13" ht="44.1" customHeight="1" x14ac:dyDescent="0.15">
      <c r="A141" s="408"/>
      <c r="B141" s="419"/>
      <c r="C141" s="409"/>
      <c r="D141" s="419"/>
      <c r="E141" s="398"/>
      <c r="F141" s="419"/>
      <c r="G141" s="206" t="s">
        <v>7560</v>
      </c>
      <c r="H141" s="395"/>
      <c r="I141" s="411"/>
      <c r="J141" s="206" t="s">
        <v>7560</v>
      </c>
      <c r="K141" s="437"/>
      <c r="L141" s="411"/>
      <c r="M141" s="396"/>
    </row>
    <row r="142" spans="1:13" ht="32.1" customHeight="1" x14ac:dyDescent="0.15">
      <c r="A142" s="408"/>
      <c r="B142" s="419"/>
      <c r="C142" s="409"/>
      <c r="D142" s="419"/>
      <c r="E142" s="398"/>
      <c r="F142" s="419"/>
      <c r="G142" s="206" t="s">
        <v>1434</v>
      </c>
      <c r="H142" s="395"/>
      <c r="I142" s="411"/>
      <c r="J142" s="206" t="s">
        <v>1434</v>
      </c>
      <c r="K142" s="179"/>
      <c r="L142" s="411"/>
      <c r="M142" s="396"/>
    </row>
    <row r="143" spans="1:13" ht="32.1" customHeight="1" x14ac:dyDescent="0.15">
      <c r="A143" s="408"/>
      <c r="B143" s="419"/>
      <c r="C143" s="409"/>
      <c r="D143" s="419"/>
      <c r="E143" s="398"/>
      <c r="F143" s="419"/>
      <c r="G143" s="206" t="s">
        <v>7561</v>
      </c>
      <c r="H143" s="395"/>
      <c r="I143" s="411"/>
      <c r="J143" s="206" t="s">
        <v>7561</v>
      </c>
      <c r="K143" s="423"/>
      <c r="L143" s="411"/>
      <c r="M143" s="396"/>
    </row>
    <row r="144" spans="1:13" ht="56.1" customHeight="1" x14ac:dyDescent="0.15">
      <c r="A144" s="408"/>
      <c r="B144" s="419"/>
      <c r="C144" s="409"/>
      <c r="D144" s="419"/>
      <c r="E144" s="398"/>
      <c r="F144" s="419"/>
      <c r="G144" s="206" t="s">
        <v>1435</v>
      </c>
      <c r="H144" s="395"/>
      <c r="I144" s="411"/>
      <c r="J144" s="206" t="s">
        <v>1435</v>
      </c>
      <c r="K144" s="420" t="s">
        <v>1436</v>
      </c>
      <c r="L144" s="411"/>
      <c r="M144" s="396"/>
    </row>
    <row r="145" spans="1:13" ht="32.1" customHeight="1" x14ac:dyDescent="0.15">
      <c r="A145" s="408"/>
      <c r="B145" s="419"/>
      <c r="C145" s="409"/>
      <c r="D145" s="419"/>
      <c r="E145" s="398"/>
      <c r="F145" s="419"/>
      <c r="G145" s="206" t="s">
        <v>7562</v>
      </c>
      <c r="H145" s="395"/>
      <c r="I145" s="411"/>
      <c r="J145" s="206" t="s">
        <v>7562</v>
      </c>
      <c r="K145" s="179"/>
      <c r="L145" s="396"/>
      <c r="M145" s="458"/>
    </row>
    <row r="146" spans="1:13" ht="44.1" customHeight="1" x14ac:dyDescent="0.15">
      <c r="A146" s="408"/>
      <c r="B146" s="419"/>
      <c r="C146" s="409"/>
      <c r="D146" s="419"/>
      <c r="E146" s="398"/>
      <c r="F146" s="419"/>
      <c r="G146" s="206" t="s">
        <v>7563</v>
      </c>
      <c r="H146" s="395"/>
      <c r="I146" s="411"/>
      <c r="J146" s="206" t="s">
        <v>7563</v>
      </c>
      <c r="K146" s="433"/>
      <c r="L146" s="411"/>
      <c r="M146" s="396"/>
    </row>
    <row r="147" spans="1:13" ht="56.1" customHeight="1" x14ac:dyDescent="0.15">
      <c r="A147" s="408"/>
      <c r="B147" s="419"/>
      <c r="C147" s="409"/>
      <c r="D147" s="419"/>
      <c r="E147" s="398"/>
      <c r="F147" s="419"/>
      <c r="G147" s="206" t="s">
        <v>1437</v>
      </c>
      <c r="H147" s="395"/>
      <c r="I147" s="411"/>
      <c r="J147" s="206" t="s">
        <v>1437</v>
      </c>
      <c r="K147" s="429" t="s">
        <v>1439</v>
      </c>
      <c r="L147" s="411"/>
      <c r="M147" s="396"/>
    </row>
    <row r="148" spans="1:13" ht="44.1" customHeight="1" x14ac:dyDescent="0.15">
      <c r="A148" s="408"/>
      <c r="B148" s="419"/>
      <c r="C148" s="409"/>
      <c r="D148" s="419"/>
      <c r="E148" s="398"/>
      <c r="F148" s="419"/>
      <c r="G148" s="206" t="s">
        <v>7564</v>
      </c>
      <c r="H148" s="395"/>
      <c r="I148" s="411"/>
      <c r="J148" s="206" t="s">
        <v>7564</v>
      </c>
      <c r="K148" s="437"/>
      <c r="L148" s="411"/>
      <c r="M148" s="396"/>
    </row>
    <row r="149" spans="1:13" ht="32.1" customHeight="1" x14ac:dyDescent="0.15">
      <c r="A149" s="408"/>
      <c r="B149" s="419"/>
      <c r="C149" s="409"/>
      <c r="D149" s="419"/>
      <c r="E149" s="398"/>
      <c r="F149" s="419"/>
      <c r="G149" s="206" t="s">
        <v>7565</v>
      </c>
      <c r="H149" s="395"/>
      <c r="I149" s="411"/>
      <c r="J149" s="206" t="s">
        <v>7565</v>
      </c>
      <c r="K149" s="437"/>
      <c r="L149" s="411"/>
      <c r="M149" s="396"/>
    </row>
    <row r="150" spans="1:13" ht="44.1" customHeight="1" x14ac:dyDescent="0.15">
      <c r="A150" s="408"/>
      <c r="B150" s="419"/>
      <c r="C150" s="409"/>
      <c r="D150" s="419"/>
      <c r="E150" s="398"/>
      <c r="F150" s="419"/>
      <c r="G150" s="206" t="s">
        <v>7566</v>
      </c>
      <c r="H150" s="395"/>
      <c r="I150" s="411"/>
      <c r="J150" s="206" t="s">
        <v>7566</v>
      </c>
      <c r="K150" s="421"/>
      <c r="L150" s="411"/>
      <c r="M150" s="396"/>
    </row>
    <row r="151" spans="1:13" ht="32.1" customHeight="1" x14ac:dyDescent="0.15">
      <c r="A151" s="408"/>
      <c r="B151" s="419"/>
      <c r="C151" s="409"/>
      <c r="D151" s="419"/>
      <c r="E151" s="398"/>
      <c r="F151" s="419"/>
      <c r="G151" s="206" t="s">
        <v>6133</v>
      </c>
      <c r="H151" s="395"/>
      <c r="I151" s="411"/>
      <c r="J151" s="206" t="s">
        <v>6133</v>
      </c>
      <c r="K151" s="179"/>
      <c r="L151" s="411"/>
      <c r="M151" s="396"/>
    </row>
    <row r="152" spans="1:13" ht="44.1" customHeight="1" x14ac:dyDescent="0.15">
      <c r="A152" s="408"/>
      <c r="B152" s="419"/>
      <c r="C152" s="409"/>
      <c r="D152" s="419"/>
      <c r="E152" s="398"/>
      <c r="F152" s="419"/>
      <c r="G152" s="206" t="s">
        <v>7567</v>
      </c>
      <c r="H152" s="395"/>
      <c r="I152" s="411"/>
      <c r="J152" s="206" t="s">
        <v>7567</v>
      </c>
      <c r="K152" s="189"/>
      <c r="L152" s="411"/>
      <c r="M152" s="396"/>
    </row>
    <row r="153" spans="1:13" ht="56.1" customHeight="1" x14ac:dyDescent="0.15">
      <c r="A153" s="408"/>
      <c r="B153" s="419"/>
      <c r="C153" s="409"/>
      <c r="D153" s="419"/>
      <c r="E153" s="398"/>
      <c r="F153" s="419"/>
      <c r="G153" s="206" t="s">
        <v>1440</v>
      </c>
      <c r="H153" s="395"/>
      <c r="I153" s="411"/>
      <c r="J153" s="206" t="s">
        <v>1440</v>
      </c>
      <c r="K153" s="173" t="s">
        <v>1441</v>
      </c>
      <c r="L153" s="411"/>
      <c r="M153" s="396"/>
    </row>
    <row r="154" spans="1:13" ht="44.1" customHeight="1" x14ac:dyDescent="0.15">
      <c r="A154" s="408"/>
      <c r="B154" s="419"/>
      <c r="C154" s="409"/>
      <c r="D154" s="419"/>
      <c r="E154" s="398"/>
      <c r="F154" s="419"/>
      <c r="G154" s="206" t="s">
        <v>7568</v>
      </c>
      <c r="H154" s="395"/>
      <c r="I154" s="411"/>
      <c r="J154" s="206" t="s">
        <v>7568</v>
      </c>
      <c r="K154" s="189"/>
      <c r="L154" s="411"/>
      <c r="M154" s="396"/>
    </row>
    <row r="155" spans="1:13" ht="92.1" customHeight="1" x14ac:dyDescent="0.15">
      <c r="A155" s="408"/>
      <c r="B155" s="419"/>
      <c r="C155" s="409"/>
      <c r="D155" s="419"/>
      <c r="E155" s="398"/>
      <c r="F155" s="419"/>
      <c r="G155" s="206" t="s">
        <v>7569</v>
      </c>
      <c r="H155" s="395"/>
      <c r="I155" s="411"/>
      <c r="J155" s="206" t="s">
        <v>7569</v>
      </c>
      <c r="K155" s="206" t="s">
        <v>7570</v>
      </c>
      <c r="L155" s="396"/>
      <c r="M155" s="458"/>
    </row>
    <row r="156" spans="1:13" ht="104.1" customHeight="1" x14ac:dyDescent="0.15">
      <c r="A156" s="408"/>
      <c r="B156" s="419"/>
      <c r="C156" s="409"/>
      <c r="D156" s="419"/>
      <c r="E156" s="398"/>
      <c r="F156" s="419"/>
      <c r="G156" s="206" t="s">
        <v>7571</v>
      </c>
      <c r="H156" s="395"/>
      <c r="I156" s="411"/>
      <c r="J156" s="206" t="s">
        <v>7571</v>
      </c>
      <c r="K156" s="422" t="s">
        <v>7572</v>
      </c>
      <c r="L156" s="396"/>
      <c r="M156" s="458"/>
    </row>
    <row r="157" spans="1:13" ht="56.1" customHeight="1" x14ac:dyDescent="0.15">
      <c r="A157" s="408"/>
      <c r="B157" s="419"/>
      <c r="C157" s="409"/>
      <c r="D157" s="419"/>
      <c r="E157" s="398"/>
      <c r="F157" s="419"/>
      <c r="G157" s="206" t="s">
        <v>6136</v>
      </c>
      <c r="H157" s="395"/>
      <c r="I157" s="411"/>
      <c r="J157" s="206" t="s">
        <v>6136</v>
      </c>
      <c r="K157" s="420" t="s">
        <v>6137</v>
      </c>
      <c r="L157" s="396"/>
      <c r="M157" s="458"/>
    </row>
    <row r="158" spans="1:13" ht="44.1" customHeight="1" x14ac:dyDescent="0.15">
      <c r="A158" s="408"/>
      <c r="B158" s="419"/>
      <c r="C158" s="409"/>
      <c r="D158" s="419"/>
      <c r="E158" s="398"/>
      <c r="F158" s="419"/>
      <c r="G158" s="206" t="s">
        <v>7573</v>
      </c>
      <c r="H158" s="395"/>
      <c r="I158" s="411"/>
      <c r="J158" s="206" t="s">
        <v>7573</v>
      </c>
      <c r="K158" s="421"/>
      <c r="L158" s="396"/>
      <c r="M158" s="458"/>
    </row>
    <row r="159" spans="1:13" ht="44.1" customHeight="1" x14ac:dyDescent="0.15">
      <c r="A159" s="408"/>
      <c r="B159" s="419"/>
      <c r="C159" s="409"/>
      <c r="D159" s="419"/>
      <c r="E159" s="398"/>
      <c r="F159" s="419"/>
      <c r="G159" s="206" t="s">
        <v>6138</v>
      </c>
      <c r="H159" s="395"/>
      <c r="I159" s="411"/>
      <c r="J159" s="372" t="s">
        <v>6138</v>
      </c>
      <c r="K159" s="421"/>
      <c r="L159" s="396"/>
      <c r="M159" s="458"/>
    </row>
    <row r="160" spans="1:13" ht="44.1" customHeight="1" x14ac:dyDescent="0.15">
      <c r="A160" s="408"/>
      <c r="B160" s="419"/>
      <c r="C160" s="415"/>
      <c r="D160" s="417"/>
      <c r="E160" s="416"/>
      <c r="F160" s="417"/>
      <c r="G160" s="206" t="s">
        <v>7574</v>
      </c>
      <c r="H160" s="395"/>
      <c r="I160" s="407"/>
      <c r="J160" s="372" t="s">
        <v>7574</v>
      </c>
      <c r="K160" s="423"/>
      <c r="L160" s="418"/>
      <c r="M160" s="482"/>
    </row>
    <row r="161" spans="1:13" ht="44.1" customHeight="1" x14ac:dyDescent="0.15">
      <c r="A161" s="436"/>
      <c r="B161" s="417"/>
      <c r="C161" s="444">
        <v>7</v>
      </c>
      <c r="D161" s="365" t="s">
        <v>1451</v>
      </c>
      <c r="E161" s="399" t="s">
        <v>654</v>
      </c>
      <c r="F161" s="365" t="s">
        <v>1452</v>
      </c>
      <c r="G161" s="372" t="s">
        <v>1453</v>
      </c>
      <c r="H161" s="401"/>
      <c r="I161" s="372" t="s">
        <v>1451</v>
      </c>
      <c r="J161" s="372" t="s">
        <v>7575</v>
      </c>
      <c r="K161" s="422" t="s">
        <v>498</v>
      </c>
      <c r="L161" s="422" t="s">
        <v>658</v>
      </c>
      <c r="M161" s="394" t="s">
        <v>659</v>
      </c>
    </row>
    <row r="162" spans="1:13" ht="80.099999999999994" customHeight="1" x14ac:dyDescent="0.15">
      <c r="A162" s="406">
        <v>60</v>
      </c>
      <c r="B162" s="410" t="s">
        <v>1486</v>
      </c>
      <c r="C162" s="403">
        <v>3</v>
      </c>
      <c r="D162" s="410" t="s">
        <v>1518</v>
      </c>
      <c r="E162" s="390" t="s">
        <v>673</v>
      </c>
      <c r="F162" s="410" t="s">
        <v>1516</v>
      </c>
      <c r="G162" s="372" t="s">
        <v>1517</v>
      </c>
      <c r="H162" s="392" t="s">
        <v>1486</v>
      </c>
      <c r="I162" s="405" t="s">
        <v>1518</v>
      </c>
      <c r="J162" s="372" t="s">
        <v>7576</v>
      </c>
      <c r="K162" s="422" t="s">
        <v>681</v>
      </c>
      <c r="L162" s="420" t="s">
        <v>852</v>
      </c>
      <c r="M162" s="393" t="s">
        <v>1489</v>
      </c>
    </row>
    <row r="163" spans="1:13" ht="32.1" customHeight="1" x14ac:dyDescent="0.15">
      <c r="A163" s="408"/>
      <c r="B163" s="419"/>
      <c r="C163" s="409"/>
      <c r="D163" s="419"/>
      <c r="E163" s="416"/>
      <c r="F163" s="417"/>
      <c r="G163" s="372" t="s">
        <v>548</v>
      </c>
      <c r="H163" s="395"/>
      <c r="I163" s="411"/>
      <c r="J163" s="476" t="s">
        <v>1521</v>
      </c>
      <c r="K163" s="420" t="s">
        <v>498</v>
      </c>
      <c r="L163" s="421"/>
      <c r="M163" s="396"/>
    </row>
    <row r="164" spans="1:13" ht="32.1" customHeight="1" x14ac:dyDescent="0.15">
      <c r="A164" s="408"/>
      <c r="B164" s="419"/>
      <c r="C164" s="409"/>
      <c r="D164" s="419"/>
      <c r="E164" s="390" t="s">
        <v>654</v>
      </c>
      <c r="F164" s="410" t="s">
        <v>1523</v>
      </c>
      <c r="G164" s="372" t="s">
        <v>1524</v>
      </c>
      <c r="H164" s="395"/>
      <c r="I164" s="441"/>
      <c r="J164" s="428" t="s">
        <v>1525</v>
      </c>
      <c r="K164" s="439"/>
      <c r="L164" s="421"/>
      <c r="M164" s="396"/>
    </row>
    <row r="165" spans="1:13" ht="32.1" customHeight="1" x14ac:dyDescent="0.15">
      <c r="A165" s="408"/>
      <c r="B165" s="419"/>
      <c r="C165" s="409"/>
      <c r="D165" s="419"/>
      <c r="E165" s="398"/>
      <c r="F165" s="419"/>
      <c r="G165" s="372" t="s">
        <v>7577</v>
      </c>
      <c r="H165" s="395"/>
      <c r="I165" s="441"/>
      <c r="J165" s="428" t="s">
        <v>7578</v>
      </c>
      <c r="K165" s="439"/>
      <c r="L165" s="421"/>
      <c r="M165" s="396"/>
    </row>
    <row r="166" spans="1:13" ht="32.1" customHeight="1" x14ac:dyDescent="0.15">
      <c r="A166" s="436"/>
      <c r="B166" s="417"/>
      <c r="C166" s="415"/>
      <c r="D166" s="417"/>
      <c r="E166" s="416"/>
      <c r="F166" s="417"/>
      <c r="G166" s="372" t="s">
        <v>7579</v>
      </c>
      <c r="H166" s="401"/>
      <c r="I166" s="483"/>
      <c r="J166" s="481" t="s">
        <v>7580</v>
      </c>
      <c r="K166" s="440"/>
      <c r="L166" s="423"/>
      <c r="M166" s="418"/>
    </row>
    <row r="167" spans="1:13" ht="68.099999999999994" customHeight="1" x14ac:dyDescent="0.15">
      <c r="A167" s="406">
        <v>61</v>
      </c>
      <c r="B167" s="410" t="s">
        <v>1528</v>
      </c>
      <c r="C167" s="403">
        <v>1</v>
      </c>
      <c r="D167" s="391" t="s">
        <v>7581</v>
      </c>
      <c r="E167" s="390" t="s">
        <v>654</v>
      </c>
      <c r="F167" s="410" t="s">
        <v>1535</v>
      </c>
      <c r="G167" s="372" t="s">
        <v>7582</v>
      </c>
      <c r="H167" s="392" t="s">
        <v>1528</v>
      </c>
      <c r="I167" s="405" t="s">
        <v>7581</v>
      </c>
      <c r="J167" s="372" t="s">
        <v>7583</v>
      </c>
      <c r="K167" s="438" t="s">
        <v>498</v>
      </c>
      <c r="L167" s="405" t="s">
        <v>658</v>
      </c>
      <c r="M167" s="393" t="s">
        <v>659</v>
      </c>
    </row>
    <row r="168" spans="1:13" ht="44.1" customHeight="1" x14ac:dyDescent="0.15">
      <c r="A168" s="408"/>
      <c r="B168" s="419"/>
      <c r="C168" s="415"/>
      <c r="D168" s="424"/>
      <c r="E168" s="416"/>
      <c r="F168" s="417"/>
      <c r="G168" s="372" t="s">
        <v>6173</v>
      </c>
      <c r="H168" s="395"/>
      <c r="I168" s="407"/>
      <c r="J168" s="372" t="s">
        <v>7584</v>
      </c>
      <c r="K168" s="422" t="s">
        <v>586</v>
      </c>
      <c r="L168" s="423"/>
      <c r="M168" s="418"/>
    </row>
    <row r="169" spans="1:13" ht="56.1" customHeight="1" x14ac:dyDescent="0.15">
      <c r="A169" s="408"/>
      <c r="B169" s="419"/>
      <c r="C169" s="403">
        <v>2</v>
      </c>
      <c r="D169" s="410" t="s">
        <v>7585</v>
      </c>
      <c r="E169" s="399" t="s">
        <v>673</v>
      </c>
      <c r="F169" s="365" t="s">
        <v>1550</v>
      </c>
      <c r="G169" s="372" t="s">
        <v>1550</v>
      </c>
      <c r="H169" s="395"/>
      <c r="I169" s="405" t="s">
        <v>7585</v>
      </c>
      <c r="J169" s="372" t="s">
        <v>7586</v>
      </c>
      <c r="K169" s="438" t="s">
        <v>498</v>
      </c>
      <c r="L169" s="405" t="s">
        <v>658</v>
      </c>
      <c r="M169" s="393" t="s">
        <v>659</v>
      </c>
    </row>
    <row r="170" spans="1:13" ht="56.1" customHeight="1" x14ac:dyDescent="0.15">
      <c r="A170" s="408"/>
      <c r="B170" s="419"/>
      <c r="C170" s="409"/>
      <c r="D170" s="419"/>
      <c r="E170" s="390" t="s">
        <v>654</v>
      </c>
      <c r="F170" s="410" t="s">
        <v>1555</v>
      </c>
      <c r="G170" s="372" t="s">
        <v>1555</v>
      </c>
      <c r="H170" s="395"/>
      <c r="I170" s="411"/>
      <c r="J170" s="372" t="s">
        <v>7587</v>
      </c>
      <c r="K170" s="438" t="s">
        <v>498</v>
      </c>
      <c r="L170" s="421"/>
      <c r="M170" s="396"/>
    </row>
    <row r="171" spans="1:13" ht="44.1" customHeight="1" x14ac:dyDescent="0.15">
      <c r="A171" s="408"/>
      <c r="B171" s="419"/>
      <c r="C171" s="409"/>
      <c r="D171" s="419"/>
      <c r="E171" s="416"/>
      <c r="F171" s="417"/>
      <c r="G171" s="372" t="s">
        <v>7588</v>
      </c>
      <c r="H171" s="395"/>
      <c r="I171" s="411"/>
      <c r="J171" s="476" t="s">
        <v>1558</v>
      </c>
      <c r="K171" s="422" t="s">
        <v>586</v>
      </c>
      <c r="L171" s="421"/>
      <c r="M171" s="396"/>
    </row>
    <row r="172" spans="1:13" ht="68.099999999999994" customHeight="1" x14ac:dyDescent="0.15">
      <c r="A172" s="408"/>
      <c r="B172" s="419"/>
      <c r="C172" s="409"/>
      <c r="D172" s="419"/>
      <c r="E172" s="390" t="s">
        <v>682</v>
      </c>
      <c r="F172" s="410" t="s">
        <v>7589</v>
      </c>
      <c r="G172" s="372" t="s">
        <v>7590</v>
      </c>
      <c r="H172" s="395"/>
      <c r="I172" s="441"/>
      <c r="J172" s="481" t="s">
        <v>7591</v>
      </c>
      <c r="K172" s="484" t="s">
        <v>498</v>
      </c>
      <c r="L172" s="421"/>
      <c r="M172" s="396"/>
    </row>
    <row r="173" spans="1:13" ht="44.1" customHeight="1" x14ac:dyDescent="0.15">
      <c r="A173" s="408"/>
      <c r="B173" s="419"/>
      <c r="C173" s="415"/>
      <c r="D173" s="417"/>
      <c r="E173" s="416"/>
      <c r="F173" s="417"/>
      <c r="G173" s="203" t="s">
        <v>7592</v>
      </c>
      <c r="H173" s="395"/>
      <c r="I173" s="407"/>
      <c r="J173" s="372" t="s">
        <v>7593</v>
      </c>
      <c r="K173" s="422" t="s">
        <v>586</v>
      </c>
      <c r="L173" s="423"/>
      <c r="M173" s="418"/>
    </row>
    <row r="174" spans="1:13" ht="56.1" customHeight="1" x14ac:dyDescent="0.15">
      <c r="A174" s="408"/>
      <c r="B174" s="419"/>
      <c r="C174" s="403">
        <v>3</v>
      </c>
      <c r="D174" s="410" t="s">
        <v>7594</v>
      </c>
      <c r="E174" s="399" t="s">
        <v>682</v>
      </c>
      <c r="F174" s="365" t="s">
        <v>1586</v>
      </c>
      <c r="G174" s="372" t="s">
        <v>7595</v>
      </c>
      <c r="H174" s="395"/>
      <c r="I174" s="405" t="s">
        <v>7594</v>
      </c>
      <c r="J174" s="372" t="s">
        <v>7596</v>
      </c>
      <c r="K174" s="420" t="s">
        <v>498</v>
      </c>
      <c r="L174" s="420" t="s">
        <v>658</v>
      </c>
      <c r="M174" s="393" t="s">
        <v>659</v>
      </c>
    </row>
    <row r="175" spans="1:13" ht="44.1" customHeight="1" x14ac:dyDescent="0.15">
      <c r="A175" s="369"/>
      <c r="B175" s="361"/>
      <c r="C175" s="371"/>
      <c r="D175" s="348"/>
      <c r="E175" s="350" t="s">
        <v>688</v>
      </c>
      <c r="F175" s="216" t="s">
        <v>1590</v>
      </c>
      <c r="G175" s="203" t="s">
        <v>1591</v>
      </c>
      <c r="H175" s="210"/>
      <c r="I175" s="208"/>
      <c r="J175" s="203" t="s">
        <v>7597</v>
      </c>
      <c r="K175" s="356"/>
      <c r="L175" s="356"/>
      <c r="M175" s="200"/>
    </row>
    <row r="176" spans="1:13" ht="44.1" customHeight="1" x14ac:dyDescent="0.15">
      <c r="A176" s="408"/>
      <c r="B176" s="419"/>
      <c r="C176" s="403">
        <v>4</v>
      </c>
      <c r="D176" s="410" t="s">
        <v>1594</v>
      </c>
      <c r="E176" s="390" t="s">
        <v>673</v>
      </c>
      <c r="F176" s="410" t="s">
        <v>1595</v>
      </c>
      <c r="G176" s="405" t="s">
        <v>1596</v>
      </c>
      <c r="H176" s="395"/>
      <c r="I176" s="405" t="s">
        <v>1594</v>
      </c>
      <c r="J176" s="405" t="s">
        <v>1597</v>
      </c>
      <c r="K176" s="420" t="s">
        <v>498</v>
      </c>
      <c r="L176" s="405" t="s">
        <v>658</v>
      </c>
      <c r="M176" s="405" t="s">
        <v>659</v>
      </c>
    </row>
    <row r="177" spans="1:13" ht="32.1" customHeight="1" x14ac:dyDescent="0.15">
      <c r="A177" s="408"/>
      <c r="B177" s="419"/>
      <c r="C177" s="409"/>
      <c r="D177" s="419"/>
      <c r="E177" s="398"/>
      <c r="F177" s="419"/>
      <c r="G177" s="407"/>
      <c r="H177" s="395"/>
      <c r="I177" s="411"/>
      <c r="J177" s="407"/>
      <c r="K177" s="421"/>
      <c r="L177" s="411"/>
      <c r="M177" s="411"/>
    </row>
    <row r="178" spans="1:13" ht="44.1" customHeight="1" x14ac:dyDescent="0.15">
      <c r="A178" s="408"/>
      <c r="B178" s="419"/>
      <c r="C178" s="409"/>
      <c r="D178" s="419"/>
      <c r="E178" s="398"/>
      <c r="F178" s="419"/>
      <c r="G178" s="372" t="s">
        <v>7598</v>
      </c>
      <c r="H178" s="395"/>
      <c r="I178" s="411"/>
      <c r="J178" s="372" t="s">
        <v>7599</v>
      </c>
      <c r="K178" s="423"/>
      <c r="L178" s="411"/>
      <c r="M178" s="411"/>
    </row>
    <row r="179" spans="1:13" ht="56.1" customHeight="1" x14ac:dyDescent="0.15">
      <c r="A179" s="408"/>
      <c r="B179" s="419"/>
      <c r="C179" s="409"/>
      <c r="D179" s="419"/>
      <c r="E179" s="398"/>
      <c r="F179" s="419"/>
      <c r="G179" s="394" t="s">
        <v>1602</v>
      </c>
      <c r="H179" s="395"/>
      <c r="I179" s="411"/>
      <c r="J179" s="394" t="s">
        <v>1602</v>
      </c>
      <c r="K179" s="429" t="s">
        <v>6205</v>
      </c>
      <c r="L179" s="421"/>
      <c r="M179" s="396"/>
    </row>
    <row r="180" spans="1:13" ht="44.1" customHeight="1" x14ac:dyDescent="0.15">
      <c r="A180" s="408"/>
      <c r="B180" s="419"/>
      <c r="C180" s="409"/>
      <c r="D180" s="419"/>
      <c r="E180" s="416"/>
      <c r="F180" s="417"/>
      <c r="G180" s="394" t="s">
        <v>7600</v>
      </c>
      <c r="H180" s="395"/>
      <c r="I180" s="411"/>
      <c r="J180" s="394" t="s">
        <v>7600</v>
      </c>
      <c r="K180" s="433"/>
      <c r="L180" s="421"/>
      <c r="M180" s="396"/>
    </row>
    <row r="181" spans="1:13" ht="56.1" customHeight="1" x14ac:dyDescent="0.15">
      <c r="A181" s="408"/>
      <c r="B181" s="419"/>
      <c r="C181" s="409"/>
      <c r="D181" s="419"/>
      <c r="E181" s="390" t="s">
        <v>654</v>
      </c>
      <c r="F181" s="410" t="s">
        <v>1604</v>
      </c>
      <c r="G181" s="394" t="s">
        <v>558</v>
      </c>
      <c r="H181" s="395"/>
      <c r="I181" s="411"/>
      <c r="J181" s="394" t="s">
        <v>7601</v>
      </c>
      <c r="K181" s="420" t="s">
        <v>498</v>
      </c>
      <c r="L181" s="421"/>
      <c r="M181" s="396"/>
    </row>
    <row r="182" spans="1:13" ht="56.1" customHeight="1" x14ac:dyDescent="0.15">
      <c r="A182" s="408"/>
      <c r="B182" s="419"/>
      <c r="C182" s="409"/>
      <c r="D182" s="419"/>
      <c r="E182" s="398"/>
      <c r="F182" s="419"/>
      <c r="G182" s="394" t="s">
        <v>1607</v>
      </c>
      <c r="H182" s="395"/>
      <c r="I182" s="411"/>
      <c r="J182" s="394" t="s">
        <v>7602</v>
      </c>
      <c r="K182" s="421"/>
      <c r="L182" s="421"/>
      <c r="M182" s="396"/>
    </row>
    <row r="183" spans="1:13" ht="44.1" customHeight="1" x14ac:dyDescent="0.15">
      <c r="A183" s="408"/>
      <c r="B183" s="419"/>
      <c r="C183" s="409"/>
      <c r="D183" s="419"/>
      <c r="E183" s="398"/>
      <c r="F183" s="419"/>
      <c r="G183" s="394" t="s">
        <v>7603</v>
      </c>
      <c r="H183" s="395"/>
      <c r="I183" s="411"/>
      <c r="J183" s="394" t="s">
        <v>7604</v>
      </c>
      <c r="K183" s="423"/>
      <c r="L183" s="421"/>
      <c r="M183" s="396"/>
    </row>
    <row r="184" spans="1:13" ht="56.1" customHeight="1" x14ac:dyDescent="0.15">
      <c r="A184" s="408"/>
      <c r="B184" s="419"/>
      <c r="C184" s="409"/>
      <c r="D184" s="419"/>
      <c r="E184" s="398"/>
      <c r="F184" s="419"/>
      <c r="G184" s="394" t="s">
        <v>1609</v>
      </c>
      <c r="H184" s="395"/>
      <c r="I184" s="441"/>
      <c r="J184" s="485" t="s">
        <v>7605</v>
      </c>
      <c r="K184" s="486" t="s">
        <v>6205</v>
      </c>
      <c r="L184" s="421"/>
      <c r="M184" s="396"/>
    </row>
    <row r="185" spans="1:13" ht="44.1" customHeight="1" x14ac:dyDescent="0.15">
      <c r="A185" s="408"/>
      <c r="B185" s="419"/>
      <c r="C185" s="409"/>
      <c r="D185" s="419"/>
      <c r="E185" s="416"/>
      <c r="F185" s="417"/>
      <c r="G185" s="394" t="s">
        <v>7606</v>
      </c>
      <c r="H185" s="395"/>
      <c r="I185" s="441"/>
      <c r="J185" s="487" t="s">
        <v>7607</v>
      </c>
      <c r="K185" s="438" t="s">
        <v>498</v>
      </c>
      <c r="L185" s="421"/>
      <c r="M185" s="396"/>
    </row>
    <row r="186" spans="1:13" ht="56.1" customHeight="1" x14ac:dyDescent="0.15">
      <c r="A186" s="442"/>
      <c r="B186" s="488"/>
      <c r="C186" s="443"/>
      <c r="D186" s="488"/>
      <c r="E186" s="399" t="s">
        <v>682</v>
      </c>
      <c r="F186" s="365" t="s">
        <v>1612</v>
      </c>
      <c r="G186" s="394" t="s">
        <v>1621</v>
      </c>
      <c r="H186" s="395"/>
      <c r="I186" s="411"/>
      <c r="J186" s="489" t="s">
        <v>6121</v>
      </c>
      <c r="K186" s="372" t="s">
        <v>5973</v>
      </c>
      <c r="L186" s="411"/>
      <c r="M186" s="396"/>
    </row>
    <row r="187" spans="1:13" ht="44.1" customHeight="1" x14ac:dyDescent="0.15">
      <c r="A187" s="408"/>
      <c r="B187" s="419"/>
      <c r="C187" s="409"/>
      <c r="D187" s="419"/>
      <c r="E187" s="390" t="s">
        <v>688</v>
      </c>
      <c r="F187" s="410" t="s">
        <v>1623</v>
      </c>
      <c r="G187" s="394" t="s">
        <v>1624</v>
      </c>
      <c r="H187" s="395"/>
      <c r="I187" s="411"/>
      <c r="J187" s="394" t="s">
        <v>7608</v>
      </c>
      <c r="K187" s="438" t="s">
        <v>498</v>
      </c>
      <c r="L187" s="421"/>
      <c r="M187" s="396"/>
    </row>
    <row r="188" spans="1:13" ht="44.1" customHeight="1" x14ac:dyDescent="0.15">
      <c r="A188" s="408"/>
      <c r="B188" s="419"/>
      <c r="C188" s="409"/>
      <c r="D188" s="419"/>
      <c r="E188" s="398"/>
      <c r="F188" s="419"/>
      <c r="G188" s="394" t="s">
        <v>7609</v>
      </c>
      <c r="H188" s="395"/>
      <c r="I188" s="411"/>
      <c r="J188" s="394" t="s">
        <v>1627</v>
      </c>
      <c r="K188" s="438" t="s">
        <v>681</v>
      </c>
      <c r="L188" s="421"/>
      <c r="M188" s="396"/>
    </row>
    <row r="189" spans="1:13" ht="44.1" customHeight="1" x14ac:dyDescent="0.15">
      <c r="A189" s="408"/>
      <c r="B189" s="419"/>
      <c r="C189" s="409"/>
      <c r="D189" s="419"/>
      <c r="E189" s="398"/>
      <c r="F189" s="419"/>
      <c r="G189" s="372" t="s">
        <v>6202</v>
      </c>
      <c r="H189" s="395"/>
      <c r="I189" s="411"/>
      <c r="J189" s="372" t="s">
        <v>7610</v>
      </c>
      <c r="K189" s="422" t="s">
        <v>6201</v>
      </c>
      <c r="L189" s="421"/>
      <c r="M189" s="396"/>
    </row>
    <row r="190" spans="1:13" ht="44.1" customHeight="1" x14ac:dyDescent="0.15">
      <c r="A190" s="408"/>
      <c r="B190" s="419"/>
      <c r="C190" s="409"/>
      <c r="D190" s="419"/>
      <c r="E190" s="398"/>
      <c r="F190" s="419"/>
      <c r="G190" s="372" t="s">
        <v>1632</v>
      </c>
      <c r="H190" s="395"/>
      <c r="I190" s="411"/>
      <c r="J190" s="476" t="s">
        <v>1633</v>
      </c>
      <c r="K190" s="372" t="s">
        <v>1634</v>
      </c>
      <c r="L190" s="411"/>
      <c r="M190" s="396"/>
    </row>
    <row r="191" spans="1:13" ht="56.1" customHeight="1" x14ac:dyDescent="0.15">
      <c r="A191" s="408"/>
      <c r="B191" s="419"/>
      <c r="C191" s="409"/>
      <c r="D191" s="419"/>
      <c r="E191" s="416"/>
      <c r="F191" s="417"/>
      <c r="G191" s="372" t="s">
        <v>6204</v>
      </c>
      <c r="H191" s="395"/>
      <c r="I191" s="441"/>
      <c r="J191" s="428" t="s">
        <v>6204</v>
      </c>
      <c r="K191" s="484" t="s">
        <v>6205</v>
      </c>
      <c r="L191" s="421"/>
      <c r="M191" s="396"/>
    </row>
    <row r="192" spans="1:13" ht="44.1" customHeight="1" x14ac:dyDescent="0.15">
      <c r="A192" s="408"/>
      <c r="B192" s="419"/>
      <c r="C192" s="409"/>
      <c r="D192" s="419"/>
      <c r="E192" s="399" t="s">
        <v>768</v>
      </c>
      <c r="F192" s="365" t="s">
        <v>1650</v>
      </c>
      <c r="G192" s="372" t="s">
        <v>7611</v>
      </c>
      <c r="H192" s="395"/>
      <c r="I192" s="411"/>
      <c r="J192" s="412" t="s">
        <v>7612</v>
      </c>
      <c r="K192" s="422" t="s">
        <v>498</v>
      </c>
      <c r="L192" s="421"/>
      <c r="M192" s="396"/>
    </row>
    <row r="193" spans="1:13" ht="44.1" customHeight="1" x14ac:dyDescent="0.15">
      <c r="A193" s="408"/>
      <c r="B193" s="419"/>
      <c r="C193" s="409"/>
      <c r="D193" s="419"/>
      <c r="E193" s="399" t="s">
        <v>772</v>
      </c>
      <c r="F193" s="365" t="s">
        <v>1664</v>
      </c>
      <c r="G193" s="372" t="s">
        <v>7613</v>
      </c>
      <c r="H193" s="395"/>
      <c r="I193" s="411"/>
      <c r="J193" s="372" t="s">
        <v>7614</v>
      </c>
      <c r="K193" s="422" t="s">
        <v>498</v>
      </c>
      <c r="L193" s="421"/>
      <c r="M193" s="396"/>
    </row>
    <row r="194" spans="1:13" ht="44.1" customHeight="1" x14ac:dyDescent="0.15">
      <c r="A194" s="408"/>
      <c r="B194" s="419"/>
      <c r="C194" s="409"/>
      <c r="D194" s="419"/>
      <c r="E194" s="390" t="s">
        <v>1180</v>
      </c>
      <c r="F194" s="410" t="s">
        <v>1674</v>
      </c>
      <c r="G194" s="372" t="s">
        <v>7615</v>
      </c>
      <c r="H194" s="395"/>
      <c r="I194" s="411"/>
      <c r="J194" s="372" t="s">
        <v>7616</v>
      </c>
      <c r="K194" s="422" t="s">
        <v>498</v>
      </c>
      <c r="L194" s="421"/>
      <c r="M194" s="396"/>
    </row>
    <row r="195" spans="1:13" ht="44.1" customHeight="1" x14ac:dyDescent="0.15">
      <c r="A195" s="408"/>
      <c r="B195" s="419"/>
      <c r="C195" s="415"/>
      <c r="D195" s="417"/>
      <c r="E195" s="416"/>
      <c r="F195" s="417"/>
      <c r="G195" s="372" t="s">
        <v>1676</v>
      </c>
      <c r="H195" s="395"/>
      <c r="I195" s="407"/>
      <c r="J195" s="372" t="s">
        <v>7617</v>
      </c>
      <c r="K195" s="422" t="s">
        <v>681</v>
      </c>
      <c r="L195" s="423"/>
      <c r="M195" s="418"/>
    </row>
    <row r="196" spans="1:13" ht="80.099999999999994" customHeight="1" x14ac:dyDescent="0.15">
      <c r="A196" s="408"/>
      <c r="B196" s="419"/>
      <c r="C196" s="403">
        <v>5</v>
      </c>
      <c r="D196" s="410" t="s">
        <v>7618</v>
      </c>
      <c r="E196" s="390" t="s">
        <v>673</v>
      </c>
      <c r="F196" s="410" t="s">
        <v>1679</v>
      </c>
      <c r="G196" s="372" t="s">
        <v>1680</v>
      </c>
      <c r="H196" s="395"/>
      <c r="I196" s="405" t="s">
        <v>7618</v>
      </c>
      <c r="J196" s="372" t="s">
        <v>7619</v>
      </c>
      <c r="K196" s="422" t="s">
        <v>498</v>
      </c>
      <c r="L196" s="422" t="s">
        <v>1314</v>
      </c>
      <c r="M196" s="394" t="s">
        <v>7620</v>
      </c>
    </row>
    <row r="197" spans="1:13" ht="44.1" customHeight="1" x14ac:dyDescent="0.15">
      <c r="A197" s="436"/>
      <c r="B197" s="417"/>
      <c r="C197" s="415"/>
      <c r="D197" s="417"/>
      <c r="E197" s="416"/>
      <c r="F197" s="417"/>
      <c r="G197" s="372" t="s">
        <v>562</v>
      </c>
      <c r="H197" s="401"/>
      <c r="I197" s="407"/>
      <c r="J197" s="372" t="s">
        <v>7621</v>
      </c>
      <c r="K197" s="422" t="s">
        <v>681</v>
      </c>
      <c r="L197" s="372" t="s">
        <v>658</v>
      </c>
      <c r="M197" s="394" t="s">
        <v>659</v>
      </c>
    </row>
    <row r="198" spans="1:13" ht="44.1" customHeight="1" x14ac:dyDescent="0.15">
      <c r="A198" s="406">
        <v>63</v>
      </c>
      <c r="B198" s="410" t="s">
        <v>1688</v>
      </c>
      <c r="C198" s="403">
        <v>1</v>
      </c>
      <c r="D198" s="410" t="s">
        <v>1689</v>
      </c>
      <c r="E198" s="399" t="s">
        <v>654</v>
      </c>
      <c r="F198" s="365" t="s">
        <v>1695</v>
      </c>
      <c r="G198" s="372" t="s">
        <v>7622</v>
      </c>
      <c r="H198" s="392" t="s">
        <v>1688</v>
      </c>
      <c r="I198" s="405" t="s">
        <v>1689</v>
      </c>
      <c r="J198" s="372" t="s">
        <v>7623</v>
      </c>
      <c r="K198" s="394" t="s">
        <v>586</v>
      </c>
      <c r="L198" s="405" t="s">
        <v>658</v>
      </c>
      <c r="M198" s="393" t="s">
        <v>659</v>
      </c>
    </row>
    <row r="199" spans="1:13" ht="44.1" customHeight="1" x14ac:dyDescent="0.15">
      <c r="A199" s="408"/>
      <c r="B199" s="419"/>
      <c r="C199" s="415"/>
      <c r="D199" s="417"/>
      <c r="E199" s="399" t="s">
        <v>682</v>
      </c>
      <c r="F199" s="365" t="s">
        <v>1700</v>
      </c>
      <c r="G199" s="372" t="s">
        <v>7624</v>
      </c>
      <c r="H199" s="395"/>
      <c r="I199" s="407"/>
      <c r="J199" s="372" t="s">
        <v>7625</v>
      </c>
      <c r="K199" s="394" t="s">
        <v>586</v>
      </c>
      <c r="L199" s="407"/>
      <c r="M199" s="418"/>
    </row>
    <row r="200" spans="1:13" ht="44.1" customHeight="1" x14ac:dyDescent="0.15">
      <c r="A200" s="369"/>
      <c r="B200" s="361"/>
      <c r="C200" s="352">
        <v>2</v>
      </c>
      <c r="D200" s="347" t="s">
        <v>1708</v>
      </c>
      <c r="E200" s="350" t="s">
        <v>673</v>
      </c>
      <c r="F200" s="216" t="s">
        <v>1709</v>
      </c>
      <c r="G200" s="203" t="s">
        <v>7626</v>
      </c>
      <c r="H200" s="210"/>
      <c r="I200" s="192" t="s">
        <v>1708</v>
      </c>
      <c r="J200" s="203" t="s">
        <v>7627</v>
      </c>
      <c r="K200" s="310" t="s">
        <v>498</v>
      </c>
      <c r="L200" s="192" t="s">
        <v>658</v>
      </c>
      <c r="M200" s="172" t="s">
        <v>659</v>
      </c>
    </row>
    <row r="201" spans="1:13" ht="44.1" customHeight="1" x14ac:dyDescent="0.15">
      <c r="A201" s="408"/>
      <c r="B201" s="419"/>
      <c r="C201" s="415"/>
      <c r="D201" s="417"/>
      <c r="E201" s="399" t="s">
        <v>682</v>
      </c>
      <c r="F201" s="365" t="s">
        <v>1729</v>
      </c>
      <c r="G201" s="372" t="s">
        <v>1730</v>
      </c>
      <c r="H201" s="395"/>
      <c r="I201" s="407"/>
      <c r="J201" s="476" t="s">
        <v>1731</v>
      </c>
      <c r="K201" s="423"/>
      <c r="L201" s="407"/>
      <c r="M201" s="418"/>
    </row>
    <row r="202" spans="1:13" ht="56.1" customHeight="1" x14ac:dyDescent="0.15">
      <c r="A202" s="408"/>
      <c r="B202" s="419"/>
      <c r="C202" s="403">
        <v>3</v>
      </c>
      <c r="D202" s="410" t="s">
        <v>1732</v>
      </c>
      <c r="E202" s="390" t="s">
        <v>654</v>
      </c>
      <c r="F202" s="391" t="s">
        <v>1735</v>
      </c>
      <c r="G202" s="372" t="s">
        <v>7628</v>
      </c>
      <c r="H202" s="395"/>
      <c r="I202" s="477" t="s">
        <v>1732</v>
      </c>
      <c r="J202" s="428" t="s">
        <v>7629</v>
      </c>
      <c r="K202" s="484" t="s">
        <v>498</v>
      </c>
      <c r="L202" s="405" t="s">
        <v>658</v>
      </c>
      <c r="M202" s="393" t="s">
        <v>659</v>
      </c>
    </row>
    <row r="203" spans="1:13" ht="44.1" customHeight="1" x14ac:dyDescent="0.15">
      <c r="A203" s="408"/>
      <c r="B203" s="419"/>
      <c r="C203" s="409"/>
      <c r="D203" s="419"/>
      <c r="E203" s="398"/>
      <c r="F203" s="413"/>
      <c r="G203" s="372" t="s">
        <v>6271</v>
      </c>
      <c r="H203" s="395"/>
      <c r="I203" s="411"/>
      <c r="J203" s="412" t="s">
        <v>7630</v>
      </c>
      <c r="K203" s="429" t="s">
        <v>681</v>
      </c>
      <c r="L203" s="421"/>
      <c r="M203" s="396"/>
    </row>
    <row r="204" spans="1:13" ht="32.1" customHeight="1" x14ac:dyDescent="0.15">
      <c r="A204" s="408"/>
      <c r="B204" s="419"/>
      <c r="C204" s="409"/>
      <c r="D204" s="419"/>
      <c r="E204" s="398"/>
      <c r="F204" s="413"/>
      <c r="G204" s="372" t="s">
        <v>6273</v>
      </c>
      <c r="H204" s="395"/>
      <c r="I204" s="411"/>
      <c r="J204" s="372" t="s">
        <v>7631</v>
      </c>
      <c r="K204" s="433"/>
      <c r="L204" s="421"/>
      <c r="M204" s="396"/>
    </row>
    <row r="205" spans="1:13" ht="80.099999999999994" customHeight="1" x14ac:dyDescent="0.15">
      <c r="A205" s="408"/>
      <c r="B205" s="419"/>
      <c r="C205" s="409"/>
      <c r="D205" s="419"/>
      <c r="E205" s="398"/>
      <c r="F205" s="413"/>
      <c r="G205" s="372" t="s">
        <v>7632</v>
      </c>
      <c r="H205" s="395"/>
      <c r="I205" s="411"/>
      <c r="J205" s="372" t="s">
        <v>7633</v>
      </c>
      <c r="K205" s="429" t="s">
        <v>7634</v>
      </c>
      <c r="L205" s="421"/>
      <c r="M205" s="396"/>
    </row>
    <row r="206" spans="1:13" ht="32.1" customHeight="1" x14ac:dyDescent="0.15">
      <c r="A206" s="408"/>
      <c r="B206" s="419"/>
      <c r="C206" s="409"/>
      <c r="D206" s="419"/>
      <c r="E206" s="416"/>
      <c r="F206" s="424"/>
      <c r="G206" s="372" t="s">
        <v>7635</v>
      </c>
      <c r="H206" s="395"/>
      <c r="I206" s="411"/>
      <c r="J206" s="372" t="s">
        <v>7636</v>
      </c>
      <c r="K206" s="433"/>
      <c r="L206" s="421"/>
      <c r="M206" s="396"/>
    </row>
    <row r="207" spans="1:13" ht="44.1" customHeight="1" x14ac:dyDescent="0.15">
      <c r="A207" s="408"/>
      <c r="B207" s="419"/>
      <c r="C207" s="409"/>
      <c r="D207" s="419"/>
      <c r="E207" s="399" t="s">
        <v>682</v>
      </c>
      <c r="F207" s="400" t="s">
        <v>1763</v>
      </c>
      <c r="G207" s="372" t="s">
        <v>1764</v>
      </c>
      <c r="H207" s="395"/>
      <c r="I207" s="411"/>
      <c r="J207" s="476" t="s">
        <v>7637</v>
      </c>
      <c r="K207" s="438" t="s">
        <v>1765</v>
      </c>
      <c r="L207" s="421"/>
      <c r="M207" s="396"/>
    </row>
    <row r="208" spans="1:13" ht="56.1" customHeight="1" x14ac:dyDescent="0.15">
      <c r="A208" s="408"/>
      <c r="B208" s="419"/>
      <c r="C208" s="409"/>
      <c r="D208" s="419"/>
      <c r="E208" s="399" t="s">
        <v>746</v>
      </c>
      <c r="F208" s="365" t="s">
        <v>1766</v>
      </c>
      <c r="G208" s="372" t="s">
        <v>7638</v>
      </c>
      <c r="H208" s="395"/>
      <c r="I208" s="441"/>
      <c r="J208" s="481" t="s">
        <v>7639</v>
      </c>
      <c r="K208" s="484" t="s">
        <v>586</v>
      </c>
      <c r="L208" s="421"/>
      <c r="M208" s="396"/>
    </row>
    <row r="209" spans="1:13" ht="44.1" customHeight="1" x14ac:dyDescent="0.15">
      <c r="A209" s="436"/>
      <c r="B209" s="417"/>
      <c r="C209" s="416"/>
      <c r="D209" s="424"/>
      <c r="E209" s="399" t="s">
        <v>772</v>
      </c>
      <c r="F209" s="365" t="s">
        <v>1784</v>
      </c>
      <c r="G209" s="394" t="s">
        <v>209</v>
      </c>
      <c r="H209" s="401"/>
      <c r="I209" s="407"/>
      <c r="J209" s="394" t="s">
        <v>209</v>
      </c>
      <c r="K209" s="394" t="s">
        <v>1753</v>
      </c>
      <c r="L209" s="490"/>
      <c r="M209" s="491"/>
    </row>
    <row r="210" spans="1:13" ht="44.1" customHeight="1" x14ac:dyDescent="0.15">
      <c r="A210" s="406">
        <v>64</v>
      </c>
      <c r="B210" s="410" t="s">
        <v>1790</v>
      </c>
      <c r="C210" s="403">
        <v>1</v>
      </c>
      <c r="D210" s="410" t="s">
        <v>1790</v>
      </c>
      <c r="E210" s="390" t="s">
        <v>688</v>
      </c>
      <c r="F210" s="410" t="s">
        <v>6290</v>
      </c>
      <c r="G210" s="372" t="s">
        <v>7640</v>
      </c>
      <c r="H210" s="392" t="s">
        <v>1790</v>
      </c>
      <c r="I210" s="405" t="s">
        <v>1790</v>
      </c>
      <c r="J210" s="372" t="s">
        <v>7641</v>
      </c>
      <c r="K210" s="394" t="s">
        <v>681</v>
      </c>
      <c r="L210" s="405" t="s">
        <v>658</v>
      </c>
      <c r="M210" s="393" t="s">
        <v>659</v>
      </c>
    </row>
    <row r="211" spans="1:13" ht="32.1" customHeight="1" x14ac:dyDescent="0.15">
      <c r="A211" s="408"/>
      <c r="B211" s="419"/>
      <c r="C211" s="415"/>
      <c r="D211" s="417"/>
      <c r="E211" s="416"/>
      <c r="F211" s="417"/>
      <c r="G211" s="372" t="s">
        <v>7642</v>
      </c>
      <c r="H211" s="395"/>
      <c r="I211" s="407"/>
      <c r="J211" s="372" t="s">
        <v>7643</v>
      </c>
      <c r="K211" s="422" t="s">
        <v>681</v>
      </c>
      <c r="L211" s="423"/>
      <c r="M211" s="418"/>
    </row>
    <row r="212" spans="1:13" ht="56.1" customHeight="1" x14ac:dyDescent="0.15">
      <c r="A212" s="408"/>
      <c r="B212" s="419"/>
      <c r="C212" s="444">
        <v>3</v>
      </c>
      <c r="D212" s="365" t="s">
        <v>1820</v>
      </c>
      <c r="E212" s="399" t="s">
        <v>673</v>
      </c>
      <c r="F212" s="365" t="s">
        <v>1821</v>
      </c>
      <c r="G212" s="372" t="s">
        <v>7644</v>
      </c>
      <c r="H212" s="395"/>
      <c r="I212" s="372" t="s">
        <v>1820</v>
      </c>
      <c r="J212" s="372" t="s">
        <v>7645</v>
      </c>
      <c r="K212" s="422" t="s">
        <v>7646</v>
      </c>
      <c r="L212" s="372" t="s">
        <v>658</v>
      </c>
      <c r="M212" s="394" t="s">
        <v>659</v>
      </c>
    </row>
    <row r="213" spans="1:13" ht="44.1" customHeight="1" x14ac:dyDescent="0.15">
      <c r="A213" s="436"/>
      <c r="B213" s="417"/>
      <c r="C213" s="444">
        <v>5</v>
      </c>
      <c r="D213" s="365" t="s">
        <v>1845</v>
      </c>
      <c r="E213" s="399" t="s">
        <v>746</v>
      </c>
      <c r="F213" s="365" t="s">
        <v>1864</v>
      </c>
      <c r="G213" s="372" t="s">
        <v>1865</v>
      </c>
      <c r="H213" s="401"/>
      <c r="I213" s="372" t="s">
        <v>1845</v>
      </c>
      <c r="J213" s="372" t="s">
        <v>7647</v>
      </c>
      <c r="K213" s="422" t="s">
        <v>498</v>
      </c>
      <c r="L213" s="422" t="s">
        <v>658</v>
      </c>
      <c r="M213" s="394" t="s">
        <v>659</v>
      </c>
    </row>
    <row r="214" spans="1:13" ht="44.1" customHeight="1" x14ac:dyDescent="0.15">
      <c r="A214" s="406">
        <v>66</v>
      </c>
      <c r="B214" s="410" t="s">
        <v>1974</v>
      </c>
      <c r="C214" s="403">
        <v>1</v>
      </c>
      <c r="D214" s="410" t="s">
        <v>1974</v>
      </c>
      <c r="E214" s="399" t="s">
        <v>654</v>
      </c>
      <c r="F214" s="365" t="s">
        <v>1978</v>
      </c>
      <c r="G214" s="372" t="s">
        <v>1984</v>
      </c>
      <c r="H214" s="392" t="s">
        <v>1974</v>
      </c>
      <c r="I214" s="405" t="s">
        <v>1974</v>
      </c>
      <c r="J214" s="372" t="s">
        <v>1985</v>
      </c>
      <c r="K214" s="422" t="s">
        <v>681</v>
      </c>
      <c r="L214" s="405" t="s">
        <v>658</v>
      </c>
      <c r="M214" s="393" t="s">
        <v>659</v>
      </c>
    </row>
    <row r="215" spans="1:13" ht="80.099999999999994" customHeight="1" x14ac:dyDescent="0.15">
      <c r="A215" s="408"/>
      <c r="B215" s="419"/>
      <c r="C215" s="409"/>
      <c r="D215" s="419"/>
      <c r="E215" s="390" t="s">
        <v>682</v>
      </c>
      <c r="F215" s="410" t="s">
        <v>1994</v>
      </c>
      <c r="G215" s="372" t="s">
        <v>578</v>
      </c>
      <c r="H215" s="395"/>
      <c r="I215" s="411"/>
      <c r="J215" s="372" t="s">
        <v>578</v>
      </c>
      <c r="K215" s="420" t="s">
        <v>7648</v>
      </c>
      <c r="L215" s="421"/>
      <c r="M215" s="396"/>
    </row>
    <row r="216" spans="1:13" ht="32.1" customHeight="1" x14ac:dyDescent="0.15">
      <c r="A216" s="408"/>
      <c r="B216" s="419"/>
      <c r="C216" s="409"/>
      <c r="D216" s="419"/>
      <c r="E216" s="398"/>
      <c r="F216" s="419"/>
      <c r="G216" s="372" t="s">
        <v>7649</v>
      </c>
      <c r="H216" s="395"/>
      <c r="I216" s="411"/>
      <c r="J216" s="372" t="s">
        <v>7649</v>
      </c>
      <c r="K216" s="421"/>
      <c r="L216" s="421"/>
      <c r="M216" s="396"/>
    </row>
    <row r="217" spans="1:13" ht="32.1" customHeight="1" x14ac:dyDescent="0.15">
      <c r="A217" s="408"/>
      <c r="B217" s="419"/>
      <c r="C217" s="409"/>
      <c r="D217" s="419"/>
      <c r="E217" s="398"/>
      <c r="F217" s="419"/>
      <c r="G217" s="296" t="s">
        <v>7650</v>
      </c>
      <c r="H217" s="395"/>
      <c r="I217" s="411"/>
      <c r="J217" s="372" t="s">
        <v>7650</v>
      </c>
      <c r="K217" s="423"/>
      <c r="L217" s="421"/>
      <c r="M217" s="396"/>
    </row>
    <row r="218" spans="1:13" ht="56.1" customHeight="1" x14ac:dyDescent="0.15">
      <c r="A218" s="408"/>
      <c r="B218" s="419"/>
      <c r="C218" s="409"/>
      <c r="D218" s="419"/>
      <c r="E218" s="398"/>
      <c r="F218" s="419"/>
      <c r="G218" s="372" t="s">
        <v>576</v>
      </c>
      <c r="H218" s="395"/>
      <c r="I218" s="411"/>
      <c r="J218" s="372" t="s">
        <v>7651</v>
      </c>
      <c r="K218" s="420" t="s">
        <v>498</v>
      </c>
      <c r="L218" s="421"/>
      <c r="M218" s="396"/>
    </row>
    <row r="219" spans="1:13" ht="44.1" customHeight="1" x14ac:dyDescent="0.15">
      <c r="A219" s="408"/>
      <c r="B219" s="419"/>
      <c r="C219" s="409"/>
      <c r="D219" s="419"/>
      <c r="E219" s="398"/>
      <c r="F219" s="419"/>
      <c r="G219" s="372" t="s">
        <v>1995</v>
      </c>
      <c r="H219" s="395"/>
      <c r="I219" s="411"/>
      <c r="J219" s="372" t="s">
        <v>7652</v>
      </c>
      <c r="K219" s="421"/>
      <c r="L219" s="421"/>
      <c r="M219" s="396"/>
    </row>
    <row r="220" spans="1:13" ht="44.1" customHeight="1" x14ac:dyDescent="0.15">
      <c r="A220" s="408"/>
      <c r="B220" s="419"/>
      <c r="C220" s="409"/>
      <c r="D220" s="419"/>
      <c r="E220" s="398"/>
      <c r="F220" s="419"/>
      <c r="G220" s="372" t="s">
        <v>7653</v>
      </c>
      <c r="H220" s="395"/>
      <c r="I220" s="411"/>
      <c r="J220" s="372" t="s">
        <v>7654</v>
      </c>
      <c r="K220" s="423"/>
      <c r="L220" s="421"/>
      <c r="M220" s="396"/>
    </row>
    <row r="221" spans="1:13" ht="68.099999999999994" customHeight="1" x14ac:dyDescent="0.15">
      <c r="A221" s="408"/>
      <c r="B221" s="419"/>
      <c r="C221" s="409"/>
      <c r="D221" s="419"/>
      <c r="E221" s="416"/>
      <c r="F221" s="417"/>
      <c r="G221" s="372" t="s">
        <v>7655</v>
      </c>
      <c r="H221" s="395"/>
      <c r="I221" s="411"/>
      <c r="J221" s="372" t="s">
        <v>7656</v>
      </c>
      <c r="K221" s="422" t="s">
        <v>586</v>
      </c>
      <c r="L221" s="421"/>
      <c r="M221" s="396"/>
    </row>
    <row r="222" spans="1:13" ht="44.1" customHeight="1" x14ac:dyDescent="0.15">
      <c r="A222" s="408"/>
      <c r="B222" s="419"/>
      <c r="C222" s="415"/>
      <c r="D222" s="417"/>
      <c r="E222" s="399" t="s">
        <v>750</v>
      </c>
      <c r="F222" s="365" t="s">
        <v>2019</v>
      </c>
      <c r="G222" s="372" t="s">
        <v>2020</v>
      </c>
      <c r="H222" s="395"/>
      <c r="I222" s="407"/>
      <c r="J222" s="372" t="s">
        <v>243</v>
      </c>
      <c r="K222" s="422" t="s">
        <v>664</v>
      </c>
      <c r="L222" s="423"/>
      <c r="M222" s="418"/>
    </row>
    <row r="223" spans="1:13" ht="44.1" customHeight="1" x14ac:dyDescent="0.15">
      <c r="A223" s="436"/>
      <c r="B223" s="417"/>
      <c r="C223" s="444">
        <v>2</v>
      </c>
      <c r="D223" s="365" t="s">
        <v>2030</v>
      </c>
      <c r="E223" s="399" t="s">
        <v>673</v>
      </c>
      <c r="F223" s="365" t="s">
        <v>2031</v>
      </c>
      <c r="G223" s="372" t="s">
        <v>2033</v>
      </c>
      <c r="H223" s="401"/>
      <c r="I223" s="372" t="s">
        <v>2030</v>
      </c>
      <c r="J223" s="372" t="s">
        <v>7657</v>
      </c>
      <c r="K223" s="422" t="s">
        <v>498</v>
      </c>
      <c r="L223" s="372" t="s">
        <v>658</v>
      </c>
      <c r="M223" s="394" t="s">
        <v>659</v>
      </c>
    </row>
    <row r="224" spans="1:13" ht="56.1" customHeight="1" x14ac:dyDescent="0.15">
      <c r="A224" s="406">
        <v>67</v>
      </c>
      <c r="B224" s="410" t="s">
        <v>2047</v>
      </c>
      <c r="C224" s="444">
        <v>1</v>
      </c>
      <c r="D224" s="365" t="s">
        <v>2047</v>
      </c>
      <c r="E224" s="399" t="s">
        <v>673</v>
      </c>
      <c r="F224" s="365" t="s">
        <v>2048</v>
      </c>
      <c r="G224" s="372" t="s">
        <v>1799</v>
      </c>
      <c r="H224" s="392" t="s">
        <v>2047</v>
      </c>
      <c r="I224" s="372" t="s">
        <v>2047</v>
      </c>
      <c r="J224" s="372" t="s">
        <v>7658</v>
      </c>
      <c r="K224" s="422" t="s">
        <v>498</v>
      </c>
      <c r="L224" s="372" t="s">
        <v>658</v>
      </c>
      <c r="M224" s="394" t="s">
        <v>659</v>
      </c>
    </row>
    <row r="225" spans="1:13" ht="44.1" customHeight="1" x14ac:dyDescent="0.15">
      <c r="A225" s="408"/>
      <c r="B225" s="419"/>
      <c r="C225" s="444">
        <v>2</v>
      </c>
      <c r="D225" s="365" t="s">
        <v>2068</v>
      </c>
      <c r="E225" s="399" t="s">
        <v>779</v>
      </c>
      <c r="F225" s="365" t="s">
        <v>2094</v>
      </c>
      <c r="G225" s="445" t="s">
        <v>588</v>
      </c>
      <c r="H225" s="395"/>
      <c r="I225" s="372" t="s">
        <v>2068</v>
      </c>
      <c r="J225" s="445" t="s">
        <v>7659</v>
      </c>
      <c r="K225" s="372" t="s">
        <v>1241</v>
      </c>
      <c r="L225" s="372" t="s">
        <v>658</v>
      </c>
      <c r="M225" s="394" t="s">
        <v>659</v>
      </c>
    </row>
    <row r="226" spans="1:13" ht="56.1" customHeight="1" x14ac:dyDescent="0.15">
      <c r="A226" s="408"/>
      <c r="B226" s="419"/>
      <c r="C226" s="403">
        <v>3</v>
      </c>
      <c r="D226" s="410" t="s">
        <v>2100</v>
      </c>
      <c r="E226" s="399" t="s">
        <v>673</v>
      </c>
      <c r="F226" s="365" t="s">
        <v>2101</v>
      </c>
      <c r="G226" s="372" t="s">
        <v>2102</v>
      </c>
      <c r="H226" s="395"/>
      <c r="I226" s="405" t="s">
        <v>2100</v>
      </c>
      <c r="J226" s="372" t="s">
        <v>7660</v>
      </c>
      <c r="K226" s="422" t="s">
        <v>586</v>
      </c>
      <c r="L226" s="405" t="s">
        <v>658</v>
      </c>
      <c r="M226" s="393" t="s">
        <v>659</v>
      </c>
    </row>
    <row r="227" spans="1:13" ht="32.1" customHeight="1" x14ac:dyDescent="0.15">
      <c r="A227" s="408"/>
      <c r="B227" s="419"/>
      <c r="C227" s="415"/>
      <c r="D227" s="417"/>
      <c r="E227" s="399" t="s">
        <v>688</v>
      </c>
      <c r="F227" s="492" t="s">
        <v>2115</v>
      </c>
      <c r="G227" s="372" t="s">
        <v>2118</v>
      </c>
      <c r="H227" s="395"/>
      <c r="I227" s="407"/>
      <c r="J227" s="372" t="s">
        <v>2119</v>
      </c>
      <c r="K227" s="422" t="s">
        <v>685</v>
      </c>
      <c r="L227" s="423"/>
      <c r="M227" s="418"/>
    </row>
    <row r="228" spans="1:13" ht="44.1" customHeight="1" x14ac:dyDescent="0.15">
      <c r="A228" s="408"/>
      <c r="B228" s="419"/>
      <c r="C228" s="403">
        <v>4</v>
      </c>
      <c r="D228" s="410" t="s">
        <v>2125</v>
      </c>
      <c r="E228" s="390" t="s">
        <v>673</v>
      </c>
      <c r="F228" s="410" t="s">
        <v>2126</v>
      </c>
      <c r="G228" s="372" t="s">
        <v>2129</v>
      </c>
      <c r="H228" s="395"/>
      <c r="I228" s="405" t="s">
        <v>2125</v>
      </c>
      <c r="J228" s="372" t="s">
        <v>7661</v>
      </c>
      <c r="K228" s="420" t="s">
        <v>498</v>
      </c>
      <c r="L228" s="405" t="s">
        <v>658</v>
      </c>
      <c r="M228" s="393" t="s">
        <v>659</v>
      </c>
    </row>
    <row r="229" spans="1:13" ht="32.1" customHeight="1" x14ac:dyDescent="0.15">
      <c r="A229" s="408"/>
      <c r="B229" s="419"/>
      <c r="C229" s="409"/>
      <c r="D229" s="419"/>
      <c r="E229" s="398"/>
      <c r="F229" s="419"/>
      <c r="G229" s="372" t="s">
        <v>2131</v>
      </c>
      <c r="H229" s="395"/>
      <c r="I229" s="411"/>
      <c r="J229" s="372" t="s">
        <v>2132</v>
      </c>
      <c r="K229" s="421"/>
      <c r="L229" s="411"/>
      <c r="M229" s="396"/>
    </row>
    <row r="230" spans="1:13" ht="32.1" customHeight="1" x14ac:dyDescent="0.15">
      <c r="A230" s="408"/>
      <c r="B230" s="419"/>
      <c r="C230" s="409"/>
      <c r="D230" s="419"/>
      <c r="E230" s="398"/>
      <c r="F230" s="419"/>
      <c r="G230" s="372" t="s">
        <v>6332</v>
      </c>
      <c r="H230" s="395"/>
      <c r="I230" s="411"/>
      <c r="J230" s="372" t="s">
        <v>7662</v>
      </c>
      <c r="K230" s="421"/>
      <c r="L230" s="411"/>
      <c r="M230" s="396"/>
    </row>
    <row r="231" spans="1:13" ht="32.1" customHeight="1" x14ac:dyDescent="0.15">
      <c r="A231" s="408"/>
      <c r="B231" s="419"/>
      <c r="C231" s="409"/>
      <c r="D231" s="419"/>
      <c r="E231" s="398"/>
      <c r="F231" s="419"/>
      <c r="G231" s="372" t="s">
        <v>7663</v>
      </c>
      <c r="H231" s="395"/>
      <c r="I231" s="411"/>
      <c r="J231" s="372" t="s">
        <v>7664</v>
      </c>
      <c r="K231" s="423"/>
      <c r="L231" s="411"/>
      <c r="M231" s="396"/>
    </row>
    <row r="232" spans="1:13" ht="32.1" customHeight="1" x14ac:dyDescent="0.15">
      <c r="A232" s="436"/>
      <c r="B232" s="417"/>
      <c r="C232" s="415"/>
      <c r="D232" s="417"/>
      <c r="E232" s="416"/>
      <c r="F232" s="417"/>
      <c r="G232" s="372" t="s">
        <v>6338</v>
      </c>
      <c r="H232" s="401"/>
      <c r="I232" s="407"/>
      <c r="J232" s="372" t="s">
        <v>7665</v>
      </c>
      <c r="K232" s="422" t="s">
        <v>681</v>
      </c>
      <c r="L232" s="423"/>
      <c r="M232" s="418"/>
    </row>
    <row r="233" spans="1:13" ht="44.1" customHeight="1" x14ac:dyDescent="0.15">
      <c r="A233" s="406">
        <v>68</v>
      </c>
      <c r="B233" s="410" t="s">
        <v>2146</v>
      </c>
      <c r="C233" s="444">
        <v>2</v>
      </c>
      <c r="D233" s="365" t="s">
        <v>2147</v>
      </c>
      <c r="E233" s="399" t="s">
        <v>673</v>
      </c>
      <c r="F233" s="365" t="s">
        <v>2148</v>
      </c>
      <c r="G233" s="372" t="s">
        <v>7666</v>
      </c>
      <c r="H233" s="392" t="s">
        <v>2146</v>
      </c>
      <c r="I233" s="372" t="s">
        <v>2147</v>
      </c>
      <c r="J233" s="372" t="s">
        <v>7667</v>
      </c>
      <c r="K233" s="422" t="s">
        <v>498</v>
      </c>
      <c r="L233" s="372" t="s">
        <v>658</v>
      </c>
      <c r="M233" s="394" t="s">
        <v>659</v>
      </c>
    </row>
    <row r="234" spans="1:13" ht="44.1" customHeight="1" x14ac:dyDescent="0.15">
      <c r="A234" s="369"/>
      <c r="B234" s="361"/>
      <c r="C234" s="352">
        <v>3</v>
      </c>
      <c r="D234" s="347" t="s">
        <v>6342</v>
      </c>
      <c r="E234" s="350" t="s">
        <v>673</v>
      </c>
      <c r="F234" s="216" t="s">
        <v>7668</v>
      </c>
      <c r="G234" s="203" t="s">
        <v>7669</v>
      </c>
      <c r="H234" s="210"/>
      <c r="I234" s="192" t="s">
        <v>6342</v>
      </c>
      <c r="J234" s="203" t="s">
        <v>7670</v>
      </c>
      <c r="K234" s="354" t="s">
        <v>498</v>
      </c>
      <c r="L234" s="192" t="s">
        <v>658</v>
      </c>
      <c r="M234" s="172" t="s">
        <v>659</v>
      </c>
    </row>
    <row r="235" spans="1:13" ht="56.1" customHeight="1" x14ac:dyDescent="0.15">
      <c r="A235" s="408"/>
      <c r="B235" s="419"/>
      <c r="C235" s="415"/>
      <c r="D235" s="417"/>
      <c r="E235" s="399" t="s">
        <v>654</v>
      </c>
      <c r="F235" s="365" t="s">
        <v>7671</v>
      </c>
      <c r="G235" s="372" t="s">
        <v>7672</v>
      </c>
      <c r="H235" s="395"/>
      <c r="I235" s="407"/>
      <c r="J235" s="372" t="s">
        <v>7673</v>
      </c>
      <c r="K235" s="422" t="s">
        <v>586</v>
      </c>
      <c r="L235" s="407"/>
      <c r="M235" s="418"/>
    </row>
    <row r="236" spans="1:13" ht="44.1" customHeight="1" x14ac:dyDescent="0.15">
      <c r="A236" s="436"/>
      <c r="B236" s="417"/>
      <c r="C236" s="444">
        <v>4</v>
      </c>
      <c r="D236" s="365" t="s">
        <v>2159</v>
      </c>
      <c r="E236" s="399" t="s">
        <v>673</v>
      </c>
      <c r="F236" s="365" t="s">
        <v>2160</v>
      </c>
      <c r="G236" s="372" t="s">
        <v>2161</v>
      </c>
      <c r="H236" s="401"/>
      <c r="I236" s="372" t="s">
        <v>2159</v>
      </c>
      <c r="J236" s="372" t="s">
        <v>7674</v>
      </c>
      <c r="K236" s="422" t="s">
        <v>498</v>
      </c>
      <c r="L236" s="372" t="s">
        <v>658</v>
      </c>
      <c r="M236" s="394" t="s">
        <v>659</v>
      </c>
    </row>
    <row r="237" spans="1:13" ht="32.1" customHeight="1" x14ac:dyDescent="0.15">
      <c r="A237" s="406">
        <v>69</v>
      </c>
      <c r="B237" s="410" t="s">
        <v>2175</v>
      </c>
      <c r="C237" s="403">
        <v>3</v>
      </c>
      <c r="D237" s="410" t="s">
        <v>2230</v>
      </c>
      <c r="E237" s="399" t="s">
        <v>673</v>
      </c>
      <c r="F237" s="365" t="s">
        <v>2231</v>
      </c>
      <c r="G237" s="372" t="s">
        <v>2232</v>
      </c>
      <c r="H237" s="392" t="s">
        <v>2175</v>
      </c>
      <c r="I237" s="405" t="s">
        <v>2230</v>
      </c>
      <c r="J237" s="372" t="s">
        <v>2233</v>
      </c>
      <c r="K237" s="420" t="s">
        <v>498</v>
      </c>
      <c r="L237" s="405" t="s">
        <v>658</v>
      </c>
      <c r="M237" s="393" t="s">
        <v>659</v>
      </c>
    </row>
    <row r="238" spans="1:13" ht="56.1" customHeight="1" x14ac:dyDescent="0.15">
      <c r="A238" s="408"/>
      <c r="B238" s="419"/>
      <c r="C238" s="409"/>
      <c r="D238" s="419"/>
      <c r="E238" s="399" t="s">
        <v>654</v>
      </c>
      <c r="F238" s="365" t="s">
        <v>2234</v>
      </c>
      <c r="G238" s="372" t="s">
        <v>2235</v>
      </c>
      <c r="H238" s="395"/>
      <c r="I238" s="411"/>
      <c r="J238" s="372" t="s">
        <v>7675</v>
      </c>
      <c r="K238" s="421"/>
      <c r="L238" s="421"/>
      <c r="M238" s="396"/>
    </row>
    <row r="239" spans="1:13" ht="32.1" customHeight="1" x14ac:dyDescent="0.15">
      <c r="A239" s="408"/>
      <c r="B239" s="419"/>
      <c r="C239" s="409"/>
      <c r="D239" s="419"/>
      <c r="E239" s="390" t="s">
        <v>750</v>
      </c>
      <c r="F239" s="410" t="s">
        <v>2256</v>
      </c>
      <c r="G239" s="372" t="s">
        <v>2258</v>
      </c>
      <c r="H239" s="395"/>
      <c r="I239" s="411"/>
      <c r="J239" s="372" t="s">
        <v>2259</v>
      </c>
      <c r="K239" s="421"/>
      <c r="L239" s="421"/>
      <c r="M239" s="396"/>
    </row>
    <row r="240" spans="1:13" ht="32.1" customHeight="1" x14ac:dyDescent="0.15">
      <c r="A240" s="408"/>
      <c r="B240" s="419"/>
      <c r="C240" s="409"/>
      <c r="D240" s="419"/>
      <c r="E240" s="398"/>
      <c r="F240" s="419"/>
      <c r="G240" s="372" t="s">
        <v>7676</v>
      </c>
      <c r="H240" s="395"/>
      <c r="I240" s="411"/>
      <c r="J240" s="372" t="s">
        <v>7677</v>
      </c>
      <c r="K240" s="423"/>
      <c r="L240" s="421"/>
      <c r="M240" s="396"/>
    </row>
    <row r="241" spans="1:13" ht="44.1" customHeight="1" x14ac:dyDescent="0.15">
      <c r="A241" s="436"/>
      <c r="B241" s="417"/>
      <c r="C241" s="415"/>
      <c r="D241" s="417"/>
      <c r="E241" s="416"/>
      <c r="F241" s="417"/>
      <c r="G241" s="372" t="s">
        <v>6357</v>
      </c>
      <c r="H241" s="401"/>
      <c r="I241" s="407"/>
      <c r="J241" s="372" t="s">
        <v>6357</v>
      </c>
      <c r="K241" s="422" t="s">
        <v>1241</v>
      </c>
      <c r="L241" s="423"/>
      <c r="M241" s="418"/>
    </row>
    <row r="242" spans="1:13" ht="68.099999999999994" customHeight="1" x14ac:dyDescent="0.15">
      <c r="A242" s="406">
        <v>71</v>
      </c>
      <c r="B242" s="410" t="s">
        <v>2290</v>
      </c>
      <c r="C242" s="403">
        <v>1</v>
      </c>
      <c r="D242" s="410" t="s">
        <v>2291</v>
      </c>
      <c r="E242" s="399" t="s">
        <v>673</v>
      </c>
      <c r="F242" s="365" t="s">
        <v>2292</v>
      </c>
      <c r="G242" s="372" t="s">
        <v>7678</v>
      </c>
      <c r="H242" s="392" t="s">
        <v>2290</v>
      </c>
      <c r="I242" s="405" t="s">
        <v>2291</v>
      </c>
      <c r="J242" s="372" t="s">
        <v>7679</v>
      </c>
      <c r="K242" s="372" t="s">
        <v>498</v>
      </c>
      <c r="L242" s="372" t="s">
        <v>658</v>
      </c>
      <c r="M242" s="394" t="s">
        <v>659</v>
      </c>
    </row>
    <row r="243" spans="1:13" ht="56.1" customHeight="1" x14ac:dyDescent="0.15">
      <c r="A243" s="408"/>
      <c r="B243" s="493"/>
      <c r="C243" s="409"/>
      <c r="D243" s="419"/>
      <c r="E243" s="399" t="s">
        <v>654</v>
      </c>
      <c r="F243" s="365" t="s">
        <v>2300</v>
      </c>
      <c r="G243" s="394" t="s">
        <v>7680</v>
      </c>
      <c r="H243" s="395"/>
      <c r="I243" s="411"/>
      <c r="J243" s="394" t="s">
        <v>7681</v>
      </c>
      <c r="K243" s="372" t="s">
        <v>586</v>
      </c>
      <c r="L243" s="372" t="s">
        <v>852</v>
      </c>
      <c r="M243" s="394" t="s">
        <v>2038</v>
      </c>
    </row>
    <row r="244" spans="1:13" ht="44.1" customHeight="1" x14ac:dyDescent="0.15">
      <c r="A244" s="408"/>
      <c r="B244" s="419"/>
      <c r="C244" s="415"/>
      <c r="D244" s="417"/>
      <c r="E244" s="399" t="s">
        <v>688</v>
      </c>
      <c r="F244" s="365" t="s">
        <v>2306</v>
      </c>
      <c r="G244" s="372" t="s">
        <v>2307</v>
      </c>
      <c r="H244" s="395"/>
      <c r="I244" s="407"/>
      <c r="J244" s="372" t="s">
        <v>7682</v>
      </c>
      <c r="K244" s="372" t="s">
        <v>498</v>
      </c>
      <c r="L244" s="372" t="s">
        <v>658</v>
      </c>
      <c r="M244" s="394" t="s">
        <v>659</v>
      </c>
    </row>
    <row r="245" spans="1:13" ht="56.1" customHeight="1" x14ac:dyDescent="0.15">
      <c r="A245" s="408"/>
      <c r="B245" s="419"/>
      <c r="C245" s="403">
        <v>2</v>
      </c>
      <c r="D245" s="410" t="s">
        <v>2290</v>
      </c>
      <c r="E245" s="399" t="s">
        <v>654</v>
      </c>
      <c r="F245" s="365" t="s">
        <v>2319</v>
      </c>
      <c r="G245" s="372" t="s">
        <v>2320</v>
      </c>
      <c r="H245" s="395"/>
      <c r="I245" s="405" t="s">
        <v>2290</v>
      </c>
      <c r="J245" s="372" t="s">
        <v>7683</v>
      </c>
      <c r="K245" s="405" t="s">
        <v>498</v>
      </c>
      <c r="L245" s="405" t="s">
        <v>658</v>
      </c>
      <c r="M245" s="393" t="s">
        <v>659</v>
      </c>
    </row>
    <row r="246" spans="1:13" ht="44.1" customHeight="1" x14ac:dyDescent="0.15">
      <c r="A246" s="408"/>
      <c r="B246" s="419"/>
      <c r="C246" s="409"/>
      <c r="D246" s="419"/>
      <c r="E246" s="399" t="s">
        <v>682</v>
      </c>
      <c r="F246" s="365" t="s">
        <v>2322</v>
      </c>
      <c r="G246" s="372" t="s">
        <v>2323</v>
      </c>
      <c r="H246" s="395"/>
      <c r="I246" s="411"/>
      <c r="J246" s="372" t="s">
        <v>7684</v>
      </c>
      <c r="K246" s="411"/>
      <c r="L246" s="411"/>
      <c r="M246" s="396"/>
    </row>
    <row r="247" spans="1:13" ht="44.1" customHeight="1" x14ac:dyDescent="0.15">
      <c r="A247" s="408"/>
      <c r="B247" s="419"/>
      <c r="C247" s="415"/>
      <c r="D247" s="417"/>
      <c r="E247" s="399" t="s">
        <v>688</v>
      </c>
      <c r="F247" s="365" t="s">
        <v>2325</v>
      </c>
      <c r="G247" s="372" t="s">
        <v>2326</v>
      </c>
      <c r="H247" s="395"/>
      <c r="I247" s="407"/>
      <c r="J247" s="372" t="s">
        <v>7685</v>
      </c>
      <c r="K247" s="407"/>
      <c r="L247" s="407"/>
      <c r="M247" s="418"/>
    </row>
    <row r="248" spans="1:13" ht="80.099999999999994" customHeight="1" x14ac:dyDescent="0.15">
      <c r="A248" s="408"/>
      <c r="B248" s="419"/>
      <c r="C248" s="444">
        <v>4</v>
      </c>
      <c r="D248" s="365" t="s">
        <v>7686</v>
      </c>
      <c r="E248" s="399" t="s">
        <v>654</v>
      </c>
      <c r="F248" s="400" t="s">
        <v>7687</v>
      </c>
      <c r="G248" s="372" t="s">
        <v>7688</v>
      </c>
      <c r="H248" s="395"/>
      <c r="I248" s="372" t="s">
        <v>7686</v>
      </c>
      <c r="J248" s="372" t="s">
        <v>7689</v>
      </c>
      <c r="K248" s="372" t="s">
        <v>498</v>
      </c>
      <c r="L248" s="372" t="s">
        <v>658</v>
      </c>
      <c r="M248" s="394" t="s">
        <v>659</v>
      </c>
    </row>
    <row r="249" spans="1:13" ht="44.1" customHeight="1" x14ac:dyDescent="0.15">
      <c r="A249" s="408"/>
      <c r="B249" s="419"/>
      <c r="C249" s="403">
        <v>5</v>
      </c>
      <c r="D249" s="410" t="s">
        <v>2336</v>
      </c>
      <c r="E249" s="399" t="s">
        <v>673</v>
      </c>
      <c r="F249" s="365" t="s">
        <v>7690</v>
      </c>
      <c r="G249" s="372" t="s">
        <v>2340</v>
      </c>
      <c r="H249" s="395"/>
      <c r="I249" s="405" t="s">
        <v>2336</v>
      </c>
      <c r="J249" s="372" t="s">
        <v>7691</v>
      </c>
      <c r="K249" s="420" t="s">
        <v>498</v>
      </c>
      <c r="L249" s="405" t="s">
        <v>658</v>
      </c>
      <c r="M249" s="393" t="s">
        <v>659</v>
      </c>
    </row>
    <row r="250" spans="1:13" ht="44.1" customHeight="1" x14ac:dyDescent="0.15">
      <c r="A250" s="436"/>
      <c r="B250" s="417"/>
      <c r="C250" s="415"/>
      <c r="D250" s="417"/>
      <c r="E250" s="399" t="s">
        <v>654</v>
      </c>
      <c r="F250" s="365" t="s">
        <v>2344</v>
      </c>
      <c r="G250" s="372" t="s">
        <v>2345</v>
      </c>
      <c r="H250" s="401"/>
      <c r="I250" s="407"/>
      <c r="J250" s="372" t="s">
        <v>7692</v>
      </c>
      <c r="K250" s="423"/>
      <c r="L250" s="423"/>
      <c r="M250" s="418"/>
    </row>
    <row r="251" spans="1:13" ht="56.1" customHeight="1" x14ac:dyDescent="0.15">
      <c r="A251" s="406">
        <v>72</v>
      </c>
      <c r="B251" s="410" t="s">
        <v>2373</v>
      </c>
      <c r="C251" s="403">
        <v>1</v>
      </c>
      <c r="D251" s="410" t="s">
        <v>2373</v>
      </c>
      <c r="E251" s="390" t="s">
        <v>673</v>
      </c>
      <c r="F251" s="410" t="s">
        <v>2374</v>
      </c>
      <c r="G251" s="372" t="s">
        <v>7693</v>
      </c>
      <c r="H251" s="392" t="s">
        <v>2373</v>
      </c>
      <c r="I251" s="405" t="s">
        <v>2373</v>
      </c>
      <c r="J251" s="372" t="s">
        <v>7694</v>
      </c>
      <c r="K251" s="405" t="s">
        <v>498</v>
      </c>
      <c r="L251" s="405" t="s">
        <v>658</v>
      </c>
      <c r="M251" s="393" t="s">
        <v>659</v>
      </c>
    </row>
    <row r="252" spans="1:13" ht="44.1" customHeight="1" x14ac:dyDescent="0.15">
      <c r="A252" s="408"/>
      <c r="B252" s="419"/>
      <c r="C252" s="409"/>
      <c r="D252" s="419"/>
      <c r="E252" s="416"/>
      <c r="F252" s="417"/>
      <c r="G252" s="372" t="s">
        <v>7695</v>
      </c>
      <c r="H252" s="395"/>
      <c r="I252" s="411"/>
      <c r="J252" s="372" t="s">
        <v>7696</v>
      </c>
      <c r="K252" s="411"/>
      <c r="L252" s="411"/>
      <c r="M252" s="396"/>
    </row>
    <row r="253" spans="1:13" ht="56.1" customHeight="1" x14ac:dyDescent="0.15">
      <c r="A253" s="408"/>
      <c r="B253" s="419"/>
      <c r="C253" s="409"/>
      <c r="D253" s="419"/>
      <c r="E253" s="390" t="s">
        <v>654</v>
      </c>
      <c r="F253" s="410" t="s">
        <v>2377</v>
      </c>
      <c r="G253" s="372" t="s">
        <v>2378</v>
      </c>
      <c r="H253" s="395"/>
      <c r="I253" s="411"/>
      <c r="J253" s="372" t="s">
        <v>7697</v>
      </c>
      <c r="K253" s="411"/>
      <c r="L253" s="411"/>
      <c r="M253" s="396"/>
    </row>
    <row r="254" spans="1:13" ht="32.1" customHeight="1" x14ac:dyDescent="0.15">
      <c r="A254" s="408"/>
      <c r="B254" s="419"/>
      <c r="C254" s="409"/>
      <c r="D254" s="419"/>
      <c r="E254" s="398"/>
      <c r="F254" s="419"/>
      <c r="G254" s="372" t="s">
        <v>7698</v>
      </c>
      <c r="H254" s="395"/>
      <c r="I254" s="411"/>
      <c r="J254" s="372" t="s">
        <v>7699</v>
      </c>
      <c r="K254" s="411"/>
      <c r="L254" s="411"/>
      <c r="M254" s="396"/>
    </row>
    <row r="255" spans="1:13" ht="44.1" customHeight="1" x14ac:dyDescent="0.15">
      <c r="A255" s="408"/>
      <c r="B255" s="419"/>
      <c r="C255" s="409"/>
      <c r="D255" s="419"/>
      <c r="E255" s="398"/>
      <c r="F255" s="419"/>
      <c r="G255" s="372" t="s">
        <v>7700</v>
      </c>
      <c r="H255" s="395"/>
      <c r="I255" s="411"/>
      <c r="J255" s="372" t="s">
        <v>7701</v>
      </c>
      <c r="K255" s="407"/>
      <c r="L255" s="411"/>
      <c r="M255" s="396"/>
    </row>
    <row r="256" spans="1:13" ht="56.1" customHeight="1" x14ac:dyDescent="0.15">
      <c r="A256" s="369"/>
      <c r="B256" s="361"/>
      <c r="C256" s="358"/>
      <c r="D256" s="361"/>
      <c r="E256" s="368"/>
      <c r="F256" s="361"/>
      <c r="G256" s="203" t="s">
        <v>600</v>
      </c>
      <c r="H256" s="210"/>
      <c r="I256" s="210"/>
      <c r="J256" s="203" t="s">
        <v>7702</v>
      </c>
      <c r="K256" s="192" t="s">
        <v>586</v>
      </c>
      <c r="L256" s="210"/>
      <c r="M256" s="373"/>
    </row>
    <row r="257" spans="1:13" ht="44.1" customHeight="1" x14ac:dyDescent="0.15">
      <c r="A257" s="369"/>
      <c r="B257" s="361"/>
      <c r="C257" s="358"/>
      <c r="D257" s="361"/>
      <c r="E257" s="368"/>
      <c r="F257" s="361"/>
      <c r="G257" s="203" t="s">
        <v>2384</v>
      </c>
      <c r="H257" s="210"/>
      <c r="I257" s="210"/>
      <c r="J257" s="203" t="s">
        <v>7703</v>
      </c>
      <c r="K257" s="210"/>
      <c r="L257" s="210"/>
      <c r="M257" s="373"/>
    </row>
    <row r="258" spans="1:13" ht="44.1" customHeight="1" x14ac:dyDescent="0.15">
      <c r="A258" s="369"/>
      <c r="B258" s="361"/>
      <c r="C258" s="358"/>
      <c r="D258" s="361"/>
      <c r="E258" s="355"/>
      <c r="F258" s="348"/>
      <c r="G258" s="203" t="s">
        <v>7704</v>
      </c>
      <c r="H258" s="210"/>
      <c r="I258" s="210"/>
      <c r="J258" s="203" t="s">
        <v>7705</v>
      </c>
      <c r="K258" s="208"/>
      <c r="L258" s="210"/>
      <c r="M258" s="373"/>
    </row>
    <row r="259" spans="1:13" ht="44.1" customHeight="1" x14ac:dyDescent="0.15">
      <c r="A259" s="408"/>
      <c r="B259" s="419"/>
      <c r="C259" s="409"/>
      <c r="D259" s="419"/>
      <c r="E259" s="399" t="s">
        <v>682</v>
      </c>
      <c r="F259" s="365" t="s">
        <v>2386</v>
      </c>
      <c r="G259" s="372" t="s">
        <v>2387</v>
      </c>
      <c r="H259" s="395"/>
      <c r="I259" s="411"/>
      <c r="J259" s="372" t="s">
        <v>7706</v>
      </c>
      <c r="K259" s="372" t="s">
        <v>586</v>
      </c>
      <c r="L259" s="411"/>
      <c r="M259" s="396"/>
    </row>
    <row r="260" spans="1:13" ht="56.1" customHeight="1" x14ac:dyDescent="0.15">
      <c r="A260" s="408"/>
      <c r="B260" s="419"/>
      <c r="C260" s="409"/>
      <c r="D260" s="419"/>
      <c r="E260" s="390" t="s">
        <v>688</v>
      </c>
      <c r="F260" s="410" t="s">
        <v>2391</v>
      </c>
      <c r="G260" s="372" t="s">
        <v>2392</v>
      </c>
      <c r="H260" s="395"/>
      <c r="I260" s="411"/>
      <c r="J260" s="372" t="s">
        <v>7707</v>
      </c>
      <c r="K260" s="405" t="s">
        <v>681</v>
      </c>
      <c r="L260" s="411"/>
      <c r="M260" s="396"/>
    </row>
    <row r="261" spans="1:13" ht="44.1" customHeight="1" x14ac:dyDescent="0.15">
      <c r="A261" s="408"/>
      <c r="B261" s="419"/>
      <c r="C261" s="409"/>
      <c r="D261" s="419"/>
      <c r="E261" s="398"/>
      <c r="F261" s="419"/>
      <c r="G261" s="372" t="s">
        <v>7708</v>
      </c>
      <c r="H261" s="395"/>
      <c r="I261" s="411"/>
      <c r="J261" s="372" t="s">
        <v>7709</v>
      </c>
      <c r="K261" s="407"/>
      <c r="L261" s="411"/>
      <c r="M261" s="396"/>
    </row>
    <row r="262" spans="1:13" ht="44.1" customHeight="1" x14ac:dyDescent="0.15">
      <c r="A262" s="408"/>
      <c r="B262" s="419"/>
      <c r="C262" s="409"/>
      <c r="D262" s="419"/>
      <c r="E262" s="416"/>
      <c r="F262" s="417"/>
      <c r="G262" s="372" t="s">
        <v>2394</v>
      </c>
      <c r="H262" s="395"/>
      <c r="I262" s="411"/>
      <c r="J262" s="372" t="s">
        <v>7710</v>
      </c>
      <c r="K262" s="372" t="s">
        <v>498</v>
      </c>
      <c r="L262" s="411"/>
      <c r="M262" s="396"/>
    </row>
    <row r="263" spans="1:13" ht="32.1" customHeight="1" x14ac:dyDescent="0.15">
      <c r="A263" s="408"/>
      <c r="B263" s="419"/>
      <c r="C263" s="409"/>
      <c r="D263" s="419"/>
      <c r="E263" s="399" t="s">
        <v>762</v>
      </c>
      <c r="F263" s="365" t="s">
        <v>2401</v>
      </c>
      <c r="G263" s="372" t="s">
        <v>2402</v>
      </c>
      <c r="H263" s="395"/>
      <c r="I263" s="411"/>
      <c r="J263" s="372" t="s">
        <v>7711</v>
      </c>
      <c r="K263" s="372" t="s">
        <v>586</v>
      </c>
      <c r="L263" s="411"/>
      <c r="M263" s="396"/>
    </row>
    <row r="264" spans="1:13" ht="44.1" customHeight="1" x14ac:dyDescent="0.15">
      <c r="A264" s="408"/>
      <c r="B264" s="419"/>
      <c r="C264" s="415"/>
      <c r="D264" s="417"/>
      <c r="E264" s="399" t="s">
        <v>772</v>
      </c>
      <c r="F264" s="365" t="s">
        <v>2404</v>
      </c>
      <c r="G264" s="372" t="s">
        <v>2405</v>
      </c>
      <c r="H264" s="395"/>
      <c r="I264" s="407"/>
      <c r="J264" s="372" t="s">
        <v>2406</v>
      </c>
      <c r="K264" s="372" t="s">
        <v>681</v>
      </c>
      <c r="L264" s="407"/>
      <c r="M264" s="418"/>
    </row>
    <row r="265" spans="1:13" ht="56.1" customHeight="1" x14ac:dyDescent="0.15">
      <c r="A265" s="408"/>
      <c r="B265" s="419"/>
      <c r="C265" s="403">
        <v>2</v>
      </c>
      <c r="D265" s="391" t="s">
        <v>7712</v>
      </c>
      <c r="E265" s="390" t="s">
        <v>654</v>
      </c>
      <c r="F265" s="410" t="s">
        <v>2411</v>
      </c>
      <c r="G265" s="372" t="s">
        <v>2412</v>
      </c>
      <c r="H265" s="395"/>
      <c r="I265" s="405" t="s">
        <v>7712</v>
      </c>
      <c r="J265" s="372" t="s">
        <v>7713</v>
      </c>
      <c r="K265" s="405" t="s">
        <v>586</v>
      </c>
      <c r="L265" s="405" t="s">
        <v>658</v>
      </c>
      <c r="M265" s="405" t="s">
        <v>659</v>
      </c>
    </row>
    <row r="266" spans="1:13" ht="44.1" customHeight="1" x14ac:dyDescent="0.15">
      <c r="A266" s="408"/>
      <c r="B266" s="419"/>
      <c r="C266" s="409"/>
      <c r="D266" s="413"/>
      <c r="E266" s="416"/>
      <c r="F266" s="417"/>
      <c r="G266" s="372" t="s">
        <v>7714</v>
      </c>
      <c r="H266" s="395"/>
      <c r="I266" s="411"/>
      <c r="J266" s="372" t="s">
        <v>7715</v>
      </c>
      <c r="K266" s="411"/>
      <c r="L266" s="411"/>
      <c r="M266" s="411"/>
    </row>
    <row r="267" spans="1:13" ht="56.1" customHeight="1" x14ac:dyDescent="0.15">
      <c r="A267" s="408"/>
      <c r="B267" s="419"/>
      <c r="C267" s="409"/>
      <c r="D267" s="413"/>
      <c r="E267" s="399" t="s">
        <v>682</v>
      </c>
      <c r="F267" s="365" t="s">
        <v>2414</v>
      </c>
      <c r="G267" s="372" t="s">
        <v>2415</v>
      </c>
      <c r="H267" s="395"/>
      <c r="I267" s="411"/>
      <c r="J267" s="372" t="s">
        <v>7716</v>
      </c>
      <c r="K267" s="411"/>
      <c r="L267" s="411"/>
      <c r="M267" s="411"/>
    </row>
    <row r="268" spans="1:13" ht="44.1" customHeight="1" x14ac:dyDescent="0.15">
      <c r="A268" s="408"/>
      <c r="B268" s="419"/>
      <c r="C268" s="415"/>
      <c r="D268" s="417"/>
      <c r="E268" s="399" t="s">
        <v>746</v>
      </c>
      <c r="F268" s="365" t="s">
        <v>2420</v>
      </c>
      <c r="G268" s="372" t="s">
        <v>2421</v>
      </c>
      <c r="H268" s="395"/>
      <c r="I268" s="407"/>
      <c r="J268" s="372" t="s">
        <v>7717</v>
      </c>
      <c r="K268" s="407"/>
      <c r="L268" s="407"/>
      <c r="M268" s="407"/>
    </row>
    <row r="269" spans="1:13" ht="44.1" customHeight="1" x14ac:dyDescent="0.15">
      <c r="A269" s="408"/>
      <c r="B269" s="419"/>
      <c r="C269" s="403">
        <v>3</v>
      </c>
      <c r="D269" s="410" t="s">
        <v>2435</v>
      </c>
      <c r="E269" s="390" t="s">
        <v>682</v>
      </c>
      <c r="F269" s="410" t="s">
        <v>2444</v>
      </c>
      <c r="G269" s="372" t="s">
        <v>7718</v>
      </c>
      <c r="H269" s="395"/>
      <c r="I269" s="405" t="s">
        <v>2435</v>
      </c>
      <c r="J269" s="372" t="s">
        <v>7719</v>
      </c>
      <c r="K269" s="372" t="s">
        <v>586</v>
      </c>
      <c r="L269" s="405" t="s">
        <v>658</v>
      </c>
      <c r="M269" s="393" t="s">
        <v>659</v>
      </c>
    </row>
    <row r="270" spans="1:13" ht="44.1" customHeight="1" x14ac:dyDescent="0.15">
      <c r="A270" s="408"/>
      <c r="B270" s="419"/>
      <c r="C270" s="409"/>
      <c r="D270" s="419"/>
      <c r="E270" s="416"/>
      <c r="F270" s="417"/>
      <c r="G270" s="372" t="s">
        <v>311</v>
      </c>
      <c r="H270" s="395"/>
      <c r="I270" s="411"/>
      <c r="J270" s="372" t="s">
        <v>7720</v>
      </c>
      <c r="K270" s="372" t="s">
        <v>1241</v>
      </c>
      <c r="L270" s="411"/>
      <c r="M270" s="396"/>
    </row>
    <row r="271" spans="1:13" ht="44.1" customHeight="1" x14ac:dyDescent="0.15">
      <c r="A271" s="408"/>
      <c r="B271" s="419"/>
      <c r="C271" s="415"/>
      <c r="D271" s="417"/>
      <c r="E271" s="399" t="s">
        <v>688</v>
      </c>
      <c r="F271" s="365" t="s">
        <v>2449</v>
      </c>
      <c r="G271" s="372" t="s">
        <v>2450</v>
      </c>
      <c r="H271" s="395"/>
      <c r="I271" s="407"/>
      <c r="J271" s="372" t="s">
        <v>7721</v>
      </c>
      <c r="K271" s="372" t="s">
        <v>586</v>
      </c>
      <c r="L271" s="407"/>
      <c r="M271" s="418"/>
    </row>
    <row r="272" spans="1:13" ht="56.1" customHeight="1" x14ac:dyDescent="0.15">
      <c r="A272" s="408"/>
      <c r="B272" s="419"/>
      <c r="C272" s="403">
        <v>4</v>
      </c>
      <c r="D272" s="410" t="s">
        <v>2452</v>
      </c>
      <c r="E272" s="390" t="s">
        <v>654</v>
      </c>
      <c r="F272" s="410" t="s">
        <v>2456</v>
      </c>
      <c r="G272" s="372" t="s">
        <v>2459</v>
      </c>
      <c r="H272" s="395"/>
      <c r="I272" s="405" t="s">
        <v>2452</v>
      </c>
      <c r="J272" s="372" t="s">
        <v>7722</v>
      </c>
      <c r="K272" s="405" t="s">
        <v>681</v>
      </c>
      <c r="L272" s="405" t="s">
        <v>658</v>
      </c>
      <c r="M272" s="393" t="s">
        <v>659</v>
      </c>
    </row>
    <row r="273" spans="1:13" ht="44.1" customHeight="1" x14ac:dyDescent="0.15">
      <c r="A273" s="408"/>
      <c r="B273" s="419"/>
      <c r="C273" s="409"/>
      <c r="D273" s="419"/>
      <c r="E273" s="416"/>
      <c r="F273" s="417"/>
      <c r="G273" s="372" t="s">
        <v>2460</v>
      </c>
      <c r="H273" s="395"/>
      <c r="I273" s="411"/>
      <c r="J273" s="372" t="s">
        <v>313</v>
      </c>
      <c r="K273" s="407"/>
      <c r="L273" s="411"/>
      <c r="M273" s="396"/>
    </row>
    <row r="274" spans="1:13" ht="44.1" customHeight="1" x14ac:dyDescent="0.15">
      <c r="A274" s="408"/>
      <c r="B274" s="419"/>
      <c r="C274" s="409"/>
      <c r="D274" s="419"/>
      <c r="E274" s="390" t="s">
        <v>682</v>
      </c>
      <c r="F274" s="410" t="s">
        <v>2465</v>
      </c>
      <c r="G274" s="372" t="s">
        <v>2466</v>
      </c>
      <c r="H274" s="395"/>
      <c r="I274" s="411"/>
      <c r="J274" s="372" t="s">
        <v>2467</v>
      </c>
      <c r="K274" s="394" t="s">
        <v>664</v>
      </c>
      <c r="L274" s="411"/>
      <c r="M274" s="396"/>
    </row>
    <row r="275" spans="1:13" ht="68.099999999999994" customHeight="1" x14ac:dyDescent="0.15">
      <c r="A275" s="408"/>
      <c r="B275" s="419"/>
      <c r="C275" s="409"/>
      <c r="D275" s="419"/>
      <c r="E275" s="398"/>
      <c r="F275" s="419"/>
      <c r="G275" s="372" t="s">
        <v>315</v>
      </c>
      <c r="H275" s="395"/>
      <c r="I275" s="411"/>
      <c r="J275" s="372" t="s">
        <v>7723</v>
      </c>
      <c r="K275" s="372" t="s">
        <v>1241</v>
      </c>
      <c r="L275" s="411"/>
      <c r="M275" s="396"/>
    </row>
    <row r="276" spans="1:13" ht="44.1" customHeight="1" x14ac:dyDescent="0.15">
      <c r="A276" s="408"/>
      <c r="B276" s="419"/>
      <c r="C276" s="409"/>
      <c r="D276" s="419"/>
      <c r="E276" s="416"/>
      <c r="F276" s="417"/>
      <c r="G276" s="372" t="s">
        <v>6111</v>
      </c>
      <c r="H276" s="395"/>
      <c r="I276" s="411"/>
      <c r="J276" s="372" t="s">
        <v>2471</v>
      </c>
      <c r="K276" s="372" t="s">
        <v>2472</v>
      </c>
      <c r="L276" s="411"/>
      <c r="M276" s="396"/>
    </row>
    <row r="277" spans="1:13" ht="56.1" customHeight="1" x14ac:dyDescent="0.15">
      <c r="A277" s="436"/>
      <c r="B277" s="417"/>
      <c r="C277" s="415"/>
      <c r="D277" s="417"/>
      <c r="E277" s="399" t="s">
        <v>746</v>
      </c>
      <c r="F277" s="365" t="s">
        <v>2476</v>
      </c>
      <c r="G277" s="372" t="s">
        <v>6465</v>
      </c>
      <c r="H277" s="401"/>
      <c r="I277" s="407"/>
      <c r="J277" s="372" t="s">
        <v>7724</v>
      </c>
      <c r="K277" s="372" t="s">
        <v>498</v>
      </c>
      <c r="L277" s="407"/>
      <c r="M277" s="418"/>
    </row>
    <row r="278" spans="1:13" ht="56.1" customHeight="1" x14ac:dyDescent="0.15">
      <c r="A278" s="406">
        <v>73</v>
      </c>
      <c r="B278" s="410" t="s">
        <v>2479</v>
      </c>
      <c r="C278" s="403">
        <v>1</v>
      </c>
      <c r="D278" s="410" t="s">
        <v>2479</v>
      </c>
      <c r="E278" s="399" t="s">
        <v>688</v>
      </c>
      <c r="F278" s="365" t="s">
        <v>2488</v>
      </c>
      <c r="G278" s="372" t="s">
        <v>7725</v>
      </c>
      <c r="H278" s="392" t="s">
        <v>2479</v>
      </c>
      <c r="I278" s="405" t="s">
        <v>2479</v>
      </c>
      <c r="J278" s="372" t="s">
        <v>7726</v>
      </c>
      <c r="K278" s="420" t="s">
        <v>498</v>
      </c>
      <c r="L278" s="405" t="s">
        <v>658</v>
      </c>
      <c r="M278" s="393" t="s">
        <v>659</v>
      </c>
    </row>
    <row r="279" spans="1:13" ht="44.1" customHeight="1" x14ac:dyDescent="0.15">
      <c r="A279" s="408"/>
      <c r="B279" s="419"/>
      <c r="C279" s="409"/>
      <c r="D279" s="419"/>
      <c r="E279" s="399" t="s">
        <v>746</v>
      </c>
      <c r="F279" s="365" t="s">
        <v>6471</v>
      </c>
      <c r="G279" s="372" t="s">
        <v>611</v>
      </c>
      <c r="H279" s="395"/>
      <c r="I279" s="411"/>
      <c r="J279" s="372" t="s">
        <v>7727</v>
      </c>
      <c r="K279" s="423"/>
      <c r="L279" s="421"/>
      <c r="M279" s="396"/>
    </row>
    <row r="280" spans="1:13" ht="56.1" customHeight="1" x14ac:dyDescent="0.15">
      <c r="A280" s="408"/>
      <c r="B280" s="419"/>
      <c r="C280" s="415"/>
      <c r="D280" s="417"/>
      <c r="E280" s="399" t="s">
        <v>750</v>
      </c>
      <c r="F280" s="365" t="s">
        <v>6473</v>
      </c>
      <c r="G280" s="372" t="s">
        <v>7728</v>
      </c>
      <c r="H280" s="395"/>
      <c r="I280" s="407"/>
      <c r="J280" s="372" t="s">
        <v>7728</v>
      </c>
      <c r="K280" s="422" t="s">
        <v>6474</v>
      </c>
      <c r="L280" s="423"/>
      <c r="M280" s="418"/>
    </row>
    <row r="281" spans="1:13" ht="56.1" customHeight="1" x14ac:dyDescent="0.15">
      <c r="A281" s="408"/>
      <c r="B281" s="419"/>
      <c r="C281" s="403">
        <v>2</v>
      </c>
      <c r="D281" s="410" t="s">
        <v>2501</v>
      </c>
      <c r="E281" s="390" t="s">
        <v>688</v>
      </c>
      <c r="F281" s="410" t="s">
        <v>2510</v>
      </c>
      <c r="G281" s="372" t="s">
        <v>2511</v>
      </c>
      <c r="H281" s="395"/>
      <c r="I281" s="405" t="s">
        <v>2501</v>
      </c>
      <c r="J281" s="372" t="s">
        <v>7729</v>
      </c>
      <c r="K281" s="422" t="s">
        <v>498</v>
      </c>
      <c r="L281" s="405" t="s">
        <v>658</v>
      </c>
      <c r="M281" s="393" t="s">
        <v>659</v>
      </c>
    </row>
    <row r="282" spans="1:13" ht="44.1" customHeight="1" x14ac:dyDescent="0.15">
      <c r="A282" s="408"/>
      <c r="B282" s="419"/>
      <c r="C282" s="409"/>
      <c r="D282" s="419"/>
      <c r="E282" s="416"/>
      <c r="F282" s="417"/>
      <c r="G282" s="372" t="s">
        <v>6480</v>
      </c>
      <c r="H282" s="395"/>
      <c r="I282" s="411"/>
      <c r="J282" s="372" t="s">
        <v>7730</v>
      </c>
      <c r="K282" s="420" t="s">
        <v>681</v>
      </c>
      <c r="L282" s="421"/>
      <c r="M282" s="396"/>
    </row>
    <row r="283" spans="1:13" ht="56.1" customHeight="1" x14ac:dyDescent="0.15">
      <c r="A283" s="408"/>
      <c r="B283" s="419"/>
      <c r="C283" s="415"/>
      <c r="D283" s="417"/>
      <c r="E283" s="399" t="s">
        <v>746</v>
      </c>
      <c r="F283" s="365" t="s">
        <v>2517</v>
      </c>
      <c r="G283" s="394" t="s">
        <v>614</v>
      </c>
      <c r="H283" s="395"/>
      <c r="I283" s="407"/>
      <c r="J283" s="394" t="s">
        <v>7731</v>
      </c>
      <c r="K283" s="423"/>
      <c r="L283" s="407"/>
      <c r="M283" s="418"/>
    </row>
    <row r="284" spans="1:13" ht="68.099999999999994" customHeight="1" x14ac:dyDescent="0.15">
      <c r="A284" s="408"/>
      <c r="B284" s="419"/>
      <c r="C284" s="444">
        <v>3</v>
      </c>
      <c r="D284" s="365" t="s">
        <v>2534</v>
      </c>
      <c r="E284" s="399" t="s">
        <v>750</v>
      </c>
      <c r="F284" s="365" t="s">
        <v>2538</v>
      </c>
      <c r="G284" s="372" t="s">
        <v>215</v>
      </c>
      <c r="H284" s="395"/>
      <c r="I284" s="372" t="s">
        <v>2534</v>
      </c>
      <c r="J284" s="372" t="s">
        <v>7732</v>
      </c>
      <c r="K284" s="422" t="s">
        <v>2539</v>
      </c>
      <c r="L284" s="372" t="s">
        <v>658</v>
      </c>
      <c r="M284" s="394" t="s">
        <v>659</v>
      </c>
    </row>
    <row r="285" spans="1:13" ht="56.1" customHeight="1" x14ac:dyDescent="0.15">
      <c r="A285" s="436"/>
      <c r="B285" s="417"/>
      <c r="C285" s="444">
        <v>4</v>
      </c>
      <c r="D285" s="365" t="s">
        <v>2540</v>
      </c>
      <c r="E285" s="399" t="s">
        <v>654</v>
      </c>
      <c r="F285" s="365" t="s">
        <v>7733</v>
      </c>
      <c r="G285" s="372" t="s">
        <v>587</v>
      </c>
      <c r="H285" s="401"/>
      <c r="I285" s="372" t="s">
        <v>2540</v>
      </c>
      <c r="J285" s="372" t="s">
        <v>254</v>
      </c>
      <c r="K285" s="422" t="s">
        <v>681</v>
      </c>
      <c r="L285" s="372" t="s">
        <v>658</v>
      </c>
      <c r="M285" s="394" t="s">
        <v>659</v>
      </c>
    </row>
    <row r="286" spans="1:13" ht="68.099999999999994" customHeight="1" x14ac:dyDescent="0.15">
      <c r="A286" s="406">
        <v>75</v>
      </c>
      <c r="B286" s="410" t="s">
        <v>2568</v>
      </c>
      <c r="C286" s="444">
        <v>1</v>
      </c>
      <c r="D286" s="365" t="s">
        <v>7734</v>
      </c>
      <c r="E286" s="399" t="s">
        <v>673</v>
      </c>
      <c r="F286" s="365" t="s">
        <v>7735</v>
      </c>
      <c r="G286" s="372" t="s">
        <v>7736</v>
      </c>
      <c r="H286" s="392" t="s">
        <v>2568</v>
      </c>
      <c r="I286" s="372" t="s">
        <v>7734</v>
      </c>
      <c r="J286" s="372" t="s">
        <v>7737</v>
      </c>
      <c r="K286" s="372" t="s">
        <v>498</v>
      </c>
      <c r="L286" s="394" t="s">
        <v>658</v>
      </c>
      <c r="M286" s="394" t="s">
        <v>659</v>
      </c>
    </row>
    <row r="287" spans="1:13" ht="56.1" customHeight="1" x14ac:dyDescent="0.15">
      <c r="A287" s="408"/>
      <c r="B287" s="419"/>
      <c r="C287" s="403">
        <v>2</v>
      </c>
      <c r="D287" s="391" t="s">
        <v>2569</v>
      </c>
      <c r="E287" s="390" t="s">
        <v>673</v>
      </c>
      <c r="F287" s="391" t="s">
        <v>2570</v>
      </c>
      <c r="G287" s="372" t="s">
        <v>2571</v>
      </c>
      <c r="H287" s="395"/>
      <c r="I287" s="405" t="s">
        <v>2569</v>
      </c>
      <c r="J287" s="372" t="s">
        <v>2571</v>
      </c>
      <c r="K287" s="372" t="s">
        <v>2573</v>
      </c>
      <c r="L287" s="393" t="s">
        <v>658</v>
      </c>
      <c r="M287" s="393" t="s">
        <v>659</v>
      </c>
    </row>
    <row r="288" spans="1:13" ht="56.1" customHeight="1" x14ac:dyDescent="0.15">
      <c r="A288" s="436"/>
      <c r="B288" s="417"/>
      <c r="C288" s="415"/>
      <c r="D288" s="424"/>
      <c r="E288" s="416"/>
      <c r="F288" s="424"/>
      <c r="G288" s="372" t="s">
        <v>617</v>
      </c>
      <c r="H288" s="401"/>
      <c r="I288" s="407"/>
      <c r="J288" s="372" t="s">
        <v>7738</v>
      </c>
      <c r="K288" s="372" t="s">
        <v>2578</v>
      </c>
      <c r="L288" s="418"/>
      <c r="M288" s="418"/>
    </row>
    <row r="289" spans="1:13" x14ac:dyDescent="0.15">
      <c r="A289" s="252" t="s">
        <v>2579</v>
      </c>
      <c r="B289" s="330"/>
      <c r="C289" s="331"/>
      <c r="D289" s="330"/>
      <c r="E289" s="331"/>
      <c r="F289" s="330"/>
      <c r="G289" s="330"/>
      <c r="H289" s="330"/>
      <c r="I289" s="330"/>
      <c r="J289" s="330"/>
      <c r="K289" s="330"/>
      <c r="L289" s="330"/>
      <c r="M289" s="332"/>
    </row>
    <row r="290" spans="1:13" x14ac:dyDescent="0.15">
      <c r="A290" s="256" t="s">
        <v>2580</v>
      </c>
      <c r="B290" s="345"/>
      <c r="C290" s="446"/>
      <c r="D290" s="345"/>
      <c r="E290" s="446"/>
      <c r="F290" s="345"/>
      <c r="G290" s="345"/>
      <c r="H290" s="345"/>
      <c r="I290" s="345"/>
      <c r="J290" s="345"/>
      <c r="K290" s="345"/>
      <c r="L290" s="345"/>
      <c r="M290" s="447"/>
    </row>
    <row r="291" spans="1:13" x14ac:dyDescent="0.15">
      <c r="A291" s="256" t="s">
        <v>2581</v>
      </c>
      <c r="B291" s="345"/>
      <c r="C291" s="446"/>
      <c r="D291" s="345"/>
      <c r="E291" s="446"/>
      <c r="F291" s="345"/>
      <c r="G291" s="345"/>
      <c r="H291" s="345"/>
      <c r="I291" s="345"/>
      <c r="J291" s="345"/>
      <c r="K291" s="345"/>
      <c r="L291" s="345"/>
      <c r="M291" s="447"/>
    </row>
    <row r="292" spans="1:13" x14ac:dyDescent="0.15">
      <c r="A292" s="256" t="s">
        <v>2582</v>
      </c>
      <c r="B292" s="345"/>
      <c r="C292" s="446"/>
      <c r="D292" s="345"/>
      <c r="E292" s="446"/>
      <c r="F292" s="345"/>
      <c r="G292" s="345"/>
      <c r="H292" s="345"/>
      <c r="I292" s="345"/>
      <c r="J292" s="345"/>
      <c r="K292" s="345"/>
      <c r="L292" s="345"/>
      <c r="M292" s="447"/>
    </row>
    <row r="293" spans="1:13" x14ac:dyDescent="0.15">
      <c r="A293" s="256" t="s">
        <v>2583</v>
      </c>
      <c r="B293" s="345"/>
      <c r="C293" s="446"/>
      <c r="D293" s="345"/>
      <c r="E293" s="446"/>
      <c r="F293" s="345"/>
      <c r="G293" s="345"/>
      <c r="H293" s="345"/>
      <c r="I293" s="345"/>
      <c r="J293" s="345"/>
      <c r="K293" s="345"/>
      <c r="L293" s="345"/>
      <c r="M293" s="447"/>
    </row>
    <row r="294" spans="1:13" x14ac:dyDescent="0.15">
      <c r="A294" s="256" t="s">
        <v>2584</v>
      </c>
      <c r="B294" s="345"/>
      <c r="C294" s="446"/>
      <c r="D294" s="345"/>
      <c r="E294" s="446"/>
      <c r="F294" s="345"/>
      <c r="G294" s="345"/>
      <c r="H294" s="345"/>
      <c r="I294" s="345"/>
      <c r="J294" s="345"/>
      <c r="K294" s="345"/>
      <c r="L294" s="345"/>
      <c r="M294" s="447"/>
    </row>
    <row r="295" spans="1:13" x14ac:dyDescent="0.15">
      <c r="A295" s="256" t="s">
        <v>7739</v>
      </c>
      <c r="B295" s="345"/>
      <c r="C295" s="446"/>
      <c r="D295" s="345"/>
      <c r="E295" s="446"/>
      <c r="F295" s="345"/>
      <c r="G295" s="345"/>
      <c r="H295" s="345"/>
      <c r="I295" s="345"/>
      <c r="J295" s="345"/>
      <c r="K295" s="345"/>
      <c r="L295" s="345"/>
      <c r="M295" s="447"/>
    </row>
    <row r="296" spans="1:13" x14ac:dyDescent="0.15">
      <c r="A296" s="256" t="s">
        <v>7740</v>
      </c>
      <c r="B296" s="345"/>
      <c r="C296" s="446"/>
      <c r="D296" s="345"/>
      <c r="E296" s="446"/>
      <c r="F296" s="345"/>
      <c r="G296" s="345"/>
      <c r="H296" s="345"/>
      <c r="I296" s="345"/>
      <c r="J296" s="345"/>
      <c r="K296" s="345"/>
      <c r="L296" s="345"/>
      <c r="M296" s="447"/>
    </row>
    <row r="297" spans="1:13" x14ac:dyDescent="0.15">
      <c r="A297" s="256" t="s">
        <v>2586</v>
      </c>
      <c r="B297" s="345"/>
      <c r="C297" s="446"/>
      <c r="D297" s="345"/>
      <c r="E297" s="446"/>
      <c r="F297" s="345"/>
      <c r="G297" s="345"/>
      <c r="H297" s="345"/>
      <c r="I297" s="345"/>
      <c r="J297" s="345"/>
      <c r="K297" s="345"/>
      <c r="L297" s="345"/>
      <c r="M297" s="447"/>
    </row>
    <row r="298" spans="1:13" x14ac:dyDescent="0.15">
      <c r="A298" s="256" t="s">
        <v>2587</v>
      </c>
      <c r="B298" s="345"/>
      <c r="C298" s="446"/>
      <c r="D298" s="345"/>
      <c r="E298" s="446"/>
      <c r="F298" s="345"/>
      <c r="G298" s="345"/>
      <c r="H298" s="345"/>
      <c r="I298" s="345"/>
      <c r="J298" s="345"/>
      <c r="K298" s="345"/>
      <c r="L298" s="345"/>
      <c r="M298" s="447"/>
    </row>
    <row r="299" spans="1:13" x14ac:dyDescent="0.15">
      <c r="A299" s="256" t="s">
        <v>2588</v>
      </c>
      <c r="B299" s="345"/>
      <c r="C299" s="446"/>
      <c r="D299" s="345"/>
      <c r="E299" s="446"/>
      <c r="F299" s="345"/>
      <c r="G299" s="345"/>
      <c r="H299" s="345"/>
      <c r="I299" s="345"/>
      <c r="J299" s="345"/>
      <c r="K299" s="345"/>
      <c r="L299" s="345"/>
      <c r="M299" s="447"/>
    </row>
    <row r="300" spans="1:13" x14ac:dyDescent="0.15">
      <c r="A300" s="256" t="s">
        <v>2589</v>
      </c>
      <c r="B300" s="345"/>
      <c r="C300" s="446"/>
      <c r="D300" s="345"/>
      <c r="E300" s="446"/>
      <c r="F300" s="345"/>
      <c r="G300" s="345"/>
      <c r="H300" s="345"/>
      <c r="I300" s="345"/>
      <c r="J300" s="345"/>
      <c r="K300" s="345"/>
      <c r="L300" s="345"/>
      <c r="M300" s="447"/>
    </row>
    <row r="301" spans="1:13" x14ac:dyDescent="0.15">
      <c r="A301" s="256" t="s">
        <v>2590</v>
      </c>
      <c r="B301" s="345"/>
      <c r="C301" s="446"/>
      <c r="D301" s="345"/>
      <c r="E301" s="446"/>
      <c r="F301" s="345"/>
      <c r="G301" s="345"/>
      <c r="H301" s="345"/>
      <c r="I301" s="345"/>
      <c r="J301" s="345"/>
      <c r="K301" s="345"/>
      <c r="L301" s="345"/>
      <c r="M301" s="447"/>
    </row>
    <row r="302" spans="1:13" x14ac:dyDescent="0.15">
      <c r="A302" s="256" t="s">
        <v>2591</v>
      </c>
      <c r="B302" s="345"/>
      <c r="C302" s="446"/>
      <c r="D302" s="345"/>
      <c r="E302" s="446"/>
      <c r="F302" s="345"/>
      <c r="G302" s="345"/>
      <c r="H302" s="345"/>
      <c r="I302" s="345"/>
      <c r="J302" s="345"/>
      <c r="K302" s="345"/>
      <c r="L302" s="345"/>
      <c r="M302" s="447"/>
    </row>
    <row r="303" spans="1:13" x14ac:dyDescent="0.15">
      <c r="A303" s="256" t="s">
        <v>2592</v>
      </c>
      <c r="B303" s="345"/>
      <c r="C303" s="446"/>
      <c r="D303" s="345"/>
      <c r="E303" s="446"/>
      <c r="F303" s="345"/>
      <c r="G303" s="345"/>
      <c r="H303" s="345"/>
      <c r="I303" s="345"/>
      <c r="J303" s="345"/>
      <c r="K303" s="345"/>
      <c r="L303" s="345"/>
      <c r="M303" s="447"/>
    </row>
    <row r="304" spans="1:13" x14ac:dyDescent="0.15">
      <c r="A304" s="256" t="s">
        <v>2593</v>
      </c>
      <c r="B304" s="345"/>
      <c r="C304" s="446"/>
      <c r="D304" s="345"/>
      <c r="E304" s="446"/>
      <c r="F304" s="345"/>
      <c r="G304" s="345"/>
      <c r="H304" s="345"/>
      <c r="I304" s="345"/>
      <c r="J304" s="345"/>
      <c r="K304" s="345"/>
      <c r="L304" s="345"/>
      <c r="M304" s="447"/>
    </row>
    <row r="305" spans="1:13" x14ac:dyDescent="0.15">
      <c r="A305" s="256" t="s">
        <v>2594</v>
      </c>
      <c r="B305" s="345"/>
      <c r="C305" s="446"/>
      <c r="D305" s="345"/>
      <c r="E305" s="446"/>
      <c r="F305" s="345"/>
      <c r="G305" s="345"/>
      <c r="H305" s="345"/>
      <c r="I305" s="345"/>
      <c r="J305" s="345"/>
      <c r="K305" s="345"/>
      <c r="L305" s="345"/>
      <c r="M305" s="447"/>
    </row>
    <row r="306" spans="1:13" x14ac:dyDescent="0.15">
      <c r="A306" s="256" t="s">
        <v>2595</v>
      </c>
      <c r="B306" s="345"/>
      <c r="C306" s="446"/>
      <c r="D306" s="345"/>
      <c r="E306" s="446"/>
      <c r="F306" s="345"/>
      <c r="G306" s="345"/>
      <c r="H306" s="345"/>
      <c r="I306" s="345"/>
      <c r="J306" s="345"/>
      <c r="K306" s="345"/>
      <c r="L306" s="345"/>
      <c r="M306" s="447"/>
    </row>
    <row r="307" spans="1:13" x14ac:dyDescent="0.15">
      <c r="A307" s="256" t="s">
        <v>2596</v>
      </c>
      <c r="B307" s="345"/>
      <c r="C307" s="446"/>
      <c r="D307" s="345"/>
      <c r="E307" s="446"/>
      <c r="F307" s="345"/>
      <c r="G307" s="345"/>
      <c r="H307" s="345"/>
      <c r="I307" s="345"/>
      <c r="J307" s="345"/>
      <c r="K307" s="345"/>
      <c r="L307" s="345"/>
      <c r="M307" s="447"/>
    </row>
    <row r="308" spans="1:13" x14ac:dyDescent="0.15">
      <c r="A308" s="256" t="s">
        <v>2597</v>
      </c>
      <c r="B308" s="345"/>
      <c r="C308" s="446"/>
      <c r="D308" s="345"/>
      <c r="E308" s="446"/>
      <c r="F308" s="345"/>
      <c r="G308" s="345"/>
      <c r="H308" s="345"/>
      <c r="I308" s="345"/>
      <c r="J308" s="345"/>
      <c r="K308" s="345"/>
      <c r="L308" s="345"/>
      <c r="M308" s="447"/>
    </row>
    <row r="309" spans="1:13" x14ac:dyDescent="0.15">
      <c r="A309" s="256" t="s">
        <v>2598</v>
      </c>
      <c r="B309" s="345"/>
      <c r="C309" s="446"/>
      <c r="D309" s="345"/>
      <c r="E309" s="446"/>
      <c r="F309" s="345"/>
      <c r="G309" s="345"/>
      <c r="H309" s="345"/>
      <c r="I309" s="345"/>
      <c r="J309" s="345"/>
      <c r="K309" s="345"/>
      <c r="L309" s="345"/>
      <c r="M309" s="447"/>
    </row>
    <row r="310" spans="1:13" x14ac:dyDescent="0.15">
      <c r="A310" s="256" t="s">
        <v>2599</v>
      </c>
      <c r="B310" s="345"/>
      <c r="C310" s="446"/>
      <c r="D310" s="345"/>
      <c r="E310" s="446"/>
      <c r="F310" s="345"/>
      <c r="G310" s="345"/>
      <c r="H310" s="345"/>
      <c r="I310" s="345"/>
      <c r="J310" s="345"/>
      <c r="K310" s="345"/>
      <c r="L310" s="345"/>
      <c r="M310" s="447"/>
    </row>
    <row r="311" spans="1:13" x14ac:dyDescent="0.15">
      <c r="A311" s="256" t="s">
        <v>2600</v>
      </c>
      <c r="B311" s="345"/>
      <c r="C311" s="446"/>
      <c r="D311" s="345"/>
      <c r="E311" s="446"/>
      <c r="F311" s="345"/>
      <c r="G311" s="345"/>
      <c r="H311" s="345"/>
      <c r="I311" s="345"/>
      <c r="J311" s="345"/>
      <c r="K311" s="345"/>
      <c r="L311" s="345"/>
      <c r="M311" s="447"/>
    </row>
    <row r="312" spans="1:13" x14ac:dyDescent="0.15">
      <c r="A312" s="256" t="s">
        <v>2601</v>
      </c>
      <c r="B312" s="345"/>
      <c r="C312" s="446"/>
      <c r="D312" s="345"/>
      <c r="E312" s="446"/>
      <c r="F312" s="345"/>
      <c r="G312" s="345"/>
      <c r="H312" s="345"/>
      <c r="I312" s="345"/>
      <c r="J312" s="345"/>
      <c r="K312" s="345"/>
      <c r="L312" s="345"/>
      <c r="M312" s="447"/>
    </row>
    <row r="313" spans="1:13" x14ac:dyDescent="0.15">
      <c r="A313" s="256" t="s">
        <v>2602</v>
      </c>
      <c r="B313" s="345"/>
      <c r="C313" s="446"/>
      <c r="D313" s="345"/>
      <c r="E313" s="446"/>
      <c r="F313" s="345"/>
      <c r="G313" s="345"/>
      <c r="H313" s="345"/>
      <c r="I313" s="345"/>
      <c r="J313" s="345"/>
      <c r="K313" s="345"/>
      <c r="L313" s="345"/>
      <c r="M313" s="447"/>
    </row>
    <row r="314" spans="1:13" x14ac:dyDescent="0.15">
      <c r="A314" s="256" t="s">
        <v>2603</v>
      </c>
      <c r="B314" s="345"/>
      <c r="C314" s="446"/>
      <c r="D314" s="345"/>
      <c r="E314" s="446"/>
      <c r="F314" s="345"/>
      <c r="G314" s="345"/>
      <c r="H314" s="345"/>
      <c r="I314" s="345"/>
      <c r="J314" s="345"/>
      <c r="K314" s="345"/>
      <c r="L314" s="345"/>
      <c r="M314" s="447"/>
    </row>
    <row r="315" spans="1:13" x14ac:dyDescent="0.15">
      <c r="A315" s="256" t="s">
        <v>2604</v>
      </c>
      <c r="B315" s="345"/>
      <c r="C315" s="446"/>
      <c r="D315" s="345"/>
      <c r="E315" s="446"/>
      <c r="F315" s="345"/>
      <c r="G315" s="345"/>
      <c r="H315" s="345"/>
      <c r="I315" s="345"/>
      <c r="J315" s="345"/>
      <c r="K315" s="345"/>
      <c r="L315" s="345"/>
      <c r="M315" s="447"/>
    </row>
    <row r="316" spans="1:13" x14ac:dyDescent="0.15">
      <c r="A316" s="256" t="s">
        <v>2605</v>
      </c>
      <c r="B316" s="345"/>
      <c r="C316" s="446"/>
      <c r="D316" s="345"/>
      <c r="E316" s="446"/>
      <c r="F316" s="345"/>
      <c r="G316" s="345"/>
      <c r="H316" s="345"/>
      <c r="I316" s="345"/>
      <c r="J316" s="345"/>
      <c r="K316" s="345"/>
      <c r="L316" s="345"/>
      <c r="M316" s="447"/>
    </row>
    <row r="317" spans="1:13" x14ac:dyDescent="0.15">
      <c r="A317" s="256" t="s">
        <v>2606</v>
      </c>
      <c r="B317" s="345"/>
      <c r="C317" s="446"/>
      <c r="D317" s="345"/>
      <c r="E317" s="446"/>
      <c r="F317" s="345"/>
      <c r="G317" s="345"/>
      <c r="H317" s="345"/>
      <c r="I317" s="345"/>
      <c r="J317" s="345"/>
      <c r="K317" s="345"/>
      <c r="L317" s="345"/>
      <c r="M317" s="447"/>
    </row>
    <row r="318" spans="1:13" x14ac:dyDescent="0.15">
      <c r="A318" s="256" t="s">
        <v>2607</v>
      </c>
      <c r="B318" s="345"/>
      <c r="C318" s="446"/>
      <c r="D318" s="345"/>
      <c r="E318" s="446"/>
      <c r="F318" s="345"/>
      <c r="G318" s="345"/>
      <c r="H318" s="345"/>
      <c r="I318" s="345"/>
      <c r="J318" s="345"/>
      <c r="K318" s="345"/>
      <c r="L318" s="345"/>
      <c r="M318" s="447"/>
    </row>
    <row r="319" spans="1:13" x14ac:dyDescent="0.15">
      <c r="A319" s="256" t="s">
        <v>2608</v>
      </c>
      <c r="B319" s="345"/>
      <c r="C319" s="446"/>
      <c r="D319" s="345"/>
      <c r="E319" s="446"/>
      <c r="F319" s="345"/>
      <c r="G319" s="345"/>
      <c r="H319" s="345"/>
      <c r="I319" s="345"/>
      <c r="J319" s="345"/>
      <c r="K319" s="345"/>
      <c r="L319" s="345"/>
      <c r="M319" s="447"/>
    </row>
    <row r="320" spans="1:13" x14ac:dyDescent="0.15">
      <c r="A320" s="256" t="s">
        <v>2609</v>
      </c>
      <c r="B320" s="345"/>
      <c r="C320" s="446"/>
      <c r="D320" s="345"/>
      <c r="E320" s="446"/>
      <c r="F320" s="345"/>
      <c r="G320" s="345"/>
      <c r="H320" s="345"/>
      <c r="I320" s="345"/>
      <c r="J320" s="345"/>
      <c r="K320" s="345"/>
      <c r="L320" s="345"/>
      <c r="M320" s="447"/>
    </row>
    <row r="321" spans="1:13" x14ac:dyDescent="0.15">
      <c r="A321" s="256" t="s">
        <v>2610</v>
      </c>
      <c r="B321" s="345"/>
      <c r="C321" s="446"/>
      <c r="D321" s="345"/>
      <c r="E321" s="446"/>
      <c r="F321" s="345"/>
      <c r="G321" s="345"/>
      <c r="H321" s="345"/>
      <c r="I321" s="345"/>
      <c r="J321" s="345"/>
      <c r="K321" s="345"/>
      <c r="L321" s="345"/>
      <c r="M321" s="447"/>
    </row>
    <row r="322" spans="1:13" x14ac:dyDescent="0.15">
      <c r="A322" s="256" t="s">
        <v>2611</v>
      </c>
      <c r="B322" s="345"/>
      <c r="C322" s="446"/>
      <c r="D322" s="345"/>
      <c r="E322" s="446"/>
      <c r="F322" s="345"/>
      <c r="G322" s="345"/>
      <c r="H322" s="345"/>
      <c r="I322" s="345"/>
      <c r="J322" s="345"/>
      <c r="K322" s="345"/>
      <c r="L322" s="345"/>
      <c r="M322" s="447"/>
    </row>
    <row r="323" spans="1:13" x14ac:dyDescent="0.15">
      <c r="A323" s="256" t="s">
        <v>2612</v>
      </c>
      <c r="B323" s="345"/>
      <c r="C323" s="446"/>
      <c r="D323" s="345"/>
      <c r="E323" s="446"/>
      <c r="F323" s="345"/>
      <c r="G323" s="345"/>
      <c r="H323" s="345"/>
      <c r="I323" s="345"/>
      <c r="J323" s="345"/>
      <c r="K323" s="345"/>
      <c r="L323" s="345"/>
      <c r="M323" s="447"/>
    </row>
    <row r="324" spans="1:13" x14ac:dyDescent="0.15">
      <c r="A324" s="256" t="s">
        <v>2613</v>
      </c>
      <c r="B324" s="345"/>
      <c r="C324" s="446"/>
      <c r="D324" s="345"/>
      <c r="E324" s="446"/>
      <c r="F324" s="345"/>
      <c r="G324" s="345"/>
      <c r="H324" s="345"/>
      <c r="I324" s="345"/>
      <c r="J324" s="345"/>
      <c r="K324" s="345"/>
      <c r="L324" s="345"/>
      <c r="M324" s="447"/>
    </row>
    <row r="325" spans="1:13" x14ac:dyDescent="0.15">
      <c r="A325" s="256" t="s">
        <v>2614</v>
      </c>
      <c r="B325" s="345"/>
      <c r="C325" s="446"/>
      <c r="D325" s="345"/>
      <c r="E325" s="446"/>
      <c r="F325" s="345"/>
      <c r="G325" s="345"/>
      <c r="H325" s="345"/>
      <c r="I325" s="345"/>
      <c r="J325" s="345"/>
      <c r="K325" s="345"/>
      <c r="L325" s="345"/>
      <c r="M325" s="447"/>
    </row>
    <row r="326" spans="1:13" x14ac:dyDescent="0.15">
      <c r="A326" s="256" t="s">
        <v>2615</v>
      </c>
      <c r="B326" s="345"/>
      <c r="C326" s="446"/>
      <c r="D326" s="345"/>
      <c r="E326" s="446"/>
      <c r="F326" s="345"/>
      <c r="G326" s="345"/>
      <c r="H326" s="345"/>
      <c r="I326" s="345"/>
      <c r="J326" s="345"/>
      <c r="K326" s="345"/>
      <c r="L326" s="345"/>
      <c r="M326" s="447"/>
    </row>
    <row r="327" spans="1:13" x14ac:dyDescent="0.15">
      <c r="A327" s="256" t="s">
        <v>2616</v>
      </c>
      <c r="B327" s="345"/>
      <c r="C327" s="446"/>
      <c r="D327" s="345"/>
      <c r="E327" s="446"/>
      <c r="F327" s="345"/>
      <c r="G327" s="345"/>
      <c r="H327" s="345"/>
      <c r="I327" s="345"/>
      <c r="J327" s="345"/>
      <c r="K327" s="345"/>
      <c r="L327" s="345"/>
      <c r="M327" s="447"/>
    </row>
    <row r="328" spans="1:13" x14ac:dyDescent="0.15">
      <c r="A328" s="260"/>
      <c r="B328" s="448"/>
      <c r="C328" s="449"/>
      <c r="D328" s="448"/>
      <c r="E328" s="449"/>
      <c r="F328" s="448"/>
      <c r="G328" s="448"/>
      <c r="H328" s="448"/>
      <c r="I328" s="448"/>
      <c r="J328" s="448"/>
      <c r="K328" s="448"/>
      <c r="L328" s="448"/>
      <c r="M328" s="450"/>
    </row>
    <row r="329" spans="1:13" x14ac:dyDescent="0.15">
      <c r="A329" s="302"/>
      <c r="B329" s="451"/>
      <c r="C329" s="302"/>
      <c r="D329" s="451"/>
      <c r="E329" s="302"/>
      <c r="F329" s="451"/>
      <c r="G329" s="302"/>
      <c r="H329" s="302"/>
      <c r="I329" s="302"/>
      <c r="J329" s="302"/>
      <c r="K329" s="302"/>
      <c r="L329" s="302"/>
      <c r="M329" s="451"/>
    </row>
    <row r="330" spans="1:13" x14ac:dyDescent="0.15">
      <c r="A330" s="452"/>
      <c r="B330" s="218"/>
      <c r="C330" s="452"/>
      <c r="D330" s="218"/>
      <c r="E330" s="452"/>
      <c r="F330" s="218"/>
      <c r="G330" s="452"/>
      <c r="H330" s="452"/>
      <c r="I330" s="452"/>
      <c r="J330" s="452"/>
      <c r="K330" s="452"/>
      <c r="L330" s="452"/>
      <c r="M330" s="218"/>
    </row>
    <row r="331" spans="1:13" x14ac:dyDescent="0.15">
      <c r="A331" s="452"/>
      <c r="B331" s="218"/>
      <c r="C331" s="452"/>
      <c r="D331" s="218"/>
      <c r="E331" s="452"/>
      <c r="F331" s="218"/>
      <c r="G331" s="452"/>
      <c r="H331" s="452"/>
      <c r="I331" s="452"/>
      <c r="J331" s="452"/>
      <c r="K331" s="452"/>
      <c r="L331" s="452"/>
      <c r="M331" s="218"/>
    </row>
    <row r="332" spans="1:13" x14ac:dyDescent="0.15">
      <c r="A332" s="452"/>
      <c r="B332" s="218"/>
      <c r="C332" s="452"/>
      <c r="D332" s="218"/>
      <c r="E332" s="452"/>
      <c r="F332" s="218"/>
      <c r="G332" s="452"/>
      <c r="H332" s="452"/>
      <c r="I332" s="452"/>
      <c r="J332" s="452"/>
      <c r="K332" s="452"/>
      <c r="L332" s="452"/>
      <c r="M332" s="218"/>
    </row>
    <row r="333" spans="1:13" x14ac:dyDescent="0.15">
      <c r="A333" s="452"/>
      <c r="B333" s="218"/>
      <c r="C333" s="452"/>
      <c r="D333" s="218"/>
      <c r="E333" s="452"/>
      <c r="F333" s="218"/>
      <c r="G333" s="452"/>
      <c r="H333" s="452"/>
      <c r="I333" s="452"/>
      <c r="J333" s="452"/>
      <c r="K333" s="452"/>
      <c r="L333" s="452"/>
      <c r="M333" s="218"/>
    </row>
    <row r="334" spans="1:13" s="17" customFormat="1" x14ac:dyDescent="0.15">
      <c r="A334" s="452"/>
      <c r="B334" s="218"/>
      <c r="C334" s="452"/>
      <c r="D334" s="218"/>
      <c r="E334" s="452"/>
      <c r="F334" s="218"/>
      <c r="G334" s="452"/>
      <c r="H334" s="452"/>
      <c r="I334" s="452"/>
      <c r="J334" s="452"/>
      <c r="K334" s="452"/>
      <c r="L334" s="452"/>
      <c r="M334" s="218"/>
    </row>
    <row r="335" spans="1:13" s="17" customFormat="1" x14ac:dyDescent="0.15">
      <c r="A335" s="452"/>
      <c r="B335" s="218"/>
      <c r="C335" s="452"/>
      <c r="D335" s="218"/>
      <c r="E335" s="452"/>
      <c r="F335" s="218"/>
      <c r="G335" s="452"/>
      <c r="H335" s="452"/>
      <c r="I335" s="452"/>
      <c r="J335" s="452"/>
      <c r="K335" s="452"/>
      <c r="L335" s="452"/>
      <c r="M335" s="218"/>
    </row>
    <row r="336" spans="1:13" s="17" customFormat="1" x14ac:dyDescent="0.15">
      <c r="A336" s="452"/>
      <c r="B336" s="218"/>
      <c r="C336" s="452"/>
      <c r="D336" s="218"/>
      <c r="E336" s="452"/>
      <c r="F336" s="218"/>
      <c r="G336" s="452"/>
      <c r="H336" s="452"/>
      <c r="I336" s="452"/>
      <c r="J336" s="452"/>
      <c r="K336" s="452"/>
      <c r="L336" s="452"/>
      <c r="M336" s="218"/>
    </row>
    <row r="337" spans="1:13" s="17" customFormat="1" x14ac:dyDescent="0.15">
      <c r="A337" s="452"/>
      <c r="B337" s="218"/>
      <c r="C337" s="452"/>
      <c r="D337" s="218"/>
      <c r="E337" s="452"/>
      <c r="F337" s="218"/>
      <c r="G337" s="452"/>
      <c r="H337" s="452"/>
      <c r="I337" s="452"/>
      <c r="J337" s="452"/>
      <c r="K337" s="452"/>
      <c r="L337" s="452"/>
      <c r="M337" s="218"/>
    </row>
    <row r="338" spans="1:13" s="17" customFormat="1" x14ac:dyDescent="0.15">
      <c r="A338" s="452"/>
      <c r="B338" s="218"/>
      <c r="C338" s="452"/>
      <c r="D338" s="218"/>
      <c r="E338" s="452"/>
      <c r="F338" s="218"/>
      <c r="G338" s="452"/>
      <c r="H338" s="452"/>
      <c r="I338" s="452"/>
      <c r="J338" s="452"/>
      <c r="K338" s="452"/>
      <c r="L338" s="452"/>
      <c r="M338" s="218"/>
    </row>
    <row r="339" spans="1:13" s="17" customFormat="1" x14ac:dyDescent="0.15">
      <c r="A339" s="452"/>
      <c r="B339" s="218"/>
      <c r="C339" s="452"/>
      <c r="D339" s="218"/>
      <c r="E339" s="452"/>
      <c r="F339" s="218"/>
      <c r="G339" s="452"/>
      <c r="H339" s="452"/>
      <c r="I339" s="452"/>
      <c r="J339" s="452"/>
      <c r="K339" s="452"/>
      <c r="L339" s="452"/>
      <c r="M339" s="218"/>
    </row>
    <row r="340" spans="1:13" s="17" customFormat="1" x14ac:dyDescent="0.15">
      <c r="A340" s="452"/>
      <c r="B340" s="218"/>
      <c r="C340" s="452"/>
      <c r="D340" s="218"/>
      <c r="E340" s="452"/>
      <c r="F340" s="218"/>
      <c r="G340" s="452"/>
      <c r="H340" s="452"/>
      <c r="I340" s="452"/>
      <c r="J340" s="452"/>
      <c r="K340" s="452"/>
      <c r="L340" s="452"/>
      <c r="M340" s="218"/>
    </row>
    <row r="341" spans="1:13" s="17" customFormat="1" x14ac:dyDescent="0.15">
      <c r="A341" s="452"/>
      <c r="B341" s="218"/>
      <c r="C341" s="452"/>
      <c r="D341" s="218"/>
      <c r="E341" s="452"/>
      <c r="F341" s="218"/>
      <c r="G341" s="452"/>
      <c r="H341" s="452"/>
      <c r="I341" s="452"/>
      <c r="J341" s="452"/>
      <c r="K341" s="452"/>
      <c r="L341" s="452"/>
      <c r="M341" s="218"/>
    </row>
    <row r="342" spans="1:13" s="17" customFormat="1" x14ac:dyDescent="0.15">
      <c r="A342" s="452"/>
      <c r="B342" s="218"/>
      <c r="C342" s="452"/>
      <c r="D342" s="218"/>
      <c r="E342" s="452"/>
      <c r="F342" s="218"/>
      <c r="G342" s="452"/>
      <c r="H342" s="452"/>
      <c r="I342" s="452"/>
      <c r="J342" s="452"/>
      <c r="K342" s="452"/>
      <c r="L342" s="452"/>
      <c r="M342" s="218"/>
    </row>
    <row r="343" spans="1:13" s="17" customFormat="1" x14ac:dyDescent="0.15">
      <c r="A343" s="452"/>
      <c r="B343" s="218"/>
      <c r="C343" s="452"/>
      <c r="D343" s="218"/>
      <c r="E343" s="452"/>
      <c r="F343" s="218"/>
      <c r="G343" s="452"/>
      <c r="H343" s="452"/>
      <c r="I343" s="452"/>
      <c r="J343" s="452"/>
      <c r="K343" s="452"/>
      <c r="L343" s="452"/>
      <c r="M343" s="218"/>
    </row>
    <row r="344" spans="1:13" s="17" customFormat="1" x14ac:dyDescent="0.15">
      <c r="A344" s="452"/>
      <c r="B344" s="218"/>
      <c r="C344" s="452"/>
      <c r="D344" s="218"/>
      <c r="E344" s="452"/>
      <c r="F344" s="218"/>
      <c r="G344" s="452"/>
      <c r="H344" s="452"/>
      <c r="I344" s="452"/>
      <c r="J344" s="452"/>
      <c r="K344" s="452"/>
      <c r="L344" s="452"/>
      <c r="M344" s="218"/>
    </row>
    <row r="345" spans="1:13" s="17" customFormat="1" x14ac:dyDescent="0.15">
      <c r="A345" s="452"/>
      <c r="B345" s="218"/>
      <c r="C345" s="452"/>
      <c r="D345" s="218"/>
      <c r="E345" s="452"/>
      <c r="F345" s="218"/>
      <c r="G345" s="452"/>
      <c r="H345" s="452"/>
      <c r="I345" s="452"/>
      <c r="J345" s="452"/>
      <c r="K345" s="452"/>
      <c r="L345" s="452"/>
      <c r="M345" s="218"/>
    </row>
    <row r="346" spans="1:13" s="17" customFormat="1" x14ac:dyDescent="0.15">
      <c r="A346" s="452"/>
      <c r="B346" s="218"/>
      <c r="C346" s="452"/>
      <c r="D346" s="218"/>
      <c r="E346" s="452"/>
      <c r="F346" s="218"/>
      <c r="G346" s="452"/>
      <c r="H346" s="452"/>
      <c r="I346" s="452"/>
      <c r="J346" s="452"/>
      <c r="K346" s="452"/>
      <c r="L346" s="452"/>
      <c r="M346" s="218"/>
    </row>
  </sheetData>
  <sheetProtection algorithmName="SHA-512" hashValue="BvrjAgW+kIX+X+2EKhtVpf46XlFaMegbYMhEB7b+TPKzBcn3xGi0t2l/iJwbrUckt/yVyH7eM0I7f3mPsg9eOw==" saltValue="LLQbFTeYbz+tsC/KxxdHcQ==" spinCount="100000" sheet="1" objects="1" scenarios="1" selectLockedCells="1" selectUnlockedCells="1"/>
  <mergeCells count="7">
    <mergeCell ref="A1:M1"/>
    <mergeCell ref="A2:D2"/>
    <mergeCell ref="H2:I2"/>
    <mergeCell ref="J2:M2"/>
    <mergeCell ref="A3:B3"/>
    <mergeCell ref="C3:D3"/>
    <mergeCell ref="E3:F3"/>
  </mergeCells>
  <phoneticPr fontId="9"/>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F4E4CA-3EF9-47B1-B503-23E1B04B7BDF}">
  <dimension ref="A1:M350"/>
  <sheetViews>
    <sheetView showGridLines="0" zoomScale="85" zoomScaleNormal="85" workbookViewId="0">
      <selection sqref="A1:M1"/>
    </sheetView>
  </sheetViews>
  <sheetFormatPr defaultColWidth="9" defaultRowHeight="10.5" x14ac:dyDescent="0.15"/>
  <cols>
    <col min="1" max="1" width="3.125" style="23" customWidth="1"/>
    <col min="2" max="2" width="18.75" style="20" customWidth="1"/>
    <col min="3" max="3" width="4.5" style="24" customWidth="1"/>
    <col min="4" max="4" width="27.5" style="20" customWidth="1"/>
    <col min="5" max="5" width="2.625" style="24" customWidth="1"/>
    <col min="6" max="6" width="29.625" style="20" customWidth="1"/>
    <col min="7" max="7" width="34.375" style="24" customWidth="1"/>
    <col min="8" max="8" width="26.375" style="24" customWidth="1"/>
    <col min="9" max="9" width="33.25" style="24" customWidth="1"/>
    <col min="10" max="10" width="60.625" style="24" customWidth="1"/>
    <col min="11" max="11" width="16.25" style="24" customWidth="1"/>
    <col min="12" max="12" width="11.375" style="24" customWidth="1"/>
    <col min="13" max="13" width="31.25" style="20" customWidth="1"/>
    <col min="14" max="16384" width="9" style="20"/>
  </cols>
  <sheetData>
    <row r="1" spans="1:13" s="19" customFormat="1" ht="18.600000000000001" customHeight="1" x14ac:dyDescent="0.15">
      <c r="A1" s="494" t="s">
        <v>7741</v>
      </c>
      <c r="B1" s="494"/>
      <c r="C1" s="494"/>
      <c r="D1" s="494"/>
      <c r="E1" s="494"/>
      <c r="F1" s="494"/>
      <c r="G1" s="494"/>
      <c r="H1" s="494"/>
      <c r="I1" s="494"/>
      <c r="J1" s="494"/>
      <c r="K1" s="494"/>
      <c r="L1" s="494"/>
      <c r="M1" s="494"/>
    </row>
    <row r="2" spans="1:13" s="19" customFormat="1" ht="20.45" customHeight="1" x14ac:dyDescent="0.15">
      <c r="A2" s="495" t="s">
        <v>7742</v>
      </c>
      <c r="B2" s="495"/>
      <c r="C2" s="495"/>
      <c r="D2" s="495"/>
      <c r="E2" s="496"/>
      <c r="F2" s="497"/>
      <c r="G2" s="497"/>
      <c r="H2" s="495"/>
      <c r="I2" s="495"/>
      <c r="J2" s="498" t="s">
        <v>7743</v>
      </c>
      <c r="K2" s="498"/>
      <c r="L2" s="498"/>
      <c r="M2" s="498"/>
    </row>
    <row r="3" spans="1:13" ht="27.75" customHeight="1" x14ac:dyDescent="0.15">
      <c r="A3" s="499" t="s">
        <v>633</v>
      </c>
      <c r="B3" s="500"/>
      <c r="C3" s="499" t="s">
        <v>634</v>
      </c>
      <c r="D3" s="500"/>
      <c r="E3" s="499" t="s">
        <v>635</v>
      </c>
      <c r="F3" s="500"/>
      <c r="G3" s="501" t="s">
        <v>636</v>
      </c>
      <c r="H3" s="502" t="s">
        <v>637</v>
      </c>
      <c r="I3" s="503" t="s">
        <v>638</v>
      </c>
      <c r="J3" s="504" t="s">
        <v>639</v>
      </c>
      <c r="K3" s="505" t="s">
        <v>640</v>
      </c>
      <c r="L3" s="505" t="s">
        <v>641</v>
      </c>
      <c r="M3" s="506" t="s">
        <v>642</v>
      </c>
    </row>
    <row r="4" spans="1:13" ht="68.099999999999994" customHeight="1" x14ac:dyDescent="0.15">
      <c r="A4" s="507">
        <v>14</v>
      </c>
      <c r="B4" s="397" t="s">
        <v>652</v>
      </c>
      <c r="C4" s="508">
        <v>2</v>
      </c>
      <c r="D4" s="397" t="s">
        <v>653</v>
      </c>
      <c r="E4" s="507" t="s">
        <v>654</v>
      </c>
      <c r="F4" s="397" t="s">
        <v>655</v>
      </c>
      <c r="G4" s="535" t="s">
        <v>662</v>
      </c>
      <c r="H4" s="509" t="s">
        <v>652</v>
      </c>
      <c r="I4" s="509" t="s">
        <v>653</v>
      </c>
      <c r="J4" s="535" t="s">
        <v>7744</v>
      </c>
      <c r="K4" s="509" t="s">
        <v>664</v>
      </c>
      <c r="L4" s="509" t="s">
        <v>665</v>
      </c>
      <c r="M4" s="509" t="s">
        <v>666</v>
      </c>
    </row>
    <row r="5" spans="1:13" ht="32.1" customHeight="1" x14ac:dyDescent="0.15">
      <c r="A5" s="510"/>
      <c r="B5" s="511"/>
      <c r="C5" s="512"/>
      <c r="D5" s="511"/>
      <c r="E5" s="510"/>
      <c r="F5" s="511"/>
      <c r="G5" s="535" t="s">
        <v>667</v>
      </c>
      <c r="H5" s="513"/>
      <c r="I5" s="513"/>
      <c r="J5" s="535" t="s">
        <v>7745</v>
      </c>
      <c r="K5" s="513"/>
      <c r="L5" s="513"/>
      <c r="M5" s="513"/>
    </row>
    <row r="6" spans="1:13" ht="32.1" customHeight="1" x14ac:dyDescent="0.15">
      <c r="A6" s="510"/>
      <c r="B6" s="511"/>
      <c r="C6" s="512"/>
      <c r="D6" s="511"/>
      <c r="E6" s="510"/>
      <c r="F6" s="511"/>
      <c r="G6" s="535" t="s">
        <v>7746</v>
      </c>
      <c r="H6" s="513"/>
      <c r="I6" s="513"/>
      <c r="J6" s="535" t="s">
        <v>7747</v>
      </c>
      <c r="K6" s="513"/>
      <c r="L6" s="513"/>
      <c r="M6" s="513"/>
    </row>
    <row r="7" spans="1:13" ht="44.1" customHeight="1" x14ac:dyDescent="0.15">
      <c r="A7" s="510"/>
      <c r="B7" s="511"/>
      <c r="C7" s="512"/>
      <c r="D7" s="511"/>
      <c r="E7" s="510"/>
      <c r="F7" s="511"/>
      <c r="G7" s="535" t="s">
        <v>7748</v>
      </c>
      <c r="H7" s="513"/>
      <c r="I7" s="513"/>
      <c r="J7" s="535" t="s">
        <v>7749</v>
      </c>
      <c r="K7" s="513"/>
      <c r="L7" s="513"/>
      <c r="M7" s="513"/>
    </row>
    <row r="8" spans="1:13" ht="32.1" customHeight="1" x14ac:dyDescent="0.15">
      <c r="A8" s="510"/>
      <c r="B8" s="511"/>
      <c r="C8" s="512"/>
      <c r="D8" s="511"/>
      <c r="E8" s="510"/>
      <c r="F8" s="511"/>
      <c r="G8" s="535" t="s">
        <v>7750</v>
      </c>
      <c r="H8" s="513"/>
      <c r="I8" s="513"/>
      <c r="J8" s="535" t="s">
        <v>7751</v>
      </c>
      <c r="K8" s="513"/>
      <c r="L8" s="513"/>
      <c r="M8" s="513"/>
    </row>
    <row r="9" spans="1:13" ht="32.1" customHeight="1" x14ac:dyDescent="0.15">
      <c r="A9" s="510"/>
      <c r="B9" s="511"/>
      <c r="C9" s="512"/>
      <c r="D9" s="511"/>
      <c r="E9" s="510"/>
      <c r="F9" s="511"/>
      <c r="G9" s="535" t="s">
        <v>7400</v>
      </c>
      <c r="H9" s="513"/>
      <c r="I9" s="513"/>
      <c r="J9" s="535" t="s">
        <v>7752</v>
      </c>
      <c r="K9" s="513"/>
      <c r="L9" s="513"/>
      <c r="M9" s="513"/>
    </row>
    <row r="10" spans="1:13" ht="32.1" customHeight="1" x14ac:dyDescent="0.15">
      <c r="A10" s="514"/>
      <c r="B10" s="515"/>
      <c r="C10" s="512"/>
      <c r="D10" s="515"/>
      <c r="E10" s="514"/>
      <c r="F10" s="515"/>
      <c r="G10" s="535" t="s">
        <v>669</v>
      </c>
      <c r="H10" s="517"/>
      <c r="I10" s="517"/>
      <c r="J10" s="466" t="s">
        <v>7753</v>
      </c>
      <c r="K10" s="517"/>
      <c r="L10" s="517"/>
      <c r="M10" s="517"/>
    </row>
    <row r="11" spans="1:13" ht="56.1" customHeight="1" x14ac:dyDescent="0.15">
      <c r="A11" s="519">
        <v>22</v>
      </c>
      <c r="B11" s="397" t="s">
        <v>671</v>
      </c>
      <c r="C11" s="520"/>
      <c r="D11" s="397" t="s">
        <v>672</v>
      </c>
      <c r="E11" s="530" t="s">
        <v>673</v>
      </c>
      <c r="F11" s="518" t="s">
        <v>674</v>
      </c>
      <c r="G11" s="466" t="s">
        <v>675</v>
      </c>
      <c r="H11" s="509" t="s">
        <v>671</v>
      </c>
      <c r="I11" s="509" t="s">
        <v>672</v>
      </c>
      <c r="J11" s="466" t="s">
        <v>675</v>
      </c>
      <c r="K11" s="522" t="s">
        <v>676</v>
      </c>
      <c r="L11" s="523" t="s">
        <v>677</v>
      </c>
      <c r="M11" s="509" t="s">
        <v>659</v>
      </c>
    </row>
    <row r="12" spans="1:13" ht="44.1" customHeight="1" x14ac:dyDescent="0.15">
      <c r="A12" s="524"/>
      <c r="B12" s="511"/>
      <c r="C12" s="525"/>
      <c r="D12" s="511"/>
      <c r="E12" s="507" t="s">
        <v>654</v>
      </c>
      <c r="F12" s="397" t="s">
        <v>678</v>
      </c>
      <c r="G12" s="466" t="s">
        <v>679</v>
      </c>
      <c r="H12" s="513"/>
      <c r="I12" s="513"/>
      <c r="J12" s="466" t="s">
        <v>7754</v>
      </c>
      <c r="K12" s="509" t="s">
        <v>681</v>
      </c>
      <c r="L12" s="526"/>
      <c r="M12" s="513"/>
    </row>
    <row r="13" spans="1:13" ht="44.1" customHeight="1" x14ac:dyDescent="0.15">
      <c r="A13" s="524"/>
      <c r="B13" s="511"/>
      <c r="C13" s="527"/>
      <c r="D13" s="511"/>
      <c r="E13" s="514"/>
      <c r="F13" s="515"/>
      <c r="G13" s="466" t="s">
        <v>7755</v>
      </c>
      <c r="H13" s="513"/>
      <c r="I13" s="513"/>
      <c r="J13" s="466" t="s">
        <v>7756</v>
      </c>
      <c r="K13" s="517"/>
      <c r="L13" s="526"/>
      <c r="M13" s="513"/>
    </row>
    <row r="14" spans="1:13" ht="44.1" customHeight="1" x14ac:dyDescent="0.15">
      <c r="A14" s="524"/>
      <c r="B14" s="511"/>
      <c r="C14" s="527"/>
      <c r="D14" s="511"/>
      <c r="E14" s="507" t="s">
        <v>682</v>
      </c>
      <c r="F14" s="397" t="s">
        <v>683</v>
      </c>
      <c r="G14" s="466" t="s">
        <v>7404</v>
      </c>
      <c r="H14" s="513"/>
      <c r="I14" s="513"/>
      <c r="J14" s="509" t="s">
        <v>7757</v>
      </c>
      <c r="K14" s="509" t="s">
        <v>685</v>
      </c>
      <c r="L14" s="526"/>
      <c r="M14" s="513"/>
    </row>
    <row r="15" spans="1:13" ht="32.1" customHeight="1" x14ac:dyDescent="0.15">
      <c r="A15" s="524"/>
      <c r="B15" s="511"/>
      <c r="C15" s="527"/>
      <c r="D15" s="511"/>
      <c r="E15" s="510"/>
      <c r="F15" s="511"/>
      <c r="G15" s="466" t="s">
        <v>686</v>
      </c>
      <c r="H15" s="513"/>
      <c r="I15" s="513"/>
      <c r="J15" s="513"/>
      <c r="K15" s="513"/>
      <c r="L15" s="526"/>
      <c r="M15" s="513"/>
    </row>
    <row r="16" spans="1:13" ht="32.1" customHeight="1" x14ac:dyDescent="0.15">
      <c r="A16" s="524"/>
      <c r="B16" s="511"/>
      <c r="C16" s="527"/>
      <c r="D16" s="511"/>
      <c r="E16" s="514"/>
      <c r="F16" s="515"/>
      <c r="G16" s="466" t="s">
        <v>687</v>
      </c>
      <c r="H16" s="513"/>
      <c r="I16" s="513"/>
      <c r="J16" s="517"/>
      <c r="K16" s="517"/>
      <c r="L16" s="526"/>
      <c r="M16" s="513"/>
    </row>
    <row r="17" spans="1:13" ht="56.1" customHeight="1" x14ac:dyDescent="0.15">
      <c r="A17" s="528"/>
      <c r="B17" s="515"/>
      <c r="C17" s="527"/>
      <c r="D17" s="515"/>
      <c r="E17" s="530" t="s">
        <v>688</v>
      </c>
      <c r="F17" s="518" t="s">
        <v>689</v>
      </c>
      <c r="G17" s="466" t="s">
        <v>690</v>
      </c>
      <c r="H17" s="517"/>
      <c r="I17" s="517"/>
      <c r="J17" s="466" t="s">
        <v>7758</v>
      </c>
      <c r="K17" s="466" t="s">
        <v>692</v>
      </c>
      <c r="L17" s="531"/>
      <c r="M17" s="517"/>
    </row>
    <row r="18" spans="1:13" ht="68.099999999999994" customHeight="1" x14ac:dyDescent="0.15">
      <c r="A18" s="519">
        <v>25</v>
      </c>
      <c r="B18" s="532" t="s">
        <v>693</v>
      </c>
      <c r="C18" s="520"/>
      <c r="D18" s="397" t="s">
        <v>694</v>
      </c>
      <c r="E18" s="507" t="s">
        <v>673</v>
      </c>
      <c r="F18" s="397" t="s">
        <v>695</v>
      </c>
      <c r="G18" s="466" t="s">
        <v>696</v>
      </c>
      <c r="H18" s="509" t="s">
        <v>693</v>
      </c>
      <c r="I18" s="509" t="s">
        <v>694</v>
      </c>
      <c r="J18" s="509" t="s">
        <v>7759</v>
      </c>
      <c r="K18" s="509" t="s">
        <v>692</v>
      </c>
      <c r="L18" s="523" t="s">
        <v>698</v>
      </c>
      <c r="M18" s="509" t="s">
        <v>699</v>
      </c>
    </row>
    <row r="19" spans="1:13" ht="44.1" customHeight="1" x14ac:dyDescent="0.15">
      <c r="A19" s="524"/>
      <c r="B19" s="533"/>
      <c r="C19" s="525"/>
      <c r="D19" s="511"/>
      <c r="E19" s="510"/>
      <c r="F19" s="511"/>
      <c r="G19" s="466" t="s">
        <v>7760</v>
      </c>
      <c r="H19" s="513"/>
      <c r="I19" s="513"/>
      <c r="J19" s="513"/>
      <c r="K19" s="513"/>
      <c r="L19" s="526"/>
      <c r="M19" s="513"/>
    </row>
    <row r="20" spans="1:13" ht="32.1" customHeight="1" x14ac:dyDescent="0.15">
      <c r="A20" s="524"/>
      <c r="B20" s="533"/>
      <c r="C20" s="525"/>
      <c r="D20" s="511"/>
      <c r="E20" s="510"/>
      <c r="F20" s="511"/>
      <c r="G20" s="466" t="s">
        <v>7761</v>
      </c>
      <c r="H20" s="513"/>
      <c r="I20" s="513"/>
      <c r="J20" s="513"/>
      <c r="K20" s="513"/>
      <c r="L20" s="526"/>
      <c r="M20" s="513"/>
    </row>
    <row r="21" spans="1:13" ht="32.1" customHeight="1" x14ac:dyDescent="0.15">
      <c r="A21" s="524"/>
      <c r="B21" s="533"/>
      <c r="C21" s="525"/>
      <c r="D21" s="511"/>
      <c r="E21" s="514"/>
      <c r="F21" s="515"/>
      <c r="G21" s="466" t="s">
        <v>7762</v>
      </c>
      <c r="H21" s="513"/>
      <c r="I21" s="513"/>
      <c r="J21" s="513"/>
      <c r="K21" s="517"/>
      <c r="L21" s="526"/>
      <c r="M21" s="513"/>
    </row>
    <row r="22" spans="1:13" ht="56.1" customHeight="1" x14ac:dyDescent="0.15">
      <c r="A22" s="524"/>
      <c r="B22" s="533"/>
      <c r="C22" s="527"/>
      <c r="D22" s="533"/>
      <c r="E22" s="507" t="s">
        <v>654</v>
      </c>
      <c r="F22" s="397" t="s">
        <v>700</v>
      </c>
      <c r="G22" s="466" t="s">
        <v>703</v>
      </c>
      <c r="H22" s="526"/>
      <c r="I22" s="534"/>
      <c r="J22" s="667" t="s">
        <v>7763</v>
      </c>
      <c r="K22" s="397" t="s">
        <v>664</v>
      </c>
      <c r="L22" s="526"/>
      <c r="M22" s="513"/>
    </row>
    <row r="23" spans="1:13" ht="32.1" customHeight="1" x14ac:dyDescent="0.15">
      <c r="A23" s="524"/>
      <c r="B23" s="533"/>
      <c r="C23" s="527"/>
      <c r="D23" s="533"/>
      <c r="E23" s="510"/>
      <c r="F23" s="511"/>
      <c r="G23" s="466" t="s">
        <v>7761</v>
      </c>
      <c r="H23" s="526"/>
      <c r="I23" s="526"/>
      <c r="J23" s="513"/>
      <c r="K23" s="513"/>
      <c r="L23" s="526"/>
      <c r="M23" s="513"/>
    </row>
    <row r="24" spans="1:13" ht="32.1" customHeight="1" x14ac:dyDescent="0.15">
      <c r="A24" s="524"/>
      <c r="B24" s="533"/>
      <c r="C24" s="527"/>
      <c r="D24" s="533"/>
      <c r="E24" s="514"/>
      <c r="F24" s="515"/>
      <c r="G24" s="466" t="s">
        <v>7762</v>
      </c>
      <c r="H24" s="526"/>
      <c r="I24" s="526"/>
      <c r="J24" s="517"/>
      <c r="K24" s="517"/>
      <c r="L24" s="526"/>
      <c r="M24" s="513"/>
    </row>
    <row r="25" spans="1:13" ht="92.1" customHeight="1" x14ac:dyDescent="0.15">
      <c r="A25" s="528"/>
      <c r="B25" s="542"/>
      <c r="C25" s="527"/>
      <c r="D25" s="542"/>
      <c r="E25" s="507" t="s">
        <v>682</v>
      </c>
      <c r="F25" s="518" t="s">
        <v>7764</v>
      </c>
      <c r="G25" s="466" t="s">
        <v>7765</v>
      </c>
      <c r="H25" s="526"/>
      <c r="I25" s="526"/>
      <c r="J25" s="466" t="s">
        <v>7766</v>
      </c>
      <c r="K25" s="466" t="s">
        <v>692</v>
      </c>
      <c r="L25" s="517"/>
      <c r="M25" s="517"/>
    </row>
    <row r="26" spans="1:13" ht="80.099999999999994" customHeight="1" x14ac:dyDescent="0.15">
      <c r="A26" s="406">
        <v>29</v>
      </c>
      <c r="B26" s="391" t="s">
        <v>7767</v>
      </c>
      <c r="C26" s="403"/>
      <c r="D26" s="391" t="s">
        <v>7768</v>
      </c>
      <c r="E26" s="402"/>
      <c r="F26" s="400" t="s">
        <v>7769</v>
      </c>
      <c r="G26" s="535" t="s">
        <v>7770</v>
      </c>
      <c r="H26" s="391" t="s">
        <v>7767</v>
      </c>
      <c r="I26" s="391" t="s">
        <v>7768</v>
      </c>
      <c r="J26" s="466" t="s">
        <v>7770</v>
      </c>
      <c r="K26" s="393" t="s">
        <v>7771</v>
      </c>
      <c r="L26" s="509" t="s">
        <v>7772</v>
      </c>
      <c r="M26" s="523" t="s">
        <v>659</v>
      </c>
    </row>
    <row r="27" spans="1:13" ht="80.099999999999994" customHeight="1" x14ac:dyDescent="0.15">
      <c r="A27" s="575"/>
      <c r="B27" s="536"/>
      <c r="C27" s="465"/>
      <c r="D27" s="424"/>
      <c r="E27" s="399"/>
      <c r="F27" s="400" t="s">
        <v>7769</v>
      </c>
      <c r="G27" s="535" t="s">
        <v>7773</v>
      </c>
      <c r="H27" s="517"/>
      <c r="I27" s="531"/>
      <c r="J27" s="535" t="s">
        <v>7773</v>
      </c>
      <c r="K27" s="517"/>
      <c r="L27" s="531"/>
      <c r="M27" s="531"/>
    </row>
    <row r="28" spans="1:13" ht="44.1" customHeight="1" x14ac:dyDescent="0.15">
      <c r="A28" s="519">
        <v>50</v>
      </c>
      <c r="B28" s="532" t="s">
        <v>710</v>
      </c>
      <c r="C28" s="537">
        <v>1</v>
      </c>
      <c r="D28" s="532" t="s">
        <v>711</v>
      </c>
      <c r="E28" s="521" t="s">
        <v>673</v>
      </c>
      <c r="F28" s="397" t="s">
        <v>712</v>
      </c>
      <c r="G28" s="535" t="s">
        <v>7774</v>
      </c>
      <c r="H28" s="523" t="s">
        <v>710</v>
      </c>
      <c r="I28" s="523" t="s">
        <v>711</v>
      </c>
      <c r="J28" s="535" t="s">
        <v>7775</v>
      </c>
      <c r="K28" s="509" t="s">
        <v>498</v>
      </c>
      <c r="L28" s="523" t="s">
        <v>658</v>
      </c>
      <c r="M28" s="509" t="s">
        <v>659</v>
      </c>
    </row>
    <row r="29" spans="1:13" ht="44.1" customHeight="1" x14ac:dyDescent="0.15">
      <c r="A29" s="524"/>
      <c r="B29" s="533"/>
      <c r="C29" s="527"/>
      <c r="D29" s="533"/>
      <c r="E29" s="539"/>
      <c r="F29" s="511"/>
      <c r="G29" s="535" t="s">
        <v>7409</v>
      </c>
      <c r="H29" s="526"/>
      <c r="I29" s="526"/>
      <c r="J29" s="535" t="s">
        <v>7776</v>
      </c>
      <c r="K29" s="513"/>
      <c r="L29" s="526"/>
      <c r="M29" s="513"/>
    </row>
    <row r="30" spans="1:13" ht="32.1" customHeight="1" x14ac:dyDescent="0.15">
      <c r="A30" s="524"/>
      <c r="B30" s="533"/>
      <c r="C30" s="527"/>
      <c r="D30" s="533"/>
      <c r="E30" s="540"/>
      <c r="F30" s="515"/>
      <c r="G30" s="535" t="s">
        <v>7777</v>
      </c>
      <c r="H30" s="526"/>
      <c r="I30" s="526"/>
      <c r="J30" s="535" t="s">
        <v>7778</v>
      </c>
      <c r="K30" s="517"/>
      <c r="L30" s="526"/>
      <c r="M30" s="513"/>
    </row>
    <row r="31" spans="1:13" ht="32.1" customHeight="1" x14ac:dyDescent="0.15">
      <c r="A31" s="524"/>
      <c r="B31" s="533"/>
      <c r="C31" s="527"/>
      <c r="D31" s="533"/>
      <c r="E31" s="530" t="s">
        <v>682</v>
      </c>
      <c r="F31" s="541" t="s">
        <v>740</v>
      </c>
      <c r="G31" s="535" t="s">
        <v>496</v>
      </c>
      <c r="H31" s="526"/>
      <c r="I31" s="526"/>
      <c r="J31" s="535" t="s">
        <v>742</v>
      </c>
      <c r="K31" s="466" t="s">
        <v>681</v>
      </c>
      <c r="L31" s="526"/>
      <c r="M31" s="513"/>
    </row>
    <row r="32" spans="1:13" ht="44.1" customHeight="1" x14ac:dyDescent="0.15">
      <c r="A32" s="524"/>
      <c r="B32" s="533"/>
      <c r="C32" s="527"/>
      <c r="D32" s="533"/>
      <c r="E32" s="521" t="s">
        <v>750</v>
      </c>
      <c r="F32" s="532" t="s">
        <v>751</v>
      </c>
      <c r="G32" s="535" t="s">
        <v>7779</v>
      </c>
      <c r="H32" s="526"/>
      <c r="I32" s="526"/>
      <c r="J32" s="466" t="s">
        <v>7780</v>
      </c>
      <c r="K32" s="466" t="s">
        <v>498</v>
      </c>
      <c r="L32" s="531"/>
      <c r="M32" s="517"/>
    </row>
    <row r="33" spans="1:13" ht="56.1" customHeight="1" x14ac:dyDescent="0.15">
      <c r="A33" s="524"/>
      <c r="B33" s="533"/>
      <c r="C33" s="527"/>
      <c r="D33" s="533"/>
      <c r="E33" s="539"/>
      <c r="F33" s="533"/>
      <c r="G33" s="535" t="s">
        <v>7781</v>
      </c>
      <c r="H33" s="526"/>
      <c r="I33" s="526"/>
      <c r="J33" s="466" t="s">
        <v>7782</v>
      </c>
      <c r="K33" s="466" t="s">
        <v>586</v>
      </c>
      <c r="L33" s="535" t="s">
        <v>7783</v>
      </c>
      <c r="M33" s="466" t="s">
        <v>7784</v>
      </c>
    </row>
    <row r="34" spans="1:13" ht="44.1" customHeight="1" x14ac:dyDescent="0.15">
      <c r="A34" s="524"/>
      <c r="B34" s="533"/>
      <c r="C34" s="527"/>
      <c r="D34" s="533"/>
      <c r="E34" s="540"/>
      <c r="F34" s="542"/>
      <c r="G34" s="535" t="s">
        <v>7785</v>
      </c>
      <c r="H34" s="526"/>
      <c r="I34" s="526"/>
      <c r="J34" s="466" t="s">
        <v>7786</v>
      </c>
      <c r="K34" s="466" t="s">
        <v>681</v>
      </c>
      <c r="L34" s="509" t="s">
        <v>658</v>
      </c>
      <c r="M34" s="509" t="s">
        <v>659</v>
      </c>
    </row>
    <row r="35" spans="1:13" s="21" customFormat="1" ht="32.1" customHeight="1" x14ac:dyDescent="0.15">
      <c r="A35" s="524"/>
      <c r="B35" s="533"/>
      <c r="C35" s="527"/>
      <c r="D35" s="533"/>
      <c r="E35" s="530" t="s">
        <v>762</v>
      </c>
      <c r="F35" s="541" t="s">
        <v>763</v>
      </c>
      <c r="G35" s="535" t="s">
        <v>764</v>
      </c>
      <c r="H35" s="526"/>
      <c r="I35" s="526"/>
      <c r="J35" s="466" t="s">
        <v>7787</v>
      </c>
      <c r="K35" s="466" t="s">
        <v>498</v>
      </c>
      <c r="L35" s="513"/>
      <c r="M35" s="513"/>
    </row>
    <row r="36" spans="1:13" ht="44.1" customHeight="1" x14ac:dyDescent="0.15">
      <c r="A36" s="524"/>
      <c r="B36" s="533"/>
      <c r="C36" s="527"/>
      <c r="D36" s="533"/>
      <c r="E36" s="530" t="s">
        <v>768</v>
      </c>
      <c r="F36" s="541" t="s">
        <v>769</v>
      </c>
      <c r="G36" s="535" t="s">
        <v>770</v>
      </c>
      <c r="H36" s="526"/>
      <c r="I36" s="526"/>
      <c r="J36" s="466" t="s">
        <v>7788</v>
      </c>
      <c r="K36" s="466" t="s">
        <v>586</v>
      </c>
      <c r="L36" s="513"/>
      <c r="M36" s="513"/>
    </row>
    <row r="37" spans="1:13" s="21" customFormat="1" ht="32.1" customHeight="1" x14ac:dyDescent="0.15">
      <c r="A37" s="524"/>
      <c r="B37" s="533"/>
      <c r="C37" s="527"/>
      <c r="D37" s="533"/>
      <c r="E37" s="521" t="s">
        <v>779</v>
      </c>
      <c r="F37" s="532" t="s">
        <v>780</v>
      </c>
      <c r="G37" s="535" t="s">
        <v>781</v>
      </c>
      <c r="H37" s="526"/>
      <c r="I37" s="526"/>
      <c r="J37" s="523" t="s">
        <v>7789</v>
      </c>
      <c r="K37" s="509" t="s">
        <v>498</v>
      </c>
      <c r="L37" s="513"/>
      <c r="M37" s="513"/>
    </row>
    <row r="38" spans="1:13" s="21" customFormat="1" ht="32.1" customHeight="1" x14ac:dyDescent="0.15">
      <c r="A38" s="524"/>
      <c r="B38" s="533"/>
      <c r="C38" s="527"/>
      <c r="D38" s="533"/>
      <c r="E38" s="539"/>
      <c r="F38" s="533"/>
      <c r="G38" s="535" t="s">
        <v>7790</v>
      </c>
      <c r="H38" s="526"/>
      <c r="I38" s="526"/>
      <c r="J38" s="535" t="s">
        <v>7791</v>
      </c>
      <c r="K38" s="517"/>
      <c r="L38" s="513"/>
      <c r="M38" s="513"/>
    </row>
    <row r="39" spans="1:13" s="21" customFormat="1" ht="32.1" customHeight="1" x14ac:dyDescent="0.15">
      <c r="A39" s="524"/>
      <c r="B39" s="533"/>
      <c r="C39" s="529"/>
      <c r="D39" s="542"/>
      <c r="E39" s="540"/>
      <c r="F39" s="542"/>
      <c r="G39" s="535" t="s">
        <v>786</v>
      </c>
      <c r="H39" s="526"/>
      <c r="I39" s="531"/>
      <c r="J39" s="535" t="s">
        <v>7792</v>
      </c>
      <c r="K39" s="466" t="s">
        <v>586</v>
      </c>
      <c r="L39" s="517"/>
      <c r="M39" s="517"/>
    </row>
    <row r="40" spans="1:13" s="21" customFormat="1" ht="44.1" customHeight="1" x14ac:dyDescent="0.15">
      <c r="A40" s="524"/>
      <c r="B40" s="533"/>
      <c r="C40" s="552">
        <v>2</v>
      </c>
      <c r="D40" s="541" t="s">
        <v>789</v>
      </c>
      <c r="E40" s="530" t="s">
        <v>673</v>
      </c>
      <c r="F40" s="541" t="s">
        <v>790</v>
      </c>
      <c r="G40" s="535" t="s">
        <v>791</v>
      </c>
      <c r="H40" s="526"/>
      <c r="I40" s="535" t="s">
        <v>789</v>
      </c>
      <c r="J40" s="535" t="s">
        <v>792</v>
      </c>
      <c r="K40" s="466" t="s">
        <v>498</v>
      </c>
      <c r="L40" s="535" t="s">
        <v>658</v>
      </c>
      <c r="M40" s="466" t="s">
        <v>659</v>
      </c>
    </row>
    <row r="41" spans="1:13" s="21" customFormat="1" ht="44.1" customHeight="1" x14ac:dyDescent="0.15">
      <c r="A41" s="524"/>
      <c r="B41" s="533"/>
      <c r="C41" s="537">
        <v>3</v>
      </c>
      <c r="D41" s="532" t="s">
        <v>798</v>
      </c>
      <c r="E41" s="530" t="s">
        <v>673</v>
      </c>
      <c r="F41" s="541" t="s">
        <v>799</v>
      </c>
      <c r="G41" s="535" t="s">
        <v>800</v>
      </c>
      <c r="H41" s="526"/>
      <c r="I41" s="523" t="s">
        <v>798</v>
      </c>
      <c r="J41" s="535" t="s">
        <v>7793</v>
      </c>
      <c r="K41" s="522" t="s">
        <v>586</v>
      </c>
      <c r="L41" s="522" t="s">
        <v>802</v>
      </c>
      <c r="M41" s="509" t="s">
        <v>659</v>
      </c>
    </row>
    <row r="42" spans="1:13" s="21" customFormat="1" ht="44.1" customHeight="1" x14ac:dyDescent="0.15">
      <c r="A42" s="524"/>
      <c r="B42" s="533"/>
      <c r="C42" s="527"/>
      <c r="D42" s="533"/>
      <c r="E42" s="521" t="s">
        <v>654</v>
      </c>
      <c r="F42" s="532" t="s">
        <v>803</v>
      </c>
      <c r="G42" s="535" t="s">
        <v>804</v>
      </c>
      <c r="H42" s="526"/>
      <c r="I42" s="526"/>
      <c r="J42" s="535" t="s">
        <v>805</v>
      </c>
      <c r="K42" s="544" t="s">
        <v>681</v>
      </c>
      <c r="L42" s="544" t="s">
        <v>658</v>
      </c>
      <c r="M42" s="513"/>
    </row>
    <row r="43" spans="1:13" s="21" customFormat="1" ht="68.099999999999994" customHeight="1" x14ac:dyDescent="0.15">
      <c r="A43" s="524"/>
      <c r="B43" s="533"/>
      <c r="C43" s="527"/>
      <c r="D43" s="533"/>
      <c r="E43" s="539"/>
      <c r="F43" s="533"/>
      <c r="G43" s="535" t="s">
        <v>806</v>
      </c>
      <c r="H43" s="526"/>
      <c r="I43" s="526"/>
      <c r="J43" s="535" t="s">
        <v>7794</v>
      </c>
      <c r="K43" s="545"/>
      <c r="L43" s="546"/>
      <c r="M43" s="513"/>
    </row>
    <row r="44" spans="1:13" s="21" customFormat="1" ht="80.099999999999994" customHeight="1" x14ac:dyDescent="0.15">
      <c r="A44" s="524"/>
      <c r="B44" s="533"/>
      <c r="C44" s="527"/>
      <c r="D44" s="533"/>
      <c r="E44" s="539"/>
      <c r="F44" s="533"/>
      <c r="G44" s="535" t="s">
        <v>808</v>
      </c>
      <c r="H44" s="526"/>
      <c r="I44" s="526"/>
      <c r="J44" s="535" t="s">
        <v>5938</v>
      </c>
      <c r="K44" s="522" t="s">
        <v>7795</v>
      </c>
      <c r="L44" s="546"/>
      <c r="M44" s="513"/>
    </row>
    <row r="45" spans="1:13" s="21" customFormat="1" ht="80.099999999999994" customHeight="1" x14ac:dyDescent="0.15">
      <c r="A45" s="524"/>
      <c r="B45" s="533"/>
      <c r="C45" s="527"/>
      <c r="D45" s="533"/>
      <c r="E45" s="540"/>
      <c r="F45" s="542"/>
      <c r="G45" s="535" t="s">
        <v>810</v>
      </c>
      <c r="H45" s="526"/>
      <c r="I45" s="526"/>
      <c r="J45" s="535" t="s">
        <v>810</v>
      </c>
      <c r="K45" s="522" t="s">
        <v>7795</v>
      </c>
      <c r="L45" s="546"/>
      <c r="M45" s="513"/>
    </row>
    <row r="46" spans="1:13" s="21" customFormat="1" ht="44.1" customHeight="1" x14ac:dyDescent="0.15">
      <c r="A46" s="524"/>
      <c r="B46" s="533"/>
      <c r="C46" s="527"/>
      <c r="D46" s="533"/>
      <c r="E46" s="521" t="s">
        <v>682</v>
      </c>
      <c r="F46" s="532" t="s">
        <v>812</v>
      </c>
      <c r="G46" s="535" t="s">
        <v>821</v>
      </c>
      <c r="H46" s="526"/>
      <c r="I46" s="526"/>
      <c r="J46" s="535" t="s">
        <v>7796</v>
      </c>
      <c r="K46" s="522" t="s">
        <v>664</v>
      </c>
      <c r="L46" s="546"/>
      <c r="M46" s="513"/>
    </row>
    <row r="47" spans="1:13" s="21" customFormat="1" ht="32.1" customHeight="1" x14ac:dyDescent="0.15">
      <c r="A47" s="524"/>
      <c r="B47" s="533"/>
      <c r="C47" s="527"/>
      <c r="D47" s="533"/>
      <c r="E47" s="540"/>
      <c r="F47" s="542"/>
      <c r="G47" s="535" t="s">
        <v>823</v>
      </c>
      <c r="H47" s="526"/>
      <c r="I47" s="526"/>
      <c r="J47" s="535" t="s">
        <v>823</v>
      </c>
      <c r="K47" s="522" t="s">
        <v>676</v>
      </c>
      <c r="L47" s="546"/>
      <c r="M47" s="513"/>
    </row>
    <row r="48" spans="1:13" s="21" customFormat="1" ht="68.099999999999994" customHeight="1" x14ac:dyDescent="0.15">
      <c r="A48" s="524"/>
      <c r="B48" s="533"/>
      <c r="C48" s="527"/>
      <c r="D48" s="533"/>
      <c r="E48" s="530" t="s">
        <v>688</v>
      </c>
      <c r="F48" s="541" t="s">
        <v>7419</v>
      </c>
      <c r="G48" s="535" t="s">
        <v>5943</v>
      </c>
      <c r="H48" s="526"/>
      <c r="I48" s="526"/>
      <c r="J48" s="535" t="s">
        <v>7797</v>
      </c>
      <c r="K48" s="522" t="s">
        <v>498</v>
      </c>
      <c r="L48" s="546"/>
      <c r="M48" s="513"/>
    </row>
    <row r="49" spans="1:13" s="21" customFormat="1" ht="44.1" customHeight="1" x14ac:dyDescent="0.15">
      <c r="A49" s="524"/>
      <c r="B49" s="533"/>
      <c r="C49" s="527"/>
      <c r="D49" s="533"/>
      <c r="E49" s="521" t="s">
        <v>746</v>
      </c>
      <c r="F49" s="532" t="s">
        <v>825</v>
      </c>
      <c r="G49" s="535" t="s">
        <v>826</v>
      </c>
      <c r="H49" s="526"/>
      <c r="I49" s="526"/>
      <c r="J49" s="535" t="s">
        <v>7798</v>
      </c>
      <c r="K49" s="522" t="s">
        <v>681</v>
      </c>
      <c r="L49" s="546"/>
      <c r="M49" s="513"/>
    </row>
    <row r="50" spans="1:13" s="21" customFormat="1" ht="44.1" customHeight="1" x14ac:dyDescent="0.15">
      <c r="A50" s="524"/>
      <c r="B50" s="533"/>
      <c r="C50" s="527"/>
      <c r="D50" s="533"/>
      <c r="E50" s="539"/>
      <c r="F50" s="533"/>
      <c r="G50" s="535" t="s">
        <v>830</v>
      </c>
      <c r="H50" s="526"/>
      <c r="I50" s="526"/>
      <c r="J50" s="535" t="s">
        <v>7799</v>
      </c>
      <c r="K50" s="544" t="s">
        <v>664</v>
      </c>
      <c r="L50" s="546"/>
      <c r="M50" s="513"/>
    </row>
    <row r="51" spans="1:13" s="21" customFormat="1" ht="92.1" customHeight="1" x14ac:dyDescent="0.15">
      <c r="A51" s="524"/>
      <c r="B51" s="533"/>
      <c r="C51" s="527"/>
      <c r="D51" s="533"/>
      <c r="E51" s="540"/>
      <c r="F51" s="542"/>
      <c r="G51" s="535" t="s">
        <v>832</v>
      </c>
      <c r="H51" s="526"/>
      <c r="I51" s="526"/>
      <c r="J51" s="535" t="s">
        <v>7800</v>
      </c>
      <c r="K51" s="545"/>
      <c r="L51" s="546"/>
      <c r="M51" s="513"/>
    </row>
    <row r="52" spans="1:13" s="21" customFormat="1" ht="68.099999999999994" customHeight="1" x14ac:dyDescent="0.15">
      <c r="A52" s="524"/>
      <c r="B52" s="533"/>
      <c r="C52" s="527"/>
      <c r="D52" s="533"/>
      <c r="E52" s="521" t="s">
        <v>750</v>
      </c>
      <c r="F52" s="397" t="s">
        <v>834</v>
      </c>
      <c r="G52" s="535" t="s">
        <v>7801</v>
      </c>
      <c r="H52" s="526"/>
      <c r="I52" s="526"/>
      <c r="J52" s="535" t="s">
        <v>7802</v>
      </c>
      <c r="K52" s="547" t="s">
        <v>498</v>
      </c>
      <c r="L52" s="546"/>
      <c r="M52" s="513"/>
    </row>
    <row r="53" spans="1:13" s="21" customFormat="1" ht="44.1" customHeight="1" x14ac:dyDescent="0.15">
      <c r="A53" s="524"/>
      <c r="B53" s="533"/>
      <c r="C53" s="527"/>
      <c r="D53" s="533"/>
      <c r="E53" s="539"/>
      <c r="F53" s="511"/>
      <c r="G53" s="535" t="s">
        <v>7803</v>
      </c>
      <c r="H53" s="526"/>
      <c r="I53" s="526"/>
      <c r="J53" s="535" t="s">
        <v>7804</v>
      </c>
      <c r="K53" s="547" t="s">
        <v>586</v>
      </c>
      <c r="L53" s="546"/>
      <c r="M53" s="513"/>
    </row>
    <row r="54" spans="1:13" s="21" customFormat="1" ht="32.1" customHeight="1" x14ac:dyDescent="0.15">
      <c r="A54" s="524"/>
      <c r="B54" s="533"/>
      <c r="C54" s="529"/>
      <c r="D54" s="542"/>
      <c r="E54" s="540"/>
      <c r="F54" s="515"/>
      <c r="G54" s="535" t="s">
        <v>500</v>
      </c>
      <c r="H54" s="526"/>
      <c r="I54" s="531"/>
      <c r="J54" s="535" t="s">
        <v>7805</v>
      </c>
      <c r="K54" s="547" t="s">
        <v>498</v>
      </c>
      <c r="L54" s="545"/>
      <c r="M54" s="517"/>
    </row>
    <row r="55" spans="1:13" s="21" customFormat="1" ht="32.1" customHeight="1" x14ac:dyDescent="0.15">
      <c r="A55" s="524"/>
      <c r="B55" s="533"/>
      <c r="C55" s="537">
        <v>4</v>
      </c>
      <c r="D55" s="532" t="s">
        <v>856</v>
      </c>
      <c r="E55" s="530" t="s">
        <v>654</v>
      </c>
      <c r="F55" s="518" t="s">
        <v>857</v>
      </c>
      <c r="G55" s="535" t="s">
        <v>858</v>
      </c>
      <c r="H55" s="526"/>
      <c r="I55" s="523" t="s">
        <v>856</v>
      </c>
      <c r="J55" s="535" t="s">
        <v>859</v>
      </c>
      <c r="K55" s="547" t="s">
        <v>498</v>
      </c>
      <c r="L55" s="544" t="s">
        <v>658</v>
      </c>
      <c r="M55" s="509" t="s">
        <v>659</v>
      </c>
    </row>
    <row r="56" spans="1:13" s="21" customFormat="1" ht="32.1" customHeight="1" x14ac:dyDescent="0.15">
      <c r="A56" s="524"/>
      <c r="B56" s="533"/>
      <c r="C56" s="527"/>
      <c r="D56" s="533"/>
      <c r="E56" s="530" t="s">
        <v>682</v>
      </c>
      <c r="F56" s="541" t="s">
        <v>862</v>
      </c>
      <c r="G56" s="535" t="s">
        <v>863</v>
      </c>
      <c r="H56" s="526"/>
      <c r="I56" s="526"/>
      <c r="J56" s="535" t="s">
        <v>7806</v>
      </c>
      <c r="K56" s="547" t="s">
        <v>498</v>
      </c>
      <c r="L56" s="546"/>
      <c r="M56" s="513"/>
    </row>
    <row r="57" spans="1:13" ht="32.1" customHeight="1" x14ac:dyDescent="0.15">
      <c r="A57" s="524"/>
      <c r="B57" s="533"/>
      <c r="C57" s="527"/>
      <c r="D57" s="533"/>
      <c r="E57" s="530" t="s">
        <v>746</v>
      </c>
      <c r="F57" s="541" t="s">
        <v>868</v>
      </c>
      <c r="G57" s="535" t="s">
        <v>869</v>
      </c>
      <c r="H57" s="526"/>
      <c r="I57" s="526"/>
      <c r="J57" s="535" t="s">
        <v>870</v>
      </c>
      <c r="K57" s="547" t="s">
        <v>586</v>
      </c>
      <c r="L57" s="546"/>
      <c r="M57" s="513"/>
    </row>
    <row r="58" spans="1:13" ht="44.1" customHeight="1" x14ac:dyDescent="0.15">
      <c r="A58" s="524"/>
      <c r="B58" s="533"/>
      <c r="C58" s="548"/>
      <c r="D58" s="558"/>
      <c r="E58" s="576" t="s">
        <v>750</v>
      </c>
      <c r="F58" s="518" t="s">
        <v>871</v>
      </c>
      <c r="G58" s="535" t="s">
        <v>502</v>
      </c>
      <c r="H58" s="526"/>
      <c r="I58" s="549"/>
      <c r="J58" s="535" t="s">
        <v>7807</v>
      </c>
      <c r="K58" s="522" t="s">
        <v>498</v>
      </c>
      <c r="L58" s="546"/>
      <c r="M58" s="513"/>
    </row>
    <row r="59" spans="1:13" ht="44.1" customHeight="1" x14ac:dyDescent="0.15">
      <c r="A59" s="524"/>
      <c r="B59" s="533"/>
      <c r="C59" s="529"/>
      <c r="D59" s="542"/>
      <c r="E59" s="530" t="s">
        <v>762</v>
      </c>
      <c r="F59" s="541" t="s">
        <v>874</v>
      </c>
      <c r="G59" s="535" t="s">
        <v>503</v>
      </c>
      <c r="H59" s="526"/>
      <c r="I59" s="531"/>
      <c r="J59" s="535" t="s">
        <v>7808</v>
      </c>
      <c r="K59" s="522" t="s">
        <v>498</v>
      </c>
      <c r="L59" s="545"/>
      <c r="M59" s="517"/>
    </row>
    <row r="60" spans="1:13" s="21" customFormat="1" ht="32.1" customHeight="1" x14ac:dyDescent="0.15">
      <c r="A60" s="524"/>
      <c r="B60" s="533"/>
      <c r="C60" s="552">
        <v>6</v>
      </c>
      <c r="D60" s="541" t="s">
        <v>887</v>
      </c>
      <c r="E60" s="530" t="s">
        <v>750</v>
      </c>
      <c r="F60" s="541" t="s">
        <v>7809</v>
      </c>
      <c r="G60" s="535" t="s">
        <v>504</v>
      </c>
      <c r="H60" s="526"/>
      <c r="I60" s="535" t="s">
        <v>887</v>
      </c>
      <c r="J60" s="535" t="s">
        <v>7810</v>
      </c>
      <c r="K60" s="466" t="s">
        <v>586</v>
      </c>
      <c r="L60" s="466" t="s">
        <v>658</v>
      </c>
      <c r="M60" s="466" t="s">
        <v>659</v>
      </c>
    </row>
    <row r="61" spans="1:13" s="21" customFormat="1" ht="80.099999999999994" customHeight="1" x14ac:dyDescent="0.15">
      <c r="A61" s="524"/>
      <c r="B61" s="533"/>
      <c r="C61" s="537">
        <v>7</v>
      </c>
      <c r="D61" s="532" t="s">
        <v>5971</v>
      </c>
      <c r="E61" s="521" t="s">
        <v>673</v>
      </c>
      <c r="F61" s="532" t="s">
        <v>7811</v>
      </c>
      <c r="G61" s="535" t="s">
        <v>505</v>
      </c>
      <c r="H61" s="526"/>
      <c r="I61" s="523" t="s">
        <v>5971</v>
      </c>
      <c r="J61" s="535" t="s">
        <v>7812</v>
      </c>
      <c r="K61" s="523" t="s">
        <v>913</v>
      </c>
      <c r="L61" s="509" t="s">
        <v>658</v>
      </c>
      <c r="M61" s="509" t="s">
        <v>659</v>
      </c>
    </row>
    <row r="62" spans="1:13" s="21" customFormat="1" ht="32.1" customHeight="1" x14ac:dyDescent="0.15">
      <c r="A62" s="524"/>
      <c r="B62" s="533"/>
      <c r="C62" s="527"/>
      <c r="D62" s="533"/>
      <c r="E62" s="540"/>
      <c r="F62" s="542"/>
      <c r="G62" s="535" t="s">
        <v>7813</v>
      </c>
      <c r="H62" s="526"/>
      <c r="I62" s="526"/>
      <c r="J62" s="535" t="s">
        <v>506</v>
      </c>
      <c r="K62" s="531"/>
      <c r="L62" s="513"/>
      <c r="M62" s="513"/>
    </row>
    <row r="63" spans="1:13" s="21" customFormat="1" ht="44.1" customHeight="1" x14ac:dyDescent="0.15">
      <c r="A63" s="524"/>
      <c r="B63" s="533"/>
      <c r="C63" s="527"/>
      <c r="D63" s="533"/>
      <c r="E63" s="521" t="s">
        <v>654</v>
      </c>
      <c r="F63" s="532" t="s">
        <v>7814</v>
      </c>
      <c r="G63" s="535" t="s">
        <v>915</v>
      </c>
      <c r="H63" s="526"/>
      <c r="I63" s="526"/>
      <c r="J63" s="535" t="s">
        <v>7815</v>
      </c>
      <c r="K63" s="509" t="s">
        <v>586</v>
      </c>
      <c r="L63" s="513"/>
      <c r="M63" s="513"/>
    </row>
    <row r="64" spans="1:13" s="21" customFormat="1" ht="44.1" customHeight="1" x14ac:dyDescent="0.15">
      <c r="A64" s="524"/>
      <c r="B64" s="533"/>
      <c r="C64" s="527"/>
      <c r="D64" s="533"/>
      <c r="E64" s="539"/>
      <c r="F64" s="533"/>
      <c r="G64" s="535" t="s">
        <v>917</v>
      </c>
      <c r="H64" s="526"/>
      <c r="I64" s="526"/>
      <c r="J64" s="535" t="s">
        <v>7816</v>
      </c>
      <c r="K64" s="513"/>
      <c r="L64" s="513"/>
      <c r="M64" s="513"/>
    </row>
    <row r="65" spans="1:13" s="21" customFormat="1" ht="44.1" customHeight="1" x14ac:dyDescent="0.15">
      <c r="A65" s="524"/>
      <c r="B65" s="533"/>
      <c r="C65" s="527"/>
      <c r="D65" s="533"/>
      <c r="E65" s="539"/>
      <c r="F65" s="533"/>
      <c r="G65" s="535" t="s">
        <v>7817</v>
      </c>
      <c r="H65" s="526"/>
      <c r="I65" s="526"/>
      <c r="J65" s="535" t="s">
        <v>7818</v>
      </c>
      <c r="K65" s="513"/>
      <c r="L65" s="513"/>
      <c r="M65" s="513"/>
    </row>
    <row r="66" spans="1:13" s="21" customFormat="1" ht="44.1" customHeight="1" x14ac:dyDescent="0.15">
      <c r="A66" s="524"/>
      <c r="B66" s="533"/>
      <c r="C66" s="527"/>
      <c r="D66" s="533"/>
      <c r="E66" s="539"/>
      <c r="F66" s="533"/>
      <c r="G66" s="535" t="s">
        <v>507</v>
      </c>
      <c r="H66" s="526"/>
      <c r="I66" s="526"/>
      <c r="J66" s="535" t="s">
        <v>7819</v>
      </c>
      <c r="K66" s="513"/>
      <c r="L66" s="513"/>
      <c r="M66" s="513"/>
    </row>
    <row r="67" spans="1:13" s="21" customFormat="1" ht="44.1" customHeight="1" x14ac:dyDescent="0.15">
      <c r="A67" s="524"/>
      <c r="B67" s="533"/>
      <c r="C67" s="527"/>
      <c r="D67" s="533"/>
      <c r="E67" s="540"/>
      <c r="F67" s="542"/>
      <c r="G67" s="535" t="s">
        <v>7820</v>
      </c>
      <c r="H67" s="526"/>
      <c r="I67" s="526"/>
      <c r="J67" s="535" t="s">
        <v>7821</v>
      </c>
      <c r="K67" s="517"/>
      <c r="L67" s="513"/>
      <c r="M67" s="513"/>
    </row>
    <row r="68" spans="1:13" s="21" customFormat="1" ht="44.1" customHeight="1" x14ac:dyDescent="0.15">
      <c r="A68" s="524"/>
      <c r="B68" s="533"/>
      <c r="C68" s="527"/>
      <c r="D68" s="533"/>
      <c r="E68" s="521" t="s">
        <v>688</v>
      </c>
      <c r="F68" s="532" t="s">
        <v>921</v>
      </c>
      <c r="G68" s="535" t="s">
        <v>7822</v>
      </c>
      <c r="H68" s="526"/>
      <c r="I68" s="526"/>
      <c r="J68" s="535" t="s">
        <v>7823</v>
      </c>
      <c r="K68" s="535" t="s">
        <v>498</v>
      </c>
      <c r="L68" s="513"/>
      <c r="M68" s="513"/>
    </row>
    <row r="69" spans="1:13" s="21" customFormat="1" ht="68.099999999999994" customHeight="1" x14ac:dyDescent="0.15">
      <c r="A69" s="524"/>
      <c r="B69" s="533"/>
      <c r="C69" s="527"/>
      <c r="D69" s="533"/>
      <c r="E69" s="539"/>
      <c r="F69" s="533"/>
      <c r="G69" s="535" t="s">
        <v>922</v>
      </c>
      <c r="H69" s="526"/>
      <c r="I69" s="526"/>
      <c r="J69" s="535" t="s">
        <v>922</v>
      </c>
      <c r="K69" s="535" t="s">
        <v>923</v>
      </c>
      <c r="L69" s="513"/>
      <c r="M69" s="513"/>
    </row>
    <row r="70" spans="1:13" s="21" customFormat="1" ht="32.1" customHeight="1" x14ac:dyDescent="0.15">
      <c r="A70" s="524"/>
      <c r="B70" s="533"/>
      <c r="C70" s="527"/>
      <c r="D70" s="533"/>
      <c r="E70" s="540"/>
      <c r="F70" s="542"/>
      <c r="G70" s="535" t="s">
        <v>508</v>
      </c>
      <c r="H70" s="526"/>
      <c r="I70" s="526"/>
      <c r="J70" s="535" t="s">
        <v>508</v>
      </c>
      <c r="K70" s="522" t="s">
        <v>676</v>
      </c>
      <c r="L70" s="513"/>
      <c r="M70" s="513"/>
    </row>
    <row r="71" spans="1:13" s="21" customFormat="1" ht="32.1" customHeight="1" x14ac:dyDescent="0.15">
      <c r="A71" s="524"/>
      <c r="B71" s="533"/>
      <c r="C71" s="527"/>
      <c r="D71" s="533"/>
      <c r="E71" s="521" t="s">
        <v>750</v>
      </c>
      <c r="F71" s="532" t="s">
        <v>5980</v>
      </c>
      <c r="G71" s="535" t="s">
        <v>509</v>
      </c>
      <c r="H71" s="526"/>
      <c r="I71" s="526"/>
      <c r="J71" s="535" t="s">
        <v>7824</v>
      </c>
      <c r="K71" s="522" t="s">
        <v>676</v>
      </c>
      <c r="L71" s="513"/>
      <c r="M71" s="513"/>
    </row>
    <row r="72" spans="1:13" s="21" customFormat="1" ht="56.1" customHeight="1" x14ac:dyDescent="0.15">
      <c r="A72" s="524"/>
      <c r="B72" s="533"/>
      <c r="C72" s="527"/>
      <c r="D72" s="533"/>
      <c r="E72" s="539"/>
      <c r="F72" s="533"/>
      <c r="G72" s="535" t="s">
        <v>922</v>
      </c>
      <c r="H72" s="526"/>
      <c r="I72" s="526"/>
      <c r="J72" s="535" t="s">
        <v>922</v>
      </c>
      <c r="K72" s="535" t="s">
        <v>5973</v>
      </c>
      <c r="L72" s="513"/>
      <c r="M72" s="513"/>
    </row>
    <row r="73" spans="1:13" s="21" customFormat="1" ht="32.1" customHeight="1" x14ac:dyDescent="0.15">
      <c r="A73" s="524"/>
      <c r="B73" s="533"/>
      <c r="C73" s="529"/>
      <c r="D73" s="542"/>
      <c r="E73" s="540"/>
      <c r="F73" s="542"/>
      <c r="G73" s="535" t="s">
        <v>508</v>
      </c>
      <c r="H73" s="526"/>
      <c r="I73" s="531"/>
      <c r="J73" s="535" t="s">
        <v>924</v>
      </c>
      <c r="K73" s="522" t="s">
        <v>676</v>
      </c>
      <c r="L73" s="517"/>
      <c r="M73" s="517"/>
    </row>
    <row r="74" spans="1:13" s="21" customFormat="1" ht="44.1" customHeight="1" x14ac:dyDescent="0.15">
      <c r="A74" s="524"/>
      <c r="B74" s="533"/>
      <c r="C74" s="537">
        <v>9</v>
      </c>
      <c r="D74" s="532" t="s">
        <v>510</v>
      </c>
      <c r="E74" s="521" t="s">
        <v>673</v>
      </c>
      <c r="F74" s="532" t="s">
        <v>928</v>
      </c>
      <c r="G74" s="535" t="s">
        <v>929</v>
      </c>
      <c r="H74" s="526"/>
      <c r="I74" s="523" t="s">
        <v>510</v>
      </c>
      <c r="J74" s="535" t="s">
        <v>929</v>
      </c>
      <c r="K74" s="522" t="s">
        <v>586</v>
      </c>
      <c r="L74" s="509" t="s">
        <v>658</v>
      </c>
      <c r="M74" s="509" t="s">
        <v>659</v>
      </c>
    </row>
    <row r="75" spans="1:13" s="21" customFormat="1" ht="32.1" customHeight="1" x14ac:dyDescent="0.15">
      <c r="A75" s="524"/>
      <c r="B75" s="533"/>
      <c r="C75" s="527"/>
      <c r="D75" s="533"/>
      <c r="E75" s="540"/>
      <c r="F75" s="542"/>
      <c r="G75" s="535" t="s">
        <v>931</v>
      </c>
      <c r="H75" s="526"/>
      <c r="I75" s="526"/>
      <c r="J75" s="535" t="s">
        <v>931</v>
      </c>
      <c r="K75" s="522" t="s">
        <v>681</v>
      </c>
      <c r="L75" s="546"/>
      <c r="M75" s="513"/>
    </row>
    <row r="76" spans="1:13" s="21" customFormat="1" ht="68.099999999999994" customHeight="1" x14ac:dyDescent="0.15">
      <c r="A76" s="524"/>
      <c r="B76" s="533"/>
      <c r="C76" s="527"/>
      <c r="D76" s="533"/>
      <c r="E76" s="521" t="s">
        <v>654</v>
      </c>
      <c r="F76" s="532" t="s">
        <v>932</v>
      </c>
      <c r="G76" s="535" t="s">
        <v>511</v>
      </c>
      <c r="H76" s="526"/>
      <c r="I76" s="526"/>
      <c r="J76" s="535" t="s">
        <v>511</v>
      </c>
      <c r="K76" s="543" t="s">
        <v>923</v>
      </c>
      <c r="L76" s="546"/>
      <c r="M76" s="513"/>
    </row>
    <row r="77" spans="1:13" s="21" customFormat="1" ht="32.1" customHeight="1" x14ac:dyDescent="0.15">
      <c r="A77" s="524"/>
      <c r="B77" s="533"/>
      <c r="C77" s="527"/>
      <c r="D77" s="533"/>
      <c r="E77" s="540"/>
      <c r="F77" s="542"/>
      <c r="G77" s="535" t="s">
        <v>512</v>
      </c>
      <c r="H77" s="526"/>
      <c r="I77" s="526"/>
      <c r="J77" s="535" t="s">
        <v>512</v>
      </c>
      <c r="K77" s="551"/>
      <c r="L77" s="546"/>
      <c r="M77" s="513"/>
    </row>
    <row r="78" spans="1:13" s="21" customFormat="1" ht="44.1" customHeight="1" x14ac:dyDescent="0.15">
      <c r="A78" s="528"/>
      <c r="B78" s="542"/>
      <c r="C78" s="529"/>
      <c r="D78" s="542"/>
      <c r="E78" s="530" t="s">
        <v>682</v>
      </c>
      <c r="F78" s="541" t="s">
        <v>935</v>
      </c>
      <c r="G78" s="535" t="s">
        <v>936</v>
      </c>
      <c r="H78" s="531"/>
      <c r="I78" s="531"/>
      <c r="J78" s="535" t="s">
        <v>936</v>
      </c>
      <c r="K78" s="522" t="s">
        <v>498</v>
      </c>
      <c r="L78" s="545"/>
      <c r="M78" s="517"/>
    </row>
    <row r="79" spans="1:13" s="21" customFormat="1" ht="32.1" customHeight="1" x14ac:dyDescent="0.15">
      <c r="A79" s="519">
        <v>51</v>
      </c>
      <c r="B79" s="532" t="s">
        <v>938</v>
      </c>
      <c r="C79" s="552">
        <v>1</v>
      </c>
      <c r="D79" s="541" t="s">
        <v>938</v>
      </c>
      <c r="E79" s="530" t="s">
        <v>673</v>
      </c>
      <c r="F79" s="541" t="s">
        <v>939</v>
      </c>
      <c r="G79" s="535" t="s">
        <v>7825</v>
      </c>
      <c r="H79" s="523" t="s">
        <v>938</v>
      </c>
      <c r="I79" s="535" t="s">
        <v>938</v>
      </c>
      <c r="J79" s="535" t="s">
        <v>7826</v>
      </c>
      <c r="K79" s="535" t="s">
        <v>498</v>
      </c>
      <c r="L79" s="466" t="s">
        <v>658</v>
      </c>
      <c r="M79" s="466" t="s">
        <v>659</v>
      </c>
    </row>
    <row r="80" spans="1:13" s="21" customFormat="1" ht="44.1" customHeight="1" x14ac:dyDescent="0.15">
      <c r="A80" s="524"/>
      <c r="B80" s="533"/>
      <c r="C80" s="552">
        <v>3</v>
      </c>
      <c r="D80" s="541" t="s">
        <v>942</v>
      </c>
      <c r="E80" s="530" t="s">
        <v>673</v>
      </c>
      <c r="F80" s="541" t="s">
        <v>943</v>
      </c>
      <c r="G80" s="535" t="s">
        <v>944</v>
      </c>
      <c r="H80" s="526"/>
      <c r="I80" s="535" t="s">
        <v>942</v>
      </c>
      <c r="J80" s="535" t="s">
        <v>945</v>
      </c>
      <c r="K80" s="535" t="s">
        <v>498</v>
      </c>
      <c r="L80" s="466" t="s">
        <v>658</v>
      </c>
      <c r="M80" s="466" t="s">
        <v>659</v>
      </c>
    </row>
    <row r="81" spans="1:13" ht="32.1" customHeight="1" x14ac:dyDescent="0.15">
      <c r="A81" s="524"/>
      <c r="B81" s="533"/>
      <c r="C81" s="537">
        <v>4</v>
      </c>
      <c r="D81" s="532" t="s">
        <v>946</v>
      </c>
      <c r="E81" s="530" t="s">
        <v>673</v>
      </c>
      <c r="F81" s="541" t="s">
        <v>947</v>
      </c>
      <c r="G81" s="535" t="s">
        <v>949</v>
      </c>
      <c r="H81" s="526"/>
      <c r="I81" s="523" t="s">
        <v>946</v>
      </c>
      <c r="J81" s="535" t="s">
        <v>7827</v>
      </c>
      <c r="K81" s="535" t="s">
        <v>664</v>
      </c>
      <c r="L81" s="509" t="s">
        <v>658</v>
      </c>
      <c r="M81" s="509" t="s">
        <v>659</v>
      </c>
    </row>
    <row r="82" spans="1:13" ht="32.1" customHeight="1" x14ac:dyDescent="0.15">
      <c r="A82" s="528"/>
      <c r="B82" s="542"/>
      <c r="C82" s="529"/>
      <c r="D82" s="542"/>
      <c r="E82" s="530" t="s">
        <v>682</v>
      </c>
      <c r="F82" s="541" t="s">
        <v>955</v>
      </c>
      <c r="G82" s="535" t="s">
        <v>956</v>
      </c>
      <c r="H82" s="531"/>
      <c r="I82" s="531"/>
      <c r="J82" s="535" t="s">
        <v>957</v>
      </c>
      <c r="K82" s="522" t="s">
        <v>676</v>
      </c>
      <c r="L82" s="517"/>
      <c r="M82" s="517"/>
    </row>
    <row r="83" spans="1:13" ht="32.1" customHeight="1" x14ac:dyDescent="0.15">
      <c r="A83" s="519">
        <v>52</v>
      </c>
      <c r="B83" s="397" t="s">
        <v>958</v>
      </c>
      <c r="C83" s="552">
        <v>1</v>
      </c>
      <c r="D83" s="518" t="s">
        <v>958</v>
      </c>
      <c r="E83" s="530" t="s">
        <v>673</v>
      </c>
      <c r="F83" s="518" t="s">
        <v>959</v>
      </c>
      <c r="G83" s="535" t="s">
        <v>960</v>
      </c>
      <c r="H83" s="509" t="s">
        <v>958</v>
      </c>
      <c r="I83" s="466" t="s">
        <v>958</v>
      </c>
      <c r="J83" s="535" t="s">
        <v>7828</v>
      </c>
      <c r="K83" s="535" t="s">
        <v>498</v>
      </c>
      <c r="L83" s="466" t="s">
        <v>658</v>
      </c>
      <c r="M83" s="466" t="s">
        <v>659</v>
      </c>
    </row>
    <row r="84" spans="1:13" s="21" customFormat="1" ht="56.1" customHeight="1" x14ac:dyDescent="0.15">
      <c r="A84" s="524"/>
      <c r="B84" s="511"/>
      <c r="C84" s="552">
        <v>2</v>
      </c>
      <c r="D84" s="518" t="s">
        <v>976</v>
      </c>
      <c r="E84" s="530" t="s">
        <v>673</v>
      </c>
      <c r="F84" s="518" t="s">
        <v>977</v>
      </c>
      <c r="G84" s="535" t="s">
        <v>980</v>
      </c>
      <c r="H84" s="513"/>
      <c r="I84" s="466" t="s">
        <v>976</v>
      </c>
      <c r="J84" s="535" t="s">
        <v>7829</v>
      </c>
      <c r="K84" s="535" t="s">
        <v>985</v>
      </c>
      <c r="L84" s="466" t="s">
        <v>658</v>
      </c>
      <c r="M84" s="466" t="s">
        <v>659</v>
      </c>
    </row>
    <row r="85" spans="1:13" s="21" customFormat="1" ht="32.1" customHeight="1" x14ac:dyDescent="0.15">
      <c r="A85" s="524"/>
      <c r="B85" s="511"/>
      <c r="C85" s="537">
        <v>3</v>
      </c>
      <c r="D85" s="397" t="s">
        <v>993</v>
      </c>
      <c r="E85" s="521" t="s">
        <v>682</v>
      </c>
      <c r="F85" s="397" t="s">
        <v>1002</v>
      </c>
      <c r="G85" s="535" t="s">
        <v>1003</v>
      </c>
      <c r="H85" s="513"/>
      <c r="I85" s="509" t="s">
        <v>993</v>
      </c>
      <c r="J85" s="535" t="s">
        <v>7830</v>
      </c>
      <c r="K85" s="509" t="s">
        <v>681</v>
      </c>
      <c r="L85" s="509" t="s">
        <v>658</v>
      </c>
      <c r="M85" s="509" t="s">
        <v>659</v>
      </c>
    </row>
    <row r="86" spans="1:13" s="21" customFormat="1" ht="32.1" customHeight="1" x14ac:dyDescent="0.15">
      <c r="A86" s="524"/>
      <c r="B86" s="511"/>
      <c r="C86" s="527"/>
      <c r="D86" s="511"/>
      <c r="E86" s="539"/>
      <c r="F86" s="511"/>
      <c r="G86" s="535" t="s">
        <v>7831</v>
      </c>
      <c r="H86" s="513"/>
      <c r="I86" s="513"/>
      <c r="J86" s="535" t="s">
        <v>7831</v>
      </c>
      <c r="K86" s="513"/>
      <c r="L86" s="513"/>
      <c r="M86" s="513"/>
    </row>
    <row r="87" spans="1:13" s="21" customFormat="1" ht="32.1" customHeight="1" x14ac:dyDescent="0.15">
      <c r="A87" s="524"/>
      <c r="B87" s="511"/>
      <c r="C87" s="527"/>
      <c r="D87" s="511"/>
      <c r="E87" s="539"/>
      <c r="F87" s="511"/>
      <c r="G87" s="535" t="s">
        <v>7832</v>
      </c>
      <c r="H87" s="513"/>
      <c r="I87" s="513"/>
      <c r="J87" s="535" t="s">
        <v>7832</v>
      </c>
      <c r="K87" s="513"/>
      <c r="L87" s="513"/>
      <c r="M87" s="513"/>
    </row>
    <row r="88" spans="1:13" s="21" customFormat="1" ht="32.1" customHeight="1" x14ac:dyDescent="0.15">
      <c r="A88" s="524"/>
      <c r="B88" s="511"/>
      <c r="C88" s="527"/>
      <c r="D88" s="511"/>
      <c r="E88" s="539"/>
      <c r="F88" s="511"/>
      <c r="G88" s="535" t="s">
        <v>7833</v>
      </c>
      <c r="H88" s="513"/>
      <c r="I88" s="513"/>
      <c r="J88" s="535" t="s">
        <v>7833</v>
      </c>
      <c r="K88" s="513"/>
      <c r="L88" s="513"/>
      <c r="M88" s="513"/>
    </row>
    <row r="89" spans="1:13" s="21" customFormat="1" ht="32.1" customHeight="1" x14ac:dyDescent="0.15">
      <c r="A89" s="524"/>
      <c r="B89" s="511"/>
      <c r="C89" s="527"/>
      <c r="D89" s="511"/>
      <c r="E89" s="539"/>
      <c r="F89" s="511"/>
      <c r="G89" s="535" t="s">
        <v>1005</v>
      </c>
      <c r="H89" s="513"/>
      <c r="I89" s="513"/>
      <c r="J89" s="535" t="s">
        <v>1005</v>
      </c>
      <c r="K89" s="513"/>
      <c r="L89" s="513"/>
      <c r="M89" s="513"/>
    </row>
    <row r="90" spans="1:13" s="21" customFormat="1" ht="32.1" customHeight="1" x14ac:dyDescent="0.15">
      <c r="A90" s="524"/>
      <c r="B90" s="511"/>
      <c r="C90" s="527"/>
      <c r="D90" s="511"/>
      <c r="E90" s="539"/>
      <c r="F90" s="511"/>
      <c r="G90" s="535" t="s">
        <v>7834</v>
      </c>
      <c r="H90" s="513"/>
      <c r="I90" s="513"/>
      <c r="J90" s="535" t="s">
        <v>7834</v>
      </c>
      <c r="K90" s="513"/>
      <c r="L90" s="513"/>
      <c r="M90" s="513"/>
    </row>
    <row r="91" spans="1:13" s="21" customFormat="1" ht="32.1" customHeight="1" x14ac:dyDescent="0.15">
      <c r="A91" s="524"/>
      <c r="B91" s="511"/>
      <c r="C91" s="527"/>
      <c r="D91" s="511"/>
      <c r="E91" s="539"/>
      <c r="F91" s="511"/>
      <c r="G91" s="535" t="s">
        <v>1007</v>
      </c>
      <c r="H91" s="513"/>
      <c r="I91" s="513"/>
      <c r="J91" s="535" t="s">
        <v>1007</v>
      </c>
      <c r="K91" s="513"/>
      <c r="L91" s="513"/>
      <c r="M91" s="513"/>
    </row>
    <row r="92" spans="1:13" s="21" customFormat="1" ht="32.1" customHeight="1" x14ac:dyDescent="0.15">
      <c r="A92" s="524"/>
      <c r="B92" s="511"/>
      <c r="C92" s="527"/>
      <c r="D92" s="511"/>
      <c r="E92" s="539"/>
      <c r="F92" s="511"/>
      <c r="G92" s="535" t="s">
        <v>7444</v>
      </c>
      <c r="H92" s="513"/>
      <c r="I92" s="513"/>
      <c r="J92" s="535" t="s">
        <v>7444</v>
      </c>
      <c r="K92" s="513"/>
      <c r="L92" s="513"/>
      <c r="M92" s="513"/>
    </row>
    <row r="93" spans="1:13" s="21" customFormat="1" ht="32.1" customHeight="1" x14ac:dyDescent="0.15">
      <c r="A93" s="524"/>
      <c r="B93" s="511"/>
      <c r="C93" s="527"/>
      <c r="D93" s="511"/>
      <c r="E93" s="539"/>
      <c r="F93" s="511"/>
      <c r="G93" s="535" t="s">
        <v>7835</v>
      </c>
      <c r="H93" s="513"/>
      <c r="I93" s="513"/>
      <c r="J93" s="535" t="s">
        <v>7835</v>
      </c>
      <c r="K93" s="517"/>
      <c r="L93" s="513"/>
      <c r="M93" s="513"/>
    </row>
    <row r="94" spans="1:13" s="21" customFormat="1" ht="32.1" customHeight="1" x14ac:dyDescent="0.15">
      <c r="A94" s="524"/>
      <c r="B94" s="511"/>
      <c r="C94" s="529"/>
      <c r="D94" s="515"/>
      <c r="E94" s="540"/>
      <c r="F94" s="515"/>
      <c r="G94" s="535" t="s">
        <v>5996</v>
      </c>
      <c r="H94" s="513"/>
      <c r="I94" s="517"/>
      <c r="J94" s="535" t="s">
        <v>5996</v>
      </c>
      <c r="K94" s="466" t="s">
        <v>1011</v>
      </c>
      <c r="L94" s="517"/>
      <c r="M94" s="517"/>
    </row>
    <row r="95" spans="1:13" s="21" customFormat="1" ht="44.1" customHeight="1" x14ac:dyDescent="0.15">
      <c r="A95" s="524"/>
      <c r="B95" s="533"/>
      <c r="C95" s="552">
        <v>5</v>
      </c>
      <c r="D95" s="541" t="s">
        <v>1037</v>
      </c>
      <c r="E95" s="538" t="s">
        <v>673</v>
      </c>
      <c r="F95" s="541" t="s">
        <v>1038</v>
      </c>
      <c r="G95" s="535" t="s">
        <v>1039</v>
      </c>
      <c r="H95" s="526"/>
      <c r="I95" s="535" t="s">
        <v>1037</v>
      </c>
      <c r="J95" s="535" t="s">
        <v>7836</v>
      </c>
      <c r="K95" s="535" t="s">
        <v>498</v>
      </c>
      <c r="L95" s="535" t="s">
        <v>658</v>
      </c>
      <c r="M95" s="535" t="s">
        <v>659</v>
      </c>
    </row>
    <row r="96" spans="1:13" s="21" customFormat="1" ht="44.1" customHeight="1" x14ac:dyDescent="0.15">
      <c r="A96" s="528"/>
      <c r="B96" s="542"/>
      <c r="C96" s="552">
        <v>7</v>
      </c>
      <c r="D96" s="541" t="s">
        <v>1067</v>
      </c>
      <c r="E96" s="530"/>
      <c r="F96" s="541" t="s">
        <v>1068</v>
      </c>
      <c r="G96" s="535" t="s">
        <v>1069</v>
      </c>
      <c r="H96" s="531"/>
      <c r="I96" s="535" t="s">
        <v>1067</v>
      </c>
      <c r="J96" s="535" t="s">
        <v>7837</v>
      </c>
      <c r="K96" s="522" t="s">
        <v>498</v>
      </c>
      <c r="L96" s="535" t="s">
        <v>658</v>
      </c>
      <c r="M96" s="466" t="s">
        <v>659</v>
      </c>
    </row>
    <row r="97" spans="1:13" ht="32.1" customHeight="1" x14ac:dyDescent="0.15">
      <c r="A97" s="519">
        <v>53</v>
      </c>
      <c r="B97" s="532" t="s">
        <v>1076</v>
      </c>
      <c r="C97" s="552">
        <v>1</v>
      </c>
      <c r="D97" s="541" t="s">
        <v>1076</v>
      </c>
      <c r="E97" s="530" t="s">
        <v>654</v>
      </c>
      <c r="F97" s="541" t="s">
        <v>1086</v>
      </c>
      <c r="G97" s="535" t="s">
        <v>1087</v>
      </c>
      <c r="H97" s="523" t="s">
        <v>1076</v>
      </c>
      <c r="I97" s="535" t="s">
        <v>1076</v>
      </c>
      <c r="J97" s="535" t="s">
        <v>7838</v>
      </c>
      <c r="K97" s="522" t="s">
        <v>498</v>
      </c>
      <c r="L97" s="535" t="s">
        <v>658</v>
      </c>
      <c r="M97" s="466" t="s">
        <v>659</v>
      </c>
    </row>
    <row r="98" spans="1:13" ht="32.1" customHeight="1" x14ac:dyDescent="0.15">
      <c r="A98" s="524"/>
      <c r="B98" s="533"/>
      <c r="C98" s="537">
        <v>2</v>
      </c>
      <c r="D98" s="532" t="s">
        <v>1089</v>
      </c>
      <c r="E98" s="530" t="s">
        <v>673</v>
      </c>
      <c r="F98" s="541" t="s">
        <v>1090</v>
      </c>
      <c r="G98" s="535" t="s">
        <v>1091</v>
      </c>
      <c r="H98" s="526"/>
      <c r="I98" s="523" t="s">
        <v>1089</v>
      </c>
      <c r="J98" s="535" t="s">
        <v>7839</v>
      </c>
      <c r="K98" s="522" t="s">
        <v>586</v>
      </c>
      <c r="L98" s="523" t="s">
        <v>658</v>
      </c>
      <c r="M98" s="509" t="s">
        <v>659</v>
      </c>
    </row>
    <row r="99" spans="1:13" ht="32.1" customHeight="1" x14ac:dyDescent="0.15">
      <c r="A99" s="524"/>
      <c r="B99" s="533"/>
      <c r="C99" s="512"/>
      <c r="D99" s="511"/>
      <c r="E99" s="507" t="s">
        <v>682</v>
      </c>
      <c r="F99" s="397" t="s">
        <v>1097</v>
      </c>
      <c r="G99" s="466" t="s">
        <v>1098</v>
      </c>
      <c r="H99" s="526"/>
      <c r="I99" s="513"/>
      <c r="J99" s="509" t="s">
        <v>7840</v>
      </c>
      <c r="K99" s="544" t="s">
        <v>498</v>
      </c>
      <c r="L99" s="550"/>
      <c r="M99" s="513"/>
    </row>
    <row r="100" spans="1:13" ht="32.1" customHeight="1" x14ac:dyDescent="0.15">
      <c r="A100" s="524"/>
      <c r="B100" s="533"/>
      <c r="C100" s="516"/>
      <c r="D100" s="515"/>
      <c r="E100" s="514"/>
      <c r="F100" s="515"/>
      <c r="G100" s="509" t="s">
        <v>877</v>
      </c>
      <c r="H100" s="526"/>
      <c r="I100" s="517"/>
      <c r="J100" s="517"/>
      <c r="K100" s="545"/>
      <c r="L100" s="551"/>
      <c r="M100" s="517"/>
    </row>
    <row r="101" spans="1:13" ht="32.1" customHeight="1" x14ac:dyDescent="0.15">
      <c r="A101" s="524"/>
      <c r="B101" s="533"/>
      <c r="C101" s="508">
        <v>3</v>
      </c>
      <c r="D101" s="397" t="s">
        <v>1103</v>
      </c>
      <c r="E101" s="507" t="s">
        <v>673</v>
      </c>
      <c r="F101" s="397" t="s">
        <v>1104</v>
      </c>
      <c r="G101" s="535" t="s">
        <v>515</v>
      </c>
      <c r="H101" s="526"/>
      <c r="I101" s="509" t="s">
        <v>1103</v>
      </c>
      <c r="J101" s="466" t="s">
        <v>7841</v>
      </c>
      <c r="K101" s="547" t="s">
        <v>498</v>
      </c>
      <c r="L101" s="523" t="s">
        <v>658</v>
      </c>
      <c r="M101" s="509" t="s">
        <v>659</v>
      </c>
    </row>
    <row r="102" spans="1:13" ht="32.1" customHeight="1" x14ac:dyDescent="0.15">
      <c r="A102" s="524"/>
      <c r="B102" s="533"/>
      <c r="C102" s="512"/>
      <c r="D102" s="511"/>
      <c r="E102" s="510"/>
      <c r="F102" s="511"/>
      <c r="G102" s="535" t="s">
        <v>1107</v>
      </c>
      <c r="H102" s="526"/>
      <c r="I102" s="513"/>
      <c r="J102" s="466" t="s">
        <v>7452</v>
      </c>
      <c r="K102" s="544" t="s">
        <v>586</v>
      </c>
      <c r="L102" s="550"/>
      <c r="M102" s="513"/>
    </row>
    <row r="103" spans="1:13" ht="44.1" customHeight="1" x14ac:dyDescent="0.15">
      <c r="A103" s="524"/>
      <c r="B103" s="533"/>
      <c r="C103" s="527"/>
      <c r="D103" s="533"/>
      <c r="E103" s="539"/>
      <c r="F103" s="533"/>
      <c r="G103" s="535" t="s">
        <v>1109</v>
      </c>
      <c r="H103" s="526"/>
      <c r="I103" s="526"/>
      <c r="J103" s="535" t="s">
        <v>7842</v>
      </c>
      <c r="K103" s="551"/>
      <c r="L103" s="550"/>
      <c r="M103" s="513"/>
    </row>
    <row r="104" spans="1:13" ht="32.1" customHeight="1" x14ac:dyDescent="0.15">
      <c r="A104" s="524"/>
      <c r="B104" s="533"/>
      <c r="C104" s="527"/>
      <c r="D104" s="533"/>
      <c r="E104" s="539"/>
      <c r="F104" s="533"/>
      <c r="G104" s="535" t="s">
        <v>1110</v>
      </c>
      <c r="H104" s="526"/>
      <c r="I104" s="526"/>
      <c r="J104" s="535" t="s">
        <v>1110</v>
      </c>
      <c r="K104" s="522" t="s">
        <v>681</v>
      </c>
      <c r="L104" s="550"/>
      <c r="M104" s="513"/>
    </row>
    <row r="105" spans="1:13" ht="56.1" customHeight="1" x14ac:dyDescent="0.15">
      <c r="A105" s="524"/>
      <c r="B105" s="533"/>
      <c r="C105" s="527"/>
      <c r="D105" s="533"/>
      <c r="E105" s="539"/>
      <c r="F105" s="533"/>
      <c r="G105" s="535" t="s">
        <v>7843</v>
      </c>
      <c r="H105" s="526"/>
      <c r="I105" s="526"/>
      <c r="J105" s="535" t="s">
        <v>7844</v>
      </c>
      <c r="K105" s="522" t="s">
        <v>1114</v>
      </c>
      <c r="L105" s="550"/>
      <c r="M105" s="513"/>
    </row>
    <row r="106" spans="1:13" ht="56.1" customHeight="1" x14ac:dyDescent="0.15">
      <c r="A106" s="524"/>
      <c r="B106" s="533"/>
      <c r="C106" s="527"/>
      <c r="D106" s="533"/>
      <c r="E106" s="539"/>
      <c r="F106" s="533"/>
      <c r="G106" s="535" t="s">
        <v>7845</v>
      </c>
      <c r="H106" s="526"/>
      <c r="I106" s="526"/>
      <c r="J106" s="535" t="s">
        <v>7846</v>
      </c>
      <c r="K106" s="544" t="s">
        <v>1114</v>
      </c>
      <c r="L106" s="550"/>
      <c r="M106" s="513"/>
    </row>
    <row r="107" spans="1:13" ht="32.1" customHeight="1" x14ac:dyDescent="0.15">
      <c r="A107" s="524"/>
      <c r="B107" s="533"/>
      <c r="C107" s="527"/>
      <c r="D107" s="533"/>
      <c r="E107" s="539"/>
      <c r="F107" s="533"/>
      <c r="G107" s="535" t="s">
        <v>7847</v>
      </c>
      <c r="H107" s="526"/>
      <c r="I107" s="526"/>
      <c r="J107" s="535" t="s">
        <v>7848</v>
      </c>
      <c r="K107" s="546"/>
      <c r="L107" s="550"/>
      <c r="M107" s="513"/>
    </row>
    <row r="108" spans="1:13" ht="32.1" customHeight="1" x14ac:dyDescent="0.15">
      <c r="A108" s="524"/>
      <c r="B108" s="533"/>
      <c r="C108" s="527"/>
      <c r="D108" s="533"/>
      <c r="E108" s="539"/>
      <c r="F108" s="533"/>
      <c r="G108" s="535" t="s">
        <v>7849</v>
      </c>
      <c r="H108" s="526"/>
      <c r="I108" s="526"/>
      <c r="J108" s="535" t="s">
        <v>7850</v>
      </c>
      <c r="K108" s="546"/>
      <c r="L108" s="550"/>
      <c r="M108" s="513"/>
    </row>
    <row r="109" spans="1:13" s="21" customFormat="1" ht="32.1" customHeight="1" x14ac:dyDescent="0.15">
      <c r="A109" s="524"/>
      <c r="B109" s="533"/>
      <c r="C109" s="527"/>
      <c r="D109" s="533"/>
      <c r="E109" s="539"/>
      <c r="F109" s="533"/>
      <c r="G109" s="509" t="s">
        <v>7851</v>
      </c>
      <c r="H109" s="526"/>
      <c r="I109" s="526"/>
      <c r="J109" s="509" t="s">
        <v>7852</v>
      </c>
      <c r="K109" s="546"/>
      <c r="L109" s="550"/>
      <c r="M109" s="513"/>
    </row>
    <row r="110" spans="1:13" s="21" customFormat="1" ht="32.1" customHeight="1" x14ac:dyDescent="0.15">
      <c r="A110" s="524"/>
      <c r="B110" s="533"/>
      <c r="C110" s="527"/>
      <c r="D110" s="533"/>
      <c r="E110" s="539"/>
      <c r="F110" s="533"/>
      <c r="G110" s="513"/>
      <c r="H110" s="526"/>
      <c r="I110" s="526"/>
      <c r="J110" s="513"/>
      <c r="K110" s="546"/>
      <c r="L110" s="550"/>
      <c r="M110" s="513"/>
    </row>
    <row r="111" spans="1:13" s="21" customFormat="1" ht="32.1" customHeight="1" x14ac:dyDescent="0.15">
      <c r="A111" s="524"/>
      <c r="B111" s="533"/>
      <c r="C111" s="527"/>
      <c r="D111" s="533"/>
      <c r="E111" s="539"/>
      <c r="F111" s="533"/>
      <c r="G111" s="517"/>
      <c r="H111" s="526"/>
      <c r="I111" s="526"/>
      <c r="J111" s="517"/>
      <c r="K111" s="545"/>
      <c r="L111" s="550"/>
      <c r="M111" s="513"/>
    </row>
    <row r="112" spans="1:13" s="21" customFormat="1" ht="32.1" customHeight="1" x14ac:dyDescent="0.15">
      <c r="A112" s="524"/>
      <c r="B112" s="533"/>
      <c r="C112" s="527"/>
      <c r="D112" s="533"/>
      <c r="E112" s="539"/>
      <c r="F112" s="533"/>
      <c r="G112" s="535" t="s">
        <v>1115</v>
      </c>
      <c r="H112" s="526"/>
      <c r="I112" s="526"/>
      <c r="J112" s="466" t="s">
        <v>7853</v>
      </c>
      <c r="K112" s="543" t="s">
        <v>586</v>
      </c>
      <c r="L112" s="550"/>
      <c r="M112" s="513"/>
    </row>
    <row r="113" spans="1:13" s="21" customFormat="1" ht="44.1" customHeight="1" x14ac:dyDescent="0.15">
      <c r="A113" s="524"/>
      <c r="B113" s="533"/>
      <c r="C113" s="527"/>
      <c r="D113" s="533"/>
      <c r="E113" s="540"/>
      <c r="F113" s="542"/>
      <c r="G113" s="535" t="s">
        <v>7854</v>
      </c>
      <c r="H113" s="526"/>
      <c r="I113" s="526"/>
      <c r="J113" s="535" t="s">
        <v>7855</v>
      </c>
      <c r="K113" s="551"/>
      <c r="L113" s="550"/>
      <c r="M113" s="513"/>
    </row>
    <row r="114" spans="1:13" s="21" customFormat="1" ht="32.1" customHeight="1" x14ac:dyDescent="0.15">
      <c r="A114" s="524"/>
      <c r="B114" s="533"/>
      <c r="C114" s="527"/>
      <c r="D114" s="533"/>
      <c r="E114" s="530" t="s">
        <v>654</v>
      </c>
      <c r="F114" s="541" t="s">
        <v>1119</v>
      </c>
      <c r="G114" s="535" t="s">
        <v>1120</v>
      </c>
      <c r="H114" s="526"/>
      <c r="I114" s="526"/>
      <c r="J114" s="535" t="s">
        <v>7856</v>
      </c>
      <c r="K114" s="543" t="s">
        <v>498</v>
      </c>
      <c r="L114" s="550"/>
      <c r="M114" s="513"/>
    </row>
    <row r="115" spans="1:13" s="21" customFormat="1" ht="32.1" customHeight="1" x14ac:dyDescent="0.15">
      <c r="A115" s="524"/>
      <c r="B115" s="533"/>
      <c r="C115" s="527"/>
      <c r="D115" s="533"/>
      <c r="E115" s="521" t="s">
        <v>688</v>
      </c>
      <c r="F115" s="532" t="s">
        <v>1130</v>
      </c>
      <c r="G115" s="535" t="s">
        <v>1131</v>
      </c>
      <c r="H115" s="526"/>
      <c r="I115" s="526"/>
      <c r="J115" s="535" t="s">
        <v>7857</v>
      </c>
      <c r="K115" s="551"/>
      <c r="L115" s="550"/>
      <c r="M115" s="513"/>
    </row>
    <row r="116" spans="1:13" s="21" customFormat="1" ht="44.1" customHeight="1" x14ac:dyDescent="0.15">
      <c r="A116" s="524"/>
      <c r="B116" s="533"/>
      <c r="C116" s="527"/>
      <c r="D116" s="533"/>
      <c r="E116" s="540"/>
      <c r="F116" s="542"/>
      <c r="G116" s="535" t="s">
        <v>1133</v>
      </c>
      <c r="H116" s="526"/>
      <c r="I116" s="526"/>
      <c r="J116" s="535" t="s">
        <v>7858</v>
      </c>
      <c r="K116" s="522" t="s">
        <v>586</v>
      </c>
      <c r="L116" s="550"/>
      <c r="M116" s="513"/>
    </row>
    <row r="117" spans="1:13" s="21" customFormat="1" ht="32.1" customHeight="1" x14ac:dyDescent="0.15">
      <c r="A117" s="524"/>
      <c r="B117" s="533"/>
      <c r="C117" s="527"/>
      <c r="D117" s="533"/>
      <c r="E117" s="521" t="s">
        <v>746</v>
      </c>
      <c r="F117" s="532" t="s">
        <v>1135</v>
      </c>
      <c r="G117" s="535" t="s">
        <v>7859</v>
      </c>
      <c r="H117" s="526"/>
      <c r="I117" s="526"/>
      <c r="J117" s="535" t="s">
        <v>7860</v>
      </c>
      <c r="K117" s="543" t="s">
        <v>498</v>
      </c>
      <c r="L117" s="550"/>
      <c r="M117" s="513"/>
    </row>
    <row r="118" spans="1:13" s="21" customFormat="1" ht="32.1" customHeight="1" x14ac:dyDescent="0.15">
      <c r="A118" s="524"/>
      <c r="B118" s="533"/>
      <c r="C118" s="527"/>
      <c r="D118" s="533"/>
      <c r="E118" s="539"/>
      <c r="F118" s="533"/>
      <c r="G118" s="535" t="s">
        <v>7861</v>
      </c>
      <c r="H118" s="526"/>
      <c r="I118" s="526"/>
      <c r="J118" s="535" t="s">
        <v>7862</v>
      </c>
      <c r="K118" s="550"/>
      <c r="L118" s="550"/>
      <c r="M118" s="513"/>
    </row>
    <row r="119" spans="1:13" s="21" customFormat="1" ht="32.1" customHeight="1" x14ac:dyDescent="0.15">
      <c r="A119" s="524"/>
      <c r="B119" s="533"/>
      <c r="C119" s="527"/>
      <c r="D119" s="533"/>
      <c r="E119" s="539"/>
      <c r="F119" s="533"/>
      <c r="G119" s="535" t="s">
        <v>6026</v>
      </c>
      <c r="H119" s="526"/>
      <c r="I119" s="526"/>
      <c r="J119" s="535" t="s">
        <v>7863</v>
      </c>
      <c r="K119" s="550"/>
      <c r="L119" s="550"/>
      <c r="M119" s="513"/>
    </row>
    <row r="120" spans="1:13" s="21" customFormat="1" ht="32.1" customHeight="1" x14ac:dyDescent="0.15">
      <c r="A120" s="524"/>
      <c r="B120" s="533"/>
      <c r="C120" s="527"/>
      <c r="D120" s="533"/>
      <c r="E120" s="539"/>
      <c r="F120" s="533"/>
      <c r="G120" s="535" t="s">
        <v>7864</v>
      </c>
      <c r="H120" s="526"/>
      <c r="I120" s="526"/>
      <c r="J120" s="535" t="s">
        <v>7865</v>
      </c>
      <c r="K120" s="550"/>
      <c r="L120" s="550"/>
      <c r="M120" s="513"/>
    </row>
    <row r="121" spans="1:13" s="21" customFormat="1" ht="32.1" customHeight="1" x14ac:dyDescent="0.15">
      <c r="A121" s="524"/>
      <c r="B121" s="533"/>
      <c r="C121" s="527"/>
      <c r="D121" s="533"/>
      <c r="E121" s="539"/>
      <c r="F121" s="533"/>
      <c r="G121" s="535" t="s">
        <v>7866</v>
      </c>
      <c r="H121" s="526"/>
      <c r="I121" s="526"/>
      <c r="J121" s="535" t="s">
        <v>7867</v>
      </c>
      <c r="K121" s="550"/>
      <c r="L121" s="550"/>
      <c r="M121" s="513"/>
    </row>
    <row r="122" spans="1:13" s="21" customFormat="1" ht="32.1" customHeight="1" x14ac:dyDescent="0.15">
      <c r="A122" s="524"/>
      <c r="B122" s="533"/>
      <c r="C122" s="527"/>
      <c r="D122" s="533"/>
      <c r="E122" s="539"/>
      <c r="F122" s="533"/>
      <c r="G122" s="535" t="s">
        <v>7868</v>
      </c>
      <c r="H122" s="526"/>
      <c r="I122" s="526"/>
      <c r="J122" s="535" t="s">
        <v>7869</v>
      </c>
      <c r="K122" s="550"/>
      <c r="L122" s="550"/>
      <c r="M122" s="513"/>
    </row>
    <row r="123" spans="1:13" s="21" customFormat="1" ht="32.1" customHeight="1" x14ac:dyDescent="0.15">
      <c r="A123" s="524"/>
      <c r="B123" s="533"/>
      <c r="C123" s="527"/>
      <c r="D123" s="533"/>
      <c r="E123" s="539"/>
      <c r="F123" s="533"/>
      <c r="G123" s="535" t="s">
        <v>7455</v>
      </c>
      <c r="H123" s="526"/>
      <c r="I123" s="526"/>
      <c r="J123" s="535" t="s">
        <v>7456</v>
      </c>
      <c r="K123" s="550"/>
      <c r="L123" s="550"/>
      <c r="M123" s="513"/>
    </row>
    <row r="124" spans="1:13" s="21" customFormat="1" ht="32.1" customHeight="1" x14ac:dyDescent="0.15">
      <c r="A124" s="524"/>
      <c r="B124" s="533"/>
      <c r="C124" s="527"/>
      <c r="D124" s="533"/>
      <c r="E124" s="539"/>
      <c r="F124" s="533"/>
      <c r="G124" s="535" t="s">
        <v>7457</v>
      </c>
      <c r="H124" s="526"/>
      <c r="I124" s="526"/>
      <c r="J124" s="535" t="s">
        <v>7458</v>
      </c>
      <c r="K124" s="550"/>
      <c r="L124" s="550"/>
      <c r="M124" s="513"/>
    </row>
    <row r="125" spans="1:13" s="21" customFormat="1" ht="32.1" customHeight="1" x14ac:dyDescent="0.15">
      <c r="A125" s="524"/>
      <c r="B125" s="533"/>
      <c r="C125" s="527"/>
      <c r="D125" s="533"/>
      <c r="E125" s="539"/>
      <c r="F125" s="533"/>
      <c r="G125" s="535" t="s">
        <v>7870</v>
      </c>
      <c r="H125" s="526"/>
      <c r="I125" s="526"/>
      <c r="J125" s="535" t="s">
        <v>7871</v>
      </c>
      <c r="K125" s="550"/>
      <c r="L125" s="550"/>
      <c r="M125" s="513"/>
    </row>
    <row r="126" spans="1:13" s="21" customFormat="1" ht="32.1" customHeight="1" x14ac:dyDescent="0.15">
      <c r="A126" s="524"/>
      <c r="B126" s="533"/>
      <c r="C126" s="527"/>
      <c r="D126" s="533"/>
      <c r="E126" s="539"/>
      <c r="F126" s="533"/>
      <c r="G126" s="535" t="s">
        <v>7872</v>
      </c>
      <c r="H126" s="526"/>
      <c r="I126" s="526"/>
      <c r="J126" s="535" t="s">
        <v>7873</v>
      </c>
      <c r="K126" s="550"/>
      <c r="L126" s="550"/>
      <c r="M126" s="513"/>
    </row>
    <row r="127" spans="1:13" s="21" customFormat="1" ht="32.1" customHeight="1" x14ac:dyDescent="0.15">
      <c r="A127" s="524"/>
      <c r="B127" s="533"/>
      <c r="C127" s="527"/>
      <c r="D127" s="533"/>
      <c r="E127" s="540"/>
      <c r="F127" s="542"/>
      <c r="G127" s="535" t="s">
        <v>7459</v>
      </c>
      <c r="H127" s="526"/>
      <c r="I127" s="526"/>
      <c r="J127" s="535" t="s">
        <v>7460</v>
      </c>
      <c r="K127" s="551"/>
      <c r="L127" s="550"/>
      <c r="M127" s="513"/>
    </row>
    <row r="128" spans="1:13" s="21" customFormat="1" ht="44.1" customHeight="1" x14ac:dyDescent="0.15">
      <c r="A128" s="524"/>
      <c r="B128" s="533"/>
      <c r="C128" s="527"/>
      <c r="D128" s="533"/>
      <c r="E128" s="521" t="s">
        <v>750</v>
      </c>
      <c r="F128" s="532" t="s">
        <v>1140</v>
      </c>
      <c r="G128" s="535" t="s">
        <v>1141</v>
      </c>
      <c r="H128" s="526"/>
      <c r="I128" s="526"/>
      <c r="J128" s="535" t="s">
        <v>7874</v>
      </c>
      <c r="K128" s="543" t="s">
        <v>498</v>
      </c>
      <c r="L128" s="550"/>
      <c r="M128" s="513"/>
    </row>
    <row r="129" spans="1:13" s="21" customFormat="1" ht="32.1" customHeight="1" x14ac:dyDescent="0.15">
      <c r="A129" s="524"/>
      <c r="B129" s="533"/>
      <c r="C129" s="527"/>
      <c r="D129" s="533"/>
      <c r="E129" s="539"/>
      <c r="F129" s="533"/>
      <c r="G129" s="535" t="s">
        <v>7875</v>
      </c>
      <c r="H129" s="526"/>
      <c r="I129" s="526"/>
      <c r="J129" s="535" t="s">
        <v>7875</v>
      </c>
      <c r="K129" s="550"/>
      <c r="L129" s="550"/>
      <c r="M129" s="513"/>
    </row>
    <row r="130" spans="1:13" s="21" customFormat="1" ht="32.1" customHeight="1" x14ac:dyDescent="0.15">
      <c r="A130" s="524"/>
      <c r="B130" s="533"/>
      <c r="C130" s="527"/>
      <c r="D130" s="533"/>
      <c r="E130" s="539"/>
      <c r="F130" s="533"/>
      <c r="G130" s="535" t="s">
        <v>1143</v>
      </c>
      <c r="H130" s="526"/>
      <c r="I130" s="526"/>
      <c r="J130" s="535" t="s">
        <v>1143</v>
      </c>
      <c r="K130" s="550"/>
      <c r="L130" s="550"/>
      <c r="M130" s="513"/>
    </row>
    <row r="131" spans="1:13" s="21" customFormat="1" ht="32.1" customHeight="1" x14ac:dyDescent="0.15">
      <c r="A131" s="524"/>
      <c r="B131" s="533"/>
      <c r="C131" s="527"/>
      <c r="D131" s="533"/>
      <c r="E131" s="539"/>
      <c r="F131" s="533"/>
      <c r="G131" s="535" t="s">
        <v>2405</v>
      </c>
      <c r="H131" s="526"/>
      <c r="I131" s="526"/>
      <c r="J131" s="535" t="s">
        <v>2405</v>
      </c>
      <c r="K131" s="551"/>
      <c r="L131" s="550"/>
      <c r="M131" s="513"/>
    </row>
    <row r="132" spans="1:13" ht="68.099999999999994" customHeight="1" x14ac:dyDescent="0.15">
      <c r="A132" s="524"/>
      <c r="B132" s="533"/>
      <c r="C132" s="527"/>
      <c r="D132" s="533"/>
      <c r="E132" s="540"/>
      <c r="F132" s="542"/>
      <c r="G132" s="535" t="s">
        <v>7462</v>
      </c>
      <c r="H132" s="526"/>
      <c r="I132" s="526"/>
      <c r="J132" s="535" t="s">
        <v>7876</v>
      </c>
      <c r="K132" s="522" t="s">
        <v>6041</v>
      </c>
      <c r="L132" s="550"/>
      <c r="M132" s="513"/>
    </row>
    <row r="133" spans="1:13" s="21" customFormat="1" ht="44.1" customHeight="1" x14ac:dyDescent="0.15">
      <c r="A133" s="524"/>
      <c r="B133" s="533"/>
      <c r="C133" s="527"/>
      <c r="D133" s="533"/>
      <c r="E133" s="521" t="s">
        <v>762</v>
      </c>
      <c r="F133" s="532" t="s">
        <v>1149</v>
      </c>
      <c r="G133" s="535" t="s">
        <v>7464</v>
      </c>
      <c r="H133" s="526"/>
      <c r="I133" s="526"/>
      <c r="J133" s="535" t="s">
        <v>295</v>
      </c>
      <c r="K133" s="522" t="s">
        <v>498</v>
      </c>
      <c r="L133" s="550"/>
      <c r="M133" s="513"/>
    </row>
    <row r="134" spans="1:13" s="21" customFormat="1" ht="44.1" customHeight="1" x14ac:dyDescent="0.15">
      <c r="A134" s="524"/>
      <c r="B134" s="533"/>
      <c r="C134" s="527"/>
      <c r="D134" s="533"/>
      <c r="E134" s="540"/>
      <c r="F134" s="542"/>
      <c r="G134" s="535" t="s">
        <v>7466</v>
      </c>
      <c r="H134" s="526"/>
      <c r="I134" s="526"/>
      <c r="J134" s="535" t="s">
        <v>7877</v>
      </c>
      <c r="K134" s="522" t="s">
        <v>664</v>
      </c>
      <c r="L134" s="550"/>
      <c r="M134" s="513"/>
    </row>
    <row r="135" spans="1:13" s="21" customFormat="1" ht="44.1" customHeight="1" x14ac:dyDescent="0.15">
      <c r="A135" s="524"/>
      <c r="B135" s="533"/>
      <c r="C135" s="527"/>
      <c r="D135" s="533"/>
      <c r="E135" s="521" t="s">
        <v>768</v>
      </c>
      <c r="F135" s="532" t="s">
        <v>6045</v>
      </c>
      <c r="G135" s="535" t="s">
        <v>516</v>
      </c>
      <c r="H135" s="526"/>
      <c r="I135" s="526"/>
      <c r="J135" s="535" t="s">
        <v>7878</v>
      </c>
      <c r="K135" s="522" t="s">
        <v>498</v>
      </c>
      <c r="L135" s="550"/>
      <c r="M135" s="526"/>
    </row>
    <row r="136" spans="1:13" s="21" customFormat="1" ht="32.1" customHeight="1" x14ac:dyDescent="0.15">
      <c r="A136" s="524"/>
      <c r="B136" s="533"/>
      <c r="C136" s="527"/>
      <c r="D136" s="533"/>
      <c r="E136" s="539"/>
      <c r="F136" s="533"/>
      <c r="G136" s="535" t="s">
        <v>517</v>
      </c>
      <c r="H136" s="526"/>
      <c r="I136" s="526"/>
      <c r="J136" s="535" t="s">
        <v>7878</v>
      </c>
      <c r="K136" s="522" t="s">
        <v>681</v>
      </c>
      <c r="L136" s="550"/>
      <c r="M136" s="513"/>
    </row>
    <row r="137" spans="1:13" ht="32.1" customHeight="1" x14ac:dyDescent="0.15">
      <c r="A137" s="524"/>
      <c r="B137" s="533"/>
      <c r="C137" s="527"/>
      <c r="D137" s="533"/>
      <c r="E137" s="540"/>
      <c r="F137" s="542"/>
      <c r="G137" s="535" t="s">
        <v>518</v>
      </c>
      <c r="H137" s="526"/>
      <c r="I137" s="526"/>
      <c r="J137" s="535" t="s">
        <v>6048</v>
      </c>
      <c r="K137" s="522" t="s">
        <v>676</v>
      </c>
      <c r="L137" s="550"/>
      <c r="M137" s="513"/>
    </row>
    <row r="138" spans="1:13" s="21" customFormat="1" ht="44.1" customHeight="1" x14ac:dyDescent="0.15">
      <c r="A138" s="524"/>
      <c r="B138" s="533"/>
      <c r="C138" s="527"/>
      <c r="D138" s="533"/>
      <c r="E138" s="530" t="s">
        <v>779</v>
      </c>
      <c r="F138" s="541" t="s">
        <v>1175</v>
      </c>
      <c r="G138" s="535" t="s">
        <v>1176</v>
      </c>
      <c r="H138" s="526"/>
      <c r="I138" s="526"/>
      <c r="J138" s="535" t="s">
        <v>7879</v>
      </c>
      <c r="K138" s="522" t="s">
        <v>681</v>
      </c>
      <c r="L138" s="550"/>
      <c r="M138" s="513"/>
    </row>
    <row r="139" spans="1:13" s="21" customFormat="1" ht="44.1" customHeight="1" x14ac:dyDescent="0.15">
      <c r="A139" s="524"/>
      <c r="B139" s="533"/>
      <c r="C139" s="527"/>
      <c r="D139" s="533"/>
      <c r="E139" s="530" t="s">
        <v>1180</v>
      </c>
      <c r="F139" s="541" t="s">
        <v>1181</v>
      </c>
      <c r="G139" s="535" t="s">
        <v>1182</v>
      </c>
      <c r="H139" s="526"/>
      <c r="I139" s="526"/>
      <c r="J139" s="535" t="s">
        <v>7880</v>
      </c>
      <c r="K139" s="522" t="s">
        <v>586</v>
      </c>
      <c r="L139" s="550"/>
      <c r="M139" s="513"/>
    </row>
    <row r="140" spans="1:13" s="21" customFormat="1" ht="44.1" customHeight="1" x14ac:dyDescent="0.15">
      <c r="A140" s="524"/>
      <c r="B140" s="533"/>
      <c r="C140" s="527"/>
      <c r="D140" s="533"/>
      <c r="E140" s="521" t="s">
        <v>1184</v>
      </c>
      <c r="F140" s="532" t="s">
        <v>1185</v>
      </c>
      <c r="G140" s="535" t="s">
        <v>7881</v>
      </c>
      <c r="H140" s="526"/>
      <c r="I140" s="526"/>
      <c r="J140" s="523" t="s">
        <v>7882</v>
      </c>
      <c r="K140" s="543" t="s">
        <v>498</v>
      </c>
      <c r="L140" s="550"/>
      <c r="M140" s="513"/>
    </row>
    <row r="141" spans="1:13" s="21" customFormat="1" ht="32.1" customHeight="1" x14ac:dyDescent="0.15">
      <c r="A141" s="524"/>
      <c r="B141" s="533"/>
      <c r="C141" s="529"/>
      <c r="D141" s="542"/>
      <c r="E141" s="540"/>
      <c r="F141" s="542"/>
      <c r="G141" s="535" t="s">
        <v>7883</v>
      </c>
      <c r="H141" s="526"/>
      <c r="I141" s="531"/>
      <c r="J141" s="531"/>
      <c r="K141" s="551"/>
      <c r="L141" s="551"/>
      <c r="M141" s="517"/>
    </row>
    <row r="142" spans="1:13" s="21" customFormat="1" ht="44.1" customHeight="1" x14ac:dyDescent="0.15">
      <c r="A142" s="524"/>
      <c r="B142" s="533"/>
      <c r="C142" s="537">
        <v>4</v>
      </c>
      <c r="D142" s="532" t="s">
        <v>1190</v>
      </c>
      <c r="E142" s="530" t="s">
        <v>673</v>
      </c>
      <c r="F142" s="541" t="s">
        <v>1191</v>
      </c>
      <c r="G142" s="535" t="s">
        <v>7884</v>
      </c>
      <c r="H142" s="526"/>
      <c r="I142" s="523" t="s">
        <v>1190</v>
      </c>
      <c r="J142" s="535" t="s">
        <v>7885</v>
      </c>
      <c r="K142" s="535" t="s">
        <v>498</v>
      </c>
      <c r="L142" s="523" t="s">
        <v>658</v>
      </c>
      <c r="M142" s="509" t="s">
        <v>659</v>
      </c>
    </row>
    <row r="143" spans="1:13" s="21" customFormat="1" ht="44.1" customHeight="1" x14ac:dyDescent="0.15">
      <c r="A143" s="524"/>
      <c r="B143" s="533"/>
      <c r="C143" s="527"/>
      <c r="D143" s="533"/>
      <c r="E143" s="521" t="s">
        <v>654</v>
      </c>
      <c r="F143" s="532" t="s">
        <v>1198</v>
      </c>
      <c r="G143" s="535" t="s">
        <v>519</v>
      </c>
      <c r="H143" s="526"/>
      <c r="I143" s="526"/>
      <c r="J143" s="535" t="s">
        <v>7886</v>
      </c>
      <c r="K143" s="535" t="s">
        <v>498</v>
      </c>
      <c r="L143" s="526"/>
      <c r="M143" s="513"/>
    </row>
    <row r="144" spans="1:13" s="21" customFormat="1" ht="32.1" customHeight="1" x14ac:dyDescent="0.15">
      <c r="A144" s="528"/>
      <c r="B144" s="542"/>
      <c r="C144" s="529"/>
      <c r="D144" s="542"/>
      <c r="E144" s="540"/>
      <c r="F144" s="542"/>
      <c r="G144" s="535" t="s">
        <v>7887</v>
      </c>
      <c r="H144" s="531"/>
      <c r="I144" s="531"/>
      <c r="J144" s="535" t="s">
        <v>7888</v>
      </c>
      <c r="K144" s="535" t="s">
        <v>664</v>
      </c>
      <c r="L144" s="531"/>
      <c r="M144" s="517"/>
    </row>
    <row r="145" spans="1:13" s="21" customFormat="1" ht="32.1" customHeight="1" x14ac:dyDescent="0.15">
      <c r="A145" s="519">
        <v>54</v>
      </c>
      <c r="B145" s="532" t="s">
        <v>1203</v>
      </c>
      <c r="C145" s="537">
        <v>1</v>
      </c>
      <c r="D145" s="532" t="s">
        <v>1204</v>
      </c>
      <c r="E145" s="530" t="s">
        <v>673</v>
      </c>
      <c r="F145" s="541" t="s">
        <v>1205</v>
      </c>
      <c r="G145" s="535" t="s">
        <v>521</v>
      </c>
      <c r="H145" s="523" t="s">
        <v>1203</v>
      </c>
      <c r="I145" s="523" t="s">
        <v>1204</v>
      </c>
      <c r="J145" s="535" t="s">
        <v>7889</v>
      </c>
      <c r="K145" s="535" t="s">
        <v>498</v>
      </c>
      <c r="L145" s="523" t="s">
        <v>658</v>
      </c>
      <c r="M145" s="509" t="s">
        <v>659</v>
      </c>
    </row>
    <row r="146" spans="1:13" s="21" customFormat="1" ht="32.1" customHeight="1" x14ac:dyDescent="0.15">
      <c r="A146" s="524"/>
      <c r="B146" s="533"/>
      <c r="C146" s="527"/>
      <c r="D146" s="533"/>
      <c r="E146" s="507" t="s">
        <v>682</v>
      </c>
      <c r="F146" s="397" t="s">
        <v>1211</v>
      </c>
      <c r="G146" s="535" t="s">
        <v>522</v>
      </c>
      <c r="H146" s="526"/>
      <c r="I146" s="526"/>
      <c r="J146" s="535" t="s">
        <v>7890</v>
      </c>
      <c r="K146" s="535" t="s">
        <v>498</v>
      </c>
      <c r="L146" s="526"/>
      <c r="M146" s="513"/>
    </row>
    <row r="147" spans="1:13" s="21" customFormat="1" ht="56.1" customHeight="1" x14ac:dyDescent="0.15">
      <c r="A147" s="524"/>
      <c r="B147" s="533"/>
      <c r="C147" s="527"/>
      <c r="D147" s="533"/>
      <c r="E147" s="514"/>
      <c r="F147" s="515"/>
      <c r="G147" s="535" t="s">
        <v>7891</v>
      </c>
      <c r="H147" s="526"/>
      <c r="I147" s="526"/>
      <c r="J147" s="535" t="s">
        <v>7891</v>
      </c>
      <c r="K147" s="431" t="s">
        <v>1241</v>
      </c>
      <c r="L147" s="526"/>
      <c r="M147" s="513"/>
    </row>
    <row r="148" spans="1:13" s="21" customFormat="1" ht="32.1" customHeight="1" x14ac:dyDescent="0.15">
      <c r="A148" s="524"/>
      <c r="B148" s="533"/>
      <c r="C148" s="527"/>
      <c r="D148" s="533"/>
      <c r="E148" s="530" t="s">
        <v>688</v>
      </c>
      <c r="F148" s="541" t="s">
        <v>1214</v>
      </c>
      <c r="G148" s="535" t="s">
        <v>1215</v>
      </c>
      <c r="H148" s="526"/>
      <c r="I148" s="526"/>
      <c r="J148" s="535" t="s">
        <v>7892</v>
      </c>
      <c r="K148" s="522" t="s">
        <v>586</v>
      </c>
      <c r="L148" s="550"/>
      <c r="M148" s="513"/>
    </row>
    <row r="149" spans="1:13" s="21" customFormat="1" ht="32.1" customHeight="1" x14ac:dyDescent="0.15">
      <c r="A149" s="524"/>
      <c r="B149" s="533"/>
      <c r="C149" s="527"/>
      <c r="D149" s="533"/>
      <c r="E149" s="530" t="s">
        <v>750</v>
      </c>
      <c r="F149" s="541" t="s">
        <v>1220</v>
      </c>
      <c r="G149" s="535" t="s">
        <v>523</v>
      </c>
      <c r="H149" s="526"/>
      <c r="I149" s="526"/>
      <c r="J149" s="535" t="s">
        <v>7893</v>
      </c>
      <c r="K149" s="535" t="s">
        <v>498</v>
      </c>
      <c r="L149" s="526"/>
      <c r="M149" s="513"/>
    </row>
    <row r="150" spans="1:13" s="21" customFormat="1" ht="32.1" customHeight="1" x14ac:dyDescent="0.15">
      <c r="A150" s="524"/>
      <c r="B150" s="533"/>
      <c r="C150" s="527"/>
      <c r="D150" s="533"/>
      <c r="E150" s="530" t="s">
        <v>762</v>
      </c>
      <c r="F150" s="541" t="s">
        <v>1223</v>
      </c>
      <c r="G150" s="535" t="s">
        <v>524</v>
      </c>
      <c r="H150" s="526"/>
      <c r="I150" s="526"/>
      <c r="J150" s="535" t="s">
        <v>7894</v>
      </c>
      <c r="K150" s="535" t="s">
        <v>498</v>
      </c>
      <c r="L150" s="526"/>
      <c r="M150" s="513"/>
    </row>
    <row r="151" spans="1:13" s="21" customFormat="1" ht="44.1" customHeight="1" x14ac:dyDescent="0.15">
      <c r="A151" s="524"/>
      <c r="B151" s="533"/>
      <c r="C151" s="527"/>
      <c r="D151" s="533"/>
      <c r="E151" s="521" t="s">
        <v>768</v>
      </c>
      <c r="F151" s="532" t="s">
        <v>1226</v>
      </c>
      <c r="G151" s="535" t="s">
        <v>525</v>
      </c>
      <c r="H151" s="526"/>
      <c r="I151" s="526"/>
      <c r="J151" s="535" t="s">
        <v>7895</v>
      </c>
      <c r="K151" s="535" t="s">
        <v>498</v>
      </c>
      <c r="L151" s="526"/>
      <c r="M151" s="513"/>
    </row>
    <row r="152" spans="1:13" ht="32.1" customHeight="1" x14ac:dyDescent="0.15">
      <c r="A152" s="524"/>
      <c r="B152" s="533"/>
      <c r="C152" s="527"/>
      <c r="D152" s="533"/>
      <c r="E152" s="540"/>
      <c r="F152" s="542"/>
      <c r="G152" s="535" t="s">
        <v>7485</v>
      </c>
      <c r="H152" s="526"/>
      <c r="I152" s="526"/>
      <c r="J152" s="535" t="s">
        <v>7896</v>
      </c>
      <c r="K152" s="535" t="s">
        <v>586</v>
      </c>
      <c r="L152" s="526"/>
      <c r="M152" s="513"/>
    </row>
    <row r="153" spans="1:13" ht="56.1" customHeight="1" x14ac:dyDescent="0.15">
      <c r="A153" s="524"/>
      <c r="B153" s="533"/>
      <c r="C153" s="527"/>
      <c r="D153" s="533"/>
      <c r="E153" s="521" t="s">
        <v>1180</v>
      </c>
      <c r="F153" s="532" t="s">
        <v>1242</v>
      </c>
      <c r="G153" s="535" t="s">
        <v>527</v>
      </c>
      <c r="H153" s="526"/>
      <c r="I153" s="526"/>
      <c r="J153" s="535" t="s">
        <v>527</v>
      </c>
      <c r="K153" s="543" t="s">
        <v>1241</v>
      </c>
      <c r="L153" s="550"/>
      <c r="M153" s="513"/>
    </row>
    <row r="154" spans="1:13" ht="68.099999999999994" customHeight="1" x14ac:dyDescent="0.15">
      <c r="A154" s="524"/>
      <c r="B154" s="533"/>
      <c r="C154" s="527"/>
      <c r="D154" s="533"/>
      <c r="E154" s="540"/>
      <c r="F154" s="542"/>
      <c r="G154" s="535" t="s">
        <v>7897</v>
      </c>
      <c r="H154" s="526"/>
      <c r="I154" s="526"/>
      <c r="J154" s="535" t="s">
        <v>7898</v>
      </c>
      <c r="K154" s="551"/>
      <c r="L154" s="550"/>
      <c r="M154" s="513"/>
    </row>
    <row r="155" spans="1:13" ht="32.1" customHeight="1" x14ac:dyDescent="0.15">
      <c r="A155" s="524"/>
      <c r="B155" s="533"/>
      <c r="C155" s="529"/>
      <c r="D155" s="542"/>
      <c r="E155" s="530" t="s">
        <v>1184</v>
      </c>
      <c r="F155" s="541" t="s">
        <v>1245</v>
      </c>
      <c r="G155" s="535" t="s">
        <v>1246</v>
      </c>
      <c r="H155" s="531"/>
      <c r="I155" s="531"/>
      <c r="J155" s="535" t="s">
        <v>1247</v>
      </c>
      <c r="K155" s="522" t="s">
        <v>498</v>
      </c>
      <c r="L155" s="551"/>
      <c r="M155" s="517"/>
    </row>
    <row r="156" spans="1:13" ht="44.1" customHeight="1" x14ac:dyDescent="0.15">
      <c r="A156" s="524"/>
      <c r="B156" s="533"/>
      <c r="C156" s="537">
        <v>2</v>
      </c>
      <c r="D156" s="532" t="s">
        <v>1254</v>
      </c>
      <c r="E156" s="530" t="s">
        <v>673</v>
      </c>
      <c r="F156" s="541" t="s">
        <v>1255</v>
      </c>
      <c r="G156" s="535" t="s">
        <v>528</v>
      </c>
      <c r="H156" s="523" t="s">
        <v>1203</v>
      </c>
      <c r="I156" s="523" t="s">
        <v>1254</v>
      </c>
      <c r="J156" s="535" t="s">
        <v>7899</v>
      </c>
      <c r="K156" s="522" t="s">
        <v>498</v>
      </c>
      <c r="L156" s="523" t="s">
        <v>658</v>
      </c>
      <c r="M156" s="509" t="s">
        <v>659</v>
      </c>
    </row>
    <row r="157" spans="1:13" s="21" customFormat="1" ht="44.1" customHeight="1" x14ac:dyDescent="0.15">
      <c r="A157" s="524"/>
      <c r="B157" s="533"/>
      <c r="C157" s="527"/>
      <c r="D157" s="533"/>
      <c r="E157" s="530" t="s">
        <v>654</v>
      </c>
      <c r="F157" s="541" t="s">
        <v>1258</v>
      </c>
      <c r="G157" s="535" t="s">
        <v>1259</v>
      </c>
      <c r="H157" s="526"/>
      <c r="I157" s="526"/>
      <c r="J157" s="535" t="s">
        <v>7900</v>
      </c>
      <c r="K157" s="522" t="s">
        <v>498</v>
      </c>
      <c r="L157" s="550"/>
      <c r="M157" s="513"/>
    </row>
    <row r="158" spans="1:13" s="21" customFormat="1" ht="32.1" customHeight="1" x14ac:dyDescent="0.15">
      <c r="A158" s="524"/>
      <c r="B158" s="533"/>
      <c r="C158" s="527"/>
      <c r="D158" s="533"/>
      <c r="E158" s="521" t="s">
        <v>682</v>
      </c>
      <c r="F158" s="397" t="s">
        <v>1261</v>
      </c>
      <c r="G158" s="509" t="s">
        <v>1262</v>
      </c>
      <c r="H158" s="526"/>
      <c r="I158" s="526"/>
      <c r="J158" s="535" t="s">
        <v>7901</v>
      </c>
      <c r="K158" s="522" t="s">
        <v>586</v>
      </c>
      <c r="L158" s="550"/>
      <c r="M158" s="513"/>
    </row>
    <row r="159" spans="1:13" s="21" customFormat="1" ht="56.1" customHeight="1" x14ac:dyDescent="0.15">
      <c r="A159" s="524"/>
      <c r="B159" s="533"/>
      <c r="C159" s="527"/>
      <c r="D159" s="533"/>
      <c r="E159" s="540"/>
      <c r="F159" s="515"/>
      <c r="G159" s="517"/>
      <c r="H159" s="526"/>
      <c r="I159" s="526"/>
      <c r="J159" s="535" t="s">
        <v>7891</v>
      </c>
      <c r="K159" s="522" t="s">
        <v>1241</v>
      </c>
      <c r="L159" s="550"/>
      <c r="M159" s="513"/>
    </row>
    <row r="160" spans="1:13" s="21" customFormat="1" ht="44.1" customHeight="1" x14ac:dyDescent="0.15">
      <c r="A160" s="524"/>
      <c r="B160" s="533"/>
      <c r="C160" s="527"/>
      <c r="D160" s="533"/>
      <c r="E160" s="530" t="s">
        <v>688</v>
      </c>
      <c r="F160" s="541" t="s">
        <v>1264</v>
      </c>
      <c r="G160" s="535" t="s">
        <v>1265</v>
      </c>
      <c r="H160" s="526"/>
      <c r="I160" s="526"/>
      <c r="J160" s="535" t="s">
        <v>7902</v>
      </c>
      <c r="K160" s="535" t="s">
        <v>498</v>
      </c>
      <c r="L160" s="526"/>
      <c r="M160" s="513"/>
    </row>
    <row r="161" spans="1:13" s="21" customFormat="1" ht="44.1" customHeight="1" x14ac:dyDescent="0.15">
      <c r="A161" s="524"/>
      <c r="B161" s="533"/>
      <c r="C161" s="527"/>
      <c r="D161" s="533"/>
      <c r="E161" s="530" t="s">
        <v>746</v>
      </c>
      <c r="F161" s="541" t="s">
        <v>1267</v>
      </c>
      <c r="G161" s="535" t="s">
        <v>7903</v>
      </c>
      <c r="H161" s="526"/>
      <c r="I161" s="526"/>
      <c r="J161" s="535" t="s">
        <v>7904</v>
      </c>
      <c r="K161" s="522" t="s">
        <v>498</v>
      </c>
      <c r="L161" s="550"/>
      <c r="M161" s="513"/>
    </row>
    <row r="162" spans="1:13" s="21" customFormat="1" ht="44.1" customHeight="1" x14ac:dyDescent="0.15">
      <c r="A162" s="524"/>
      <c r="B162" s="533"/>
      <c r="C162" s="527"/>
      <c r="D162" s="533"/>
      <c r="E162" s="521" t="s">
        <v>750</v>
      </c>
      <c r="F162" s="532" t="s">
        <v>1270</v>
      </c>
      <c r="G162" s="535" t="s">
        <v>529</v>
      </c>
      <c r="H162" s="526"/>
      <c r="I162" s="526"/>
      <c r="J162" s="535" t="s">
        <v>7893</v>
      </c>
      <c r="K162" s="522" t="s">
        <v>498</v>
      </c>
      <c r="L162" s="550"/>
      <c r="M162" s="513"/>
    </row>
    <row r="163" spans="1:13" s="21" customFormat="1" ht="44.1" customHeight="1" x14ac:dyDescent="0.15">
      <c r="A163" s="524"/>
      <c r="B163" s="533"/>
      <c r="C163" s="527"/>
      <c r="D163" s="533"/>
      <c r="E163" s="530" t="s">
        <v>762</v>
      </c>
      <c r="F163" s="541" t="s">
        <v>1273</v>
      </c>
      <c r="G163" s="535" t="s">
        <v>7905</v>
      </c>
      <c r="H163" s="526"/>
      <c r="I163" s="526"/>
      <c r="J163" s="535" t="s">
        <v>7906</v>
      </c>
      <c r="K163" s="522" t="s">
        <v>498</v>
      </c>
      <c r="L163" s="550"/>
      <c r="M163" s="513"/>
    </row>
    <row r="164" spans="1:13" s="21" customFormat="1" ht="44.1" customHeight="1" x14ac:dyDescent="0.15">
      <c r="A164" s="524"/>
      <c r="B164" s="533"/>
      <c r="C164" s="527"/>
      <c r="D164" s="533"/>
      <c r="E164" s="521" t="s">
        <v>768</v>
      </c>
      <c r="F164" s="532" t="s">
        <v>1277</v>
      </c>
      <c r="G164" s="535" t="s">
        <v>530</v>
      </c>
      <c r="H164" s="526"/>
      <c r="I164" s="526"/>
      <c r="J164" s="535" t="s">
        <v>7907</v>
      </c>
      <c r="K164" s="522" t="s">
        <v>498</v>
      </c>
      <c r="L164" s="550"/>
      <c r="M164" s="513"/>
    </row>
    <row r="165" spans="1:13" s="21" customFormat="1" ht="32.1" customHeight="1" x14ac:dyDescent="0.15">
      <c r="A165" s="524"/>
      <c r="B165" s="533"/>
      <c r="C165" s="527"/>
      <c r="D165" s="533"/>
      <c r="E165" s="540"/>
      <c r="F165" s="542"/>
      <c r="G165" s="535" t="s">
        <v>1282</v>
      </c>
      <c r="H165" s="526"/>
      <c r="I165" s="526"/>
      <c r="J165" s="535" t="s">
        <v>7896</v>
      </c>
      <c r="K165" s="522" t="s">
        <v>586</v>
      </c>
      <c r="L165" s="550"/>
      <c r="M165" s="513"/>
    </row>
    <row r="166" spans="1:13" s="21" customFormat="1" ht="32.1" customHeight="1" x14ac:dyDescent="0.15">
      <c r="A166" s="524"/>
      <c r="B166" s="533"/>
      <c r="C166" s="527"/>
      <c r="D166" s="533"/>
      <c r="E166" s="530" t="s">
        <v>772</v>
      </c>
      <c r="F166" s="541" t="s">
        <v>1284</v>
      </c>
      <c r="G166" s="535" t="s">
        <v>1285</v>
      </c>
      <c r="H166" s="526"/>
      <c r="I166" s="526"/>
      <c r="J166" s="535" t="s">
        <v>1286</v>
      </c>
      <c r="K166" s="522" t="s">
        <v>498</v>
      </c>
      <c r="L166" s="550"/>
      <c r="M166" s="513"/>
    </row>
    <row r="167" spans="1:13" s="21" customFormat="1" ht="80.099999999999994" customHeight="1" x14ac:dyDescent="0.15">
      <c r="A167" s="524"/>
      <c r="B167" s="533"/>
      <c r="C167" s="527"/>
      <c r="D167" s="533"/>
      <c r="E167" s="530" t="s">
        <v>1180</v>
      </c>
      <c r="F167" s="541" t="s">
        <v>1291</v>
      </c>
      <c r="G167" s="535" t="s">
        <v>1292</v>
      </c>
      <c r="H167" s="526"/>
      <c r="I167" s="526"/>
      <c r="J167" s="535" t="s">
        <v>7908</v>
      </c>
      <c r="K167" s="547" t="s">
        <v>1241</v>
      </c>
      <c r="L167" s="550"/>
      <c r="M167" s="513"/>
    </row>
    <row r="168" spans="1:13" s="21" customFormat="1" ht="44.1" customHeight="1" x14ac:dyDescent="0.15">
      <c r="A168" s="528"/>
      <c r="B168" s="542"/>
      <c r="C168" s="529"/>
      <c r="D168" s="542"/>
      <c r="E168" s="530" t="s">
        <v>1184</v>
      </c>
      <c r="F168" s="541" t="s">
        <v>1294</v>
      </c>
      <c r="G168" s="535" t="s">
        <v>1295</v>
      </c>
      <c r="H168" s="531"/>
      <c r="I168" s="531"/>
      <c r="J168" s="535" t="s">
        <v>7909</v>
      </c>
      <c r="K168" s="547" t="s">
        <v>498</v>
      </c>
      <c r="L168" s="551"/>
      <c r="M168" s="517"/>
    </row>
    <row r="169" spans="1:13" ht="44.1" customHeight="1" x14ac:dyDescent="0.15">
      <c r="A169" s="577">
        <v>55</v>
      </c>
      <c r="B169" s="541" t="s">
        <v>1301</v>
      </c>
      <c r="C169" s="552">
        <v>1</v>
      </c>
      <c r="D169" s="541" t="s">
        <v>1302</v>
      </c>
      <c r="E169" s="530" t="s">
        <v>673</v>
      </c>
      <c r="F169" s="541" t="s">
        <v>1303</v>
      </c>
      <c r="G169" s="466" t="s">
        <v>531</v>
      </c>
      <c r="H169" s="535" t="s">
        <v>1301</v>
      </c>
      <c r="I169" s="535" t="s">
        <v>1302</v>
      </c>
      <c r="J169" s="466" t="s">
        <v>7910</v>
      </c>
      <c r="K169" s="535" t="s">
        <v>498</v>
      </c>
      <c r="L169" s="535" t="s">
        <v>658</v>
      </c>
      <c r="M169" s="466" t="s">
        <v>659</v>
      </c>
    </row>
    <row r="170" spans="1:13" ht="32.1" customHeight="1" x14ac:dyDescent="0.15">
      <c r="A170" s="519">
        <v>56</v>
      </c>
      <c r="B170" s="532" t="s">
        <v>1323</v>
      </c>
      <c r="C170" s="537">
        <v>1</v>
      </c>
      <c r="D170" s="532" t="s">
        <v>1323</v>
      </c>
      <c r="E170" s="530" t="s">
        <v>673</v>
      </c>
      <c r="F170" s="541" t="s">
        <v>1324</v>
      </c>
      <c r="G170" s="535" t="s">
        <v>532</v>
      </c>
      <c r="H170" s="523" t="s">
        <v>1323</v>
      </c>
      <c r="I170" s="523" t="s">
        <v>1323</v>
      </c>
      <c r="J170" s="535" t="s">
        <v>296</v>
      </c>
      <c r="K170" s="535" t="s">
        <v>498</v>
      </c>
      <c r="L170" s="523" t="s">
        <v>658</v>
      </c>
      <c r="M170" s="509" t="s">
        <v>659</v>
      </c>
    </row>
    <row r="171" spans="1:13" s="21" customFormat="1" ht="44.1" customHeight="1" x14ac:dyDescent="0.15">
      <c r="A171" s="524"/>
      <c r="B171" s="533"/>
      <c r="C171" s="527"/>
      <c r="D171" s="533"/>
      <c r="E171" s="521" t="s">
        <v>682</v>
      </c>
      <c r="F171" s="532" t="s">
        <v>7498</v>
      </c>
      <c r="G171" s="535" t="s">
        <v>7499</v>
      </c>
      <c r="H171" s="526"/>
      <c r="I171" s="526"/>
      <c r="J171" s="535" t="s">
        <v>7911</v>
      </c>
      <c r="K171" s="535" t="s">
        <v>498</v>
      </c>
      <c r="L171" s="526"/>
      <c r="M171" s="513"/>
    </row>
    <row r="172" spans="1:13" s="21" customFormat="1" ht="32.1" customHeight="1" x14ac:dyDescent="0.15">
      <c r="A172" s="524"/>
      <c r="B172" s="533"/>
      <c r="C172" s="527"/>
      <c r="D172" s="533"/>
      <c r="E172" s="540"/>
      <c r="F172" s="542"/>
      <c r="G172" s="535" t="s">
        <v>7912</v>
      </c>
      <c r="H172" s="526"/>
      <c r="I172" s="526"/>
      <c r="J172" s="535" t="s">
        <v>7913</v>
      </c>
      <c r="K172" s="535" t="s">
        <v>681</v>
      </c>
      <c r="L172" s="526"/>
      <c r="M172" s="513"/>
    </row>
    <row r="173" spans="1:13" s="21" customFormat="1" ht="32.1" customHeight="1" x14ac:dyDescent="0.15">
      <c r="A173" s="524"/>
      <c r="B173" s="533"/>
      <c r="C173" s="527"/>
      <c r="D173" s="533"/>
      <c r="E173" s="530" t="s">
        <v>762</v>
      </c>
      <c r="F173" s="541" t="s">
        <v>1330</v>
      </c>
      <c r="G173" s="535" t="s">
        <v>1331</v>
      </c>
      <c r="H173" s="526"/>
      <c r="I173" s="526"/>
      <c r="J173" s="535" t="s">
        <v>7501</v>
      </c>
      <c r="K173" s="535" t="s">
        <v>498</v>
      </c>
      <c r="L173" s="526"/>
      <c r="M173" s="578"/>
    </row>
    <row r="174" spans="1:13" s="21" customFormat="1" ht="44.1" customHeight="1" x14ac:dyDescent="0.15">
      <c r="A174" s="524"/>
      <c r="B174" s="533"/>
      <c r="C174" s="529"/>
      <c r="D174" s="542"/>
      <c r="E174" s="530" t="s">
        <v>768</v>
      </c>
      <c r="F174" s="541" t="s">
        <v>1336</v>
      </c>
      <c r="G174" s="535" t="s">
        <v>534</v>
      </c>
      <c r="H174" s="526"/>
      <c r="I174" s="531"/>
      <c r="J174" s="535" t="s">
        <v>7914</v>
      </c>
      <c r="K174" s="535" t="s">
        <v>498</v>
      </c>
      <c r="L174" s="531"/>
      <c r="M174" s="517"/>
    </row>
    <row r="175" spans="1:13" s="21" customFormat="1" ht="32.1" customHeight="1" x14ac:dyDescent="0.15">
      <c r="A175" s="524"/>
      <c r="B175" s="533"/>
      <c r="C175" s="552">
        <v>2</v>
      </c>
      <c r="D175" s="541" t="s">
        <v>1338</v>
      </c>
      <c r="E175" s="530" t="s">
        <v>673</v>
      </c>
      <c r="F175" s="541" t="s">
        <v>1339</v>
      </c>
      <c r="G175" s="535" t="s">
        <v>535</v>
      </c>
      <c r="H175" s="526"/>
      <c r="I175" s="535" t="s">
        <v>1338</v>
      </c>
      <c r="J175" s="535" t="s">
        <v>7915</v>
      </c>
      <c r="K175" s="535" t="s">
        <v>498</v>
      </c>
      <c r="L175" s="535" t="s">
        <v>658</v>
      </c>
      <c r="M175" s="466" t="s">
        <v>659</v>
      </c>
    </row>
    <row r="176" spans="1:13" s="21" customFormat="1" ht="44.1" customHeight="1" x14ac:dyDescent="0.15">
      <c r="A176" s="524"/>
      <c r="B176" s="533"/>
      <c r="C176" s="537">
        <v>4</v>
      </c>
      <c r="D176" s="532" t="s">
        <v>1350</v>
      </c>
      <c r="E176" s="530" t="s">
        <v>673</v>
      </c>
      <c r="F176" s="541" t="s">
        <v>1351</v>
      </c>
      <c r="G176" s="535" t="s">
        <v>536</v>
      </c>
      <c r="H176" s="526"/>
      <c r="I176" s="523" t="s">
        <v>1350</v>
      </c>
      <c r="J176" s="535" t="s">
        <v>7916</v>
      </c>
      <c r="K176" s="535" t="s">
        <v>498</v>
      </c>
      <c r="L176" s="523" t="s">
        <v>658</v>
      </c>
      <c r="M176" s="509" t="s">
        <v>659</v>
      </c>
    </row>
    <row r="177" spans="1:13" s="21" customFormat="1" ht="32.1" customHeight="1" x14ac:dyDescent="0.15">
      <c r="A177" s="524"/>
      <c r="B177" s="533"/>
      <c r="C177" s="527"/>
      <c r="D177" s="533"/>
      <c r="E177" s="530" t="s">
        <v>682</v>
      </c>
      <c r="F177" s="541" t="s">
        <v>1358</v>
      </c>
      <c r="G177" s="535" t="s">
        <v>537</v>
      </c>
      <c r="H177" s="526"/>
      <c r="I177" s="526"/>
      <c r="J177" s="535" t="s">
        <v>7917</v>
      </c>
      <c r="K177" s="535" t="s">
        <v>681</v>
      </c>
      <c r="L177" s="526"/>
      <c r="M177" s="553"/>
    </row>
    <row r="178" spans="1:13" s="21" customFormat="1" ht="68.099999999999994" customHeight="1" x14ac:dyDescent="0.15">
      <c r="A178" s="528"/>
      <c r="B178" s="579"/>
      <c r="C178" s="529"/>
      <c r="D178" s="542"/>
      <c r="E178" s="530" t="s">
        <v>688</v>
      </c>
      <c r="F178" s="541" t="s">
        <v>6084</v>
      </c>
      <c r="G178" s="466" t="s">
        <v>7515</v>
      </c>
      <c r="H178" s="554"/>
      <c r="I178" s="531"/>
      <c r="J178" s="466" t="s">
        <v>7918</v>
      </c>
      <c r="K178" s="547" t="s">
        <v>7516</v>
      </c>
      <c r="L178" s="551"/>
      <c r="M178" s="517"/>
    </row>
    <row r="179" spans="1:13" s="21" customFormat="1" ht="32.1" customHeight="1" x14ac:dyDescent="0.15">
      <c r="A179" s="577">
        <v>57</v>
      </c>
      <c r="B179" s="541" t="s">
        <v>1360</v>
      </c>
      <c r="C179" s="552">
        <v>1</v>
      </c>
      <c r="D179" s="541" t="s">
        <v>1361</v>
      </c>
      <c r="E179" s="521" t="s">
        <v>673</v>
      </c>
      <c r="F179" s="541" t="s">
        <v>1362</v>
      </c>
      <c r="G179" s="466" t="s">
        <v>539</v>
      </c>
      <c r="H179" s="535" t="s">
        <v>1360</v>
      </c>
      <c r="I179" s="535" t="s">
        <v>1361</v>
      </c>
      <c r="J179" s="466" t="s">
        <v>7919</v>
      </c>
      <c r="K179" s="535" t="s">
        <v>498</v>
      </c>
      <c r="L179" s="535" t="s">
        <v>658</v>
      </c>
      <c r="M179" s="466" t="s">
        <v>659</v>
      </c>
    </row>
    <row r="180" spans="1:13" s="22" customFormat="1" ht="44.1" customHeight="1" x14ac:dyDescent="0.15">
      <c r="A180" s="406">
        <v>59</v>
      </c>
      <c r="B180" s="410" t="s">
        <v>1389</v>
      </c>
      <c r="C180" s="444">
        <v>1</v>
      </c>
      <c r="D180" s="365" t="s">
        <v>1390</v>
      </c>
      <c r="E180" s="399"/>
      <c r="F180" s="365" t="s">
        <v>1391</v>
      </c>
      <c r="G180" s="372" t="s">
        <v>541</v>
      </c>
      <c r="H180" s="405" t="s">
        <v>1389</v>
      </c>
      <c r="I180" s="372" t="s">
        <v>1390</v>
      </c>
      <c r="J180" s="372" t="s">
        <v>7920</v>
      </c>
      <c r="K180" s="372" t="s">
        <v>498</v>
      </c>
      <c r="L180" s="372" t="s">
        <v>658</v>
      </c>
      <c r="M180" s="394" t="s">
        <v>659</v>
      </c>
    </row>
    <row r="181" spans="1:13" s="22" customFormat="1" ht="44.1" customHeight="1" x14ac:dyDescent="0.15">
      <c r="A181" s="408"/>
      <c r="B181" s="419"/>
      <c r="C181" s="403">
        <v>3</v>
      </c>
      <c r="D181" s="410" t="s">
        <v>1397</v>
      </c>
      <c r="E181" s="399" t="s">
        <v>673</v>
      </c>
      <c r="F181" s="365" t="s">
        <v>1398</v>
      </c>
      <c r="G181" s="372" t="s">
        <v>542</v>
      </c>
      <c r="H181" s="411"/>
      <c r="I181" s="405" t="s">
        <v>1397</v>
      </c>
      <c r="J181" s="372" t="s">
        <v>7921</v>
      </c>
      <c r="K181" s="422" t="s">
        <v>498</v>
      </c>
      <c r="L181" s="405" t="s">
        <v>658</v>
      </c>
      <c r="M181" s="393" t="s">
        <v>659</v>
      </c>
    </row>
    <row r="182" spans="1:13" s="22" customFormat="1" ht="32.1" customHeight="1" x14ac:dyDescent="0.15">
      <c r="A182" s="408"/>
      <c r="B182" s="419"/>
      <c r="C182" s="409"/>
      <c r="D182" s="419"/>
      <c r="E182" s="390" t="s">
        <v>682</v>
      </c>
      <c r="F182" s="410" t="s">
        <v>1408</v>
      </c>
      <c r="G182" s="372" t="s">
        <v>1409</v>
      </c>
      <c r="H182" s="411"/>
      <c r="I182" s="411"/>
      <c r="J182" s="372" t="s">
        <v>7922</v>
      </c>
      <c r="K182" s="422" t="s">
        <v>498</v>
      </c>
      <c r="L182" s="421"/>
      <c r="M182" s="396"/>
    </row>
    <row r="183" spans="1:13" s="22" customFormat="1" ht="32.1" customHeight="1" x14ac:dyDescent="0.15">
      <c r="A183" s="408"/>
      <c r="B183" s="419"/>
      <c r="C183" s="409"/>
      <c r="D183" s="419"/>
      <c r="E183" s="416"/>
      <c r="F183" s="417"/>
      <c r="G183" s="372" t="s">
        <v>1411</v>
      </c>
      <c r="H183" s="411"/>
      <c r="I183" s="411"/>
      <c r="J183" s="372" t="s">
        <v>7923</v>
      </c>
      <c r="K183" s="422" t="s">
        <v>586</v>
      </c>
      <c r="L183" s="421"/>
      <c r="M183" s="396"/>
    </row>
    <row r="184" spans="1:13" s="22" customFormat="1" ht="44.1" customHeight="1" x14ac:dyDescent="0.15">
      <c r="A184" s="408"/>
      <c r="B184" s="419"/>
      <c r="C184" s="409"/>
      <c r="D184" s="419"/>
      <c r="E184" s="399" t="s">
        <v>688</v>
      </c>
      <c r="F184" s="365" t="s">
        <v>1413</v>
      </c>
      <c r="G184" s="372" t="s">
        <v>1414</v>
      </c>
      <c r="H184" s="411"/>
      <c r="I184" s="411"/>
      <c r="J184" s="372" t="s">
        <v>7924</v>
      </c>
      <c r="K184" s="422" t="s">
        <v>586</v>
      </c>
      <c r="L184" s="421"/>
      <c r="M184" s="396"/>
    </row>
    <row r="185" spans="1:13" s="22" customFormat="1" ht="44.1" customHeight="1" x14ac:dyDescent="0.15">
      <c r="A185" s="408"/>
      <c r="B185" s="419"/>
      <c r="C185" s="409"/>
      <c r="D185" s="419"/>
      <c r="E185" s="399" t="s">
        <v>746</v>
      </c>
      <c r="F185" s="365" t="s">
        <v>1415</v>
      </c>
      <c r="G185" s="372" t="s">
        <v>543</v>
      </c>
      <c r="H185" s="411"/>
      <c r="I185" s="411"/>
      <c r="J185" s="372" t="s">
        <v>7925</v>
      </c>
      <c r="K185" s="438" t="s">
        <v>498</v>
      </c>
      <c r="L185" s="421"/>
      <c r="M185" s="396"/>
    </row>
    <row r="186" spans="1:13" s="22" customFormat="1" ht="68.099999999999994" customHeight="1" x14ac:dyDescent="0.15">
      <c r="A186" s="408"/>
      <c r="B186" s="419"/>
      <c r="C186" s="409"/>
      <c r="D186" s="419"/>
      <c r="E186" s="521" t="s">
        <v>750</v>
      </c>
      <c r="F186" s="532" t="s">
        <v>1418</v>
      </c>
      <c r="G186" s="535" t="s">
        <v>1419</v>
      </c>
      <c r="H186" s="411"/>
      <c r="I186" s="411"/>
      <c r="J186" s="535" t="s">
        <v>7926</v>
      </c>
      <c r="K186" s="547" t="s">
        <v>498</v>
      </c>
      <c r="L186" s="421"/>
      <c r="M186" s="396"/>
    </row>
    <row r="187" spans="1:13" s="22" customFormat="1" ht="56.1" customHeight="1" x14ac:dyDescent="0.15">
      <c r="A187" s="408"/>
      <c r="B187" s="419"/>
      <c r="C187" s="409"/>
      <c r="D187" s="419"/>
      <c r="E187" s="539"/>
      <c r="F187" s="533"/>
      <c r="G187" s="535" t="s">
        <v>6111</v>
      </c>
      <c r="H187" s="411"/>
      <c r="I187" s="411"/>
      <c r="J187" s="535" t="s">
        <v>7927</v>
      </c>
      <c r="K187" s="547" t="s">
        <v>2472</v>
      </c>
      <c r="L187" s="421"/>
      <c r="M187" s="396"/>
    </row>
    <row r="188" spans="1:13" s="22" customFormat="1" ht="56.1" customHeight="1" x14ac:dyDescent="0.15">
      <c r="A188" s="408"/>
      <c r="B188" s="419"/>
      <c r="C188" s="409"/>
      <c r="D188" s="419"/>
      <c r="E188" s="539"/>
      <c r="F188" s="533"/>
      <c r="G188" s="535" t="s">
        <v>7550</v>
      </c>
      <c r="H188" s="411"/>
      <c r="I188" s="411"/>
      <c r="J188" s="535" t="s">
        <v>1609</v>
      </c>
      <c r="K188" s="547" t="s">
        <v>1890</v>
      </c>
      <c r="L188" s="421"/>
      <c r="M188" s="396"/>
    </row>
    <row r="189" spans="1:13" s="22" customFormat="1" ht="56.1" customHeight="1" x14ac:dyDescent="0.15">
      <c r="A189" s="408"/>
      <c r="B189" s="419"/>
      <c r="C189" s="409"/>
      <c r="D189" s="419"/>
      <c r="E189" s="539"/>
      <c r="F189" s="533"/>
      <c r="G189" s="535" t="s">
        <v>7556</v>
      </c>
      <c r="H189" s="411"/>
      <c r="I189" s="411"/>
      <c r="J189" s="535" t="s">
        <v>7928</v>
      </c>
      <c r="K189" s="547" t="s">
        <v>7557</v>
      </c>
      <c r="L189" s="421"/>
      <c r="M189" s="396"/>
    </row>
    <row r="190" spans="1:13" s="22" customFormat="1" ht="56.1" customHeight="1" x14ac:dyDescent="0.15">
      <c r="A190" s="408"/>
      <c r="B190" s="419"/>
      <c r="C190" s="415"/>
      <c r="D190" s="417"/>
      <c r="E190" s="540"/>
      <c r="F190" s="542"/>
      <c r="G190" s="535" t="s">
        <v>1428</v>
      </c>
      <c r="H190" s="411"/>
      <c r="I190" s="407"/>
      <c r="J190" s="535" t="s">
        <v>6128</v>
      </c>
      <c r="K190" s="522" t="s">
        <v>1753</v>
      </c>
      <c r="L190" s="407"/>
      <c r="M190" s="418"/>
    </row>
    <row r="191" spans="1:13" s="21" customFormat="1" ht="32.1" customHeight="1" x14ac:dyDescent="0.15">
      <c r="A191" s="524"/>
      <c r="B191" s="533"/>
      <c r="C191" s="552">
        <v>7</v>
      </c>
      <c r="D191" s="541" t="s">
        <v>1451</v>
      </c>
      <c r="E191" s="530" t="s">
        <v>682</v>
      </c>
      <c r="F191" s="541" t="s">
        <v>1462</v>
      </c>
      <c r="G191" s="535" t="s">
        <v>7929</v>
      </c>
      <c r="H191" s="526"/>
      <c r="I191" s="535" t="s">
        <v>1451</v>
      </c>
      <c r="J191" s="535" t="s">
        <v>7930</v>
      </c>
      <c r="K191" s="522" t="s">
        <v>664</v>
      </c>
      <c r="L191" s="372" t="s">
        <v>658</v>
      </c>
      <c r="M191" s="466" t="s">
        <v>659</v>
      </c>
    </row>
    <row r="192" spans="1:13" s="21" customFormat="1" ht="68.099999999999994" customHeight="1" x14ac:dyDescent="0.15">
      <c r="A192" s="528"/>
      <c r="B192" s="542"/>
      <c r="C192" s="552">
        <v>9</v>
      </c>
      <c r="D192" s="541" t="s">
        <v>7931</v>
      </c>
      <c r="E192" s="530" t="s">
        <v>688</v>
      </c>
      <c r="F192" s="541" t="s">
        <v>7932</v>
      </c>
      <c r="G192" s="535" t="s">
        <v>546</v>
      </c>
      <c r="H192" s="531"/>
      <c r="I192" s="535" t="s">
        <v>7931</v>
      </c>
      <c r="J192" s="372" t="s">
        <v>7933</v>
      </c>
      <c r="K192" s="522" t="s">
        <v>664</v>
      </c>
      <c r="L192" s="372" t="s">
        <v>658</v>
      </c>
      <c r="M192" s="466" t="s">
        <v>659</v>
      </c>
    </row>
    <row r="193" spans="1:13" s="21" customFormat="1" ht="80.099999999999994" customHeight="1" x14ac:dyDescent="0.15">
      <c r="A193" s="519">
        <v>60</v>
      </c>
      <c r="B193" s="532" t="s">
        <v>1486</v>
      </c>
      <c r="C193" s="552">
        <v>1</v>
      </c>
      <c r="D193" s="541" t="s">
        <v>1486</v>
      </c>
      <c r="E193" s="530" t="s">
        <v>688</v>
      </c>
      <c r="F193" s="541" t="s">
        <v>7934</v>
      </c>
      <c r="G193" s="535" t="s">
        <v>547</v>
      </c>
      <c r="H193" s="523" t="s">
        <v>1486</v>
      </c>
      <c r="I193" s="535" t="s">
        <v>1486</v>
      </c>
      <c r="J193" s="535" t="s">
        <v>7935</v>
      </c>
      <c r="K193" s="522" t="s">
        <v>498</v>
      </c>
      <c r="L193" s="522" t="s">
        <v>852</v>
      </c>
      <c r="M193" s="466" t="s">
        <v>1489</v>
      </c>
    </row>
    <row r="194" spans="1:13" s="21" customFormat="1" ht="44.1" customHeight="1" x14ac:dyDescent="0.15">
      <c r="A194" s="524"/>
      <c r="B194" s="533"/>
      <c r="C194" s="537">
        <v>3</v>
      </c>
      <c r="D194" s="532" t="s">
        <v>1518</v>
      </c>
      <c r="E194" s="530" t="s">
        <v>673</v>
      </c>
      <c r="F194" s="541" t="s">
        <v>1516</v>
      </c>
      <c r="G194" s="535" t="s">
        <v>1517</v>
      </c>
      <c r="H194" s="526"/>
      <c r="I194" s="523" t="s">
        <v>1518</v>
      </c>
      <c r="J194" s="535" t="s">
        <v>1521</v>
      </c>
      <c r="K194" s="522" t="s">
        <v>681</v>
      </c>
      <c r="L194" s="543" t="s">
        <v>658</v>
      </c>
      <c r="M194" s="509" t="s">
        <v>659</v>
      </c>
    </row>
    <row r="195" spans="1:13" s="21" customFormat="1" ht="32.1" customHeight="1" x14ac:dyDescent="0.15">
      <c r="A195" s="524"/>
      <c r="B195" s="533"/>
      <c r="C195" s="527"/>
      <c r="D195" s="533"/>
      <c r="E195" s="521" t="s">
        <v>654</v>
      </c>
      <c r="F195" s="532" t="s">
        <v>1523</v>
      </c>
      <c r="G195" s="535" t="s">
        <v>1524</v>
      </c>
      <c r="H195" s="526"/>
      <c r="I195" s="526"/>
      <c r="J195" s="535" t="s">
        <v>1525</v>
      </c>
      <c r="K195" s="522" t="s">
        <v>498</v>
      </c>
      <c r="L195" s="550"/>
      <c r="M195" s="513"/>
    </row>
    <row r="196" spans="1:13" s="21" customFormat="1" ht="32.1" customHeight="1" x14ac:dyDescent="0.15">
      <c r="A196" s="524"/>
      <c r="B196" s="533"/>
      <c r="C196" s="527"/>
      <c r="D196" s="533"/>
      <c r="E196" s="540"/>
      <c r="F196" s="542"/>
      <c r="G196" s="535" t="s">
        <v>548</v>
      </c>
      <c r="H196" s="526"/>
      <c r="I196" s="526"/>
      <c r="J196" s="535" t="s">
        <v>1521</v>
      </c>
      <c r="K196" s="522" t="s">
        <v>498</v>
      </c>
      <c r="L196" s="550"/>
      <c r="M196" s="513"/>
    </row>
    <row r="197" spans="1:13" s="21" customFormat="1" ht="32.1" customHeight="1" x14ac:dyDescent="0.15">
      <c r="A197" s="528"/>
      <c r="B197" s="542"/>
      <c r="C197" s="529"/>
      <c r="D197" s="542"/>
      <c r="E197" s="530" t="s">
        <v>682</v>
      </c>
      <c r="F197" s="541" t="s">
        <v>1526</v>
      </c>
      <c r="G197" s="535" t="s">
        <v>549</v>
      </c>
      <c r="H197" s="531"/>
      <c r="I197" s="531"/>
      <c r="J197" s="535" t="s">
        <v>7936</v>
      </c>
      <c r="K197" s="522" t="s">
        <v>498</v>
      </c>
      <c r="L197" s="551"/>
      <c r="M197" s="517"/>
    </row>
    <row r="198" spans="1:13" s="21" customFormat="1" ht="44.1" customHeight="1" x14ac:dyDescent="0.15">
      <c r="A198" s="580">
        <v>61</v>
      </c>
      <c r="B198" s="532" t="s">
        <v>1528</v>
      </c>
      <c r="C198" s="537">
        <v>1</v>
      </c>
      <c r="D198" s="532" t="s">
        <v>1529</v>
      </c>
      <c r="E198" s="521" t="s">
        <v>654</v>
      </c>
      <c r="F198" s="532" t="s">
        <v>1535</v>
      </c>
      <c r="G198" s="535" t="s">
        <v>1538</v>
      </c>
      <c r="H198" s="523" t="s">
        <v>1528</v>
      </c>
      <c r="I198" s="523" t="s">
        <v>1529</v>
      </c>
      <c r="J198" s="535" t="s">
        <v>7937</v>
      </c>
      <c r="K198" s="547" t="s">
        <v>498</v>
      </c>
      <c r="L198" s="523" t="s">
        <v>658</v>
      </c>
      <c r="M198" s="509" t="s">
        <v>659</v>
      </c>
    </row>
    <row r="199" spans="1:13" s="21" customFormat="1" ht="32.1" customHeight="1" x14ac:dyDescent="0.15">
      <c r="A199" s="581"/>
      <c r="B199" s="533"/>
      <c r="C199" s="527"/>
      <c r="D199" s="533"/>
      <c r="E199" s="540"/>
      <c r="F199" s="542"/>
      <c r="G199" s="535" t="s">
        <v>6173</v>
      </c>
      <c r="H199" s="526"/>
      <c r="I199" s="526"/>
      <c r="J199" s="535" t="s">
        <v>7938</v>
      </c>
      <c r="K199" s="522" t="s">
        <v>586</v>
      </c>
      <c r="L199" s="551"/>
      <c r="M199" s="517"/>
    </row>
    <row r="200" spans="1:13" s="21" customFormat="1" ht="32.1" customHeight="1" x14ac:dyDescent="0.15">
      <c r="A200" s="581"/>
      <c r="B200" s="533"/>
      <c r="C200" s="527"/>
      <c r="D200" s="533"/>
      <c r="E200" s="521" t="s">
        <v>682</v>
      </c>
      <c r="F200" s="532" t="s">
        <v>1542</v>
      </c>
      <c r="G200" s="535" t="s">
        <v>1486</v>
      </c>
      <c r="H200" s="526"/>
      <c r="I200" s="526"/>
      <c r="J200" s="523" t="s">
        <v>7939</v>
      </c>
      <c r="K200" s="543" t="s">
        <v>681</v>
      </c>
      <c r="L200" s="543" t="s">
        <v>1545</v>
      </c>
      <c r="M200" s="523" t="s">
        <v>699</v>
      </c>
    </row>
    <row r="201" spans="1:13" s="21" customFormat="1" ht="44.1" customHeight="1" x14ac:dyDescent="0.15">
      <c r="A201" s="581"/>
      <c r="B201" s="533"/>
      <c r="C201" s="527"/>
      <c r="D201" s="533"/>
      <c r="E201" s="539"/>
      <c r="F201" s="533"/>
      <c r="G201" s="535" t="s">
        <v>550</v>
      </c>
      <c r="H201" s="526"/>
      <c r="I201" s="526"/>
      <c r="J201" s="526"/>
      <c r="K201" s="550"/>
      <c r="L201" s="550"/>
      <c r="M201" s="526"/>
    </row>
    <row r="202" spans="1:13" s="21" customFormat="1" ht="44.1" customHeight="1" x14ac:dyDescent="0.15">
      <c r="A202" s="581"/>
      <c r="B202" s="533"/>
      <c r="C202" s="529"/>
      <c r="D202" s="542"/>
      <c r="E202" s="540"/>
      <c r="F202" s="542"/>
      <c r="G202" s="535" t="s">
        <v>7940</v>
      </c>
      <c r="H202" s="526"/>
      <c r="I202" s="531"/>
      <c r="J202" s="531"/>
      <c r="K202" s="551"/>
      <c r="L202" s="551"/>
      <c r="M202" s="531"/>
    </row>
    <row r="203" spans="1:13" s="21" customFormat="1" ht="44.1" customHeight="1" x14ac:dyDescent="0.15">
      <c r="A203" s="524"/>
      <c r="B203" s="533"/>
      <c r="C203" s="537">
        <v>2</v>
      </c>
      <c r="D203" s="532" t="s">
        <v>1549</v>
      </c>
      <c r="E203" s="530" t="s">
        <v>673</v>
      </c>
      <c r="F203" s="541" t="s">
        <v>1550</v>
      </c>
      <c r="G203" s="535" t="s">
        <v>551</v>
      </c>
      <c r="H203" s="526"/>
      <c r="I203" s="523" t="s">
        <v>1549</v>
      </c>
      <c r="J203" s="535" t="s">
        <v>7941</v>
      </c>
      <c r="K203" s="522" t="s">
        <v>498</v>
      </c>
      <c r="L203" s="523" t="s">
        <v>658</v>
      </c>
      <c r="M203" s="509" t="s">
        <v>659</v>
      </c>
    </row>
    <row r="204" spans="1:13" s="21" customFormat="1" ht="32.1" customHeight="1" x14ac:dyDescent="0.15">
      <c r="A204" s="524"/>
      <c r="B204" s="533"/>
      <c r="C204" s="527"/>
      <c r="D204" s="533"/>
      <c r="E204" s="521" t="s">
        <v>654</v>
      </c>
      <c r="F204" s="532" t="s">
        <v>1555</v>
      </c>
      <c r="G204" s="535" t="s">
        <v>552</v>
      </c>
      <c r="H204" s="526"/>
      <c r="I204" s="526"/>
      <c r="J204" s="535" t="s">
        <v>7942</v>
      </c>
      <c r="K204" s="522" t="s">
        <v>498</v>
      </c>
      <c r="L204" s="550"/>
      <c r="M204" s="513"/>
    </row>
    <row r="205" spans="1:13" s="21" customFormat="1" ht="44.1" customHeight="1" x14ac:dyDescent="0.15">
      <c r="A205" s="524"/>
      <c r="B205" s="533"/>
      <c r="C205" s="527"/>
      <c r="D205" s="533"/>
      <c r="E205" s="540"/>
      <c r="F205" s="542"/>
      <c r="G205" s="535" t="s">
        <v>553</v>
      </c>
      <c r="H205" s="526"/>
      <c r="I205" s="526"/>
      <c r="J205" s="535" t="s">
        <v>7943</v>
      </c>
      <c r="K205" s="522" t="s">
        <v>586</v>
      </c>
      <c r="L205" s="550"/>
      <c r="M205" s="513"/>
    </row>
    <row r="206" spans="1:13" s="21" customFormat="1" ht="32.1" customHeight="1" x14ac:dyDescent="0.15">
      <c r="A206" s="524"/>
      <c r="B206" s="533"/>
      <c r="C206" s="529"/>
      <c r="D206" s="542"/>
      <c r="E206" s="530" t="s">
        <v>688</v>
      </c>
      <c r="F206" s="541" t="s">
        <v>1568</v>
      </c>
      <c r="G206" s="535" t="s">
        <v>554</v>
      </c>
      <c r="H206" s="526"/>
      <c r="I206" s="531"/>
      <c r="J206" s="535" t="s">
        <v>7944</v>
      </c>
      <c r="K206" s="522" t="s">
        <v>664</v>
      </c>
      <c r="L206" s="551"/>
      <c r="M206" s="517"/>
    </row>
    <row r="207" spans="1:13" s="21" customFormat="1" ht="44.1" customHeight="1" x14ac:dyDescent="0.15">
      <c r="A207" s="524"/>
      <c r="B207" s="533"/>
      <c r="C207" s="537">
        <v>3</v>
      </c>
      <c r="D207" s="532" t="s">
        <v>1578</v>
      </c>
      <c r="E207" s="530" t="s">
        <v>682</v>
      </c>
      <c r="F207" s="541" t="s">
        <v>1586</v>
      </c>
      <c r="G207" s="535" t="s">
        <v>555</v>
      </c>
      <c r="H207" s="526"/>
      <c r="I207" s="523" t="s">
        <v>1578</v>
      </c>
      <c r="J207" s="535" t="s">
        <v>7945</v>
      </c>
      <c r="K207" s="522" t="s">
        <v>498</v>
      </c>
      <c r="L207" s="509" t="s">
        <v>658</v>
      </c>
      <c r="M207" s="509" t="s">
        <v>659</v>
      </c>
    </row>
    <row r="208" spans="1:13" s="21" customFormat="1" ht="44.1" customHeight="1" x14ac:dyDescent="0.15">
      <c r="A208" s="524"/>
      <c r="B208" s="533"/>
      <c r="C208" s="527"/>
      <c r="D208" s="533"/>
      <c r="E208" s="521" t="s">
        <v>688</v>
      </c>
      <c r="F208" s="532" t="s">
        <v>1590</v>
      </c>
      <c r="G208" s="535" t="s">
        <v>7946</v>
      </c>
      <c r="H208" s="526"/>
      <c r="I208" s="526"/>
      <c r="J208" s="523" t="s">
        <v>7947</v>
      </c>
      <c r="K208" s="543" t="s">
        <v>498</v>
      </c>
      <c r="L208" s="513"/>
      <c r="M208" s="513"/>
    </row>
    <row r="209" spans="1:13" s="21" customFormat="1" ht="32.1" customHeight="1" x14ac:dyDescent="0.15">
      <c r="A209" s="524"/>
      <c r="B209" s="533"/>
      <c r="C209" s="527"/>
      <c r="D209" s="533"/>
      <c r="E209" s="539"/>
      <c r="F209" s="533"/>
      <c r="G209" s="535" t="s">
        <v>557</v>
      </c>
      <c r="H209" s="526"/>
      <c r="I209" s="526"/>
      <c r="J209" s="526"/>
      <c r="K209" s="550"/>
      <c r="L209" s="513"/>
      <c r="M209" s="513"/>
    </row>
    <row r="210" spans="1:13" s="21" customFormat="1" ht="32.1" customHeight="1" x14ac:dyDescent="0.15">
      <c r="A210" s="524"/>
      <c r="B210" s="533"/>
      <c r="C210" s="529"/>
      <c r="D210" s="542"/>
      <c r="E210" s="540"/>
      <c r="F210" s="542"/>
      <c r="G210" s="535" t="s">
        <v>7948</v>
      </c>
      <c r="H210" s="526"/>
      <c r="I210" s="531"/>
      <c r="J210" s="531"/>
      <c r="K210" s="551"/>
      <c r="L210" s="517"/>
      <c r="M210" s="517"/>
    </row>
    <row r="211" spans="1:13" s="21" customFormat="1" ht="32.1" customHeight="1" x14ac:dyDescent="0.15">
      <c r="A211" s="524"/>
      <c r="B211" s="533"/>
      <c r="C211" s="537">
        <v>4</v>
      </c>
      <c r="D211" s="532" t="s">
        <v>1594</v>
      </c>
      <c r="E211" s="521" t="s">
        <v>673</v>
      </c>
      <c r="F211" s="532" t="s">
        <v>1595</v>
      </c>
      <c r="G211" s="466" t="s">
        <v>1596</v>
      </c>
      <c r="H211" s="526"/>
      <c r="I211" s="523" t="s">
        <v>1594</v>
      </c>
      <c r="J211" s="466" t="s">
        <v>7949</v>
      </c>
      <c r="K211" s="522" t="s">
        <v>498</v>
      </c>
      <c r="L211" s="523" t="s">
        <v>658</v>
      </c>
      <c r="M211" s="509" t="s">
        <v>659</v>
      </c>
    </row>
    <row r="212" spans="1:13" s="21" customFormat="1" ht="92.1" customHeight="1" x14ac:dyDescent="0.15">
      <c r="A212" s="524"/>
      <c r="B212" s="533"/>
      <c r="C212" s="527"/>
      <c r="D212" s="533"/>
      <c r="E212" s="540"/>
      <c r="F212" s="542"/>
      <c r="G212" s="466" t="s">
        <v>1602</v>
      </c>
      <c r="H212" s="526"/>
      <c r="I212" s="526"/>
      <c r="J212" s="466" t="s">
        <v>1602</v>
      </c>
      <c r="K212" s="547" t="s">
        <v>1603</v>
      </c>
      <c r="L212" s="550"/>
      <c r="M212" s="513"/>
    </row>
    <row r="213" spans="1:13" s="21" customFormat="1" ht="32.1" customHeight="1" x14ac:dyDescent="0.15">
      <c r="A213" s="524"/>
      <c r="B213" s="533"/>
      <c r="C213" s="527"/>
      <c r="D213" s="533"/>
      <c r="E213" s="521" t="s">
        <v>654</v>
      </c>
      <c r="F213" s="532" t="s">
        <v>1604</v>
      </c>
      <c r="G213" s="466" t="s">
        <v>558</v>
      </c>
      <c r="H213" s="526"/>
      <c r="I213" s="526"/>
      <c r="J213" s="466" t="s">
        <v>7950</v>
      </c>
      <c r="K213" s="522" t="s">
        <v>498</v>
      </c>
      <c r="L213" s="550"/>
      <c r="M213" s="513"/>
    </row>
    <row r="214" spans="1:13" s="21" customFormat="1" ht="92.1" customHeight="1" x14ac:dyDescent="0.15">
      <c r="A214" s="524"/>
      <c r="B214" s="533"/>
      <c r="C214" s="527"/>
      <c r="D214" s="533"/>
      <c r="E214" s="540"/>
      <c r="F214" s="542"/>
      <c r="G214" s="466" t="s">
        <v>1609</v>
      </c>
      <c r="H214" s="526"/>
      <c r="I214" s="526"/>
      <c r="J214" s="466" t="s">
        <v>1609</v>
      </c>
      <c r="K214" s="547" t="s">
        <v>1603</v>
      </c>
      <c r="L214" s="550"/>
      <c r="M214" s="513"/>
    </row>
    <row r="215" spans="1:13" s="21" customFormat="1" ht="56.1" customHeight="1" x14ac:dyDescent="0.15">
      <c r="A215" s="555"/>
      <c r="B215" s="556"/>
      <c r="C215" s="525"/>
      <c r="D215" s="556"/>
      <c r="E215" s="530" t="s">
        <v>682</v>
      </c>
      <c r="F215" s="541" t="s">
        <v>1612</v>
      </c>
      <c r="G215" s="466" t="s">
        <v>7951</v>
      </c>
      <c r="H215" s="557"/>
      <c r="I215" s="557"/>
      <c r="J215" s="466" t="s">
        <v>6121</v>
      </c>
      <c r="K215" s="535" t="s">
        <v>5973</v>
      </c>
      <c r="L215" s="526"/>
      <c r="M215" s="513"/>
    </row>
    <row r="216" spans="1:13" s="21" customFormat="1" ht="44.1" customHeight="1" x14ac:dyDescent="0.15">
      <c r="A216" s="524"/>
      <c r="B216" s="533"/>
      <c r="C216" s="527"/>
      <c r="D216" s="533"/>
      <c r="E216" s="521" t="s">
        <v>688</v>
      </c>
      <c r="F216" s="532" t="s">
        <v>1623</v>
      </c>
      <c r="G216" s="466" t="s">
        <v>1624</v>
      </c>
      <c r="H216" s="526"/>
      <c r="I216" s="526"/>
      <c r="J216" s="466" t="s">
        <v>7952</v>
      </c>
      <c r="K216" s="547" t="s">
        <v>498</v>
      </c>
      <c r="L216" s="550"/>
      <c r="M216" s="513"/>
    </row>
    <row r="217" spans="1:13" s="21" customFormat="1" ht="44.1" customHeight="1" x14ac:dyDescent="0.15">
      <c r="A217" s="524"/>
      <c r="B217" s="533"/>
      <c r="C217" s="527"/>
      <c r="D217" s="533"/>
      <c r="E217" s="539"/>
      <c r="F217" s="533"/>
      <c r="G217" s="535" t="s">
        <v>1626</v>
      </c>
      <c r="H217" s="526"/>
      <c r="I217" s="526"/>
      <c r="J217" s="535" t="s">
        <v>7953</v>
      </c>
      <c r="K217" s="522" t="s">
        <v>681</v>
      </c>
      <c r="L217" s="550"/>
      <c r="M217" s="513"/>
    </row>
    <row r="218" spans="1:13" s="21" customFormat="1" ht="56.1" customHeight="1" x14ac:dyDescent="0.15">
      <c r="A218" s="524"/>
      <c r="B218" s="533"/>
      <c r="C218" s="527"/>
      <c r="D218" s="533"/>
      <c r="E218" s="539"/>
      <c r="F218" s="533"/>
      <c r="G218" s="535" t="s">
        <v>559</v>
      </c>
      <c r="H218" s="526"/>
      <c r="I218" s="526"/>
      <c r="J218" s="535" t="s">
        <v>559</v>
      </c>
      <c r="K218" s="522" t="s">
        <v>6201</v>
      </c>
      <c r="L218" s="550"/>
      <c r="M218" s="513"/>
    </row>
    <row r="219" spans="1:13" s="21" customFormat="1" ht="56.1" customHeight="1" x14ac:dyDescent="0.15">
      <c r="A219" s="524"/>
      <c r="B219" s="533"/>
      <c r="C219" s="527"/>
      <c r="D219" s="533"/>
      <c r="E219" s="540"/>
      <c r="F219" s="542"/>
      <c r="G219" s="535" t="s">
        <v>1632</v>
      </c>
      <c r="H219" s="526"/>
      <c r="I219" s="526"/>
      <c r="J219" s="535" t="s">
        <v>1632</v>
      </c>
      <c r="K219" s="535" t="s">
        <v>1634</v>
      </c>
      <c r="L219" s="526"/>
      <c r="M219" s="513"/>
    </row>
    <row r="220" spans="1:13" s="21" customFormat="1" ht="32.1" customHeight="1" x14ac:dyDescent="0.15">
      <c r="A220" s="524"/>
      <c r="B220" s="533"/>
      <c r="C220" s="527"/>
      <c r="D220" s="533"/>
      <c r="E220" s="521" t="s">
        <v>768</v>
      </c>
      <c r="F220" s="532" t="s">
        <v>1650</v>
      </c>
      <c r="G220" s="535" t="s">
        <v>1651</v>
      </c>
      <c r="H220" s="526"/>
      <c r="I220" s="526"/>
      <c r="J220" s="535" t="s">
        <v>7612</v>
      </c>
      <c r="K220" s="522" t="s">
        <v>498</v>
      </c>
      <c r="L220" s="550"/>
      <c r="M220" s="513"/>
    </row>
    <row r="221" spans="1:13" s="21" customFormat="1" ht="32.1" customHeight="1" x14ac:dyDescent="0.15">
      <c r="A221" s="524"/>
      <c r="B221" s="533"/>
      <c r="C221" s="527"/>
      <c r="D221" s="533"/>
      <c r="E221" s="540"/>
      <c r="F221" s="542"/>
      <c r="G221" s="535" t="s">
        <v>560</v>
      </c>
      <c r="H221" s="526"/>
      <c r="I221" s="526"/>
      <c r="J221" s="535" t="s">
        <v>7954</v>
      </c>
      <c r="K221" s="522" t="s">
        <v>586</v>
      </c>
      <c r="L221" s="550"/>
      <c r="M221" s="513"/>
    </row>
    <row r="222" spans="1:13" s="21" customFormat="1" ht="44.1" customHeight="1" x14ac:dyDescent="0.15">
      <c r="A222" s="524"/>
      <c r="B222" s="533"/>
      <c r="C222" s="529"/>
      <c r="D222" s="542"/>
      <c r="E222" s="530" t="s">
        <v>1180</v>
      </c>
      <c r="F222" s="541" t="s">
        <v>1674</v>
      </c>
      <c r="G222" s="535" t="s">
        <v>561</v>
      </c>
      <c r="H222" s="526"/>
      <c r="I222" s="531"/>
      <c r="J222" s="535" t="s">
        <v>7955</v>
      </c>
      <c r="K222" s="522" t="s">
        <v>498</v>
      </c>
      <c r="L222" s="551"/>
      <c r="M222" s="517"/>
    </row>
    <row r="223" spans="1:13" s="21" customFormat="1" ht="68.099999999999994" customHeight="1" x14ac:dyDescent="0.15">
      <c r="A223" s="528"/>
      <c r="B223" s="542"/>
      <c r="C223" s="552">
        <v>5</v>
      </c>
      <c r="D223" s="541" t="s">
        <v>1678</v>
      </c>
      <c r="E223" s="530" t="s">
        <v>673</v>
      </c>
      <c r="F223" s="541" t="s">
        <v>1679</v>
      </c>
      <c r="G223" s="535" t="s">
        <v>562</v>
      </c>
      <c r="H223" s="531"/>
      <c r="I223" s="535" t="s">
        <v>1678</v>
      </c>
      <c r="J223" s="535" t="s">
        <v>7956</v>
      </c>
      <c r="K223" s="522" t="s">
        <v>681</v>
      </c>
      <c r="L223" s="522" t="s">
        <v>1314</v>
      </c>
      <c r="M223" s="535" t="s">
        <v>1682</v>
      </c>
    </row>
    <row r="224" spans="1:13" s="21" customFormat="1" ht="32.1" customHeight="1" x14ac:dyDescent="0.15">
      <c r="A224" s="577">
        <v>62</v>
      </c>
      <c r="B224" s="541" t="s">
        <v>7957</v>
      </c>
      <c r="C224" s="552">
        <v>2</v>
      </c>
      <c r="D224" s="541" t="s">
        <v>7958</v>
      </c>
      <c r="E224" s="530" t="s">
        <v>673</v>
      </c>
      <c r="F224" s="541" t="s">
        <v>7959</v>
      </c>
      <c r="G224" s="535" t="s">
        <v>563</v>
      </c>
      <c r="H224" s="535" t="s">
        <v>7957</v>
      </c>
      <c r="I224" s="535" t="s">
        <v>7958</v>
      </c>
      <c r="J224" s="535" t="s">
        <v>7960</v>
      </c>
      <c r="K224" s="522" t="s">
        <v>586</v>
      </c>
      <c r="L224" s="535" t="s">
        <v>658</v>
      </c>
      <c r="M224" s="466" t="s">
        <v>659</v>
      </c>
    </row>
    <row r="225" spans="1:13" s="21" customFormat="1" ht="44.1" customHeight="1" x14ac:dyDescent="0.15">
      <c r="A225" s="519">
        <v>63</v>
      </c>
      <c r="B225" s="532" t="s">
        <v>1688</v>
      </c>
      <c r="C225" s="552">
        <v>1</v>
      </c>
      <c r="D225" s="541" t="s">
        <v>1689</v>
      </c>
      <c r="E225" s="530" t="s">
        <v>654</v>
      </c>
      <c r="F225" s="541" t="s">
        <v>1695</v>
      </c>
      <c r="G225" s="535" t="s">
        <v>1696</v>
      </c>
      <c r="H225" s="523" t="s">
        <v>1688</v>
      </c>
      <c r="I225" s="535" t="s">
        <v>1689</v>
      </c>
      <c r="J225" s="535" t="s">
        <v>7961</v>
      </c>
      <c r="K225" s="535" t="s">
        <v>498</v>
      </c>
      <c r="L225" s="535" t="s">
        <v>658</v>
      </c>
      <c r="M225" s="466" t="s">
        <v>659</v>
      </c>
    </row>
    <row r="226" spans="1:13" s="21" customFormat="1" ht="44.1" customHeight="1" x14ac:dyDescent="0.15">
      <c r="A226" s="524"/>
      <c r="B226" s="533"/>
      <c r="C226" s="552">
        <v>2</v>
      </c>
      <c r="D226" s="541" t="s">
        <v>1708</v>
      </c>
      <c r="E226" s="530" t="s">
        <v>682</v>
      </c>
      <c r="F226" s="541" t="s">
        <v>1729</v>
      </c>
      <c r="G226" s="535" t="s">
        <v>1730</v>
      </c>
      <c r="H226" s="526"/>
      <c r="I226" s="535" t="s">
        <v>1708</v>
      </c>
      <c r="J226" s="535" t="s">
        <v>7962</v>
      </c>
      <c r="K226" s="522" t="s">
        <v>498</v>
      </c>
      <c r="L226" s="535" t="s">
        <v>658</v>
      </c>
      <c r="M226" s="466" t="s">
        <v>659</v>
      </c>
    </row>
    <row r="227" spans="1:13" s="21" customFormat="1" ht="44.1" customHeight="1" x14ac:dyDescent="0.15">
      <c r="A227" s="524"/>
      <c r="B227" s="533"/>
      <c r="C227" s="537">
        <v>3</v>
      </c>
      <c r="D227" s="532" t="s">
        <v>1732</v>
      </c>
      <c r="E227" s="521" t="s">
        <v>654</v>
      </c>
      <c r="F227" s="397" t="s">
        <v>1735</v>
      </c>
      <c r="G227" s="535" t="s">
        <v>1736</v>
      </c>
      <c r="H227" s="526"/>
      <c r="I227" s="523" t="s">
        <v>1732</v>
      </c>
      <c r="J227" s="535" t="s">
        <v>7963</v>
      </c>
      <c r="K227" s="522" t="s">
        <v>498</v>
      </c>
      <c r="L227" s="523" t="s">
        <v>658</v>
      </c>
      <c r="M227" s="509" t="s">
        <v>659</v>
      </c>
    </row>
    <row r="228" spans="1:13" s="21" customFormat="1" ht="68.099999999999994" customHeight="1" x14ac:dyDescent="0.15">
      <c r="A228" s="524"/>
      <c r="B228" s="533"/>
      <c r="C228" s="527"/>
      <c r="D228" s="533"/>
      <c r="E228" s="540"/>
      <c r="F228" s="515"/>
      <c r="G228" s="535" t="s">
        <v>7964</v>
      </c>
      <c r="H228" s="526"/>
      <c r="I228" s="513"/>
      <c r="J228" s="535" t="s">
        <v>7965</v>
      </c>
      <c r="K228" s="466" t="s">
        <v>1753</v>
      </c>
      <c r="L228" s="551"/>
      <c r="M228" s="513"/>
    </row>
    <row r="229" spans="1:13" s="21" customFormat="1" ht="56.1" customHeight="1" x14ac:dyDescent="0.15">
      <c r="A229" s="524"/>
      <c r="B229" s="533"/>
      <c r="C229" s="527"/>
      <c r="D229" s="533"/>
      <c r="E229" s="530" t="s">
        <v>682</v>
      </c>
      <c r="F229" s="518" t="s">
        <v>1763</v>
      </c>
      <c r="G229" s="535" t="s">
        <v>1764</v>
      </c>
      <c r="H229" s="526"/>
      <c r="I229" s="513"/>
      <c r="J229" s="535" t="s">
        <v>1764</v>
      </c>
      <c r="K229" s="547" t="s">
        <v>1765</v>
      </c>
      <c r="L229" s="535" t="s">
        <v>658</v>
      </c>
      <c r="M229" s="513"/>
    </row>
    <row r="230" spans="1:13" s="21" customFormat="1" ht="56.1" customHeight="1" x14ac:dyDescent="0.15">
      <c r="A230" s="524"/>
      <c r="B230" s="533"/>
      <c r="C230" s="539"/>
      <c r="D230" s="511"/>
      <c r="E230" s="521" t="s">
        <v>772</v>
      </c>
      <c r="F230" s="532" t="s">
        <v>1784</v>
      </c>
      <c r="G230" s="466" t="s">
        <v>209</v>
      </c>
      <c r="H230" s="526"/>
      <c r="I230" s="513"/>
      <c r="J230" s="466" t="s">
        <v>209</v>
      </c>
      <c r="K230" s="466" t="s">
        <v>1753</v>
      </c>
      <c r="L230" s="509" t="s">
        <v>658</v>
      </c>
      <c r="M230" s="513"/>
    </row>
    <row r="231" spans="1:13" s="21" customFormat="1" ht="44.1" customHeight="1" x14ac:dyDescent="0.15">
      <c r="A231" s="524"/>
      <c r="B231" s="533"/>
      <c r="C231" s="527"/>
      <c r="D231" s="533"/>
      <c r="E231" s="539"/>
      <c r="F231" s="533"/>
      <c r="G231" s="535" t="s">
        <v>565</v>
      </c>
      <c r="H231" s="526"/>
      <c r="I231" s="513"/>
      <c r="J231" s="535" t="s">
        <v>1786</v>
      </c>
      <c r="K231" s="522" t="s">
        <v>676</v>
      </c>
      <c r="L231" s="513"/>
      <c r="M231" s="513"/>
    </row>
    <row r="232" spans="1:13" s="21" customFormat="1" ht="68.099999999999994" customHeight="1" x14ac:dyDescent="0.15">
      <c r="A232" s="524"/>
      <c r="B232" s="533"/>
      <c r="C232" s="527"/>
      <c r="D232" s="533"/>
      <c r="E232" s="539"/>
      <c r="F232" s="533"/>
      <c r="G232" s="535" t="s">
        <v>567</v>
      </c>
      <c r="H232" s="526"/>
      <c r="I232" s="513"/>
      <c r="J232" s="535" t="s">
        <v>7966</v>
      </c>
      <c r="K232" s="522" t="s">
        <v>7967</v>
      </c>
      <c r="L232" s="513"/>
      <c r="M232" s="513"/>
    </row>
    <row r="233" spans="1:13" s="21" customFormat="1" ht="44.1" customHeight="1" x14ac:dyDescent="0.15">
      <c r="A233" s="528"/>
      <c r="B233" s="542"/>
      <c r="C233" s="529"/>
      <c r="D233" s="542"/>
      <c r="E233" s="540"/>
      <c r="F233" s="542"/>
      <c r="G233" s="431" t="s">
        <v>7964</v>
      </c>
      <c r="H233" s="531"/>
      <c r="I233" s="517"/>
      <c r="J233" s="431" t="s">
        <v>7968</v>
      </c>
      <c r="K233" s="522" t="s">
        <v>681</v>
      </c>
      <c r="L233" s="517"/>
      <c r="M233" s="517"/>
    </row>
    <row r="234" spans="1:13" s="21" customFormat="1" ht="44.1" customHeight="1" x14ac:dyDescent="0.15">
      <c r="A234" s="519">
        <v>64</v>
      </c>
      <c r="B234" s="532" t="s">
        <v>1790</v>
      </c>
      <c r="C234" s="537">
        <v>1</v>
      </c>
      <c r="D234" s="532" t="s">
        <v>1790</v>
      </c>
      <c r="E234" s="530" t="s">
        <v>673</v>
      </c>
      <c r="F234" s="541" t="s">
        <v>1791</v>
      </c>
      <c r="G234" s="535" t="s">
        <v>569</v>
      </c>
      <c r="H234" s="523" t="s">
        <v>1790</v>
      </c>
      <c r="I234" s="523" t="s">
        <v>1790</v>
      </c>
      <c r="J234" s="535" t="s">
        <v>1793</v>
      </c>
      <c r="K234" s="522" t="s">
        <v>498</v>
      </c>
      <c r="L234" s="523" t="s">
        <v>658</v>
      </c>
      <c r="M234" s="509" t="s">
        <v>659</v>
      </c>
    </row>
    <row r="235" spans="1:13" s="21" customFormat="1" ht="32.1" customHeight="1" x14ac:dyDescent="0.15">
      <c r="A235" s="524"/>
      <c r="B235" s="533"/>
      <c r="C235" s="539"/>
      <c r="D235" s="511"/>
      <c r="E235" s="521" t="s">
        <v>654</v>
      </c>
      <c r="F235" s="397" t="s">
        <v>1794</v>
      </c>
      <c r="G235" s="535" t="s">
        <v>1795</v>
      </c>
      <c r="H235" s="526"/>
      <c r="I235" s="513"/>
      <c r="J235" s="535" t="s">
        <v>7969</v>
      </c>
      <c r="K235" s="522" t="s">
        <v>681</v>
      </c>
      <c r="L235" s="550"/>
      <c r="M235" s="513"/>
    </row>
    <row r="236" spans="1:13" s="21" customFormat="1" ht="32.1" customHeight="1" x14ac:dyDescent="0.15">
      <c r="A236" s="524"/>
      <c r="B236" s="533"/>
      <c r="C236" s="529"/>
      <c r="D236" s="542"/>
      <c r="E236" s="540"/>
      <c r="F236" s="542"/>
      <c r="G236" s="535" t="s">
        <v>7640</v>
      </c>
      <c r="H236" s="526"/>
      <c r="I236" s="531"/>
      <c r="J236" s="535" t="s">
        <v>7970</v>
      </c>
      <c r="K236" s="466" t="s">
        <v>681</v>
      </c>
      <c r="L236" s="531"/>
      <c r="M236" s="517"/>
    </row>
    <row r="237" spans="1:13" s="21" customFormat="1" ht="44.1" customHeight="1" x14ac:dyDescent="0.15">
      <c r="A237" s="524"/>
      <c r="B237" s="533"/>
      <c r="C237" s="537">
        <v>3</v>
      </c>
      <c r="D237" s="532" t="s">
        <v>1820</v>
      </c>
      <c r="E237" s="521" t="s">
        <v>673</v>
      </c>
      <c r="F237" s="532" t="s">
        <v>1821</v>
      </c>
      <c r="G237" s="535" t="s">
        <v>587</v>
      </c>
      <c r="H237" s="526"/>
      <c r="I237" s="523" t="s">
        <v>1820</v>
      </c>
      <c r="J237" s="535" t="s">
        <v>7971</v>
      </c>
      <c r="K237" s="522" t="s">
        <v>681</v>
      </c>
      <c r="L237" s="523" t="s">
        <v>658</v>
      </c>
      <c r="M237" s="509" t="s">
        <v>659</v>
      </c>
    </row>
    <row r="238" spans="1:13" s="21" customFormat="1" ht="56.1" customHeight="1" x14ac:dyDescent="0.15">
      <c r="A238" s="524"/>
      <c r="B238" s="533"/>
      <c r="C238" s="529"/>
      <c r="D238" s="542"/>
      <c r="E238" s="540"/>
      <c r="F238" s="542"/>
      <c r="G238" s="535" t="s">
        <v>573</v>
      </c>
      <c r="H238" s="526"/>
      <c r="I238" s="531"/>
      <c r="J238" s="535" t="s">
        <v>7972</v>
      </c>
      <c r="K238" s="522" t="s">
        <v>5973</v>
      </c>
      <c r="L238" s="551"/>
      <c r="M238" s="517"/>
    </row>
    <row r="239" spans="1:13" s="21" customFormat="1" ht="32.1" customHeight="1" x14ac:dyDescent="0.15">
      <c r="A239" s="524"/>
      <c r="B239" s="533"/>
      <c r="C239" s="537">
        <v>5</v>
      </c>
      <c r="D239" s="532" t="s">
        <v>1845</v>
      </c>
      <c r="E239" s="530" t="s">
        <v>673</v>
      </c>
      <c r="F239" s="541" t="s">
        <v>1846</v>
      </c>
      <c r="G239" s="535" t="s">
        <v>574</v>
      </c>
      <c r="H239" s="526"/>
      <c r="I239" s="523" t="s">
        <v>1845</v>
      </c>
      <c r="J239" s="535" t="s">
        <v>7973</v>
      </c>
      <c r="K239" s="522" t="s">
        <v>681</v>
      </c>
      <c r="L239" s="523" t="s">
        <v>658</v>
      </c>
      <c r="M239" s="509" t="s">
        <v>659</v>
      </c>
    </row>
    <row r="240" spans="1:13" s="21" customFormat="1" ht="32.1" customHeight="1" x14ac:dyDescent="0.15">
      <c r="A240" s="524"/>
      <c r="B240" s="533"/>
      <c r="C240" s="527"/>
      <c r="D240" s="533"/>
      <c r="E240" s="530" t="s">
        <v>654</v>
      </c>
      <c r="F240" s="541" t="s">
        <v>1859</v>
      </c>
      <c r="G240" s="535" t="s">
        <v>1860</v>
      </c>
      <c r="H240" s="526"/>
      <c r="I240" s="526"/>
      <c r="J240" s="535" t="s">
        <v>7974</v>
      </c>
      <c r="K240" s="522" t="s">
        <v>498</v>
      </c>
      <c r="L240" s="550"/>
      <c r="M240" s="513"/>
    </row>
    <row r="241" spans="1:13" s="21" customFormat="1" ht="32.1" customHeight="1" x14ac:dyDescent="0.15">
      <c r="A241" s="528"/>
      <c r="B241" s="542"/>
      <c r="C241" s="529"/>
      <c r="D241" s="542"/>
      <c r="E241" s="530" t="s">
        <v>746</v>
      </c>
      <c r="F241" s="541" t="s">
        <v>1899</v>
      </c>
      <c r="G241" s="535" t="s">
        <v>1900</v>
      </c>
      <c r="H241" s="531"/>
      <c r="I241" s="531"/>
      <c r="J241" s="535" t="s">
        <v>7975</v>
      </c>
      <c r="K241" s="535" t="s">
        <v>498</v>
      </c>
      <c r="L241" s="551"/>
      <c r="M241" s="517"/>
    </row>
    <row r="242" spans="1:13" s="21" customFormat="1" ht="44.1" customHeight="1" x14ac:dyDescent="0.15">
      <c r="A242" s="519">
        <v>66</v>
      </c>
      <c r="B242" s="532" t="s">
        <v>1974</v>
      </c>
      <c r="C242" s="537">
        <v>1</v>
      </c>
      <c r="D242" s="532" t="s">
        <v>1974</v>
      </c>
      <c r="E242" s="530" t="s">
        <v>654</v>
      </c>
      <c r="F242" s="541" t="s">
        <v>1978</v>
      </c>
      <c r="G242" s="535" t="s">
        <v>575</v>
      </c>
      <c r="H242" s="523" t="s">
        <v>1974</v>
      </c>
      <c r="I242" s="523" t="s">
        <v>1974</v>
      </c>
      <c r="J242" s="535" t="s">
        <v>7976</v>
      </c>
      <c r="K242" s="522" t="s">
        <v>681</v>
      </c>
      <c r="L242" s="523" t="s">
        <v>658</v>
      </c>
      <c r="M242" s="509" t="s">
        <v>659</v>
      </c>
    </row>
    <row r="243" spans="1:13" s="21" customFormat="1" ht="44.1" customHeight="1" x14ac:dyDescent="0.15">
      <c r="A243" s="524"/>
      <c r="B243" s="533"/>
      <c r="C243" s="527"/>
      <c r="D243" s="533"/>
      <c r="E243" s="521" t="s">
        <v>682</v>
      </c>
      <c r="F243" s="532" t="s">
        <v>1994</v>
      </c>
      <c r="G243" s="535" t="s">
        <v>576</v>
      </c>
      <c r="H243" s="526"/>
      <c r="I243" s="526"/>
      <c r="J243" s="535" t="s">
        <v>7977</v>
      </c>
      <c r="K243" s="522" t="s">
        <v>498</v>
      </c>
      <c r="L243" s="550"/>
      <c r="M243" s="513"/>
    </row>
    <row r="244" spans="1:13" s="21" customFormat="1" ht="32.1" customHeight="1" x14ac:dyDescent="0.15">
      <c r="A244" s="524"/>
      <c r="B244" s="533"/>
      <c r="C244" s="527"/>
      <c r="D244" s="533"/>
      <c r="E244" s="539"/>
      <c r="F244" s="533"/>
      <c r="G244" s="535" t="s">
        <v>577</v>
      </c>
      <c r="H244" s="526"/>
      <c r="I244" s="526"/>
      <c r="J244" s="535" t="s">
        <v>7978</v>
      </c>
      <c r="K244" s="522" t="s">
        <v>586</v>
      </c>
      <c r="L244" s="550"/>
      <c r="M244" s="513"/>
    </row>
    <row r="245" spans="1:13" s="21" customFormat="1" ht="80.099999999999994" customHeight="1" x14ac:dyDescent="0.15">
      <c r="A245" s="524"/>
      <c r="B245" s="533"/>
      <c r="C245" s="527"/>
      <c r="D245" s="533"/>
      <c r="E245" s="582"/>
      <c r="F245" s="579"/>
      <c r="G245" s="535" t="s">
        <v>578</v>
      </c>
      <c r="H245" s="526"/>
      <c r="I245" s="526"/>
      <c r="J245" s="535" t="s">
        <v>578</v>
      </c>
      <c r="K245" s="522" t="s">
        <v>2007</v>
      </c>
      <c r="L245" s="550"/>
      <c r="M245" s="513"/>
    </row>
    <row r="246" spans="1:13" s="21" customFormat="1" ht="44.1" customHeight="1" x14ac:dyDescent="0.15">
      <c r="A246" s="524"/>
      <c r="B246" s="533"/>
      <c r="C246" s="527"/>
      <c r="D246" s="533"/>
      <c r="E246" s="521" t="s">
        <v>688</v>
      </c>
      <c r="F246" s="532" t="s">
        <v>2008</v>
      </c>
      <c r="G246" s="535" t="s">
        <v>579</v>
      </c>
      <c r="H246" s="526"/>
      <c r="I246" s="526"/>
      <c r="J246" s="535" t="s">
        <v>2011</v>
      </c>
      <c r="K246" s="543" t="s">
        <v>681</v>
      </c>
      <c r="L246" s="550"/>
      <c r="M246" s="513"/>
    </row>
    <row r="247" spans="1:13" s="21" customFormat="1" ht="32.1" customHeight="1" x14ac:dyDescent="0.15">
      <c r="A247" s="524"/>
      <c r="B247" s="533"/>
      <c r="C247" s="527"/>
      <c r="D247" s="533"/>
      <c r="E247" s="539"/>
      <c r="F247" s="533"/>
      <c r="G247" s="535" t="s">
        <v>2012</v>
      </c>
      <c r="H247" s="526"/>
      <c r="I247" s="526"/>
      <c r="J247" s="535" t="s">
        <v>2012</v>
      </c>
      <c r="K247" s="551"/>
      <c r="L247" s="550"/>
      <c r="M247" s="513"/>
    </row>
    <row r="248" spans="1:13" s="21" customFormat="1" ht="32.1" customHeight="1" x14ac:dyDescent="0.15">
      <c r="A248" s="524"/>
      <c r="B248" s="533"/>
      <c r="C248" s="527"/>
      <c r="D248" s="533"/>
      <c r="E248" s="540"/>
      <c r="F248" s="542"/>
      <c r="G248" s="535" t="s">
        <v>2017</v>
      </c>
      <c r="H248" s="526"/>
      <c r="I248" s="526"/>
      <c r="J248" s="535" t="s">
        <v>2017</v>
      </c>
      <c r="K248" s="522" t="s">
        <v>664</v>
      </c>
      <c r="L248" s="550"/>
      <c r="M248" s="513"/>
    </row>
    <row r="249" spans="1:13" s="21" customFormat="1" ht="44.1" customHeight="1" x14ac:dyDescent="0.15">
      <c r="A249" s="524"/>
      <c r="B249" s="533"/>
      <c r="C249" s="527"/>
      <c r="D249" s="533"/>
      <c r="E249" s="530" t="s">
        <v>750</v>
      </c>
      <c r="F249" s="541" t="s">
        <v>2019</v>
      </c>
      <c r="G249" s="535" t="s">
        <v>2020</v>
      </c>
      <c r="H249" s="526"/>
      <c r="I249" s="526"/>
      <c r="J249" s="535" t="s">
        <v>2020</v>
      </c>
      <c r="K249" s="522" t="s">
        <v>664</v>
      </c>
      <c r="L249" s="550"/>
      <c r="M249" s="513"/>
    </row>
    <row r="250" spans="1:13" s="21" customFormat="1" ht="44.1" customHeight="1" x14ac:dyDescent="0.15">
      <c r="A250" s="524"/>
      <c r="B250" s="533"/>
      <c r="C250" s="529"/>
      <c r="D250" s="542"/>
      <c r="E250" s="530" t="s">
        <v>772</v>
      </c>
      <c r="F250" s="541" t="s">
        <v>2028</v>
      </c>
      <c r="G250" s="535" t="s">
        <v>580</v>
      </c>
      <c r="H250" s="526"/>
      <c r="I250" s="531"/>
      <c r="J250" s="535" t="s">
        <v>7979</v>
      </c>
      <c r="K250" s="522" t="s">
        <v>681</v>
      </c>
      <c r="L250" s="551"/>
      <c r="M250" s="517"/>
    </row>
    <row r="251" spans="1:13" s="21" customFormat="1" ht="44.1" customHeight="1" x14ac:dyDescent="0.15">
      <c r="A251" s="524"/>
      <c r="B251" s="533"/>
      <c r="C251" s="537">
        <v>2</v>
      </c>
      <c r="D251" s="532" t="s">
        <v>2030</v>
      </c>
      <c r="E251" s="521" t="s">
        <v>673</v>
      </c>
      <c r="F251" s="532" t="s">
        <v>2031</v>
      </c>
      <c r="G251" s="535" t="s">
        <v>581</v>
      </c>
      <c r="H251" s="526"/>
      <c r="I251" s="523" t="s">
        <v>2030</v>
      </c>
      <c r="J251" s="535" t="s">
        <v>7980</v>
      </c>
      <c r="K251" s="522" t="s">
        <v>498</v>
      </c>
      <c r="L251" s="523" t="s">
        <v>658</v>
      </c>
      <c r="M251" s="509" t="s">
        <v>659</v>
      </c>
    </row>
    <row r="252" spans="1:13" s="21" customFormat="1" ht="32.1" customHeight="1" x14ac:dyDescent="0.15">
      <c r="A252" s="524"/>
      <c r="B252" s="533"/>
      <c r="C252" s="527"/>
      <c r="D252" s="533"/>
      <c r="E252" s="539"/>
      <c r="F252" s="533"/>
      <c r="G252" s="535" t="s">
        <v>582</v>
      </c>
      <c r="H252" s="526"/>
      <c r="I252" s="526"/>
      <c r="J252" s="535" t="s">
        <v>583</v>
      </c>
      <c r="K252" s="522" t="s">
        <v>498</v>
      </c>
      <c r="L252" s="526"/>
      <c r="M252" s="513"/>
    </row>
    <row r="253" spans="1:13" s="21" customFormat="1" ht="32.1" customHeight="1" x14ac:dyDescent="0.15">
      <c r="A253" s="524"/>
      <c r="B253" s="533"/>
      <c r="C253" s="527"/>
      <c r="D253" s="533"/>
      <c r="E253" s="540"/>
      <c r="F253" s="542"/>
      <c r="G253" s="535" t="s">
        <v>2033</v>
      </c>
      <c r="H253" s="526"/>
      <c r="I253" s="526"/>
      <c r="J253" s="535" t="s">
        <v>584</v>
      </c>
      <c r="K253" s="522" t="s">
        <v>498</v>
      </c>
      <c r="L253" s="531"/>
      <c r="M253" s="517"/>
    </row>
    <row r="254" spans="1:13" s="21" customFormat="1" ht="56.1" customHeight="1" x14ac:dyDescent="0.15">
      <c r="A254" s="524"/>
      <c r="B254" s="533"/>
      <c r="C254" s="527"/>
      <c r="D254" s="533"/>
      <c r="E254" s="521" t="s">
        <v>654</v>
      </c>
      <c r="F254" s="532" t="s">
        <v>2035</v>
      </c>
      <c r="G254" s="535" t="s">
        <v>585</v>
      </c>
      <c r="H254" s="526"/>
      <c r="I254" s="526"/>
      <c r="J254" s="466" t="s">
        <v>7981</v>
      </c>
      <c r="K254" s="522" t="s">
        <v>586</v>
      </c>
      <c r="L254" s="543" t="s">
        <v>2037</v>
      </c>
      <c r="M254" s="509" t="s">
        <v>2038</v>
      </c>
    </row>
    <row r="255" spans="1:13" s="21" customFormat="1" ht="32.1" customHeight="1" x14ac:dyDescent="0.15">
      <c r="A255" s="528"/>
      <c r="B255" s="542"/>
      <c r="C255" s="529"/>
      <c r="D255" s="542"/>
      <c r="E255" s="540"/>
      <c r="F255" s="542"/>
      <c r="G255" s="535" t="s">
        <v>2043</v>
      </c>
      <c r="H255" s="531"/>
      <c r="I255" s="531"/>
      <c r="J255" s="535" t="s">
        <v>7982</v>
      </c>
      <c r="K255" s="522" t="s">
        <v>681</v>
      </c>
      <c r="L255" s="551"/>
      <c r="M255" s="517"/>
    </row>
    <row r="256" spans="1:13" s="21" customFormat="1" ht="44.1" customHeight="1" x14ac:dyDescent="0.15">
      <c r="A256" s="519">
        <v>67</v>
      </c>
      <c r="B256" s="532" t="s">
        <v>2047</v>
      </c>
      <c r="C256" s="537">
        <v>1</v>
      </c>
      <c r="D256" s="532" t="s">
        <v>2047</v>
      </c>
      <c r="E256" s="521" t="s">
        <v>673</v>
      </c>
      <c r="F256" s="532" t="s">
        <v>2048</v>
      </c>
      <c r="G256" s="535" t="s">
        <v>1799</v>
      </c>
      <c r="H256" s="523" t="s">
        <v>2047</v>
      </c>
      <c r="I256" s="523" t="s">
        <v>2047</v>
      </c>
      <c r="J256" s="535" t="s">
        <v>7983</v>
      </c>
      <c r="K256" s="522" t="s">
        <v>498</v>
      </c>
      <c r="L256" s="523" t="s">
        <v>658</v>
      </c>
      <c r="M256" s="509" t="s">
        <v>659</v>
      </c>
    </row>
    <row r="257" spans="1:13" s="21" customFormat="1" ht="32.1" customHeight="1" x14ac:dyDescent="0.15">
      <c r="A257" s="524"/>
      <c r="B257" s="533"/>
      <c r="C257" s="529"/>
      <c r="D257" s="542"/>
      <c r="E257" s="540"/>
      <c r="F257" s="542"/>
      <c r="G257" s="535" t="s">
        <v>587</v>
      </c>
      <c r="H257" s="526"/>
      <c r="I257" s="531"/>
      <c r="J257" s="535" t="s">
        <v>7984</v>
      </c>
      <c r="K257" s="522" t="s">
        <v>681</v>
      </c>
      <c r="L257" s="551"/>
      <c r="M257" s="517"/>
    </row>
    <row r="258" spans="1:13" s="21" customFormat="1" ht="56.1" customHeight="1" x14ac:dyDescent="0.15">
      <c r="A258" s="581"/>
      <c r="B258" s="533"/>
      <c r="C258" s="552">
        <v>2</v>
      </c>
      <c r="D258" s="541" t="s">
        <v>2068</v>
      </c>
      <c r="E258" s="530" t="s">
        <v>779</v>
      </c>
      <c r="F258" s="541" t="s">
        <v>2094</v>
      </c>
      <c r="G258" s="559" t="s">
        <v>588</v>
      </c>
      <c r="H258" s="526"/>
      <c r="I258" s="535" t="s">
        <v>2068</v>
      </c>
      <c r="J258" s="559" t="s">
        <v>7985</v>
      </c>
      <c r="K258" s="535" t="s">
        <v>1241</v>
      </c>
      <c r="L258" s="535" t="s">
        <v>658</v>
      </c>
      <c r="M258" s="466" t="s">
        <v>659</v>
      </c>
    </row>
    <row r="259" spans="1:13" ht="32.1" customHeight="1" x14ac:dyDescent="0.15">
      <c r="A259" s="524"/>
      <c r="B259" s="533"/>
      <c r="C259" s="552">
        <v>3</v>
      </c>
      <c r="D259" s="541" t="s">
        <v>2100</v>
      </c>
      <c r="E259" s="530" t="s">
        <v>673</v>
      </c>
      <c r="F259" s="541" t="s">
        <v>2101</v>
      </c>
      <c r="G259" s="535" t="s">
        <v>587</v>
      </c>
      <c r="H259" s="526"/>
      <c r="I259" s="535" t="s">
        <v>2100</v>
      </c>
      <c r="J259" s="535" t="s">
        <v>7986</v>
      </c>
      <c r="K259" s="522" t="s">
        <v>681</v>
      </c>
      <c r="L259" s="535" t="s">
        <v>658</v>
      </c>
      <c r="M259" s="466" t="s">
        <v>659</v>
      </c>
    </row>
    <row r="260" spans="1:13" ht="32.1" customHeight="1" x14ac:dyDescent="0.15">
      <c r="A260" s="524"/>
      <c r="B260" s="533"/>
      <c r="C260" s="537">
        <v>4</v>
      </c>
      <c r="D260" s="532" t="s">
        <v>2125</v>
      </c>
      <c r="E260" s="521" t="s">
        <v>673</v>
      </c>
      <c r="F260" s="532" t="s">
        <v>2126</v>
      </c>
      <c r="G260" s="535" t="s">
        <v>2127</v>
      </c>
      <c r="H260" s="526"/>
      <c r="I260" s="523" t="s">
        <v>2125</v>
      </c>
      <c r="J260" s="535" t="s">
        <v>2132</v>
      </c>
      <c r="K260" s="522" t="s">
        <v>498</v>
      </c>
      <c r="L260" s="523" t="s">
        <v>658</v>
      </c>
      <c r="M260" s="509" t="s">
        <v>659</v>
      </c>
    </row>
    <row r="261" spans="1:13" s="21" customFormat="1" ht="32.1" customHeight="1" x14ac:dyDescent="0.15">
      <c r="A261" s="528"/>
      <c r="B261" s="542"/>
      <c r="C261" s="529"/>
      <c r="D261" s="542"/>
      <c r="E261" s="540"/>
      <c r="F261" s="542"/>
      <c r="G261" s="535" t="s">
        <v>587</v>
      </c>
      <c r="H261" s="531"/>
      <c r="I261" s="531"/>
      <c r="J261" s="535" t="s">
        <v>7665</v>
      </c>
      <c r="K261" s="522" t="s">
        <v>681</v>
      </c>
      <c r="L261" s="551"/>
      <c r="M261" s="517"/>
    </row>
    <row r="262" spans="1:13" ht="68.099999999999994" customHeight="1" x14ac:dyDescent="0.15">
      <c r="A262" s="519">
        <v>68</v>
      </c>
      <c r="B262" s="532" t="s">
        <v>2146</v>
      </c>
      <c r="C262" s="552">
        <v>3</v>
      </c>
      <c r="D262" s="541" t="s">
        <v>6342</v>
      </c>
      <c r="E262" s="530" t="s">
        <v>654</v>
      </c>
      <c r="F262" s="541" t="s">
        <v>7671</v>
      </c>
      <c r="G262" s="535" t="s">
        <v>589</v>
      </c>
      <c r="H262" s="523" t="s">
        <v>2146</v>
      </c>
      <c r="I262" s="535" t="s">
        <v>6342</v>
      </c>
      <c r="J262" s="535" t="s">
        <v>7987</v>
      </c>
      <c r="K262" s="522" t="s">
        <v>7988</v>
      </c>
      <c r="L262" s="535" t="s">
        <v>658</v>
      </c>
      <c r="M262" s="466" t="s">
        <v>659</v>
      </c>
    </row>
    <row r="263" spans="1:13" s="21" customFormat="1" ht="32.1" customHeight="1" x14ac:dyDescent="0.15">
      <c r="A263" s="528"/>
      <c r="B263" s="542"/>
      <c r="C263" s="552">
        <v>4</v>
      </c>
      <c r="D263" s="541" t="s">
        <v>2159</v>
      </c>
      <c r="E263" s="530" t="s">
        <v>673</v>
      </c>
      <c r="F263" s="541" t="s">
        <v>2160</v>
      </c>
      <c r="G263" s="535" t="s">
        <v>590</v>
      </c>
      <c r="H263" s="531"/>
      <c r="I263" s="535" t="s">
        <v>2159</v>
      </c>
      <c r="J263" s="535" t="s">
        <v>7989</v>
      </c>
      <c r="K263" s="522" t="s">
        <v>498</v>
      </c>
      <c r="L263" s="535" t="s">
        <v>658</v>
      </c>
      <c r="M263" s="466" t="s">
        <v>659</v>
      </c>
    </row>
    <row r="264" spans="1:13" s="21" customFormat="1" ht="44.1" customHeight="1" x14ac:dyDescent="0.15">
      <c r="A264" s="519">
        <v>69</v>
      </c>
      <c r="B264" s="532" t="s">
        <v>2175</v>
      </c>
      <c r="C264" s="552">
        <v>1</v>
      </c>
      <c r="D264" s="541" t="s">
        <v>2175</v>
      </c>
      <c r="E264" s="530" t="s">
        <v>654</v>
      </c>
      <c r="F264" s="541" t="s">
        <v>2176</v>
      </c>
      <c r="G264" s="535" t="s">
        <v>2177</v>
      </c>
      <c r="H264" s="523" t="s">
        <v>2175</v>
      </c>
      <c r="I264" s="535" t="s">
        <v>2175</v>
      </c>
      <c r="J264" s="535" t="s">
        <v>2183</v>
      </c>
      <c r="K264" s="522" t="s">
        <v>498</v>
      </c>
      <c r="L264" s="535" t="s">
        <v>658</v>
      </c>
      <c r="M264" s="466" t="s">
        <v>659</v>
      </c>
    </row>
    <row r="265" spans="1:13" s="21" customFormat="1" ht="32.1" customHeight="1" x14ac:dyDescent="0.15">
      <c r="A265" s="524"/>
      <c r="B265" s="533"/>
      <c r="C265" s="537">
        <v>3</v>
      </c>
      <c r="D265" s="532" t="s">
        <v>2230</v>
      </c>
      <c r="E265" s="521" t="s">
        <v>750</v>
      </c>
      <c r="F265" s="532" t="s">
        <v>2256</v>
      </c>
      <c r="G265" s="535" t="s">
        <v>592</v>
      </c>
      <c r="H265" s="526"/>
      <c r="I265" s="523" t="s">
        <v>2230</v>
      </c>
      <c r="J265" s="535" t="s">
        <v>7990</v>
      </c>
      <c r="K265" s="522" t="s">
        <v>498</v>
      </c>
      <c r="L265" s="535" t="s">
        <v>658</v>
      </c>
      <c r="M265" s="509" t="s">
        <v>659</v>
      </c>
    </row>
    <row r="266" spans="1:13" s="21" customFormat="1" ht="56.1" customHeight="1" x14ac:dyDescent="0.15">
      <c r="A266" s="528"/>
      <c r="B266" s="542"/>
      <c r="C266" s="529"/>
      <c r="D266" s="542"/>
      <c r="E266" s="540"/>
      <c r="F266" s="542"/>
      <c r="G266" s="535" t="s">
        <v>593</v>
      </c>
      <c r="H266" s="531"/>
      <c r="I266" s="531"/>
      <c r="J266" s="535" t="s">
        <v>6357</v>
      </c>
      <c r="K266" s="522" t="s">
        <v>1241</v>
      </c>
      <c r="L266" s="535" t="s">
        <v>658</v>
      </c>
      <c r="M266" s="517"/>
    </row>
    <row r="267" spans="1:13" s="21" customFormat="1" ht="44.1" customHeight="1" x14ac:dyDescent="0.15">
      <c r="A267" s="519">
        <v>71</v>
      </c>
      <c r="B267" s="532" t="s">
        <v>2290</v>
      </c>
      <c r="C267" s="537">
        <v>1</v>
      </c>
      <c r="D267" s="532" t="s">
        <v>2291</v>
      </c>
      <c r="E267" s="530" t="s">
        <v>673</v>
      </c>
      <c r="F267" s="541" t="s">
        <v>2292</v>
      </c>
      <c r="G267" s="535" t="s">
        <v>594</v>
      </c>
      <c r="H267" s="523" t="s">
        <v>2290</v>
      </c>
      <c r="I267" s="523" t="s">
        <v>2291</v>
      </c>
      <c r="J267" s="535" t="s">
        <v>7991</v>
      </c>
      <c r="K267" s="535" t="s">
        <v>498</v>
      </c>
      <c r="L267" s="535" t="s">
        <v>658</v>
      </c>
      <c r="M267" s="466" t="s">
        <v>659</v>
      </c>
    </row>
    <row r="268" spans="1:13" s="21" customFormat="1" ht="56.1" customHeight="1" x14ac:dyDescent="0.15">
      <c r="A268" s="524"/>
      <c r="B268" s="583"/>
      <c r="C268" s="527"/>
      <c r="D268" s="533"/>
      <c r="E268" s="530" t="s">
        <v>654</v>
      </c>
      <c r="F268" s="541" t="s">
        <v>2300</v>
      </c>
      <c r="G268" s="466" t="s">
        <v>595</v>
      </c>
      <c r="H268" s="560"/>
      <c r="I268" s="526"/>
      <c r="J268" s="466" t="s">
        <v>7992</v>
      </c>
      <c r="K268" s="535" t="s">
        <v>586</v>
      </c>
      <c r="L268" s="535" t="s">
        <v>852</v>
      </c>
      <c r="M268" s="466" t="s">
        <v>2038</v>
      </c>
    </row>
    <row r="269" spans="1:13" s="21" customFormat="1" ht="32.1" customHeight="1" x14ac:dyDescent="0.15">
      <c r="A269" s="524"/>
      <c r="B269" s="583"/>
      <c r="C269" s="527"/>
      <c r="D269" s="533"/>
      <c r="E269" s="530" t="s">
        <v>682</v>
      </c>
      <c r="F269" s="541" t="s">
        <v>2303</v>
      </c>
      <c r="G269" s="466" t="s">
        <v>2304</v>
      </c>
      <c r="H269" s="560"/>
      <c r="I269" s="526"/>
      <c r="J269" s="466" t="s">
        <v>7993</v>
      </c>
      <c r="K269" s="535" t="s">
        <v>681</v>
      </c>
      <c r="L269" s="523" t="s">
        <v>658</v>
      </c>
      <c r="M269" s="509" t="s">
        <v>659</v>
      </c>
    </row>
    <row r="270" spans="1:13" s="21" customFormat="1" ht="32.1" customHeight="1" x14ac:dyDescent="0.15">
      <c r="A270" s="524"/>
      <c r="B270" s="533"/>
      <c r="C270" s="529"/>
      <c r="D270" s="542"/>
      <c r="E270" s="530" t="s">
        <v>688</v>
      </c>
      <c r="F270" s="541" t="s">
        <v>2306</v>
      </c>
      <c r="G270" s="535" t="s">
        <v>2307</v>
      </c>
      <c r="H270" s="526"/>
      <c r="I270" s="531"/>
      <c r="J270" s="535" t="s">
        <v>7994</v>
      </c>
      <c r="K270" s="535" t="s">
        <v>498</v>
      </c>
      <c r="L270" s="531"/>
      <c r="M270" s="517"/>
    </row>
    <row r="271" spans="1:13" s="21" customFormat="1" ht="44.1" customHeight="1" x14ac:dyDescent="0.15">
      <c r="A271" s="524"/>
      <c r="B271" s="533"/>
      <c r="C271" s="537">
        <v>2</v>
      </c>
      <c r="D271" s="532" t="s">
        <v>2290</v>
      </c>
      <c r="E271" s="530" t="s">
        <v>673</v>
      </c>
      <c r="F271" s="541" t="s">
        <v>2315</v>
      </c>
      <c r="G271" s="466" t="s">
        <v>598</v>
      </c>
      <c r="H271" s="526"/>
      <c r="I271" s="523" t="s">
        <v>2290</v>
      </c>
      <c r="J271" s="466" t="s">
        <v>7995</v>
      </c>
      <c r="K271" s="535" t="s">
        <v>498</v>
      </c>
      <c r="L271" s="523" t="s">
        <v>658</v>
      </c>
      <c r="M271" s="509" t="s">
        <v>659</v>
      </c>
    </row>
    <row r="272" spans="1:13" s="21" customFormat="1" ht="32.1" customHeight="1" x14ac:dyDescent="0.15">
      <c r="A272" s="524"/>
      <c r="B272" s="533"/>
      <c r="C272" s="527"/>
      <c r="D272" s="533"/>
      <c r="E272" s="530" t="s">
        <v>654</v>
      </c>
      <c r="F272" s="541" t="s">
        <v>2319</v>
      </c>
      <c r="G272" s="535" t="s">
        <v>2320</v>
      </c>
      <c r="H272" s="526"/>
      <c r="I272" s="526"/>
      <c r="J272" s="535" t="s">
        <v>7996</v>
      </c>
      <c r="K272" s="535" t="s">
        <v>498</v>
      </c>
      <c r="L272" s="526"/>
      <c r="M272" s="513"/>
    </row>
    <row r="273" spans="1:13" s="21" customFormat="1" ht="32.1" customHeight="1" x14ac:dyDescent="0.15">
      <c r="A273" s="524"/>
      <c r="B273" s="533"/>
      <c r="C273" s="527"/>
      <c r="D273" s="533"/>
      <c r="E273" s="530" t="s">
        <v>682</v>
      </c>
      <c r="F273" s="541" t="s">
        <v>2322</v>
      </c>
      <c r="G273" s="535" t="s">
        <v>2323</v>
      </c>
      <c r="H273" s="526"/>
      <c r="I273" s="526"/>
      <c r="J273" s="535" t="s">
        <v>7997</v>
      </c>
      <c r="K273" s="535" t="s">
        <v>498</v>
      </c>
      <c r="L273" s="526"/>
      <c r="M273" s="513"/>
    </row>
    <row r="274" spans="1:13" s="21" customFormat="1" ht="32.1" customHeight="1" x14ac:dyDescent="0.15">
      <c r="A274" s="524"/>
      <c r="B274" s="533"/>
      <c r="C274" s="529"/>
      <c r="D274" s="542"/>
      <c r="E274" s="530" t="s">
        <v>688</v>
      </c>
      <c r="F274" s="541" t="s">
        <v>2325</v>
      </c>
      <c r="G274" s="535" t="s">
        <v>2326</v>
      </c>
      <c r="H274" s="526"/>
      <c r="I274" s="531"/>
      <c r="J274" s="535" t="s">
        <v>7998</v>
      </c>
      <c r="K274" s="535" t="s">
        <v>498</v>
      </c>
      <c r="L274" s="531"/>
      <c r="M274" s="517"/>
    </row>
    <row r="275" spans="1:13" s="21" customFormat="1" ht="56.1" customHeight="1" x14ac:dyDescent="0.15">
      <c r="A275" s="524"/>
      <c r="B275" s="533"/>
      <c r="C275" s="552">
        <v>3</v>
      </c>
      <c r="D275" s="541" t="s">
        <v>2329</v>
      </c>
      <c r="E275" s="530" t="s">
        <v>673</v>
      </c>
      <c r="F275" s="518" t="s">
        <v>2330</v>
      </c>
      <c r="G275" s="535" t="s">
        <v>7999</v>
      </c>
      <c r="H275" s="526"/>
      <c r="I275" s="535" t="s">
        <v>2329</v>
      </c>
      <c r="J275" s="535" t="s">
        <v>8000</v>
      </c>
      <c r="K275" s="535" t="s">
        <v>498</v>
      </c>
      <c r="L275" s="535" t="s">
        <v>658</v>
      </c>
      <c r="M275" s="466" t="s">
        <v>659</v>
      </c>
    </row>
    <row r="276" spans="1:13" s="21" customFormat="1" ht="32.1" customHeight="1" x14ac:dyDescent="0.15">
      <c r="A276" s="524"/>
      <c r="B276" s="533"/>
      <c r="C276" s="552">
        <v>4</v>
      </c>
      <c r="D276" s="541" t="s">
        <v>7686</v>
      </c>
      <c r="E276" s="530" t="s">
        <v>673</v>
      </c>
      <c r="F276" s="518" t="s">
        <v>8001</v>
      </c>
      <c r="G276" s="535" t="s">
        <v>8002</v>
      </c>
      <c r="H276" s="526"/>
      <c r="I276" s="535" t="s">
        <v>7686</v>
      </c>
      <c r="J276" s="535" t="s">
        <v>8003</v>
      </c>
      <c r="K276" s="535" t="s">
        <v>498</v>
      </c>
      <c r="L276" s="535" t="s">
        <v>658</v>
      </c>
      <c r="M276" s="466" t="s">
        <v>659</v>
      </c>
    </row>
    <row r="277" spans="1:13" s="21" customFormat="1" ht="44.1" customHeight="1" x14ac:dyDescent="0.15">
      <c r="A277" s="528"/>
      <c r="B277" s="542"/>
      <c r="C277" s="552">
        <v>5</v>
      </c>
      <c r="D277" s="541" t="s">
        <v>2336</v>
      </c>
      <c r="E277" s="530" t="s">
        <v>654</v>
      </c>
      <c r="F277" s="541" t="s">
        <v>2344</v>
      </c>
      <c r="G277" s="535" t="s">
        <v>2345</v>
      </c>
      <c r="H277" s="531"/>
      <c r="I277" s="535" t="s">
        <v>2336</v>
      </c>
      <c r="J277" s="535" t="s">
        <v>8004</v>
      </c>
      <c r="K277" s="522" t="s">
        <v>498</v>
      </c>
      <c r="L277" s="535" t="s">
        <v>658</v>
      </c>
      <c r="M277" s="466" t="s">
        <v>659</v>
      </c>
    </row>
    <row r="278" spans="1:13" s="21" customFormat="1" ht="44.1" customHeight="1" x14ac:dyDescent="0.15">
      <c r="A278" s="519">
        <v>72</v>
      </c>
      <c r="B278" s="532" t="s">
        <v>2373</v>
      </c>
      <c r="C278" s="537">
        <v>1</v>
      </c>
      <c r="D278" s="532" t="s">
        <v>2373</v>
      </c>
      <c r="E278" s="530" t="s">
        <v>673</v>
      </c>
      <c r="F278" s="541" t="s">
        <v>2374</v>
      </c>
      <c r="G278" s="535" t="s">
        <v>599</v>
      </c>
      <c r="H278" s="523" t="s">
        <v>2373</v>
      </c>
      <c r="I278" s="523" t="s">
        <v>2373</v>
      </c>
      <c r="J278" s="535" t="s">
        <v>8005</v>
      </c>
      <c r="K278" s="535" t="s">
        <v>498</v>
      </c>
      <c r="L278" s="523" t="s">
        <v>658</v>
      </c>
      <c r="M278" s="509" t="s">
        <v>659</v>
      </c>
    </row>
    <row r="279" spans="1:13" s="21" customFormat="1" ht="32.1" customHeight="1" x14ac:dyDescent="0.15">
      <c r="A279" s="524"/>
      <c r="B279" s="533"/>
      <c r="C279" s="527"/>
      <c r="D279" s="533"/>
      <c r="E279" s="521" t="s">
        <v>654</v>
      </c>
      <c r="F279" s="532" t="s">
        <v>2377</v>
      </c>
      <c r="G279" s="535" t="s">
        <v>2378</v>
      </c>
      <c r="H279" s="526"/>
      <c r="I279" s="526"/>
      <c r="J279" s="535" t="s">
        <v>8006</v>
      </c>
      <c r="K279" s="535" t="s">
        <v>498</v>
      </c>
      <c r="L279" s="526"/>
      <c r="M279" s="513"/>
    </row>
    <row r="280" spans="1:13" s="21" customFormat="1" ht="32.1" customHeight="1" x14ac:dyDescent="0.15">
      <c r="A280" s="524"/>
      <c r="B280" s="533"/>
      <c r="C280" s="527"/>
      <c r="D280" s="533"/>
      <c r="E280" s="540"/>
      <c r="F280" s="542"/>
      <c r="G280" s="535" t="s">
        <v>600</v>
      </c>
      <c r="H280" s="526"/>
      <c r="I280" s="526"/>
      <c r="J280" s="535" t="s">
        <v>8007</v>
      </c>
      <c r="K280" s="535" t="s">
        <v>586</v>
      </c>
      <c r="L280" s="526"/>
      <c r="M280" s="513"/>
    </row>
    <row r="281" spans="1:13" s="21" customFormat="1" ht="32.1" customHeight="1" x14ac:dyDescent="0.15">
      <c r="A281" s="524"/>
      <c r="B281" s="533"/>
      <c r="C281" s="527"/>
      <c r="D281" s="533"/>
      <c r="E281" s="521" t="s">
        <v>682</v>
      </c>
      <c r="F281" s="532" t="s">
        <v>2386</v>
      </c>
      <c r="G281" s="535" t="s">
        <v>2387</v>
      </c>
      <c r="H281" s="526"/>
      <c r="I281" s="526"/>
      <c r="J281" s="535" t="s">
        <v>7706</v>
      </c>
      <c r="K281" s="535" t="s">
        <v>586</v>
      </c>
      <c r="L281" s="526"/>
      <c r="M281" s="513"/>
    </row>
    <row r="282" spans="1:13" s="21" customFormat="1" ht="32.1" customHeight="1" x14ac:dyDescent="0.15">
      <c r="A282" s="524"/>
      <c r="B282" s="533"/>
      <c r="C282" s="527"/>
      <c r="D282" s="533"/>
      <c r="E282" s="540"/>
      <c r="F282" s="542"/>
      <c r="G282" s="535" t="s">
        <v>601</v>
      </c>
      <c r="H282" s="526"/>
      <c r="I282" s="526"/>
      <c r="J282" s="535" t="s">
        <v>8008</v>
      </c>
      <c r="K282" s="535" t="s">
        <v>664</v>
      </c>
      <c r="L282" s="526"/>
      <c r="M282" s="513"/>
    </row>
    <row r="283" spans="1:13" s="21" customFormat="1" ht="32.1" customHeight="1" x14ac:dyDescent="0.15">
      <c r="A283" s="524"/>
      <c r="B283" s="533"/>
      <c r="C283" s="527"/>
      <c r="D283" s="533"/>
      <c r="E283" s="521" t="s">
        <v>688</v>
      </c>
      <c r="F283" s="532" t="s">
        <v>2391</v>
      </c>
      <c r="G283" s="535" t="s">
        <v>2392</v>
      </c>
      <c r="H283" s="526"/>
      <c r="I283" s="526"/>
      <c r="J283" s="535" t="s">
        <v>8009</v>
      </c>
      <c r="K283" s="535" t="s">
        <v>681</v>
      </c>
      <c r="L283" s="526"/>
      <c r="M283" s="513"/>
    </row>
    <row r="284" spans="1:13" s="21" customFormat="1" ht="44.1" customHeight="1" x14ac:dyDescent="0.15">
      <c r="A284" s="524"/>
      <c r="B284" s="533"/>
      <c r="C284" s="527"/>
      <c r="D284" s="533"/>
      <c r="E284" s="540"/>
      <c r="F284" s="542"/>
      <c r="G284" s="535" t="s">
        <v>2394</v>
      </c>
      <c r="H284" s="526"/>
      <c r="I284" s="526"/>
      <c r="J284" s="535" t="s">
        <v>8010</v>
      </c>
      <c r="K284" s="535" t="s">
        <v>498</v>
      </c>
      <c r="L284" s="526"/>
      <c r="M284" s="513"/>
    </row>
    <row r="285" spans="1:13" s="21" customFormat="1" ht="32.1" customHeight="1" x14ac:dyDescent="0.15">
      <c r="A285" s="524"/>
      <c r="B285" s="533"/>
      <c r="C285" s="527"/>
      <c r="D285" s="533"/>
      <c r="E285" s="530" t="s">
        <v>762</v>
      </c>
      <c r="F285" s="541" t="s">
        <v>2401</v>
      </c>
      <c r="G285" s="535" t="s">
        <v>2402</v>
      </c>
      <c r="H285" s="526"/>
      <c r="I285" s="526"/>
      <c r="J285" s="535" t="s">
        <v>8011</v>
      </c>
      <c r="K285" s="535" t="s">
        <v>586</v>
      </c>
      <c r="L285" s="526"/>
      <c r="M285" s="513"/>
    </row>
    <row r="286" spans="1:13" s="21" customFormat="1" ht="32.1" customHeight="1" x14ac:dyDescent="0.15">
      <c r="A286" s="524"/>
      <c r="B286" s="533"/>
      <c r="C286" s="529"/>
      <c r="D286" s="542"/>
      <c r="E286" s="530" t="s">
        <v>772</v>
      </c>
      <c r="F286" s="541" t="s">
        <v>2404</v>
      </c>
      <c r="G286" s="535" t="s">
        <v>2405</v>
      </c>
      <c r="H286" s="526"/>
      <c r="I286" s="531"/>
      <c r="J286" s="535" t="s">
        <v>8012</v>
      </c>
      <c r="K286" s="535" t="s">
        <v>681</v>
      </c>
      <c r="L286" s="531"/>
      <c r="M286" s="517"/>
    </row>
    <row r="287" spans="1:13" s="21" customFormat="1" ht="44.1" customHeight="1" x14ac:dyDescent="0.15">
      <c r="A287" s="524"/>
      <c r="B287" s="533"/>
      <c r="C287" s="537">
        <v>2</v>
      </c>
      <c r="D287" s="532" t="s">
        <v>2407</v>
      </c>
      <c r="E287" s="530" t="s">
        <v>673</v>
      </c>
      <c r="F287" s="541" t="s">
        <v>2408</v>
      </c>
      <c r="G287" s="535" t="s">
        <v>604</v>
      </c>
      <c r="H287" s="526"/>
      <c r="I287" s="523" t="s">
        <v>2407</v>
      </c>
      <c r="J287" s="535" t="s">
        <v>8013</v>
      </c>
      <c r="K287" s="535" t="s">
        <v>498</v>
      </c>
      <c r="L287" s="523" t="s">
        <v>658</v>
      </c>
      <c r="M287" s="509" t="s">
        <v>659</v>
      </c>
    </row>
    <row r="288" spans="1:13" s="21" customFormat="1" ht="32.1" customHeight="1" x14ac:dyDescent="0.15">
      <c r="A288" s="524"/>
      <c r="B288" s="533"/>
      <c r="C288" s="527"/>
      <c r="D288" s="533"/>
      <c r="E288" s="530" t="s">
        <v>654</v>
      </c>
      <c r="F288" s="541" t="s">
        <v>2411</v>
      </c>
      <c r="G288" s="535" t="s">
        <v>2412</v>
      </c>
      <c r="H288" s="526"/>
      <c r="I288" s="526"/>
      <c r="J288" s="535" t="s">
        <v>8014</v>
      </c>
      <c r="K288" s="535" t="s">
        <v>586</v>
      </c>
      <c r="L288" s="526"/>
      <c r="M288" s="526"/>
    </row>
    <row r="289" spans="1:13" s="21" customFormat="1" ht="32.1" customHeight="1" x14ac:dyDescent="0.15">
      <c r="A289" s="524"/>
      <c r="B289" s="533"/>
      <c r="C289" s="527"/>
      <c r="D289" s="533"/>
      <c r="E289" s="530" t="s">
        <v>746</v>
      </c>
      <c r="F289" s="541" t="s">
        <v>2420</v>
      </c>
      <c r="G289" s="535" t="s">
        <v>2421</v>
      </c>
      <c r="H289" s="526"/>
      <c r="I289" s="526"/>
      <c r="J289" s="535" t="s">
        <v>8015</v>
      </c>
      <c r="K289" s="535" t="s">
        <v>586</v>
      </c>
      <c r="L289" s="526"/>
      <c r="M289" s="526"/>
    </row>
    <row r="290" spans="1:13" s="21" customFormat="1" ht="44.1" customHeight="1" x14ac:dyDescent="0.15">
      <c r="A290" s="524"/>
      <c r="B290" s="533"/>
      <c r="C290" s="529"/>
      <c r="D290" s="542"/>
      <c r="E290" s="530" t="s">
        <v>768</v>
      </c>
      <c r="F290" s="541" t="s">
        <v>2428</v>
      </c>
      <c r="G290" s="535" t="s">
        <v>605</v>
      </c>
      <c r="H290" s="526"/>
      <c r="I290" s="531"/>
      <c r="J290" s="535" t="s">
        <v>8016</v>
      </c>
      <c r="K290" s="535" t="s">
        <v>498</v>
      </c>
      <c r="L290" s="531"/>
      <c r="M290" s="531"/>
    </row>
    <row r="291" spans="1:13" s="21" customFormat="1" ht="44.1" customHeight="1" x14ac:dyDescent="0.15">
      <c r="A291" s="524"/>
      <c r="B291" s="533"/>
      <c r="C291" s="537">
        <v>3</v>
      </c>
      <c r="D291" s="532" t="s">
        <v>2435</v>
      </c>
      <c r="E291" s="530" t="s">
        <v>673</v>
      </c>
      <c r="F291" s="541" t="s">
        <v>2436</v>
      </c>
      <c r="G291" s="535" t="s">
        <v>606</v>
      </c>
      <c r="H291" s="526"/>
      <c r="I291" s="523" t="s">
        <v>2435</v>
      </c>
      <c r="J291" s="535" t="s">
        <v>8017</v>
      </c>
      <c r="K291" s="535" t="s">
        <v>498</v>
      </c>
      <c r="L291" s="523" t="s">
        <v>658</v>
      </c>
      <c r="M291" s="509" t="s">
        <v>659</v>
      </c>
    </row>
    <row r="292" spans="1:13" s="21" customFormat="1" ht="44.1" customHeight="1" x14ac:dyDescent="0.15">
      <c r="A292" s="524"/>
      <c r="B292" s="533"/>
      <c r="C292" s="527"/>
      <c r="D292" s="533"/>
      <c r="E292" s="521" t="s">
        <v>682</v>
      </c>
      <c r="F292" s="532" t="s">
        <v>2444</v>
      </c>
      <c r="G292" s="535" t="s">
        <v>2445</v>
      </c>
      <c r="H292" s="526"/>
      <c r="I292" s="526"/>
      <c r="J292" s="535" t="s">
        <v>8018</v>
      </c>
      <c r="K292" s="535" t="s">
        <v>586</v>
      </c>
      <c r="L292" s="526"/>
      <c r="M292" s="513"/>
    </row>
    <row r="293" spans="1:13" s="21" customFormat="1" ht="56.1" customHeight="1" x14ac:dyDescent="0.15">
      <c r="A293" s="524"/>
      <c r="B293" s="533"/>
      <c r="C293" s="527"/>
      <c r="D293" s="533"/>
      <c r="E293" s="540"/>
      <c r="F293" s="542"/>
      <c r="G293" s="535" t="s">
        <v>311</v>
      </c>
      <c r="H293" s="526"/>
      <c r="I293" s="526"/>
      <c r="J293" s="535" t="s">
        <v>311</v>
      </c>
      <c r="K293" s="535" t="s">
        <v>1241</v>
      </c>
      <c r="L293" s="526"/>
      <c r="M293" s="513"/>
    </row>
    <row r="294" spans="1:13" s="21" customFormat="1" ht="32.1" customHeight="1" x14ac:dyDescent="0.15">
      <c r="A294" s="524"/>
      <c r="B294" s="533"/>
      <c r="C294" s="529"/>
      <c r="D294" s="542"/>
      <c r="E294" s="530" t="s">
        <v>688</v>
      </c>
      <c r="F294" s="541" t="s">
        <v>2449</v>
      </c>
      <c r="G294" s="535" t="s">
        <v>2450</v>
      </c>
      <c r="H294" s="526"/>
      <c r="I294" s="531"/>
      <c r="J294" s="535" t="s">
        <v>8019</v>
      </c>
      <c r="K294" s="535" t="s">
        <v>586</v>
      </c>
      <c r="L294" s="531"/>
      <c r="M294" s="517"/>
    </row>
    <row r="295" spans="1:13" s="21" customFormat="1" ht="32.1" customHeight="1" x14ac:dyDescent="0.15">
      <c r="A295" s="524"/>
      <c r="B295" s="533"/>
      <c r="C295" s="537">
        <v>4</v>
      </c>
      <c r="D295" s="532" t="s">
        <v>2452</v>
      </c>
      <c r="E295" s="530" t="s">
        <v>654</v>
      </c>
      <c r="F295" s="541" t="s">
        <v>2456</v>
      </c>
      <c r="G295" s="535" t="s">
        <v>2459</v>
      </c>
      <c r="H295" s="526"/>
      <c r="I295" s="523" t="s">
        <v>2452</v>
      </c>
      <c r="J295" s="535" t="s">
        <v>312</v>
      </c>
      <c r="K295" s="535" t="s">
        <v>681</v>
      </c>
      <c r="L295" s="523" t="s">
        <v>658</v>
      </c>
      <c r="M295" s="509" t="s">
        <v>659</v>
      </c>
    </row>
    <row r="296" spans="1:13" s="21" customFormat="1" ht="68.099999999999994" customHeight="1" x14ac:dyDescent="0.15">
      <c r="A296" s="524"/>
      <c r="B296" s="533"/>
      <c r="C296" s="527"/>
      <c r="D296" s="533"/>
      <c r="E296" s="530" t="s">
        <v>682</v>
      </c>
      <c r="F296" s="541" t="s">
        <v>2465</v>
      </c>
      <c r="G296" s="535" t="s">
        <v>315</v>
      </c>
      <c r="H296" s="526"/>
      <c r="I296" s="526"/>
      <c r="J296" s="535" t="s">
        <v>315</v>
      </c>
      <c r="K296" s="535" t="s">
        <v>2468</v>
      </c>
      <c r="L296" s="526"/>
      <c r="M296" s="513"/>
    </row>
    <row r="297" spans="1:13" s="21" customFormat="1" ht="32.1" customHeight="1" x14ac:dyDescent="0.15">
      <c r="A297" s="528"/>
      <c r="B297" s="542"/>
      <c r="C297" s="529"/>
      <c r="D297" s="542"/>
      <c r="E297" s="530" t="s">
        <v>688</v>
      </c>
      <c r="F297" s="541" t="s">
        <v>2473</v>
      </c>
      <c r="G297" s="535" t="s">
        <v>2474</v>
      </c>
      <c r="H297" s="531"/>
      <c r="I297" s="531"/>
      <c r="J297" s="535" t="s">
        <v>8020</v>
      </c>
      <c r="K297" s="535" t="s">
        <v>498</v>
      </c>
      <c r="L297" s="531"/>
      <c r="M297" s="517"/>
    </row>
    <row r="298" spans="1:13" s="21" customFormat="1" ht="44.1" customHeight="1" x14ac:dyDescent="0.15">
      <c r="A298" s="519">
        <v>73</v>
      </c>
      <c r="B298" s="532" t="s">
        <v>2479</v>
      </c>
      <c r="C298" s="537">
        <v>1</v>
      </c>
      <c r="D298" s="532" t="s">
        <v>2479</v>
      </c>
      <c r="E298" s="530" t="s">
        <v>673</v>
      </c>
      <c r="F298" s="541" t="s">
        <v>2480</v>
      </c>
      <c r="G298" s="535" t="s">
        <v>610</v>
      </c>
      <c r="H298" s="523" t="s">
        <v>2479</v>
      </c>
      <c r="I298" s="523" t="s">
        <v>2479</v>
      </c>
      <c r="J298" s="535" t="s">
        <v>8021</v>
      </c>
      <c r="K298" s="522" t="s">
        <v>498</v>
      </c>
      <c r="L298" s="523" t="s">
        <v>658</v>
      </c>
      <c r="M298" s="509" t="s">
        <v>659</v>
      </c>
    </row>
    <row r="299" spans="1:13" s="21" customFormat="1" ht="32.1" customHeight="1" x14ac:dyDescent="0.15">
      <c r="A299" s="524"/>
      <c r="B299" s="533"/>
      <c r="C299" s="527"/>
      <c r="D299" s="533"/>
      <c r="E299" s="530" t="s">
        <v>688</v>
      </c>
      <c r="F299" s="541" t="s">
        <v>2488</v>
      </c>
      <c r="G299" s="535" t="s">
        <v>6469</v>
      </c>
      <c r="H299" s="526"/>
      <c r="I299" s="526"/>
      <c r="J299" s="535" t="s">
        <v>2490</v>
      </c>
      <c r="K299" s="522" t="s">
        <v>498</v>
      </c>
      <c r="L299" s="550"/>
      <c r="M299" s="513"/>
    </row>
    <row r="300" spans="1:13" s="21" customFormat="1" ht="32.1" customHeight="1" x14ac:dyDescent="0.15">
      <c r="A300" s="524"/>
      <c r="B300" s="533"/>
      <c r="C300" s="529"/>
      <c r="D300" s="542"/>
      <c r="E300" s="530" t="s">
        <v>746</v>
      </c>
      <c r="F300" s="541" t="s">
        <v>6471</v>
      </c>
      <c r="G300" s="535" t="s">
        <v>611</v>
      </c>
      <c r="H300" s="526"/>
      <c r="I300" s="531"/>
      <c r="J300" s="535" t="s">
        <v>8022</v>
      </c>
      <c r="K300" s="522" t="s">
        <v>498</v>
      </c>
      <c r="L300" s="551"/>
      <c r="M300" s="517"/>
    </row>
    <row r="301" spans="1:13" s="21" customFormat="1" ht="44.1" customHeight="1" x14ac:dyDescent="0.15">
      <c r="A301" s="524"/>
      <c r="B301" s="533"/>
      <c r="C301" s="537">
        <v>2</v>
      </c>
      <c r="D301" s="532" t="s">
        <v>2501</v>
      </c>
      <c r="E301" s="530" t="s">
        <v>673</v>
      </c>
      <c r="F301" s="541" t="s">
        <v>6475</v>
      </c>
      <c r="G301" s="535" t="s">
        <v>613</v>
      </c>
      <c r="H301" s="526"/>
      <c r="I301" s="523" t="s">
        <v>2501</v>
      </c>
      <c r="J301" s="535" t="s">
        <v>8023</v>
      </c>
      <c r="K301" s="535" t="s">
        <v>498</v>
      </c>
      <c r="L301" s="523" t="s">
        <v>658</v>
      </c>
      <c r="M301" s="509" t="s">
        <v>659</v>
      </c>
    </row>
    <row r="302" spans="1:13" s="21" customFormat="1" ht="32.1" customHeight="1" x14ac:dyDescent="0.15">
      <c r="A302" s="524"/>
      <c r="B302" s="533"/>
      <c r="C302" s="527"/>
      <c r="D302" s="533"/>
      <c r="E302" s="521" t="s">
        <v>688</v>
      </c>
      <c r="F302" s="532" t="s">
        <v>2510</v>
      </c>
      <c r="G302" s="535" t="s">
        <v>2511</v>
      </c>
      <c r="H302" s="526"/>
      <c r="I302" s="526"/>
      <c r="J302" s="535" t="s">
        <v>8024</v>
      </c>
      <c r="K302" s="522" t="s">
        <v>498</v>
      </c>
      <c r="L302" s="550"/>
      <c r="M302" s="513"/>
    </row>
    <row r="303" spans="1:13" s="21" customFormat="1" ht="32.1" customHeight="1" x14ac:dyDescent="0.15">
      <c r="A303" s="524"/>
      <c r="B303" s="533"/>
      <c r="C303" s="527"/>
      <c r="D303" s="533"/>
      <c r="E303" s="540"/>
      <c r="F303" s="542"/>
      <c r="G303" s="535" t="s">
        <v>6480</v>
      </c>
      <c r="H303" s="526"/>
      <c r="I303" s="526"/>
      <c r="J303" s="535" t="s">
        <v>8025</v>
      </c>
      <c r="K303" s="522" t="s">
        <v>681</v>
      </c>
      <c r="L303" s="550"/>
      <c r="M303" s="513"/>
    </row>
    <row r="304" spans="1:13" s="21" customFormat="1" ht="32.1" customHeight="1" x14ac:dyDescent="0.15">
      <c r="A304" s="524"/>
      <c r="B304" s="533"/>
      <c r="C304" s="527"/>
      <c r="D304" s="533"/>
      <c r="E304" s="521" t="s">
        <v>746</v>
      </c>
      <c r="F304" s="532" t="s">
        <v>2517</v>
      </c>
      <c r="G304" s="466" t="s">
        <v>6486</v>
      </c>
      <c r="H304" s="526"/>
      <c r="I304" s="526"/>
      <c r="J304" s="466" t="s">
        <v>8026</v>
      </c>
      <c r="K304" s="522" t="s">
        <v>498</v>
      </c>
      <c r="L304" s="550"/>
      <c r="M304" s="513"/>
    </row>
    <row r="305" spans="1:13" s="21" customFormat="1" ht="32.1" customHeight="1" x14ac:dyDescent="0.15">
      <c r="A305" s="524"/>
      <c r="B305" s="533"/>
      <c r="C305" s="527"/>
      <c r="D305" s="533"/>
      <c r="E305" s="539"/>
      <c r="F305" s="533"/>
      <c r="G305" s="466" t="s">
        <v>8027</v>
      </c>
      <c r="H305" s="526"/>
      <c r="I305" s="526"/>
      <c r="J305" s="466" t="s">
        <v>8028</v>
      </c>
      <c r="K305" s="522" t="s">
        <v>586</v>
      </c>
      <c r="L305" s="550"/>
      <c r="M305" s="513"/>
    </row>
    <row r="306" spans="1:13" s="21" customFormat="1" ht="32.1" customHeight="1" x14ac:dyDescent="0.15">
      <c r="A306" s="524"/>
      <c r="B306" s="533"/>
      <c r="C306" s="529"/>
      <c r="D306" s="542"/>
      <c r="E306" s="540"/>
      <c r="F306" s="542"/>
      <c r="G306" s="466" t="s">
        <v>614</v>
      </c>
      <c r="H306" s="526"/>
      <c r="I306" s="531"/>
      <c r="J306" s="466" t="s">
        <v>8029</v>
      </c>
      <c r="K306" s="535" t="s">
        <v>681</v>
      </c>
      <c r="L306" s="531"/>
      <c r="M306" s="517"/>
    </row>
    <row r="307" spans="1:13" s="21" customFormat="1" ht="80.099999999999994" customHeight="1" x14ac:dyDescent="0.15">
      <c r="A307" s="528"/>
      <c r="B307" s="542"/>
      <c r="C307" s="537">
        <v>3</v>
      </c>
      <c r="D307" s="541" t="s">
        <v>2534</v>
      </c>
      <c r="E307" s="530" t="s">
        <v>750</v>
      </c>
      <c r="F307" s="541" t="s">
        <v>2538</v>
      </c>
      <c r="G307" s="535" t="s">
        <v>215</v>
      </c>
      <c r="H307" s="531"/>
      <c r="I307" s="535" t="s">
        <v>2534</v>
      </c>
      <c r="J307" s="535" t="s">
        <v>215</v>
      </c>
      <c r="K307" s="522" t="s">
        <v>2539</v>
      </c>
      <c r="L307" s="535" t="s">
        <v>658</v>
      </c>
      <c r="M307" s="466" t="s">
        <v>659</v>
      </c>
    </row>
    <row r="308" spans="1:13" s="21" customFormat="1" ht="44.1" customHeight="1" x14ac:dyDescent="0.15">
      <c r="A308" s="577">
        <v>74</v>
      </c>
      <c r="B308" s="541" t="s">
        <v>2562</v>
      </c>
      <c r="C308" s="552"/>
      <c r="D308" s="541" t="s">
        <v>2562</v>
      </c>
      <c r="E308" s="521" t="s">
        <v>673</v>
      </c>
      <c r="F308" s="541" t="s">
        <v>2563</v>
      </c>
      <c r="G308" s="535" t="s">
        <v>8030</v>
      </c>
      <c r="H308" s="535" t="s">
        <v>2562</v>
      </c>
      <c r="I308" s="535" t="s">
        <v>2562</v>
      </c>
      <c r="J308" s="535" t="s">
        <v>8031</v>
      </c>
      <c r="K308" s="535" t="s">
        <v>498</v>
      </c>
      <c r="L308" s="535" t="s">
        <v>658</v>
      </c>
      <c r="M308" s="466" t="s">
        <v>659</v>
      </c>
    </row>
    <row r="309" spans="1:13" s="21" customFormat="1" ht="140.1" customHeight="1" x14ac:dyDescent="0.15">
      <c r="A309" s="519">
        <v>75</v>
      </c>
      <c r="B309" s="532" t="s">
        <v>2568</v>
      </c>
      <c r="C309" s="537">
        <v>2</v>
      </c>
      <c r="D309" s="397" t="s">
        <v>2569</v>
      </c>
      <c r="E309" s="521"/>
      <c r="F309" s="397" t="s">
        <v>2570</v>
      </c>
      <c r="G309" s="535" t="s">
        <v>8032</v>
      </c>
      <c r="H309" s="523" t="s">
        <v>2568</v>
      </c>
      <c r="I309" s="509" t="s">
        <v>2569</v>
      </c>
      <c r="J309" s="535" t="s">
        <v>8033</v>
      </c>
      <c r="K309" s="535" t="s">
        <v>2573</v>
      </c>
      <c r="L309" s="523" t="s">
        <v>658</v>
      </c>
      <c r="M309" s="523" t="s">
        <v>659</v>
      </c>
    </row>
    <row r="310" spans="1:13" ht="68.099999999999994" customHeight="1" x14ac:dyDescent="0.15">
      <c r="A310" s="528"/>
      <c r="B310" s="542"/>
      <c r="C310" s="529"/>
      <c r="D310" s="515"/>
      <c r="E310" s="540"/>
      <c r="F310" s="515"/>
      <c r="G310" s="535" t="s">
        <v>617</v>
      </c>
      <c r="H310" s="531"/>
      <c r="I310" s="517"/>
      <c r="J310" s="535" t="s">
        <v>8034</v>
      </c>
      <c r="K310" s="535" t="s">
        <v>2578</v>
      </c>
      <c r="L310" s="531"/>
      <c r="M310" s="531"/>
    </row>
    <row r="311" spans="1:13" ht="13.5" x14ac:dyDescent="0.15">
      <c r="A311" s="561" t="s">
        <v>2579</v>
      </c>
      <c r="B311" s="562"/>
      <c r="C311" s="563"/>
      <c r="D311" s="562"/>
      <c r="E311" s="563"/>
      <c r="F311" s="562"/>
      <c r="G311" s="562"/>
      <c r="H311" s="564"/>
      <c r="I311" s="562"/>
      <c r="J311" s="562"/>
      <c r="K311" s="562"/>
      <c r="L311" s="562"/>
      <c r="M311" s="565"/>
    </row>
    <row r="312" spans="1:13" ht="13.5" x14ac:dyDescent="0.15">
      <c r="A312" s="669" t="s">
        <v>2580</v>
      </c>
      <c r="B312" s="668"/>
      <c r="C312" s="567"/>
      <c r="D312" s="566"/>
      <c r="E312" s="567"/>
      <c r="F312" s="566"/>
      <c r="G312" s="566"/>
      <c r="H312" s="568"/>
      <c r="I312" s="566"/>
      <c r="J312" s="566"/>
      <c r="K312" s="566"/>
      <c r="L312" s="566"/>
      <c r="M312" s="569"/>
    </row>
    <row r="313" spans="1:13" ht="13.5" x14ac:dyDescent="0.15">
      <c r="A313" s="669" t="s">
        <v>2581</v>
      </c>
      <c r="B313" s="668"/>
      <c r="C313" s="567"/>
      <c r="D313" s="566"/>
      <c r="E313" s="567"/>
      <c r="F313" s="566"/>
      <c r="G313" s="566"/>
      <c r="H313" s="568"/>
      <c r="I313" s="566"/>
      <c r="J313" s="566"/>
      <c r="K313" s="566"/>
      <c r="L313" s="566"/>
      <c r="M313" s="569"/>
    </row>
    <row r="314" spans="1:13" ht="13.5" x14ac:dyDescent="0.15">
      <c r="A314" s="669" t="s">
        <v>2582</v>
      </c>
      <c r="B314" s="668"/>
      <c r="C314" s="567"/>
      <c r="D314" s="566"/>
      <c r="E314" s="567"/>
      <c r="F314" s="566"/>
      <c r="G314" s="566"/>
      <c r="H314" s="568"/>
      <c r="I314" s="566"/>
      <c r="J314" s="566"/>
      <c r="K314" s="566"/>
      <c r="L314" s="566"/>
      <c r="M314" s="569"/>
    </row>
    <row r="315" spans="1:13" ht="13.5" x14ac:dyDescent="0.15">
      <c r="A315" s="669" t="s">
        <v>2583</v>
      </c>
      <c r="B315" s="668"/>
      <c r="C315" s="567"/>
      <c r="D315" s="566"/>
      <c r="E315" s="567"/>
      <c r="F315" s="566"/>
      <c r="G315" s="566"/>
      <c r="H315" s="568"/>
      <c r="I315" s="566"/>
      <c r="J315" s="566"/>
      <c r="K315" s="566"/>
      <c r="L315" s="566"/>
      <c r="M315" s="569"/>
    </row>
    <row r="316" spans="1:13" ht="13.5" x14ac:dyDescent="0.15">
      <c r="A316" s="669" t="s">
        <v>2584</v>
      </c>
      <c r="B316" s="668"/>
      <c r="C316" s="567"/>
      <c r="D316" s="566"/>
      <c r="E316" s="567"/>
      <c r="F316" s="566"/>
      <c r="G316" s="566"/>
      <c r="H316" s="568"/>
      <c r="I316" s="566"/>
      <c r="J316" s="566"/>
      <c r="K316" s="566"/>
      <c r="L316" s="566"/>
      <c r="M316" s="569"/>
    </row>
    <row r="317" spans="1:13" ht="13.5" x14ac:dyDescent="0.15">
      <c r="A317" s="669" t="s">
        <v>7739</v>
      </c>
      <c r="B317" s="668"/>
      <c r="C317" s="567"/>
      <c r="D317" s="566"/>
      <c r="E317" s="567"/>
      <c r="F317" s="566"/>
      <c r="G317" s="566"/>
      <c r="H317" s="568"/>
      <c r="I317" s="566"/>
      <c r="J317" s="566"/>
      <c r="K317" s="566"/>
      <c r="L317" s="566"/>
      <c r="M317" s="569"/>
    </row>
    <row r="318" spans="1:13" ht="13.5" x14ac:dyDescent="0.15">
      <c r="A318" s="669" t="s">
        <v>8035</v>
      </c>
      <c r="B318" s="668"/>
      <c r="C318" s="567"/>
      <c r="D318" s="566"/>
      <c r="E318" s="567"/>
      <c r="F318" s="566"/>
      <c r="G318" s="566"/>
      <c r="H318" s="568"/>
      <c r="I318" s="566"/>
      <c r="J318" s="566"/>
      <c r="K318" s="566"/>
      <c r="L318" s="566"/>
      <c r="M318" s="569"/>
    </row>
    <row r="319" spans="1:13" ht="13.5" x14ac:dyDescent="0.15">
      <c r="A319" s="669" t="s">
        <v>2586</v>
      </c>
      <c r="B319" s="668"/>
      <c r="C319" s="567"/>
      <c r="D319" s="566"/>
      <c r="E319" s="567"/>
      <c r="F319" s="566"/>
      <c r="G319" s="566"/>
      <c r="H319" s="568"/>
      <c r="I319" s="566"/>
      <c r="J319" s="566"/>
      <c r="K319" s="566"/>
      <c r="L319" s="566"/>
      <c r="M319" s="569"/>
    </row>
    <row r="320" spans="1:13" ht="13.5" x14ac:dyDescent="0.15">
      <c r="A320" s="669" t="s">
        <v>2587</v>
      </c>
      <c r="B320" s="668"/>
      <c r="C320" s="567"/>
      <c r="D320" s="566"/>
      <c r="E320" s="567"/>
      <c r="F320" s="566"/>
      <c r="G320" s="566"/>
      <c r="H320" s="568"/>
      <c r="I320" s="566"/>
      <c r="J320" s="566"/>
      <c r="K320" s="566"/>
      <c r="L320" s="566"/>
      <c r="M320" s="569"/>
    </row>
    <row r="321" spans="1:13" ht="13.5" x14ac:dyDescent="0.15">
      <c r="A321" s="669" t="s">
        <v>2588</v>
      </c>
      <c r="B321" s="668"/>
      <c r="C321" s="567"/>
      <c r="D321" s="566"/>
      <c r="E321" s="567"/>
      <c r="F321" s="566"/>
      <c r="G321" s="566"/>
      <c r="H321" s="568"/>
      <c r="I321" s="566"/>
      <c r="J321" s="566"/>
      <c r="K321" s="566"/>
      <c r="L321" s="566"/>
      <c r="M321" s="569"/>
    </row>
    <row r="322" spans="1:13" ht="13.5" x14ac:dyDescent="0.15">
      <c r="A322" s="669" t="s">
        <v>2589</v>
      </c>
      <c r="B322" s="668"/>
      <c r="C322" s="567"/>
      <c r="D322" s="566"/>
      <c r="E322" s="567"/>
      <c r="F322" s="566"/>
      <c r="G322" s="566"/>
      <c r="H322" s="568"/>
      <c r="I322" s="566"/>
      <c r="J322" s="566"/>
      <c r="K322" s="566"/>
      <c r="L322" s="566"/>
      <c r="M322" s="569"/>
    </row>
    <row r="323" spans="1:13" ht="13.5" x14ac:dyDescent="0.15">
      <c r="A323" s="669" t="s">
        <v>2590</v>
      </c>
      <c r="B323" s="668"/>
      <c r="C323" s="567"/>
      <c r="D323" s="566"/>
      <c r="E323" s="567"/>
      <c r="F323" s="566"/>
      <c r="G323" s="566"/>
      <c r="H323" s="568"/>
      <c r="I323" s="566"/>
      <c r="J323" s="566"/>
      <c r="K323" s="566"/>
      <c r="L323" s="566"/>
      <c r="M323" s="569"/>
    </row>
    <row r="324" spans="1:13" ht="13.5" x14ac:dyDescent="0.15">
      <c r="A324" s="669" t="s">
        <v>2591</v>
      </c>
      <c r="B324" s="668"/>
      <c r="C324" s="567"/>
      <c r="D324" s="566"/>
      <c r="E324" s="567"/>
      <c r="F324" s="566"/>
      <c r="G324" s="566"/>
      <c r="H324" s="568"/>
      <c r="I324" s="566"/>
      <c r="J324" s="566"/>
      <c r="K324" s="566"/>
      <c r="L324" s="566"/>
      <c r="M324" s="569"/>
    </row>
    <row r="325" spans="1:13" ht="13.5" x14ac:dyDescent="0.15">
      <c r="A325" s="669" t="s">
        <v>2592</v>
      </c>
      <c r="B325" s="668"/>
      <c r="C325" s="567"/>
      <c r="D325" s="566"/>
      <c r="E325" s="567"/>
      <c r="F325" s="566"/>
      <c r="G325" s="566"/>
      <c r="H325" s="568"/>
      <c r="I325" s="566"/>
      <c r="J325" s="566"/>
      <c r="K325" s="566"/>
      <c r="L325" s="566"/>
      <c r="M325" s="569"/>
    </row>
    <row r="326" spans="1:13" ht="13.5" x14ac:dyDescent="0.15">
      <c r="A326" s="669" t="s">
        <v>2593</v>
      </c>
      <c r="B326" s="668"/>
      <c r="C326" s="567"/>
      <c r="D326" s="566"/>
      <c r="E326" s="567"/>
      <c r="F326" s="566"/>
      <c r="G326" s="566"/>
      <c r="H326" s="568"/>
      <c r="I326" s="566"/>
      <c r="J326" s="566"/>
      <c r="K326" s="566"/>
      <c r="L326" s="566"/>
      <c r="M326" s="569"/>
    </row>
    <row r="327" spans="1:13" ht="13.5" x14ac:dyDescent="0.15">
      <c r="A327" s="669" t="s">
        <v>2594</v>
      </c>
      <c r="B327" s="668"/>
      <c r="C327" s="567"/>
      <c r="D327" s="566"/>
      <c r="E327" s="567"/>
      <c r="F327" s="566"/>
      <c r="G327" s="566"/>
      <c r="H327" s="568"/>
      <c r="I327" s="566"/>
      <c r="J327" s="566"/>
      <c r="K327" s="566"/>
      <c r="L327" s="566"/>
      <c r="M327" s="569"/>
    </row>
    <row r="328" spans="1:13" ht="13.5" x14ac:dyDescent="0.15">
      <c r="A328" s="669" t="s">
        <v>2595</v>
      </c>
      <c r="B328" s="668"/>
      <c r="C328" s="567"/>
      <c r="D328" s="566"/>
      <c r="E328" s="567"/>
      <c r="F328" s="566"/>
      <c r="G328" s="566"/>
      <c r="H328" s="568"/>
      <c r="I328" s="566"/>
      <c r="J328" s="566"/>
      <c r="K328" s="566"/>
      <c r="L328" s="566"/>
      <c r="M328" s="569"/>
    </row>
    <row r="329" spans="1:13" ht="13.5" x14ac:dyDescent="0.15">
      <c r="A329" s="669" t="s">
        <v>2596</v>
      </c>
      <c r="B329" s="668"/>
      <c r="C329" s="567"/>
      <c r="D329" s="566"/>
      <c r="E329" s="567"/>
      <c r="F329" s="566"/>
      <c r="G329" s="566"/>
      <c r="H329" s="568"/>
      <c r="I329" s="566"/>
      <c r="J329" s="566"/>
      <c r="K329" s="566"/>
      <c r="L329" s="566"/>
      <c r="M329" s="569"/>
    </row>
    <row r="330" spans="1:13" ht="13.5" x14ac:dyDescent="0.15">
      <c r="A330" s="669" t="s">
        <v>2597</v>
      </c>
      <c r="B330" s="668"/>
      <c r="C330" s="567"/>
      <c r="D330" s="566"/>
      <c r="E330" s="567"/>
      <c r="F330" s="566"/>
      <c r="G330" s="566"/>
      <c r="H330" s="568"/>
      <c r="I330" s="566"/>
      <c r="J330" s="566"/>
      <c r="K330" s="566"/>
      <c r="L330" s="566"/>
      <c r="M330" s="569"/>
    </row>
    <row r="331" spans="1:13" ht="13.5" x14ac:dyDescent="0.15">
      <c r="A331" s="669" t="s">
        <v>2598</v>
      </c>
      <c r="B331" s="668"/>
      <c r="C331" s="567"/>
      <c r="D331" s="566"/>
      <c r="E331" s="567"/>
      <c r="F331" s="566"/>
      <c r="G331" s="566"/>
      <c r="H331" s="568"/>
      <c r="I331" s="566"/>
      <c r="J331" s="566"/>
      <c r="K331" s="566"/>
      <c r="L331" s="566"/>
      <c r="M331" s="569"/>
    </row>
    <row r="332" spans="1:13" ht="13.5" x14ac:dyDescent="0.15">
      <c r="A332" s="669" t="s">
        <v>2599</v>
      </c>
      <c r="B332" s="668"/>
      <c r="C332" s="567"/>
      <c r="D332" s="566"/>
      <c r="E332" s="567"/>
      <c r="F332" s="566"/>
      <c r="G332" s="566"/>
      <c r="H332" s="568"/>
      <c r="I332" s="566"/>
      <c r="J332" s="566"/>
      <c r="K332" s="566"/>
      <c r="L332" s="566"/>
      <c r="M332" s="569"/>
    </row>
    <row r="333" spans="1:13" ht="13.5" x14ac:dyDescent="0.15">
      <c r="A333" s="669" t="s">
        <v>2600</v>
      </c>
      <c r="B333" s="668"/>
      <c r="C333" s="567"/>
      <c r="D333" s="566"/>
      <c r="E333" s="567"/>
      <c r="F333" s="566"/>
      <c r="G333" s="566"/>
      <c r="H333" s="568"/>
      <c r="I333" s="566"/>
      <c r="J333" s="566"/>
      <c r="K333" s="566"/>
      <c r="L333" s="566"/>
      <c r="M333" s="569"/>
    </row>
    <row r="334" spans="1:13" ht="13.5" x14ac:dyDescent="0.15">
      <c r="A334" s="669" t="s">
        <v>2601</v>
      </c>
      <c r="B334" s="668"/>
      <c r="C334" s="567"/>
      <c r="D334" s="566"/>
      <c r="E334" s="567"/>
      <c r="F334" s="566"/>
      <c r="G334" s="566"/>
      <c r="H334" s="568"/>
      <c r="I334" s="566"/>
      <c r="J334" s="566"/>
      <c r="K334" s="566"/>
      <c r="L334" s="566"/>
      <c r="M334" s="569"/>
    </row>
    <row r="335" spans="1:13" ht="13.5" x14ac:dyDescent="0.15">
      <c r="A335" s="669" t="s">
        <v>2602</v>
      </c>
      <c r="B335" s="668"/>
      <c r="C335" s="567"/>
      <c r="D335" s="566"/>
      <c r="E335" s="567"/>
      <c r="F335" s="566"/>
      <c r="G335" s="566"/>
      <c r="H335" s="568"/>
      <c r="I335" s="566"/>
      <c r="J335" s="566"/>
      <c r="K335" s="566"/>
      <c r="L335" s="566"/>
      <c r="M335" s="569"/>
    </row>
    <row r="336" spans="1:13" ht="13.5" x14ac:dyDescent="0.15">
      <c r="A336" s="669" t="s">
        <v>2603</v>
      </c>
      <c r="B336" s="668"/>
      <c r="C336" s="567"/>
      <c r="D336" s="566"/>
      <c r="E336" s="567"/>
      <c r="F336" s="566"/>
      <c r="G336" s="566"/>
      <c r="H336" s="568"/>
      <c r="I336" s="566"/>
      <c r="J336" s="566"/>
      <c r="K336" s="566"/>
      <c r="L336" s="566"/>
      <c r="M336" s="569"/>
    </row>
    <row r="337" spans="1:13" ht="13.5" x14ac:dyDescent="0.15">
      <c r="A337" s="669" t="s">
        <v>2604</v>
      </c>
      <c r="B337" s="668"/>
      <c r="C337" s="567"/>
      <c r="D337" s="566"/>
      <c r="E337" s="567"/>
      <c r="F337" s="566"/>
      <c r="G337" s="566"/>
      <c r="H337" s="568"/>
      <c r="I337" s="566"/>
      <c r="J337" s="566"/>
      <c r="K337" s="566"/>
      <c r="L337" s="566"/>
      <c r="M337" s="569"/>
    </row>
    <row r="338" spans="1:13" ht="13.5" x14ac:dyDescent="0.15">
      <c r="A338" s="669" t="s">
        <v>8036</v>
      </c>
      <c r="B338" s="668"/>
      <c r="C338" s="567"/>
      <c r="D338" s="566"/>
      <c r="E338" s="567"/>
      <c r="F338" s="566"/>
      <c r="G338" s="566"/>
      <c r="H338" s="568"/>
      <c r="I338" s="566"/>
      <c r="J338" s="566"/>
      <c r="K338" s="566"/>
      <c r="L338" s="566"/>
      <c r="M338" s="569"/>
    </row>
    <row r="339" spans="1:13" ht="13.5" x14ac:dyDescent="0.15">
      <c r="A339" s="669" t="s">
        <v>2606</v>
      </c>
      <c r="B339" s="668"/>
      <c r="C339" s="567"/>
      <c r="D339" s="566"/>
      <c r="E339" s="567"/>
      <c r="F339" s="566"/>
      <c r="G339" s="566"/>
      <c r="H339" s="568"/>
      <c r="I339" s="566"/>
      <c r="J339" s="566"/>
      <c r="K339" s="566"/>
      <c r="L339" s="566"/>
      <c r="M339" s="569"/>
    </row>
    <row r="340" spans="1:13" ht="13.5" x14ac:dyDescent="0.15">
      <c r="A340" s="669" t="s">
        <v>2607</v>
      </c>
      <c r="B340" s="668"/>
      <c r="C340" s="567"/>
      <c r="D340" s="566"/>
      <c r="E340" s="567"/>
      <c r="F340" s="566"/>
      <c r="G340" s="566"/>
      <c r="H340" s="568"/>
      <c r="I340" s="566"/>
      <c r="J340" s="566"/>
      <c r="K340" s="566"/>
      <c r="L340" s="566"/>
      <c r="M340" s="569"/>
    </row>
    <row r="341" spans="1:13" ht="13.5" x14ac:dyDescent="0.15">
      <c r="A341" s="669" t="s">
        <v>2608</v>
      </c>
      <c r="B341" s="668"/>
      <c r="C341" s="567"/>
      <c r="D341" s="566"/>
      <c r="E341" s="567"/>
      <c r="F341" s="566"/>
      <c r="G341" s="566"/>
      <c r="H341" s="568"/>
      <c r="I341" s="566"/>
      <c r="J341" s="566"/>
      <c r="K341" s="566"/>
      <c r="L341" s="566"/>
      <c r="M341" s="569"/>
    </row>
    <row r="342" spans="1:13" ht="13.5" x14ac:dyDescent="0.15">
      <c r="A342" s="669" t="s">
        <v>2609</v>
      </c>
      <c r="B342" s="668"/>
      <c r="C342" s="567"/>
      <c r="D342" s="566"/>
      <c r="E342" s="567"/>
      <c r="F342" s="566"/>
      <c r="G342" s="566"/>
      <c r="H342" s="568"/>
      <c r="I342" s="566"/>
      <c r="J342" s="566"/>
      <c r="K342" s="566"/>
      <c r="L342" s="566"/>
      <c r="M342" s="569"/>
    </row>
    <row r="343" spans="1:13" ht="13.5" x14ac:dyDescent="0.15">
      <c r="A343" s="669" t="s">
        <v>2610</v>
      </c>
      <c r="B343" s="668"/>
      <c r="C343" s="567"/>
      <c r="D343" s="566"/>
      <c r="E343" s="567"/>
      <c r="F343" s="566"/>
      <c r="G343" s="566"/>
      <c r="H343" s="568"/>
      <c r="I343" s="566"/>
      <c r="J343" s="566"/>
      <c r="K343" s="566"/>
      <c r="L343" s="566"/>
      <c r="M343" s="569"/>
    </row>
    <row r="344" spans="1:13" ht="13.5" x14ac:dyDescent="0.15">
      <c r="A344" s="669" t="s">
        <v>2611</v>
      </c>
      <c r="B344" s="668"/>
      <c r="C344" s="567"/>
      <c r="D344" s="566"/>
      <c r="E344" s="567"/>
      <c r="F344" s="566"/>
      <c r="G344" s="566"/>
      <c r="H344" s="568"/>
      <c r="I344" s="566"/>
      <c r="J344" s="566"/>
      <c r="K344" s="566"/>
      <c r="L344" s="566"/>
      <c r="M344" s="569"/>
    </row>
    <row r="345" spans="1:13" ht="13.5" x14ac:dyDescent="0.15">
      <c r="A345" s="669" t="s">
        <v>2612</v>
      </c>
      <c r="B345" s="668"/>
      <c r="C345" s="567"/>
      <c r="D345" s="566"/>
      <c r="E345" s="567"/>
      <c r="F345" s="566"/>
      <c r="G345" s="566"/>
      <c r="H345" s="568"/>
      <c r="I345" s="566"/>
      <c r="J345" s="566"/>
      <c r="K345" s="566"/>
      <c r="L345" s="566"/>
      <c r="M345" s="569"/>
    </row>
    <row r="346" spans="1:13" ht="13.5" x14ac:dyDescent="0.15">
      <c r="A346" s="669" t="s">
        <v>2613</v>
      </c>
      <c r="B346" s="668"/>
      <c r="C346" s="567"/>
      <c r="D346" s="566"/>
      <c r="E346" s="567"/>
      <c r="F346" s="566"/>
      <c r="G346" s="566"/>
      <c r="H346" s="568"/>
      <c r="I346" s="566"/>
      <c r="J346" s="566"/>
      <c r="K346" s="566"/>
      <c r="L346" s="566"/>
      <c r="M346" s="569"/>
    </row>
    <row r="347" spans="1:13" ht="13.5" x14ac:dyDescent="0.15">
      <c r="A347" s="669" t="s">
        <v>2614</v>
      </c>
      <c r="B347" s="668"/>
      <c r="C347" s="567"/>
      <c r="D347" s="566"/>
      <c r="E347" s="567"/>
      <c r="F347" s="566"/>
      <c r="G347" s="566"/>
      <c r="H347" s="568"/>
      <c r="I347" s="566"/>
      <c r="J347" s="566"/>
      <c r="K347" s="566"/>
      <c r="L347" s="566"/>
      <c r="M347" s="569"/>
    </row>
    <row r="348" spans="1:13" ht="13.5" x14ac:dyDescent="0.15">
      <c r="A348" s="669" t="s">
        <v>2615</v>
      </c>
      <c r="B348" s="668"/>
      <c r="C348" s="567"/>
      <c r="D348" s="566"/>
      <c r="E348" s="567"/>
      <c r="F348" s="566"/>
      <c r="G348" s="566"/>
      <c r="H348" s="568"/>
      <c r="I348" s="566"/>
      <c r="J348" s="566"/>
      <c r="K348" s="566"/>
      <c r="L348" s="566"/>
      <c r="M348" s="569"/>
    </row>
    <row r="349" spans="1:13" ht="13.5" x14ac:dyDescent="0.15">
      <c r="A349" s="669" t="s">
        <v>2616</v>
      </c>
      <c r="B349" s="668"/>
      <c r="C349" s="567"/>
      <c r="D349" s="566"/>
      <c r="E349" s="567"/>
      <c r="F349" s="566"/>
      <c r="G349" s="566"/>
      <c r="H349" s="568"/>
      <c r="I349" s="566"/>
      <c r="J349" s="566"/>
      <c r="K349" s="566"/>
      <c r="L349" s="566"/>
      <c r="M349" s="569"/>
    </row>
    <row r="350" spans="1:13" ht="13.5" x14ac:dyDescent="0.15">
      <c r="A350" s="570"/>
      <c r="B350" s="571"/>
      <c r="C350" s="572"/>
      <c r="D350" s="571"/>
      <c r="E350" s="572"/>
      <c r="F350" s="571"/>
      <c r="G350" s="571"/>
      <c r="H350" s="573"/>
      <c r="I350" s="571"/>
      <c r="J350" s="571"/>
      <c r="K350" s="571"/>
      <c r="L350" s="571"/>
      <c r="M350" s="574"/>
    </row>
  </sheetData>
  <sheetProtection algorithmName="SHA-512" hashValue="BrX/xaSdHTJDZrp4s86X5YR81GLjb6VdHcKNHaj6UD0VucThQQf10ACZoI+f7sdPqClHpTLiJTEPGwd0gAlXEA==" saltValue="YbJtr9lT4lSr0p/GQvBRDw==" spinCount="100000" sheet="1" objects="1" scenarios="1" selectLockedCells="1" selectUnlockedCells="1"/>
  <mergeCells count="7">
    <mergeCell ref="A1:M1"/>
    <mergeCell ref="A2:D2"/>
    <mergeCell ref="H2:I2"/>
    <mergeCell ref="J2:M2"/>
    <mergeCell ref="A3:B3"/>
    <mergeCell ref="C3:D3"/>
    <mergeCell ref="E3:F3"/>
  </mergeCells>
  <phoneticPr fontId="9"/>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411225-87D3-4870-B446-FA1F2082B9FE}">
  <dimension ref="A1:M393"/>
  <sheetViews>
    <sheetView showGridLines="0" zoomScale="85" zoomScaleNormal="85" workbookViewId="0">
      <selection sqref="A1:M1"/>
    </sheetView>
  </sheetViews>
  <sheetFormatPr defaultColWidth="9" defaultRowHeight="10.5" x14ac:dyDescent="0.15"/>
  <cols>
    <col min="1" max="1" width="3.125" style="10" customWidth="1"/>
    <col min="2" max="2" width="18.75" style="6" customWidth="1"/>
    <col min="3" max="3" width="4.5" style="10" customWidth="1"/>
    <col min="4" max="4" width="25" style="6" customWidth="1"/>
    <col min="5" max="5" width="2.625" style="10" customWidth="1"/>
    <col min="6" max="6" width="31.875" style="6" customWidth="1"/>
    <col min="7" max="7" width="38.375" style="10" customWidth="1"/>
    <col min="8" max="8" width="31.75" style="10" customWidth="1"/>
    <col min="9" max="9" width="33.125" style="10" customWidth="1"/>
    <col min="10" max="10" width="60.625" style="10" customWidth="1"/>
    <col min="11" max="11" width="21.625" style="10" customWidth="1"/>
    <col min="12" max="12" width="11.375" style="10" customWidth="1"/>
    <col min="13" max="13" width="31.25" style="6" customWidth="1"/>
    <col min="14" max="16384" width="9" style="6"/>
  </cols>
  <sheetData>
    <row r="1" spans="1:13" ht="18.75" x14ac:dyDescent="0.15">
      <c r="A1" s="154" t="s">
        <v>8037</v>
      </c>
      <c r="B1" s="154"/>
      <c r="C1" s="154"/>
      <c r="D1" s="154"/>
      <c r="E1" s="154"/>
      <c r="F1" s="154"/>
      <c r="G1" s="154"/>
      <c r="H1" s="154"/>
      <c r="I1" s="154"/>
      <c r="J1" s="154"/>
      <c r="K1" s="154"/>
      <c r="L1" s="154"/>
      <c r="M1" s="154"/>
    </row>
    <row r="2" spans="1:13" ht="18.75" x14ac:dyDescent="0.15">
      <c r="A2" s="155" t="s">
        <v>6924</v>
      </c>
      <c r="B2" s="156"/>
      <c r="C2" s="156"/>
      <c r="D2" s="156"/>
      <c r="E2" s="156"/>
      <c r="F2" s="156"/>
      <c r="G2" s="156"/>
      <c r="H2" s="157"/>
      <c r="I2" s="157"/>
      <c r="J2" s="157"/>
      <c r="K2" s="156"/>
      <c r="L2" s="156"/>
      <c r="M2" s="158" t="s">
        <v>8038</v>
      </c>
    </row>
    <row r="3" spans="1:13" ht="24" x14ac:dyDescent="0.15">
      <c r="A3" s="159" t="s">
        <v>0</v>
      </c>
      <c r="B3" s="160"/>
      <c r="C3" s="266" t="s">
        <v>1</v>
      </c>
      <c r="D3" s="160"/>
      <c r="E3" s="159" t="s">
        <v>2</v>
      </c>
      <c r="F3" s="160"/>
      <c r="G3" s="161" t="s">
        <v>2620</v>
      </c>
      <c r="H3" s="162" t="s">
        <v>2621</v>
      </c>
      <c r="I3" s="163" t="s">
        <v>2622</v>
      </c>
      <c r="J3" s="164" t="s">
        <v>2623</v>
      </c>
      <c r="K3" s="165" t="s">
        <v>3</v>
      </c>
      <c r="L3" s="166" t="s">
        <v>4</v>
      </c>
      <c r="M3" s="167" t="s">
        <v>2624</v>
      </c>
    </row>
    <row r="4" spans="1:13" ht="56.1" customHeight="1" x14ac:dyDescent="0.15">
      <c r="A4" s="168">
        <v>22</v>
      </c>
      <c r="B4" s="169" t="s">
        <v>15</v>
      </c>
      <c r="C4" s="170"/>
      <c r="D4" s="169" t="s">
        <v>377</v>
      </c>
      <c r="E4" s="185" t="s">
        <v>5</v>
      </c>
      <c r="F4" s="186" t="s">
        <v>72</v>
      </c>
      <c r="G4" s="181" t="s">
        <v>378</v>
      </c>
      <c r="H4" s="174" t="s">
        <v>15</v>
      </c>
      <c r="I4" s="174" t="s">
        <v>377</v>
      </c>
      <c r="J4" s="181" t="s">
        <v>378</v>
      </c>
      <c r="K4" s="212" t="s">
        <v>379</v>
      </c>
      <c r="L4" s="174" t="s">
        <v>2625</v>
      </c>
      <c r="M4" s="174" t="s">
        <v>16</v>
      </c>
    </row>
    <row r="5" spans="1:13" ht="44.1" customHeight="1" x14ac:dyDescent="0.15">
      <c r="A5" s="175"/>
      <c r="B5" s="176"/>
      <c r="C5" s="177"/>
      <c r="D5" s="176"/>
      <c r="E5" s="185" t="s">
        <v>6</v>
      </c>
      <c r="F5" s="186" t="s">
        <v>73</v>
      </c>
      <c r="G5" s="181" t="s">
        <v>2626</v>
      </c>
      <c r="H5" s="178"/>
      <c r="I5" s="178"/>
      <c r="J5" s="181" t="s">
        <v>8039</v>
      </c>
      <c r="K5" s="181" t="s">
        <v>32</v>
      </c>
      <c r="L5" s="178"/>
      <c r="M5" s="178"/>
    </row>
    <row r="6" spans="1:13" ht="44.1" customHeight="1" x14ac:dyDescent="0.15">
      <c r="A6" s="175"/>
      <c r="B6" s="176"/>
      <c r="C6" s="177"/>
      <c r="D6" s="176"/>
      <c r="E6" s="171" t="s">
        <v>7</v>
      </c>
      <c r="F6" s="169" t="s">
        <v>74</v>
      </c>
      <c r="G6" s="181" t="s">
        <v>216</v>
      </c>
      <c r="H6" s="178"/>
      <c r="I6" s="178"/>
      <c r="J6" s="181" t="s">
        <v>8040</v>
      </c>
      <c r="K6" s="174" t="s">
        <v>140</v>
      </c>
      <c r="L6" s="178"/>
      <c r="M6" s="178"/>
    </row>
    <row r="7" spans="1:13" ht="32.1" customHeight="1" x14ac:dyDescent="0.15">
      <c r="A7" s="175"/>
      <c r="B7" s="176"/>
      <c r="C7" s="177"/>
      <c r="D7" s="176"/>
      <c r="E7" s="197"/>
      <c r="F7" s="183"/>
      <c r="G7" s="181" t="s">
        <v>2627</v>
      </c>
      <c r="H7" s="178"/>
      <c r="I7" s="178"/>
      <c r="J7" s="181" t="s">
        <v>8041</v>
      </c>
      <c r="K7" s="187"/>
      <c r="L7" s="178"/>
      <c r="M7" s="187"/>
    </row>
    <row r="8" spans="1:13" ht="56.1" customHeight="1" x14ac:dyDescent="0.15">
      <c r="A8" s="182"/>
      <c r="B8" s="183"/>
      <c r="C8" s="177"/>
      <c r="D8" s="183"/>
      <c r="E8" s="185" t="s">
        <v>8</v>
      </c>
      <c r="F8" s="186" t="s">
        <v>75</v>
      </c>
      <c r="G8" s="181" t="s">
        <v>202</v>
      </c>
      <c r="H8" s="187"/>
      <c r="I8" s="187"/>
      <c r="J8" s="181" t="s">
        <v>3665</v>
      </c>
      <c r="K8" s="181" t="s">
        <v>382</v>
      </c>
      <c r="L8" s="189"/>
      <c r="M8" s="181" t="s">
        <v>2628</v>
      </c>
    </row>
    <row r="9" spans="1:13" ht="56.1" customHeight="1" x14ac:dyDescent="0.15">
      <c r="A9" s="270">
        <v>25</v>
      </c>
      <c r="B9" s="204" t="s">
        <v>77</v>
      </c>
      <c r="C9" s="303"/>
      <c r="D9" s="204" t="s">
        <v>78</v>
      </c>
      <c r="E9" s="185" t="s">
        <v>6</v>
      </c>
      <c r="F9" s="204" t="s">
        <v>79</v>
      </c>
      <c r="G9" s="181" t="s">
        <v>260</v>
      </c>
      <c r="H9" s="181" t="s">
        <v>77</v>
      </c>
      <c r="I9" s="181" t="s">
        <v>78</v>
      </c>
      <c r="J9" s="181" t="s">
        <v>8042</v>
      </c>
      <c r="K9" s="181" t="s">
        <v>80</v>
      </c>
      <c r="L9" s="206" t="s">
        <v>282</v>
      </c>
      <c r="M9" s="181" t="s">
        <v>2631</v>
      </c>
    </row>
    <row r="10" spans="1:13" ht="44.1" customHeight="1" x14ac:dyDescent="0.15">
      <c r="A10" s="190">
        <v>50</v>
      </c>
      <c r="B10" s="191" t="s">
        <v>383</v>
      </c>
      <c r="C10" s="202">
        <v>1</v>
      </c>
      <c r="D10" s="191" t="s">
        <v>384</v>
      </c>
      <c r="E10" s="171" t="s">
        <v>5</v>
      </c>
      <c r="F10" s="169" t="s">
        <v>2656</v>
      </c>
      <c r="G10" s="206" t="s">
        <v>2657</v>
      </c>
      <c r="H10" s="174" t="s">
        <v>383</v>
      </c>
      <c r="I10" s="174" t="s">
        <v>384</v>
      </c>
      <c r="J10" s="206" t="s">
        <v>8043</v>
      </c>
      <c r="K10" s="174" t="s">
        <v>85</v>
      </c>
      <c r="L10" s="174" t="s">
        <v>17</v>
      </c>
      <c r="M10" s="174" t="s">
        <v>16</v>
      </c>
    </row>
    <row r="11" spans="1:13" ht="44.1" customHeight="1" x14ac:dyDescent="0.15">
      <c r="A11" s="193"/>
      <c r="B11" s="194"/>
      <c r="C11" s="177"/>
      <c r="D11" s="194"/>
      <c r="E11" s="197"/>
      <c r="F11" s="183"/>
      <c r="G11" s="206" t="s">
        <v>2659</v>
      </c>
      <c r="H11" s="178"/>
      <c r="I11" s="178"/>
      <c r="J11" s="206" t="s">
        <v>8044</v>
      </c>
      <c r="K11" s="187"/>
      <c r="L11" s="178"/>
      <c r="M11" s="178"/>
    </row>
    <row r="12" spans="1:13" ht="44.1" customHeight="1" x14ac:dyDescent="0.15">
      <c r="A12" s="193"/>
      <c r="B12" s="194"/>
      <c r="C12" s="177"/>
      <c r="D12" s="194"/>
      <c r="E12" s="185" t="s">
        <v>7</v>
      </c>
      <c r="F12" s="204" t="s">
        <v>3758</v>
      </c>
      <c r="G12" s="206" t="s">
        <v>8045</v>
      </c>
      <c r="H12" s="178"/>
      <c r="I12" s="178"/>
      <c r="J12" s="206" t="s">
        <v>8046</v>
      </c>
      <c r="K12" s="181" t="s">
        <v>32</v>
      </c>
      <c r="L12" s="178"/>
      <c r="M12" s="178"/>
    </row>
    <row r="13" spans="1:13" ht="44.1" customHeight="1" x14ac:dyDescent="0.15">
      <c r="A13" s="193"/>
      <c r="B13" s="194"/>
      <c r="C13" s="177"/>
      <c r="D13" s="194"/>
      <c r="E13" s="171" t="s">
        <v>11</v>
      </c>
      <c r="F13" s="191" t="s">
        <v>2668</v>
      </c>
      <c r="G13" s="206" t="s">
        <v>2671</v>
      </c>
      <c r="H13" s="178"/>
      <c r="I13" s="178"/>
      <c r="J13" s="206" t="s">
        <v>8047</v>
      </c>
      <c r="K13" s="174" t="s">
        <v>85</v>
      </c>
      <c r="L13" s="178"/>
      <c r="M13" s="178"/>
    </row>
    <row r="14" spans="1:13" ht="32.1" customHeight="1" x14ac:dyDescent="0.15">
      <c r="A14" s="193"/>
      <c r="B14" s="194"/>
      <c r="C14" s="177"/>
      <c r="D14" s="194"/>
      <c r="E14" s="197"/>
      <c r="F14" s="198"/>
      <c r="G14" s="206" t="s">
        <v>8048</v>
      </c>
      <c r="H14" s="178"/>
      <c r="I14" s="178"/>
      <c r="J14" s="206" t="s">
        <v>8049</v>
      </c>
      <c r="K14" s="178"/>
      <c r="L14" s="178"/>
      <c r="M14" s="178"/>
    </row>
    <row r="15" spans="1:13" s="7" customFormat="1" ht="32.1" customHeight="1" x14ac:dyDescent="0.15">
      <c r="A15" s="193"/>
      <c r="B15" s="194"/>
      <c r="C15" s="177"/>
      <c r="D15" s="194"/>
      <c r="E15" s="185" t="s">
        <v>12</v>
      </c>
      <c r="F15" s="204" t="s">
        <v>2673</v>
      </c>
      <c r="G15" s="206" t="s">
        <v>2675</v>
      </c>
      <c r="H15" s="178"/>
      <c r="I15" s="178"/>
      <c r="J15" s="206" t="s">
        <v>8050</v>
      </c>
      <c r="K15" s="178"/>
      <c r="L15" s="178"/>
      <c r="M15" s="178"/>
    </row>
    <row r="16" spans="1:13" s="7" customFormat="1" ht="32.1" customHeight="1" x14ac:dyDescent="0.15">
      <c r="A16" s="193"/>
      <c r="B16" s="194"/>
      <c r="C16" s="184"/>
      <c r="D16" s="198"/>
      <c r="E16" s="185" t="s">
        <v>20</v>
      </c>
      <c r="F16" s="204" t="s">
        <v>2687</v>
      </c>
      <c r="G16" s="206" t="s">
        <v>2688</v>
      </c>
      <c r="H16" s="178"/>
      <c r="I16" s="187"/>
      <c r="J16" s="206" t="s">
        <v>8051</v>
      </c>
      <c r="K16" s="187"/>
      <c r="L16" s="187"/>
      <c r="M16" s="187"/>
    </row>
    <row r="17" spans="1:13" s="7" customFormat="1" ht="44.1" customHeight="1" x14ac:dyDescent="0.15">
      <c r="A17" s="193"/>
      <c r="B17" s="194"/>
      <c r="C17" s="202">
        <v>3</v>
      </c>
      <c r="D17" s="191" t="s">
        <v>386</v>
      </c>
      <c r="E17" s="185" t="s">
        <v>5</v>
      </c>
      <c r="F17" s="204" t="s">
        <v>2691</v>
      </c>
      <c r="G17" s="206" t="s">
        <v>2692</v>
      </c>
      <c r="H17" s="178"/>
      <c r="I17" s="174" t="s">
        <v>386</v>
      </c>
      <c r="J17" s="206" t="s">
        <v>8052</v>
      </c>
      <c r="K17" s="212" t="s">
        <v>83</v>
      </c>
      <c r="L17" s="212" t="s">
        <v>21</v>
      </c>
      <c r="M17" s="174" t="s">
        <v>16</v>
      </c>
    </row>
    <row r="18" spans="1:13" s="7" customFormat="1" ht="44.1" customHeight="1" x14ac:dyDescent="0.15">
      <c r="A18" s="193"/>
      <c r="B18" s="194"/>
      <c r="C18" s="177"/>
      <c r="D18" s="194"/>
      <c r="E18" s="171" t="s">
        <v>6</v>
      </c>
      <c r="F18" s="191" t="s">
        <v>2694</v>
      </c>
      <c r="G18" s="206" t="s">
        <v>387</v>
      </c>
      <c r="H18" s="178"/>
      <c r="I18" s="178"/>
      <c r="J18" s="206" t="s">
        <v>3816</v>
      </c>
      <c r="K18" s="217" t="s">
        <v>32</v>
      </c>
      <c r="L18" s="217" t="s">
        <v>17</v>
      </c>
      <c r="M18" s="178"/>
    </row>
    <row r="19" spans="1:13" s="7" customFormat="1" ht="56.1" customHeight="1" x14ac:dyDescent="0.15">
      <c r="A19" s="193"/>
      <c r="B19" s="194"/>
      <c r="C19" s="177"/>
      <c r="D19" s="194"/>
      <c r="E19" s="180"/>
      <c r="F19" s="194"/>
      <c r="G19" s="206" t="s">
        <v>2696</v>
      </c>
      <c r="H19" s="178"/>
      <c r="I19" s="178"/>
      <c r="J19" s="206" t="s">
        <v>8053</v>
      </c>
      <c r="K19" s="268"/>
      <c r="L19" s="240"/>
      <c r="M19" s="178"/>
    </row>
    <row r="20" spans="1:13" s="7" customFormat="1" ht="68.099999999999994" customHeight="1" x14ac:dyDescent="0.15">
      <c r="A20" s="193"/>
      <c r="B20" s="194"/>
      <c r="C20" s="177"/>
      <c r="D20" s="194"/>
      <c r="E20" s="180"/>
      <c r="F20" s="194"/>
      <c r="G20" s="206" t="s">
        <v>2697</v>
      </c>
      <c r="H20" s="178"/>
      <c r="I20" s="178"/>
      <c r="J20" s="206" t="s">
        <v>2697</v>
      </c>
      <c r="K20" s="212" t="s">
        <v>261</v>
      </c>
      <c r="L20" s="240"/>
      <c r="M20" s="178"/>
    </row>
    <row r="21" spans="1:13" s="7" customFormat="1" ht="68.099999999999994" customHeight="1" x14ac:dyDescent="0.15">
      <c r="A21" s="193"/>
      <c r="B21" s="194"/>
      <c r="C21" s="177"/>
      <c r="D21" s="194"/>
      <c r="E21" s="197"/>
      <c r="F21" s="198"/>
      <c r="G21" s="206" t="s">
        <v>262</v>
      </c>
      <c r="H21" s="178"/>
      <c r="I21" s="178"/>
      <c r="J21" s="206" t="s">
        <v>262</v>
      </c>
      <c r="K21" s="212" t="s">
        <v>263</v>
      </c>
      <c r="L21" s="240"/>
      <c r="M21" s="178"/>
    </row>
    <row r="22" spans="1:13" s="7" customFormat="1" ht="44.1" customHeight="1" x14ac:dyDescent="0.15">
      <c r="A22" s="193"/>
      <c r="B22" s="194"/>
      <c r="C22" s="177"/>
      <c r="D22" s="194"/>
      <c r="E22" s="171" t="s">
        <v>7</v>
      </c>
      <c r="F22" s="191" t="s">
        <v>2700</v>
      </c>
      <c r="G22" s="206" t="s">
        <v>388</v>
      </c>
      <c r="H22" s="178"/>
      <c r="I22" s="178"/>
      <c r="J22" s="206" t="s">
        <v>8054</v>
      </c>
      <c r="K22" s="212" t="s">
        <v>80</v>
      </c>
      <c r="L22" s="240"/>
      <c r="M22" s="178"/>
    </row>
    <row r="23" spans="1:13" s="7" customFormat="1" ht="32.1" customHeight="1" x14ac:dyDescent="0.15">
      <c r="A23" s="193"/>
      <c r="B23" s="194"/>
      <c r="C23" s="177"/>
      <c r="D23" s="194"/>
      <c r="E23" s="197"/>
      <c r="F23" s="198"/>
      <c r="G23" s="206" t="s">
        <v>389</v>
      </c>
      <c r="H23" s="178"/>
      <c r="I23" s="178"/>
      <c r="J23" s="206" t="s">
        <v>389</v>
      </c>
      <c r="K23" s="212" t="s">
        <v>379</v>
      </c>
      <c r="L23" s="240"/>
      <c r="M23" s="178"/>
    </row>
    <row r="24" spans="1:13" s="7" customFormat="1" ht="56.1" customHeight="1" x14ac:dyDescent="0.15">
      <c r="A24" s="193"/>
      <c r="B24" s="194"/>
      <c r="C24" s="177"/>
      <c r="D24" s="194"/>
      <c r="E24" s="185" t="s">
        <v>8</v>
      </c>
      <c r="F24" s="204" t="s">
        <v>390</v>
      </c>
      <c r="G24" s="206" t="s">
        <v>2701</v>
      </c>
      <c r="H24" s="178"/>
      <c r="I24" s="178"/>
      <c r="J24" s="206" t="s">
        <v>8055</v>
      </c>
      <c r="K24" s="212" t="s">
        <v>85</v>
      </c>
      <c r="L24" s="240"/>
      <c r="M24" s="178"/>
    </row>
    <row r="25" spans="1:13" s="7" customFormat="1" ht="44.1" customHeight="1" x14ac:dyDescent="0.15">
      <c r="A25" s="193"/>
      <c r="B25" s="194"/>
      <c r="C25" s="177"/>
      <c r="D25" s="194"/>
      <c r="E25" s="171" t="s">
        <v>9</v>
      </c>
      <c r="F25" s="191" t="s">
        <v>2702</v>
      </c>
      <c r="G25" s="206" t="s">
        <v>86</v>
      </c>
      <c r="H25" s="178"/>
      <c r="I25" s="178"/>
      <c r="J25" s="206" t="s">
        <v>8056</v>
      </c>
      <c r="K25" s="217" t="s">
        <v>32</v>
      </c>
      <c r="L25" s="240"/>
      <c r="M25" s="178"/>
    </row>
    <row r="26" spans="1:13" s="7" customFormat="1" ht="32.1" customHeight="1" x14ac:dyDescent="0.15">
      <c r="A26" s="193"/>
      <c r="B26" s="194"/>
      <c r="C26" s="177"/>
      <c r="D26" s="194"/>
      <c r="E26" s="180"/>
      <c r="F26" s="194"/>
      <c r="G26" s="206" t="s">
        <v>8057</v>
      </c>
      <c r="H26" s="178"/>
      <c r="I26" s="178"/>
      <c r="J26" s="206" t="s">
        <v>8058</v>
      </c>
      <c r="K26" s="268"/>
      <c r="L26" s="240"/>
      <c r="M26" s="178"/>
    </row>
    <row r="27" spans="1:13" s="7" customFormat="1" ht="44.1" customHeight="1" x14ac:dyDescent="0.15">
      <c r="A27" s="193"/>
      <c r="B27" s="194"/>
      <c r="C27" s="177"/>
      <c r="D27" s="194"/>
      <c r="E27" s="197"/>
      <c r="F27" s="198"/>
      <c r="G27" s="206" t="s">
        <v>6944</v>
      </c>
      <c r="H27" s="178"/>
      <c r="I27" s="178"/>
      <c r="J27" s="206" t="s">
        <v>8059</v>
      </c>
      <c r="K27" s="212" t="s">
        <v>80</v>
      </c>
      <c r="L27" s="240"/>
      <c r="M27" s="178"/>
    </row>
    <row r="28" spans="1:13" s="7" customFormat="1" ht="68.099999999999994" customHeight="1" x14ac:dyDescent="0.15">
      <c r="A28" s="193"/>
      <c r="B28" s="194"/>
      <c r="C28" s="177"/>
      <c r="D28" s="194"/>
      <c r="E28" s="171" t="s">
        <v>11</v>
      </c>
      <c r="F28" s="191" t="s">
        <v>2704</v>
      </c>
      <c r="G28" s="206" t="s">
        <v>2705</v>
      </c>
      <c r="H28" s="178"/>
      <c r="I28" s="178"/>
      <c r="J28" s="206" t="s">
        <v>8060</v>
      </c>
      <c r="K28" s="212" t="s">
        <v>85</v>
      </c>
      <c r="L28" s="240"/>
      <c r="M28" s="178"/>
    </row>
    <row r="29" spans="1:13" s="7" customFormat="1" ht="56.1" customHeight="1" x14ac:dyDescent="0.15">
      <c r="A29" s="193"/>
      <c r="B29" s="194"/>
      <c r="C29" s="184"/>
      <c r="D29" s="198"/>
      <c r="E29" s="197"/>
      <c r="F29" s="198"/>
      <c r="G29" s="206" t="s">
        <v>2711</v>
      </c>
      <c r="H29" s="178"/>
      <c r="I29" s="187"/>
      <c r="J29" s="206" t="s">
        <v>8061</v>
      </c>
      <c r="K29" s="212" t="s">
        <v>83</v>
      </c>
      <c r="L29" s="268"/>
      <c r="M29" s="187"/>
    </row>
    <row r="30" spans="1:13" s="7" customFormat="1" ht="44.1" customHeight="1" x14ac:dyDescent="0.15">
      <c r="A30" s="193"/>
      <c r="B30" s="194"/>
      <c r="C30" s="202">
        <v>4</v>
      </c>
      <c r="D30" s="191" t="s">
        <v>391</v>
      </c>
      <c r="E30" s="185" t="s">
        <v>7</v>
      </c>
      <c r="F30" s="204" t="s">
        <v>90</v>
      </c>
      <c r="G30" s="206" t="s">
        <v>2715</v>
      </c>
      <c r="H30" s="178"/>
      <c r="I30" s="174" t="s">
        <v>391</v>
      </c>
      <c r="J30" s="206" t="s">
        <v>8062</v>
      </c>
      <c r="K30" s="212" t="s">
        <v>85</v>
      </c>
      <c r="L30" s="174" t="s">
        <v>17</v>
      </c>
      <c r="M30" s="174" t="s">
        <v>16</v>
      </c>
    </row>
    <row r="31" spans="1:13" ht="32.1" customHeight="1" x14ac:dyDescent="0.15">
      <c r="A31" s="193"/>
      <c r="B31" s="194"/>
      <c r="C31" s="184"/>
      <c r="D31" s="198"/>
      <c r="E31" s="185" t="s">
        <v>9</v>
      </c>
      <c r="F31" s="204" t="s">
        <v>2717</v>
      </c>
      <c r="G31" s="206" t="s">
        <v>91</v>
      </c>
      <c r="H31" s="178"/>
      <c r="I31" s="187"/>
      <c r="J31" s="206" t="s">
        <v>8063</v>
      </c>
      <c r="K31" s="212" t="s">
        <v>83</v>
      </c>
      <c r="L31" s="187"/>
      <c r="M31" s="187"/>
    </row>
    <row r="32" spans="1:13" s="7" customFormat="1" ht="32.1" customHeight="1" x14ac:dyDescent="0.15">
      <c r="A32" s="193"/>
      <c r="B32" s="194"/>
      <c r="C32" s="202">
        <v>6</v>
      </c>
      <c r="D32" s="191" t="s">
        <v>2718</v>
      </c>
      <c r="E32" s="171" t="s">
        <v>5</v>
      </c>
      <c r="F32" s="191" t="s">
        <v>93</v>
      </c>
      <c r="G32" s="206" t="s">
        <v>2719</v>
      </c>
      <c r="H32" s="178"/>
      <c r="I32" s="174" t="s">
        <v>2718</v>
      </c>
      <c r="J32" s="206" t="s">
        <v>8064</v>
      </c>
      <c r="K32" s="174" t="s">
        <v>85</v>
      </c>
      <c r="L32" s="217" t="s">
        <v>17</v>
      </c>
      <c r="M32" s="174" t="s">
        <v>16</v>
      </c>
    </row>
    <row r="33" spans="1:13" s="7" customFormat="1" ht="32.1" customHeight="1" x14ac:dyDescent="0.15">
      <c r="A33" s="193"/>
      <c r="B33" s="194"/>
      <c r="C33" s="184"/>
      <c r="D33" s="198"/>
      <c r="E33" s="197"/>
      <c r="F33" s="198"/>
      <c r="G33" s="206" t="s">
        <v>2721</v>
      </c>
      <c r="H33" s="178"/>
      <c r="I33" s="187"/>
      <c r="J33" s="206" t="s">
        <v>8065</v>
      </c>
      <c r="K33" s="187"/>
      <c r="L33" s="187"/>
      <c r="M33" s="187"/>
    </row>
    <row r="34" spans="1:13" s="7" customFormat="1" ht="68.099999999999994" customHeight="1" x14ac:dyDescent="0.15">
      <c r="A34" s="193"/>
      <c r="B34" s="194"/>
      <c r="C34" s="202">
        <v>7</v>
      </c>
      <c r="D34" s="191" t="s">
        <v>2723</v>
      </c>
      <c r="E34" s="185" t="s">
        <v>5</v>
      </c>
      <c r="F34" s="204" t="s">
        <v>2724</v>
      </c>
      <c r="G34" s="206" t="s">
        <v>2725</v>
      </c>
      <c r="H34" s="178"/>
      <c r="I34" s="174" t="s">
        <v>2723</v>
      </c>
      <c r="J34" s="206" t="s">
        <v>8066</v>
      </c>
      <c r="K34" s="206" t="s">
        <v>2726</v>
      </c>
      <c r="L34" s="217" t="s">
        <v>17</v>
      </c>
      <c r="M34" s="174" t="s">
        <v>16</v>
      </c>
    </row>
    <row r="35" spans="1:13" s="7" customFormat="1" ht="44.1" customHeight="1" x14ac:dyDescent="0.15">
      <c r="A35" s="193"/>
      <c r="B35" s="194"/>
      <c r="C35" s="177"/>
      <c r="D35" s="194"/>
      <c r="E35" s="171" t="s">
        <v>6</v>
      </c>
      <c r="F35" s="191" t="s">
        <v>2727</v>
      </c>
      <c r="G35" s="206" t="s">
        <v>2728</v>
      </c>
      <c r="H35" s="178"/>
      <c r="I35" s="178"/>
      <c r="J35" s="206" t="s">
        <v>8067</v>
      </c>
      <c r="K35" s="174" t="s">
        <v>83</v>
      </c>
      <c r="L35" s="240"/>
      <c r="M35" s="178"/>
    </row>
    <row r="36" spans="1:13" s="7" customFormat="1" ht="44.1" customHeight="1" x14ac:dyDescent="0.15">
      <c r="A36" s="193"/>
      <c r="B36" s="194"/>
      <c r="C36" s="177"/>
      <c r="D36" s="194"/>
      <c r="E36" s="180"/>
      <c r="F36" s="194"/>
      <c r="G36" s="206" t="s">
        <v>2730</v>
      </c>
      <c r="H36" s="178"/>
      <c r="I36" s="178"/>
      <c r="J36" s="206" t="s">
        <v>8068</v>
      </c>
      <c r="K36" s="178"/>
      <c r="L36" s="240"/>
      <c r="M36" s="178"/>
    </row>
    <row r="37" spans="1:13" s="7" customFormat="1" ht="44.1" customHeight="1" x14ac:dyDescent="0.15">
      <c r="A37" s="193"/>
      <c r="B37" s="194"/>
      <c r="C37" s="177"/>
      <c r="D37" s="194"/>
      <c r="E37" s="180"/>
      <c r="F37" s="194"/>
      <c r="G37" s="206" t="s">
        <v>2732</v>
      </c>
      <c r="H37" s="178"/>
      <c r="I37" s="178"/>
      <c r="J37" s="206" t="s">
        <v>8069</v>
      </c>
      <c r="K37" s="178"/>
      <c r="L37" s="240"/>
      <c r="M37" s="178"/>
    </row>
    <row r="38" spans="1:13" s="7" customFormat="1" ht="44.1" customHeight="1" x14ac:dyDescent="0.15">
      <c r="A38" s="193"/>
      <c r="B38" s="194"/>
      <c r="C38" s="177"/>
      <c r="D38" s="194"/>
      <c r="E38" s="180"/>
      <c r="F38" s="194"/>
      <c r="G38" s="206" t="s">
        <v>2734</v>
      </c>
      <c r="H38" s="178"/>
      <c r="I38" s="178"/>
      <c r="J38" s="206" t="s">
        <v>8070</v>
      </c>
      <c r="K38" s="178"/>
      <c r="L38" s="240"/>
      <c r="M38" s="178"/>
    </row>
    <row r="39" spans="1:13" s="7" customFormat="1" ht="44.1" customHeight="1" x14ac:dyDescent="0.15">
      <c r="A39" s="193"/>
      <c r="B39" s="194"/>
      <c r="C39" s="177"/>
      <c r="D39" s="194"/>
      <c r="E39" s="197"/>
      <c r="F39" s="198"/>
      <c r="G39" s="206" t="s">
        <v>2735</v>
      </c>
      <c r="H39" s="178"/>
      <c r="I39" s="178"/>
      <c r="J39" s="206" t="s">
        <v>8071</v>
      </c>
      <c r="K39" s="187"/>
      <c r="L39" s="240"/>
      <c r="M39" s="178"/>
    </row>
    <row r="40" spans="1:13" s="7" customFormat="1" ht="32.1" customHeight="1" x14ac:dyDescent="0.15">
      <c r="A40" s="193"/>
      <c r="B40" s="194"/>
      <c r="C40" s="177"/>
      <c r="D40" s="194"/>
      <c r="E40" s="171" t="s">
        <v>8</v>
      </c>
      <c r="F40" s="191" t="s">
        <v>2738</v>
      </c>
      <c r="G40" s="206" t="s">
        <v>2741</v>
      </c>
      <c r="H40" s="178"/>
      <c r="I40" s="178"/>
      <c r="J40" s="206" t="s">
        <v>2741</v>
      </c>
      <c r="K40" s="217" t="s">
        <v>379</v>
      </c>
      <c r="L40" s="240"/>
      <c r="M40" s="178"/>
    </row>
    <row r="41" spans="1:13" s="7" customFormat="1" ht="32.1" customHeight="1" x14ac:dyDescent="0.15">
      <c r="A41" s="193"/>
      <c r="B41" s="194"/>
      <c r="C41" s="177"/>
      <c r="D41" s="194"/>
      <c r="E41" s="180"/>
      <c r="F41" s="194"/>
      <c r="G41" s="206" t="s">
        <v>2743</v>
      </c>
      <c r="H41" s="178"/>
      <c r="I41" s="178"/>
      <c r="J41" s="206" t="s">
        <v>2743</v>
      </c>
      <c r="K41" s="268"/>
      <c r="L41" s="240"/>
      <c r="M41" s="178"/>
    </row>
    <row r="42" spans="1:13" s="7" customFormat="1" ht="56.1" customHeight="1" x14ac:dyDescent="0.15">
      <c r="A42" s="193"/>
      <c r="B42" s="194"/>
      <c r="C42" s="177"/>
      <c r="D42" s="194"/>
      <c r="E42" s="180"/>
      <c r="F42" s="194"/>
      <c r="G42" s="206" t="s">
        <v>396</v>
      </c>
      <c r="H42" s="178"/>
      <c r="I42" s="178"/>
      <c r="J42" s="206" t="s">
        <v>396</v>
      </c>
      <c r="K42" s="206" t="s">
        <v>2746</v>
      </c>
      <c r="L42" s="240"/>
      <c r="M42" s="178"/>
    </row>
    <row r="43" spans="1:13" s="7" customFormat="1" ht="32.1" customHeight="1" x14ac:dyDescent="0.15">
      <c r="A43" s="193"/>
      <c r="B43" s="194"/>
      <c r="C43" s="184"/>
      <c r="D43" s="198"/>
      <c r="E43" s="197"/>
      <c r="F43" s="198"/>
      <c r="G43" s="206" t="s">
        <v>397</v>
      </c>
      <c r="H43" s="178"/>
      <c r="I43" s="187"/>
      <c r="J43" s="206" t="s">
        <v>397</v>
      </c>
      <c r="K43" s="212" t="s">
        <v>379</v>
      </c>
      <c r="L43" s="268"/>
      <c r="M43" s="187"/>
    </row>
    <row r="44" spans="1:13" s="7" customFormat="1" ht="56.1" customHeight="1" x14ac:dyDescent="0.15">
      <c r="A44" s="193"/>
      <c r="B44" s="194"/>
      <c r="C44" s="202">
        <v>9</v>
      </c>
      <c r="D44" s="191" t="s">
        <v>2753</v>
      </c>
      <c r="E44" s="185" t="s">
        <v>5</v>
      </c>
      <c r="F44" s="204" t="s">
        <v>2754</v>
      </c>
      <c r="G44" s="206" t="s">
        <v>2755</v>
      </c>
      <c r="H44" s="178"/>
      <c r="I44" s="174" t="s">
        <v>6956</v>
      </c>
      <c r="J44" s="206" t="s">
        <v>8072</v>
      </c>
      <c r="K44" s="212" t="s">
        <v>83</v>
      </c>
      <c r="L44" s="174" t="s">
        <v>17</v>
      </c>
      <c r="M44" s="174" t="s">
        <v>16</v>
      </c>
    </row>
    <row r="45" spans="1:13" s="7" customFormat="1" ht="56.1" customHeight="1" x14ac:dyDescent="0.15">
      <c r="A45" s="193"/>
      <c r="B45" s="194"/>
      <c r="C45" s="177"/>
      <c r="D45" s="194"/>
      <c r="E45" s="185" t="s">
        <v>6</v>
      </c>
      <c r="F45" s="204" t="s">
        <v>2757</v>
      </c>
      <c r="G45" s="206" t="s">
        <v>394</v>
      </c>
      <c r="H45" s="178"/>
      <c r="I45" s="178"/>
      <c r="J45" s="206" t="s">
        <v>95</v>
      </c>
      <c r="K45" s="212" t="s">
        <v>2746</v>
      </c>
      <c r="L45" s="178"/>
      <c r="M45" s="178"/>
    </row>
    <row r="46" spans="1:13" s="7" customFormat="1" ht="32.1" customHeight="1" x14ac:dyDescent="0.15">
      <c r="A46" s="201"/>
      <c r="B46" s="198"/>
      <c r="C46" s="184"/>
      <c r="D46" s="198"/>
      <c r="E46" s="171" t="s">
        <v>7</v>
      </c>
      <c r="F46" s="204" t="s">
        <v>2758</v>
      </c>
      <c r="G46" s="206" t="s">
        <v>2759</v>
      </c>
      <c r="H46" s="187"/>
      <c r="I46" s="187"/>
      <c r="J46" s="206" t="s">
        <v>8073</v>
      </c>
      <c r="K46" s="212" t="s">
        <v>85</v>
      </c>
      <c r="L46" s="187"/>
      <c r="M46" s="187"/>
    </row>
    <row r="47" spans="1:13" s="7" customFormat="1" ht="32.1" customHeight="1" x14ac:dyDescent="0.15">
      <c r="A47" s="190">
        <v>51</v>
      </c>
      <c r="B47" s="191" t="s">
        <v>398</v>
      </c>
      <c r="C47" s="242">
        <v>1</v>
      </c>
      <c r="D47" s="204" t="s">
        <v>398</v>
      </c>
      <c r="E47" s="185"/>
      <c r="F47" s="204" t="s">
        <v>3914</v>
      </c>
      <c r="G47" s="206" t="s">
        <v>3915</v>
      </c>
      <c r="H47" s="174" t="s">
        <v>398</v>
      </c>
      <c r="I47" s="206" t="s">
        <v>398</v>
      </c>
      <c r="J47" s="206" t="s">
        <v>8074</v>
      </c>
      <c r="K47" s="206" t="s">
        <v>85</v>
      </c>
      <c r="L47" s="206" t="s">
        <v>17</v>
      </c>
      <c r="M47" s="181" t="s">
        <v>16</v>
      </c>
    </row>
    <row r="48" spans="1:13" s="7" customFormat="1" ht="32.1" customHeight="1" x14ac:dyDescent="0.15">
      <c r="A48" s="193"/>
      <c r="B48" s="194"/>
      <c r="C48" s="202">
        <v>4</v>
      </c>
      <c r="D48" s="191" t="s">
        <v>399</v>
      </c>
      <c r="E48" s="171" t="s">
        <v>8075</v>
      </c>
      <c r="F48" s="191" t="s">
        <v>3928</v>
      </c>
      <c r="G48" s="206" t="s">
        <v>8076</v>
      </c>
      <c r="H48" s="178"/>
      <c r="I48" s="174" t="s">
        <v>399</v>
      </c>
      <c r="J48" s="206" t="s">
        <v>8077</v>
      </c>
      <c r="K48" s="206" t="s">
        <v>80</v>
      </c>
      <c r="L48" s="174" t="s">
        <v>17</v>
      </c>
      <c r="M48" s="174" t="s">
        <v>16</v>
      </c>
    </row>
    <row r="49" spans="1:13" s="7" customFormat="1" ht="32.1" customHeight="1" x14ac:dyDescent="0.15">
      <c r="A49" s="201"/>
      <c r="B49" s="198"/>
      <c r="C49" s="184"/>
      <c r="D49" s="198"/>
      <c r="E49" s="197"/>
      <c r="F49" s="198"/>
      <c r="G49" s="206" t="s">
        <v>3929</v>
      </c>
      <c r="H49" s="187"/>
      <c r="I49" s="187"/>
      <c r="J49" s="206" t="s">
        <v>513</v>
      </c>
      <c r="K49" s="206" t="s">
        <v>379</v>
      </c>
      <c r="L49" s="187"/>
      <c r="M49" s="187"/>
    </row>
    <row r="50" spans="1:13" ht="44.1" customHeight="1" x14ac:dyDescent="0.15">
      <c r="A50" s="190">
        <v>52</v>
      </c>
      <c r="B50" s="169" t="s">
        <v>2761</v>
      </c>
      <c r="C50" s="242">
        <v>1</v>
      </c>
      <c r="D50" s="186" t="s">
        <v>2761</v>
      </c>
      <c r="E50" s="185" t="s">
        <v>7</v>
      </c>
      <c r="F50" s="186" t="s">
        <v>3931</v>
      </c>
      <c r="G50" s="206" t="s">
        <v>6964</v>
      </c>
      <c r="H50" s="174" t="s">
        <v>2761</v>
      </c>
      <c r="I50" s="206" t="s">
        <v>2761</v>
      </c>
      <c r="J50" s="206" t="s">
        <v>3937</v>
      </c>
      <c r="K50" s="206" t="s">
        <v>6965</v>
      </c>
      <c r="L50" s="206" t="s">
        <v>17</v>
      </c>
      <c r="M50" s="181" t="s">
        <v>16</v>
      </c>
    </row>
    <row r="51" spans="1:13" s="7" customFormat="1" ht="44.1" customHeight="1" x14ac:dyDescent="0.15">
      <c r="A51" s="193"/>
      <c r="B51" s="176"/>
      <c r="C51" s="242">
        <v>2</v>
      </c>
      <c r="D51" s="186" t="s">
        <v>400</v>
      </c>
      <c r="E51" s="185" t="s">
        <v>5</v>
      </c>
      <c r="F51" s="186" t="s">
        <v>2762</v>
      </c>
      <c r="G51" s="206" t="s">
        <v>5095</v>
      </c>
      <c r="H51" s="178"/>
      <c r="I51" s="206" t="s">
        <v>342</v>
      </c>
      <c r="J51" s="206" t="s">
        <v>8078</v>
      </c>
      <c r="K51" s="206" t="s">
        <v>85</v>
      </c>
      <c r="L51" s="206" t="s">
        <v>17</v>
      </c>
      <c r="M51" s="181" t="s">
        <v>16</v>
      </c>
    </row>
    <row r="52" spans="1:13" s="7" customFormat="1" ht="44.1" customHeight="1" x14ac:dyDescent="0.15">
      <c r="A52" s="193"/>
      <c r="B52" s="176"/>
      <c r="C52" s="202">
        <v>3</v>
      </c>
      <c r="D52" s="169" t="s">
        <v>344</v>
      </c>
      <c r="E52" s="171" t="s">
        <v>5</v>
      </c>
      <c r="F52" s="169" t="s">
        <v>3944</v>
      </c>
      <c r="G52" s="206" t="s">
        <v>3945</v>
      </c>
      <c r="H52" s="178"/>
      <c r="I52" s="174" t="s">
        <v>344</v>
      </c>
      <c r="J52" s="206" t="s">
        <v>8079</v>
      </c>
      <c r="K52" s="206" t="s">
        <v>85</v>
      </c>
      <c r="L52" s="174" t="s">
        <v>17</v>
      </c>
      <c r="M52" s="174" t="s">
        <v>16</v>
      </c>
    </row>
    <row r="53" spans="1:13" s="7" customFormat="1" ht="32.1" customHeight="1" x14ac:dyDescent="0.15">
      <c r="A53" s="193"/>
      <c r="B53" s="176"/>
      <c r="C53" s="177"/>
      <c r="D53" s="176"/>
      <c r="E53" s="180"/>
      <c r="F53" s="176"/>
      <c r="G53" s="206" t="s">
        <v>3950</v>
      </c>
      <c r="H53" s="178"/>
      <c r="I53" s="178"/>
      <c r="J53" s="206" t="s">
        <v>8080</v>
      </c>
      <c r="K53" s="174" t="s">
        <v>32</v>
      </c>
      <c r="L53" s="178"/>
      <c r="M53" s="178"/>
    </row>
    <row r="54" spans="1:13" s="7" customFormat="1" ht="32.1" customHeight="1" x14ac:dyDescent="0.15">
      <c r="A54" s="193"/>
      <c r="B54" s="176"/>
      <c r="C54" s="180"/>
      <c r="D54" s="176"/>
      <c r="E54" s="197"/>
      <c r="F54" s="183"/>
      <c r="G54" s="206" t="s">
        <v>8081</v>
      </c>
      <c r="H54" s="178"/>
      <c r="I54" s="178"/>
      <c r="J54" s="206" t="s">
        <v>8082</v>
      </c>
      <c r="K54" s="187"/>
      <c r="L54" s="178"/>
      <c r="M54" s="178"/>
    </row>
    <row r="55" spans="1:13" s="7" customFormat="1" ht="44.1" customHeight="1" x14ac:dyDescent="0.15">
      <c r="A55" s="193"/>
      <c r="B55" s="176"/>
      <c r="C55" s="180"/>
      <c r="D55" s="176"/>
      <c r="E55" s="185" t="s">
        <v>8</v>
      </c>
      <c r="F55" s="186" t="s">
        <v>3969</v>
      </c>
      <c r="G55" s="206" t="s">
        <v>3970</v>
      </c>
      <c r="H55" s="178"/>
      <c r="I55" s="178"/>
      <c r="J55" s="206" t="s">
        <v>8083</v>
      </c>
      <c r="K55" s="206" t="s">
        <v>85</v>
      </c>
      <c r="L55" s="178"/>
      <c r="M55" s="178"/>
    </row>
    <row r="56" spans="1:13" s="7" customFormat="1" ht="32.1" customHeight="1" x14ac:dyDescent="0.15">
      <c r="A56" s="193"/>
      <c r="B56" s="176"/>
      <c r="C56" s="197"/>
      <c r="D56" s="183"/>
      <c r="E56" s="185" t="s">
        <v>11</v>
      </c>
      <c r="F56" s="186" t="s">
        <v>5536</v>
      </c>
      <c r="G56" s="206" t="s">
        <v>5539</v>
      </c>
      <c r="H56" s="178"/>
      <c r="I56" s="187"/>
      <c r="J56" s="206" t="s">
        <v>8084</v>
      </c>
      <c r="K56" s="206" t="s">
        <v>32</v>
      </c>
      <c r="L56" s="187"/>
      <c r="M56" s="187"/>
    </row>
    <row r="57" spans="1:13" s="7" customFormat="1" ht="44.1" customHeight="1" x14ac:dyDescent="0.15">
      <c r="A57" s="193"/>
      <c r="B57" s="176"/>
      <c r="C57" s="242">
        <v>4</v>
      </c>
      <c r="D57" s="204" t="s">
        <v>3989</v>
      </c>
      <c r="E57" s="185" t="s">
        <v>5</v>
      </c>
      <c r="F57" s="204" t="s">
        <v>3990</v>
      </c>
      <c r="G57" s="206" t="s">
        <v>5541</v>
      </c>
      <c r="H57" s="178"/>
      <c r="I57" s="206" t="s">
        <v>6970</v>
      </c>
      <c r="J57" s="206" t="s">
        <v>8085</v>
      </c>
      <c r="K57" s="206" t="s">
        <v>85</v>
      </c>
      <c r="L57" s="206" t="s">
        <v>17</v>
      </c>
      <c r="M57" s="181" t="s">
        <v>16</v>
      </c>
    </row>
    <row r="58" spans="1:13" s="7" customFormat="1" ht="44.1" customHeight="1" x14ac:dyDescent="0.15">
      <c r="A58" s="193"/>
      <c r="B58" s="194"/>
      <c r="C58" s="202">
        <v>5</v>
      </c>
      <c r="D58" s="191" t="s">
        <v>3994</v>
      </c>
      <c r="E58" s="185" t="s">
        <v>5</v>
      </c>
      <c r="F58" s="204" t="s">
        <v>3995</v>
      </c>
      <c r="G58" s="206" t="s">
        <v>5549</v>
      </c>
      <c r="H58" s="178"/>
      <c r="I58" s="174" t="s">
        <v>403</v>
      </c>
      <c r="J58" s="206" t="s">
        <v>8086</v>
      </c>
      <c r="K58" s="206" t="s">
        <v>85</v>
      </c>
      <c r="L58" s="174" t="s">
        <v>17</v>
      </c>
      <c r="M58" s="174" t="s">
        <v>16</v>
      </c>
    </row>
    <row r="59" spans="1:13" s="7" customFormat="1" ht="32.1" customHeight="1" x14ac:dyDescent="0.15">
      <c r="A59" s="193"/>
      <c r="B59" s="194"/>
      <c r="C59" s="197"/>
      <c r="D59" s="198"/>
      <c r="E59" s="171" t="s">
        <v>7</v>
      </c>
      <c r="F59" s="204" t="s">
        <v>5558</v>
      </c>
      <c r="G59" s="206" t="s">
        <v>5559</v>
      </c>
      <c r="H59" s="178"/>
      <c r="I59" s="187"/>
      <c r="J59" s="206" t="s">
        <v>8087</v>
      </c>
      <c r="K59" s="206" t="s">
        <v>85</v>
      </c>
      <c r="L59" s="187"/>
      <c r="M59" s="187"/>
    </row>
    <row r="60" spans="1:13" s="7" customFormat="1" ht="32.1" customHeight="1" x14ac:dyDescent="0.15">
      <c r="A60" s="201"/>
      <c r="B60" s="198"/>
      <c r="C60" s="242">
        <v>7</v>
      </c>
      <c r="D60" s="204" t="s">
        <v>404</v>
      </c>
      <c r="E60" s="185"/>
      <c r="F60" s="204" t="s">
        <v>2764</v>
      </c>
      <c r="G60" s="206" t="s">
        <v>4004</v>
      </c>
      <c r="H60" s="187"/>
      <c r="I60" s="206" t="s">
        <v>404</v>
      </c>
      <c r="J60" s="206" t="s">
        <v>8088</v>
      </c>
      <c r="K60" s="212" t="s">
        <v>85</v>
      </c>
      <c r="L60" s="206" t="s">
        <v>17</v>
      </c>
      <c r="M60" s="181" t="s">
        <v>16</v>
      </c>
    </row>
    <row r="61" spans="1:13" ht="32.1" customHeight="1" x14ac:dyDescent="0.15">
      <c r="A61" s="190">
        <v>53</v>
      </c>
      <c r="B61" s="191" t="s">
        <v>2769</v>
      </c>
      <c r="C61" s="202">
        <v>2</v>
      </c>
      <c r="D61" s="191" t="s">
        <v>2777</v>
      </c>
      <c r="E61" s="185" t="s">
        <v>5</v>
      </c>
      <c r="F61" s="204" t="s">
        <v>4034</v>
      </c>
      <c r="G61" s="206" t="s">
        <v>4038</v>
      </c>
      <c r="H61" s="174" t="s">
        <v>2769</v>
      </c>
      <c r="I61" s="174" t="s">
        <v>2777</v>
      </c>
      <c r="J61" s="206" t="s">
        <v>8089</v>
      </c>
      <c r="K61" s="212" t="s">
        <v>83</v>
      </c>
      <c r="L61" s="174" t="s">
        <v>17</v>
      </c>
      <c r="M61" s="174" t="s">
        <v>16</v>
      </c>
    </row>
    <row r="62" spans="1:13" ht="32.1" customHeight="1" x14ac:dyDescent="0.15">
      <c r="A62" s="193"/>
      <c r="B62" s="194"/>
      <c r="C62" s="184"/>
      <c r="D62" s="198"/>
      <c r="E62" s="185" t="s">
        <v>7</v>
      </c>
      <c r="F62" s="204" t="s">
        <v>2778</v>
      </c>
      <c r="G62" s="206" t="s">
        <v>2779</v>
      </c>
      <c r="H62" s="178"/>
      <c r="I62" s="187"/>
      <c r="J62" s="206" t="s">
        <v>8090</v>
      </c>
      <c r="K62" s="212" t="s">
        <v>85</v>
      </c>
      <c r="L62" s="187"/>
      <c r="M62" s="187"/>
    </row>
    <row r="63" spans="1:13" ht="32.1" customHeight="1" x14ac:dyDescent="0.15">
      <c r="A63" s="193"/>
      <c r="B63" s="194"/>
      <c r="C63" s="202">
        <v>3</v>
      </c>
      <c r="D63" s="191" t="s">
        <v>406</v>
      </c>
      <c r="E63" s="171" t="s">
        <v>5</v>
      </c>
      <c r="F63" s="191" t="s">
        <v>2781</v>
      </c>
      <c r="G63" s="206" t="s">
        <v>319</v>
      </c>
      <c r="H63" s="178"/>
      <c r="I63" s="174" t="s">
        <v>406</v>
      </c>
      <c r="J63" s="206" t="s">
        <v>8091</v>
      </c>
      <c r="K63" s="217" t="s">
        <v>83</v>
      </c>
      <c r="L63" s="174" t="s">
        <v>17</v>
      </c>
      <c r="M63" s="174" t="s">
        <v>16</v>
      </c>
    </row>
    <row r="64" spans="1:13" ht="44.1" customHeight="1" x14ac:dyDescent="0.15">
      <c r="A64" s="193"/>
      <c r="B64" s="194"/>
      <c r="C64" s="177"/>
      <c r="D64" s="194"/>
      <c r="E64" s="180"/>
      <c r="F64" s="194"/>
      <c r="G64" s="206" t="s">
        <v>5570</v>
      </c>
      <c r="H64" s="178"/>
      <c r="I64" s="178"/>
      <c r="J64" s="206" t="s">
        <v>8092</v>
      </c>
      <c r="K64" s="268"/>
      <c r="L64" s="178"/>
      <c r="M64" s="178"/>
    </row>
    <row r="65" spans="1:13" s="7" customFormat="1" ht="44.1" customHeight="1" x14ac:dyDescent="0.15">
      <c r="A65" s="193"/>
      <c r="B65" s="194"/>
      <c r="C65" s="177"/>
      <c r="D65" s="194"/>
      <c r="E65" s="180"/>
      <c r="F65" s="194"/>
      <c r="G65" s="206" t="s">
        <v>2782</v>
      </c>
      <c r="H65" s="178"/>
      <c r="I65" s="178"/>
      <c r="J65" s="206" t="s">
        <v>2782</v>
      </c>
      <c r="K65" s="212" t="s">
        <v>2784</v>
      </c>
      <c r="L65" s="178"/>
      <c r="M65" s="178"/>
    </row>
    <row r="66" spans="1:13" s="7" customFormat="1" ht="32.1" customHeight="1" x14ac:dyDescent="0.15">
      <c r="A66" s="193"/>
      <c r="B66" s="194"/>
      <c r="C66" s="177"/>
      <c r="D66" s="194"/>
      <c r="E66" s="197"/>
      <c r="F66" s="198"/>
      <c r="G66" s="206" t="s">
        <v>4061</v>
      </c>
      <c r="H66" s="178"/>
      <c r="I66" s="178"/>
      <c r="J66" s="206" t="s">
        <v>8093</v>
      </c>
      <c r="K66" s="212" t="s">
        <v>83</v>
      </c>
      <c r="L66" s="178"/>
      <c r="M66" s="178"/>
    </row>
    <row r="67" spans="1:13" s="7" customFormat="1" ht="32.1" customHeight="1" x14ac:dyDescent="0.15">
      <c r="A67" s="193"/>
      <c r="B67" s="194"/>
      <c r="C67" s="177"/>
      <c r="D67" s="194"/>
      <c r="E67" s="185" t="s">
        <v>6</v>
      </c>
      <c r="F67" s="204" t="s">
        <v>4075</v>
      </c>
      <c r="G67" s="206" t="s">
        <v>4076</v>
      </c>
      <c r="H67" s="178"/>
      <c r="I67" s="178"/>
      <c r="J67" s="206" t="s">
        <v>8094</v>
      </c>
      <c r="K67" s="217" t="s">
        <v>85</v>
      </c>
      <c r="L67" s="178"/>
      <c r="M67" s="178"/>
    </row>
    <row r="68" spans="1:13" s="7" customFormat="1" ht="32.1" customHeight="1" x14ac:dyDescent="0.15">
      <c r="A68" s="193"/>
      <c r="B68" s="194"/>
      <c r="C68" s="177"/>
      <c r="D68" s="194"/>
      <c r="E68" s="171" t="s">
        <v>8</v>
      </c>
      <c r="F68" s="191" t="s">
        <v>2787</v>
      </c>
      <c r="G68" s="206" t="s">
        <v>2788</v>
      </c>
      <c r="H68" s="178"/>
      <c r="I68" s="178"/>
      <c r="J68" s="206" t="s">
        <v>8095</v>
      </c>
      <c r="K68" s="268"/>
      <c r="L68" s="178"/>
      <c r="M68" s="178"/>
    </row>
    <row r="69" spans="1:13" s="7" customFormat="1" ht="32.1" customHeight="1" x14ac:dyDescent="0.15">
      <c r="A69" s="193"/>
      <c r="B69" s="194"/>
      <c r="C69" s="177"/>
      <c r="D69" s="194"/>
      <c r="E69" s="197"/>
      <c r="F69" s="198"/>
      <c r="G69" s="206" t="s">
        <v>2790</v>
      </c>
      <c r="H69" s="178"/>
      <c r="I69" s="178"/>
      <c r="J69" s="206" t="s">
        <v>8096</v>
      </c>
      <c r="K69" s="212" t="s">
        <v>83</v>
      </c>
      <c r="L69" s="178"/>
      <c r="M69" s="178"/>
    </row>
    <row r="70" spans="1:13" s="7" customFormat="1" ht="32.1" customHeight="1" x14ac:dyDescent="0.15">
      <c r="A70" s="193"/>
      <c r="B70" s="194"/>
      <c r="C70" s="177"/>
      <c r="D70" s="194"/>
      <c r="E70" s="171" t="s">
        <v>9</v>
      </c>
      <c r="F70" s="191" t="s">
        <v>2792</v>
      </c>
      <c r="G70" s="206" t="s">
        <v>4098</v>
      </c>
      <c r="H70" s="178"/>
      <c r="I70" s="178"/>
      <c r="J70" s="206" t="s">
        <v>8097</v>
      </c>
      <c r="K70" s="217" t="s">
        <v>85</v>
      </c>
      <c r="L70" s="178"/>
      <c r="M70" s="178"/>
    </row>
    <row r="71" spans="1:13" s="7" customFormat="1" ht="32.1" customHeight="1" x14ac:dyDescent="0.15">
      <c r="A71" s="193"/>
      <c r="B71" s="194"/>
      <c r="C71" s="177"/>
      <c r="D71" s="194"/>
      <c r="E71" s="180"/>
      <c r="F71" s="194"/>
      <c r="G71" s="206" t="s">
        <v>2793</v>
      </c>
      <c r="H71" s="178"/>
      <c r="I71" s="178"/>
      <c r="J71" s="206" t="s">
        <v>8098</v>
      </c>
      <c r="K71" s="240"/>
      <c r="L71" s="178"/>
      <c r="M71" s="178"/>
    </row>
    <row r="72" spans="1:13" s="7" customFormat="1" ht="32.1" customHeight="1" x14ac:dyDescent="0.15">
      <c r="A72" s="193"/>
      <c r="B72" s="194"/>
      <c r="C72" s="177"/>
      <c r="D72" s="194"/>
      <c r="E72" s="197"/>
      <c r="F72" s="198"/>
      <c r="G72" s="206" t="s">
        <v>2795</v>
      </c>
      <c r="H72" s="178"/>
      <c r="I72" s="178"/>
      <c r="J72" s="206" t="s">
        <v>8099</v>
      </c>
      <c r="K72" s="240"/>
      <c r="L72" s="178"/>
      <c r="M72" s="178"/>
    </row>
    <row r="73" spans="1:13" s="7" customFormat="1" ht="44.1" customHeight="1" x14ac:dyDescent="0.15">
      <c r="A73" s="193"/>
      <c r="B73" s="194"/>
      <c r="C73" s="177"/>
      <c r="D73" s="194"/>
      <c r="E73" s="171" t="s">
        <v>11</v>
      </c>
      <c r="F73" s="191" t="s">
        <v>2801</v>
      </c>
      <c r="G73" s="206" t="s">
        <v>2802</v>
      </c>
      <c r="H73" s="178"/>
      <c r="I73" s="178"/>
      <c r="J73" s="206" t="s">
        <v>8100</v>
      </c>
      <c r="K73" s="268"/>
      <c r="L73" s="178"/>
      <c r="M73" s="178"/>
    </row>
    <row r="74" spans="1:13" ht="56.1" customHeight="1" x14ac:dyDescent="0.15">
      <c r="A74" s="193"/>
      <c r="B74" s="194"/>
      <c r="C74" s="177"/>
      <c r="D74" s="194"/>
      <c r="E74" s="197"/>
      <c r="F74" s="198"/>
      <c r="G74" s="206" t="s">
        <v>2807</v>
      </c>
      <c r="H74" s="178"/>
      <c r="I74" s="178"/>
      <c r="J74" s="206" t="s">
        <v>2808</v>
      </c>
      <c r="K74" s="212" t="s">
        <v>2809</v>
      </c>
      <c r="L74" s="178"/>
      <c r="M74" s="178"/>
    </row>
    <row r="75" spans="1:13" s="7" customFormat="1" ht="32.1" customHeight="1" x14ac:dyDescent="0.15">
      <c r="A75" s="193"/>
      <c r="B75" s="194"/>
      <c r="C75" s="177"/>
      <c r="D75" s="194"/>
      <c r="E75" s="171" t="s">
        <v>12</v>
      </c>
      <c r="F75" s="191" t="s">
        <v>2810</v>
      </c>
      <c r="G75" s="206" t="s">
        <v>2811</v>
      </c>
      <c r="H75" s="178"/>
      <c r="I75" s="178"/>
      <c r="J75" s="206" t="s">
        <v>8101</v>
      </c>
      <c r="K75" s="212" t="s">
        <v>85</v>
      </c>
      <c r="L75" s="178"/>
      <c r="M75" s="178"/>
    </row>
    <row r="76" spans="1:13" s="7" customFormat="1" ht="32.1" customHeight="1" x14ac:dyDescent="0.15">
      <c r="A76" s="193"/>
      <c r="B76" s="194"/>
      <c r="C76" s="177"/>
      <c r="D76" s="194"/>
      <c r="E76" s="197"/>
      <c r="F76" s="198"/>
      <c r="G76" s="206" t="s">
        <v>2813</v>
      </c>
      <c r="H76" s="178"/>
      <c r="I76" s="178"/>
      <c r="J76" s="206" t="s">
        <v>8102</v>
      </c>
      <c r="K76" s="214" t="s">
        <v>80</v>
      </c>
      <c r="L76" s="178"/>
      <c r="M76" s="178"/>
    </row>
    <row r="77" spans="1:13" s="7" customFormat="1" ht="32.1" customHeight="1" x14ac:dyDescent="0.15">
      <c r="A77" s="193"/>
      <c r="B77" s="194"/>
      <c r="C77" s="177"/>
      <c r="D77" s="194"/>
      <c r="E77" s="185" t="s">
        <v>13</v>
      </c>
      <c r="F77" s="204" t="s">
        <v>2821</v>
      </c>
      <c r="G77" s="206" t="s">
        <v>2833</v>
      </c>
      <c r="H77" s="178"/>
      <c r="I77" s="178"/>
      <c r="J77" s="206" t="s">
        <v>8103</v>
      </c>
      <c r="K77" s="212" t="s">
        <v>85</v>
      </c>
      <c r="L77" s="178"/>
      <c r="M77" s="178"/>
    </row>
    <row r="78" spans="1:13" s="7" customFormat="1" ht="44.1" customHeight="1" x14ac:dyDescent="0.15">
      <c r="A78" s="193"/>
      <c r="B78" s="194"/>
      <c r="C78" s="177"/>
      <c r="D78" s="194"/>
      <c r="E78" s="185" t="s">
        <v>24</v>
      </c>
      <c r="F78" s="204" t="s">
        <v>104</v>
      </c>
      <c r="G78" s="206" t="s">
        <v>2845</v>
      </c>
      <c r="H78" s="178"/>
      <c r="I78" s="178"/>
      <c r="J78" s="206" t="s">
        <v>8104</v>
      </c>
      <c r="K78" s="212" t="s">
        <v>83</v>
      </c>
      <c r="L78" s="178"/>
      <c r="M78" s="178"/>
    </row>
    <row r="79" spans="1:13" s="7" customFormat="1" ht="44.1" customHeight="1" x14ac:dyDescent="0.15">
      <c r="A79" s="193"/>
      <c r="B79" s="194"/>
      <c r="C79" s="177"/>
      <c r="D79" s="194"/>
      <c r="E79" s="171" t="s">
        <v>25</v>
      </c>
      <c r="F79" s="191" t="s">
        <v>105</v>
      </c>
      <c r="G79" s="206" t="s">
        <v>2847</v>
      </c>
      <c r="H79" s="178"/>
      <c r="I79" s="178"/>
      <c r="J79" s="206" t="s">
        <v>8105</v>
      </c>
      <c r="K79" s="217" t="s">
        <v>85</v>
      </c>
      <c r="L79" s="178"/>
      <c r="M79" s="178"/>
    </row>
    <row r="80" spans="1:13" s="7" customFormat="1" ht="44.1" customHeight="1" x14ac:dyDescent="0.15">
      <c r="A80" s="201"/>
      <c r="B80" s="198"/>
      <c r="C80" s="184"/>
      <c r="D80" s="198"/>
      <c r="E80" s="197"/>
      <c r="F80" s="198"/>
      <c r="G80" s="206" t="s">
        <v>5130</v>
      </c>
      <c r="H80" s="187"/>
      <c r="I80" s="187"/>
      <c r="J80" s="206" t="s">
        <v>8106</v>
      </c>
      <c r="K80" s="268"/>
      <c r="L80" s="187"/>
      <c r="M80" s="187"/>
    </row>
    <row r="81" spans="1:13" s="7" customFormat="1" ht="32.1" customHeight="1" x14ac:dyDescent="0.15">
      <c r="A81" s="190">
        <v>54</v>
      </c>
      <c r="B81" s="191" t="s">
        <v>411</v>
      </c>
      <c r="C81" s="202">
        <v>1</v>
      </c>
      <c r="D81" s="191" t="s">
        <v>412</v>
      </c>
      <c r="E81" s="185" t="s">
        <v>7</v>
      </c>
      <c r="F81" s="204" t="s">
        <v>2857</v>
      </c>
      <c r="G81" s="206" t="s">
        <v>107</v>
      </c>
      <c r="H81" s="174" t="s">
        <v>411</v>
      </c>
      <c r="I81" s="174" t="s">
        <v>412</v>
      </c>
      <c r="J81" s="206" t="s">
        <v>8107</v>
      </c>
      <c r="K81" s="206" t="s">
        <v>85</v>
      </c>
      <c r="L81" s="174" t="s">
        <v>17</v>
      </c>
      <c r="M81" s="174" t="s">
        <v>16</v>
      </c>
    </row>
    <row r="82" spans="1:13" s="7" customFormat="1" ht="32.1" customHeight="1" x14ac:dyDescent="0.15">
      <c r="A82" s="193"/>
      <c r="B82" s="194"/>
      <c r="C82" s="177"/>
      <c r="D82" s="194"/>
      <c r="E82" s="185" t="s">
        <v>8</v>
      </c>
      <c r="F82" s="204" t="s">
        <v>2860</v>
      </c>
      <c r="G82" s="206" t="s">
        <v>108</v>
      </c>
      <c r="H82" s="178"/>
      <c r="I82" s="178"/>
      <c r="J82" s="206" t="s">
        <v>8108</v>
      </c>
      <c r="K82" s="212" t="s">
        <v>83</v>
      </c>
      <c r="L82" s="178"/>
      <c r="M82" s="178"/>
    </row>
    <row r="83" spans="1:13" s="7" customFormat="1" ht="32.1" customHeight="1" x14ac:dyDescent="0.15">
      <c r="A83" s="193"/>
      <c r="B83" s="194"/>
      <c r="C83" s="177"/>
      <c r="D83" s="194"/>
      <c r="E83" s="185" t="s">
        <v>11</v>
      </c>
      <c r="F83" s="204" t="s">
        <v>2863</v>
      </c>
      <c r="G83" s="206" t="s">
        <v>110</v>
      </c>
      <c r="H83" s="178"/>
      <c r="I83" s="178"/>
      <c r="J83" s="206" t="s">
        <v>8109</v>
      </c>
      <c r="K83" s="174" t="s">
        <v>85</v>
      </c>
      <c r="L83" s="178"/>
      <c r="M83" s="178"/>
    </row>
    <row r="84" spans="1:13" s="7" customFormat="1" ht="32.1" customHeight="1" x14ac:dyDescent="0.15">
      <c r="A84" s="193"/>
      <c r="B84" s="194"/>
      <c r="C84" s="177"/>
      <c r="D84" s="194"/>
      <c r="E84" s="185" t="s">
        <v>12</v>
      </c>
      <c r="F84" s="204" t="s">
        <v>2864</v>
      </c>
      <c r="G84" s="206" t="s">
        <v>111</v>
      </c>
      <c r="H84" s="178"/>
      <c r="I84" s="178"/>
      <c r="J84" s="206" t="s">
        <v>8110</v>
      </c>
      <c r="K84" s="187"/>
      <c r="L84" s="178"/>
      <c r="M84" s="178"/>
    </row>
    <row r="85" spans="1:13" ht="44.1" customHeight="1" x14ac:dyDescent="0.15">
      <c r="A85" s="193"/>
      <c r="B85" s="194"/>
      <c r="C85" s="177"/>
      <c r="D85" s="194"/>
      <c r="E85" s="185" t="s">
        <v>13</v>
      </c>
      <c r="F85" s="204" t="s">
        <v>4197</v>
      </c>
      <c r="G85" s="206" t="s">
        <v>5178</v>
      </c>
      <c r="H85" s="178"/>
      <c r="I85" s="178"/>
      <c r="J85" s="206" t="s">
        <v>8111</v>
      </c>
      <c r="K85" s="206" t="s">
        <v>83</v>
      </c>
      <c r="L85" s="178"/>
      <c r="M85" s="178"/>
    </row>
    <row r="86" spans="1:13" ht="32.1" customHeight="1" x14ac:dyDescent="0.15">
      <c r="A86" s="193"/>
      <c r="B86" s="194"/>
      <c r="C86" s="177"/>
      <c r="D86" s="194"/>
      <c r="E86" s="185" t="s">
        <v>14</v>
      </c>
      <c r="F86" s="204" t="s">
        <v>112</v>
      </c>
      <c r="G86" s="206" t="s">
        <v>113</v>
      </c>
      <c r="H86" s="178"/>
      <c r="I86" s="178"/>
      <c r="J86" s="206" t="s">
        <v>8112</v>
      </c>
      <c r="K86" s="206" t="s">
        <v>85</v>
      </c>
      <c r="L86" s="178"/>
      <c r="M86" s="178"/>
    </row>
    <row r="87" spans="1:13" ht="44.1" customHeight="1" x14ac:dyDescent="0.15">
      <c r="A87" s="193"/>
      <c r="B87" s="194"/>
      <c r="C87" s="177"/>
      <c r="D87" s="194"/>
      <c r="E87" s="171" t="s">
        <v>24</v>
      </c>
      <c r="F87" s="191" t="s">
        <v>26</v>
      </c>
      <c r="G87" s="206" t="s">
        <v>2871</v>
      </c>
      <c r="H87" s="178"/>
      <c r="I87" s="178"/>
      <c r="J87" s="206" t="s">
        <v>416</v>
      </c>
      <c r="K87" s="217" t="s">
        <v>2840</v>
      </c>
      <c r="L87" s="178"/>
      <c r="M87" s="178"/>
    </row>
    <row r="88" spans="1:13" ht="68.099999999999994" customHeight="1" x14ac:dyDescent="0.15">
      <c r="A88" s="193"/>
      <c r="B88" s="194"/>
      <c r="C88" s="177"/>
      <c r="D88" s="194"/>
      <c r="E88" s="197"/>
      <c r="F88" s="198"/>
      <c r="G88" s="206" t="s">
        <v>280</v>
      </c>
      <c r="H88" s="178"/>
      <c r="I88" s="178"/>
      <c r="J88" s="206" t="s">
        <v>8113</v>
      </c>
      <c r="K88" s="268"/>
      <c r="L88" s="178"/>
      <c r="M88" s="178"/>
    </row>
    <row r="89" spans="1:13" ht="32.1" customHeight="1" x14ac:dyDescent="0.15">
      <c r="A89" s="193"/>
      <c r="B89" s="194"/>
      <c r="C89" s="184"/>
      <c r="D89" s="198"/>
      <c r="E89" s="185" t="s">
        <v>25</v>
      </c>
      <c r="F89" s="204" t="s">
        <v>2874</v>
      </c>
      <c r="G89" s="206" t="s">
        <v>2875</v>
      </c>
      <c r="H89" s="178"/>
      <c r="I89" s="187"/>
      <c r="J89" s="206" t="s">
        <v>8114</v>
      </c>
      <c r="K89" s="212" t="s">
        <v>85</v>
      </c>
      <c r="L89" s="187"/>
      <c r="M89" s="187"/>
    </row>
    <row r="90" spans="1:13" ht="44.1" customHeight="1" x14ac:dyDescent="0.15">
      <c r="A90" s="193"/>
      <c r="B90" s="194"/>
      <c r="C90" s="202">
        <v>2</v>
      </c>
      <c r="D90" s="191" t="s">
        <v>418</v>
      </c>
      <c r="E90" s="185" t="s">
        <v>5</v>
      </c>
      <c r="F90" s="204" t="s">
        <v>2876</v>
      </c>
      <c r="G90" s="206" t="s">
        <v>115</v>
      </c>
      <c r="H90" s="178"/>
      <c r="I90" s="174" t="s">
        <v>418</v>
      </c>
      <c r="J90" s="206" t="s">
        <v>8115</v>
      </c>
      <c r="K90" s="217" t="s">
        <v>85</v>
      </c>
      <c r="L90" s="174" t="s">
        <v>17</v>
      </c>
      <c r="M90" s="174" t="s">
        <v>16</v>
      </c>
    </row>
    <row r="91" spans="1:13" s="7" customFormat="1" ht="32.1" customHeight="1" x14ac:dyDescent="0.15">
      <c r="A91" s="193"/>
      <c r="B91" s="194"/>
      <c r="C91" s="177"/>
      <c r="D91" s="194"/>
      <c r="E91" s="185" t="s">
        <v>6</v>
      </c>
      <c r="F91" s="204" t="s">
        <v>2877</v>
      </c>
      <c r="G91" s="206" t="s">
        <v>2878</v>
      </c>
      <c r="H91" s="178"/>
      <c r="I91" s="178"/>
      <c r="J91" s="206" t="s">
        <v>8116</v>
      </c>
      <c r="K91" s="240"/>
      <c r="L91" s="178"/>
      <c r="M91" s="178"/>
    </row>
    <row r="92" spans="1:13" s="7" customFormat="1" ht="32.1" customHeight="1" x14ac:dyDescent="0.15">
      <c r="A92" s="193"/>
      <c r="B92" s="194"/>
      <c r="C92" s="177"/>
      <c r="D92" s="194"/>
      <c r="E92" s="171" t="s">
        <v>7</v>
      </c>
      <c r="F92" s="191" t="s">
        <v>2880</v>
      </c>
      <c r="G92" s="206" t="s">
        <v>116</v>
      </c>
      <c r="H92" s="178"/>
      <c r="I92" s="178"/>
      <c r="J92" s="206" t="s">
        <v>8117</v>
      </c>
      <c r="K92" s="268"/>
      <c r="L92" s="178"/>
      <c r="M92" s="178"/>
    </row>
    <row r="93" spans="1:13" s="7" customFormat="1" ht="44.1" customHeight="1" x14ac:dyDescent="0.15">
      <c r="A93" s="193"/>
      <c r="B93" s="194"/>
      <c r="C93" s="177"/>
      <c r="D93" s="194"/>
      <c r="E93" s="197"/>
      <c r="F93" s="198"/>
      <c r="G93" s="206" t="s">
        <v>2858</v>
      </c>
      <c r="H93" s="178"/>
      <c r="I93" s="178"/>
      <c r="J93" s="206" t="s">
        <v>8118</v>
      </c>
      <c r="K93" s="206" t="s">
        <v>2840</v>
      </c>
      <c r="L93" s="178"/>
      <c r="M93" s="178"/>
    </row>
    <row r="94" spans="1:13" s="7" customFormat="1" ht="32.1" customHeight="1" x14ac:dyDescent="0.15">
      <c r="A94" s="193"/>
      <c r="B94" s="194"/>
      <c r="C94" s="177"/>
      <c r="D94" s="194"/>
      <c r="E94" s="185" t="s">
        <v>8</v>
      </c>
      <c r="F94" s="204" t="s">
        <v>2881</v>
      </c>
      <c r="G94" s="206" t="s">
        <v>117</v>
      </c>
      <c r="H94" s="178"/>
      <c r="I94" s="178"/>
      <c r="J94" s="206" t="s">
        <v>8119</v>
      </c>
      <c r="K94" s="174" t="s">
        <v>85</v>
      </c>
      <c r="L94" s="178"/>
      <c r="M94" s="178"/>
    </row>
    <row r="95" spans="1:13" s="7" customFormat="1" ht="32.1" customHeight="1" x14ac:dyDescent="0.15">
      <c r="A95" s="193"/>
      <c r="B95" s="194"/>
      <c r="C95" s="177"/>
      <c r="D95" s="194"/>
      <c r="E95" s="185" t="s">
        <v>9</v>
      </c>
      <c r="F95" s="204" t="s">
        <v>2883</v>
      </c>
      <c r="G95" s="206" t="s">
        <v>118</v>
      </c>
      <c r="H95" s="178"/>
      <c r="I95" s="178"/>
      <c r="J95" s="206" t="s">
        <v>8120</v>
      </c>
      <c r="K95" s="178"/>
      <c r="L95" s="178"/>
      <c r="M95" s="178"/>
    </row>
    <row r="96" spans="1:13" s="7" customFormat="1" ht="44.1" customHeight="1" x14ac:dyDescent="0.15">
      <c r="A96" s="193"/>
      <c r="B96" s="194"/>
      <c r="C96" s="177"/>
      <c r="D96" s="194"/>
      <c r="E96" s="185" t="s">
        <v>11</v>
      </c>
      <c r="F96" s="204" t="s">
        <v>2884</v>
      </c>
      <c r="G96" s="206" t="s">
        <v>119</v>
      </c>
      <c r="H96" s="178"/>
      <c r="I96" s="178"/>
      <c r="J96" s="206" t="s">
        <v>8121</v>
      </c>
      <c r="K96" s="178"/>
      <c r="L96" s="178"/>
      <c r="M96" s="178"/>
    </row>
    <row r="97" spans="1:13" s="7" customFormat="1" ht="44.1" customHeight="1" x14ac:dyDescent="0.15">
      <c r="A97" s="193"/>
      <c r="B97" s="194"/>
      <c r="C97" s="177"/>
      <c r="D97" s="194"/>
      <c r="E97" s="185" t="s">
        <v>12</v>
      </c>
      <c r="F97" s="204" t="s">
        <v>2885</v>
      </c>
      <c r="G97" s="206" t="s">
        <v>120</v>
      </c>
      <c r="H97" s="178"/>
      <c r="I97" s="178"/>
      <c r="J97" s="206" t="s">
        <v>8122</v>
      </c>
      <c r="K97" s="178"/>
      <c r="L97" s="178"/>
      <c r="M97" s="178"/>
    </row>
    <row r="98" spans="1:13" s="7" customFormat="1" ht="44.1" customHeight="1" x14ac:dyDescent="0.15">
      <c r="A98" s="193"/>
      <c r="B98" s="194"/>
      <c r="C98" s="177"/>
      <c r="D98" s="194"/>
      <c r="E98" s="171" t="s">
        <v>13</v>
      </c>
      <c r="F98" s="191" t="s">
        <v>2886</v>
      </c>
      <c r="G98" s="206" t="s">
        <v>2890</v>
      </c>
      <c r="H98" s="178"/>
      <c r="I98" s="178"/>
      <c r="J98" s="206" t="s">
        <v>8123</v>
      </c>
      <c r="K98" s="178"/>
      <c r="L98" s="178"/>
      <c r="M98" s="178"/>
    </row>
    <row r="99" spans="1:13" s="7" customFormat="1" ht="32.1" customHeight="1" x14ac:dyDescent="0.15">
      <c r="A99" s="193"/>
      <c r="B99" s="194"/>
      <c r="C99" s="177"/>
      <c r="D99" s="194"/>
      <c r="E99" s="180"/>
      <c r="F99" s="194"/>
      <c r="G99" s="206" t="s">
        <v>2892</v>
      </c>
      <c r="H99" s="178"/>
      <c r="I99" s="178"/>
      <c r="J99" s="206" t="s">
        <v>8124</v>
      </c>
      <c r="K99" s="187"/>
      <c r="L99" s="178"/>
      <c r="M99" s="178"/>
    </row>
    <row r="100" spans="1:13" s="7" customFormat="1" ht="32.1" customHeight="1" x14ac:dyDescent="0.15">
      <c r="A100" s="193"/>
      <c r="B100" s="194"/>
      <c r="C100" s="177"/>
      <c r="D100" s="194"/>
      <c r="E100" s="197"/>
      <c r="F100" s="198"/>
      <c r="G100" s="206" t="s">
        <v>2894</v>
      </c>
      <c r="H100" s="178"/>
      <c r="I100" s="178"/>
      <c r="J100" s="206" t="s">
        <v>8125</v>
      </c>
      <c r="K100" s="212" t="s">
        <v>83</v>
      </c>
      <c r="L100" s="178"/>
      <c r="M100" s="178"/>
    </row>
    <row r="101" spans="1:13" s="7" customFormat="1" ht="32.1" customHeight="1" x14ac:dyDescent="0.15">
      <c r="A101" s="193"/>
      <c r="B101" s="194"/>
      <c r="C101" s="177"/>
      <c r="D101" s="194"/>
      <c r="E101" s="185" t="s">
        <v>14</v>
      </c>
      <c r="F101" s="204" t="s">
        <v>2896</v>
      </c>
      <c r="G101" s="206" t="s">
        <v>121</v>
      </c>
      <c r="H101" s="178"/>
      <c r="I101" s="178"/>
      <c r="J101" s="206" t="s">
        <v>8126</v>
      </c>
      <c r="K101" s="212" t="s">
        <v>85</v>
      </c>
      <c r="L101" s="178"/>
      <c r="M101" s="178"/>
    </row>
    <row r="102" spans="1:13" s="7" customFormat="1" ht="68.099999999999994" customHeight="1" x14ac:dyDescent="0.15">
      <c r="A102" s="193"/>
      <c r="B102" s="194"/>
      <c r="C102" s="177"/>
      <c r="D102" s="194"/>
      <c r="E102" s="185" t="s">
        <v>24</v>
      </c>
      <c r="F102" s="204" t="s">
        <v>2899</v>
      </c>
      <c r="G102" s="206" t="s">
        <v>4247</v>
      </c>
      <c r="H102" s="178"/>
      <c r="I102" s="178"/>
      <c r="J102" s="206" t="s">
        <v>8127</v>
      </c>
      <c r="K102" s="269" t="s">
        <v>2840</v>
      </c>
      <c r="L102" s="178"/>
      <c r="M102" s="178"/>
    </row>
    <row r="103" spans="1:13" s="7" customFormat="1" ht="32.1" customHeight="1" x14ac:dyDescent="0.15">
      <c r="A103" s="201"/>
      <c r="B103" s="198"/>
      <c r="C103" s="184"/>
      <c r="D103" s="198"/>
      <c r="E103" s="185" t="s">
        <v>25</v>
      </c>
      <c r="F103" s="204" t="s">
        <v>2900</v>
      </c>
      <c r="G103" s="206" t="s">
        <v>122</v>
      </c>
      <c r="H103" s="187"/>
      <c r="I103" s="187"/>
      <c r="J103" s="206" t="s">
        <v>8128</v>
      </c>
      <c r="K103" s="269" t="s">
        <v>85</v>
      </c>
      <c r="L103" s="187"/>
      <c r="M103" s="187"/>
    </row>
    <row r="104" spans="1:13" ht="44.1" customHeight="1" x14ac:dyDescent="0.15">
      <c r="A104" s="270">
        <v>55</v>
      </c>
      <c r="B104" s="204" t="s">
        <v>422</v>
      </c>
      <c r="C104" s="242">
        <v>1</v>
      </c>
      <c r="D104" s="204" t="s">
        <v>423</v>
      </c>
      <c r="E104" s="185" t="s">
        <v>5</v>
      </c>
      <c r="F104" s="204" t="s">
        <v>2901</v>
      </c>
      <c r="G104" s="181" t="s">
        <v>2902</v>
      </c>
      <c r="H104" s="181" t="s">
        <v>422</v>
      </c>
      <c r="I104" s="181" t="s">
        <v>423</v>
      </c>
      <c r="J104" s="181" t="s">
        <v>8129</v>
      </c>
      <c r="K104" s="206" t="s">
        <v>85</v>
      </c>
      <c r="L104" s="181" t="s">
        <v>17</v>
      </c>
      <c r="M104" s="181" t="s">
        <v>16</v>
      </c>
    </row>
    <row r="105" spans="1:13" s="7" customFormat="1" ht="32.1" customHeight="1" x14ac:dyDescent="0.15">
      <c r="A105" s="190">
        <v>56</v>
      </c>
      <c r="B105" s="191" t="s">
        <v>2903</v>
      </c>
      <c r="C105" s="242">
        <v>1</v>
      </c>
      <c r="D105" s="204" t="s">
        <v>2903</v>
      </c>
      <c r="E105" s="185" t="s">
        <v>5</v>
      </c>
      <c r="F105" s="204" t="s">
        <v>2904</v>
      </c>
      <c r="G105" s="206" t="s">
        <v>4290</v>
      </c>
      <c r="H105" s="174" t="s">
        <v>2903</v>
      </c>
      <c r="I105" s="206" t="s">
        <v>2903</v>
      </c>
      <c r="J105" s="206" t="s">
        <v>8130</v>
      </c>
      <c r="K105" s="206" t="s">
        <v>32</v>
      </c>
      <c r="L105" s="284" t="s">
        <v>17</v>
      </c>
      <c r="M105" s="181" t="s">
        <v>16</v>
      </c>
    </row>
    <row r="106" spans="1:13" s="7" customFormat="1" ht="44.1" customHeight="1" x14ac:dyDescent="0.15">
      <c r="A106" s="193"/>
      <c r="B106" s="194"/>
      <c r="C106" s="242">
        <v>2</v>
      </c>
      <c r="D106" s="204" t="s">
        <v>4295</v>
      </c>
      <c r="E106" s="185" t="s">
        <v>5</v>
      </c>
      <c r="F106" s="204" t="s">
        <v>4296</v>
      </c>
      <c r="G106" s="206" t="s">
        <v>5212</v>
      </c>
      <c r="H106" s="178"/>
      <c r="I106" s="206" t="s">
        <v>4295</v>
      </c>
      <c r="J106" s="206" t="s">
        <v>8131</v>
      </c>
      <c r="K106" s="206" t="s">
        <v>85</v>
      </c>
      <c r="L106" s="181" t="s">
        <v>17</v>
      </c>
      <c r="M106" s="181" t="s">
        <v>16</v>
      </c>
    </row>
    <row r="107" spans="1:13" s="7" customFormat="1" ht="80.099999999999994" customHeight="1" x14ac:dyDescent="0.15">
      <c r="A107" s="201"/>
      <c r="B107" s="271"/>
      <c r="C107" s="242">
        <v>4</v>
      </c>
      <c r="D107" s="204" t="s">
        <v>351</v>
      </c>
      <c r="E107" s="185" t="s">
        <v>8</v>
      </c>
      <c r="F107" s="204" t="s">
        <v>2911</v>
      </c>
      <c r="G107" s="181" t="s">
        <v>2912</v>
      </c>
      <c r="H107" s="187"/>
      <c r="I107" s="181" t="s">
        <v>351</v>
      </c>
      <c r="J107" s="181" t="s">
        <v>6713</v>
      </c>
      <c r="K107" s="269" t="s">
        <v>2913</v>
      </c>
      <c r="L107" s="284" t="s">
        <v>17</v>
      </c>
      <c r="M107" s="181" t="s">
        <v>16</v>
      </c>
    </row>
    <row r="108" spans="1:13" s="7" customFormat="1" ht="32.1" customHeight="1" x14ac:dyDescent="0.15">
      <c r="A108" s="270">
        <v>57</v>
      </c>
      <c r="B108" s="204" t="s">
        <v>424</v>
      </c>
      <c r="C108" s="242">
        <v>1</v>
      </c>
      <c r="D108" s="204" t="s">
        <v>425</v>
      </c>
      <c r="E108" s="185" t="s">
        <v>5</v>
      </c>
      <c r="F108" s="204" t="s">
        <v>2914</v>
      </c>
      <c r="G108" s="181" t="s">
        <v>2915</v>
      </c>
      <c r="H108" s="181" t="s">
        <v>424</v>
      </c>
      <c r="I108" s="181" t="s">
        <v>425</v>
      </c>
      <c r="J108" s="181" t="s">
        <v>8132</v>
      </c>
      <c r="K108" s="206" t="s">
        <v>85</v>
      </c>
      <c r="L108" s="206" t="s">
        <v>17</v>
      </c>
      <c r="M108" s="181" t="s">
        <v>16</v>
      </c>
    </row>
    <row r="109" spans="1:13" s="9" customFormat="1" ht="44.1" customHeight="1" x14ac:dyDescent="0.15">
      <c r="A109" s="219">
        <v>59</v>
      </c>
      <c r="B109" s="221" t="s">
        <v>426</v>
      </c>
      <c r="C109" s="220">
        <v>3</v>
      </c>
      <c r="D109" s="221" t="s">
        <v>427</v>
      </c>
      <c r="E109" s="236" t="s">
        <v>5</v>
      </c>
      <c r="F109" s="221" t="s">
        <v>2929</v>
      </c>
      <c r="G109" s="225" t="s">
        <v>2930</v>
      </c>
      <c r="H109" s="273" t="s">
        <v>426</v>
      </c>
      <c r="I109" s="273" t="s">
        <v>427</v>
      </c>
      <c r="J109" s="225" t="s">
        <v>8133</v>
      </c>
      <c r="K109" s="272" t="s">
        <v>85</v>
      </c>
      <c r="L109" s="273" t="s">
        <v>17</v>
      </c>
      <c r="M109" s="273" t="s">
        <v>16</v>
      </c>
    </row>
    <row r="110" spans="1:13" s="9" customFormat="1" ht="44.1" customHeight="1" x14ac:dyDescent="0.15">
      <c r="A110" s="227"/>
      <c r="B110" s="223"/>
      <c r="C110" s="228"/>
      <c r="D110" s="223"/>
      <c r="E110" s="222"/>
      <c r="F110" s="223"/>
      <c r="G110" s="225" t="s">
        <v>2931</v>
      </c>
      <c r="H110" s="274"/>
      <c r="I110" s="274"/>
      <c r="J110" s="225" t="s">
        <v>8134</v>
      </c>
      <c r="K110" s="272" t="s">
        <v>83</v>
      </c>
      <c r="L110" s="274"/>
      <c r="M110" s="274"/>
    </row>
    <row r="111" spans="1:13" s="9" customFormat="1" ht="44.1" customHeight="1" x14ac:dyDescent="0.15">
      <c r="A111" s="227"/>
      <c r="B111" s="223"/>
      <c r="C111" s="228"/>
      <c r="D111" s="223"/>
      <c r="E111" s="222"/>
      <c r="F111" s="223"/>
      <c r="G111" s="225" t="s">
        <v>2933</v>
      </c>
      <c r="H111" s="274"/>
      <c r="I111" s="274"/>
      <c r="J111" s="225" t="s">
        <v>8133</v>
      </c>
      <c r="K111" s="237" t="s">
        <v>32</v>
      </c>
      <c r="L111" s="274"/>
      <c r="M111" s="274"/>
    </row>
    <row r="112" spans="1:13" s="9" customFormat="1" ht="44.1" customHeight="1" x14ac:dyDescent="0.15">
      <c r="A112" s="227"/>
      <c r="B112" s="223"/>
      <c r="C112" s="228"/>
      <c r="D112" s="223"/>
      <c r="E112" s="231"/>
      <c r="F112" s="232"/>
      <c r="G112" s="225" t="s">
        <v>2934</v>
      </c>
      <c r="H112" s="274"/>
      <c r="I112" s="274"/>
      <c r="J112" s="225" t="s">
        <v>8134</v>
      </c>
      <c r="K112" s="234"/>
      <c r="L112" s="274"/>
      <c r="M112" s="274"/>
    </row>
    <row r="113" spans="1:13" s="9" customFormat="1" ht="32.1" customHeight="1" x14ac:dyDescent="0.15">
      <c r="A113" s="227"/>
      <c r="B113" s="223"/>
      <c r="C113" s="228"/>
      <c r="D113" s="223"/>
      <c r="E113" s="238" t="s">
        <v>7</v>
      </c>
      <c r="F113" s="239" t="s">
        <v>2935</v>
      </c>
      <c r="G113" s="225" t="s">
        <v>129</v>
      </c>
      <c r="H113" s="274"/>
      <c r="I113" s="274"/>
      <c r="J113" s="225" t="s">
        <v>8135</v>
      </c>
      <c r="K113" s="272" t="s">
        <v>85</v>
      </c>
      <c r="L113" s="274"/>
      <c r="M113" s="274"/>
    </row>
    <row r="114" spans="1:13" s="9" customFormat="1" ht="44.1" customHeight="1" x14ac:dyDescent="0.15">
      <c r="A114" s="227"/>
      <c r="B114" s="223"/>
      <c r="C114" s="228"/>
      <c r="D114" s="223"/>
      <c r="E114" s="238" t="s">
        <v>8</v>
      </c>
      <c r="F114" s="239" t="s">
        <v>2938</v>
      </c>
      <c r="G114" s="225" t="s">
        <v>2939</v>
      </c>
      <c r="H114" s="274"/>
      <c r="I114" s="274"/>
      <c r="J114" s="225" t="s">
        <v>8136</v>
      </c>
      <c r="K114" s="272" t="s">
        <v>83</v>
      </c>
      <c r="L114" s="274"/>
      <c r="M114" s="274"/>
    </row>
    <row r="115" spans="1:13" s="9" customFormat="1" ht="56.1" customHeight="1" x14ac:dyDescent="0.15">
      <c r="A115" s="227"/>
      <c r="B115" s="223"/>
      <c r="C115" s="228"/>
      <c r="D115" s="223"/>
      <c r="E115" s="238" t="s">
        <v>9</v>
      </c>
      <c r="F115" s="239" t="s">
        <v>2940</v>
      </c>
      <c r="G115" s="225" t="s">
        <v>2941</v>
      </c>
      <c r="H115" s="274"/>
      <c r="I115" s="274"/>
      <c r="J115" s="225" t="s">
        <v>8137</v>
      </c>
      <c r="K115" s="275" t="s">
        <v>85</v>
      </c>
      <c r="L115" s="274"/>
      <c r="M115" s="274"/>
    </row>
    <row r="116" spans="1:13" s="9" customFormat="1" ht="80.099999999999994" customHeight="1" x14ac:dyDescent="0.15">
      <c r="A116" s="227"/>
      <c r="B116" s="223"/>
      <c r="C116" s="228"/>
      <c r="D116" s="223"/>
      <c r="E116" s="171" t="s">
        <v>11</v>
      </c>
      <c r="F116" s="191" t="s">
        <v>2942</v>
      </c>
      <c r="G116" s="206" t="s">
        <v>228</v>
      </c>
      <c r="H116" s="274"/>
      <c r="I116" s="274"/>
      <c r="J116" s="206" t="s">
        <v>8138</v>
      </c>
      <c r="K116" s="286"/>
      <c r="L116" s="274"/>
      <c r="M116" s="274"/>
    </row>
    <row r="117" spans="1:13" s="9" customFormat="1" ht="32.1" customHeight="1" x14ac:dyDescent="0.15">
      <c r="A117" s="227"/>
      <c r="B117" s="223"/>
      <c r="C117" s="228"/>
      <c r="D117" s="223"/>
      <c r="E117" s="180"/>
      <c r="F117" s="194"/>
      <c r="G117" s="206" t="s">
        <v>2944</v>
      </c>
      <c r="H117" s="274"/>
      <c r="I117" s="274"/>
      <c r="J117" s="206" t="s">
        <v>8139</v>
      </c>
      <c r="K117" s="286"/>
      <c r="L117" s="274"/>
      <c r="M117" s="274"/>
    </row>
    <row r="118" spans="1:13" s="9" customFormat="1" ht="32.1" customHeight="1" x14ac:dyDescent="0.15">
      <c r="A118" s="227"/>
      <c r="B118" s="223"/>
      <c r="C118" s="228"/>
      <c r="D118" s="223"/>
      <c r="E118" s="180"/>
      <c r="F118" s="194"/>
      <c r="G118" s="206" t="s">
        <v>2946</v>
      </c>
      <c r="H118" s="274"/>
      <c r="I118" s="274"/>
      <c r="J118" s="206" t="s">
        <v>8140</v>
      </c>
      <c r="K118" s="286"/>
      <c r="L118" s="274"/>
      <c r="M118" s="274"/>
    </row>
    <row r="119" spans="1:13" s="9" customFormat="1" ht="32.1" customHeight="1" x14ac:dyDescent="0.15">
      <c r="A119" s="227"/>
      <c r="B119" s="223"/>
      <c r="C119" s="228"/>
      <c r="D119" s="223"/>
      <c r="E119" s="180"/>
      <c r="F119" s="194"/>
      <c r="G119" s="206" t="s">
        <v>8141</v>
      </c>
      <c r="H119" s="274"/>
      <c r="I119" s="274"/>
      <c r="J119" s="206" t="s">
        <v>8142</v>
      </c>
      <c r="K119" s="286"/>
      <c r="L119" s="274"/>
      <c r="M119" s="274"/>
    </row>
    <row r="120" spans="1:13" s="9" customFormat="1" ht="32.1" customHeight="1" x14ac:dyDescent="0.15">
      <c r="A120" s="227"/>
      <c r="B120" s="223"/>
      <c r="C120" s="228"/>
      <c r="D120" s="223"/>
      <c r="E120" s="180"/>
      <c r="F120" s="194"/>
      <c r="G120" s="206" t="s">
        <v>2950</v>
      </c>
      <c r="H120" s="274"/>
      <c r="I120" s="274"/>
      <c r="J120" s="206" t="s">
        <v>8143</v>
      </c>
      <c r="K120" s="286"/>
      <c r="L120" s="274"/>
      <c r="M120" s="274"/>
    </row>
    <row r="121" spans="1:13" s="9" customFormat="1" ht="32.1" customHeight="1" x14ac:dyDescent="0.15">
      <c r="A121" s="227"/>
      <c r="B121" s="223"/>
      <c r="C121" s="228"/>
      <c r="D121" s="223"/>
      <c r="E121" s="180"/>
      <c r="F121" s="194"/>
      <c r="G121" s="206" t="s">
        <v>2952</v>
      </c>
      <c r="H121" s="274"/>
      <c r="I121" s="274"/>
      <c r="J121" s="206" t="s">
        <v>8144</v>
      </c>
      <c r="K121" s="286"/>
      <c r="L121" s="274"/>
      <c r="M121" s="274"/>
    </row>
    <row r="122" spans="1:13" s="9" customFormat="1" ht="32.1" customHeight="1" x14ac:dyDescent="0.15">
      <c r="A122" s="227"/>
      <c r="B122" s="223"/>
      <c r="C122" s="228"/>
      <c r="D122" s="223"/>
      <c r="E122" s="180"/>
      <c r="F122" s="194"/>
      <c r="G122" s="206" t="s">
        <v>2954</v>
      </c>
      <c r="H122" s="274"/>
      <c r="I122" s="274"/>
      <c r="J122" s="206" t="s">
        <v>8145</v>
      </c>
      <c r="K122" s="286"/>
      <c r="L122" s="274"/>
      <c r="M122" s="274"/>
    </row>
    <row r="123" spans="1:13" s="9" customFormat="1" ht="32.1" customHeight="1" x14ac:dyDescent="0.15">
      <c r="A123" s="227"/>
      <c r="B123" s="223"/>
      <c r="C123" s="228"/>
      <c r="D123" s="223"/>
      <c r="E123" s="180"/>
      <c r="F123" s="194"/>
      <c r="G123" s="206" t="s">
        <v>2956</v>
      </c>
      <c r="H123" s="274"/>
      <c r="I123" s="274"/>
      <c r="J123" s="206" t="s">
        <v>8146</v>
      </c>
      <c r="K123" s="286"/>
      <c r="L123" s="274"/>
      <c r="M123" s="274"/>
    </row>
    <row r="124" spans="1:13" s="9" customFormat="1" ht="32.1" customHeight="1" x14ac:dyDescent="0.15">
      <c r="A124" s="227"/>
      <c r="B124" s="223"/>
      <c r="C124" s="228"/>
      <c r="D124" s="223"/>
      <c r="E124" s="180"/>
      <c r="F124" s="194"/>
      <c r="G124" s="206" t="s">
        <v>2960</v>
      </c>
      <c r="H124" s="274"/>
      <c r="I124" s="274"/>
      <c r="J124" s="206" t="s">
        <v>8147</v>
      </c>
      <c r="K124" s="286"/>
      <c r="L124" s="274"/>
      <c r="M124" s="274"/>
    </row>
    <row r="125" spans="1:13" s="9" customFormat="1" ht="32.1" customHeight="1" x14ac:dyDescent="0.15">
      <c r="A125" s="227"/>
      <c r="B125" s="223"/>
      <c r="C125" s="228"/>
      <c r="D125" s="223"/>
      <c r="E125" s="180"/>
      <c r="F125" s="194"/>
      <c r="G125" s="206" t="s">
        <v>2962</v>
      </c>
      <c r="H125" s="274"/>
      <c r="I125" s="274"/>
      <c r="J125" s="206" t="s">
        <v>8148</v>
      </c>
      <c r="K125" s="286"/>
      <c r="L125" s="274"/>
      <c r="M125" s="274"/>
    </row>
    <row r="126" spans="1:13" s="9" customFormat="1" ht="32.1" customHeight="1" x14ac:dyDescent="0.15">
      <c r="A126" s="227"/>
      <c r="B126" s="223"/>
      <c r="C126" s="228"/>
      <c r="D126" s="223"/>
      <c r="E126" s="180"/>
      <c r="F126" s="194"/>
      <c r="G126" s="206" t="s">
        <v>8149</v>
      </c>
      <c r="H126" s="274"/>
      <c r="I126" s="274"/>
      <c r="J126" s="206" t="s">
        <v>8150</v>
      </c>
      <c r="K126" s="286"/>
      <c r="L126" s="274"/>
      <c r="M126" s="274"/>
    </row>
    <row r="127" spans="1:13" s="9" customFormat="1" ht="32.1" customHeight="1" x14ac:dyDescent="0.15">
      <c r="A127" s="227"/>
      <c r="B127" s="223"/>
      <c r="C127" s="228"/>
      <c r="D127" s="223"/>
      <c r="E127" s="180"/>
      <c r="F127" s="194"/>
      <c r="G127" s="206" t="s">
        <v>2964</v>
      </c>
      <c r="H127" s="274"/>
      <c r="I127" s="274"/>
      <c r="J127" s="206" t="s">
        <v>8151</v>
      </c>
      <c r="K127" s="370"/>
      <c r="L127" s="274"/>
      <c r="M127" s="274"/>
    </row>
    <row r="128" spans="1:13" s="9" customFormat="1" ht="44.1" customHeight="1" x14ac:dyDescent="0.15">
      <c r="A128" s="227"/>
      <c r="B128" s="223"/>
      <c r="C128" s="228"/>
      <c r="D128" s="223"/>
      <c r="E128" s="180"/>
      <c r="F128" s="194"/>
      <c r="G128" s="206" t="s">
        <v>8152</v>
      </c>
      <c r="H128" s="274"/>
      <c r="I128" s="274"/>
      <c r="J128" s="206" t="s">
        <v>8152</v>
      </c>
      <c r="K128" s="217" t="s">
        <v>3250</v>
      </c>
      <c r="L128" s="274"/>
      <c r="M128" s="274"/>
    </row>
    <row r="129" spans="1:13" s="9" customFormat="1" ht="32.1" customHeight="1" x14ac:dyDescent="0.15">
      <c r="A129" s="227"/>
      <c r="B129" s="223"/>
      <c r="C129" s="228"/>
      <c r="D129" s="223"/>
      <c r="E129" s="180"/>
      <c r="F129" s="194"/>
      <c r="G129" s="206" t="s">
        <v>8153</v>
      </c>
      <c r="H129" s="274"/>
      <c r="I129" s="274"/>
      <c r="J129" s="206" t="s">
        <v>8153</v>
      </c>
      <c r="K129" s="268"/>
      <c r="L129" s="274"/>
      <c r="M129" s="274"/>
    </row>
    <row r="130" spans="1:13" s="9" customFormat="1" ht="44.1" customHeight="1" x14ac:dyDescent="0.15">
      <c r="A130" s="227"/>
      <c r="B130" s="223"/>
      <c r="C130" s="228"/>
      <c r="D130" s="223"/>
      <c r="E130" s="180"/>
      <c r="F130" s="194"/>
      <c r="G130" s="206" t="s">
        <v>2966</v>
      </c>
      <c r="H130" s="274"/>
      <c r="I130" s="274"/>
      <c r="J130" s="206" t="s">
        <v>2966</v>
      </c>
      <c r="K130" s="269" t="s">
        <v>2968</v>
      </c>
      <c r="L130" s="274"/>
      <c r="M130" s="274"/>
    </row>
    <row r="131" spans="1:13" s="9" customFormat="1" ht="56.1" customHeight="1" x14ac:dyDescent="0.15">
      <c r="A131" s="227"/>
      <c r="B131" s="223"/>
      <c r="C131" s="228"/>
      <c r="D131" s="223"/>
      <c r="E131" s="180"/>
      <c r="F131" s="194"/>
      <c r="G131" s="206" t="s">
        <v>545</v>
      </c>
      <c r="H131" s="274"/>
      <c r="I131" s="274"/>
      <c r="J131" s="206" t="s">
        <v>545</v>
      </c>
      <c r="K131" s="217" t="s">
        <v>2970</v>
      </c>
      <c r="L131" s="274"/>
      <c r="M131" s="274"/>
    </row>
    <row r="132" spans="1:13" s="9" customFormat="1" ht="32.1" customHeight="1" x14ac:dyDescent="0.15">
      <c r="A132" s="227"/>
      <c r="B132" s="223"/>
      <c r="C132" s="228"/>
      <c r="D132" s="223"/>
      <c r="E132" s="180"/>
      <c r="F132" s="194"/>
      <c r="G132" s="206" t="s">
        <v>2971</v>
      </c>
      <c r="H132" s="274"/>
      <c r="I132" s="274"/>
      <c r="J132" s="206" t="s">
        <v>2971</v>
      </c>
      <c r="K132" s="240"/>
      <c r="L132" s="274"/>
      <c r="M132" s="274"/>
    </row>
    <row r="133" spans="1:13" s="9" customFormat="1" ht="44.1" customHeight="1" x14ac:dyDescent="0.15">
      <c r="A133" s="227"/>
      <c r="B133" s="223"/>
      <c r="C133" s="228"/>
      <c r="D133" s="223"/>
      <c r="E133" s="180"/>
      <c r="F133" s="194"/>
      <c r="G133" s="206" t="s">
        <v>2973</v>
      </c>
      <c r="H133" s="274"/>
      <c r="I133" s="274"/>
      <c r="J133" s="206" t="s">
        <v>2973</v>
      </c>
      <c r="K133" s="240"/>
      <c r="L133" s="274"/>
      <c r="M133" s="274"/>
    </row>
    <row r="134" spans="1:13" s="9" customFormat="1" ht="32.1" customHeight="1" x14ac:dyDescent="0.15">
      <c r="A134" s="227"/>
      <c r="B134" s="223"/>
      <c r="C134" s="228"/>
      <c r="D134" s="223"/>
      <c r="E134" s="180"/>
      <c r="F134" s="194"/>
      <c r="G134" s="206" t="s">
        <v>2975</v>
      </c>
      <c r="H134" s="274"/>
      <c r="I134" s="274"/>
      <c r="J134" s="206" t="s">
        <v>2975</v>
      </c>
      <c r="K134" s="240"/>
      <c r="L134" s="274"/>
      <c r="M134" s="274"/>
    </row>
    <row r="135" spans="1:13" s="9" customFormat="1" ht="32.1" customHeight="1" x14ac:dyDescent="0.15">
      <c r="A135" s="227"/>
      <c r="B135" s="223"/>
      <c r="C135" s="228"/>
      <c r="D135" s="223"/>
      <c r="E135" s="180"/>
      <c r="F135" s="194"/>
      <c r="G135" s="206" t="s">
        <v>2977</v>
      </c>
      <c r="H135" s="274"/>
      <c r="I135" s="274"/>
      <c r="J135" s="206" t="s">
        <v>2977</v>
      </c>
      <c r="K135" s="268"/>
      <c r="L135" s="274"/>
      <c r="M135" s="274"/>
    </row>
    <row r="136" spans="1:13" s="9" customFormat="1" ht="44.1" customHeight="1" x14ac:dyDescent="0.15">
      <c r="A136" s="227"/>
      <c r="B136" s="223"/>
      <c r="C136" s="228"/>
      <c r="D136" s="223"/>
      <c r="E136" s="180"/>
      <c r="F136" s="194"/>
      <c r="G136" s="206" t="s">
        <v>2979</v>
      </c>
      <c r="H136" s="274"/>
      <c r="I136" s="274"/>
      <c r="J136" s="206" t="s">
        <v>299</v>
      </c>
      <c r="K136" s="269" t="s">
        <v>266</v>
      </c>
      <c r="L136" s="274"/>
      <c r="M136" s="274"/>
    </row>
    <row r="137" spans="1:13" s="9" customFormat="1" ht="56.1" customHeight="1" x14ac:dyDescent="0.15">
      <c r="A137" s="227"/>
      <c r="B137" s="223"/>
      <c r="C137" s="228"/>
      <c r="D137" s="223"/>
      <c r="E137" s="180"/>
      <c r="F137" s="194"/>
      <c r="G137" s="206" t="s">
        <v>131</v>
      </c>
      <c r="H137" s="274"/>
      <c r="I137" s="274"/>
      <c r="J137" s="206" t="s">
        <v>131</v>
      </c>
      <c r="K137" s="269" t="s">
        <v>2746</v>
      </c>
      <c r="L137" s="274"/>
      <c r="M137" s="274"/>
    </row>
    <row r="138" spans="1:13" s="9" customFormat="1" ht="56.1" customHeight="1" x14ac:dyDescent="0.15">
      <c r="A138" s="227"/>
      <c r="B138" s="223"/>
      <c r="C138" s="228"/>
      <c r="D138" s="223"/>
      <c r="E138" s="180"/>
      <c r="F138" s="194"/>
      <c r="G138" s="206" t="s">
        <v>229</v>
      </c>
      <c r="H138" s="274"/>
      <c r="I138" s="274"/>
      <c r="J138" s="206" t="s">
        <v>8154</v>
      </c>
      <c r="K138" s="217" t="s">
        <v>2985</v>
      </c>
      <c r="L138" s="274"/>
      <c r="M138" s="274"/>
    </row>
    <row r="139" spans="1:13" s="9" customFormat="1" ht="32.1" customHeight="1" x14ac:dyDescent="0.15">
      <c r="A139" s="227"/>
      <c r="B139" s="223"/>
      <c r="C139" s="228"/>
      <c r="D139" s="223"/>
      <c r="E139" s="180"/>
      <c r="F139" s="194"/>
      <c r="G139" s="206" t="s">
        <v>2986</v>
      </c>
      <c r="H139" s="274"/>
      <c r="I139" s="274"/>
      <c r="J139" s="206" t="s">
        <v>2986</v>
      </c>
      <c r="K139" s="240"/>
      <c r="L139" s="274"/>
      <c r="M139" s="274"/>
    </row>
    <row r="140" spans="1:13" s="9" customFormat="1" ht="32.1" customHeight="1" x14ac:dyDescent="0.15">
      <c r="A140" s="227"/>
      <c r="B140" s="223"/>
      <c r="C140" s="228"/>
      <c r="D140" s="223"/>
      <c r="E140" s="180"/>
      <c r="F140" s="194"/>
      <c r="G140" s="206" t="s">
        <v>2988</v>
      </c>
      <c r="H140" s="274"/>
      <c r="I140" s="274"/>
      <c r="J140" s="206" t="s">
        <v>2988</v>
      </c>
      <c r="K140" s="240"/>
      <c r="L140" s="274"/>
      <c r="M140" s="274"/>
    </row>
    <row r="141" spans="1:13" s="9" customFormat="1" ht="32.1" customHeight="1" x14ac:dyDescent="0.15">
      <c r="A141" s="227"/>
      <c r="B141" s="223"/>
      <c r="C141" s="228"/>
      <c r="D141" s="223"/>
      <c r="E141" s="180"/>
      <c r="F141" s="194"/>
      <c r="G141" s="206" t="s">
        <v>2990</v>
      </c>
      <c r="H141" s="274"/>
      <c r="I141" s="274"/>
      <c r="J141" s="206" t="s">
        <v>2990</v>
      </c>
      <c r="K141" s="240"/>
      <c r="L141" s="274"/>
      <c r="M141" s="274"/>
    </row>
    <row r="142" spans="1:13" s="9" customFormat="1" ht="32.1" customHeight="1" x14ac:dyDescent="0.15">
      <c r="A142" s="227"/>
      <c r="B142" s="223"/>
      <c r="C142" s="228"/>
      <c r="D142" s="223"/>
      <c r="E142" s="180"/>
      <c r="F142" s="194"/>
      <c r="G142" s="206" t="s">
        <v>2992</v>
      </c>
      <c r="H142" s="274"/>
      <c r="I142" s="274"/>
      <c r="J142" s="206" t="s">
        <v>2992</v>
      </c>
      <c r="K142" s="240"/>
      <c r="L142" s="274"/>
      <c r="M142" s="274"/>
    </row>
    <row r="143" spans="1:13" s="9" customFormat="1" ht="32.1" customHeight="1" x14ac:dyDescent="0.15">
      <c r="A143" s="227"/>
      <c r="B143" s="223"/>
      <c r="C143" s="228"/>
      <c r="D143" s="223"/>
      <c r="E143" s="180"/>
      <c r="F143" s="194"/>
      <c r="G143" s="206" t="s">
        <v>2994</v>
      </c>
      <c r="H143" s="274"/>
      <c r="I143" s="274"/>
      <c r="J143" s="206" t="s">
        <v>2994</v>
      </c>
      <c r="K143" s="240"/>
      <c r="L143" s="274"/>
      <c r="M143" s="274"/>
    </row>
    <row r="144" spans="1:13" s="9" customFormat="1" ht="32.1" customHeight="1" x14ac:dyDescent="0.15">
      <c r="A144" s="227"/>
      <c r="B144" s="223"/>
      <c r="C144" s="228"/>
      <c r="D144" s="223"/>
      <c r="E144" s="180"/>
      <c r="F144" s="194"/>
      <c r="G144" s="206" t="s">
        <v>2996</v>
      </c>
      <c r="H144" s="274"/>
      <c r="I144" s="274"/>
      <c r="J144" s="206" t="s">
        <v>2996</v>
      </c>
      <c r="K144" s="240"/>
      <c r="L144" s="274"/>
      <c r="M144" s="274"/>
    </row>
    <row r="145" spans="1:13" s="9" customFormat="1" ht="32.1" customHeight="1" x14ac:dyDescent="0.15">
      <c r="A145" s="227"/>
      <c r="B145" s="223"/>
      <c r="C145" s="228"/>
      <c r="D145" s="223"/>
      <c r="E145" s="180"/>
      <c r="F145" s="194"/>
      <c r="G145" s="206" t="s">
        <v>4399</v>
      </c>
      <c r="H145" s="274"/>
      <c r="I145" s="274"/>
      <c r="J145" s="206" t="s">
        <v>4399</v>
      </c>
      <c r="K145" s="240"/>
      <c r="L145" s="274"/>
      <c r="M145" s="274"/>
    </row>
    <row r="146" spans="1:13" s="9" customFormat="1" ht="32.1" customHeight="1" x14ac:dyDescent="0.15">
      <c r="A146" s="227"/>
      <c r="B146" s="223"/>
      <c r="C146" s="228"/>
      <c r="D146" s="223"/>
      <c r="E146" s="180"/>
      <c r="F146" s="194"/>
      <c r="G146" s="206" t="s">
        <v>2998</v>
      </c>
      <c r="H146" s="274"/>
      <c r="I146" s="274"/>
      <c r="J146" s="206" t="s">
        <v>2998</v>
      </c>
      <c r="K146" s="268"/>
      <c r="L146" s="274"/>
      <c r="M146" s="274"/>
    </row>
    <row r="147" spans="1:13" s="9" customFormat="1" ht="56.1" customHeight="1" x14ac:dyDescent="0.15">
      <c r="A147" s="227"/>
      <c r="B147" s="223"/>
      <c r="C147" s="228"/>
      <c r="D147" s="223"/>
      <c r="E147" s="180"/>
      <c r="F147" s="194"/>
      <c r="G147" s="206" t="s">
        <v>267</v>
      </c>
      <c r="H147" s="274"/>
      <c r="I147" s="274"/>
      <c r="J147" s="206" t="s">
        <v>267</v>
      </c>
      <c r="K147" s="174" t="s">
        <v>3000</v>
      </c>
      <c r="L147" s="274"/>
      <c r="M147" s="274"/>
    </row>
    <row r="148" spans="1:13" s="9" customFormat="1" ht="32.1" customHeight="1" x14ac:dyDescent="0.15">
      <c r="A148" s="227"/>
      <c r="B148" s="223"/>
      <c r="C148" s="228"/>
      <c r="D148" s="223"/>
      <c r="E148" s="180"/>
      <c r="F148" s="194"/>
      <c r="G148" s="206" t="s">
        <v>3001</v>
      </c>
      <c r="H148" s="274"/>
      <c r="I148" s="274"/>
      <c r="J148" s="206" t="s">
        <v>3001</v>
      </c>
      <c r="K148" s="178"/>
      <c r="L148" s="274"/>
      <c r="M148" s="274"/>
    </row>
    <row r="149" spans="1:13" s="9" customFormat="1" ht="32.1" customHeight="1" x14ac:dyDescent="0.15">
      <c r="A149" s="227"/>
      <c r="B149" s="223"/>
      <c r="C149" s="228"/>
      <c r="D149" s="223"/>
      <c r="E149" s="180"/>
      <c r="F149" s="194"/>
      <c r="G149" s="206" t="s">
        <v>3003</v>
      </c>
      <c r="H149" s="274"/>
      <c r="I149" s="274"/>
      <c r="J149" s="206" t="s">
        <v>3003</v>
      </c>
      <c r="K149" s="187"/>
      <c r="L149" s="274"/>
      <c r="M149" s="274"/>
    </row>
    <row r="150" spans="1:13" s="9" customFormat="1" ht="56.1" customHeight="1" x14ac:dyDescent="0.15">
      <c r="A150" s="227"/>
      <c r="B150" s="223"/>
      <c r="C150" s="228"/>
      <c r="D150" s="223"/>
      <c r="E150" s="180"/>
      <c r="F150" s="194"/>
      <c r="G150" s="206" t="s">
        <v>3005</v>
      </c>
      <c r="H150" s="274"/>
      <c r="I150" s="274"/>
      <c r="J150" s="206" t="s">
        <v>3005</v>
      </c>
      <c r="K150" s="174" t="s">
        <v>3007</v>
      </c>
      <c r="L150" s="274"/>
      <c r="M150" s="274"/>
    </row>
    <row r="151" spans="1:13" s="9" customFormat="1" ht="32.1" customHeight="1" x14ac:dyDescent="0.15">
      <c r="A151" s="227"/>
      <c r="B151" s="223"/>
      <c r="C151" s="228"/>
      <c r="D151" s="223"/>
      <c r="E151" s="180"/>
      <c r="F151" s="194"/>
      <c r="G151" s="206" t="s">
        <v>3008</v>
      </c>
      <c r="H151" s="274"/>
      <c r="I151" s="274"/>
      <c r="J151" s="206" t="s">
        <v>3008</v>
      </c>
      <c r="K151" s="178"/>
      <c r="L151" s="274"/>
      <c r="M151" s="274"/>
    </row>
    <row r="152" spans="1:13" s="9" customFormat="1" ht="32.1" customHeight="1" x14ac:dyDescent="0.15">
      <c r="A152" s="227"/>
      <c r="B152" s="223"/>
      <c r="C152" s="228"/>
      <c r="D152" s="223"/>
      <c r="E152" s="180"/>
      <c r="F152" s="194"/>
      <c r="G152" s="206" t="s">
        <v>3010</v>
      </c>
      <c r="H152" s="274"/>
      <c r="I152" s="274"/>
      <c r="J152" s="206" t="s">
        <v>3010</v>
      </c>
      <c r="K152" s="178"/>
      <c r="L152" s="274"/>
      <c r="M152" s="274"/>
    </row>
    <row r="153" spans="1:13" s="9" customFormat="1" ht="32.1" customHeight="1" x14ac:dyDescent="0.15">
      <c r="A153" s="227"/>
      <c r="B153" s="223"/>
      <c r="C153" s="228"/>
      <c r="D153" s="223"/>
      <c r="E153" s="180"/>
      <c r="F153" s="194"/>
      <c r="G153" s="206" t="s">
        <v>3012</v>
      </c>
      <c r="H153" s="274"/>
      <c r="I153" s="274"/>
      <c r="J153" s="206" t="s">
        <v>3012</v>
      </c>
      <c r="K153" s="178"/>
      <c r="L153" s="274"/>
      <c r="M153" s="274"/>
    </row>
    <row r="154" spans="1:13" s="9" customFormat="1" ht="32.1" customHeight="1" x14ac:dyDescent="0.15">
      <c r="A154" s="227"/>
      <c r="B154" s="223"/>
      <c r="C154" s="228"/>
      <c r="D154" s="223"/>
      <c r="E154" s="180"/>
      <c r="F154" s="194"/>
      <c r="G154" s="206" t="s">
        <v>3014</v>
      </c>
      <c r="H154" s="274"/>
      <c r="I154" s="274"/>
      <c r="J154" s="206" t="s">
        <v>3014</v>
      </c>
      <c r="K154" s="178"/>
      <c r="L154" s="274"/>
      <c r="M154" s="274"/>
    </row>
    <row r="155" spans="1:13" s="9" customFormat="1" ht="32.1" customHeight="1" x14ac:dyDescent="0.15">
      <c r="A155" s="227"/>
      <c r="B155" s="223"/>
      <c r="C155" s="228"/>
      <c r="D155" s="223"/>
      <c r="E155" s="180"/>
      <c r="F155" s="194"/>
      <c r="G155" s="206" t="s">
        <v>3016</v>
      </c>
      <c r="H155" s="274"/>
      <c r="I155" s="274"/>
      <c r="J155" s="206" t="s">
        <v>3016</v>
      </c>
      <c r="K155" s="187"/>
      <c r="L155" s="274"/>
      <c r="M155" s="274"/>
    </row>
    <row r="156" spans="1:13" s="9" customFormat="1" ht="56.1" customHeight="1" x14ac:dyDescent="0.15">
      <c r="A156" s="227"/>
      <c r="B156" s="223"/>
      <c r="C156" s="228"/>
      <c r="D156" s="223"/>
      <c r="E156" s="180"/>
      <c r="F156" s="194"/>
      <c r="G156" s="206" t="s">
        <v>3018</v>
      </c>
      <c r="H156" s="274"/>
      <c r="I156" s="274"/>
      <c r="J156" s="206" t="s">
        <v>3018</v>
      </c>
      <c r="K156" s="174" t="s">
        <v>3020</v>
      </c>
      <c r="L156" s="274"/>
      <c r="M156" s="274"/>
    </row>
    <row r="157" spans="1:13" s="9" customFormat="1" ht="32.1" customHeight="1" x14ac:dyDescent="0.15">
      <c r="A157" s="227"/>
      <c r="B157" s="223"/>
      <c r="C157" s="228"/>
      <c r="D157" s="223"/>
      <c r="E157" s="180"/>
      <c r="F157" s="194"/>
      <c r="G157" s="206" t="s">
        <v>3021</v>
      </c>
      <c r="H157" s="274"/>
      <c r="I157" s="274"/>
      <c r="J157" s="206" t="s">
        <v>3021</v>
      </c>
      <c r="K157" s="187"/>
      <c r="L157" s="274"/>
      <c r="M157" s="274"/>
    </row>
    <row r="158" spans="1:13" s="9" customFormat="1" ht="92.1" customHeight="1" x14ac:dyDescent="0.15">
      <c r="A158" s="227"/>
      <c r="B158" s="223"/>
      <c r="C158" s="228"/>
      <c r="D158" s="223"/>
      <c r="E158" s="180"/>
      <c r="F158" s="194"/>
      <c r="G158" s="206" t="s">
        <v>3023</v>
      </c>
      <c r="H158" s="274"/>
      <c r="I158" s="274"/>
      <c r="J158" s="206" t="s">
        <v>8155</v>
      </c>
      <c r="K158" s="206" t="s">
        <v>3025</v>
      </c>
      <c r="L158" s="274"/>
      <c r="M158" s="274"/>
    </row>
    <row r="159" spans="1:13" s="9" customFormat="1" ht="104.1" customHeight="1" x14ac:dyDescent="0.15">
      <c r="A159" s="227"/>
      <c r="B159" s="223"/>
      <c r="C159" s="228"/>
      <c r="D159" s="223"/>
      <c r="E159" s="180"/>
      <c r="F159" s="194"/>
      <c r="G159" s="206" t="s">
        <v>3026</v>
      </c>
      <c r="H159" s="274"/>
      <c r="I159" s="274"/>
      <c r="J159" s="206" t="s">
        <v>8156</v>
      </c>
      <c r="K159" s="206" t="s">
        <v>3028</v>
      </c>
      <c r="L159" s="274"/>
      <c r="M159" s="274"/>
    </row>
    <row r="160" spans="1:13" s="9" customFormat="1" ht="56.1" customHeight="1" x14ac:dyDescent="0.15">
      <c r="A160" s="227"/>
      <c r="B160" s="223"/>
      <c r="C160" s="228"/>
      <c r="D160" s="223"/>
      <c r="E160" s="180"/>
      <c r="F160" s="194"/>
      <c r="G160" s="206" t="s">
        <v>3029</v>
      </c>
      <c r="H160" s="274"/>
      <c r="I160" s="274"/>
      <c r="J160" s="206" t="s">
        <v>3029</v>
      </c>
      <c r="K160" s="174" t="s">
        <v>3031</v>
      </c>
      <c r="L160" s="274"/>
      <c r="M160" s="274"/>
    </row>
    <row r="161" spans="1:13" s="9" customFormat="1" ht="32.1" customHeight="1" x14ac:dyDescent="0.15">
      <c r="A161" s="227"/>
      <c r="B161" s="223"/>
      <c r="C161" s="228"/>
      <c r="D161" s="223"/>
      <c r="E161" s="180"/>
      <c r="F161" s="194"/>
      <c r="G161" s="206" t="s">
        <v>3032</v>
      </c>
      <c r="H161" s="274"/>
      <c r="I161" s="274"/>
      <c r="J161" s="206" t="s">
        <v>3032</v>
      </c>
      <c r="K161" s="178"/>
      <c r="L161" s="274"/>
      <c r="M161" s="274"/>
    </row>
    <row r="162" spans="1:13" s="9" customFormat="1" ht="32.1" customHeight="1" x14ac:dyDescent="0.15">
      <c r="A162" s="227"/>
      <c r="B162" s="223"/>
      <c r="C162" s="276"/>
      <c r="D162" s="232"/>
      <c r="E162" s="197"/>
      <c r="F162" s="198"/>
      <c r="G162" s="206" t="s">
        <v>3034</v>
      </c>
      <c r="H162" s="274"/>
      <c r="I162" s="277"/>
      <c r="J162" s="206" t="s">
        <v>3034</v>
      </c>
      <c r="K162" s="187"/>
      <c r="L162" s="277"/>
      <c r="M162" s="277"/>
    </row>
    <row r="163" spans="1:13" s="7" customFormat="1" ht="44.1" customHeight="1" x14ac:dyDescent="0.15">
      <c r="A163" s="193"/>
      <c r="B163" s="194"/>
      <c r="C163" s="202">
        <v>7</v>
      </c>
      <c r="D163" s="191" t="s">
        <v>428</v>
      </c>
      <c r="E163" s="185" t="s">
        <v>5</v>
      </c>
      <c r="F163" s="204" t="s">
        <v>5225</v>
      </c>
      <c r="G163" s="206" t="s">
        <v>5226</v>
      </c>
      <c r="H163" s="274"/>
      <c r="I163" s="174" t="s">
        <v>428</v>
      </c>
      <c r="J163" s="206" t="s">
        <v>8157</v>
      </c>
      <c r="K163" s="212" t="s">
        <v>85</v>
      </c>
      <c r="L163" s="174" t="s">
        <v>17</v>
      </c>
      <c r="M163" s="174" t="s">
        <v>16</v>
      </c>
    </row>
    <row r="164" spans="1:13" s="7" customFormat="1" ht="32.1" customHeight="1" x14ac:dyDescent="0.15">
      <c r="A164" s="201"/>
      <c r="B164" s="198"/>
      <c r="C164" s="184"/>
      <c r="D164" s="198"/>
      <c r="E164" s="185" t="s">
        <v>11</v>
      </c>
      <c r="F164" s="204" t="s">
        <v>3045</v>
      </c>
      <c r="G164" s="206" t="s">
        <v>3046</v>
      </c>
      <c r="H164" s="277"/>
      <c r="I164" s="187"/>
      <c r="J164" s="206" t="s">
        <v>8158</v>
      </c>
      <c r="K164" s="212" t="s">
        <v>379</v>
      </c>
      <c r="L164" s="187"/>
      <c r="M164" s="187"/>
    </row>
    <row r="165" spans="1:13" s="7" customFormat="1" ht="80.099999999999994" customHeight="1" x14ac:dyDescent="0.15">
      <c r="A165" s="190">
        <v>60</v>
      </c>
      <c r="B165" s="191" t="s">
        <v>430</v>
      </c>
      <c r="C165" s="202">
        <v>3</v>
      </c>
      <c r="D165" s="191" t="s">
        <v>3050</v>
      </c>
      <c r="E165" s="171" t="s">
        <v>5</v>
      </c>
      <c r="F165" s="191" t="s">
        <v>3051</v>
      </c>
      <c r="G165" s="206" t="s">
        <v>429</v>
      </c>
      <c r="H165" s="174" t="s">
        <v>430</v>
      </c>
      <c r="I165" s="174" t="s">
        <v>3050</v>
      </c>
      <c r="J165" s="206" t="s">
        <v>8159</v>
      </c>
      <c r="K165" s="212" t="s">
        <v>32</v>
      </c>
      <c r="L165" s="217" t="s">
        <v>22</v>
      </c>
      <c r="M165" s="174" t="s">
        <v>3053</v>
      </c>
    </row>
    <row r="166" spans="1:13" s="7" customFormat="1" ht="56.1" customHeight="1" x14ac:dyDescent="0.15">
      <c r="A166" s="193"/>
      <c r="B166" s="194"/>
      <c r="C166" s="177"/>
      <c r="D166" s="194"/>
      <c r="E166" s="197"/>
      <c r="F166" s="198"/>
      <c r="G166" s="206" t="s">
        <v>3052</v>
      </c>
      <c r="H166" s="178"/>
      <c r="I166" s="178"/>
      <c r="J166" s="206" t="s">
        <v>8160</v>
      </c>
      <c r="K166" s="217" t="s">
        <v>85</v>
      </c>
      <c r="L166" s="240"/>
      <c r="M166" s="178"/>
    </row>
    <row r="167" spans="1:13" s="7" customFormat="1" ht="32.1" customHeight="1" x14ac:dyDescent="0.15">
      <c r="A167" s="193"/>
      <c r="B167" s="194"/>
      <c r="C167" s="184"/>
      <c r="D167" s="198"/>
      <c r="E167" s="171" t="s">
        <v>6</v>
      </c>
      <c r="F167" s="204" t="s">
        <v>3054</v>
      </c>
      <c r="G167" s="206" t="s">
        <v>137</v>
      </c>
      <c r="H167" s="178"/>
      <c r="I167" s="187"/>
      <c r="J167" s="206" t="s">
        <v>8161</v>
      </c>
      <c r="K167" s="268"/>
      <c r="L167" s="179"/>
      <c r="M167" s="178"/>
    </row>
    <row r="168" spans="1:13" s="7" customFormat="1" ht="44.1" customHeight="1" x14ac:dyDescent="0.15">
      <c r="A168" s="201"/>
      <c r="B168" s="198"/>
      <c r="C168" s="242">
        <v>4</v>
      </c>
      <c r="D168" s="204" t="s">
        <v>4445</v>
      </c>
      <c r="E168" s="185"/>
      <c r="F168" s="204" t="s">
        <v>4446</v>
      </c>
      <c r="G168" s="206" t="s">
        <v>4447</v>
      </c>
      <c r="H168" s="187"/>
      <c r="I168" s="206" t="s">
        <v>4445</v>
      </c>
      <c r="J168" s="206" t="s">
        <v>8162</v>
      </c>
      <c r="K168" s="212" t="s">
        <v>85</v>
      </c>
      <c r="L168" s="189"/>
      <c r="M168" s="187"/>
    </row>
    <row r="169" spans="1:13" s="7" customFormat="1" ht="44.1" customHeight="1" x14ac:dyDescent="0.15">
      <c r="A169" s="190">
        <v>61</v>
      </c>
      <c r="B169" s="191" t="s">
        <v>3059</v>
      </c>
      <c r="C169" s="202">
        <v>1</v>
      </c>
      <c r="D169" s="191" t="s">
        <v>3060</v>
      </c>
      <c r="E169" s="185" t="s">
        <v>5</v>
      </c>
      <c r="F169" s="204" t="s">
        <v>3061</v>
      </c>
      <c r="G169" s="206" t="s">
        <v>357</v>
      </c>
      <c r="H169" s="174" t="s">
        <v>3059</v>
      </c>
      <c r="I169" s="174" t="s">
        <v>3060</v>
      </c>
      <c r="J169" s="206" t="s">
        <v>8163</v>
      </c>
      <c r="K169" s="217" t="s">
        <v>85</v>
      </c>
      <c r="L169" s="173" t="s">
        <v>17</v>
      </c>
      <c r="M169" s="174" t="s">
        <v>16</v>
      </c>
    </row>
    <row r="170" spans="1:13" s="7" customFormat="1" ht="44.1" customHeight="1" x14ac:dyDescent="0.15">
      <c r="A170" s="193"/>
      <c r="B170" s="194"/>
      <c r="C170" s="177"/>
      <c r="D170" s="194"/>
      <c r="E170" s="171" t="s">
        <v>6</v>
      </c>
      <c r="F170" s="191" t="s">
        <v>3062</v>
      </c>
      <c r="G170" s="206" t="s">
        <v>323</v>
      </c>
      <c r="H170" s="178"/>
      <c r="I170" s="178"/>
      <c r="J170" s="206" t="s">
        <v>8164</v>
      </c>
      <c r="K170" s="268"/>
      <c r="L170" s="209"/>
      <c r="M170" s="178"/>
    </row>
    <row r="171" spans="1:13" s="7" customFormat="1" ht="44.1" customHeight="1" x14ac:dyDescent="0.15">
      <c r="A171" s="193"/>
      <c r="B171" s="194"/>
      <c r="C171" s="184"/>
      <c r="D171" s="198"/>
      <c r="E171" s="197"/>
      <c r="F171" s="198"/>
      <c r="G171" s="206" t="s">
        <v>3063</v>
      </c>
      <c r="H171" s="178"/>
      <c r="I171" s="187"/>
      <c r="J171" s="206" t="s">
        <v>8165</v>
      </c>
      <c r="K171" s="212" t="s">
        <v>83</v>
      </c>
      <c r="L171" s="211"/>
      <c r="M171" s="187"/>
    </row>
    <row r="172" spans="1:13" s="7" customFormat="1" ht="56.1" customHeight="1" x14ac:dyDescent="0.15">
      <c r="A172" s="193"/>
      <c r="B172" s="194"/>
      <c r="C172" s="202">
        <v>2</v>
      </c>
      <c r="D172" s="191" t="s">
        <v>3067</v>
      </c>
      <c r="E172" s="171" t="s">
        <v>5</v>
      </c>
      <c r="F172" s="191" t="s">
        <v>3068</v>
      </c>
      <c r="G172" s="206" t="s">
        <v>3069</v>
      </c>
      <c r="H172" s="178"/>
      <c r="I172" s="174" t="s">
        <v>7053</v>
      </c>
      <c r="J172" s="206" t="s">
        <v>8166</v>
      </c>
      <c r="K172" s="212" t="s">
        <v>85</v>
      </c>
      <c r="L172" s="173" t="s">
        <v>17</v>
      </c>
      <c r="M172" s="174" t="s">
        <v>16</v>
      </c>
    </row>
    <row r="173" spans="1:13" s="7" customFormat="1" ht="32.1" customHeight="1" x14ac:dyDescent="0.15">
      <c r="A173" s="193"/>
      <c r="B173" s="194"/>
      <c r="C173" s="177"/>
      <c r="D173" s="194"/>
      <c r="E173" s="197"/>
      <c r="F173" s="198"/>
      <c r="G173" s="206" t="s">
        <v>3070</v>
      </c>
      <c r="H173" s="178"/>
      <c r="I173" s="178"/>
      <c r="J173" s="206" t="s">
        <v>8167</v>
      </c>
      <c r="K173" s="212" t="s">
        <v>83</v>
      </c>
      <c r="L173" s="209"/>
      <c r="M173" s="178"/>
    </row>
    <row r="174" spans="1:13" s="7" customFormat="1" ht="44.1" customHeight="1" x14ac:dyDescent="0.15">
      <c r="A174" s="193"/>
      <c r="B174" s="194"/>
      <c r="C174" s="177"/>
      <c r="D174" s="194"/>
      <c r="E174" s="185" t="s">
        <v>6</v>
      </c>
      <c r="F174" s="204" t="s">
        <v>3072</v>
      </c>
      <c r="G174" s="206" t="s">
        <v>3073</v>
      </c>
      <c r="H174" s="178"/>
      <c r="I174" s="178"/>
      <c r="J174" s="206" t="s">
        <v>8168</v>
      </c>
      <c r="K174" s="212" t="s">
        <v>85</v>
      </c>
      <c r="L174" s="209"/>
      <c r="M174" s="178"/>
    </row>
    <row r="175" spans="1:13" s="7" customFormat="1" ht="44.1" customHeight="1" x14ac:dyDescent="0.15">
      <c r="A175" s="193"/>
      <c r="B175" s="194"/>
      <c r="C175" s="177"/>
      <c r="D175" s="194"/>
      <c r="E175" s="171" t="s">
        <v>7</v>
      </c>
      <c r="F175" s="191" t="s">
        <v>361</v>
      </c>
      <c r="G175" s="206" t="s">
        <v>4470</v>
      </c>
      <c r="H175" s="178"/>
      <c r="I175" s="178"/>
      <c r="J175" s="206" t="s">
        <v>8169</v>
      </c>
      <c r="K175" s="212" t="s">
        <v>85</v>
      </c>
      <c r="L175" s="179"/>
      <c r="M175" s="178"/>
    </row>
    <row r="176" spans="1:13" s="7" customFormat="1" ht="32.1" customHeight="1" x14ac:dyDescent="0.15">
      <c r="A176" s="193"/>
      <c r="B176" s="194"/>
      <c r="C176" s="177"/>
      <c r="D176" s="194"/>
      <c r="E176" s="197"/>
      <c r="F176" s="198"/>
      <c r="G176" s="206" t="s">
        <v>362</v>
      </c>
      <c r="H176" s="178"/>
      <c r="I176" s="178"/>
      <c r="J176" s="206" t="s">
        <v>8170</v>
      </c>
      <c r="K176" s="212" t="s">
        <v>83</v>
      </c>
      <c r="L176" s="209"/>
      <c r="M176" s="178"/>
    </row>
    <row r="177" spans="1:13" s="7" customFormat="1" ht="32.1" customHeight="1" x14ac:dyDescent="0.15">
      <c r="A177" s="193"/>
      <c r="B177" s="194"/>
      <c r="C177" s="184"/>
      <c r="D177" s="198"/>
      <c r="E177" s="185" t="s">
        <v>8</v>
      </c>
      <c r="F177" s="204" t="s">
        <v>3080</v>
      </c>
      <c r="G177" s="206" t="s">
        <v>3081</v>
      </c>
      <c r="H177" s="178"/>
      <c r="I177" s="187"/>
      <c r="J177" s="206" t="s">
        <v>8171</v>
      </c>
      <c r="K177" s="212" t="s">
        <v>379</v>
      </c>
      <c r="L177" s="211"/>
      <c r="M177" s="187"/>
    </row>
    <row r="178" spans="1:13" s="7" customFormat="1" ht="56.1" customHeight="1" x14ac:dyDescent="0.15">
      <c r="A178" s="193"/>
      <c r="B178" s="194"/>
      <c r="C178" s="202">
        <v>3</v>
      </c>
      <c r="D178" s="191" t="s">
        <v>3091</v>
      </c>
      <c r="E178" s="185" t="s">
        <v>7</v>
      </c>
      <c r="F178" s="204" t="s">
        <v>5655</v>
      </c>
      <c r="G178" s="206" t="s">
        <v>5656</v>
      </c>
      <c r="H178" s="178"/>
      <c r="I178" s="174" t="s">
        <v>556</v>
      </c>
      <c r="J178" s="206" t="s">
        <v>8172</v>
      </c>
      <c r="K178" s="217" t="s">
        <v>85</v>
      </c>
      <c r="L178" s="173" t="s">
        <v>17</v>
      </c>
      <c r="M178" s="174" t="s">
        <v>16</v>
      </c>
    </row>
    <row r="179" spans="1:13" s="7" customFormat="1" ht="44.1" customHeight="1" x14ac:dyDescent="0.15">
      <c r="A179" s="193"/>
      <c r="B179" s="194"/>
      <c r="C179" s="184"/>
      <c r="D179" s="198"/>
      <c r="E179" s="185" t="s">
        <v>8</v>
      </c>
      <c r="F179" s="204" t="s">
        <v>4482</v>
      </c>
      <c r="G179" s="206" t="s">
        <v>5287</v>
      </c>
      <c r="H179" s="178"/>
      <c r="I179" s="187"/>
      <c r="J179" s="206" t="s">
        <v>8173</v>
      </c>
      <c r="K179" s="268"/>
      <c r="L179" s="211"/>
      <c r="M179" s="187"/>
    </row>
    <row r="180" spans="1:13" s="7" customFormat="1" ht="32.1" customHeight="1" x14ac:dyDescent="0.15">
      <c r="A180" s="193"/>
      <c r="B180" s="194"/>
      <c r="C180" s="202">
        <v>4</v>
      </c>
      <c r="D180" s="191" t="s">
        <v>434</v>
      </c>
      <c r="E180" s="171" t="s">
        <v>5</v>
      </c>
      <c r="F180" s="191" t="s">
        <v>3094</v>
      </c>
      <c r="G180" s="181" t="s">
        <v>29</v>
      </c>
      <c r="H180" s="178"/>
      <c r="I180" s="174" t="s">
        <v>434</v>
      </c>
      <c r="J180" s="181" t="s">
        <v>8174</v>
      </c>
      <c r="K180" s="217" t="s">
        <v>85</v>
      </c>
      <c r="L180" s="173" t="s">
        <v>17</v>
      </c>
      <c r="M180" s="174" t="s">
        <v>16</v>
      </c>
    </row>
    <row r="181" spans="1:13" s="7" customFormat="1" ht="32.1" customHeight="1" x14ac:dyDescent="0.15">
      <c r="A181" s="193"/>
      <c r="B181" s="194"/>
      <c r="C181" s="177"/>
      <c r="D181" s="194"/>
      <c r="E181" s="180"/>
      <c r="F181" s="194"/>
      <c r="G181" s="181" t="s">
        <v>6726</v>
      </c>
      <c r="H181" s="178"/>
      <c r="I181" s="178"/>
      <c r="J181" s="181" t="s">
        <v>8175</v>
      </c>
      <c r="K181" s="240"/>
      <c r="L181" s="179"/>
      <c r="M181" s="178"/>
    </row>
    <row r="182" spans="1:13" s="7" customFormat="1" ht="32.1" customHeight="1" x14ac:dyDescent="0.15">
      <c r="A182" s="193"/>
      <c r="B182" s="194"/>
      <c r="C182" s="177"/>
      <c r="D182" s="194"/>
      <c r="E182" s="180"/>
      <c r="F182" s="194"/>
      <c r="G182" s="181" t="s">
        <v>8176</v>
      </c>
      <c r="H182" s="178"/>
      <c r="I182" s="178"/>
      <c r="J182" s="181" t="s">
        <v>8177</v>
      </c>
      <c r="K182" s="240"/>
      <c r="L182" s="179"/>
      <c r="M182" s="178"/>
    </row>
    <row r="183" spans="1:13" s="7" customFormat="1" ht="32.1" customHeight="1" x14ac:dyDescent="0.15">
      <c r="A183" s="193"/>
      <c r="B183" s="194"/>
      <c r="C183" s="177"/>
      <c r="D183" s="194"/>
      <c r="E183" s="180"/>
      <c r="F183" s="194"/>
      <c r="G183" s="181" t="s">
        <v>8178</v>
      </c>
      <c r="H183" s="178"/>
      <c r="I183" s="178"/>
      <c r="J183" s="181" t="s">
        <v>8179</v>
      </c>
      <c r="K183" s="240"/>
      <c r="L183" s="179"/>
      <c r="M183" s="178"/>
    </row>
    <row r="184" spans="1:13" s="7" customFormat="1" ht="32.1" customHeight="1" x14ac:dyDescent="0.15">
      <c r="A184" s="193"/>
      <c r="B184" s="194"/>
      <c r="C184" s="177"/>
      <c r="D184" s="194"/>
      <c r="E184" s="180"/>
      <c r="F184" s="194"/>
      <c r="G184" s="181" t="s">
        <v>8180</v>
      </c>
      <c r="H184" s="178"/>
      <c r="I184" s="178"/>
      <c r="J184" s="181" t="s">
        <v>8181</v>
      </c>
      <c r="K184" s="268"/>
      <c r="L184" s="179"/>
      <c r="M184" s="178"/>
    </row>
    <row r="185" spans="1:13" s="7" customFormat="1" ht="68.099999999999994" customHeight="1" x14ac:dyDescent="0.15">
      <c r="A185" s="193"/>
      <c r="B185" s="194"/>
      <c r="C185" s="177"/>
      <c r="D185" s="194"/>
      <c r="E185" s="197"/>
      <c r="F185" s="198"/>
      <c r="G185" s="181" t="s">
        <v>3100</v>
      </c>
      <c r="H185" s="178"/>
      <c r="I185" s="178"/>
      <c r="J185" s="181" t="s">
        <v>3100</v>
      </c>
      <c r="K185" s="269" t="s">
        <v>3102</v>
      </c>
      <c r="L185" s="209"/>
      <c r="M185" s="178"/>
    </row>
    <row r="186" spans="1:13" s="7" customFormat="1" ht="32.1" customHeight="1" x14ac:dyDescent="0.15">
      <c r="A186" s="193"/>
      <c r="B186" s="194"/>
      <c r="C186" s="177"/>
      <c r="D186" s="194"/>
      <c r="E186" s="171" t="s">
        <v>6</v>
      </c>
      <c r="F186" s="191" t="s">
        <v>3103</v>
      </c>
      <c r="G186" s="181" t="s">
        <v>436</v>
      </c>
      <c r="H186" s="178"/>
      <c r="I186" s="178"/>
      <c r="J186" s="181" t="s">
        <v>8182</v>
      </c>
      <c r="K186" s="217" t="s">
        <v>85</v>
      </c>
      <c r="L186" s="209"/>
      <c r="M186" s="178"/>
    </row>
    <row r="187" spans="1:13" s="7" customFormat="1" ht="32.1" customHeight="1" x14ac:dyDescent="0.15">
      <c r="A187" s="193"/>
      <c r="B187" s="194"/>
      <c r="C187" s="177"/>
      <c r="D187" s="194"/>
      <c r="E187" s="180"/>
      <c r="F187" s="194"/>
      <c r="G187" s="181" t="s">
        <v>3104</v>
      </c>
      <c r="H187" s="178"/>
      <c r="I187" s="178"/>
      <c r="J187" s="181" t="s">
        <v>8183</v>
      </c>
      <c r="K187" s="240"/>
      <c r="L187" s="209"/>
      <c r="M187" s="178"/>
    </row>
    <row r="188" spans="1:13" s="7" customFormat="1" ht="32.1" customHeight="1" x14ac:dyDescent="0.15">
      <c r="A188" s="193"/>
      <c r="B188" s="194"/>
      <c r="C188" s="177"/>
      <c r="D188" s="194"/>
      <c r="E188" s="180"/>
      <c r="F188" s="194"/>
      <c r="G188" s="181" t="s">
        <v>8184</v>
      </c>
      <c r="H188" s="178"/>
      <c r="I188" s="178"/>
      <c r="J188" s="181" t="s">
        <v>8185</v>
      </c>
      <c r="K188" s="268"/>
      <c r="L188" s="209"/>
      <c r="M188" s="178"/>
    </row>
    <row r="189" spans="1:13" s="7" customFormat="1" ht="68.099999999999994" customHeight="1" x14ac:dyDescent="0.15">
      <c r="A189" s="193"/>
      <c r="B189" s="194"/>
      <c r="C189" s="177"/>
      <c r="D189" s="194"/>
      <c r="E189" s="180"/>
      <c r="F189" s="194"/>
      <c r="G189" s="181" t="s">
        <v>144</v>
      </c>
      <c r="H189" s="178"/>
      <c r="I189" s="178"/>
      <c r="J189" s="181" t="s">
        <v>144</v>
      </c>
      <c r="K189" s="269" t="s">
        <v>3107</v>
      </c>
      <c r="L189" s="209"/>
      <c r="M189" s="178"/>
    </row>
    <row r="190" spans="1:13" s="7" customFormat="1" ht="32.1" customHeight="1" x14ac:dyDescent="0.15">
      <c r="A190" s="193"/>
      <c r="B190" s="194"/>
      <c r="C190" s="177"/>
      <c r="D190" s="194"/>
      <c r="E190" s="180"/>
      <c r="F190" s="194"/>
      <c r="G190" s="206" t="s">
        <v>5682</v>
      </c>
      <c r="H190" s="178"/>
      <c r="I190" s="179"/>
      <c r="J190" s="206" t="s">
        <v>8186</v>
      </c>
      <c r="K190" s="269" t="s">
        <v>85</v>
      </c>
      <c r="L190" s="209"/>
      <c r="M190" s="178"/>
    </row>
    <row r="191" spans="1:13" s="7" customFormat="1" ht="44.1" customHeight="1" x14ac:dyDescent="0.15">
      <c r="A191" s="193"/>
      <c r="B191" s="194"/>
      <c r="C191" s="177"/>
      <c r="D191" s="194"/>
      <c r="E191" s="180"/>
      <c r="F191" s="194"/>
      <c r="G191" s="206" t="s">
        <v>3127</v>
      </c>
      <c r="H191" s="178"/>
      <c r="I191" s="179"/>
      <c r="J191" s="206" t="s">
        <v>8187</v>
      </c>
      <c r="K191" s="217" t="s">
        <v>32</v>
      </c>
      <c r="L191" s="209"/>
      <c r="M191" s="178"/>
    </row>
    <row r="192" spans="1:13" s="7" customFormat="1" ht="32.1" customHeight="1" x14ac:dyDescent="0.15">
      <c r="A192" s="193"/>
      <c r="B192" s="194"/>
      <c r="C192" s="177"/>
      <c r="D192" s="194"/>
      <c r="E192" s="180"/>
      <c r="F192" s="194"/>
      <c r="G192" s="206" t="s">
        <v>233</v>
      </c>
      <c r="H192" s="178"/>
      <c r="I192" s="179"/>
      <c r="J192" s="206" t="s">
        <v>8188</v>
      </c>
      <c r="K192" s="240"/>
      <c r="L192" s="209"/>
      <c r="M192" s="178"/>
    </row>
    <row r="193" spans="1:13" s="7" customFormat="1" ht="32.1" customHeight="1" x14ac:dyDescent="0.15">
      <c r="A193" s="193"/>
      <c r="B193" s="194"/>
      <c r="C193" s="177"/>
      <c r="D193" s="194"/>
      <c r="E193" s="180"/>
      <c r="F193" s="194"/>
      <c r="G193" s="206" t="s">
        <v>3128</v>
      </c>
      <c r="H193" s="178"/>
      <c r="I193" s="179"/>
      <c r="J193" s="206" t="s">
        <v>8189</v>
      </c>
      <c r="K193" s="240"/>
      <c r="L193" s="209"/>
      <c r="M193" s="178"/>
    </row>
    <row r="194" spans="1:13" s="7" customFormat="1" ht="44.1" customHeight="1" x14ac:dyDescent="0.15">
      <c r="A194" s="193"/>
      <c r="B194" s="194"/>
      <c r="C194" s="177"/>
      <c r="D194" s="194"/>
      <c r="E194" s="180"/>
      <c r="F194" s="194"/>
      <c r="G194" s="206" t="s">
        <v>3130</v>
      </c>
      <c r="H194" s="178"/>
      <c r="I194" s="179"/>
      <c r="J194" s="206" t="s">
        <v>8190</v>
      </c>
      <c r="K194" s="268"/>
      <c r="L194" s="209"/>
      <c r="M194" s="178"/>
    </row>
    <row r="195" spans="1:13" s="7" customFormat="1" ht="80.099999999999994" customHeight="1" x14ac:dyDescent="0.15">
      <c r="A195" s="193"/>
      <c r="B195" s="194"/>
      <c r="C195" s="177"/>
      <c r="D195" s="194"/>
      <c r="E195" s="180"/>
      <c r="F195" s="194"/>
      <c r="G195" s="206" t="s">
        <v>3134</v>
      </c>
      <c r="H195" s="178"/>
      <c r="I195" s="179"/>
      <c r="J195" s="206" t="s">
        <v>5688</v>
      </c>
      <c r="K195" s="212" t="s">
        <v>3136</v>
      </c>
      <c r="L195" s="209"/>
      <c r="M195" s="178"/>
    </row>
    <row r="196" spans="1:13" s="7" customFormat="1" ht="68.099999999999994" customHeight="1" x14ac:dyDescent="0.15">
      <c r="A196" s="193"/>
      <c r="B196" s="194"/>
      <c r="C196" s="177"/>
      <c r="D196" s="194"/>
      <c r="E196" s="180"/>
      <c r="F196" s="194"/>
      <c r="G196" s="206" t="s">
        <v>3137</v>
      </c>
      <c r="H196" s="178"/>
      <c r="I196" s="179"/>
      <c r="J196" s="206" t="s">
        <v>3137</v>
      </c>
      <c r="K196" s="212" t="s">
        <v>3139</v>
      </c>
      <c r="L196" s="209"/>
      <c r="M196" s="178"/>
    </row>
    <row r="197" spans="1:13" s="7" customFormat="1" ht="44.1" customHeight="1" x14ac:dyDescent="0.15">
      <c r="A197" s="193"/>
      <c r="B197" s="194"/>
      <c r="C197" s="177"/>
      <c r="D197" s="194"/>
      <c r="E197" s="197"/>
      <c r="F197" s="198"/>
      <c r="G197" s="206" t="s">
        <v>3140</v>
      </c>
      <c r="H197" s="178"/>
      <c r="I197" s="179"/>
      <c r="J197" s="206" t="s">
        <v>8191</v>
      </c>
      <c r="K197" s="206" t="s">
        <v>440</v>
      </c>
      <c r="L197" s="179"/>
      <c r="M197" s="178"/>
    </row>
    <row r="198" spans="1:13" s="7" customFormat="1" ht="32.1" customHeight="1" x14ac:dyDescent="0.15">
      <c r="A198" s="193"/>
      <c r="B198" s="194"/>
      <c r="C198" s="177"/>
      <c r="D198" s="194"/>
      <c r="E198" s="171" t="s">
        <v>9</v>
      </c>
      <c r="F198" s="191" t="s">
        <v>3142</v>
      </c>
      <c r="G198" s="206" t="s">
        <v>7073</v>
      </c>
      <c r="H198" s="178"/>
      <c r="I198" s="179"/>
      <c r="J198" s="206" t="s">
        <v>8192</v>
      </c>
      <c r="K198" s="206" t="s">
        <v>85</v>
      </c>
      <c r="L198" s="179"/>
      <c r="M198" s="178"/>
    </row>
    <row r="199" spans="1:13" s="7" customFormat="1" ht="56.1" customHeight="1" x14ac:dyDescent="0.15">
      <c r="A199" s="193"/>
      <c r="B199" s="194"/>
      <c r="C199" s="177"/>
      <c r="D199" s="194"/>
      <c r="E199" s="180"/>
      <c r="F199" s="194"/>
      <c r="G199" s="206" t="s">
        <v>3145</v>
      </c>
      <c r="H199" s="178"/>
      <c r="I199" s="179"/>
      <c r="J199" s="206" t="s">
        <v>3145</v>
      </c>
      <c r="K199" s="212" t="s">
        <v>270</v>
      </c>
      <c r="L199" s="209"/>
      <c r="M199" s="178"/>
    </row>
    <row r="200" spans="1:13" s="7" customFormat="1" ht="56.1" customHeight="1" x14ac:dyDescent="0.15">
      <c r="A200" s="193"/>
      <c r="B200" s="194"/>
      <c r="C200" s="177"/>
      <c r="D200" s="194"/>
      <c r="E200" s="180"/>
      <c r="F200" s="194"/>
      <c r="G200" s="206" t="s">
        <v>3151</v>
      </c>
      <c r="H200" s="178"/>
      <c r="I200" s="179"/>
      <c r="J200" s="206" t="s">
        <v>3151</v>
      </c>
      <c r="K200" s="212" t="s">
        <v>3148</v>
      </c>
      <c r="L200" s="209"/>
      <c r="M200" s="178"/>
    </row>
    <row r="201" spans="1:13" s="7" customFormat="1" ht="56.1" customHeight="1" x14ac:dyDescent="0.15">
      <c r="A201" s="193"/>
      <c r="B201" s="194"/>
      <c r="C201" s="177"/>
      <c r="D201" s="194"/>
      <c r="E201" s="180"/>
      <c r="F201" s="194"/>
      <c r="G201" s="206" t="s">
        <v>3153</v>
      </c>
      <c r="H201" s="178"/>
      <c r="I201" s="179"/>
      <c r="J201" s="206" t="s">
        <v>3153</v>
      </c>
      <c r="K201" s="217" t="s">
        <v>3155</v>
      </c>
      <c r="L201" s="209"/>
      <c r="M201" s="178"/>
    </row>
    <row r="202" spans="1:13" s="7" customFormat="1" ht="32.1" customHeight="1" x14ac:dyDescent="0.15">
      <c r="A202" s="193"/>
      <c r="B202" s="194"/>
      <c r="C202" s="177"/>
      <c r="D202" s="194"/>
      <c r="E202" s="180"/>
      <c r="F202" s="194"/>
      <c r="G202" s="206" t="s">
        <v>3156</v>
      </c>
      <c r="H202" s="178"/>
      <c r="I202" s="179"/>
      <c r="J202" s="206" t="s">
        <v>3156</v>
      </c>
      <c r="K202" s="240"/>
      <c r="L202" s="209"/>
      <c r="M202" s="178"/>
    </row>
    <row r="203" spans="1:13" s="7" customFormat="1" ht="32.1" customHeight="1" x14ac:dyDescent="0.15">
      <c r="A203" s="193"/>
      <c r="B203" s="194"/>
      <c r="C203" s="177"/>
      <c r="D203" s="194"/>
      <c r="E203" s="197"/>
      <c r="F203" s="198"/>
      <c r="G203" s="206" t="s">
        <v>3160</v>
      </c>
      <c r="H203" s="178"/>
      <c r="I203" s="179"/>
      <c r="J203" s="206" t="s">
        <v>3160</v>
      </c>
      <c r="K203" s="268"/>
      <c r="L203" s="209"/>
      <c r="M203" s="178"/>
    </row>
    <row r="204" spans="1:13" s="7" customFormat="1" ht="32.1" customHeight="1" x14ac:dyDescent="0.15">
      <c r="A204" s="193"/>
      <c r="B204" s="194"/>
      <c r="C204" s="177"/>
      <c r="D204" s="194"/>
      <c r="E204" s="325" t="s">
        <v>13</v>
      </c>
      <c r="F204" s="173" t="s">
        <v>3162</v>
      </c>
      <c r="G204" s="206" t="s">
        <v>3163</v>
      </c>
      <c r="H204" s="178"/>
      <c r="I204" s="179"/>
      <c r="J204" s="206" t="s">
        <v>8193</v>
      </c>
      <c r="K204" s="217" t="s">
        <v>85</v>
      </c>
      <c r="L204" s="209"/>
      <c r="M204" s="178"/>
    </row>
    <row r="205" spans="1:13" s="7" customFormat="1" ht="32.1" customHeight="1" x14ac:dyDescent="0.15">
      <c r="A205" s="193"/>
      <c r="B205" s="194"/>
      <c r="C205" s="177"/>
      <c r="D205" s="194"/>
      <c r="E205" s="180"/>
      <c r="F205" s="194"/>
      <c r="G205" s="206" t="s">
        <v>3172</v>
      </c>
      <c r="H205" s="178"/>
      <c r="I205" s="179"/>
      <c r="J205" s="206" t="s">
        <v>8194</v>
      </c>
      <c r="K205" s="268"/>
      <c r="L205" s="209"/>
      <c r="M205" s="178"/>
    </row>
    <row r="206" spans="1:13" s="7" customFormat="1" ht="32.1" customHeight="1" x14ac:dyDescent="0.15">
      <c r="A206" s="193"/>
      <c r="B206" s="194"/>
      <c r="C206" s="177"/>
      <c r="D206" s="194"/>
      <c r="E206" s="180"/>
      <c r="F206" s="194"/>
      <c r="G206" s="269" t="s">
        <v>147</v>
      </c>
      <c r="H206" s="178"/>
      <c r="I206" s="240"/>
      <c r="J206" s="269" t="s">
        <v>8195</v>
      </c>
      <c r="K206" s="212" t="s">
        <v>32</v>
      </c>
      <c r="L206" s="209"/>
      <c r="M206" s="178"/>
    </row>
    <row r="207" spans="1:13" s="7" customFormat="1" ht="32.1" customHeight="1" x14ac:dyDescent="0.15">
      <c r="A207" s="193"/>
      <c r="B207" s="194"/>
      <c r="C207" s="177"/>
      <c r="D207" s="194"/>
      <c r="E207" s="197"/>
      <c r="F207" s="198"/>
      <c r="G207" s="269" t="s">
        <v>3175</v>
      </c>
      <c r="H207" s="178"/>
      <c r="I207" s="240"/>
      <c r="J207" s="269" t="s">
        <v>8196</v>
      </c>
      <c r="K207" s="212" t="s">
        <v>80</v>
      </c>
      <c r="L207" s="209"/>
      <c r="M207" s="178"/>
    </row>
    <row r="208" spans="1:13" s="7" customFormat="1" ht="32.1" customHeight="1" x14ac:dyDescent="0.15">
      <c r="A208" s="193"/>
      <c r="B208" s="194"/>
      <c r="C208" s="177"/>
      <c r="D208" s="194"/>
      <c r="E208" s="171" t="s">
        <v>14</v>
      </c>
      <c r="F208" s="191" t="s">
        <v>3177</v>
      </c>
      <c r="G208" s="206" t="s">
        <v>3180</v>
      </c>
      <c r="H208" s="178"/>
      <c r="I208" s="179"/>
      <c r="J208" s="206" t="s">
        <v>8197</v>
      </c>
      <c r="K208" s="212" t="s">
        <v>85</v>
      </c>
      <c r="L208" s="209"/>
      <c r="M208" s="178"/>
    </row>
    <row r="209" spans="1:13" s="7" customFormat="1" ht="32.1" customHeight="1" x14ac:dyDescent="0.15">
      <c r="A209" s="193"/>
      <c r="B209" s="194"/>
      <c r="C209" s="177"/>
      <c r="D209" s="194"/>
      <c r="E209" s="180"/>
      <c r="F209" s="194"/>
      <c r="G209" s="206" t="s">
        <v>3182</v>
      </c>
      <c r="H209" s="178"/>
      <c r="I209" s="179"/>
      <c r="J209" s="206" t="s">
        <v>8198</v>
      </c>
      <c r="K209" s="212" t="s">
        <v>32</v>
      </c>
      <c r="L209" s="209"/>
      <c r="M209" s="178"/>
    </row>
    <row r="210" spans="1:13" s="7" customFormat="1" ht="56.1" customHeight="1" x14ac:dyDescent="0.15">
      <c r="A210" s="193"/>
      <c r="B210" s="194"/>
      <c r="C210" s="177"/>
      <c r="D210" s="194"/>
      <c r="E210" s="197"/>
      <c r="F210" s="198"/>
      <c r="G210" s="206" t="s">
        <v>5694</v>
      </c>
      <c r="H210" s="178"/>
      <c r="I210" s="179"/>
      <c r="J210" s="206" t="s">
        <v>5694</v>
      </c>
      <c r="K210" s="212" t="s">
        <v>2985</v>
      </c>
      <c r="L210" s="209"/>
      <c r="M210" s="178"/>
    </row>
    <row r="211" spans="1:13" s="7" customFormat="1" ht="44.1" customHeight="1" x14ac:dyDescent="0.15">
      <c r="A211" s="193"/>
      <c r="B211" s="194"/>
      <c r="C211" s="177"/>
      <c r="D211" s="194"/>
      <c r="E211" s="171" t="s">
        <v>24</v>
      </c>
      <c r="F211" s="191" t="s">
        <v>3190</v>
      </c>
      <c r="G211" s="206" t="s">
        <v>7090</v>
      </c>
      <c r="H211" s="178"/>
      <c r="I211" s="179"/>
      <c r="J211" s="206" t="s">
        <v>8199</v>
      </c>
      <c r="K211" s="217" t="s">
        <v>85</v>
      </c>
      <c r="L211" s="209"/>
      <c r="M211" s="178"/>
    </row>
    <row r="212" spans="1:13" s="7" customFormat="1" ht="44.1" customHeight="1" x14ac:dyDescent="0.15">
      <c r="A212" s="193"/>
      <c r="B212" s="194"/>
      <c r="C212" s="177"/>
      <c r="D212" s="194"/>
      <c r="E212" s="180"/>
      <c r="F212" s="194"/>
      <c r="G212" s="206" t="s">
        <v>3201</v>
      </c>
      <c r="H212" s="178"/>
      <c r="I212" s="179"/>
      <c r="J212" s="206" t="s">
        <v>8200</v>
      </c>
      <c r="K212" s="268"/>
      <c r="L212" s="209"/>
      <c r="M212" s="178"/>
    </row>
    <row r="213" spans="1:13" s="7" customFormat="1" ht="44.1" customHeight="1" x14ac:dyDescent="0.15">
      <c r="A213" s="193"/>
      <c r="B213" s="194"/>
      <c r="C213" s="184"/>
      <c r="D213" s="198"/>
      <c r="E213" s="197"/>
      <c r="F213" s="198"/>
      <c r="G213" s="206" t="s">
        <v>3204</v>
      </c>
      <c r="H213" s="178"/>
      <c r="I213" s="189"/>
      <c r="J213" s="206" t="s">
        <v>8201</v>
      </c>
      <c r="K213" s="212" t="s">
        <v>32</v>
      </c>
      <c r="L213" s="211"/>
      <c r="M213" s="187"/>
    </row>
    <row r="214" spans="1:13" s="7" customFormat="1" ht="68.099999999999994" customHeight="1" x14ac:dyDescent="0.15">
      <c r="A214" s="193"/>
      <c r="B214" s="194"/>
      <c r="C214" s="202">
        <v>5</v>
      </c>
      <c r="D214" s="191" t="s">
        <v>3206</v>
      </c>
      <c r="E214" s="171" t="s">
        <v>5</v>
      </c>
      <c r="F214" s="191" t="s">
        <v>149</v>
      </c>
      <c r="G214" s="206" t="s">
        <v>3207</v>
      </c>
      <c r="H214" s="178"/>
      <c r="I214" s="173" t="s">
        <v>7093</v>
      </c>
      <c r="J214" s="206" t="s">
        <v>8202</v>
      </c>
      <c r="K214" s="212" t="s">
        <v>85</v>
      </c>
      <c r="L214" s="214" t="s">
        <v>23</v>
      </c>
      <c r="M214" s="173" t="s">
        <v>3208</v>
      </c>
    </row>
    <row r="215" spans="1:13" s="7" customFormat="1" ht="44.1" customHeight="1" x14ac:dyDescent="0.15">
      <c r="A215" s="193"/>
      <c r="B215" s="194"/>
      <c r="C215" s="177"/>
      <c r="D215" s="194"/>
      <c r="E215" s="180"/>
      <c r="F215" s="194"/>
      <c r="G215" s="206" t="s">
        <v>3211</v>
      </c>
      <c r="H215" s="178"/>
      <c r="I215" s="179"/>
      <c r="J215" s="206" t="s">
        <v>8203</v>
      </c>
      <c r="K215" s="217" t="s">
        <v>32</v>
      </c>
      <c r="L215" s="209"/>
      <c r="M215" s="179"/>
    </row>
    <row r="216" spans="1:13" s="7" customFormat="1" ht="44.1" customHeight="1" x14ac:dyDescent="0.15">
      <c r="A216" s="201"/>
      <c r="B216" s="198"/>
      <c r="C216" s="184"/>
      <c r="D216" s="198"/>
      <c r="E216" s="197"/>
      <c r="F216" s="198"/>
      <c r="G216" s="206" t="s">
        <v>3213</v>
      </c>
      <c r="H216" s="187"/>
      <c r="I216" s="189"/>
      <c r="J216" s="206" t="s">
        <v>8204</v>
      </c>
      <c r="K216" s="268"/>
      <c r="L216" s="211"/>
      <c r="M216" s="189"/>
    </row>
    <row r="217" spans="1:13" s="7" customFormat="1" ht="44.1" customHeight="1" x14ac:dyDescent="0.15">
      <c r="A217" s="190">
        <v>63</v>
      </c>
      <c r="B217" s="191" t="s">
        <v>445</v>
      </c>
      <c r="C217" s="202">
        <v>1</v>
      </c>
      <c r="D217" s="191" t="s">
        <v>446</v>
      </c>
      <c r="E217" s="185" t="s">
        <v>5</v>
      </c>
      <c r="F217" s="204" t="s">
        <v>5702</v>
      </c>
      <c r="G217" s="206" t="s">
        <v>152</v>
      </c>
      <c r="H217" s="173" t="s">
        <v>445</v>
      </c>
      <c r="I217" s="173" t="s">
        <v>445</v>
      </c>
      <c r="J217" s="206" t="s">
        <v>8205</v>
      </c>
      <c r="K217" s="206" t="s">
        <v>85</v>
      </c>
      <c r="L217" s="173" t="s">
        <v>17</v>
      </c>
      <c r="M217" s="174" t="s">
        <v>16</v>
      </c>
    </row>
    <row r="218" spans="1:13" s="7" customFormat="1" ht="44.1" customHeight="1" x14ac:dyDescent="0.15">
      <c r="A218" s="193"/>
      <c r="B218" s="194"/>
      <c r="C218" s="184"/>
      <c r="D218" s="198"/>
      <c r="E218" s="185" t="s">
        <v>6</v>
      </c>
      <c r="F218" s="204" t="s">
        <v>5361</v>
      </c>
      <c r="G218" s="206" t="s">
        <v>154</v>
      </c>
      <c r="H218" s="179"/>
      <c r="I218" s="189"/>
      <c r="J218" s="206" t="s">
        <v>8206</v>
      </c>
      <c r="K218" s="206" t="s">
        <v>83</v>
      </c>
      <c r="L218" s="189"/>
      <c r="M218" s="187"/>
    </row>
    <row r="219" spans="1:13" s="7" customFormat="1" ht="32.1" customHeight="1" x14ac:dyDescent="0.15">
      <c r="A219" s="193"/>
      <c r="B219" s="194"/>
      <c r="C219" s="242">
        <v>2</v>
      </c>
      <c r="D219" s="204" t="s">
        <v>4549</v>
      </c>
      <c r="E219" s="185" t="s">
        <v>7</v>
      </c>
      <c r="F219" s="204" t="s">
        <v>4550</v>
      </c>
      <c r="G219" s="206" t="s">
        <v>5706</v>
      </c>
      <c r="H219" s="179"/>
      <c r="I219" s="206" t="s">
        <v>4549</v>
      </c>
      <c r="J219" s="206" t="s">
        <v>8207</v>
      </c>
      <c r="K219" s="212" t="s">
        <v>85</v>
      </c>
      <c r="L219" s="206" t="s">
        <v>17</v>
      </c>
      <c r="M219" s="181" t="s">
        <v>16</v>
      </c>
    </row>
    <row r="220" spans="1:13" s="7" customFormat="1" ht="32.1" customHeight="1" x14ac:dyDescent="0.15">
      <c r="A220" s="193"/>
      <c r="B220" s="194"/>
      <c r="C220" s="202">
        <v>3</v>
      </c>
      <c r="D220" s="191" t="s">
        <v>447</v>
      </c>
      <c r="E220" s="185" t="s">
        <v>5</v>
      </c>
      <c r="F220" s="204" t="s">
        <v>3229</v>
      </c>
      <c r="G220" s="206" t="s">
        <v>3230</v>
      </c>
      <c r="H220" s="179"/>
      <c r="I220" s="173" t="s">
        <v>447</v>
      </c>
      <c r="J220" s="206" t="s">
        <v>4555</v>
      </c>
      <c r="K220" s="217" t="s">
        <v>85</v>
      </c>
      <c r="L220" s="173" t="s">
        <v>17</v>
      </c>
      <c r="M220" s="174" t="s">
        <v>16</v>
      </c>
    </row>
    <row r="221" spans="1:13" s="7" customFormat="1" ht="32.1" customHeight="1" x14ac:dyDescent="0.15">
      <c r="A221" s="193"/>
      <c r="B221" s="194"/>
      <c r="C221" s="177"/>
      <c r="D221" s="194"/>
      <c r="E221" s="171" t="s">
        <v>6</v>
      </c>
      <c r="F221" s="169" t="s">
        <v>3232</v>
      </c>
      <c r="G221" s="206" t="s">
        <v>7109</v>
      </c>
      <c r="H221" s="179"/>
      <c r="I221" s="179"/>
      <c r="J221" s="206" t="s">
        <v>8208</v>
      </c>
      <c r="K221" s="240"/>
      <c r="L221" s="209"/>
      <c r="M221" s="178"/>
    </row>
    <row r="222" spans="1:13" s="7" customFormat="1" ht="32.1" customHeight="1" x14ac:dyDescent="0.15">
      <c r="A222" s="193"/>
      <c r="B222" s="194"/>
      <c r="C222" s="177"/>
      <c r="D222" s="194"/>
      <c r="E222" s="180"/>
      <c r="F222" s="176"/>
      <c r="G222" s="206" t="s">
        <v>6789</v>
      </c>
      <c r="H222" s="179"/>
      <c r="I222" s="179"/>
      <c r="J222" s="206" t="s">
        <v>8209</v>
      </c>
      <c r="K222" s="240"/>
      <c r="L222" s="209"/>
      <c r="M222" s="178"/>
    </row>
    <row r="223" spans="1:13" s="7" customFormat="1" ht="32.1" customHeight="1" x14ac:dyDescent="0.15">
      <c r="A223" s="193"/>
      <c r="B223" s="194"/>
      <c r="C223" s="177"/>
      <c r="D223" s="194"/>
      <c r="E223" s="180"/>
      <c r="F223" s="176"/>
      <c r="G223" s="206" t="s">
        <v>7113</v>
      </c>
      <c r="H223" s="179"/>
      <c r="I223" s="179"/>
      <c r="J223" s="206" t="s">
        <v>8210</v>
      </c>
      <c r="K223" s="268"/>
      <c r="L223" s="209"/>
      <c r="M223" s="178"/>
    </row>
    <row r="224" spans="1:13" s="7" customFormat="1" ht="32.1" customHeight="1" x14ac:dyDescent="0.15">
      <c r="A224" s="193"/>
      <c r="B224" s="194"/>
      <c r="C224" s="177"/>
      <c r="D224" s="194"/>
      <c r="E224" s="180"/>
      <c r="F224" s="176"/>
      <c r="G224" s="206" t="s">
        <v>7111</v>
      </c>
      <c r="H224" s="179"/>
      <c r="I224" s="179"/>
      <c r="J224" s="206" t="s">
        <v>8211</v>
      </c>
      <c r="K224" s="217" t="s">
        <v>32</v>
      </c>
      <c r="L224" s="209"/>
      <c r="M224" s="178"/>
    </row>
    <row r="225" spans="1:13" s="7" customFormat="1" ht="56.1" customHeight="1" x14ac:dyDescent="0.15">
      <c r="A225" s="193"/>
      <c r="B225" s="194"/>
      <c r="C225" s="177"/>
      <c r="D225" s="194"/>
      <c r="E225" s="180"/>
      <c r="F225" s="176"/>
      <c r="G225" s="206" t="s">
        <v>8212</v>
      </c>
      <c r="H225" s="179"/>
      <c r="I225" s="179"/>
      <c r="J225" s="206" t="s">
        <v>8213</v>
      </c>
      <c r="K225" s="268"/>
      <c r="L225" s="209"/>
      <c r="M225" s="178"/>
    </row>
    <row r="226" spans="1:13" s="7" customFormat="1" ht="44.1" customHeight="1" x14ac:dyDescent="0.15">
      <c r="A226" s="193"/>
      <c r="B226" s="194"/>
      <c r="C226" s="177"/>
      <c r="D226" s="194"/>
      <c r="E226" s="180"/>
      <c r="F226" s="176"/>
      <c r="G226" s="206" t="s">
        <v>482</v>
      </c>
      <c r="H226" s="179"/>
      <c r="I226" s="179"/>
      <c r="J226" s="206" t="s">
        <v>482</v>
      </c>
      <c r="K226" s="269" t="s">
        <v>3250</v>
      </c>
      <c r="L226" s="209"/>
      <c r="M226" s="178"/>
    </row>
    <row r="227" spans="1:13" s="7" customFormat="1" ht="44.1" customHeight="1" x14ac:dyDescent="0.15">
      <c r="A227" s="193"/>
      <c r="B227" s="194"/>
      <c r="C227" s="177"/>
      <c r="D227" s="194"/>
      <c r="E227" s="180"/>
      <c r="F227" s="176"/>
      <c r="G227" s="206" t="s">
        <v>6805</v>
      </c>
      <c r="H227" s="179"/>
      <c r="I227" s="179"/>
      <c r="J227" s="206" t="s">
        <v>6805</v>
      </c>
      <c r="K227" s="269" t="s">
        <v>3250</v>
      </c>
      <c r="L227" s="209"/>
      <c r="M227" s="178"/>
    </row>
    <row r="228" spans="1:13" s="7" customFormat="1" ht="56.1" customHeight="1" x14ac:dyDescent="0.15">
      <c r="A228" s="193"/>
      <c r="B228" s="194"/>
      <c r="C228" s="177"/>
      <c r="D228" s="194"/>
      <c r="E228" s="197"/>
      <c r="F228" s="183"/>
      <c r="G228" s="206" t="s">
        <v>3245</v>
      </c>
      <c r="H228" s="179"/>
      <c r="I228" s="179"/>
      <c r="J228" s="206" t="s">
        <v>8214</v>
      </c>
      <c r="K228" s="269" t="s">
        <v>3246</v>
      </c>
      <c r="L228" s="209"/>
      <c r="M228" s="178"/>
    </row>
    <row r="229" spans="1:13" s="7" customFormat="1" ht="44.1" customHeight="1" x14ac:dyDescent="0.15">
      <c r="A229" s="193"/>
      <c r="B229" s="194"/>
      <c r="C229" s="177"/>
      <c r="D229" s="194"/>
      <c r="E229" s="185" t="s">
        <v>7</v>
      </c>
      <c r="F229" s="186" t="s">
        <v>3247</v>
      </c>
      <c r="G229" s="206" t="s">
        <v>564</v>
      </c>
      <c r="H229" s="179"/>
      <c r="I229" s="179"/>
      <c r="J229" s="206" t="s">
        <v>564</v>
      </c>
      <c r="K229" s="269" t="s">
        <v>3248</v>
      </c>
      <c r="L229" s="209"/>
      <c r="M229" s="178"/>
    </row>
    <row r="230" spans="1:13" s="7" customFormat="1" ht="44.1" customHeight="1" x14ac:dyDescent="0.15">
      <c r="A230" s="193"/>
      <c r="B230" s="194"/>
      <c r="C230" s="180"/>
      <c r="D230" s="176"/>
      <c r="E230" s="171" t="s">
        <v>14</v>
      </c>
      <c r="F230" s="191" t="s">
        <v>3249</v>
      </c>
      <c r="G230" s="181" t="s">
        <v>450</v>
      </c>
      <c r="H230" s="178"/>
      <c r="I230" s="178"/>
      <c r="J230" s="181" t="s">
        <v>450</v>
      </c>
      <c r="K230" s="181" t="s">
        <v>3250</v>
      </c>
      <c r="L230" s="245"/>
      <c r="M230" s="278"/>
    </row>
    <row r="231" spans="1:13" s="7" customFormat="1" ht="44.1" customHeight="1" x14ac:dyDescent="0.15">
      <c r="A231" s="201"/>
      <c r="B231" s="198"/>
      <c r="C231" s="184"/>
      <c r="D231" s="198"/>
      <c r="E231" s="197"/>
      <c r="F231" s="198"/>
      <c r="G231" s="206" t="s">
        <v>566</v>
      </c>
      <c r="H231" s="189"/>
      <c r="I231" s="189"/>
      <c r="J231" s="206" t="s">
        <v>4576</v>
      </c>
      <c r="K231" s="212" t="s">
        <v>379</v>
      </c>
      <c r="L231" s="211"/>
      <c r="M231" s="187"/>
    </row>
    <row r="232" spans="1:13" s="7" customFormat="1" ht="44.1" customHeight="1" x14ac:dyDescent="0.15">
      <c r="A232" s="190">
        <v>64</v>
      </c>
      <c r="B232" s="191" t="s">
        <v>364</v>
      </c>
      <c r="C232" s="202">
        <v>1</v>
      </c>
      <c r="D232" s="191" t="s">
        <v>364</v>
      </c>
      <c r="E232" s="185" t="s">
        <v>5</v>
      </c>
      <c r="F232" s="204" t="s">
        <v>3251</v>
      </c>
      <c r="G232" s="206" t="s">
        <v>3252</v>
      </c>
      <c r="H232" s="173" t="s">
        <v>364</v>
      </c>
      <c r="I232" s="173" t="s">
        <v>364</v>
      </c>
      <c r="J232" s="206" t="s">
        <v>8215</v>
      </c>
      <c r="K232" s="212" t="s">
        <v>85</v>
      </c>
      <c r="L232" s="173" t="s">
        <v>17</v>
      </c>
      <c r="M232" s="174" t="s">
        <v>16</v>
      </c>
    </row>
    <row r="233" spans="1:13" s="7" customFormat="1" ht="32.1" customHeight="1" x14ac:dyDescent="0.15">
      <c r="A233" s="193"/>
      <c r="B233" s="194"/>
      <c r="C233" s="180"/>
      <c r="D233" s="176"/>
      <c r="E233" s="185" t="s">
        <v>6</v>
      </c>
      <c r="F233" s="186" t="s">
        <v>3253</v>
      </c>
      <c r="G233" s="206" t="s">
        <v>324</v>
      </c>
      <c r="H233" s="179"/>
      <c r="I233" s="179"/>
      <c r="J233" s="206" t="s">
        <v>8216</v>
      </c>
      <c r="K233" s="212" t="s">
        <v>32</v>
      </c>
      <c r="L233" s="209"/>
      <c r="M233" s="178"/>
    </row>
    <row r="234" spans="1:13" s="7" customFormat="1" ht="56.1" customHeight="1" x14ac:dyDescent="0.15">
      <c r="A234" s="193"/>
      <c r="B234" s="194"/>
      <c r="C234" s="177"/>
      <c r="D234" s="194"/>
      <c r="E234" s="171" t="s">
        <v>8</v>
      </c>
      <c r="F234" s="191" t="s">
        <v>3254</v>
      </c>
      <c r="G234" s="206" t="s">
        <v>3255</v>
      </c>
      <c r="H234" s="179"/>
      <c r="I234" s="179"/>
      <c r="J234" s="206" t="s">
        <v>3255</v>
      </c>
      <c r="K234" s="212" t="s">
        <v>3256</v>
      </c>
      <c r="L234" s="209"/>
      <c r="M234" s="178"/>
    </row>
    <row r="235" spans="1:13" s="7" customFormat="1" ht="32.1" customHeight="1" x14ac:dyDescent="0.15">
      <c r="A235" s="193"/>
      <c r="B235" s="194"/>
      <c r="C235" s="184"/>
      <c r="D235" s="198"/>
      <c r="E235" s="197"/>
      <c r="F235" s="198"/>
      <c r="G235" s="206" t="s">
        <v>3257</v>
      </c>
      <c r="H235" s="179"/>
      <c r="I235" s="189"/>
      <c r="J235" s="206" t="s">
        <v>8217</v>
      </c>
      <c r="K235" s="181" t="s">
        <v>32</v>
      </c>
      <c r="L235" s="189"/>
      <c r="M235" s="187"/>
    </row>
    <row r="236" spans="1:13" s="7" customFormat="1" ht="44.1" customHeight="1" x14ac:dyDescent="0.15">
      <c r="A236" s="193"/>
      <c r="B236" s="194"/>
      <c r="C236" s="242">
        <v>2</v>
      </c>
      <c r="D236" s="204" t="s">
        <v>3259</v>
      </c>
      <c r="E236" s="185" t="s">
        <v>5</v>
      </c>
      <c r="F236" s="204" t="s">
        <v>3260</v>
      </c>
      <c r="G236" s="206" t="s">
        <v>162</v>
      </c>
      <c r="H236" s="179"/>
      <c r="I236" s="206" t="s">
        <v>3259</v>
      </c>
      <c r="J236" s="206" t="s">
        <v>8218</v>
      </c>
      <c r="K236" s="269" t="s">
        <v>85</v>
      </c>
      <c r="L236" s="206" t="s">
        <v>17</v>
      </c>
      <c r="M236" s="181" t="s">
        <v>16</v>
      </c>
    </row>
    <row r="237" spans="1:13" s="7" customFormat="1" ht="44.1" customHeight="1" x14ac:dyDescent="0.15">
      <c r="A237" s="193"/>
      <c r="B237" s="194"/>
      <c r="C237" s="202">
        <v>3</v>
      </c>
      <c r="D237" s="191" t="s">
        <v>3270</v>
      </c>
      <c r="E237" s="171" t="s">
        <v>5</v>
      </c>
      <c r="F237" s="191" t="s">
        <v>3271</v>
      </c>
      <c r="G237" s="206" t="s">
        <v>4612</v>
      </c>
      <c r="H237" s="179"/>
      <c r="I237" s="173" t="s">
        <v>3270</v>
      </c>
      <c r="J237" s="206" t="s">
        <v>8219</v>
      </c>
      <c r="K237" s="217" t="s">
        <v>85</v>
      </c>
      <c r="L237" s="173" t="s">
        <v>17</v>
      </c>
      <c r="M237" s="174" t="s">
        <v>16</v>
      </c>
    </row>
    <row r="238" spans="1:13" s="7" customFormat="1" ht="32.1" customHeight="1" x14ac:dyDescent="0.15">
      <c r="A238" s="193"/>
      <c r="B238" s="194"/>
      <c r="C238" s="177"/>
      <c r="D238" s="194"/>
      <c r="E238" s="180"/>
      <c r="F238" s="194"/>
      <c r="G238" s="206" t="s">
        <v>162</v>
      </c>
      <c r="H238" s="179"/>
      <c r="I238" s="179"/>
      <c r="J238" s="206" t="s">
        <v>8220</v>
      </c>
      <c r="K238" s="268"/>
      <c r="L238" s="179"/>
      <c r="M238" s="178"/>
    </row>
    <row r="239" spans="1:13" s="7" customFormat="1" ht="68.099999999999994" customHeight="1" x14ac:dyDescent="0.15">
      <c r="A239" s="193"/>
      <c r="B239" s="194"/>
      <c r="C239" s="184"/>
      <c r="D239" s="198"/>
      <c r="E239" s="197"/>
      <c r="F239" s="198"/>
      <c r="G239" s="206" t="s">
        <v>3274</v>
      </c>
      <c r="H239" s="179"/>
      <c r="I239" s="189"/>
      <c r="J239" s="206" t="s">
        <v>8221</v>
      </c>
      <c r="K239" s="212" t="s">
        <v>3275</v>
      </c>
      <c r="L239" s="211"/>
      <c r="M239" s="187"/>
    </row>
    <row r="240" spans="1:13" s="7" customFormat="1" ht="32.1" customHeight="1" x14ac:dyDescent="0.15">
      <c r="A240" s="193"/>
      <c r="B240" s="194"/>
      <c r="C240" s="202">
        <v>5</v>
      </c>
      <c r="D240" s="191" t="s">
        <v>451</v>
      </c>
      <c r="E240" s="171" t="s">
        <v>5</v>
      </c>
      <c r="F240" s="191" t="s">
        <v>3276</v>
      </c>
      <c r="G240" s="206" t="s">
        <v>3277</v>
      </c>
      <c r="H240" s="179"/>
      <c r="I240" s="173" t="s">
        <v>451</v>
      </c>
      <c r="J240" s="206" t="s">
        <v>8222</v>
      </c>
      <c r="K240" s="214" t="s">
        <v>85</v>
      </c>
      <c r="L240" s="173" t="s">
        <v>17</v>
      </c>
      <c r="M240" s="174" t="s">
        <v>16</v>
      </c>
    </row>
    <row r="241" spans="1:13" s="7" customFormat="1" ht="32.1" customHeight="1" x14ac:dyDescent="0.15">
      <c r="A241" s="193"/>
      <c r="B241" s="194"/>
      <c r="C241" s="177"/>
      <c r="D241" s="194"/>
      <c r="E241" s="197"/>
      <c r="F241" s="198"/>
      <c r="G241" s="206" t="s">
        <v>3279</v>
      </c>
      <c r="H241" s="179"/>
      <c r="I241" s="179"/>
      <c r="J241" s="206" t="s">
        <v>8223</v>
      </c>
      <c r="K241" s="209"/>
      <c r="L241" s="179"/>
      <c r="M241" s="178"/>
    </row>
    <row r="242" spans="1:13" s="7" customFormat="1" ht="32.1" customHeight="1" x14ac:dyDescent="0.15">
      <c r="A242" s="193"/>
      <c r="B242" s="194"/>
      <c r="C242" s="184"/>
      <c r="D242" s="198"/>
      <c r="E242" s="185" t="s">
        <v>6</v>
      </c>
      <c r="F242" s="204" t="s">
        <v>3290</v>
      </c>
      <c r="G242" s="206" t="s">
        <v>159</v>
      </c>
      <c r="H242" s="179"/>
      <c r="I242" s="189"/>
      <c r="J242" s="206" t="s">
        <v>8224</v>
      </c>
      <c r="K242" s="211"/>
      <c r="L242" s="211"/>
      <c r="M242" s="187"/>
    </row>
    <row r="243" spans="1:13" s="7" customFormat="1" ht="44.1" customHeight="1" x14ac:dyDescent="0.15">
      <c r="A243" s="193"/>
      <c r="B243" s="194"/>
      <c r="C243" s="202">
        <v>6</v>
      </c>
      <c r="D243" s="191" t="s">
        <v>3302</v>
      </c>
      <c r="E243" s="171" t="s">
        <v>5</v>
      </c>
      <c r="F243" s="191" t="s">
        <v>3303</v>
      </c>
      <c r="G243" s="206" t="s">
        <v>162</v>
      </c>
      <c r="H243" s="179"/>
      <c r="I243" s="173" t="s">
        <v>3302</v>
      </c>
      <c r="J243" s="206" t="s">
        <v>8225</v>
      </c>
      <c r="K243" s="212" t="s">
        <v>85</v>
      </c>
      <c r="L243" s="173" t="s">
        <v>17</v>
      </c>
      <c r="M243" s="174" t="s">
        <v>16</v>
      </c>
    </row>
    <row r="244" spans="1:13" s="7" customFormat="1" ht="44.1" customHeight="1" x14ac:dyDescent="0.15">
      <c r="A244" s="201"/>
      <c r="B244" s="198"/>
      <c r="C244" s="184"/>
      <c r="D244" s="198"/>
      <c r="E244" s="197"/>
      <c r="F244" s="198"/>
      <c r="G244" s="206" t="s">
        <v>332</v>
      </c>
      <c r="H244" s="189"/>
      <c r="I244" s="189"/>
      <c r="J244" s="206" t="s">
        <v>8226</v>
      </c>
      <c r="K244" s="212" t="s">
        <v>3313</v>
      </c>
      <c r="L244" s="211"/>
      <c r="M244" s="187"/>
    </row>
    <row r="245" spans="1:13" s="7" customFormat="1" ht="44.1" customHeight="1" x14ac:dyDescent="0.15">
      <c r="A245" s="190">
        <v>65</v>
      </c>
      <c r="B245" s="191" t="s">
        <v>3317</v>
      </c>
      <c r="C245" s="242">
        <v>1</v>
      </c>
      <c r="D245" s="204" t="s">
        <v>3317</v>
      </c>
      <c r="E245" s="242" t="s">
        <v>5</v>
      </c>
      <c r="F245" s="204" t="s">
        <v>3318</v>
      </c>
      <c r="G245" s="206" t="s">
        <v>3319</v>
      </c>
      <c r="H245" s="173" t="s">
        <v>3317</v>
      </c>
      <c r="I245" s="206" t="s">
        <v>3317</v>
      </c>
      <c r="J245" s="206" t="s">
        <v>8227</v>
      </c>
      <c r="K245" s="212" t="s">
        <v>85</v>
      </c>
      <c r="L245" s="206" t="s">
        <v>17</v>
      </c>
      <c r="M245" s="181" t="s">
        <v>16</v>
      </c>
    </row>
    <row r="246" spans="1:13" s="7" customFormat="1" ht="44.1" customHeight="1" x14ac:dyDescent="0.15">
      <c r="A246" s="193"/>
      <c r="B246" s="194"/>
      <c r="C246" s="242">
        <v>2</v>
      </c>
      <c r="D246" s="204" t="s">
        <v>3331</v>
      </c>
      <c r="E246" s="242" t="s">
        <v>5</v>
      </c>
      <c r="F246" s="204" t="s">
        <v>3332</v>
      </c>
      <c r="G246" s="206" t="s">
        <v>3333</v>
      </c>
      <c r="H246" s="179"/>
      <c r="I246" s="206" t="s">
        <v>3331</v>
      </c>
      <c r="J246" s="206" t="s">
        <v>8228</v>
      </c>
      <c r="K246" s="212" t="s">
        <v>85</v>
      </c>
      <c r="L246" s="206" t="s">
        <v>17</v>
      </c>
      <c r="M246" s="181" t="s">
        <v>16</v>
      </c>
    </row>
    <row r="247" spans="1:13" s="7" customFormat="1" ht="44.1" customHeight="1" x14ac:dyDescent="0.15">
      <c r="A247" s="193"/>
      <c r="B247" s="194"/>
      <c r="C247" s="202">
        <v>1</v>
      </c>
      <c r="D247" s="191" t="s">
        <v>452</v>
      </c>
      <c r="E247" s="171" t="s">
        <v>6</v>
      </c>
      <c r="F247" s="191" t="s">
        <v>3370</v>
      </c>
      <c r="G247" s="206" t="s">
        <v>3371</v>
      </c>
      <c r="H247" s="179"/>
      <c r="I247" s="173" t="s">
        <v>452</v>
      </c>
      <c r="J247" s="206" t="s">
        <v>8229</v>
      </c>
      <c r="K247" s="217" t="s">
        <v>32</v>
      </c>
      <c r="L247" s="173" t="s">
        <v>17</v>
      </c>
      <c r="M247" s="174" t="s">
        <v>16</v>
      </c>
    </row>
    <row r="248" spans="1:13" s="7" customFormat="1" ht="32.1" customHeight="1" x14ac:dyDescent="0.15">
      <c r="A248" s="193"/>
      <c r="B248" s="194"/>
      <c r="C248" s="177"/>
      <c r="D248" s="194"/>
      <c r="E248" s="180"/>
      <c r="F248" s="194"/>
      <c r="G248" s="206" t="s">
        <v>3373</v>
      </c>
      <c r="H248" s="179"/>
      <c r="I248" s="179"/>
      <c r="J248" s="206" t="s">
        <v>8230</v>
      </c>
      <c r="K248" s="240"/>
      <c r="L248" s="209"/>
      <c r="M248" s="178"/>
    </row>
    <row r="249" spans="1:13" s="7" customFormat="1" ht="32.1" customHeight="1" x14ac:dyDescent="0.15">
      <c r="A249" s="193"/>
      <c r="B249" s="194"/>
      <c r="C249" s="177"/>
      <c r="D249" s="194"/>
      <c r="E249" s="197"/>
      <c r="F249" s="198"/>
      <c r="G249" s="206" t="s">
        <v>3377</v>
      </c>
      <c r="H249" s="179"/>
      <c r="I249" s="179"/>
      <c r="J249" s="206" t="s">
        <v>8231</v>
      </c>
      <c r="K249" s="268"/>
      <c r="L249" s="209"/>
      <c r="M249" s="178"/>
    </row>
    <row r="250" spans="1:13" s="7" customFormat="1" ht="32.1" customHeight="1" x14ac:dyDescent="0.15">
      <c r="A250" s="193"/>
      <c r="B250" s="194"/>
      <c r="C250" s="177"/>
      <c r="D250" s="194"/>
      <c r="E250" s="171" t="s">
        <v>7</v>
      </c>
      <c r="F250" s="191" t="s">
        <v>7200</v>
      </c>
      <c r="G250" s="206" t="s">
        <v>7201</v>
      </c>
      <c r="H250" s="179"/>
      <c r="I250" s="179"/>
      <c r="J250" s="206" t="s">
        <v>8232</v>
      </c>
      <c r="K250" s="217" t="s">
        <v>85</v>
      </c>
      <c r="L250" s="209"/>
      <c r="M250" s="178"/>
    </row>
    <row r="251" spans="1:13" s="7" customFormat="1" ht="32.1" customHeight="1" x14ac:dyDescent="0.15">
      <c r="A251" s="193"/>
      <c r="B251" s="194"/>
      <c r="C251" s="177"/>
      <c r="D251" s="194"/>
      <c r="E251" s="180"/>
      <c r="F251" s="194"/>
      <c r="G251" s="206" t="s">
        <v>6793</v>
      </c>
      <c r="H251" s="179"/>
      <c r="I251" s="179"/>
      <c r="J251" s="206" t="s">
        <v>8233</v>
      </c>
      <c r="K251" s="240"/>
      <c r="L251" s="209"/>
      <c r="M251" s="178"/>
    </row>
    <row r="252" spans="1:13" s="7" customFormat="1" ht="32.1" customHeight="1" x14ac:dyDescent="0.15">
      <c r="A252" s="193"/>
      <c r="B252" s="194"/>
      <c r="C252" s="177"/>
      <c r="D252" s="194"/>
      <c r="E252" s="180"/>
      <c r="F252" s="194"/>
      <c r="G252" s="206" t="s">
        <v>8234</v>
      </c>
      <c r="H252" s="179"/>
      <c r="I252" s="179"/>
      <c r="J252" s="206" t="s">
        <v>8235</v>
      </c>
      <c r="K252" s="240"/>
      <c r="L252" s="209"/>
      <c r="M252" s="178"/>
    </row>
    <row r="253" spans="1:13" s="7" customFormat="1" ht="32.1" customHeight="1" x14ac:dyDescent="0.15">
      <c r="A253" s="193"/>
      <c r="B253" s="194"/>
      <c r="C253" s="177"/>
      <c r="D253" s="194"/>
      <c r="E253" s="180"/>
      <c r="F253" s="194"/>
      <c r="G253" s="206" t="s">
        <v>8236</v>
      </c>
      <c r="H253" s="179"/>
      <c r="I253" s="179"/>
      <c r="J253" s="206" t="s">
        <v>8237</v>
      </c>
      <c r="K253" s="268"/>
      <c r="L253" s="209"/>
      <c r="M253" s="178"/>
    </row>
    <row r="254" spans="1:13" s="7" customFormat="1" ht="44.1" customHeight="1" x14ac:dyDescent="0.15">
      <c r="A254" s="193"/>
      <c r="B254" s="194"/>
      <c r="C254" s="177"/>
      <c r="D254" s="194"/>
      <c r="E254" s="180"/>
      <c r="F254" s="194"/>
      <c r="G254" s="206" t="s">
        <v>7207</v>
      </c>
      <c r="H254" s="179"/>
      <c r="I254" s="179"/>
      <c r="J254" s="206" t="s">
        <v>8232</v>
      </c>
      <c r="K254" s="212" t="s">
        <v>83</v>
      </c>
      <c r="L254" s="209"/>
      <c r="M254" s="178"/>
    </row>
    <row r="255" spans="1:13" s="7" customFormat="1" ht="68.099999999999994" customHeight="1" x14ac:dyDescent="0.15">
      <c r="A255" s="193"/>
      <c r="B255" s="194"/>
      <c r="C255" s="177"/>
      <c r="D255" s="194"/>
      <c r="E255" s="250"/>
      <c r="F255" s="246"/>
      <c r="G255" s="206" t="s">
        <v>453</v>
      </c>
      <c r="H255" s="179"/>
      <c r="I255" s="179"/>
      <c r="J255" s="206" t="s">
        <v>453</v>
      </c>
      <c r="K255" s="217" t="s">
        <v>30</v>
      </c>
      <c r="L255" s="209"/>
      <c r="M255" s="178"/>
    </row>
    <row r="256" spans="1:13" s="7" customFormat="1" ht="32.1" customHeight="1" x14ac:dyDescent="0.15">
      <c r="A256" s="193"/>
      <c r="B256" s="194"/>
      <c r="C256" s="177"/>
      <c r="D256" s="194"/>
      <c r="E256" s="250"/>
      <c r="F256" s="246"/>
      <c r="G256" s="206" t="s">
        <v>7217</v>
      </c>
      <c r="H256" s="179"/>
      <c r="I256" s="179"/>
      <c r="J256" s="206" t="s">
        <v>7217</v>
      </c>
      <c r="K256" s="240"/>
      <c r="L256" s="209"/>
      <c r="M256" s="178"/>
    </row>
    <row r="257" spans="1:13" s="7" customFormat="1" ht="32.1" customHeight="1" x14ac:dyDescent="0.15">
      <c r="A257" s="193"/>
      <c r="B257" s="194"/>
      <c r="C257" s="177"/>
      <c r="D257" s="194"/>
      <c r="E257" s="314"/>
      <c r="F257" s="271"/>
      <c r="G257" s="206" t="s">
        <v>7218</v>
      </c>
      <c r="H257" s="179"/>
      <c r="I257" s="179"/>
      <c r="J257" s="206" t="s">
        <v>7218</v>
      </c>
      <c r="K257" s="268"/>
      <c r="L257" s="209"/>
      <c r="M257" s="178"/>
    </row>
    <row r="258" spans="1:13" s="7" customFormat="1" ht="44.1" customHeight="1" x14ac:dyDescent="0.15">
      <c r="A258" s="193"/>
      <c r="B258" s="194"/>
      <c r="C258" s="184"/>
      <c r="D258" s="198"/>
      <c r="E258" s="185" t="s">
        <v>8</v>
      </c>
      <c r="F258" s="204" t="s">
        <v>7219</v>
      </c>
      <c r="G258" s="206" t="s">
        <v>7220</v>
      </c>
      <c r="H258" s="179"/>
      <c r="I258" s="189"/>
      <c r="J258" s="206" t="s">
        <v>7221</v>
      </c>
      <c r="K258" s="212" t="s">
        <v>85</v>
      </c>
      <c r="L258" s="211"/>
      <c r="M258" s="187"/>
    </row>
    <row r="259" spans="1:13" s="7" customFormat="1" ht="44.1" customHeight="1" x14ac:dyDescent="0.15">
      <c r="A259" s="193"/>
      <c r="B259" s="194"/>
      <c r="C259" s="202">
        <v>2</v>
      </c>
      <c r="D259" s="191" t="s">
        <v>454</v>
      </c>
      <c r="E259" s="171" t="s">
        <v>5</v>
      </c>
      <c r="F259" s="191" t="s">
        <v>3379</v>
      </c>
      <c r="G259" s="206" t="s">
        <v>3380</v>
      </c>
      <c r="H259" s="179"/>
      <c r="I259" s="173" t="s">
        <v>454</v>
      </c>
      <c r="J259" s="206" t="s">
        <v>8238</v>
      </c>
      <c r="K259" s="217" t="s">
        <v>85</v>
      </c>
      <c r="L259" s="173" t="s">
        <v>17</v>
      </c>
      <c r="M259" s="174" t="s">
        <v>16</v>
      </c>
    </row>
    <row r="260" spans="1:13" s="7" customFormat="1" ht="32.1" customHeight="1" x14ac:dyDescent="0.15">
      <c r="A260" s="193"/>
      <c r="B260" s="194"/>
      <c r="C260" s="177"/>
      <c r="D260" s="194"/>
      <c r="E260" s="180"/>
      <c r="F260" s="194"/>
      <c r="G260" s="206" t="s">
        <v>8239</v>
      </c>
      <c r="H260" s="179"/>
      <c r="I260" s="179"/>
      <c r="J260" s="206" t="s">
        <v>8240</v>
      </c>
      <c r="K260" s="240"/>
      <c r="L260" s="179"/>
      <c r="M260" s="178"/>
    </row>
    <row r="261" spans="1:13" s="7" customFormat="1" ht="32.1" customHeight="1" x14ac:dyDescent="0.15">
      <c r="A261" s="193"/>
      <c r="B261" s="194"/>
      <c r="C261" s="177"/>
      <c r="D261" s="194"/>
      <c r="E261" s="180"/>
      <c r="F261" s="194"/>
      <c r="G261" s="206" t="s">
        <v>8241</v>
      </c>
      <c r="H261" s="179"/>
      <c r="I261" s="179"/>
      <c r="J261" s="206" t="s">
        <v>8242</v>
      </c>
      <c r="K261" s="240"/>
      <c r="L261" s="179"/>
      <c r="M261" s="178"/>
    </row>
    <row r="262" spans="1:13" s="7" customFormat="1" ht="32.1" customHeight="1" x14ac:dyDescent="0.15">
      <c r="A262" s="193"/>
      <c r="B262" s="194"/>
      <c r="C262" s="177"/>
      <c r="D262" s="194"/>
      <c r="E262" s="180"/>
      <c r="F262" s="194"/>
      <c r="G262" s="206" t="s">
        <v>8243</v>
      </c>
      <c r="H262" s="179"/>
      <c r="I262" s="179"/>
      <c r="J262" s="206" t="s">
        <v>8244</v>
      </c>
      <c r="K262" s="240"/>
      <c r="L262" s="179"/>
      <c r="M262" s="178"/>
    </row>
    <row r="263" spans="1:13" s="7" customFormat="1" ht="32.1" customHeight="1" x14ac:dyDescent="0.15">
      <c r="A263" s="193"/>
      <c r="B263" s="194"/>
      <c r="C263" s="177"/>
      <c r="D263" s="194"/>
      <c r="E263" s="197"/>
      <c r="F263" s="198"/>
      <c r="G263" s="206" t="s">
        <v>3384</v>
      </c>
      <c r="H263" s="179"/>
      <c r="I263" s="179"/>
      <c r="J263" s="206" t="s">
        <v>8245</v>
      </c>
      <c r="K263" s="268"/>
      <c r="L263" s="189"/>
      <c r="M263" s="187"/>
    </row>
    <row r="264" spans="1:13" s="7" customFormat="1" ht="56.1" customHeight="1" x14ac:dyDescent="0.15">
      <c r="A264" s="193"/>
      <c r="B264" s="194"/>
      <c r="C264" s="177"/>
      <c r="D264" s="194"/>
      <c r="E264" s="171" t="s">
        <v>6</v>
      </c>
      <c r="F264" s="191" t="s">
        <v>3385</v>
      </c>
      <c r="G264" s="206" t="s">
        <v>3386</v>
      </c>
      <c r="H264" s="179"/>
      <c r="I264" s="179"/>
      <c r="J264" s="206" t="s">
        <v>8246</v>
      </c>
      <c r="K264" s="212" t="s">
        <v>83</v>
      </c>
      <c r="L264" s="212" t="s">
        <v>3388</v>
      </c>
      <c r="M264" s="181" t="s">
        <v>33</v>
      </c>
    </row>
    <row r="265" spans="1:13" s="7" customFormat="1" ht="32.1" customHeight="1" x14ac:dyDescent="0.15">
      <c r="A265" s="201"/>
      <c r="B265" s="198"/>
      <c r="C265" s="184"/>
      <c r="D265" s="198"/>
      <c r="E265" s="197"/>
      <c r="F265" s="198"/>
      <c r="G265" s="206" t="s">
        <v>3389</v>
      </c>
      <c r="H265" s="189"/>
      <c r="I265" s="189"/>
      <c r="J265" s="206" t="s">
        <v>4727</v>
      </c>
      <c r="K265" s="212" t="s">
        <v>32</v>
      </c>
      <c r="L265" s="206" t="s">
        <v>17</v>
      </c>
      <c r="M265" s="181" t="s">
        <v>16</v>
      </c>
    </row>
    <row r="266" spans="1:13" s="7" customFormat="1" ht="44.1" customHeight="1" x14ac:dyDescent="0.15">
      <c r="A266" s="190">
        <v>67</v>
      </c>
      <c r="B266" s="191" t="s">
        <v>455</v>
      </c>
      <c r="C266" s="242">
        <v>1</v>
      </c>
      <c r="D266" s="204" t="s">
        <v>455</v>
      </c>
      <c r="E266" s="185" t="s">
        <v>5</v>
      </c>
      <c r="F266" s="204" t="s">
        <v>3393</v>
      </c>
      <c r="G266" s="206" t="s">
        <v>162</v>
      </c>
      <c r="H266" s="173" t="s">
        <v>455</v>
      </c>
      <c r="I266" s="206" t="s">
        <v>455</v>
      </c>
      <c r="J266" s="206" t="s">
        <v>8247</v>
      </c>
      <c r="K266" s="212" t="s">
        <v>85</v>
      </c>
      <c r="L266" s="206" t="s">
        <v>17</v>
      </c>
      <c r="M266" s="181" t="s">
        <v>16</v>
      </c>
    </row>
    <row r="267" spans="1:13" s="7" customFormat="1" ht="44.1" customHeight="1" x14ac:dyDescent="0.15">
      <c r="A267" s="193"/>
      <c r="B267" s="194"/>
      <c r="C267" s="202">
        <v>2</v>
      </c>
      <c r="D267" s="191" t="s">
        <v>456</v>
      </c>
      <c r="E267" s="185" t="s">
        <v>5</v>
      </c>
      <c r="F267" s="204" t="s">
        <v>3403</v>
      </c>
      <c r="G267" s="206" t="s">
        <v>162</v>
      </c>
      <c r="H267" s="179"/>
      <c r="I267" s="173" t="s">
        <v>456</v>
      </c>
      <c r="J267" s="206" t="s">
        <v>8248</v>
      </c>
      <c r="K267" s="212" t="s">
        <v>85</v>
      </c>
      <c r="L267" s="173" t="s">
        <v>17</v>
      </c>
      <c r="M267" s="174" t="s">
        <v>16</v>
      </c>
    </row>
    <row r="268" spans="1:13" s="7" customFormat="1" ht="44.1" customHeight="1" x14ac:dyDescent="0.15">
      <c r="A268" s="193"/>
      <c r="B268" s="194"/>
      <c r="C268" s="177"/>
      <c r="D268" s="194"/>
      <c r="E268" s="171" t="s">
        <v>20</v>
      </c>
      <c r="F268" s="191" t="s">
        <v>3426</v>
      </c>
      <c r="G268" s="249" t="s">
        <v>326</v>
      </c>
      <c r="H268" s="248"/>
      <c r="I268" s="248"/>
      <c r="J268" s="249" t="s">
        <v>8249</v>
      </c>
      <c r="K268" s="173" t="s">
        <v>2840</v>
      </c>
      <c r="L268" s="179"/>
      <c r="M268" s="178"/>
    </row>
    <row r="269" spans="1:13" s="7" customFormat="1" ht="32.1" customHeight="1" x14ac:dyDescent="0.15">
      <c r="A269" s="193"/>
      <c r="B269" s="194"/>
      <c r="C269" s="184"/>
      <c r="D269" s="198"/>
      <c r="E269" s="197"/>
      <c r="F269" s="198"/>
      <c r="G269" s="249" t="s">
        <v>3429</v>
      </c>
      <c r="H269" s="248"/>
      <c r="I269" s="279"/>
      <c r="J269" s="249" t="s">
        <v>8250</v>
      </c>
      <c r="K269" s="189"/>
      <c r="L269" s="189"/>
      <c r="M269" s="187"/>
    </row>
    <row r="270" spans="1:13" ht="32.1" customHeight="1" x14ac:dyDescent="0.15">
      <c r="A270" s="193"/>
      <c r="B270" s="194"/>
      <c r="C270" s="202">
        <v>3</v>
      </c>
      <c r="D270" s="191" t="s">
        <v>457</v>
      </c>
      <c r="E270" s="171" t="s">
        <v>5</v>
      </c>
      <c r="F270" s="191" t="s">
        <v>4757</v>
      </c>
      <c r="G270" s="206" t="s">
        <v>8251</v>
      </c>
      <c r="H270" s="179"/>
      <c r="I270" s="173" t="s">
        <v>457</v>
      </c>
      <c r="J270" s="206" t="s">
        <v>8252</v>
      </c>
      <c r="K270" s="212" t="s">
        <v>85</v>
      </c>
      <c r="L270" s="173" t="s">
        <v>17</v>
      </c>
      <c r="M270" s="174" t="s">
        <v>16</v>
      </c>
    </row>
    <row r="271" spans="1:13" ht="32.1" customHeight="1" x14ac:dyDescent="0.15">
      <c r="A271" s="193"/>
      <c r="B271" s="194"/>
      <c r="C271" s="250"/>
      <c r="D271" s="246"/>
      <c r="E271" s="197"/>
      <c r="F271" s="271"/>
      <c r="G271" s="206" t="s">
        <v>487</v>
      </c>
      <c r="H271" s="179"/>
      <c r="I271" s="179"/>
      <c r="J271" s="206" t="s">
        <v>8253</v>
      </c>
      <c r="K271" s="212" t="s">
        <v>32</v>
      </c>
      <c r="L271" s="209"/>
      <c r="M271" s="178"/>
    </row>
    <row r="272" spans="1:13" ht="32.1" customHeight="1" x14ac:dyDescent="0.15">
      <c r="A272" s="193"/>
      <c r="B272" s="194"/>
      <c r="C272" s="184"/>
      <c r="D272" s="198"/>
      <c r="E272" s="185" t="s">
        <v>6</v>
      </c>
      <c r="F272" s="204" t="s">
        <v>4766</v>
      </c>
      <c r="G272" s="206" t="s">
        <v>169</v>
      </c>
      <c r="H272" s="179"/>
      <c r="I272" s="189"/>
      <c r="J272" s="206" t="s">
        <v>8254</v>
      </c>
      <c r="K272" s="212" t="s">
        <v>83</v>
      </c>
      <c r="L272" s="211"/>
      <c r="M272" s="187"/>
    </row>
    <row r="273" spans="1:13" ht="32.1" customHeight="1" x14ac:dyDescent="0.15">
      <c r="A273" s="193"/>
      <c r="B273" s="194"/>
      <c r="C273" s="202">
        <v>4</v>
      </c>
      <c r="D273" s="191" t="s">
        <v>458</v>
      </c>
      <c r="E273" s="171" t="s">
        <v>5</v>
      </c>
      <c r="F273" s="191" t="s">
        <v>3437</v>
      </c>
      <c r="G273" s="206" t="s">
        <v>329</v>
      </c>
      <c r="H273" s="179"/>
      <c r="I273" s="173" t="s">
        <v>458</v>
      </c>
      <c r="J273" s="206" t="s">
        <v>4776</v>
      </c>
      <c r="K273" s="217" t="s">
        <v>85</v>
      </c>
      <c r="L273" s="173" t="s">
        <v>17</v>
      </c>
      <c r="M273" s="174" t="s">
        <v>16</v>
      </c>
    </row>
    <row r="274" spans="1:13" ht="32.1" customHeight="1" x14ac:dyDescent="0.15">
      <c r="A274" s="193"/>
      <c r="B274" s="194"/>
      <c r="C274" s="177"/>
      <c r="D274" s="194"/>
      <c r="E274" s="180"/>
      <c r="F274" s="194"/>
      <c r="G274" s="206" t="s">
        <v>328</v>
      </c>
      <c r="H274" s="179"/>
      <c r="I274" s="179"/>
      <c r="J274" s="206" t="s">
        <v>4777</v>
      </c>
      <c r="K274" s="240"/>
      <c r="L274" s="179"/>
      <c r="M274" s="178"/>
    </row>
    <row r="275" spans="1:13" ht="32.1" customHeight="1" x14ac:dyDescent="0.15">
      <c r="A275" s="193"/>
      <c r="B275" s="194"/>
      <c r="C275" s="177"/>
      <c r="D275" s="194"/>
      <c r="E275" s="180"/>
      <c r="F275" s="194"/>
      <c r="G275" s="206" t="s">
        <v>327</v>
      </c>
      <c r="H275" s="179"/>
      <c r="I275" s="179"/>
      <c r="J275" s="206" t="s">
        <v>4778</v>
      </c>
      <c r="K275" s="268"/>
      <c r="L275" s="179"/>
      <c r="M275" s="178"/>
    </row>
    <row r="276" spans="1:13" s="7" customFormat="1" ht="32.1" customHeight="1" x14ac:dyDescent="0.15">
      <c r="A276" s="193"/>
      <c r="B276" s="194"/>
      <c r="C276" s="177"/>
      <c r="D276" s="194"/>
      <c r="E276" s="197"/>
      <c r="F276" s="198"/>
      <c r="G276" s="173" t="s">
        <v>459</v>
      </c>
      <c r="H276" s="179"/>
      <c r="I276" s="179"/>
      <c r="J276" s="206" t="s">
        <v>4780</v>
      </c>
      <c r="K276" s="212" t="s">
        <v>32</v>
      </c>
      <c r="L276" s="209"/>
      <c r="M276" s="178"/>
    </row>
    <row r="277" spans="1:13" s="7" customFormat="1" ht="32.1" customHeight="1" x14ac:dyDescent="0.15">
      <c r="A277" s="193"/>
      <c r="B277" s="194"/>
      <c r="C277" s="184"/>
      <c r="D277" s="198"/>
      <c r="E277" s="185" t="s">
        <v>9</v>
      </c>
      <c r="F277" s="204" t="s">
        <v>4783</v>
      </c>
      <c r="G277" s="206" t="s">
        <v>6866</v>
      </c>
      <c r="H277" s="179"/>
      <c r="I277" s="189"/>
      <c r="J277" s="206" t="s">
        <v>6866</v>
      </c>
      <c r="K277" s="212" t="s">
        <v>85</v>
      </c>
      <c r="L277" s="211"/>
      <c r="M277" s="187"/>
    </row>
    <row r="278" spans="1:13" ht="44.1" customHeight="1" x14ac:dyDescent="0.15">
      <c r="A278" s="193"/>
      <c r="B278" s="194"/>
      <c r="C278" s="242">
        <v>3</v>
      </c>
      <c r="D278" s="204" t="s">
        <v>4797</v>
      </c>
      <c r="E278" s="185" t="s">
        <v>6</v>
      </c>
      <c r="F278" s="204" t="s">
        <v>173</v>
      </c>
      <c r="G278" s="206" t="s">
        <v>8255</v>
      </c>
      <c r="H278" s="179"/>
      <c r="I278" s="206" t="s">
        <v>4797</v>
      </c>
      <c r="J278" s="206" t="s">
        <v>8256</v>
      </c>
      <c r="K278" s="212" t="s">
        <v>85</v>
      </c>
      <c r="L278" s="206" t="s">
        <v>17</v>
      </c>
      <c r="M278" s="181" t="s">
        <v>16</v>
      </c>
    </row>
    <row r="279" spans="1:13" s="7" customFormat="1" ht="44.1" customHeight="1" x14ac:dyDescent="0.15">
      <c r="A279" s="193"/>
      <c r="B279" s="194"/>
      <c r="C279" s="242">
        <v>4</v>
      </c>
      <c r="D279" s="204" t="s">
        <v>463</v>
      </c>
      <c r="E279" s="185" t="s">
        <v>5</v>
      </c>
      <c r="F279" s="204" t="s">
        <v>3446</v>
      </c>
      <c r="G279" s="206" t="s">
        <v>3447</v>
      </c>
      <c r="H279" s="179"/>
      <c r="I279" s="206" t="s">
        <v>463</v>
      </c>
      <c r="J279" s="206" t="s">
        <v>8257</v>
      </c>
      <c r="K279" s="212" t="s">
        <v>85</v>
      </c>
      <c r="L279" s="206" t="s">
        <v>17</v>
      </c>
      <c r="M279" s="181" t="s">
        <v>16</v>
      </c>
    </row>
    <row r="280" spans="1:13" s="7" customFormat="1" ht="44.1" customHeight="1" x14ac:dyDescent="0.15">
      <c r="A280" s="201"/>
      <c r="B280" s="198"/>
      <c r="C280" s="242">
        <v>5</v>
      </c>
      <c r="D280" s="204" t="s">
        <v>3448</v>
      </c>
      <c r="E280" s="185" t="s">
        <v>5</v>
      </c>
      <c r="F280" s="204" t="s">
        <v>3449</v>
      </c>
      <c r="G280" s="206" t="s">
        <v>162</v>
      </c>
      <c r="H280" s="189"/>
      <c r="I280" s="206" t="s">
        <v>3448</v>
      </c>
      <c r="J280" s="206" t="s">
        <v>4817</v>
      </c>
      <c r="K280" s="212" t="s">
        <v>85</v>
      </c>
      <c r="L280" s="206" t="s">
        <v>17</v>
      </c>
      <c r="M280" s="181" t="s">
        <v>16</v>
      </c>
    </row>
    <row r="281" spans="1:13" s="7" customFormat="1" ht="32.1" customHeight="1" x14ac:dyDescent="0.15">
      <c r="A281" s="190">
        <v>69</v>
      </c>
      <c r="B281" s="191" t="s">
        <v>3450</v>
      </c>
      <c r="C281" s="202">
        <v>1</v>
      </c>
      <c r="D281" s="191" t="s">
        <v>3450</v>
      </c>
      <c r="E281" s="185" t="s">
        <v>6</v>
      </c>
      <c r="F281" s="204" t="s">
        <v>5426</v>
      </c>
      <c r="G281" s="206" t="s">
        <v>5427</v>
      </c>
      <c r="H281" s="173" t="s">
        <v>3450</v>
      </c>
      <c r="I281" s="173" t="s">
        <v>3450</v>
      </c>
      <c r="J281" s="206" t="s">
        <v>8258</v>
      </c>
      <c r="K281" s="214" t="s">
        <v>85</v>
      </c>
      <c r="L281" s="173" t="s">
        <v>17</v>
      </c>
      <c r="M281" s="174" t="s">
        <v>16</v>
      </c>
    </row>
    <row r="282" spans="1:13" s="7" customFormat="1" ht="32.1" customHeight="1" x14ac:dyDescent="0.15">
      <c r="A282" s="193"/>
      <c r="B282" s="194"/>
      <c r="C282" s="177"/>
      <c r="D282" s="194"/>
      <c r="E282" s="171" t="s">
        <v>8</v>
      </c>
      <c r="F282" s="191" t="s">
        <v>3454</v>
      </c>
      <c r="G282" s="206" t="s">
        <v>7274</v>
      </c>
      <c r="H282" s="179"/>
      <c r="I282" s="179"/>
      <c r="J282" s="206" t="s">
        <v>8259</v>
      </c>
      <c r="K282" s="240"/>
      <c r="L282" s="209"/>
      <c r="M282" s="178"/>
    </row>
    <row r="283" spans="1:13" s="7" customFormat="1" ht="32.1" customHeight="1" x14ac:dyDescent="0.15">
      <c r="A283" s="193"/>
      <c r="B283" s="194"/>
      <c r="C283" s="177"/>
      <c r="D283" s="194"/>
      <c r="E283" s="180"/>
      <c r="F283" s="194"/>
      <c r="G283" s="206" t="s">
        <v>7276</v>
      </c>
      <c r="H283" s="179"/>
      <c r="I283" s="179"/>
      <c r="J283" s="206" t="s">
        <v>8260</v>
      </c>
      <c r="K283" s="240"/>
      <c r="L283" s="209"/>
      <c r="M283" s="178"/>
    </row>
    <row r="284" spans="1:13" s="7" customFormat="1" ht="32.1" customHeight="1" x14ac:dyDescent="0.15">
      <c r="A284" s="193"/>
      <c r="B284" s="194"/>
      <c r="C284" s="184"/>
      <c r="D284" s="198"/>
      <c r="E284" s="197"/>
      <c r="F284" s="198"/>
      <c r="G284" s="206" t="s">
        <v>7278</v>
      </c>
      <c r="H284" s="179"/>
      <c r="I284" s="189"/>
      <c r="J284" s="206" t="s">
        <v>8261</v>
      </c>
      <c r="K284" s="268"/>
      <c r="L284" s="211"/>
      <c r="M284" s="187"/>
    </row>
    <row r="285" spans="1:13" s="7" customFormat="1" ht="32.1" customHeight="1" x14ac:dyDescent="0.15">
      <c r="A285" s="193"/>
      <c r="B285" s="194"/>
      <c r="C285" s="242">
        <v>2</v>
      </c>
      <c r="D285" s="204" t="s">
        <v>3460</v>
      </c>
      <c r="E285" s="185" t="s">
        <v>9</v>
      </c>
      <c r="F285" s="204" t="s">
        <v>3461</v>
      </c>
      <c r="G285" s="181" t="s">
        <v>175</v>
      </c>
      <c r="H285" s="178"/>
      <c r="I285" s="181" t="s">
        <v>3460</v>
      </c>
      <c r="J285" s="181" t="s">
        <v>8262</v>
      </c>
      <c r="K285" s="212" t="s">
        <v>32</v>
      </c>
      <c r="L285" s="206" t="s">
        <v>17</v>
      </c>
      <c r="M285" s="181" t="s">
        <v>16</v>
      </c>
    </row>
    <row r="286" spans="1:13" s="7" customFormat="1" ht="32.1" customHeight="1" x14ac:dyDescent="0.15">
      <c r="A286" s="193"/>
      <c r="B286" s="194"/>
      <c r="C286" s="202">
        <v>3</v>
      </c>
      <c r="D286" s="191" t="s">
        <v>465</v>
      </c>
      <c r="E286" s="171" t="s">
        <v>11</v>
      </c>
      <c r="F286" s="191" t="s">
        <v>177</v>
      </c>
      <c r="G286" s="206" t="s">
        <v>5430</v>
      </c>
      <c r="H286" s="179"/>
      <c r="I286" s="173" t="s">
        <v>465</v>
      </c>
      <c r="J286" s="206" t="s">
        <v>8263</v>
      </c>
      <c r="K286" s="217" t="s">
        <v>85</v>
      </c>
      <c r="L286" s="173" t="s">
        <v>17</v>
      </c>
      <c r="M286" s="174" t="s">
        <v>16</v>
      </c>
    </row>
    <row r="287" spans="1:13" s="7" customFormat="1" ht="32.1" customHeight="1" x14ac:dyDescent="0.15">
      <c r="A287" s="193"/>
      <c r="B287" s="194"/>
      <c r="C287" s="177"/>
      <c r="D287" s="194"/>
      <c r="E287" s="180"/>
      <c r="F287" s="194"/>
      <c r="G287" s="206" t="s">
        <v>3467</v>
      </c>
      <c r="H287" s="179"/>
      <c r="I287" s="179"/>
      <c r="J287" s="206" t="s">
        <v>8264</v>
      </c>
      <c r="K287" s="268"/>
      <c r="L287" s="209"/>
      <c r="M287" s="178"/>
    </row>
    <row r="288" spans="1:13" s="7" customFormat="1" ht="44.1" customHeight="1" x14ac:dyDescent="0.15">
      <c r="A288" s="201"/>
      <c r="B288" s="198"/>
      <c r="C288" s="184"/>
      <c r="D288" s="198"/>
      <c r="E288" s="197"/>
      <c r="F288" s="198"/>
      <c r="G288" s="206" t="s">
        <v>3482</v>
      </c>
      <c r="H288" s="189"/>
      <c r="I288" s="189"/>
      <c r="J288" s="206" t="s">
        <v>466</v>
      </c>
      <c r="K288" s="212" t="s">
        <v>2840</v>
      </c>
      <c r="L288" s="211"/>
      <c r="M288" s="187"/>
    </row>
    <row r="289" spans="1:13" s="7" customFormat="1" ht="44.1" customHeight="1" x14ac:dyDescent="0.15">
      <c r="A289" s="190">
        <v>71</v>
      </c>
      <c r="B289" s="191" t="s">
        <v>467</v>
      </c>
      <c r="C289" s="202">
        <v>1</v>
      </c>
      <c r="D289" s="191" t="s">
        <v>468</v>
      </c>
      <c r="E289" s="185" t="s">
        <v>5</v>
      </c>
      <c r="F289" s="204" t="s">
        <v>3483</v>
      </c>
      <c r="G289" s="206" t="s">
        <v>3484</v>
      </c>
      <c r="H289" s="173" t="s">
        <v>467</v>
      </c>
      <c r="I289" s="173" t="s">
        <v>468</v>
      </c>
      <c r="J289" s="206" t="s">
        <v>8265</v>
      </c>
      <c r="K289" s="206" t="s">
        <v>85</v>
      </c>
      <c r="L289" s="206" t="s">
        <v>17</v>
      </c>
      <c r="M289" s="181" t="s">
        <v>16</v>
      </c>
    </row>
    <row r="290" spans="1:13" s="7" customFormat="1" ht="56.1" customHeight="1" x14ac:dyDescent="0.15">
      <c r="A290" s="193"/>
      <c r="B290" s="280"/>
      <c r="C290" s="177"/>
      <c r="D290" s="194"/>
      <c r="E290" s="185" t="s">
        <v>6</v>
      </c>
      <c r="F290" s="204" t="s">
        <v>3485</v>
      </c>
      <c r="G290" s="181" t="s">
        <v>3486</v>
      </c>
      <c r="H290" s="178"/>
      <c r="I290" s="178"/>
      <c r="J290" s="181" t="s">
        <v>8266</v>
      </c>
      <c r="K290" s="206" t="s">
        <v>83</v>
      </c>
      <c r="L290" s="206" t="s">
        <v>22</v>
      </c>
      <c r="M290" s="181" t="s">
        <v>33</v>
      </c>
    </row>
    <row r="291" spans="1:13" s="7" customFormat="1" ht="32.1" customHeight="1" x14ac:dyDescent="0.15">
      <c r="A291" s="193"/>
      <c r="B291" s="194"/>
      <c r="C291" s="177"/>
      <c r="D291" s="194"/>
      <c r="E291" s="171" t="s">
        <v>8</v>
      </c>
      <c r="F291" s="191" t="s">
        <v>3487</v>
      </c>
      <c r="G291" s="206" t="s">
        <v>182</v>
      </c>
      <c r="H291" s="179"/>
      <c r="I291" s="179"/>
      <c r="J291" s="206" t="s">
        <v>8267</v>
      </c>
      <c r="K291" s="206" t="s">
        <v>85</v>
      </c>
      <c r="L291" s="173" t="s">
        <v>17</v>
      </c>
      <c r="M291" s="174" t="s">
        <v>16</v>
      </c>
    </row>
    <row r="292" spans="1:13" s="7" customFormat="1" ht="56.1" customHeight="1" x14ac:dyDescent="0.15">
      <c r="A292" s="193"/>
      <c r="B292" s="194"/>
      <c r="C292" s="177"/>
      <c r="D292" s="194"/>
      <c r="E292" s="180"/>
      <c r="F292" s="194"/>
      <c r="G292" s="206" t="s">
        <v>8268</v>
      </c>
      <c r="H292" s="179"/>
      <c r="I292" s="179"/>
      <c r="J292" s="206" t="s">
        <v>8268</v>
      </c>
      <c r="K292" s="206" t="s">
        <v>8269</v>
      </c>
      <c r="L292" s="179"/>
      <c r="M292" s="178"/>
    </row>
    <row r="293" spans="1:13" s="7" customFormat="1" ht="32.1" customHeight="1" x14ac:dyDescent="0.15">
      <c r="A293" s="193"/>
      <c r="B293" s="194"/>
      <c r="C293" s="184"/>
      <c r="D293" s="198"/>
      <c r="E293" s="197"/>
      <c r="F293" s="198"/>
      <c r="G293" s="206" t="s">
        <v>8270</v>
      </c>
      <c r="H293" s="179"/>
      <c r="I293" s="189"/>
      <c r="J293" s="206" t="s">
        <v>8271</v>
      </c>
      <c r="K293" s="206" t="s">
        <v>83</v>
      </c>
      <c r="L293" s="189"/>
      <c r="M293" s="187"/>
    </row>
    <row r="294" spans="1:13" s="7" customFormat="1" ht="44.1" customHeight="1" x14ac:dyDescent="0.15">
      <c r="A294" s="193"/>
      <c r="B294" s="194"/>
      <c r="C294" s="202">
        <v>2</v>
      </c>
      <c r="D294" s="191" t="s">
        <v>467</v>
      </c>
      <c r="E294" s="185" t="s">
        <v>5</v>
      </c>
      <c r="F294" s="204" t="s">
        <v>3491</v>
      </c>
      <c r="G294" s="181" t="s">
        <v>3494</v>
      </c>
      <c r="H294" s="178"/>
      <c r="I294" s="174" t="s">
        <v>467</v>
      </c>
      <c r="J294" s="181" t="s">
        <v>8272</v>
      </c>
      <c r="K294" s="174" t="s">
        <v>85</v>
      </c>
      <c r="L294" s="173" t="s">
        <v>17</v>
      </c>
      <c r="M294" s="174" t="s">
        <v>16</v>
      </c>
    </row>
    <row r="295" spans="1:13" s="7" customFormat="1" ht="32.1" customHeight="1" x14ac:dyDescent="0.15">
      <c r="A295" s="193"/>
      <c r="B295" s="194"/>
      <c r="C295" s="177"/>
      <c r="D295" s="194"/>
      <c r="E295" s="185" t="s">
        <v>7</v>
      </c>
      <c r="F295" s="204" t="s">
        <v>3498</v>
      </c>
      <c r="G295" s="206" t="s">
        <v>186</v>
      </c>
      <c r="H295" s="179"/>
      <c r="I295" s="179"/>
      <c r="J295" s="206" t="s">
        <v>8273</v>
      </c>
      <c r="K295" s="178"/>
      <c r="L295" s="179"/>
      <c r="M295" s="178"/>
    </row>
    <row r="296" spans="1:13" s="7" customFormat="1" ht="32.1" customHeight="1" x14ac:dyDescent="0.15">
      <c r="A296" s="193"/>
      <c r="B296" s="194"/>
      <c r="C296" s="184"/>
      <c r="D296" s="198"/>
      <c r="E296" s="185" t="s">
        <v>8</v>
      </c>
      <c r="F296" s="204" t="s">
        <v>3500</v>
      </c>
      <c r="G296" s="206" t="s">
        <v>187</v>
      </c>
      <c r="H296" s="179"/>
      <c r="I296" s="189"/>
      <c r="J296" s="206" t="s">
        <v>8274</v>
      </c>
      <c r="K296" s="187"/>
      <c r="L296" s="189"/>
      <c r="M296" s="187"/>
    </row>
    <row r="297" spans="1:13" s="7" customFormat="1" ht="44.1" customHeight="1" x14ac:dyDescent="0.15">
      <c r="A297" s="193"/>
      <c r="B297" s="194"/>
      <c r="C297" s="202">
        <v>5</v>
      </c>
      <c r="D297" s="191" t="s">
        <v>472</v>
      </c>
      <c r="E297" s="185" t="s">
        <v>5</v>
      </c>
      <c r="F297" s="204" t="s">
        <v>3502</v>
      </c>
      <c r="G297" s="206" t="s">
        <v>471</v>
      </c>
      <c r="H297" s="179"/>
      <c r="I297" s="173" t="s">
        <v>472</v>
      </c>
      <c r="J297" s="206" t="s">
        <v>8275</v>
      </c>
      <c r="K297" s="217" t="s">
        <v>85</v>
      </c>
      <c r="L297" s="173" t="s">
        <v>17</v>
      </c>
      <c r="M297" s="174" t="s">
        <v>16</v>
      </c>
    </row>
    <row r="298" spans="1:13" s="7" customFormat="1" ht="44.1" customHeight="1" x14ac:dyDescent="0.15">
      <c r="A298" s="193"/>
      <c r="B298" s="194"/>
      <c r="C298" s="177"/>
      <c r="D298" s="194"/>
      <c r="E298" s="171" t="s">
        <v>6</v>
      </c>
      <c r="F298" s="191" t="s">
        <v>3506</v>
      </c>
      <c r="G298" s="206" t="s">
        <v>3507</v>
      </c>
      <c r="H298" s="179"/>
      <c r="I298" s="179"/>
      <c r="J298" s="206" t="s">
        <v>8276</v>
      </c>
      <c r="K298" s="240"/>
      <c r="L298" s="209"/>
      <c r="M298" s="178"/>
    </row>
    <row r="299" spans="1:13" s="7" customFormat="1" ht="32.1" customHeight="1" x14ac:dyDescent="0.15">
      <c r="A299" s="193"/>
      <c r="B299" s="194"/>
      <c r="C299" s="177"/>
      <c r="D299" s="194"/>
      <c r="E299" s="180"/>
      <c r="F299" s="194"/>
      <c r="G299" s="206" t="s">
        <v>8277</v>
      </c>
      <c r="H299" s="179"/>
      <c r="I299" s="179"/>
      <c r="J299" s="206" t="s">
        <v>8278</v>
      </c>
      <c r="K299" s="268"/>
      <c r="L299" s="209"/>
      <c r="M299" s="178"/>
    </row>
    <row r="300" spans="1:13" s="7" customFormat="1" ht="44.1" customHeight="1" x14ac:dyDescent="0.15">
      <c r="A300" s="201"/>
      <c r="B300" s="198"/>
      <c r="C300" s="184"/>
      <c r="D300" s="198"/>
      <c r="E300" s="197"/>
      <c r="F300" s="198"/>
      <c r="G300" s="206" t="s">
        <v>4905</v>
      </c>
      <c r="H300" s="189"/>
      <c r="I300" s="189"/>
      <c r="J300" s="206" t="s">
        <v>8279</v>
      </c>
      <c r="K300" s="212" t="s">
        <v>32</v>
      </c>
      <c r="L300" s="211"/>
      <c r="M300" s="187"/>
    </row>
    <row r="301" spans="1:13" s="7" customFormat="1" ht="44.1" customHeight="1" x14ac:dyDescent="0.15">
      <c r="A301" s="190">
        <v>72</v>
      </c>
      <c r="B301" s="191" t="s">
        <v>473</v>
      </c>
      <c r="C301" s="202">
        <v>1</v>
      </c>
      <c r="D301" s="191" t="s">
        <v>473</v>
      </c>
      <c r="E301" s="185" t="s">
        <v>5</v>
      </c>
      <c r="F301" s="204" t="s">
        <v>3509</v>
      </c>
      <c r="G301" s="206" t="s">
        <v>3510</v>
      </c>
      <c r="H301" s="173" t="s">
        <v>473</v>
      </c>
      <c r="I301" s="173" t="s">
        <v>473</v>
      </c>
      <c r="J301" s="206" t="s">
        <v>8280</v>
      </c>
      <c r="K301" s="174" t="s">
        <v>85</v>
      </c>
      <c r="L301" s="173" t="s">
        <v>17</v>
      </c>
      <c r="M301" s="174" t="s">
        <v>16</v>
      </c>
    </row>
    <row r="302" spans="1:13" s="7" customFormat="1" ht="32.1" customHeight="1" x14ac:dyDescent="0.15">
      <c r="A302" s="193"/>
      <c r="B302" s="194"/>
      <c r="C302" s="177"/>
      <c r="D302" s="194"/>
      <c r="E302" s="185" t="s">
        <v>6</v>
      </c>
      <c r="F302" s="204" t="s">
        <v>189</v>
      </c>
      <c r="G302" s="206" t="s">
        <v>3511</v>
      </c>
      <c r="H302" s="179"/>
      <c r="I302" s="179"/>
      <c r="J302" s="206" t="s">
        <v>8281</v>
      </c>
      <c r="K302" s="187"/>
      <c r="L302" s="179"/>
      <c r="M302" s="178"/>
    </row>
    <row r="303" spans="1:13" s="7" customFormat="1" ht="32.1" customHeight="1" x14ac:dyDescent="0.15">
      <c r="A303" s="193"/>
      <c r="B303" s="194"/>
      <c r="C303" s="177"/>
      <c r="D303" s="194"/>
      <c r="E303" s="171" t="s">
        <v>7</v>
      </c>
      <c r="F303" s="191" t="s">
        <v>3519</v>
      </c>
      <c r="G303" s="206" t="s">
        <v>3520</v>
      </c>
      <c r="H303" s="179"/>
      <c r="I303" s="179"/>
      <c r="J303" s="206" t="s">
        <v>8282</v>
      </c>
      <c r="K303" s="206" t="s">
        <v>83</v>
      </c>
      <c r="L303" s="179"/>
      <c r="M303" s="178"/>
    </row>
    <row r="304" spans="1:13" s="7" customFormat="1" ht="32.1" customHeight="1" x14ac:dyDescent="0.15">
      <c r="A304" s="193"/>
      <c r="B304" s="194"/>
      <c r="C304" s="177"/>
      <c r="D304" s="194"/>
      <c r="E304" s="197"/>
      <c r="F304" s="198"/>
      <c r="G304" s="206" t="s">
        <v>3521</v>
      </c>
      <c r="H304" s="179"/>
      <c r="I304" s="179"/>
      <c r="J304" s="206" t="s">
        <v>8283</v>
      </c>
      <c r="K304" s="206" t="s">
        <v>80</v>
      </c>
      <c r="L304" s="179"/>
      <c r="M304" s="178"/>
    </row>
    <row r="305" spans="1:13" s="7" customFormat="1" ht="32.1" customHeight="1" x14ac:dyDescent="0.15">
      <c r="A305" s="193"/>
      <c r="B305" s="194"/>
      <c r="C305" s="177"/>
      <c r="D305" s="194"/>
      <c r="E305" s="185" t="s">
        <v>8</v>
      </c>
      <c r="F305" s="204" t="s">
        <v>3523</v>
      </c>
      <c r="G305" s="206" t="s">
        <v>3524</v>
      </c>
      <c r="H305" s="179"/>
      <c r="I305" s="179"/>
      <c r="J305" s="206" t="s">
        <v>8284</v>
      </c>
      <c r="K305" s="206" t="s">
        <v>32</v>
      </c>
      <c r="L305" s="179"/>
      <c r="M305" s="178"/>
    </row>
    <row r="306" spans="1:13" s="7" customFormat="1" ht="32.1" customHeight="1" x14ac:dyDescent="0.15">
      <c r="A306" s="193"/>
      <c r="B306" s="194"/>
      <c r="C306" s="177"/>
      <c r="D306" s="194"/>
      <c r="E306" s="185" t="s">
        <v>12</v>
      </c>
      <c r="F306" s="204" t="s">
        <v>3526</v>
      </c>
      <c r="G306" s="206" t="s">
        <v>191</v>
      </c>
      <c r="H306" s="179"/>
      <c r="I306" s="179"/>
      <c r="J306" s="206" t="s">
        <v>8285</v>
      </c>
      <c r="K306" s="206" t="s">
        <v>83</v>
      </c>
      <c r="L306" s="179"/>
      <c r="M306" s="178"/>
    </row>
    <row r="307" spans="1:13" s="7" customFormat="1" ht="32.1" customHeight="1" x14ac:dyDescent="0.15">
      <c r="A307" s="193"/>
      <c r="B307" s="194"/>
      <c r="C307" s="184"/>
      <c r="D307" s="198"/>
      <c r="E307" s="185" t="s">
        <v>14</v>
      </c>
      <c r="F307" s="204" t="s">
        <v>3530</v>
      </c>
      <c r="G307" s="206" t="s">
        <v>3531</v>
      </c>
      <c r="H307" s="179"/>
      <c r="I307" s="189"/>
      <c r="J307" s="206" t="s">
        <v>8286</v>
      </c>
      <c r="K307" s="206" t="s">
        <v>32</v>
      </c>
      <c r="L307" s="189"/>
      <c r="M307" s="187"/>
    </row>
    <row r="308" spans="1:13" s="7" customFormat="1" ht="44.1" customHeight="1" x14ac:dyDescent="0.15">
      <c r="A308" s="193"/>
      <c r="B308" s="194"/>
      <c r="C308" s="202">
        <v>2</v>
      </c>
      <c r="D308" s="191" t="s">
        <v>3532</v>
      </c>
      <c r="E308" s="185" t="s">
        <v>5</v>
      </c>
      <c r="F308" s="204" t="s">
        <v>3533</v>
      </c>
      <c r="G308" s="206" t="s">
        <v>3534</v>
      </c>
      <c r="H308" s="179"/>
      <c r="I308" s="173" t="s">
        <v>7306</v>
      </c>
      <c r="J308" s="206" t="s">
        <v>8287</v>
      </c>
      <c r="K308" s="206" t="s">
        <v>85</v>
      </c>
      <c r="L308" s="173" t="s">
        <v>17</v>
      </c>
      <c r="M308" s="174" t="s">
        <v>16</v>
      </c>
    </row>
    <row r="309" spans="1:13" s="7" customFormat="1" ht="32.1" customHeight="1" x14ac:dyDescent="0.15">
      <c r="A309" s="193"/>
      <c r="B309" s="194"/>
      <c r="C309" s="177"/>
      <c r="D309" s="194"/>
      <c r="E309" s="185" t="s">
        <v>6</v>
      </c>
      <c r="F309" s="204" t="s">
        <v>3535</v>
      </c>
      <c r="G309" s="206" t="s">
        <v>3536</v>
      </c>
      <c r="H309" s="179"/>
      <c r="I309" s="179"/>
      <c r="J309" s="206" t="s">
        <v>8288</v>
      </c>
      <c r="K309" s="174" t="s">
        <v>83</v>
      </c>
      <c r="L309" s="179"/>
      <c r="M309" s="179"/>
    </row>
    <row r="310" spans="1:13" s="7" customFormat="1" ht="32.1" customHeight="1" x14ac:dyDescent="0.15">
      <c r="A310" s="193"/>
      <c r="B310" s="194"/>
      <c r="C310" s="177"/>
      <c r="D310" s="194"/>
      <c r="E310" s="185" t="s">
        <v>9</v>
      </c>
      <c r="F310" s="204" t="s">
        <v>3541</v>
      </c>
      <c r="G310" s="206" t="s">
        <v>3542</v>
      </c>
      <c r="H310" s="179"/>
      <c r="I310" s="179"/>
      <c r="J310" s="206" t="s">
        <v>8289</v>
      </c>
      <c r="K310" s="178"/>
      <c r="L310" s="179"/>
      <c r="M310" s="179"/>
    </row>
    <row r="311" spans="1:13" s="7" customFormat="1" ht="44.1" customHeight="1" x14ac:dyDescent="0.15">
      <c r="A311" s="193"/>
      <c r="B311" s="194"/>
      <c r="C311" s="184"/>
      <c r="D311" s="198"/>
      <c r="E311" s="185" t="s">
        <v>12</v>
      </c>
      <c r="F311" s="204" t="s">
        <v>3547</v>
      </c>
      <c r="G311" s="206" t="s">
        <v>3548</v>
      </c>
      <c r="H311" s="179"/>
      <c r="I311" s="189"/>
      <c r="J311" s="206" t="s">
        <v>8290</v>
      </c>
      <c r="K311" s="187"/>
      <c r="L311" s="189"/>
      <c r="M311" s="189"/>
    </row>
    <row r="312" spans="1:13" s="7" customFormat="1" ht="44.1" customHeight="1" x14ac:dyDescent="0.15">
      <c r="A312" s="193"/>
      <c r="B312" s="194"/>
      <c r="C312" s="202">
        <v>3</v>
      </c>
      <c r="D312" s="191" t="s">
        <v>478</v>
      </c>
      <c r="E312" s="185" t="s">
        <v>5</v>
      </c>
      <c r="F312" s="204" t="s">
        <v>3552</v>
      </c>
      <c r="G312" s="206" t="s">
        <v>3553</v>
      </c>
      <c r="H312" s="179"/>
      <c r="I312" s="173" t="s">
        <v>478</v>
      </c>
      <c r="J312" s="206" t="s">
        <v>8291</v>
      </c>
      <c r="K312" s="206" t="s">
        <v>85</v>
      </c>
      <c r="L312" s="173" t="s">
        <v>17</v>
      </c>
      <c r="M312" s="174" t="s">
        <v>16</v>
      </c>
    </row>
    <row r="313" spans="1:13" s="7" customFormat="1" ht="44.1" customHeight="1" x14ac:dyDescent="0.15">
      <c r="A313" s="193"/>
      <c r="B313" s="194"/>
      <c r="C313" s="177"/>
      <c r="D313" s="194"/>
      <c r="E313" s="171" t="s">
        <v>7</v>
      </c>
      <c r="F313" s="191" t="s">
        <v>3561</v>
      </c>
      <c r="G313" s="206" t="s">
        <v>3562</v>
      </c>
      <c r="H313" s="179"/>
      <c r="I313" s="179"/>
      <c r="J313" s="206" t="s">
        <v>8292</v>
      </c>
      <c r="K313" s="174" t="s">
        <v>83</v>
      </c>
      <c r="L313" s="179"/>
      <c r="M313" s="178"/>
    </row>
    <row r="314" spans="1:13" s="7" customFormat="1" ht="32.1" customHeight="1" x14ac:dyDescent="0.15">
      <c r="A314" s="193"/>
      <c r="B314" s="194"/>
      <c r="C314" s="177"/>
      <c r="D314" s="194"/>
      <c r="E314" s="180"/>
      <c r="F314" s="194"/>
      <c r="G314" s="206" t="s">
        <v>3564</v>
      </c>
      <c r="H314" s="179"/>
      <c r="I314" s="179"/>
      <c r="J314" s="206" t="s">
        <v>8293</v>
      </c>
      <c r="K314" s="178"/>
      <c r="L314" s="179"/>
      <c r="M314" s="178"/>
    </row>
    <row r="315" spans="1:13" s="7" customFormat="1" ht="32.1" customHeight="1" x14ac:dyDescent="0.15">
      <c r="A315" s="193"/>
      <c r="B315" s="194"/>
      <c r="C315" s="177"/>
      <c r="D315" s="194"/>
      <c r="E315" s="180"/>
      <c r="F315" s="194"/>
      <c r="G315" s="206" t="s">
        <v>7313</v>
      </c>
      <c r="H315" s="179"/>
      <c r="I315" s="179"/>
      <c r="J315" s="206" t="s">
        <v>8294</v>
      </c>
      <c r="K315" s="187"/>
      <c r="L315" s="179"/>
      <c r="M315" s="178"/>
    </row>
    <row r="316" spans="1:13" s="7" customFormat="1" ht="44.1" customHeight="1" x14ac:dyDescent="0.15">
      <c r="A316" s="193"/>
      <c r="B316" s="194"/>
      <c r="C316" s="184"/>
      <c r="D316" s="198"/>
      <c r="E316" s="197"/>
      <c r="F316" s="198"/>
      <c r="G316" s="206" t="s">
        <v>607</v>
      </c>
      <c r="H316" s="179"/>
      <c r="I316" s="189"/>
      <c r="J316" s="206" t="s">
        <v>607</v>
      </c>
      <c r="K316" s="206" t="s">
        <v>2840</v>
      </c>
      <c r="L316" s="189"/>
      <c r="M316" s="187"/>
    </row>
    <row r="317" spans="1:13" s="7" customFormat="1" ht="44.1" customHeight="1" x14ac:dyDescent="0.15">
      <c r="A317" s="193"/>
      <c r="B317" s="194"/>
      <c r="C317" s="202">
        <v>4</v>
      </c>
      <c r="D317" s="191" t="s">
        <v>479</v>
      </c>
      <c r="E317" s="185" t="s">
        <v>5</v>
      </c>
      <c r="F317" s="204" t="s">
        <v>3568</v>
      </c>
      <c r="G317" s="206" t="s">
        <v>3569</v>
      </c>
      <c r="H317" s="179"/>
      <c r="I317" s="173" t="s">
        <v>479</v>
      </c>
      <c r="J317" s="206" t="s">
        <v>8295</v>
      </c>
      <c r="K317" s="206" t="s">
        <v>85</v>
      </c>
      <c r="L317" s="173" t="s">
        <v>17</v>
      </c>
      <c r="M317" s="174" t="s">
        <v>16</v>
      </c>
    </row>
    <row r="318" spans="1:13" s="7" customFormat="1" ht="32.1" customHeight="1" x14ac:dyDescent="0.15">
      <c r="A318" s="193"/>
      <c r="B318" s="194"/>
      <c r="C318" s="177"/>
      <c r="D318" s="194"/>
      <c r="E318" s="171" t="s">
        <v>6</v>
      </c>
      <c r="F318" s="191" t="s">
        <v>3570</v>
      </c>
      <c r="G318" s="206" t="s">
        <v>252</v>
      </c>
      <c r="H318" s="179"/>
      <c r="I318" s="179"/>
      <c r="J318" s="206" t="s">
        <v>8296</v>
      </c>
      <c r="K318" s="174" t="s">
        <v>32</v>
      </c>
      <c r="L318" s="179"/>
      <c r="M318" s="178"/>
    </row>
    <row r="319" spans="1:13" s="7" customFormat="1" ht="32.1" customHeight="1" x14ac:dyDescent="0.15">
      <c r="A319" s="193"/>
      <c r="B319" s="194"/>
      <c r="C319" s="177"/>
      <c r="D319" s="194"/>
      <c r="E319" s="180"/>
      <c r="F319" s="194"/>
      <c r="G319" s="206" t="s">
        <v>4946</v>
      </c>
      <c r="H319" s="179"/>
      <c r="I319" s="179"/>
      <c r="J319" s="206" t="s">
        <v>8297</v>
      </c>
      <c r="K319" s="178"/>
      <c r="L319" s="179"/>
      <c r="M319" s="178"/>
    </row>
    <row r="320" spans="1:13" s="7" customFormat="1" ht="32.1" customHeight="1" x14ac:dyDescent="0.15">
      <c r="A320" s="193"/>
      <c r="B320" s="194"/>
      <c r="C320" s="177"/>
      <c r="D320" s="194"/>
      <c r="E320" s="180"/>
      <c r="F320" s="194"/>
      <c r="G320" s="206" t="s">
        <v>3573</v>
      </c>
      <c r="H320" s="179"/>
      <c r="I320" s="179"/>
      <c r="J320" s="206" t="s">
        <v>8298</v>
      </c>
      <c r="K320" s="178"/>
      <c r="L320" s="179"/>
      <c r="M320" s="178"/>
    </row>
    <row r="321" spans="1:13" s="7" customFormat="1" ht="32.1" customHeight="1" x14ac:dyDescent="0.15">
      <c r="A321" s="193"/>
      <c r="B321" s="194"/>
      <c r="C321" s="177"/>
      <c r="D321" s="194"/>
      <c r="E321" s="180"/>
      <c r="F321" s="194"/>
      <c r="G321" s="206" t="s">
        <v>3575</v>
      </c>
      <c r="H321" s="179"/>
      <c r="I321" s="179"/>
      <c r="J321" s="206" t="s">
        <v>8299</v>
      </c>
      <c r="K321" s="187"/>
      <c r="L321" s="179"/>
      <c r="M321" s="178"/>
    </row>
    <row r="322" spans="1:13" s="7" customFormat="1" ht="32.1" customHeight="1" x14ac:dyDescent="0.15">
      <c r="A322" s="193"/>
      <c r="B322" s="194"/>
      <c r="C322" s="177"/>
      <c r="D322" s="194"/>
      <c r="E322" s="197"/>
      <c r="F322" s="198"/>
      <c r="G322" s="206" t="s">
        <v>3577</v>
      </c>
      <c r="H322" s="179"/>
      <c r="I322" s="179"/>
      <c r="J322" s="206" t="s">
        <v>5889</v>
      </c>
      <c r="K322" s="212" t="s">
        <v>379</v>
      </c>
      <c r="L322" s="179"/>
      <c r="M322" s="178"/>
    </row>
    <row r="323" spans="1:13" s="7" customFormat="1" ht="56.1" customHeight="1" x14ac:dyDescent="0.15">
      <c r="A323" s="201"/>
      <c r="B323" s="198"/>
      <c r="C323" s="184"/>
      <c r="D323" s="198"/>
      <c r="E323" s="185" t="s">
        <v>7</v>
      </c>
      <c r="F323" s="204" t="s">
        <v>3578</v>
      </c>
      <c r="G323" s="206" t="s">
        <v>609</v>
      </c>
      <c r="H323" s="189"/>
      <c r="I323" s="189"/>
      <c r="J323" s="206" t="s">
        <v>609</v>
      </c>
      <c r="K323" s="206" t="s">
        <v>3582</v>
      </c>
      <c r="L323" s="189"/>
      <c r="M323" s="187"/>
    </row>
    <row r="324" spans="1:13" s="7" customFormat="1" ht="44.1" customHeight="1" x14ac:dyDescent="0.15">
      <c r="A324" s="190">
        <v>73</v>
      </c>
      <c r="B324" s="191" t="s">
        <v>481</v>
      </c>
      <c r="C324" s="202">
        <v>1</v>
      </c>
      <c r="D324" s="191" t="s">
        <v>481</v>
      </c>
      <c r="E324" s="185" t="s">
        <v>5</v>
      </c>
      <c r="F324" s="204" t="s">
        <v>4955</v>
      </c>
      <c r="G324" s="206" t="s">
        <v>4960</v>
      </c>
      <c r="H324" s="173" t="s">
        <v>481</v>
      </c>
      <c r="I324" s="173" t="s">
        <v>481</v>
      </c>
      <c r="J324" s="206" t="s">
        <v>8300</v>
      </c>
      <c r="K324" s="212" t="s">
        <v>85</v>
      </c>
      <c r="L324" s="173" t="s">
        <v>17</v>
      </c>
      <c r="M324" s="174" t="s">
        <v>16</v>
      </c>
    </row>
    <row r="325" spans="1:13" s="7" customFormat="1" ht="32.1" customHeight="1" x14ac:dyDescent="0.15">
      <c r="A325" s="193"/>
      <c r="B325" s="194"/>
      <c r="C325" s="177"/>
      <c r="D325" s="194"/>
      <c r="E325" s="185" t="s">
        <v>9</v>
      </c>
      <c r="F325" s="204" t="s">
        <v>3603</v>
      </c>
      <c r="G325" s="206" t="s">
        <v>3604</v>
      </c>
      <c r="H325" s="179"/>
      <c r="I325" s="179"/>
      <c r="J325" s="206" t="s">
        <v>8301</v>
      </c>
      <c r="K325" s="212" t="s">
        <v>85</v>
      </c>
      <c r="L325" s="209"/>
      <c r="M325" s="178"/>
    </row>
    <row r="326" spans="1:13" s="7" customFormat="1" ht="32.1" customHeight="1" x14ac:dyDescent="0.15">
      <c r="A326" s="193"/>
      <c r="B326" s="194"/>
      <c r="C326" s="184"/>
      <c r="D326" s="198"/>
      <c r="E326" s="185" t="s">
        <v>12</v>
      </c>
      <c r="F326" s="204" t="s">
        <v>3609</v>
      </c>
      <c r="G326" s="206" t="s">
        <v>3610</v>
      </c>
      <c r="H326" s="179"/>
      <c r="I326" s="189"/>
      <c r="J326" s="206" t="s">
        <v>8302</v>
      </c>
      <c r="K326" s="212" t="s">
        <v>85</v>
      </c>
      <c r="L326" s="211"/>
      <c r="M326" s="187"/>
    </row>
    <row r="327" spans="1:13" s="7" customFormat="1" ht="32.1" customHeight="1" x14ac:dyDescent="0.15">
      <c r="A327" s="193"/>
      <c r="B327" s="194"/>
      <c r="C327" s="202">
        <v>2</v>
      </c>
      <c r="D327" s="191" t="s">
        <v>484</v>
      </c>
      <c r="E327" s="171" t="s">
        <v>9</v>
      </c>
      <c r="F327" s="191" t="s">
        <v>3621</v>
      </c>
      <c r="G327" s="181" t="s">
        <v>3623</v>
      </c>
      <c r="H327" s="178"/>
      <c r="I327" s="174" t="s">
        <v>484</v>
      </c>
      <c r="J327" s="181" t="s">
        <v>8303</v>
      </c>
      <c r="K327" s="212" t="s">
        <v>83</v>
      </c>
      <c r="L327" s="173" t="s">
        <v>17</v>
      </c>
      <c r="M327" s="174" t="s">
        <v>16</v>
      </c>
    </row>
    <row r="328" spans="1:13" s="7" customFormat="1" ht="32.1" customHeight="1" x14ac:dyDescent="0.15">
      <c r="A328" s="193"/>
      <c r="B328" s="194"/>
      <c r="C328" s="177"/>
      <c r="D328" s="194"/>
      <c r="E328" s="180"/>
      <c r="F328" s="194"/>
      <c r="G328" s="181" t="s">
        <v>3625</v>
      </c>
      <c r="H328" s="178"/>
      <c r="I328" s="178"/>
      <c r="J328" s="181" t="s">
        <v>8304</v>
      </c>
      <c r="K328" s="174" t="s">
        <v>32</v>
      </c>
      <c r="L328" s="179"/>
      <c r="M328" s="178"/>
    </row>
    <row r="329" spans="1:13" s="7" customFormat="1" ht="32.1" customHeight="1" x14ac:dyDescent="0.15">
      <c r="A329" s="193"/>
      <c r="B329" s="194"/>
      <c r="C329" s="177"/>
      <c r="D329" s="194"/>
      <c r="E329" s="180"/>
      <c r="F329" s="194"/>
      <c r="G329" s="181" t="s">
        <v>8305</v>
      </c>
      <c r="H329" s="178"/>
      <c r="I329" s="178"/>
      <c r="J329" s="181" t="s">
        <v>8306</v>
      </c>
      <c r="K329" s="178"/>
      <c r="L329" s="179"/>
      <c r="M329" s="178"/>
    </row>
    <row r="330" spans="1:13" s="7" customFormat="1" ht="32.1" customHeight="1" x14ac:dyDescent="0.15">
      <c r="A330" s="193"/>
      <c r="B330" s="194"/>
      <c r="C330" s="177"/>
      <c r="D330" s="194"/>
      <c r="E330" s="197"/>
      <c r="F330" s="198"/>
      <c r="G330" s="181" t="s">
        <v>8307</v>
      </c>
      <c r="H330" s="178"/>
      <c r="I330" s="178"/>
      <c r="J330" s="181" t="s">
        <v>8308</v>
      </c>
      <c r="K330" s="178"/>
      <c r="L330" s="179"/>
      <c r="M330" s="178"/>
    </row>
    <row r="331" spans="1:13" s="7" customFormat="1" ht="44.1" customHeight="1" x14ac:dyDescent="0.15">
      <c r="A331" s="193"/>
      <c r="B331" s="194"/>
      <c r="C331" s="184"/>
      <c r="D331" s="198"/>
      <c r="E331" s="185" t="s">
        <v>12</v>
      </c>
      <c r="F331" s="204" t="s">
        <v>3628</v>
      </c>
      <c r="G331" s="212" t="s">
        <v>8309</v>
      </c>
      <c r="H331" s="209"/>
      <c r="I331" s="211"/>
      <c r="J331" s="212" t="s">
        <v>8310</v>
      </c>
      <c r="K331" s="187"/>
      <c r="L331" s="211"/>
      <c r="M331" s="187"/>
    </row>
    <row r="332" spans="1:13" s="7" customFormat="1" ht="44.1" customHeight="1" x14ac:dyDescent="0.15">
      <c r="A332" s="193"/>
      <c r="B332" s="194"/>
      <c r="C332" s="202">
        <v>3</v>
      </c>
      <c r="D332" s="191" t="s">
        <v>485</v>
      </c>
      <c r="E332" s="171" t="s">
        <v>11</v>
      </c>
      <c r="F332" s="191" t="s">
        <v>3634</v>
      </c>
      <c r="G332" s="206" t="s">
        <v>8311</v>
      </c>
      <c r="H332" s="179"/>
      <c r="I332" s="173" t="s">
        <v>485</v>
      </c>
      <c r="J332" s="206" t="s">
        <v>8312</v>
      </c>
      <c r="K332" s="212" t="s">
        <v>85</v>
      </c>
      <c r="L332" s="173" t="s">
        <v>17</v>
      </c>
      <c r="M332" s="174" t="s">
        <v>16</v>
      </c>
    </row>
    <row r="333" spans="1:13" s="7" customFormat="1" ht="56.1" customHeight="1" x14ac:dyDescent="0.15">
      <c r="A333" s="201"/>
      <c r="B333" s="198"/>
      <c r="C333" s="184"/>
      <c r="D333" s="198"/>
      <c r="E333" s="180"/>
      <c r="F333" s="198"/>
      <c r="G333" s="206" t="s">
        <v>3642</v>
      </c>
      <c r="H333" s="189"/>
      <c r="I333" s="189"/>
      <c r="J333" s="206" t="s">
        <v>615</v>
      </c>
      <c r="K333" s="212" t="s">
        <v>3643</v>
      </c>
      <c r="L333" s="211"/>
      <c r="M333" s="187"/>
    </row>
    <row r="334" spans="1:13" s="7" customFormat="1" ht="56.1" customHeight="1" x14ac:dyDescent="0.15">
      <c r="A334" s="190">
        <v>75</v>
      </c>
      <c r="B334" s="191" t="s">
        <v>488</v>
      </c>
      <c r="C334" s="202">
        <v>2</v>
      </c>
      <c r="D334" s="169" t="s">
        <v>490</v>
      </c>
      <c r="E334" s="171"/>
      <c r="F334" s="169" t="s">
        <v>3647</v>
      </c>
      <c r="G334" s="206" t="s">
        <v>489</v>
      </c>
      <c r="H334" s="173" t="s">
        <v>488</v>
      </c>
      <c r="I334" s="173" t="s">
        <v>490</v>
      </c>
      <c r="J334" s="206" t="s">
        <v>8313</v>
      </c>
      <c r="K334" s="206" t="s">
        <v>3648</v>
      </c>
      <c r="L334" s="173" t="s">
        <v>17</v>
      </c>
      <c r="M334" s="174" t="s">
        <v>16</v>
      </c>
    </row>
    <row r="335" spans="1:13" ht="56.1" customHeight="1" x14ac:dyDescent="0.15">
      <c r="A335" s="201"/>
      <c r="B335" s="198"/>
      <c r="C335" s="184"/>
      <c r="D335" s="183"/>
      <c r="E335" s="197"/>
      <c r="F335" s="183"/>
      <c r="G335" s="206" t="s">
        <v>3649</v>
      </c>
      <c r="H335" s="189"/>
      <c r="I335" s="189"/>
      <c r="J335" s="206" t="s">
        <v>6637</v>
      </c>
      <c r="K335" s="206" t="s">
        <v>492</v>
      </c>
      <c r="L335" s="189"/>
      <c r="M335" s="189"/>
    </row>
    <row r="336" spans="1:13" ht="13.5" x14ac:dyDescent="0.15">
      <c r="A336" s="252" t="s">
        <v>35</v>
      </c>
      <c r="B336" s="253"/>
      <c r="C336" s="254"/>
      <c r="D336" s="253"/>
      <c r="E336" s="254"/>
      <c r="F336" s="253"/>
      <c r="G336" s="253"/>
      <c r="H336" s="253"/>
      <c r="I336" s="253"/>
      <c r="J336" s="253"/>
      <c r="K336" s="253"/>
      <c r="L336" s="253"/>
      <c r="M336" s="255"/>
    </row>
    <row r="337" spans="1:13" ht="13.5" x14ac:dyDescent="0.15">
      <c r="A337" s="584" t="s">
        <v>36</v>
      </c>
      <c r="B337" s="257"/>
      <c r="C337" s="258"/>
      <c r="D337" s="257"/>
      <c r="E337" s="258"/>
      <c r="F337" s="257"/>
      <c r="G337" s="257"/>
      <c r="H337" s="257"/>
      <c r="I337" s="257"/>
      <c r="J337" s="257"/>
      <c r="K337" s="257"/>
      <c r="L337" s="257"/>
      <c r="M337" s="259"/>
    </row>
    <row r="338" spans="1:13" ht="13.5" x14ac:dyDescent="0.15">
      <c r="A338" s="584" t="s">
        <v>3650</v>
      </c>
      <c r="B338" s="257"/>
      <c r="C338" s="258"/>
      <c r="D338" s="257"/>
      <c r="E338" s="258"/>
      <c r="F338" s="257"/>
      <c r="G338" s="257"/>
      <c r="H338" s="257"/>
      <c r="I338" s="257"/>
      <c r="J338" s="257"/>
      <c r="K338" s="257"/>
      <c r="L338" s="257"/>
      <c r="M338" s="259"/>
    </row>
    <row r="339" spans="1:13" ht="13.5" x14ac:dyDescent="0.15">
      <c r="A339" s="584" t="s">
        <v>37</v>
      </c>
      <c r="B339" s="257"/>
      <c r="C339" s="258"/>
      <c r="D339" s="257"/>
      <c r="E339" s="258"/>
      <c r="F339" s="257"/>
      <c r="G339" s="257"/>
      <c r="H339" s="257"/>
      <c r="I339" s="257"/>
      <c r="J339" s="257"/>
      <c r="K339" s="257"/>
      <c r="L339" s="257"/>
      <c r="M339" s="259"/>
    </row>
    <row r="340" spans="1:13" ht="13.5" x14ac:dyDescent="0.15">
      <c r="A340" s="584" t="s">
        <v>38</v>
      </c>
      <c r="B340" s="257"/>
      <c r="C340" s="258"/>
      <c r="D340" s="257"/>
      <c r="E340" s="258"/>
      <c r="F340" s="257"/>
      <c r="G340" s="257"/>
      <c r="H340" s="257"/>
      <c r="I340" s="257"/>
      <c r="J340" s="257"/>
      <c r="K340" s="257"/>
      <c r="L340" s="257"/>
      <c r="M340" s="259"/>
    </row>
    <row r="341" spans="1:13" ht="13.5" x14ac:dyDescent="0.15">
      <c r="A341" s="584" t="s">
        <v>39</v>
      </c>
      <c r="B341" s="257"/>
      <c r="C341" s="258"/>
      <c r="D341" s="257"/>
      <c r="E341" s="258"/>
      <c r="F341" s="257"/>
      <c r="G341" s="257"/>
      <c r="H341" s="257"/>
      <c r="I341" s="257"/>
      <c r="J341" s="257"/>
      <c r="K341" s="257"/>
      <c r="L341" s="257"/>
      <c r="M341" s="259"/>
    </row>
    <row r="342" spans="1:13" ht="13.5" x14ac:dyDescent="0.15">
      <c r="A342" s="584" t="s">
        <v>271</v>
      </c>
      <c r="B342" s="257"/>
      <c r="C342" s="258"/>
      <c r="D342" s="257"/>
      <c r="E342" s="258"/>
      <c r="F342" s="257"/>
      <c r="G342" s="257"/>
      <c r="H342" s="257"/>
      <c r="I342" s="257"/>
      <c r="J342" s="257"/>
      <c r="K342" s="257"/>
      <c r="L342" s="257"/>
      <c r="M342" s="259"/>
    </row>
    <row r="343" spans="1:13" ht="13.5" x14ac:dyDescent="0.15">
      <c r="A343" s="584" t="s">
        <v>272</v>
      </c>
      <c r="B343" s="257"/>
      <c r="C343" s="258"/>
      <c r="D343" s="257"/>
      <c r="E343" s="258"/>
      <c r="F343" s="257"/>
      <c r="G343" s="257"/>
      <c r="H343" s="257"/>
      <c r="I343" s="257"/>
      <c r="J343" s="257"/>
      <c r="K343" s="257"/>
      <c r="L343" s="257"/>
      <c r="M343" s="259"/>
    </row>
    <row r="344" spans="1:13" ht="13.5" x14ac:dyDescent="0.15">
      <c r="A344" s="584" t="s">
        <v>40</v>
      </c>
      <c r="B344" s="257"/>
      <c r="C344" s="258"/>
      <c r="D344" s="257"/>
      <c r="E344" s="258"/>
      <c r="F344" s="257"/>
      <c r="G344" s="257"/>
      <c r="H344" s="257"/>
      <c r="I344" s="257"/>
      <c r="J344" s="257"/>
      <c r="K344" s="257"/>
      <c r="L344" s="257"/>
      <c r="M344" s="259"/>
    </row>
    <row r="345" spans="1:13" ht="13.5" x14ac:dyDescent="0.15">
      <c r="A345" s="584" t="s">
        <v>41</v>
      </c>
      <c r="B345" s="257"/>
      <c r="C345" s="258"/>
      <c r="D345" s="257"/>
      <c r="E345" s="258"/>
      <c r="F345" s="257"/>
      <c r="G345" s="257"/>
      <c r="H345" s="257"/>
      <c r="I345" s="257"/>
      <c r="J345" s="257"/>
      <c r="K345" s="257"/>
      <c r="L345" s="257"/>
      <c r="M345" s="259"/>
    </row>
    <row r="346" spans="1:13" ht="13.5" x14ac:dyDescent="0.15">
      <c r="A346" s="584" t="s">
        <v>42</v>
      </c>
      <c r="B346" s="257"/>
      <c r="C346" s="258"/>
      <c r="D346" s="257"/>
      <c r="E346" s="258"/>
      <c r="F346" s="257"/>
      <c r="G346" s="257"/>
      <c r="H346" s="257"/>
      <c r="I346" s="257"/>
      <c r="J346" s="257"/>
      <c r="K346" s="257"/>
      <c r="L346" s="257"/>
      <c r="M346" s="259"/>
    </row>
    <row r="347" spans="1:13" ht="13.5" x14ac:dyDescent="0.15">
      <c r="A347" s="584" t="s">
        <v>43</v>
      </c>
      <c r="B347" s="257"/>
      <c r="C347" s="258"/>
      <c r="D347" s="257"/>
      <c r="E347" s="258"/>
      <c r="F347" s="257"/>
      <c r="G347" s="257"/>
      <c r="H347" s="257"/>
      <c r="I347" s="257"/>
      <c r="J347" s="257"/>
      <c r="K347" s="257"/>
      <c r="L347" s="257"/>
      <c r="M347" s="259"/>
    </row>
    <row r="348" spans="1:13" ht="13.5" x14ac:dyDescent="0.15">
      <c r="A348" s="584" t="s">
        <v>44</v>
      </c>
      <c r="B348" s="257"/>
      <c r="C348" s="258"/>
      <c r="D348" s="257"/>
      <c r="E348" s="258"/>
      <c r="F348" s="257"/>
      <c r="G348" s="257"/>
      <c r="H348" s="257"/>
      <c r="I348" s="257"/>
      <c r="J348" s="257"/>
      <c r="K348" s="257"/>
      <c r="L348" s="257"/>
      <c r="M348" s="259"/>
    </row>
    <row r="349" spans="1:13" ht="13.5" x14ac:dyDescent="0.15">
      <c r="A349" s="584" t="s">
        <v>45</v>
      </c>
      <c r="B349" s="257"/>
      <c r="C349" s="258"/>
      <c r="D349" s="257"/>
      <c r="E349" s="258"/>
      <c r="F349" s="257"/>
      <c r="G349" s="257"/>
      <c r="H349" s="257"/>
      <c r="I349" s="257"/>
      <c r="J349" s="257"/>
      <c r="K349" s="257"/>
      <c r="L349" s="257"/>
      <c r="M349" s="259"/>
    </row>
    <row r="350" spans="1:13" ht="13.5" x14ac:dyDescent="0.15">
      <c r="A350" s="584" t="s">
        <v>46</v>
      </c>
      <c r="B350" s="257"/>
      <c r="C350" s="258"/>
      <c r="D350" s="257"/>
      <c r="E350" s="258"/>
      <c r="F350" s="257"/>
      <c r="G350" s="257"/>
      <c r="H350" s="257"/>
      <c r="I350" s="257"/>
      <c r="J350" s="257"/>
      <c r="K350" s="257"/>
      <c r="L350" s="257"/>
      <c r="M350" s="259"/>
    </row>
    <row r="351" spans="1:13" ht="13.5" x14ac:dyDescent="0.15">
      <c r="A351" s="584" t="s">
        <v>47</v>
      </c>
      <c r="B351" s="257"/>
      <c r="C351" s="258"/>
      <c r="D351" s="257"/>
      <c r="E351" s="258"/>
      <c r="F351" s="257"/>
      <c r="G351" s="257"/>
      <c r="H351" s="257"/>
      <c r="I351" s="257"/>
      <c r="J351" s="257"/>
      <c r="K351" s="257"/>
      <c r="L351" s="257"/>
      <c r="M351" s="259"/>
    </row>
    <row r="352" spans="1:13" ht="13.5" x14ac:dyDescent="0.15">
      <c r="A352" s="584" t="s">
        <v>48</v>
      </c>
      <c r="B352" s="257"/>
      <c r="C352" s="258"/>
      <c r="D352" s="257"/>
      <c r="E352" s="258"/>
      <c r="F352" s="257"/>
      <c r="G352" s="257"/>
      <c r="H352" s="257"/>
      <c r="I352" s="257"/>
      <c r="J352" s="257"/>
      <c r="K352" s="257"/>
      <c r="L352" s="257"/>
      <c r="M352" s="259"/>
    </row>
    <row r="353" spans="1:13" ht="13.5" x14ac:dyDescent="0.15">
      <c r="A353" s="584" t="s">
        <v>49</v>
      </c>
      <c r="B353" s="257"/>
      <c r="C353" s="258"/>
      <c r="D353" s="257"/>
      <c r="E353" s="258"/>
      <c r="F353" s="257"/>
      <c r="G353" s="257"/>
      <c r="H353" s="257"/>
      <c r="I353" s="257"/>
      <c r="J353" s="257"/>
      <c r="K353" s="257"/>
      <c r="L353" s="257"/>
      <c r="M353" s="259"/>
    </row>
    <row r="354" spans="1:13" ht="13.5" x14ac:dyDescent="0.15">
      <c r="A354" s="584" t="s">
        <v>50</v>
      </c>
      <c r="B354" s="257"/>
      <c r="C354" s="258"/>
      <c r="D354" s="257"/>
      <c r="E354" s="258"/>
      <c r="F354" s="257"/>
      <c r="G354" s="257"/>
      <c r="H354" s="257"/>
      <c r="I354" s="257"/>
      <c r="J354" s="257"/>
      <c r="K354" s="257"/>
      <c r="L354" s="257"/>
      <c r="M354" s="259"/>
    </row>
    <row r="355" spans="1:13" ht="13.5" x14ac:dyDescent="0.15">
      <c r="A355" s="584" t="s">
        <v>51</v>
      </c>
      <c r="B355" s="257"/>
      <c r="C355" s="258"/>
      <c r="D355" s="257"/>
      <c r="E355" s="258"/>
      <c r="F355" s="257"/>
      <c r="G355" s="257"/>
      <c r="H355" s="257"/>
      <c r="I355" s="257"/>
      <c r="J355" s="257"/>
      <c r="K355" s="257"/>
      <c r="L355" s="257"/>
      <c r="M355" s="259"/>
    </row>
    <row r="356" spans="1:13" ht="13.5" x14ac:dyDescent="0.15">
      <c r="A356" s="584" t="s">
        <v>52</v>
      </c>
      <c r="B356" s="257"/>
      <c r="C356" s="258"/>
      <c r="D356" s="257"/>
      <c r="E356" s="258"/>
      <c r="F356" s="257"/>
      <c r="G356" s="257"/>
      <c r="H356" s="257"/>
      <c r="I356" s="257"/>
      <c r="J356" s="257"/>
      <c r="K356" s="257"/>
      <c r="L356" s="257"/>
      <c r="M356" s="259"/>
    </row>
    <row r="357" spans="1:13" ht="13.5" x14ac:dyDescent="0.15">
      <c r="A357" s="584" t="s">
        <v>53</v>
      </c>
      <c r="B357" s="257"/>
      <c r="C357" s="258"/>
      <c r="D357" s="257"/>
      <c r="E357" s="258"/>
      <c r="F357" s="257"/>
      <c r="G357" s="257"/>
      <c r="H357" s="257"/>
      <c r="I357" s="257"/>
      <c r="J357" s="257"/>
      <c r="K357" s="257"/>
      <c r="L357" s="257"/>
      <c r="M357" s="259"/>
    </row>
    <row r="358" spans="1:13" ht="13.5" x14ac:dyDescent="0.15">
      <c r="A358" s="584" t="s">
        <v>54</v>
      </c>
      <c r="B358" s="257"/>
      <c r="C358" s="258"/>
      <c r="D358" s="257"/>
      <c r="E358" s="258"/>
      <c r="F358" s="257"/>
      <c r="G358" s="257"/>
      <c r="H358" s="257"/>
      <c r="I358" s="257"/>
      <c r="J358" s="257"/>
      <c r="K358" s="257"/>
      <c r="L358" s="257"/>
      <c r="M358" s="259"/>
    </row>
    <row r="359" spans="1:13" ht="13.5" x14ac:dyDescent="0.15">
      <c r="A359" s="584" t="s">
        <v>55</v>
      </c>
      <c r="B359" s="257"/>
      <c r="C359" s="258"/>
      <c r="D359" s="257"/>
      <c r="E359" s="258"/>
      <c r="F359" s="257"/>
      <c r="G359" s="257"/>
      <c r="H359" s="257"/>
      <c r="I359" s="257"/>
      <c r="J359" s="257"/>
      <c r="K359" s="257"/>
      <c r="L359" s="257"/>
      <c r="M359" s="259"/>
    </row>
    <row r="360" spans="1:13" ht="13.5" x14ac:dyDescent="0.15">
      <c r="A360" s="584" t="s">
        <v>56</v>
      </c>
      <c r="B360" s="257"/>
      <c r="C360" s="258"/>
      <c r="D360" s="257"/>
      <c r="E360" s="258"/>
      <c r="F360" s="257"/>
      <c r="G360" s="257"/>
      <c r="H360" s="257"/>
      <c r="I360" s="257"/>
      <c r="J360" s="257"/>
      <c r="K360" s="257"/>
      <c r="L360" s="257"/>
      <c r="M360" s="259"/>
    </row>
    <row r="361" spans="1:13" ht="13.5" x14ac:dyDescent="0.15">
      <c r="A361" s="584" t="s">
        <v>57</v>
      </c>
      <c r="B361" s="257"/>
      <c r="C361" s="258"/>
      <c r="D361" s="257"/>
      <c r="E361" s="258"/>
      <c r="F361" s="257"/>
      <c r="G361" s="257"/>
      <c r="H361" s="257"/>
      <c r="I361" s="257"/>
      <c r="J361" s="257"/>
      <c r="K361" s="257"/>
      <c r="L361" s="257"/>
      <c r="M361" s="259"/>
    </row>
    <row r="362" spans="1:13" ht="13.5" x14ac:dyDescent="0.15">
      <c r="A362" s="584" t="s">
        <v>58</v>
      </c>
      <c r="B362" s="257"/>
      <c r="C362" s="258"/>
      <c r="D362" s="257"/>
      <c r="E362" s="258"/>
      <c r="F362" s="257"/>
      <c r="G362" s="257"/>
      <c r="H362" s="257"/>
      <c r="I362" s="257"/>
      <c r="J362" s="257"/>
      <c r="K362" s="257"/>
      <c r="L362" s="257"/>
      <c r="M362" s="259"/>
    </row>
    <row r="363" spans="1:13" ht="13.5" x14ac:dyDescent="0.15">
      <c r="A363" s="584" t="s">
        <v>256</v>
      </c>
      <c r="B363" s="257"/>
      <c r="C363" s="258"/>
      <c r="D363" s="257"/>
      <c r="E363" s="258"/>
      <c r="F363" s="257"/>
      <c r="G363" s="257"/>
      <c r="H363" s="257"/>
      <c r="I363" s="257"/>
      <c r="J363" s="257"/>
      <c r="K363" s="257"/>
      <c r="L363" s="257"/>
      <c r="M363" s="259"/>
    </row>
    <row r="364" spans="1:13" ht="13.5" x14ac:dyDescent="0.15">
      <c r="A364" s="584" t="s">
        <v>59</v>
      </c>
      <c r="B364" s="257"/>
      <c r="C364" s="258"/>
      <c r="D364" s="257"/>
      <c r="E364" s="258"/>
      <c r="F364" s="257"/>
      <c r="G364" s="257"/>
      <c r="H364" s="257"/>
      <c r="I364" s="257"/>
      <c r="J364" s="257"/>
      <c r="K364" s="257"/>
      <c r="L364" s="257"/>
      <c r="M364" s="259"/>
    </row>
    <row r="365" spans="1:13" ht="13.5" x14ac:dyDescent="0.15">
      <c r="A365" s="584" t="s">
        <v>60</v>
      </c>
      <c r="B365" s="257"/>
      <c r="C365" s="258"/>
      <c r="D365" s="257"/>
      <c r="E365" s="258"/>
      <c r="F365" s="257"/>
      <c r="G365" s="257"/>
      <c r="H365" s="257"/>
      <c r="I365" s="257"/>
      <c r="J365" s="257"/>
      <c r="K365" s="257"/>
      <c r="L365" s="257"/>
      <c r="M365" s="259"/>
    </row>
    <row r="366" spans="1:13" ht="13.5" x14ac:dyDescent="0.15">
      <c r="A366" s="584" t="s">
        <v>61</v>
      </c>
      <c r="B366" s="257"/>
      <c r="C366" s="258"/>
      <c r="D366" s="257"/>
      <c r="E366" s="258"/>
      <c r="F366" s="257"/>
      <c r="G366" s="257"/>
      <c r="H366" s="257"/>
      <c r="I366" s="257"/>
      <c r="J366" s="257"/>
      <c r="K366" s="257"/>
      <c r="L366" s="257"/>
      <c r="M366" s="259"/>
    </row>
    <row r="367" spans="1:13" ht="13.5" x14ac:dyDescent="0.15">
      <c r="A367" s="584" t="s">
        <v>62</v>
      </c>
      <c r="B367" s="257"/>
      <c r="C367" s="258"/>
      <c r="D367" s="257"/>
      <c r="E367" s="258"/>
      <c r="F367" s="257"/>
      <c r="G367" s="257"/>
      <c r="H367" s="257"/>
      <c r="I367" s="257"/>
      <c r="J367" s="257"/>
      <c r="K367" s="257"/>
      <c r="L367" s="257"/>
      <c r="M367" s="259"/>
    </row>
    <row r="368" spans="1:13" ht="13.5" x14ac:dyDescent="0.15">
      <c r="A368" s="584" t="s">
        <v>63</v>
      </c>
      <c r="B368" s="257"/>
      <c r="C368" s="258"/>
      <c r="D368" s="257"/>
      <c r="E368" s="258"/>
      <c r="F368" s="257"/>
      <c r="G368" s="257"/>
      <c r="H368" s="257"/>
      <c r="I368" s="257"/>
      <c r="J368" s="257"/>
      <c r="K368" s="257"/>
      <c r="L368" s="257"/>
      <c r="M368" s="259"/>
    </row>
    <row r="369" spans="1:13" ht="13.5" x14ac:dyDescent="0.15">
      <c r="A369" s="584" t="s">
        <v>64</v>
      </c>
      <c r="B369" s="257"/>
      <c r="C369" s="258"/>
      <c r="D369" s="257"/>
      <c r="E369" s="258"/>
      <c r="F369" s="257"/>
      <c r="G369" s="257"/>
      <c r="H369" s="257"/>
      <c r="I369" s="257"/>
      <c r="J369" s="257"/>
      <c r="K369" s="257"/>
      <c r="L369" s="257"/>
      <c r="M369" s="259"/>
    </row>
    <row r="370" spans="1:13" ht="13.5" x14ac:dyDescent="0.15">
      <c r="A370" s="584" t="s">
        <v>65</v>
      </c>
      <c r="B370" s="257"/>
      <c r="C370" s="258"/>
      <c r="D370" s="257"/>
      <c r="E370" s="258"/>
      <c r="F370" s="257"/>
      <c r="G370" s="257"/>
      <c r="H370" s="257"/>
      <c r="I370" s="257"/>
      <c r="J370" s="257"/>
      <c r="K370" s="257"/>
      <c r="L370" s="257"/>
      <c r="M370" s="259"/>
    </row>
    <row r="371" spans="1:13" ht="13.5" x14ac:dyDescent="0.15">
      <c r="A371" s="584" t="s">
        <v>66</v>
      </c>
      <c r="B371" s="257"/>
      <c r="C371" s="258"/>
      <c r="D371" s="257"/>
      <c r="E371" s="258"/>
      <c r="F371" s="257"/>
      <c r="G371" s="257"/>
      <c r="H371" s="257"/>
      <c r="I371" s="257"/>
      <c r="J371" s="257"/>
      <c r="K371" s="257"/>
      <c r="L371" s="257"/>
      <c r="M371" s="259"/>
    </row>
    <row r="372" spans="1:13" ht="13.5" x14ac:dyDescent="0.15">
      <c r="A372" s="584" t="s">
        <v>67</v>
      </c>
      <c r="B372" s="257"/>
      <c r="C372" s="258"/>
      <c r="D372" s="257"/>
      <c r="E372" s="258"/>
      <c r="F372" s="257"/>
      <c r="G372" s="257"/>
      <c r="H372" s="257"/>
      <c r="I372" s="257"/>
      <c r="J372" s="257"/>
      <c r="K372" s="257"/>
      <c r="L372" s="257"/>
      <c r="M372" s="259"/>
    </row>
    <row r="373" spans="1:13" ht="13.5" x14ac:dyDescent="0.15">
      <c r="A373" s="584" t="s">
        <v>68</v>
      </c>
      <c r="B373" s="257"/>
      <c r="C373" s="258"/>
      <c r="D373" s="257"/>
      <c r="E373" s="258"/>
      <c r="F373" s="257"/>
      <c r="G373" s="257"/>
      <c r="H373" s="257"/>
      <c r="I373" s="257"/>
      <c r="J373" s="257"/>
      <c r="K373" s="257"/>
      <c r="L373" s="257"/>
      <c r="M373" s="259"/>
    </row>
    <row r="374" spans="1:13" ht="13.5" x14ac:dyDescent="0.15">
      <c r="A374" s="584" t="s">
        <v>69</v>
      </c>
      <c r="B374" s="257"/>
      <c r="C374" s="258"/>
      <c r="D374" s="257"/>
      <c r="E374" s="258"/>
      <c r="F374" s="257"/>
      <c r="G374" s="257"/>
      <c r="H374" s="257"/>
      <c r="I374" s="257"/>
      <c r="J374" s="257"/>
      <c r="K374" s="257"/>
      <c r="L374" s="257"/>
      <c r="M374" s="259"/>
    </row>
    <row r="375" spans="1:13" ht="13.5" x14ac:dyDescent="0.15">
      <c r="A375" s="260"/>
      <c r="B375" s="261"/>
      <c r="C375" s="262"/>
      <c r="D375" s="261"/>
      <c r="E375" s="262"/>
      <c r="F375" s="261"/>
      <c r="G375" s="261"/>
      <c r="H375" s="261"/>
      <c r="I375" s="261"/>
      <c r="J375" s="261"/>
      <c r="K375" s="261"/>
      <c r="L375" s="261"/>
      <c r="M375" s="263"/>
    </row>
    <row r="376" spans="1:13" x14ac:dyDescent="0.15">
      <c r="A376" s="294"/>
      <c r="B376" s="295"/>
      <c r="C376" s="294"/>
      <c r="D376" s="295"/>
      <c r="E376" s="294"/>
      <c r="F376" s="295"/>
      <c r="G376" s="294"/>
      <c r="H376" s="294"/>
      <c r="I376" s="294"/>
      <c r="J376" s="294"/>
      <c r="K376" s="294"/>
      <c r="L376" s="294"/>
      <c r="M376" s="295"/>
    </row>
    <row r="377" spans="1:13" x14ac:dyDescent="0.15">
      <c r="A377" s="264"/>
      <c r="B377" s="265"/>
      <c r="C377" s="264"/>
      <c r="D377" s="265"/>
      <c r="E377" s="264"/>
      <c r="F377" s="265"/>
      <c r="G377" s="264"/>
      <c r="H377" s="264"/>
      <c r="I377" s="264"/>
      <c r="J377" s="264"/>
      <c r="K377" s="264"/>
      <c r="L377" s="264"/>
      <c r="M377" s="265"/>
    </row>
    <row r="378" spans="1:13" x14ac:dyDescent="0.15">
      <c r="A378" s="264"/>
      <c r="B378" s="265"/>
      <c r="C378" s="264"/>
      <c r="D378" s="265"/>
      <c r="E378" s="264"/>
      <c r="F378" s="265"/>
      <c r="G378" s="264"/>
      <c r="H378" s="264"/>
      <c r="I378" s="264"/>
      <c r="J378" s="264"/>
      <c r="K378" s="264"/>
      <c r="L378" s="264"/>
      <c r="M378" s="265"/>
    </row>
    <row r="379" spans="1:13" x14ac:dyDescent="0.15">
      <c r="A379" s="264"/>
      <c r="B379" s="265"/>
      <c r="C379" s="264"/>
      <c r="D379" s="265"/>
      <c r="E379" s="264"/>
      <c r="F379" s="265"/>
      <c r="G379" s="264"/>
      <c r="H379" s="264"/>
      <c r="I379" s="264"/>
      <c r="J379" s="264"/>
      <c r="K379" s="264"/>
      <c r="L379" s="264"/>
      <c r="M379" s="265"/>
    </row>
    <row r="380" spans="1:13" x14ac:dyDescent="0.15">
      <c r="A380" s="264"/>
      <c r="B380" s="265"/>
      <c r="C380" s="264"/>
      <c r="D380" s="265"/>
      <c r="E380" s="264"/>
      <c r="F380" s="265"/>
      <c r="G380" s="264"/>
      <c r="H380" s="264"/>
      <c r="I380" s="264"/>
      <c r="J380" s="264"/>
      <c r="K380" s="264"/>
      <c r="L380" s="264"/>
      <c r="M380" s="265"/>
    </row>
    <row r="381" spans="1:13" s="11" customFormat="1" x14ac:dyDescent="0.15">
      <c r="A381" s="264"/>
      <c r="B381" s="265"/>
      <c r="C381" s="264"/>
      <c r="D381" s="265"/>
      <c r="E381" s="264"/>
      <c r="F381" s="265"/>
      <c r="G381" s="264"/>
      <c r="H381" s="264"/>
      <c r="I381" s="264"/>
      <c r="J381" s="264"/>
      <c r="K381" s="264"/>
      <c r="L381" s="264"/>
      <c r="M381" s="265"/>
    </row>
    <row r="382" spans="1:13" s="11" customFormat="1" x14ac:dyDescent="0.15">
      <c r="A382" s="264"/>
      <c r="B382" s="265"/>
      <c r="C382" s="264"/>
      <c r="D382" s="265"/>
      <c r="E382" s="264"/>
      <c r="F382" s="265"/>
      <c r="G382" s="264"/>
      <c r="H382" s="264"/>
      <c r="I382" s="264"/>
      <c r="J382" s="264"/>
      <c r="K382" s="264"/>
      <c r="L382" s="264"/>
      <c r="M382" s="265"/>
    </row>
    <row r="383" spans="1:13" s="11" customFormat="1" x14ac:dyDescent="0.15">
      <c r="A383" s="264"/>
      <c r="B383" s="265"/>
      <c r="C383" s="264"/>
      <c r="D383" s="265"/>
      <c r="E383" s="264"/>
      <c r="F383" s="265"/>
      <c r="G383" s="264"/>
      <c r="H383" s="264"/>
      <c r="I383" s="264"/>
      <c r="J383" s="264"/>
      <c r="K383" s="264"/>
      <c r="L383" s="264"/>
      <c r="M383" s="265"/>
    </row>
    <row r="384" spans="1:13" s="11" customFormat="1" x14ac:dyDescent="0.15">
      <c r="A384" s="264"/>
      <c r="B384" s="265"/>
      <c r="C384" s="264"/>
      <c r="D384" s="265"/>
      <c r="E384" s="264"/>
      <c r="F384" s="265"/>
      <c r="G384" s="264"/>
      <c r="H384" s="264"/>
      <c r="I384" s="264"/>
      <c r="J384" s="264"/>
      <c r="K384" s="264"/>
      <c r="L384" s="264"/>
      <c r="M384" s="265"/>
    </row>
    <row r="385" spans="1:13" s="11" customFormat="1" x14ac:dyDescent="0.15">
      <c r="A385" s="264"/>
      <c r="B385" s="265"/>
      <c r="C385" s="264"/>
      <c r="D385" s="265"/>
      <c r="E385" s="264"/>
      <c r="F385" s="265"/>
      <c r="G385" s="264"/>
      <c r="H385" s="264"/>
      <c r="I385" s="264"/>
      <c r="J385" s="264"/>
      <c r="K385" s="264"/>
      <c r="L385" s="264"/>
      <c r="M385" s="265"/>
    </row>
    <row r="386" spans="1:13" s="11" customFormat="1" x14ac:dyDescent="0.15">
      <c r="A386" s="264"/>
      <c r="B386" s="265"/>
      <c r="C386" s="264"/>
      <c r="D386" s="265"/>
      <c r="E386" s="264"/>
      <c r="F386" s="265"/>
      <c r="G386" s="264"/>
      <c r="H386" s="264"/>
      <c r="I386" s="264"/>
      <c r="J386" s="264"/>
      <c r="K386" s="264"/>
      <c r="L386" s="264"/>
      <c r="M386" s="265"/>
    </row>
    <row r="387" spans="1:13" s="11" customFormat="1" x14ac:dyDescent="0.15">
      <c r="A387" s="264"/>
      <c r="B387" s="265"/>
      <c r="C387" s="264"/>
      <c r="D387" s="265"/>
      <c r="E387" s="264"/>
      <c r="F387" s="265"/>
      <c r="G387" s="264"/>
      <c r="H387" s="264"/>
      <c r="I387" s="264"/>
      <c r="J387" s="264"/>
      <c r="K387" s="264"/>
      <c r="L387" s="264"/>
      <c r="M387" s="265"/>
    </row>
    <row r="388" spans="1:13" s="11" customFormat="1" x14ac:dyDescent="0.15">
      <c r="A388" s="264"/>
      <c r="B388" s="265"/>
      <c r="C388" s="264"/>
      <c r="D388" s="265"/>
      <c r="E388" s="264"/>
      <c r="F388" s="265"/>
      <c r="G388" s="264"/>
      <c r="H388" s="264"/>
      <c r="I388" s="264"/>
      <c r="J388" s="264"/>
      <c r="K388" s="264"/>
      <c r="L388" s="264"/>
      <c r="M388" s="265"/>
    </row>
    <row r="389" spans="1:13" s="11" customFormat="1" x14ac:dyDescent="0.15">
      <c r="A389" s="264"/>
      <c r="B389" s="265"/>
      <c r="C389" s="264"/>
      <c r="D389" s="265"/>
      <c r="E389" s="264"/>
      <c r="F389" s="265"/>
      <c r="G389" s="264"/>
      <c r="H389" s="264"/>
      <c r="I389" s="264"/>
      <c r="J389" s="264"/>
      <c r="K389" s="264"/>
      <c r="L389" s="264"/>
      <c r="M389" s="265"/>
    </row>
    <row r="390" spans="1:13" s="11" customFormat="1" x14ac:dyDescent="0.15">
      <c r="A390" s="264"/>
      <c r="B390" s="265"/>
      <c r="C390" s="264"/>
      <c r="D390" s="265"/>
      <c r="E390" s="264"/>
      <c r="F390" s="265"/>
      <c r="G390" s="264"/>
      <c r="H390" s="264"/>
      <c r="I390" s="264"/>
      <c r="J390" s="264"/>
      <c r="K390" s="264"/>
      <c r="L390" s="264"/>
      <c r="M390" s="265"/>
    </row>
    <row r="391" spans="1:13" s="11" customFormat="1" x14ac:dyDescent="0.15">
      <c r="A391" s="264"/>
      <c r="B391" s="265"/>
      <c r="C391" s="264"/>
      <c r="D391" s="265"/>
      <c r="E391" s="264"/>
      <c r="F391" s="265"/>
      <c r="G391" s="264"/>
      <c r="H391" s="264"/>
      <c r="I391" s="264"/>
      <c r="J391" s="264"/>
      <c r="K391" s="264"/>
      <c r="L391" s="264"/>
      <c r="M391" s="265"/>
    </row>
    <row r="392" spans="1:13" s="11" customFormat="1" x14ac:dyDescent="0.15">
      <c r="A392" s="264"/>
      <c r="B392" s="265"/>
      <c r="C392" s="264"/>
      <c r="D392" s="265"/>
      <c r="E392" s="264"/>
      <c r="F392" s="265"/>
      <c r="G392" s="264"/>
      <c r="H392" s="264"/>
      <c r="I392" s="264"/>
      <c r="J392" s="264"/>
      <c r="K392" s="264"/>
      <c r="L392" s="264"/>
      <c r="M392" s="265"/>
    </row>
    <row r="393" spans="1:13" s="11" customFormat="1" x14ac:dyDescent="0.15">
      <c r="A393" s="264"/>
      <c r="B393" s="265"/>
      <c r="C393" s="264"/>
      <c r="D393" s="265"/>
      <c r="E393" s="264"/>
      <c r="F393" s="265"/>
      <c r="G393" s="264"/>
      <c r="H393" s="264"/>
      <c r="I393" s="264"/>
      <c r="J393" s="264"/>
      <c r="K393" s="264"/>
      <c r="L393" s="264"/>
      <c r="M393" s="265"/>
    </row>
  </sheetData>
  <sheetProtection algorithmName="SHA-512" hashValue="aFL+2bMu/p3CgXBE0GLhrBUyunO3wrhrLCigEJWfcOSQZrZoWkvUycmi7thMHEIXM2iwmrD915sDxzzYszMSgg==" saltValue="KHJxipREc4k1t80N+TGX4g==" spinCount="100000" sheet="1" objects="1" scenarios="1" selectLockedCells="1" selectUnlockedCells="1"/>
  <mergeCells count="4">
    <mergeCell ref="A1:M1"/>
    <mergeCell ref="A3:B3"/>
    <mergeCell ref="C3:D3"/>
    <mergeCell ref="E3:F3"/>
  </mergeCells>
  <phoneticPr fontId="9"/>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C31C32-E23C-4465-B261-341C2A61889F}">
  <dimension ref="A1:M614"/>
  <sheetViews>
    <sheetView showGridLines="0" zoomScale="85" zoomScaleNormal="85" workbookViewId="0">
      <selection sqref="A1:M1"/>
    </sheetView>
  </sheetViews>
  <sheetFormatPr defaultColWidth="9" defaultRowHeight="10.5" x14ac:dyDescent="0.15"/>
  <cols>
    <col min="1" max="1" width="3.125" style="10" customWidth="1"/>
    <col min="2" max="2" width="18.75" style="6" customWidth="1"/>
    <col min="3" max="3" width="4.5" style="10" customWidth="1"/>
    <col min="4" max="4" width="25" style="6" customWidth="1"/>
    <col min="5" max="5" width="2.625" style="10" customWidth="1"/>
    <col min="6" max="6" width="31.875" style="6" customWidth="1"/>
    <col min="7" max="7" width="38.375" style="10" customWidth="1"/>
    <col min="8" max="8" width="31.75" style="10" customWidth="1"/>
    <col min="9" max="9" width="33.125" style="10" customWidth="1"/>
    <col min="10" max="10" width="60.625" style="10" customWidth="1"/>
    <col min="11" max="11" width="21.625" style="10" customWidth="1"/>
    <col min="12" max="12" width="11.375" style="10" customWidth="1"/>
    <col min="13" max="13" width="31.25" style="6" customWidth="1"/>
    <col min="14" max="16384" width="9" style="6"/>
  </cols>
  <sheetData>
    <row r="1" spans="1:13" ht="18.75" x14ac:dyDescent="0.15">
      <c r="A1" s="154" t="s">
        <v>8314</v>
      </c>
      <c r="B1" s="154"/>
      <c r="C1" s="154"/>
      <c r="D1" s="154"/>
      <c r="E1" s="154"/>
      <c r="F1" s="154"/>
      <c r="G1" s="154"/>
      <c r="H1" s="154"/>
      <c r="I1" s="154"/>
      <c r="J1" s="154"/>
      <c r="K1" s="154"/>
      <c r="L1" s="154"/>
      <c r="M1" s="154"/>
    </row>
    <row r="2" spans="1:13" ht="18.75" x14ac:dyDescent="0.15">
      <c r="A2" s="155" t="s">
        <v>8315</v>
      </c>
      <c r="B2" s="156"/>
      <c r="C2" s="156"/>
      <c r="D2" s="156"/>
      <c r="E2" s="156"/>
      <c r="F2" s="156"/>
      <c r="G2" s="156"/>
      <c r="H2" s="157"/>
      <c r="I2" s="157"/>
      <c r="J2" s="157"/>
      <c r="K2" s="156"/>
      <c r="L2" s="156"/>
      <c r="M2" s="158" t="s">
        <v>8316</v>
      </c>
    </row>
    <row r="3" spans="1:13" ht="36" x14ac:dyDescent="0.15">
      <c r="A3" s="159" t="s">
        <v>0</v>
      </c>
      <c r="B3" s="160"/>
      <c r="C3" s="266" t="s">
        <v>1</v>
      </c>
      <c r="D3" s="160"/>
      <c r="E3" s="159" t="s">
        <v>2</v>
      </c>
      <c r="F3" s="160"/>
      <c r="G3" s="161" t="s">
        <v>2620</v>
      </c>
      <c r="H3" s="162" t="s">
        <v>2621</v>
      </c>
      <c r="I3" s="163" t="s">
        <v>2622</v>
      </c>
      <c r="J3" s="164" t="s">
        <v>2623</v>
      </c>
      <c r="K3" s="165" t="s">
        <v>3</v>
      </c>
      <c r="L3" s="166" t="s">
        <v>4</v>
      </c>
      <c r="M3" s="167" t="s">
        <v>2624</v>
      </c>
    </row>
    <row r="4" spans="1:13" ht="56.1" customHeight="1" x14ac:dyDescent="0.15">
      <c r="A4" s="168">
        <v>22</v>
      </c>
      <c r="B4" s="169" t="s">
        <v>15</v>
      </c>
      <c r="C4" s="170"/>
      <c r="D4" s="169" t="s">
        <v>377</v>
      </c>
      <c r="E4" s="185" t="s">
        <v>5</v>
      </c>
      <c r="F4" s="186" t="s">
        <v>72</v>
      </c>
      <c r="G4" s="181" t="s">
        <v>378</v>
      </c>
      <c r="H4" s="174" t="s">
        <v>8317</v>
      </c>
      <c r="I4" s="174" t="s">
        <v>8318</v>
      </c>
      <c r="J4" s="181" t="s">
        <v>8319</v>
      </c>
      <c r="K4" s="212" t="s">
        <v>379</v>
      </c>
      <c r="L4" s="173" t="s">
        <v>2625</v>
      </c>
      <c r="M4" s="174" t="s">
        <v>16</v>
      </c>
    </row>
    <row r="5" spans="1:13" ht="44.1" customHeight="1" x14ac:dyDescent="0.15">
      <c r="A5" s="175"/>
      <c r="B5" s="176"/>
      <c r="C5" s="177"/>
      <c r="D5" s="176"/>
      <c r="E5" s="185" t="s">
        <v>6</v>
      </c>
      <c r="F5" s="186" t="s">
        <v>73</v>
      </c>
      <c r="G5" s="181" t="s">
        <v>2626</v>
      </c>
      <c r="H5" s="178"/>
      <c r="I5" s="178"/>
      <c r="J5" s="181" t="s">
        <v>8320</v>
      </c>
      <c r="K5" s="181" t="s">
        <v>32</v>
      </c>
      <c r="L5" s="179"/>
      <c r="M5" s="178"/>
    </row>
    <row r="6" spans="1:13" ht="44.1" customHeight="1" x14ac:dyDescent="0.15">
      <c r="A6" s="175"/>
      <c r="B6" s="176"/>
      <c r="C6" s="177"/>
      <c r="D6" s="176"/>
      <c r="E6" s="171" t="s">
        <v>7</v>
      </c>
      <c r="F6" s="169" t="s">
        <v>74</v>
      </c>
      <c r="G6" s="181" t="s">
        <v>216</v>
      </c>
      <c r="H6" s="178"/>
      <c r="I6" s="178"/>
      <c r="J6" s="181" t="s">
        <v>8321</v>
      </c>
      <c r="K6" s="174" t="s">
        <v>140</v>
      </c>
      <c r="L6" s="179"/>
      <c r="M6" s="178"/>
    </row>
    <row r="7" spans="1:13" ht="32.1" customHeight="1" x14ac:dyDescent="0.15">
      <c r="A7" s="175"/>
      <c r="B7" s="176"/>
      <c r="C7" s="177"/>
      <c r="D7" s="176"/>
      <c r="E7" s="197"/>
      <c r="F7" s="183"/>
      <c r="G7" s="181" t="s">
        <v>2627</v>
      </c>
      <c r="H7" s="178"/>
      <c r="I7" s="178"/>
      <c r="J7" s="181" t="s">
        <v>8322</v>
      </c>
      <c r="K7" s="187"/>
      <c r="L7" s="179"/>
      <c r="M7" s="187"/>
    </row>
    <row r="8" spans="1:13" ht="56.1" customHeight="1" x14ac:dyDescent="0.15">
      <c r="A8" s="182"/>
      <c r="B8" s="183"/>
      <c r="C8" s="177"/>
      <c r="D8" s="183"/>
      <c r="E8" s="185" t="s">
        <v>8</v>
      </c>
      <c r="F8" s="186" t="s">
        <v>75</v>
      </c>
      <c r="G8" s="181" t="s">
        <v>202</v>
      </c>
      <c r="H8" s="187"/>
      <c r="I8" s="187"/>
      <c r="J8" s="181" t="s">
        <v>8323</v>
      </c>
      <c r="K8" s="181" t="s">
        <v>382</v>
      </c>
      <c r="L8" s="189"/>
      <c r="M8" s="181" t="s">
        <v>2628</v>
      </c>
    </row>
    <row r="9" spans="1:13" ht="68.099999999999994" customHeight="1" x14ac:dyDescent="0.15">
      <c r="A9" s="190">
        <v>25</v>
      </c>
      <c r="B9" s="191" t="s">
        <v>77</v>
      </c>
      <c r="C9" s="170"/>
      <c r="D9" s="191" t="s">
        <v>78</v>
      </c>
      <c r="E9" s="185" t="s">
        <v>5</v>
      </c>
      <c r="F9" s="204" t="s">
        <v>2629</v>
      </c>
      <c r="G9" s="181" t="s">
        <v>217</v>
      </c>
      <c r="H9" s="174" t="s">
        <v>8324</v>
      </c>
      <c r="I9" s="174" t="s">
        <v>8325</v>
      </c>
      <c r="J9" s="181" t="s">
        <v>8326</v>
      </c>
      <c r="K9" s="181" t="s">
        <v>382</v>
      </c>
      <c r="L9" s="173" t="s">
        <v>282</v>
      </c>
      <c r="M9" s="174" t="s">
        <v>2631</v>
      </c>
    </row>
    <row r="10" spans="1:13" ht="56.1" customHeight="1" x14ac:dyDescent="0.15">
      <c r="A10" s="193"/>
      <c r="B10" s="194"/>
      <c r="C10" s="177"/>
      <c r="D10" s="194"/>
      <c r="E10" s="171" t="s">
        <v>6</v>
      </c>
      <c r="F10" s="191" t="s">
        <v>79</v>
      </c>
      <c r="G10" s="181" t="s">
        <v>260</v>
      </c>
      <c r="H10" s="178"/>
      <c r="I10" s="178"/>
      <c r="J10" s="181" t="s">
        <v>8327</v>
      </c>
      <c r="K10" s="174" t="s">
        <v>80</v>
      </c>
      <c r="L10" s="179"/>
      <c r="M10" s="187"/>
    </row>
    <row r="11" spans="1:13" ht="56.1" customHeight="1" x14ac:dyDescent="0.15">
      <c r="A11" s="193"/>
      <c r="B11" s="194"/>
      <c r="C11" s="177"/>
      <c r="D11" s="194"/>
      <c r="E11" s="180"/>
      <c r="F11" s="194"/>
      <c r="G11" s="181" t="s">
        <v>8328</v>
      </c>
      <c r="H11" s="178"/>
      <c r="I11" s="178"/>
      <c r="J11" s="181" t="s">
        <v>8329</v>
      </c>
      <c r="K11" s="178"/>
      <c r="L11" s="179"/>
      <c r="M11" s="174" t="s">
        <v>8330</v>
      </c>
    </row>
    <row r="12" spans="1:13" ht="56.1" customHeight="1" x14ac:dyDescent="0.15">
      <c r="A12" s="201"/>
      <c r="B12" s="198"/>
      <c r="C12" s="177"/>
      <c r="D12" s="198"/>
      <c r="E12" s="180"/>
      <c r="F12" s="198"/>
      <c r="G12" s="181" t="s">
        <v>8331</v>
      </c>
      <c r="H12" s="187"/>
      <c r="I12" s="187"/>
      <c r="J12" s="181" t="s">
        <v>8332</v>
      </c>
      <c r="K12" s="187"/>
      <c r="L12" s="189"/>
      <c r="M12" s="187"/>
    </row>
    <row r="13" spans="1:13" ht="68.099999999999994" customHeight="1" x14ac:dyDescent="0.15">
      <c r="A13" s="299">
        <v>29</v>
      </c>
      <c r="B13" s="300" t="s">
        <v>3687</v>
      </c>
      <c r="C13" s="301"/>
      <c r="D13" s="300" t="s">
        <v>3688</v>
      </c>
      <c r="E13" s="238"/>
      <c r="F13" s="300" t="s">
        <v>3689</v>
      </c>
      <c r="G13" s="206" t="s">
        <v>3690</v>
      </c>
      <c r="H13" s="206" t="s">
        <v>3691</v>
      </c>
      <c r="I13" s="206" t="s">
        <v>3688</v>
      </c>
      <c r="J13" s="206" t="s">
        <v>8333</v>
      </c>
      <c r="K13" s="284" t="s">
        <v>3693</v>
      </c>
      <c r="L13" s="206" t="s">
        <v>277</v>
      </c>
      <c r="M13" s="181" t="s">
        <v>16</v>
      </c>
    </row>
    <row r="14" spans="1:13" ht="44.1" customHeight="1" x14ac:dyDescent="0.15">
      <c r="A14" s="190">
        <v>50</v>
      </c>
      <c r="B14" s="191" t="s">
        <v>383</v>
      </c>
      <c r="C14" s="202">
        <v>1</v>
      </c>
      <c r="D14" s="191" t="s">
        <v>384</v>
      </c>
      <c r="E14" s="171" t="s">
        <v>5</v>
      </c>
      <c r="F14" s="169" t="s">
        <v>2656</v>
      </c>
      <c r="G14" s="206" t="s">
        <v>2657</v>
      </c>
      <c r="H14" s="173" t="s">
        <v>3711</v>
      </c>
      <c r="I14" s="173" t="s">
        <v>3712</v>
      </c>
      <c r="J14" s="206" t="s">
        <v>8334</v>
      </c>
      <c r="K14" s="174" t="s">
        <v>85</v>
      </c>
      <c r="L14" s="173" t="s">
        <v>17</v>
      </c>
      <c r="M14" s="174" t="s">
        <v>16</v>
      </c>
    </row>
    <row r="15" spans="1:13" ht="44.1" customHeight="1" x14ac:dyDescent="0.15">
      <c r="A15" s="193"/>
      <c r="B15" s="194"/>
      <c r="C15" s="177"/>
      <c r="D15" s="194"/>
      <c r="E15" s="180"/>
      <c r="F15" s="176"/>
      <c r="G15" s="206" t="s">
        <v>2659</v>
      </c>
      <c r="H15" s="179"/>
      <c r="I15" s="179"/>
      <c r="J15" s="206" t="s">
        <v>8335</v>
      </c>
      <c r="K15" s="178"/>
      <c r="L15" s="179"/>
      <c r="M15" s="178"/>
    </row>
    <row r="16" spans="1:13" ht="44.1" customHeight="1" x14ac:dyDescent="0.15">
      <c r="A16" s="193"/>
      <c r="B16" s="194"/>
      <c r="C16" s="177"/>
      <c r="D16" s="194"/>
      <c r="E16" s="180"/>
      <c r="F16" s="176"/>
      <c r="G16" s="206" t="s">
        <v>8336</v>
      </c>
      <c r="H16" s="179"/>
      <c r="I16" s="179"/>
      <c r="J16" s="206" t="s">
        <v>8337</v>
      </c>
      <c r="K16" s="178"/>
      <c r="L16" s="179"/>
      <c r="M16" s="178"/>
    </row>
    <row r="17" spans="1:13" ht="44.1" customHeight="1" x14ac:dyDescent="0.15">
      <c r="A17" s="193"/>
      <c r="B17" s="194"/>
      <c r="C17" s="177"/>
      <c r="D17" s="194"/>
      <c r="E17" s="197"/>
      <c r="F17" s="183"/>
      <c r="G17" s="206" t="s">
        <v>8338</v>
      </c>
      <c r="H17" s="179"/>
      <c r="I17" s="179"/>
      <c r="J17" s="206" t="s">
        <v>8339</v>
      </c>
      <c r="K17" s="187"/>
      <c r="L17" s="179"/>
      <c r="M17" s="178"/>
    </row>
    <row r="18" spans="1:13" ht="32.1" customHeight="1" x14ac:dyDescent="0.15">
      <c r="A18" s="193"/>
      <c r="B18" s="194"/>
      <c r="C18" s="177"/>
      <c r="D18" s="194"/>
      <c r="E18" s="185" t="s">
        <v>7</v>
      </c>
      <c r="F18" s="186" t="s">
        <v>8340</v>
      </c>
      <c r="G18" s="206" t="s">
        <v>8341</v>
      </c>
      <c r="H18" s="179"/>
      <c r="I18" s="179"/>
      <c r="J18" s="206" t="s">
        <v>8342</v>
      </c>
      <c r="K18" s="181" t="s">
        <v>32</v>
      </c>
      <c r="L18" s="179"/>
      <c r="M18" s="178"/>
    </row>
    <row r="19" spans="1:13" ht="44.1" customHeight="1" x14ac:dyDescent="0.15">
      <c r="A19" s="193"/>
      <c r="B19" s="194"/>
      <c r="C19" s="177"/>
      <c r="D19" s="194"/>
      <c r="E19" s="185" t="s">
        <v>8</v>
      </c>
      <c r="F19" s="204" t="s">
        <v>2662</v>
      </c>
      <c r="G19" s="181" t="s">
        <v>2663</v>
      </c>
      <c r="H19" s="178"/>
      <c r="I19" s="178"/>
      <c r="J19" s="181" t="s">
        <v>8343</v>
      </c>
      <c r="K19" s="174" t="s">
        <v>85</v>
      </c>
      <c r="L19" s="179"/>
      <c r="M19" s="178"/>
    </row>
    <row r="20" spans="1:13" ht="32.1" customHeight="1" x14ac:dyDescent="0.15">
      <c r="A20" s="193"/>
      <c r="B20" s="194"/>
      <c r="C20" s="177"/>
      <c r="D20" s="194"/>
      <c r="E20" s="171" t="s">
        <v>11</v>
      </c>
      <c r="F20" s="191" t="s">
        <v>2668</v>
      </c>
      <c r="G20" s="206" t="s">
        <v>2669</v>
      </c>
      <c r="H20" s="179"/>
      <c r="I20" s="179"/>
      <c r="J20" s="206" t="s">
        <v>8344</v>
      </c>
      <c r="K20" s="178"/>
      <c r="L20" s="179"/>
      <c r="M20" s="178"/>
    </row>
    <row r="21" spans="1:13" ht="32.1" customHeight="1" x14ac:dyDescent="0.15">
      <c r="A21" s="193"/>
      <c r="B21" s="194"/>
      <c r="C21" s="177"/>
      <c r="D21" s="194"/>
      <c r="E21" s="180"/>
      <c r="F21" s="194"/>
      <c r="G21" s="206" t="s">
        <v>8345</v>
      </c>
      <c r="H21" s="179"/>
      <c r="I21" s="179"/>
      <c r="J21" s="206" t="s">
        <v>8346</v>
      </c>
      <c r="K21" s="178"/>
      <c r="L21" s="179"/>
      <c r="M21" s="178"/>
    </row>
    <row r="22" spans="1:13" ht="44.1" customHeight="1" x14ac:dyDescent="0.15">
      <c r="A22" s="193"/>
      <c r="B22" s="194"/>
      <c r="C22" s="177"/>
      <c r="D22" s="194"/>
      <c r="E22" s="197"/>
      <c r="F22" s="198"/>
      <c r="G22" s="206" t="s">
        <v>2671</v>
      </c>
      <c r="H22" s="179"/>
      <c r="I22" s="179"/>
      <c r="J22" s="206" t="s">
        <v>8347</v>
      </c>
      <c r="K22" s="187"/>
      <c r="L22" s="179"/>
      <c r="M22" s="178"/>
    </row>
    <row r="23" spans="1:13" s="7" customFormat="1" ht="44.1" customHeight="1" x14ac:dyDescent="0.15">
      <c r="A23" s="193"/>
      <c r="B23" s="194"/>
      <c r="C23" s="177"/>
      <c r="D23" s="194"/>
      <c r="E23" s="171" t="s">
        <v>12</v>
      </c>
      <c r="F23" s="191" t="s">
        <v>2673</v>
      </c>
      <c r="G23" s="206" t="s">
        <v>2674</v>
      </c>
      <c r="H23" s="179"/>
      <c r="I23" s="179"/>
      <c r="J23" s="206" t="s">
        <v>8348</v>
      </c>
      <c r="K23" s="174" t="s">
        <v>85</v>
      </c>
      <c r="L23" s="179"/>
      <c r="M23" s="178"/>
    </row>
    <row r="24" spans="1:13" s="7" customFormat="1" ht="32.1" customHeight="1" x14ac:dyDescent="0.15">
      <c r="A24" s="193"/>
      <c r="B24" s="194"/>
      <c r="C24" s="177"/>
      <c r="D24" s="194"/>
      <c r="E24" s="180"/>
      <c r="F24" s="194"/>
      <c r="G24" s="206" t="s">
        <v>2675</v>
      </c>
      <c r="H24" s="179"/>
      <c r="I24" s="179"/>
      <c r="J24" s="206" t="s">
        <v>8349</v>
      </c>
      <c r="K24" s="187"/>
      <c r="L24" s="179"/>
      <c r="M24" s="178"/>
    </row>
    <row r="25" spans="1:13" s="7" customFormat="1" ht="56.1" customHeight="1" x14ac:dyDescent="0.15">
      <c r="A25" s="193"/>
      <c r="B25" s="194"/>
      <c r="C25" s="177"/>
      <c r="D25" s="194"/>
      <c r="E25" s="197"/>
      <c r="F25" s="198"/>
      <c r="G25" s="206" t="s">
        <v>2685</v>
      </c>
      <c r="H25" s="179"/>
      <c r="I25" s="179"/>
      <c r="J25" s="206" t="s">
        <v>8350</v>
      </c>
      <c r="K25" s="181" t="s">
        <v>379</v>
      </c>
      <c r="L25" s="207"/>
      <c r="M25" s="178"/>
    </row>
    <row r="26" spans="1:13" s="7" customFormat="1" ht="32.1" customHeight="1" x14ac:dyDescent="0.15">
      <c r="A26" s="193"/>
      <c r="B26" s="194"/>
      <c r="C26" s="177"/>
      <c r="D26" s="194"/>
      <c r="E26" s="171" t="s">
        <v>20</v>
      </c>
      <c r="F26" s="191" t="s">
        <v>2687</v>
      </c>
      <c r="G26" s="206" t="s">
        <v>2688</v>
      </c>
      <c r="H26" s="179"/>
      <c r="I26" s="179"/>
      <c r="J26" s="206" t="s">
        <v>8351</v>
      </c>
      <c r="K26" s="181" t="s">
        <v>85</v>
      </c>
      <c r="L26" s="179"/>
      <c r="M26" s="178"/>
    </row>
    <row r="27" spans="1:13" s="7" customFormat="1" ht="32.1" customHeight="1" x14ac:dyDescent="0.15">
      <c r="A27" s="193"/>
      <c r="B27" s="194"/>
      <c r="C27" s="184"/>
      <c r="D27" s="198"/>
      <c r="E27" s="197"/>
      <c r="F27" s="198"/>
      <c r="G27" s="212" t="s">
        <v>2689</v>
      </c>
      <c r="H27" s="209"/>
      <c r="I27" s="211"/>
      <c r="J27" s="212" t="s">
        <v>8352</v>
      </c>
      <c r="K27" s="212" t="s">
        <v>379</v>
      </c>
      <c r="L27" s="211"/>
      <c r="M27" s="187"/>
    </row>
    <row r="28" spans="1:13" s="7" customFormat="1" ht="44.1" customHeight="1" x14ac:dyDescent="0.15">
      <c r="A28" s="193"/>
      <c r="B28" s="194"/>
      <c r="C28" s="242">
        <v>2</v>
      </c>
      <c r="D28" s="204" t="s">
        <v>339</v>
      </c>
      <c r="E28" s="185" t="s">
        <v>5</v>
      </c>
      <c r="F28" s="204" t="s">
        <v>3802</v>
      </c>
      <c r="G28" s="206" t="s">
        <v>84</v>
      </c>
      <c r="H28" s="179"/>
      <c r="I28" s="206" t="s">
        <v>3803</v>
      </c>
      <c r="J28" s="206" t="s">
        <v>8353</v>
      </c>
      <c r="K28" s="181" t="s">
        <v>85</v>
      </c>
      <c r="L28" s="206" t="s">
        <v>17</v>
      </c>
      <c r="M28" s="181" t="s">
        <v>16</v>
      </c>
    </row>
    <row r="29" spans="1:13" s="7" customFormat="1" ht="44.1" customHeight="1" x14ac:dyDescent="0.15">
      <c r="A29" s="193"/>
      <c r="B29" s="194"/>
      <c r="C29" s="202">
        <v>3</v>
      </c>
      <c r="D29" s="191" t="s">
        <v>386</v>
      </c>
      <c r="E29" s="185" t="s">
        <v>5</v>
      </c>
      <c r="F29" s="204" t="s">
        <v>2691</v>
      </c>
      <c r="G29" s="206" t="s">
        <v>2692</v>
      </c>
      <c r="H29" s="179"/>
      <c r="I29" s="173" t="s">
        <v>3806</v>
      </c>
      <c r="J29" s="206" t="s">
        <v>8354</v>
      </c>
      <c r="K29" s="212" t="s">
        <v>83</v>
      </c>
      <c r="L29" s="212" t="s">
        <v>21</v>
      </c>
      <c r="M29" s="174" t="s">
        <v>16</v>
      </c>
    </row>
    <row r="30" spans="1:13" s="7" customFormat="1" ht="44.1" customHeight="1" x14ac:dyDescent="0.15">
      <c r="A30" s="193"/>
      <c r="B30" s="194"/>
      <c r="C30" s="177"/>
      <c r="D30" s="194"/>
      <c r="E30" s="171" t="s">
        <v>6</v>
      </c>
      <c r="F30" s="191" t="s">
        <v>2694</v>
      </c>
      <c r="G30" s="206" t="s">
        <v>387</v>
      </c>
      <c r="H30" s="179"/>
      <c r="I30" s="179"/>
      <c r="J30" s="206" t="s">
        <v>8355</v>
      </c>
      <c r="K30" s="269" t="s">
        <v>32</v>
      </c>
      <c r="L30" s="214" t="s">
        <v>17</v>
      </c>
      <c r="M30" s="178"/>
    </row>
    <row r="31" spans="1:13" s="7" customFormat="1" ht="68.099999999999994" customHeight="1" x14ac:dyDescent="0.15">
      <c r="A31" s="193"/>
      <c r="B31" s="194"/>
      <c r="C31" s="177"/>
      <c r="D31" s="194"/>
      <c r="E31" s="180"/>
      <c r="F31" s="194"/>
      <c r="G31" s="206" t="s">
        <v>2697</v>
      </c>
      <c r="H31" s="179"/>
      <c r="I31" s="179"/>
      <c r="J31" s="206" t="s">
        <v>8356</v>
      </c>
      <c r="K31" s="212" t="s">
        <v>261</v>
      </c>
      <c r="L31" s="209"/>
      <c r="M31" s="178"/>
    </row>
    <row r="32" spans="1:13" s="7" customFormat="1" ht="44.1" customHeight="1" x14ac:dyDescent="0.15">
      <c r="A32" s="193"/>
      <c r="B32" s="194"/>
      <c r="C32" s="177"/>
      <c r="D32" s="194"/>
      <c r="E32" s="180"/>
      <c r="F32" s="194"/>
      <c r="G32" s="206" t="s">
        <v>8357</v>
      </c>
      <c r="H32" s="179"/>
      <c r="I32" s="179"/>
      <c r="J32" s="206" t="s">
        <v>8358</v>
      </c>
      <c r="K32" s="212" t="s">
        <v>32</v>
      </c>
      <c r="L32" s="209"/>
      <c r="M32" s="178"/>
    </row>
    <row r="33" spans="1:13" s="7" customFormat="1" ht="68.099999999999994" customHeight="1" x14ac:dyDescent="0.15">
      <c r="A33" s="193"/>
      <c r="B33" s="194"/>
      <c r="C33" s="177"/>
      <c r="D33" s="194"/>
      <c r="E33" s="180"/>
      <c r="F33" s="194"/>
      <c r="G33" s="206" t="s">
        <v>262</v>
      </c>
      <c r="H33" s="179"/>
      <c r="I33" s="179"/>
      <c r="J33" s="206" t="s">
        <v>8359</v>
      </c>
      <c r="K33" s="212" t="s">
        <v>263</v>
      </c>
      <c r="L33" s="209"/>
      <c r="M33" s="178"/>
    </row>
    <row r="34" spans="1:13" s="7" customFormat="1" ht="44.1" customHeight="1" x14ac:dyDescent="0.15">
      <c r="A34" s="193"/>
      <c r="B34" s="194"/>
      <c r="C34" s="177"/>
      <c r="D34" s="194"/>
      <c r="E34" s="197"/>
      <c r="F34" s="198"/>
      <c r="G34" s="206" t="s">
        <v>8360</v>
      </c>
      <c r="H34" s="179"/>
      <c r="I34" s="179"/>
      <c r="J34" s="206" t="s">
        <v>8361</v>
      </c>
      <c r="K34" s="212" t="s">
        <v>32</v>
      </c>
      <c r="L34" s="209"/>
      <c r="M34" s="178"/>
    </row>
    <row r="35" spans="1:13" s="7" customFormat="1" ht="32.1" customHeight="1" x14ac:dyDescent="0.15">
      <c r="A35" s="193"/>
      <c r="B35" s="194"/>
      <c r="C35" s="177"/>
      <c r="D35" s="194"/>
      <c r="E35" s="171" t="s">
        <v>7</v>
      </c>
      <c r="F35" s="191" t="s">
        <v>2700</v>
      </c>
      <c r="G35" s="206" t="s">
        <v>8362</v>
      </c>
      <c r="H35" s="179"/>
      <c r="I35" s="179"/>
      <c r="J35" s="206" t="s">
        <v>8363</v>
      </c>
      <c r="K35" s="214" t="s">
        <v>85</v>
      </c>
      <c r="L35" s="209"/>
      <c r="M35" s="178"/>
    </row>
    <row r="36" spans="1:13" s="7" customFormat="1" ht="32.1" customHeight="1" x14ac:dyDescent="0.15">
      <c r="A36" s="193"/>
      <c r="B36" s="194"/>
      <c r="C36" s="177"/>
      <c r="D36" s="194"/>
      <c r="E36" s="180"/>
      <c r="F36" s="194"/>
      <c r="G36" s="206" t="s">
        <v>8364</v>
      </c>
      <c r="H36" s="179"/>
      <c r="I36" s="179"/>
      <c r="J36" s="206" t="s">
        <v>8365</v>
      </c>
      <c r="K36" s="211"/>
      <c r="L36" s="209"/>
      <c r="M36" s="178"/>
    </row>
    <row r="37" spans="1:13" s="7" customFormat="1" ht="44.1" customHeight="1" x14ac:dyDescent="0.15">
      <c r="A37" s="193"/>
      <c r="B37" s="194"/>
      <c r="C37" s="177"/>
      <c r="D37" s="194"/>
      <c r="E37" s="180"/>
      <c r="F37" s="194"/>
      <c r="G37" s="206" t="s">
        <v>5064</v>
      </c>
      <c r="H37" s="179"/>
      <c r="I37" s="179"/>
      <c r="J37" s="206" t="s">
        <v>8366</v>
      </c>
      <c r="K37" s="206" t="s">
        <v>83</v>
      </c>
      <c r="L37" s="179"/>
      <c r="M37" s="178"/>
    </row>
    <row r="38" spans="1:13" s="7" customFormat="1" ht="44.1" customHeight="1" x14ac:dyDescent="0.15">
      <c r="A38" s="193"/>
      <c r="B38" s="194"/>
      <c r="C38" s="177"/>
      <c r="D38" s="194"/>
      <c r="E38" s="180"/>
      <c r="F38" s="194"/>
      <c r="G38" s="206" t="s">
        <v>388</v>
      </c>
      <c r="H38" s="179"/>
      <c r="I38" s="179"/>
      <c r="J38" s="206" t="s">
        <v>8367</v>
      </c>
      <c r="K38" s="212" t="s">
        <v>80</v>
      </c>
      <c r="L38" s="209"/>
      <c r="M38" s="178"/>
    </row>
    <row r="39" spans="1:13" s="7" customFormat="1" ht="32.1" customHeight="1" x14ac:dyDescent="0.15">
      <c r="A39" s="193"/>
      <c r="B39" s="194"/>
      <c r="C39" s="177"/>
      <c r="D39" s="194"/>
      <c r="E39" s="197"/>
      <c r="F39" s="198"/>
      <c r="G39" s="206" t="s">
        <v>389</v>
      </c>
      <c r="H39" s="179"/>
      <c r="I39" s="179"/>
      <c r="J39" s="206" t="s">
        <v>8368</v>
      </c>
      <c r="K39" s="212" t="s">
        <v>379</v>
      </c>
      <c r="L39" s="209"/>
      <c r="M39" s="178"/>
    </row>
    <row r="40" spans="1:13" s="7" customFormat="1" ht="56.1" customHeight="1" x14ac:dyDescent="0.15">
      <c r="A40" s="193"/>
      <c r="B40" s="194"/>
      <c r="C40" s="177"/>
      <c r="D40" s="194"/>
      <c r="E40" s="171" t="s">
        <v>8</v>
      </c>
      <c r="F40" s="191" t="s">
        <v>390</v>
      </c>
      <c r="G40" s="206" t="s">
        <v>2701</v>
      </c>
      <c r="H40" s="179"/>
      <c r="I40" s="179"/>
      <c r="J40" s="206" t="s">
        <v>8369</v>
      </c>
      <c r="K40" s="212" t="s">
        <v>85</v>
      </c>
      <c r="L40" s="209"/>
      <c r="M40" s="178"/>
    </row>
    <row r="41" spans="1:13" s="7" customFormat="1" ht="32.1" customHeight="1" x14ac:dyDescent="0.15">
      <c r="A41" s="193"/>
      <c r="B41" s="194"/>
      <c r="C41" s="177"/>
      <c r="D41" s="194"/>
      <c r="E41" s="197"/>
      <c r="F41" s="198"/>
      <c r="G41" s="206" t="s">
        <v>8370</v>
      </c>
      <c r="H41" s="179"/>
      <c r="I41" s="179"/>
      <c r="J41" s="206" t="s">
        <v>8371</v>
      </c>
      <c r="K41" s="212" t="s">
        <v>83</v>
      </c>
      <c r="L41" s="209"/>
      <c r="M41" s="178"/>
    </row>
    <row r="42" spans="1:13" s="7" customFormat="1" ht="44.1" customHeight="1" x14ac:dyDescent="0.15">
      <c r="A42" s="193"/>
      <c r="B42" s="194"/>
      <c r="C42" s="177"/>
      <c r="D42" s="194"/>
      <c r="E42" s="171" t="s">
        <v>9</v>
      </c>
      <c r="F42" s="191" t="s">
        <v>2702</v>
      </c>
      <c r="G42" s="206" t="s">
        <v>86</v>
      </c>
      <c r="H42" s="179"/>
      <c r="I42" s="179"/>
      <c r="J42" s="206" t="s">
        <v>8372</v>
      </c>
      <c r="K42" s="212" t="s">
        <v>32</v>
      </c>
      <c r="L42" s="209"/>
      <c r="M42" s="178"/>
    </row>
    <row r="43" spans="1:13" s="7" customFormat="1" ht="44.1" customHeight="1" x14ac:dyDescent="0.15">
      <c r="A43" s="193"/>
      <c r="B43" s="194"/>
      <c r="C43" s="177"/>
      <c r="D43" s="194"/>
      <c r="E43" s="197"/>
      <c r="F43" s="198"/>
      <c r="G43" s="206" t="s">
        <v>87</v>
      </c>
      <c r="H43" s="179"/>
      <c r="I43" s="179"/>
      <c r="J43" s="206" t="s">
        <v>8373</v>
      </c>
      <c r="K43" s="269" t="s">
        <v>80</v>
      </c>
      <c r="L43" s="209"/>
      <c r="M43" s="178"/>
    </row>
    <row r="44" spans="1:13" s="7" customFormat="1" ht="68.099999999999994" customHeight="1" x14ac:dyDescent="0.15">
      <c r="A44" s="193"/>
      <c r="B44" s="194"/>
      <c r="C44" s="177"/>
      <c r="D44" s="194"/>
      <c r="E44" s="171" t="s">
        <v>11</v>
      </c>
      <c r="F44" s="191" t="s">
        <v>2704</v>
      </c>
      <c r="G44" s="206" t="s">
        <v>2705</v>
      </c>
      <c r="H44" s="179"/>
      <c r="I44" s="179"/>
      <c r="J44" s="206" t="s">
        <v>8374</v>
      </c>
      <c r="K44" s="212" t="s">
        <v>85</v>
      </c>
      <c r="L44" s="209"/>
      <c r="M44" s="178"/>
    </row>
    <row r="45" spans="1:13" s="7" customFormat="1" ht="44.1" customHeight="1" x14ac:dyDescent="0.15">
      <c r="A45" s="193"/>
      <c r="B45" s="194"/>
      <c r="C45" s="177"/>
      <c r="D45" s="194"/>
      <c r="E45" s="180"/>
      <c r="F45" s="194"/>
      <c r="G45" s="206" t="s">
        <v>2707</v>
      </c>
      <c r="H45" s="179"/>
      <c r="I45" s="179"/>
      <c r="J45" s="206" t="s">
        <v>8375</v>
      </c>
      <c r="K45" s="212" t="s">
        <v>83</v>
      </c>
      <c r="L45" s="209"/>
      <c r="M45" s="178"/>
    </row>
    <row r="46" spans="1:13" s="7" customFormat="1" ht="32.1" customHeight="1" x14ac:dyDescent="0.15">
      <c r="A46" s="193"/>
      <c r="B46" s="194"/>
      <c r="C46" s="177"/>
      <c r="D46" s="194"/>
      <c r="E46" s="180"/>
      <c r="F46" s="194"/>
      <c r="G46" s="206" t="s">
        <v>8376</v>
      </c>
      <c r="H46" s="179"/>
      <c r="I46" s="179"/>
      <c r="J46" s="206" t="s">
        <v>8377</v>
      </c>
      <c r="K46" s="212" t="s">
        <v>32</v>
      </c>
      <c r="L46" s="209"/>
      <c r="M46" s="178"/>
    </row>
    <row r="47" spans="1:13" s="7" customFormat="1" ht="44.1" customHeight="1" x14ac:dyDescent="0.15">
      <c r="A47" s="193"/>
      <c r="B47" s="194"/>
      <c r="C47" s="177"/>
      <c r="D47" s="194"/>
      <c r="E47" s="180"/>
      <c r="F47" s="194"/>
      <c r="G47" s="206" t="s">
        <v>2709</v>
      </c>
      <c r="H47" s="179"/>
      <c r="I47" s="179"/>
      <c r="J47" s="206" t="s">
        <v>8378</v>
      </c>
      <c r="K47" s="212" t="s">
        <v>85</v>
      </c>
      <c r="L47" s="209"/>
      <c r="M47" s="178"/>
    </row>
    <row r="48" spans="1:13" s="7" customFormat="1" ht="44.1" customHeight="1" x14ac:dyDescent="0.15">
      <c r="A48" s="193"/>
      <c r="B48" s="194"/>
      <c r="C48" s="177"/>
      <c r="D48" s="194"/>
      <c r="E48" s="180"/>
      <c r="F48" s="194"/>
      <c r="G48" s="206" t="s">
        <v>8379</v>
      </c>
      <c r="H48" s="179"/>
      <c r="I48" s="179"/>
      <c r="J48" s="206" t="s">
        <v>8380</v>
      </c>
      <c r="K48" s="212" t="s">
        <v>32</v>
      </c>
      <c r="L48" s="209"/>
      <c r="M48" s="178"/>
    </row>
    <row r="49" spans="1:13" s="7" customFormat="1" ht="56.1" customHeight="1" x14ac:dyDescent="0.15">
      <c r="A49" s="193"/>
      <c r="B49" s="194"/>
      <c r="C49" s="177"/>
      <c r="D49" s="194"/>
      <c r="E49" s="197"/>
      <c r="F49" s="198"/>
      <c r="G49" s="206" t="s">
        <v>2711</v>
      </c>
      <c r="H49" s="179"/>
      <c r="I49" s="179"/>
      <c r="J49" s="206" t="s">
        <v>8381</v>
      </c>
      <c r="K49" s="212" t="s">
        <v>83</v>
      </c>
      <c r="L49" s="211"/>
      <c r="M49" s="187"/>
    </row>
    <row r="50" spans="1:13" s="7" customFormat="1" ht="44.1" customHeight="1" x14ac:dyDescent="0.15">
      <c r="A50" s="193"/>
      <c r="B50" s="194"/>
      <c r="C50" s="177"/>
      <c r="D50" s="194"/>
      <c r="E50" s="171" t="s">
        <v>12</v>
      </c>
      <c r="F50" s="191" t="s">
        <v>3860</v>
      </c>
      <c r="G50" s="206" t="s">
        <v>3861</v>
      </c>
      <c r="H50" s="179"/>
      <c r="I50" s="179"/>
      <c r="J50" s="206" t="s">
        <v>8382</v>
      </c>
      <c r="K50" s="214" t="s">
        <v>382</v>
      </c>
      <c r="L50" s="214" t="s">
        <v>22</v>
      </c>
      <c r="M50" s="173" t="s">
        <v>2631</v>
      </c>
    </row>
    <row r="51" spans="1:13" s="7" customFormat="1" ht="44.1" customHeight="1" x14ac:dyDescent="0.15">
      <c r="A51" s="193"/>
      <c r="B51" s="194"/>
      <c r="C51" s="184"/>
      <c r="D51" s="198"/>
      <c r="E51" s="197"/>
      <c r="F51" s="198"/>
      <c r="G51" s="206" t="s">
        <v>5076</v>
      </c>
      <c r="H51" s="179"/>
      <c r="I51" s="189"/>
      <c r="J51" s="206" t="s">
        <v>8383</v>
      </c>
      <c r="K51" s="211"/>
      <c r="L51" s="211"/>
      <c r="M51" s="189"/>
    </row>
    <row r="52" spans="1:13" s="7" customFormat="1" ht="56.1" customHeight="1" x14ac:dyDescent="0.15">
      <c r="A52" s="193"/>
      <c r="B52" s="194"/>
      <c r="C52" s="202">
        <v>4</v>
      </c>
      <c r="D52" s="191" t="s">
        <v>391</v>
      </c>
      <c r="E52" s="171" t="s">
        <v>7</v>
      </c>
      <c r="F52" s="191" t="s">
        <v>90</v>
      </c>
      <c r="G52" s="206" t="s">
        <v>8384</v>
      </c>
      <c r="H52" s="179"/>
      <c r="I52" s="173" t="s">
        <v>3865</v>
      </c>
      <c r="J52" s="206" t="s">
        <v>8385</v>
      </c>
      <c r="K52" s="206" t="s">
        <v>8386</v>
      </c>
      <c r="L52" s="214" t="s">
        <v>17</v>
      </c>
      <c r="M52" s="174" t="s">
        <v>16</v>
      </c>
    </row>
    <row r="53" spans="1:13" s="7" customFormat="1" ht="44.1" customHeight="1" x14ac:dyDescent="0.15">
      <c r="A53" s="193"/>
      <c r="B53" s="194"/>
      <c r="C53" s="177"/>
      <c r="D53" s="194"/>
      <c r="E53" s="197"/>
      <c r="F53" s="198"/>
      <c r="G53" s="206" t="s">
        <v>8387</v>
      </c>
      <c r="H53" s="179"/>
      <c r="I53" s="179"/>
      <c r="J53" s="206" t="s">
        <v>8388</v>
      </c>
      <c r="K53" s="173" t="s">
        <v>85</v>
      </c>
      <c r="L53" s="209"/>
      <c r="M53" s="178"/>
    </row>
    <row r="54" spans="1:13" s="7" customFormat="1" ht="32.1" customHeight="1" x14ac:dyDescent="0.15">
      <c r="A54" s="193"/>
      <c r="B54" s="194"/>
      <c r="C54" s="177"/>
      <c r="D54" s="194"/>
      <c r="E54" s="185" t="s">
        <v>8</v>
      </c>
      <c r="F54" s="204" t="s">
        <v>3874</v>
      </c>
      <c r="G54" s="206" t="s">
        <v>8389</v>
      </c>
      <c r="H54" s="179"/>
      <c r="I54" s="179"/>
      <c r="J54" s="206" t="s">
        <v>8390</v>
      </c>
      <c r="K54" s="189"/>
      <c r="L54" s="209"/>
      <c r="M54" s="178"/>
    </row>
    <row r="55" spans="1:13" ht="32.1" customHeight="1" x14ac:dyDescent="0.15">
      <c r="A55" s="193"/>
      <c r="B55" s="194"/>
      <c r="C55" s="177"/>
      <c r="D55" s="194"/>
      <c r="E55" s="185" t="s">
        <v>9</v>
      </c>
      <c r="F55" s="204" t="s">
        <v>2717</v>
      </c>
      <c r="G55" s="206" t="s">
        <v>91</v>
      </c>
      <c r="H55" s="179"/>
      <c r="I55" s="179"/>
      <c r="J55" s="206" t="s">
        <v>8391</v>
      </c>
      <c r="K55" s="212" t="s">
        <v>83</v>
      </c>
      <c r="L55" s="209"/>
      <c r="M55" s="178"/>
    </row>
    <row r="56" spans="1:13" ht="56.1" customHeight="1" x14ac:dyDescent="0.15">
      <c r="A56" s="193"/>
      <c r="B56" s="194"/>
      <c r="C56" s="184"/>
      <c r="D56" s="198"/>
      <c r="E56" s="185" t="s">
        <v>12</v>
      </c>
      <c r="F56" s="204" t="s">
        <v>3878</v>
      </c>
      <c r="G56" s="206" t="s">
        <v>8392</v>
      </c>
      <c r="H56" s="179"/>
      <c r="I56" s="189"/>
      <c r="J56" s="206" t="s">
        <v>8393</v>
      </c>
      <c r="K56" s="212" t="s">
        <v>32</v>
      </c>
      <c r="L56" s="211"/>
      <c r="M56" s="187"/>
    </row>
    <row r="57" spans="1:13" s="7" customFormat="1" ht="32.1" customHeight="1" x14ac:dyDescent="0.15">
      <c r="A57" s="193"/>
      <c r="B57" s="194"/>
      <c r="C57" s="202">
        <v>6</v>
      </c>
      <c r="D57" s="191" t="s">
        <v>2718</v>
      </c>
      <c r="E57" s="171" t="s">
        <v>5</v>
      </c>
      <c r="F57" s="191" t="s">
        <v>93</v>
      </c>
      <c r="G57" s="206" t="s">
        <v>2719</v>
      </c>
      <c r="H57" s="179"/>
      <c r="I57" s="173" t="s">
        <v>3890</v>
      </c>
      <c r="J57" s="206" t="s">
        <v>8394</v>
      </c>
      <c r="K57" s="174" t="s">
        <v>85</v>
      </c>
      <c r="L57" s="214" t="s">
        <v>17</v>
      </c>
      <c r="M57" s="174" t="s">
        <v>16</v>
      </c>
    </row>
    <row r="58" spans="1:13" s="7" customFormat="1" ht="32.1" customHeight="1" x14ac:dyDescent="0.15">
      <c r="A58" s="193"/>
      <c r="B58" s="194"/>
      <c r="C58" s="184"/>
      <c r="D58" s="198"/>
      <c r="E58" s="197"/>
      <c r="F58" s="198"/>
      <c r="G58" s="206" t="s">
        <v>2721</v>
      </c>
      <c r="H58" s="179"/>
      <c r="I58" s="189"/>
      <c r="J58" s="206" t="s">
        <v>8395</v>
      </c>
      <c r="K58" s="187"/>
      <c r="L58" s="211"/>
      <c r="M58" s="187"/>
    </row>
    <row r="59" spans="1:13" s="7" customFormat="1" ht="68.099999999999994" customHeight="1" x14ac:dyDescent="0.15">
      <c r="A59" s="193"/>
      <c r="B59" s="194"/>
      <c r="C59" s="202">
        <v>7</v>
      </c>
      <c r="D59" s="191" t="s">
        <v>2723</v>
      </c>
      <c r="E59" s="171" t="s">
        <v>5</v>
      </c>
      <c r="F59" s="191" t="s">
        <v>2724</v>
      </c>
      <c r="G59" s="206" t="s">
        <v>2725</v>
      </c>
      <c r="H59" s="179"/>
      <c r="I59" s="173" t="s">
        <v>3901</v>
      </c>
      <c r="J59" s="206" t="s">
        <v>395</v>
      </c>
      <c r="K59" s="206" t="s">
        <v>2726</v>
      </c>
      <c r="L59" s="214" t="s">
        <v>17</v>
      </c>
      <c r="M59" s="174" t="s">
        <v>16</v>
      </c>
    </row>
    <row r="60" spans="1:13" s="7" customFormat="1" ht="44.1" customHeight="1" x14ac:dyDescent="0.15">
      <c r="A60" s="193"/>
      <c r="B60" s="194"/>
      <c r="C60" s="177"/>
      <c r="D60" s="194"/>
      <c r="E60" s="197"/>
      <c r="F60" s="198"/>
      <c r="G60" s="206" t="s">
        <v>8396</v>
      </c>
      <c r="H60" s="179"/>
      <c r="I60" s="179"/>
      <c r="J60" s="206" t="s">
        <v>8397</v>
      </c>
      <c r="K60" s="206" t="s">
        <v>85</v>
      </c>
      <c r="L60" s="209"/>
      <c r="M60" s="178"/>
    </row>
    <row r="61" spans="1:13" s="7" customFormat="1" ht="44.1" customHeight="1" x14ac:dyDescent="0.15">
      <c r="A61" s="193"/>
      <c r="B61" s="194"/>
      <c r="C61" s="177"/>
      <c r="D61" s="194"/>
      <c r="E61" s="171" t="s">
        <v>6</v>
      </c>
      <c r="F61" s="191" t="s">
        <v>2727</v>
      </c>
      <c r="G61" s="206" t="s">
        <v>2728</v>
      </c>
      <c r="H61" s="179"/>
      <c r="I61" s="179"/>
      <c r="J61" s="206" t="s">
        <v>8398</v>
      </c>
      <c r="K61" s="173" t="s">
        <v>83</v>
      </c>
      <c r="L61" s="179"/>
      <c r="M61" s="178"/>
    </row>
    <row r="62" spans="1:13" s="7" customFormat="1" ht="44.1" customHeight="1" x14ac:dyDescent="0.15">
      <c r="A62" s="193"/>
      <c r="B62" s="194"/>
      <c r="C62" s="177"/>
      <c r="D62" s="194"/>
      <c r="E62" s="180"/>
      <c r="F62" s="194"/>
      <c r="G62" s="206" t="s">
        <v>2730</v>
      </c>
      <c r="H62" s="179"/>
      <c r="I62" s="179"/>
      <c r="J62" s="206" t="s">
        <v>8399</v>
      </c>
      <c r="K62" s="179"/>
      <c r="L62" s="179"/>
      <c r="M62" s="178"/>
    </row>
    <row r="63" spans="1:13" s="7" customFormat="1" ht="44.1" customHeight="1" x14ac:dyDescent="0.15">
      <c r="A63" s="193"/>
      <c r="B63" s="194"/>
      <c r="C63" s="177"/>
      <c r="D63" s="194"/>
      <c r="E63" s="197"/>
      <c r="F63" s="198"/>
      <c r="G63" s="206" t="s">
        <v>2732</v>
      </c>
      <c r="H63" s="179"/>
      <c r="I63" s="179"/>
      <c r="J63" s="206" t="s">
        <v>8400</v>
      </c>
      <c r="K63" s="189"/>
      <c r="L63" s="179"/>
      <c r="M63" s="178"/>
    </row>
    <row r="64" spans="1:13" s="7" customFormat="1" ht="44.1" customHeight="1" x14ac:dyDescent="0.15">
      <c r="A64" s="193"/>
      <c r="B64" s="194"/>
      <c r="C64" s="177"/>
      <c r="D64" s="194"/>
      <c r="E64" s="171" t="s">
        <v>8</v>
      </c>
      <c r="F64" s="191" t="s">
        <v>2738</v>
      </c>
      <c r="G64" s="206" t="s">
        <v>2741</v>
      </c>
      <c r="H64" s="179"/>
      <c r="I64" s="179"/>
      <c r="J64" s="206" t="s">
        <v>8401</v>
      </c>
      <c r="K64" s="214" t="s">
        <v>379</v>
      </c>
      <c r="L64" s="179"/>
      <c r="M64" s="178"/>
    </row>
    <row r="65" spans="1:13" s="7" customFormat="1" ht="32.1" customHeight="1" x14ac:dyDescent="0.15">
      <c r="A65" s="193"/>
      <c r="B65" s="194"/>
      <c r="C65" s="177"/>
      <c r="D65" s="194"/>
      <c r="E65" s="180"/>
      <c r="F65" s="194"/>
      <c r="G65" s="206" t="s">
        <v>2743</v>
      </c>
      <c r="H65" s="179"/>
      <c r="I65" s="179"/>
      <c r="J65" s="206" t="s">
        <v>2743</v>
      </c>
      <c r="K65" s="211"/>
      <c r="L65" s="179"/>
      <c r="M65" s="178"/>
    </row>
    <row r="66" spans="1:13" s="7" customFormat="1" ht="56.1" customHeight="1" x14ac:dyDescent="0.15">
      <c r="A66" s="193"/>
      <c r="B66" s="194"/>
      <c r="C66" s="177"/>
      <c r="D66" s="194"/>
      <c r="E66" s="180"/>
      <c r="F66" s="194"/>
      <c r="G66" s="206" t="s">
        <v>396</v>
      </c>
      <c r="H66" s="179"/>
      <c r="I66" s="179"/>
      <c r="J66" s="206" t="s">
        <v>8402</v>
      </c>
      <c r="K66" s="206" t="s">
        <v>2746</v>
      </c>
      <c r="L66" s="179"/>
      <c r="M66" s="178"/>
    </row>
    <row r="67" spans="1:13" s="7" customFormat="1" ht="56.1" customHeight="1" x14ac:dyDescent="0.15">
      <c r="A67" s="193"/>
      <c r="B67" s="194"/>
      <c r="C67" s="177"/>
      <c r="D67" s="194"/>
      <c r="E67" s="180"/>
      <c r="F67" s="194"/>
      <c r="G67" s="206" t="s">
        <v>8403</v>
      </c>
      <c r="H67" s="179"/>
      <c r="I67" s="179"/>
      <c r="J67" s="206" t="s">
        <v>8404</v>
      </c>
      <c r="K67" s="206" t="s">
        <v>83</v>
      </c>
      <c r="L67" s="179"/>
      <c r="M67" s="178"/>
    </row>
    <row r="68" spans="1:13" s="7" customFormat="1" ht="32.1" customHeight="1" x14ac:dyDescent="0.15">
      <c r="A68" s="193"/>
      <c r="B68" s="194"/>
      <c r="C68" s="177"/>
      <c r="D68" s="194"/>
      <c r="E68" s="197"/>
      <c r="F68" s="198"/>
      <c r="G68" s="206" t="s">
        <v>397</v>
      </c>
      <c r="H68" s="179"/>
      <c r="I68" s="179"/>
      <c r="J68" s="206" t="s">
        <v>8405</v>
      </c>
      <c r="K68" s="212" t="s">
        <v>379</v>
      </c>
      <c r="L68" s="209"/>
      <c r="M68" s="178"/>
    </row>
    <row r="69" spans="1:13" s="7" customFormat="1" ht="44.1" customHeight="1" x14ac:dyDescent="0.15">
      <c r="A69" s="193"/>
      <c r="B69" s="194"/>
      <c r="C69" s="184"/>
      <c r="D69" s="198"/>
      <c r="E69" s="185" t="s">
        <v>9</v>
      </c>
      <c r="F69" s="204" t="s">
        <v>2748</v>
      </c>
      <c r="G69" s="206" t="s">
        <v>2749</v>
      </c>
      <c r="H69" s="179"/>
      <c r="I69" s="189"/>
      <c r="J69" s="206" t="s">
        <v>8406</v>
      </c>
      <c r="K69" s="212" t="s">
        <v>85</v>
      </c>
      <c r="L69" s="211"/>
      <c r="M69" s="187"/>
    </row>
    <row r="70" spans="1:13" s="7" customFormat="1" ht="56.1" customHeight="1" x14ac:dyDescent="0.15">
      <c r="A70" s="193"/>
      <c r="B70" s="194"/>
      <c r="C70" s="202">
        <v>9</v>
      </c>
      <c r="D70" s="191" t="s">
        <v>2753</v>
      </c>
      <c r="E70" s="185" t="s">
        <v>5</v>
      </c>
      <c r="F70" s="204" t="s">
        <v>2754</v>
      </c>
      <c r="G70" s="206" t="s">
        <v>2755</v>
      </c>
      <c r="H70" s="179"/>
      <c r="I70" s="173" t="s">
        <v>3910</v>
      </c>
      <c r="J70" s="206" t="s">
        <v>8407</v>
      </c>
      <c r="K70" s="212" t="s">
        <v>83</v>
      </c>
      <c r="L70" s="173" t="s">
        <v>17</v>
      </c>
      <c r="M70" s="174" t="s">
        <v>16</v>
      </c>
    </row>
    <row r="71" spans="1:13" s="7" customFormat="1" ht="56.1" customHeight="1" x14ac:dyDescent="0.15">
      <c r="A71" s="193"/>
      <c r="B71" s="194"/>
      <c r="C71" s="177"/>
      <c r="D71" s="194"/>
      <c r="E71" s="171" t="s">
        <v>6</v>
      </c>
      <c r="F71" s="191" t="s">
        <v>2757</v>
      </c>
      <c r="G71" s="206" t="s">
        <v>95</v>
      </c>
      <c r="H71" s="179"/>
      <c r="I71" s="179"/>
      <c r="J71" s="206" t="s">
        <v>8408</v>
      </c>
      <c r="K71" s="214" t="s">
        <v>2746</v>
      </c>
      <c r="L71" s="209"/>
      <c r="M71" s="178"/>
    </row>
    <row r="72" spans="1:13" s="7" customFormat="1" ht="56.1" customHeight="1" x14ac:dyDescent="0.15">
      <c r="A72" s="193"/>
      <c r="B72" s="194"/>
      <c r="C72" s="177"/>
      <c r="D72" s="194"/>
      <c r="E72" s="180"/>
      <c r="F72" s="194"/>
      <c r="G72" s="206" t="s">
        <v>8409</v>
      </c>
      <c r="H72" s="179"/>
      <c r="I72" s="179"/>
      <c r="J72" s="206" t="s">
        <v>8410</v>
      </c>
      <c r="K72" s="211"/>
      <c r="L72" s="209"/>
      <c r="M72" s="178"/>
    </row>
    <row r="73" spans="1:13" s="7" customFormat="1" ht="44.1" customHeight="1" x14ac:dyDescent="0.15">
      <c r="A73" s="193"/>
      <c r="B73" s="194"/>
      <c r="C73" s="177"/>
      <c r="D73" s="194"/>
      <c r="E73" s="180"/>
      <c r="F73" s="194"/>
      <c r="G73" s="206" t="s">
        <v>8411</v>
      </c>
      <c r="H73" s="179"/>
      <c r="I73" s="179"/>
      <c r="J73" s="206" t="s">
        <v>8412</v>
      </c>
      <c r="K73" s="214" t="s">
        <v>83</v>
      </c>
      <c r="L73" s="209"/>
      <c r="M73" s="178"/>
    </row>
    <row r="74" spans="1:13" s="7" customFormat="1" ht="56.1" customHeight="1" x14ac:dyDescent="0.15">
      <c r="A74" s="193"/>
      <c r="B74" s="194"/>
      <c r="C74" s="177"/>
      <c r="D74" s="194"/>
      <c r="E74" s="197"/>
      <c r="F74" s="198"/>
      <c r="G74" s="206" t="s">
        <v>8413</v>
      </c>
      <c r="H74" s="179"/>
      <c r="I74" s="179"/>
      <c r="J74" s="206" t="s">
        <v>8414</v>
      </c>
      <c r="K74" s="211"/>
      <c r="L74" s="209"/>
      <c r="M74" s="178"/>
    </row>
    <row r="75" spans="1:13" s="7" customFormat="1" ht="32.1" customHeight="1" x14ac:dyDescent="0.15">
      <c r="A75" s="201"/>
      <c r="B75" s="198"/>
      <c r="C75" s="184"/>
      <c r="D75" s="198"/>
      <c r="E75" s="171" t="s">
        <v>7</v>
      </c>
      <c r="F75" s="204" t="s">
        <v>2758</v>
      </c>
      <c r="G75" s="206" t="s">
        <v>2759</v>
      </c>
      <c r="H75" s="189"/>
      <c r="I75" s="189"/>
      <c r="J75" s="206" t="s">
        <v>8415</v>
      </c>
      <c r="K75" s="212" t="s">
        <v>85</v>
      </c>
      <c r="L75" s="211"/>
      <c r="M75" s="187"/>
    </row>
    <row r="76" spans="1:13" s="7" customFormat="1" ht="44.1" customHeight="1" x14ac:dyDescent="0.15">
      <c r="A76" s="190">
        <v>51</v>
      </c>
      <c r="B76" s="191" t="s">
        <v>398</v>
      </c>
      <c r="C76" s="242">
        <v>1</v>
      </c>
      <c r="D76" s="204" t="s">
        <v>398</v>
      </c>
      <c r="E76" s="171"/>
      <c r="F76" s="204" t="s">
        <v>3914</v>
      </c>
      <c r="G76" s="206" t="s">
        <v>3915</v>
      </c>
      <c r="H76" s="173" t="s">
        <v>3916</v>
      </c>
      <c r="I76" s="206" t="s">
        <v>3917</v>
      </c>
      <c r="J76" s="206" t="s">
        <v>8416</v>
      </c>
      <c r="K76" s="206" t="s">
        <v>85</v>
      </c>
      <c r="L76" s="206" t="s">
        <v>17</v>
      </c>
      <c r="M76" s="181" t="s">
        <v>16</v>
      </c>
    </row>
    <row r="77" spans="1:13" s="7" customFormat="1" ht="32.1" customHeight="1" x14ac:dyDescent="0.15">
      <c r="A77" s="193"/>
      <c r="B77" s="194"/>
      <c r="C77" s="242">
        <v>2</v>
      </c>
      <c r="D77" s="204" t="s">
        <v>8417</v>
      </c>
      <c r="E77" s="185"/>
      <c r="F77" s="204" t="s">
        <v>8418</v>
      </c>
      <c r="G77" s="206" t="s">
        <v>8419</v>
      </c>
      <c r="H77" s="179"/>
      <c r="I77" s="206" t="s">
        <v>8420</v>
      </c>
      <c r="J77" s="206" t="s">
        <v>8421</v>
      </c>
      <c r="K77" s="206" t="s">
        <v>32</v>
      </c>
      <c r="L77" s="206" t="s">
        <v>17</v>
      </c>
      <c r="M77" s="181" t="s">
        <v>16</v>
      </c>
    </row>
    <row r="78" spans="1:13" ht="32.1" customHeight="1" x14ac:dyDescent="0.15">
      <c r="A78" s="193"/>
      <c r="B78" s="194"/>
      <c r="C78" s="202">
        <v>4</v>
      </c>
      <c r="D78" s="191" t="s">
        <v>399</v>
      </c>
      <c r="E78" s="171" t="s">
        <v>5</v>
      </c>
      <c r="F78" s="191" t="s">
        <v>3924</v>
      </c>
      <c r="G78" s="206" t="s">
        <v>5525</v>
      </c>
      <c r="H78" s="179"/>
      <c r="I78" s="173" t="s">
        <v>3926</v>
      </c>
      <c r="J78" s="206" t="s">
        <v>8422</v>
      </c>
      <c r="K78" s="206" t="s">
        <v>32</v>
      </c>
      <c r="L78" s="173" t="s">
        <v>17</v>
      </c>
      <c r="M78" s="174" t="s">
        <v>16</v>
      </c>
    </row>
    <row r="79" spans="1:13" ht="32.1" customHeight="1" x14ac:dyDescent="0.15">
      <c r="A79" s="193"/>
      <c r="B79" s="194"/>
      <c r="C79" s="177"/>
      <c r="D79" s="194"/>
      <c r="E79" s="197"/>
      <c r="F79" s="198"/>
      <c r="G79" s="206" t="s">
        <v>3925</v>
      </c>
      <c r="H79" s="179"/>
      <c r="I79" s="179"/>
      <c r="J79" s="206" t="s">
        <v>8423</v>
      </c>
      <c r="K79" s="206" t="s">
        <v>80</v>
      </c>
      <c r="L79" s="179"/>
      <c r="M79" s="178"/>
    </row>
    <row r="80" spans="1:13" ht="32.1" customHeight="1" x14ac:dyDescent="0.15">
      <c r="A80" s="193"/>
      <c r="B80" s="194"/>
      <c r="C80" s="177"/>
      <c r="D80" s="194"/>
      <c r="E80" s="171" t="s">
        <v>7</v>
      </c>
      <c r="F80" s="191" t="s">
        <v>3928</v>
      </c>
      <c r="G80" s="206" t="s">
        <v>8424</v>
      </c>
      <c r="H80" s="179"/>
      <c r="I80" s="179"/>
      <c r="J80" s="206" t="s">
        <v>8425</v>
      </c>
      <c r="K80" s="214" t="s">
        <v>379</v>
      </c>
      <c r="L80" s="179"/>
      <c r="M80" s="178"/>
    </row>
    <row r="81" spans="1:13" ht="32.1" customHeight="1" x14ac:dyDescent="0.15">
      <c r="A81" s="193"/>
      <c r="B81" s="194"/>
      <c r="C81" s="177"/>
      <c r="D81" s="194"/>
      <c r="E81" s="180"/>
      <c r="F81" s="194"/>
      <c r="G81" s="206" t="s">
        <v>8426</v>
      </c>
      <c r="H81" s="179"/>
      <c r="I81" s="179"/>
      <c r="J81" s="206" t="s">
        <v>8427</v>
      </c>
      <c r="K81" s="209"/>
      <c r="L81" s="179"/>
      <c r="M81" s="178"/>
    </row>
    <row r="82" spans="1:13" ht="44.1" customHeight="1" x14ac:dyDescent="0.15">
      <c r="A82" s="201"/>
      <c r="B82" s="198"/>
      <c r="C82" s="184"/>
      <c r="D82" s="198"/>
      <c r="E82" s="197"/>
      <c r="F82" s="198"/>
      <c r="G82" s="206" t="s">
        <v>8428</v>
      </c>
      <c r="H82" s="189"/>
      <c r="I82" s="189"/>
      <c r="J82" s="206" t="s">
        <v>8429</v>
      </c>
      <c r="K82" s="211"/>
      <c r="L82" s="189"/>
      <c r="M82" s="187"/>
    </row>
    <row r="83" spans="1:13" ht="44.1" customHeight="1" x14ac:dyDescent="0.15">
      <c r="A83" s="190">
        <v>52</v>
      </c>
      <c r="B83" s="169" t="s">
        <v>2761</v>
      </c>
      <c r="C83" s="202">
        <v>1</v>
      </c>
      <c r="D83" s="169" t="s">
        <v>2761</v>
      </c>
      <c r="E83" s="171" t="s">
        <v>6</v>
      </c>
      <c r="F83" s="169" t="s">
        <v>5530</v>
      </c>
      <c r="G83" s="206" t="s">
        <v>5531</v>
      </c>
      <c r="H83" s="173" t="s">
        <v>3933</v>
      </c>
      <c r="I83" s="173" t="s">
        <v>3934</v>
      </c>
      <c r="J83" s="206" t="s">
        <v>8430</v>
      </c>
      <c r="K83" s="206" t="s">
        <v>85</v>
      </c>
      <c r="L83" s="173" t="s">
        <v>17</v>
      </c>
      <c r="M83" s="174" t="s">
        <v>16</v>
      </c>
    </row>
    <row r="84" spans="1:13" ht="44.1" customHeight="1" x14ac:dyDescent="0.15">
      <c r="A84" s="193"/>
      <c r="B84" s="176"/>
      <c r="C84" s="177"/>
      <c r="D84" s="176"/>
      <c r="E84" s="197"/>
      <c r="F84" s="183"/>
      <c r="G84" s="206" t="s">
        <v>8431</v>
      </c>
      <c r="H84" s="179"/>
      <c r="I84" s="179"/>
      <c r="J84" s="206" t="s">
        <v>8432</v>
      </c>
      <c r="K84" s="206" t="s">
        <v>32</v>
      </c>
      <c r="L84" s="179"/>
      <c r="M84" s="178"/>
    </row>
    <row r="85" spans="1:13" ht="32.1" customHeight="1" x14ac:dyDescent="0.15">
      <c r="A85" s="193"/>
      <c r="B85" s="176"/>
      <c r="C85" s="177"/>
      <c r="D85" s="176"/>
      <c r="E85" s="171" t="s">
        <v>8</v>
      </c>
      <c r="F85" s="169" t="s">
        <v>8433</v>
      </c>
      <c r="G85" s="206" t="s">
        <v>8434</v>
      </c>
      <c r="H85" s="179"/>
      <c r="I85" s="179"/>
      <c r="J85" s="206" t="s">
        <v>8435</v>
      </c>
      <c r="K85" s="206" t="s">
        <v>85</v>
      </c>
      <c r="L85" s="179"/>
      <c r="M85" s="178"/>
    </row>
    <row r="86" spans="1:13" ht="44.1" customHeight="1" x14ac:dyDescent="0.15">
      <c r="A86" s="193"/>
      <c r="B86" s="176"/>
      <c r="C86" s="184"/>
      <c r="D86" s="183"/>
      <c r="E86" s="197"/>
      <c r="F86" s="183"/>
      <c r="G86" s="206" t="s">
        <v>8436</v>
      </c>
      <c r="H86" s="179"/>
      <c r="I86" s="189"/>
      <c r="J86" s="206" t="s">
        <v>8437</v>
      </c>
      <c r="K86" s="206" t="s">
        <v>80</v>
      </c>
      <c r="L86" s="189"/>
      <c r="M86" s="187"/>
    </row>
    <row r="87" spans="1:13" s="7" customFormat="1" ht="44.1" customHeight="1" x14ac:dyDescent="0.15">
      <c r="A87" s="193"/>
      <c r="B87" s="176"/>
      <c r="C87" s="242">
        <v>2</v>
      </c>
      <c r="D87" s="186" t="s">
        <v>400</v>
      </c>
      <c r="E87" s="185" t="s">
        <v>6</v>
      </c>
      <c r="F87" s="186" t="s">
        <v>8438</v>
      </c>
      <c r="G87" s="206" t="s">
        <v>8439</v>
      </c>
      <c r="H87" s="179"/>
      <c r="I87" s="206" t="s">
        <v>3943</v>
      </c>
      <c r="J87" s="206" t="s">
        <v>8440</v>
      </c>
      <c r="K87" s="206" t="s">
        <v>85</v>
      </c>
      <c r="L87" s="206" t="s">
        <v>17</v>
      </c>
      <c r="M87" s="181" t="s">
        <v>16</v>
      </c>
    </row>
    <row r="88" spans="1:13" s="7" customFormat="1" ht="44.1" customHeight="1" x14ac:dyDescent="0.15">
      <c r="A88" s="193"/>
      <c r="B88" s="176"/>
      <c r="C88" s="202">
        <v>3</v>
      </c>
      <c r="D88" s="169" t="s">
        <v>344</v>
      </c>
      <c r="E88" s="171" t="s">
        <v>5</v>
      </c>
      <c r="F88" s="169" t="s">
        <v>3944</v>
      </c>
      <c r="G88" s="206" t="s">
        <v>3945</v>
      </c>
      <c r="H88" s="179"/>
      <c r="I88" s="173" t="s">
        <v>3946</v>
      </c>
      <c r="J88" s="206" t="s">
        <v>8441</v>
      </c>
      <c r="K88" s="206" t="s">
        <v>85</v>
      </c>
      <c r="L88" s="173" t="s">
        <v>17</v>
      </c>
      <c r="M88" s="174" t="s">
        <v>16</v>
      </c>
    </row>
    <row r="89" spans="1:13" s="7" customFormat="1" ht="32.1" customHeight="1" x14ac:dyDescent="0.15">
      <c r="A89" s="193"/>
      <c r="B89" s="176"/>
      <c r="C89" s="180"/>
      <c r="D89" s="176"/>
      <c r="E89" s="197"/>
      <c r="F89" s="183"/>
      <c r="G89" s="206" t="s">
        <v>3950</v>
      </c>
      <c r="H89" s="179"/>
      <c r="I89" s="179"/>
      <c r="J89" s="206" t="s">
        <v>8442</v>
      </c>
      <c r="K89" s="181" t="s">
        <v>32</v>
      </c>
      <c r="L89" s="179"/>
      <c r="M89" s="178"/>
    </row>
    <row r="90" spans="1:13" s="7" customFormat="1" ht="44.1" customHeight="1" x14ac:dyDescent="0.15">
      <c r="A90" s="193"/>
      <c r="B90" s="176"/>
      <c r="C90" s="180"/>
      <c r="D90" s="176"/>
      <c r="E90" s="171" t="s">
        <v>7</v>
      </c>
      <c r="F90" s="169" t="s">
        <v>3961</v>
      </c>
      <c r="G90" s="206" t="s">
        <v>8443</v>
      </c>
      <c r="H90" s="179"/>
      <c r="I90" s="179"/>
      <c r="J90" s="206" t="s">
        <v>8444</v>
      </c>
      <c r="K90" s="174" t="s">
        <v>32</v>
      </c>
      <c r="L90" s="179"/>
      <c r="M90" s="178"/>
    </row>
    <row r="91" spans="1:13" s="7" customFormat="1" ht="32.1" customHeight="1" x14ac:dyDescent="0.15">
      <c r="A91" s="193"/>
      <c r="B91" s="176"/>
      <c r="C91" s="180"/>
      <c r="D91" s="176"/>
      <c r="E91" s="180"/>
      <c r="F91" s="176"/>
      <c r="G91" s="206" t="s">
        <v>8445</v>
      </c>
      <c r="H91" s="179"/>
      <c r="I91" s="179"/>
      <c r="J91" s="206" t="s">
        <v>8446</v>
      </c>
      <c r="K91" s="209"/>
      <c r="L91" s="179"/>
      <c r="M91" s="178"/>
    </row>
    <row r="92" spans="1:13" s="7" customFormat="1" ht="32.1" customHeight="1" x14ac:dyDescent="0.15">
      <c r="A92" s="193"/>
      <c r="B92" s="176"/>
      <c r="C92" s="180"/>
      <c r="D92" s="176"/>
      <c r="E92" s="180"/>
      <c r="F92" s="176"/>
      <c r="G92" s="206" t="s">
        <v>343</v>
      </c>
      <c r="H92" s="179"/>
      <c r="I92" s="179"/>
      <c r="J92" s="206" t="s">
        <v>8447</v>
      </c>
      <c r="K92" s="211"/>
      <c r="L92" s="179"/>
      <c r="M92" s="178"/>
    </row>
    <row r="93" spans="1:13" s="7" customFormat="1" ht="44.1" customHeight="1" x14ac:dyDescent="0.15">
      <c r="A93" s="193"/>
      <c r="B93" s="176"/>
      <c r="C93" s="180"/>
      <c r="D93" s="176"/>
      <c r="E93" s="180"/>
      <c r="F93" s="176"/>
      <c r="G93" s="206" t="s">
        <v>3962</v>
      </c>
      <c r="H93" s="179"/>
      <c r="I93" s="179"/>
      <c r="J93" s="206" t="s">
        <v>8448</v>
      </c>
      <c r="K93" s="214" t="s">
        <v>3964</v>
      </c>
      <c r="L93" s="179"/>
      <c r="M93" s="178"/>
    </row>
    <row r="94" spans="1:13" s="7" customFormat="1" ht="44.1" customHeight="1" x14ac:dyDescent="0.15">
      <c r="A94" s="193"/>
      <c r="B94" s="176"/>
      <c r="C94" s="180"/>
      <c r="D94" s="176"/>
      <c r="E94" s="180"/>
      <c r="F94" s="176"/>
      <c r="G94" s="206" t="s">
        <v>3965</v>
      </c>
      <c r="H94" s="179"/>
      <c r="I94" s="179"/>
      <c r="J94" s="206" t="s">
        <v>8448</v>
      </c>
      <c r="K94" s="209"/>
      <c r="L94" s="179"/>
      <c r="M94" s="178"/>
    </row>
    <row r="95" spans="1:13" s="7" customFormat="1" ht="32.1" customHeight="1" x14ac:dyDescent="0.15">
      <c r="A95" s="193"/>
      <c r="B95" s="176"/>
      <c r="C95" s="180"/>
      <c r="D95" s="176"/>
      <c r="E95" s="197"/>
      <c r="F95" s="183"/>
      <c r="G95" s="206" t="s">
        <v>3967</v>
      </c>
      <c r="H95" s="179"/>
      <c r="I95" s="179"/>
      <c r="J95" s="206" t="s">
        <v>8449</v>
      </c>
      <c r="K95" s="211"/>
      <c r="L95" s="179"/>
      <c r="M95" s="178"/>
    </row>
    <row r="96" spans="1:13" s="7" customFormat="1" ht="44.1" customHeight="1" x14ac:dyDescent="0.15">
      <c r="A96" s="193"/>
      <c r="B96" s="176"/>
      <c r="C96" s="180"/>
      <c r="D96" s="176"/>
      <c r="E96" s="171" t="s">
        <v>8</v>
      </c>
      <c r="F96" s="169" t="s">
        <v>3969</v>
      </c>
      <c r="G96" s="206" t="s">
        <v>3970</v>
      </c>
      <c r="H96" s="179"/>
      <c r="I96" s="179"/>
      <c r="J96" s="206" t="s">
        <v>8450</v>
      </c>
      <c r="K96" s="173" t="s">
        <v>85</v>
      </c>
      <c r="L96" s="179"/>
      <c r="M96" s="178"/>
    </row>
    <row r="97" spans="1:13" s="7" customFormat="1" ht="44.1" customHeight="1" x14ac:dyDescent="0.15">
      <c r="A97" s="193"/>
      <c r="B97" s="176"/>
      <c r="C97" s="180"/>
      <c r="D97" s="176"/>
      <c r="E97" s="180"/>
      <c r="F97" s="176"/>
      <c r="G97" s="206" t="s">
        <v>8451</v>
      </c>
      <c r="H97" s="179"/>
      <c r="I97" s="179"/>
      <c r="J97" s="206" t="s">
        <v>8452</v>
      </c>
      <c r="K97" s="189"/>
      <c r="L97" s="179"/>
      <c r="M97" s="178"/>
    </row>
    <row r="98" spans="1:13" s="7" customFormat="1" ht="44.1" customHeight="1" x14ac:dyDescent="0.15">
      <c r="A98" s="193"/>
      <c r="B98" s="176"/>
      <c r="C98" s="180"/>
      <c r="D98" s="176"/>
      <c r="E98" s="197"/>
      <c r="F98" s="183"/>
      <c r="G98" s="206" t="s">
        <v>3974</v>
      </c>
      <c r="H98" s="179"/>
      <c r="I98" s="179"/>
      <c r="J98" s="206" t="s">
        <v>8453</v>
      </c>
      <c r="K98" s="206" t="s">
        <v>32</v>
      </c>
      <c r="L98" s="179"/>
      <c r="M98" s="178"/>
    </row>
    <row r="99" spans="1:13" s="7" customFormat="1" ht="44.1" customHeight="1" x14ac:dyDescent="0.15">
      <c r="A99" s="193"/>
      <c r="B99" s="176"/>
      <c r="C99" s="180"/>
      <c r="D99" s="176"/>
      <c r="E99" s="185" t="s">
        <v>9</v>
      </c>
      <c r="F99" s="186" t="s">
        <v>3986</v>
      </c>
      <c r="G99" s="206" t="s">
        <v>98</v>
      </c>
      <c r="H99" s="179"/>
      <c r="I99" s="179"/>
      <c r="J99" s="206" t="s">
        <v>8454</v>
      </c>
      <c r="K99" s="206" t="s">
        <v>80</v>
      </c>
      <c r="L99" s="179"/>
      <c r="M99" s="178"/>
    </row>
    <row r="100" spans="1:13" s="7" customFormat="1" ht="32.1" customHeight="1" x14ac:dyDescent="0.15">
      <c r="A100" s="193"/>
      <c r="B100" s="176"/>
      <c r="C100" s="180"/>
      <c r="D100" s="176"/>
      <c r="E100" s="171" t="s">
        <v>11</v>
      </c>
      <c r="F100" s="169" t="s">
        <v>5536</v>
      </c>
      <c r="G100" s="206" t="s">
        <v>8455</v>
      </c>
      <c r="H100" s="179"/>
      <c r="I100" s="179"/>
      <c r="J100" s="206" t="s">
        <v>8456</v>
      </c>
      <c r="K100" s="173" t="s">
        <v>32</v>
      </c>
      <c r="L100" s="179"/>
      <c r="M100" s="178"/>
    </row>
    <row r="101" spans="1:13" s="7" customFormat="1" ht="32.1" customHeight="1" x14ac:dyDescent="0.15">
      <c r="A101" s="193"/>
      <c r="B101" s="176"/>
      <c r="C101" s="197"/>
      <c r="D101" s="183"/>
      <c r="E101" s="197"/>
      <c r="F101" s="183"/>
      <c r="G101" s="206" t="s">
        <v>6968</v>
      </c>
      <c r="H101" s="179"/>
      <c r="I101" s="189"/>
      <c r="J101" s="206" t="s">
        <v>8457</v>
      </c>
      <c r="K101" s="189"/>
      <c r="L101" s="189"/>
      <c r="M101" s="187"/>
    </row>
    <row r="102" spans="1:13" s="7" customFormat="1" ht="56.1" customHeight="1" x14ac:dyDescent="0.15">
      <c r="A102" s="193"/>
      <c r="B102" s="176"/>
      <c r="C102" s="202">
        <v>4</v>
      </c>
      <c r="D102" s="191" t="s">
        <v>3989</v>
      </c>
      <c r="E102" s="171" t="s">
        <v>5</v>
      </c>
      <c r="F102" s="191" t="s">
        <v>3990</v>
      </c>
      <c r="G102" s="206" t="s">
        <v>8458</v>
      </c>
      <c r="H102" s="179"/>
      <c r="I102" s="173" t="s">
        <v>3992</v>
      </c>
      <c r="J102" s="206" t="s">
        <v>8459</v>
      </c>
      <c r="K102" s="173" t="s">
        <v>32</v>
      </c>
      <c r="L102" s="173" t="s">
        <v>17</v>
      </c>
      <c r="M102" s="174" t="s">
        <v>16</v>
      </c>
    </row>
    <row r="103" spans="1:13" s="7" customFormat="1" ht="44.1" customHeight="1" x14ac:dyDescent="0.15">
      <c r="A103" s="193"/>
      <c r="B103" s="176"/>
      <c r="C103" s="177"/>
      <c r="D103" s="194"/>
      <c r="E103" s="180"/>
      <c r="F103" s="194"/>
      <c r="G103" s="206" t="s">
        <v>8460</v>
      </c>
      <c r="H103" s="179"/>
      <c r="I103" s="179"/>
      <c r="J103" s="206" t="s">
        <v>8461</v>
      </c>
      <c r="K103" s="189"/>
      <c r="L103" s="179"/>
      <c r="M103" s="178"/>
    </row>
    <row r="104" spans="1:13" s="7" customFormat="1" ht="44.1" customHeight="1" x14ac:dyDescent="0.15">
      <c r="A104" s="193"/>
      <c r="B104" s="176"/>
      <c r="C104" s="180"/>
      <c r="D104" s="194"/>
      <c r="E104" s="180"/>
      <c r="F104" s="194"/>
      <c r="G104" s="206" t="s">
        <v>8462</v>
      </c>
      <c r="H104" s="179"/>
      <c r="I104" s="179"/>
      <c r="J104" s="206" t="s">
        <v>8463</v>
      </c>
      <c r="K104" s="206" t="s">
        <v>76</v>
      </c>
      <c r="L104" s="179"/>
      <c r="M104" s="178"/>
    </row>
    <row r="105" spans="1:13" s="7" customFormat="1" ht="32.1" customHeight="1" x14ac:dyDescent="0.15">
      <c r="A105" s="193"/>
      <c r="B105" s="176"/>
      <c r="C105" s="180"/>
      <c r="D105" s="194"/>
      <c r="E105" s="180"/>
      <c r="F105" s="194"/>
      <c r="G105" s="206" t="s">
        <v>6972</v>
      </c>
      <c r="H105" s="179"/>
      <c r="I105" s="179"/>
      <c r="J105" s="206" t="s">
        <v>8464</v>
      </c>
      <c r="K105" s="173" t="s">
        <v>32</v>
      </c>
      <c r="L105" s="179"/>
      <c r="M105" s="178"/>
    </row>
    <row r="106" spans="1:13" s="7" customFormat="1" ht="32.1" customHeight="1" x14ac:dyDescent="0.15">
      <c r="A106" s="193"/>
      <c r="B106" s="176"/>
      <c r="C106" s="180"/>
      <c r="D106" s="194"/>
      <c r="E106" s="180"/>
      <c r="F106" s="194"/>
      <c r="G106" s="206" t="s">
        <v>8465</v>
      </c>
      <c r="H106" s="179"/>
      <c r="I106" s="179"/>
      <c r="J106" s="206" t="s">
        <v>8466</v>
      </c>
      <c r="K106" s="179"/>
      <c r="L106" s="179"/>
      <c r="M106" s="178"/>
    </row>
    <row r="107" spans="1:13" s="7" customFormat="1" ht="32.1" customHeight="1" x14ac:dyDescent="0.15">
      <c r="A107" s="193"/>
      <c r="B107" s="176"/>
      <c r="C107" s="180"/>
      <c r="D107" s="194"/>
      <c r="E107" s="180"/>
      <c r="F107" s="194"/>
      <c r="G107" s="206" t="s">
        <v>8467</v>
      </c>
      <c r="H107" s="179"/>
      <c r="I107" s="179"/>
      <c r="J107" s="206" t="s">
        <v>8468</v>
      </c>
      <c r="K107" s="179"/>
      <c r="L107" s="179"/>
      <c r="M107" s="178"/>
    </row>
    <row r="108" spans="1:13" s="7" customFormat="1" ht="32.1" customHeight="1" x14ac:dyDescent="0.15">
      <c r="A108" s="193"/>
      <c r="B108" s="176"/>
      <c r="C108" s="180"/>
      <c r="D108" s="194"/>
      <c r="E108" s="180"/>
      <c r="F108" s="194"/>
      <c r="G108" s="206" t="s">
        <v>8469</v>
      </c>
      <c r="H108" s="179"/>
      <c r="I108" s="179"/>
      <c r="J108" s="206" t="s">
        <v>8470</v>
      </c>
      <c r="K108" s="179"/>
      <c r="L108" s="179"/>
      <c r="M108" s="178"/>
    </row>
    <row r="109" spans="1:13" s="7" customFormat="1" ht="32.1" customHeight="1" x14ac:dyDescent="0.15">
      <c r="A109" s="193"/>
      <c r="B109" s="176"/>
      <c r="C109" s="180"/>
      <c r="D109" s="194"/>
      <c r="E109" s="180"/>
      <c r="F109" s="194"/>
      <c r="G109" s="206" t="s">
        <v>8471</v>
      </c>
      <c r="H109" s="179"/>
      <c r="I109" s="179"/>
      <c r="J109" s="206" t="s">
        <v>8472</v>
      </c>
      <c r="K109" s="179"/>
      <c r="L109" s="179"/>
      <c r="M109" s="178"/>
    </row>
    <row r="110" spans="1:13" s="7" customFormat="1" ht="32.1" customHeight="1" x14ac:dyDescent="0.15">
      <c r="A110" s="193"/>
      <c r="B110" s="176"/>
      <c r="C110" s="197"/>
      <c r="D110" s="198"/>
      <c r="E110" s="197"/>
      <c r="F110" s="198"/>
      <c r="G110" s="206" t="s">
        <v>8473</v>
      </c>
      <c r="H110" s="179"/>
      <c r="I110" s="189"/>
      <c r="J110" s="206" t="s">
        <v>8474</v>
      </c>
      <c r="K110" s="189"/>
      <c r="L110" s="189"/>
      <c r="M110" s="187"/>
    </row>
    <row r="111" spans="1:13" s="7" customFormat="1" ht="44.1" customHeight="1" x14ac:dyDescent="0.15">
      <c r="A111" s="193"/>
      <c r="B111" s="194"/>
      <c r="C111" s="202">
        <v>5</v>
      </c>
      <c r="D111" s="191" t="s">
        <v>3994</v>
      </c>
      <c r="E111" s="185" t="s">
        <v>5</v>
      </c>
      <c r="F111" s="204" t="s">
        <v>3995</v>
      </c>
      <c r="G111" s="206" t="s">
        <v>5549</v>
      </c>
      <c r="H111" s="179"/>
      <c r="I111" s="173" t="s">
        <v>3997</v>
      </c>
      <c r="J111" s="206" t="s">
        <v>8475</v>
      </c>
      <c r="K111" s="206" t="s">
        <v>85</v>
      </c>
      <c r="L111" s="173" t="s">
        <v>17</v>
      </c>
      <c r="M111" s="174" t="s">
        <v>16</v>
      </c>
    </row>
    <row r="112" spans="1:13" s="7" customFormat="1" ht="32.1" customHeight="1" x14ac:dyDescent="0.15">
      <c r="A112" s="193"/>
      <c r="B112" s="194"/>
      <c r="C112" s="180"/>
      <c r="D112" s="194"/>
      <c r="E112" s="171" t="s">
        <v>7</v>
      </c>
      <c r="F112" s="191" t="s">
        <v>5558</v>
      </c>
      <c r="G112" s="206" t="s">
        <v>5561</v>
      </c>
      <c r="H112" s="179"/>
      <c r="I112" s="179"/>
      <c r="J112" s="206" t="s">
        <v>8476</v>
      </c>
      <c r="K112" s="173" t="s">
        <v>32</v>
      </c>
      <c r="L112" s="179"/>
      <c r="M112" s="178"/>
    </row>
    <row r="113" spans="1:13" s="7" customFormat="1" ht="44.1" customHeight="1" x14ac:dyDescent="0.15">
      <c r="A113" s="193"/>
      <c r="B113" s="194"/>
      <c r="C113" s="197"/>
      <c r="D113" s="183"/>
      <c r="E113" s="180"/>
      <c r="F113" s="198"/>
      <c r="G113" s="206" t="s">
        <v>8477</v>
      </c>
      <c r="H113" s="179"/>
      <c r="I113" s="189"/>
      <c r="J113" s="206" t="s">
        <v>8478</v>
      </c>
      <c r="K113" s="189"/>
      <c r="L113" s="189"/>
      <c r="M113" s="187"/>
    </row>
    <row r="114" spans="1:13" s="7" customFormat="1" ht="32.1" customHeight="1" x14ac:dyDescent="0.15">
      <c r="A114" s="201"/>
      <c r="B114" s="198"/>
      <c r="C114" s="242">
        <v>7</v>
      </c>
      <c r="D114" s="204" t="s">
        <v>404</v>
      </c>
      <c r="E114" s="185"/>
      <c r="F114" s="204" t="s">
        <v>2764</v>
      </c>
      <c r="G114" s="206" t="s">
        <v>4004</v>
      </c>
      <c r="H114" s="189"/>
      <c r="I114" s="206" t="s">
        <v>4005</v>
      </c>
      <c r="J114" s="206" t="s">
        <v>8479</v>
      </c>
      <c r="K114" s="212" t="s">
        <v>85</v>
      </c>
      <c r="L114" s="206" t="s">
        <v>17</v>
      </c>
      <c r="M114" s="181" t="s">
        <v>16</v>
      </c>
    </row>
    <row r="115" spans="1:13" s="7" customFormat="1" ht="44.1" customHeight="1" x14ac:dyDescent="0.15">
      <c r="A115" s="190">
        <v>53</v>
      </c>
      <c r="B115" s="191" t="s">
        <v>2769</v>
      </c>
      <c r="C115" s="202">
        <v>1</v>
      </c>
      <c r="D115" s="191" t="s">
        <v>2769</v>
      </c>
      <c r="E115" s="171" t="s">
        <v>5</v>
      </c>
      <c r="F115" s="191" t="s">
        <v>2770</v>
      </c>
      <c r="G115" s="206" t="s">
        <v>345</v>
      </c>
      <c r="H115" s="173" t="s">
        <v>4014</v>
      </c>
      <c r="I115" s="173" t="s">
        <v>4015</v>
      </c>
      <c r="J115" s="206" t="s">
        <v>8480</v>
      </c>
      <c r="K115" s="212" t="s">
        <v>85</v>
      </c>
      <c r="L115" s="173" t="s">
        <v>17</v>
      </c>
      <c r="M115" s="174" t="s">
        <v>16</v>
      </c>
    </row>
    <row r="116" spans="1:13" s="7" customFormat="1" ht="32.1" customHeight="1" x14ac:dyDescent="0.15">
      <c r="A116" s="193"/>
      <c r="B116" s="194"/>
      <c r="C116" s="184"/>
      <c r="D116" s="198"/>
      <c r="E116" s="197"/>
      <c r="F116" s="198"/>
      <c r="G116" s="206" t="s">
        <v>2773</v>
      </c>
      <c r="H116" s="179"/>
      <c r="I116" s="189"/>
      <c r="J116" s="206" t="s">
        <v>8481</v>
      </c>
      <c r="K116" s="212" t="s">
        <v>32</v>
      </c>
      <c r="L116" s="211"/>
      <c r="M116" s="187"/>
    </row>
    <row r="117" spans="1:13" ht="32.1" customHeight="1" x14ac:dyDescent="0.15">
      <c r="A117" s="193"/>
      <c r="B117" s="194"/>
      <c r="C117" s="202">
        <v>2</v>
      </c>
      <c r="D117" s="191" t="s">
        <v>2777</v>
      </c>
      <c r="E117" s="171" t="s">
        <v>5</v>
      </c>
      <c r="F117" s="191" t="s">
        <v>4034</v>
      </c>
      <c r="G117" s="206" t="s">
        <v>221</v>
      </c>
      <c r="H117" s="179"/>
      <c r="I117" s="173" t="s">
        <v>4036</v>
      </c>
      <c r="J117" s="206" t="s">
        <v>8482</v>
      </c>
      <c r="K117" s="214" t="s">
        <v>83</v>
      </c>
      <c r="L117" s="173" t="s">
        <v>17</v>
      </c>
      <c r="M117" s="174" t="s">
        <v>16</v>
      </c>
    </row>
    <row r="118" spans="1:13" ht="44.1" customHeight="1" x14ac:dyDescent="0.15">
      <c r="A118" s="193"/>
      <c r="B118" s="194"/>
      <c r="C118" s="177"/>
      <c r="D118" s="194"/>
      <c r="E118" s="180"/>
      <c r="F118" s="194"/>
      <c r="G118" s="206" t="s">
        <v>8483</v>
      </c>
      <c r="H118" s="179"/>
      <c r="I118" s="179"/>
      <c r="J118" s="206" t="s">
        <v>8484</v>
      </c>
      <c r="K118" s="209"/>
      <c r="L118" s="179"/>
      <c r="M118" s="178"/>
    </row>
    <row r="119" spans="1:13" ht="44.1" customHeight="1" x14ac:dyDescent="0.15">
      <c r="A119" s="193"/>
      <c r="B119" s="194"/>
      <c r="C119" s="177"/>
      <c r="D119" s="194"/>
      <c r="E119" s="180"/>
      <c r="F119" s="194"/>
      <c r="G119" s="206" t="s">
        <v>4038</v>
      </c>
      <c r="H119" s="179"/>
      <c r="I119" s="179"/>
      <c r="J119" s="206" t="s">
        <v>8485</v>
      </c>
      <c r="K119" s="211"/>
      <c r="L119" s="179"/>
      <c r="M119" s="178"/>
    </row>
    <row r="120" spans="1:13" ht="32.1" customHeight="1" x14ac:dyDescent="0.15">
      <c r="A120" s="193"/>
      <c r="B120" s="194"/>
      <c r="C120" s="177"/>
      <c r="D120" s="194"/>
      <c r="E120" s="197"/>
      <c r="F120" s="198"/>
      <c r="G120" s="206" t="s">
        <v>8486</v>
      </c>
      <c r="H120" s="179"/>
      <c r="I120" s="179"/>
      <c r="J120" s="206" t="s">
        <v>8487</v>
      </c>
      <c r="K120" s="212" t="s">
        <v>80</v>
      </c>
      <c r="L120" s="209"/>
      <c r="M120" s="178"/>
    </row>
    <row r="121" spans="1:13" ht="32.1" customHeight="1" x14ac:dyDescent="0.15">
      <c r="A121" s="193"/>
      <c r="B121" s="194"/>
      <c r="C121" s="177"/>
      <c r="D121" s="194"/>
      <c r="E121" s="171" t="s">
        <v>6</v>
      </c>
      <c r="F121" s="191" t="s">
        <v>5566</v>
      </c>
      <c r="G121" s="206" t="s">
        <v>102</v>
      </c>
      <c r="H121" s="179"/>
      <c r="I121" s="179"/>
      <c r="J121" s="206" t="s">
        <v>8488</v>
      </c>
      <c r="K121" s="212" t="s">
        <v>83</v>
      </c>
      <c r="L121" s="209"/>
      <c r="M121" s="178"/>
    </row>
    <row r="122" spans="1:13" ht="32.1" customHeight="1" x14ac:dyDescent="0.15">
      <c r="A122" s="193"/>
      <c r="B122" s="194"/>
      <c r="C122" s="177"/>
      <c r="D122" s="194"/>
      <c r="E122" s="197"/>
      <c r="F122" s="198"/>
      <c r="G122" s="206" t="s">
        <v>8489</v>
      </c>
      <c r="H122" s="179"/>
      <c r="I122" s="179"/>
      <c r="J122" s="206" t="s">
        <v>8490</v>
      </c>
      <c r="K122" s="212" t="s">
        <v>80</v>
      </c>
      <c r="L122" s="209"/>
      <c r="M122" s="178"/>
    </row>
    <row r="123" spans="1:13" ht="44.1" customHeight="1" x14ac:dyDescent="0.15">
      <c r="A123" s="193"/>
      <c r="B123" s="194"/>
      <c r="C123" s="177"/>
      <c r="D123" s="194"/>
      <c r="E123" s="171" t="s">
        <v>7</v>
      </c>
      <c r="F123" s="191" t="s">
        <v>2778</v>
      </c>
      <c r="G123" s="206" t="s">
        <v>2779</v>
      </c>
      <c r="H123" s="179"/>
      <c r="I123" s="179"/>
      <c r="J123" s="206" t="s">
        <v>8491</v>
      </c>
      <c r="K123" s="212" t="s">
        <v>85</v>
      </c>
      <c r="L123" s="209"/>
      <c r="M123" s="178"/>
    </row>
    <row r="124" spans="1:13" ht="44.1" customHeight="1" x14ac:dyDescent="0.15">
      <c r="A124" s="193"/>
      <c r="B124" s="194"/>
      <c r="C124" s="177"/>
      <c r="D124" s="194"/>
      <c r="E124" s="180"/>
      <c r="F124" s="194"/>
      <c r="G124" s="206" t="s">
        <v>8492</v>
      </c>
      <c r="H124" s="179"/>
      <c r="I124" s="179"/>
      <c r="J124" s="206" t="s">
        <v>8493</v>
      </c>
      <c r="K124" s="212" t="s">
        <v>83</v>
      </c>
      <c r="L124" s="209"/>
      <c r="M124" s="178"/>
    </row>
    <row r="125" spans="1:13" ht="56.1" customHeight="1" x14ac:dyDescent="0.15">
      <c r="A125" s="193"/>
      <c r="B125" s="194"/>
      <c r="C125" s="184"/>
      <c r="D125" s="198"/>
      <c r="E125" s="197"/>
      <c r="F125" s="198"/>
      <c r="G125" s="206" t="s">
        <v>8494</v>
      </c>
      <c r="H125" s="179"/>
      <c r="I125" s="189"/>
      <c r="J125" s="206" t="s">
        <v>8495</v>
      </c>
      <c r="K125" s="212" t="s">
        <v>8496</v>
      </c>
      <c r="L125" s="211"/>
      <c r="M125" s="187"/>
    </row>
    <row r="126" spans="1:13" ht="32.1" customHeight="1" x14ac:dyDescent="0.15">
      <c r="A126" s="193"/>
      <c r="B126" s="194"/>
      <c r="C126" s="202">
        <v>3</v>
      </c>
      <c r="D126" s="191" t="s">
        <v>406</v>
      </c>
      <c r="E126" s="171" t="s">
        <v>5</v>
      </c>
      <c r="F126" s="191" t="s">
        <v>2781</v>
      </c>
      <c r="G126" s="206" t="s">
        <v>103</v>
      </c>
      <c r="H126" s="179"/>
      <c r="I126" s="173" t="s">
        <v>4047</v>
      </c>
      <c r="J126" s="206" t="s">
        <v>8497</v>
      </c>
      <c r="K126" s="214" t="s">
        <v>85</v>
      </c>
      <c r="L126" s="173" t="s">
        <v>17</v>
      </c>
      <c r="M126" s="174" t="s">
        <v>16</v>
      </c>
    </row>
    <row r="127" spans="1:13" ht="32.1" customHeight="1" x14ac:dyDescent="0.15">
      <c r="A127" s="193"/>
      <c r="B127" s="194"/>
      <c r="C127" s="177"/>
      <c r="D127" s="194"/>
      <c r="E127" s="180"/>
      <c r="F127" s="194"/>
      <c r="G127" s="206" t="s">
        <v>8498</v>
      </c>
      <c r="H127" s="179"/>
      <c r="I127" s="179"/>
      <c r="J127" s="206" t="s">
        <v>8499</v>
      </c>
      <c r="K127" s="209"/>
      <c r="L127" s="179"/>
      <c r="M127" s="178"/>
    </row>
    <row r="128" spans="1:13" ht="32.1" customHeight="1" x14ac:dyDescent="0.15">
      <c r="A128" s="193"/>
      <c r="B128" s="194"/>
      <c r="C128" s="177"/>
      <c r="D128" s="194"/>
      <c r="E128" s="180"/>
      <c r="F128" s="194"/>
      <c r="G128" s="206" t="s">
        <v>8500</v>
      </c>
      <c r="H128" s="179"/>
      <c r="I128" s="179"/>
      <c r="J128" s="206" t="s">
        <v>8501</v>
      </c>
      <c r="K128" s="211"/>
      <c r="L128" s="179"/>
      <c r="M128" s="178"/>
    </row>
    <row r="129" spans="1:13" ht="44.1" customHeight="1" x14ac:dyDescent="0.15">
      <c r="A129" s="193"/>
      <c r="B129" s="194"/>
      <c r="C129" s="177"/>
      <c r="D129" s="194"/>
      <c r="E129" s="180"/>
      <c r="F129" s="194"/>
      <c r="G129" s="206" t="s">
        <v>319</v>
      </c>
      <c r="H129" s="179"/>
      <c r="I129" s="179"/>
      <c r="J129" s="206" t="s">
        <v>8502</v>
      </c>
      <c r="K129" s="214" t="s">
        <v>83</v>
      </c>
      <c r="L129" s="209"/>
      <c r="M129" s="178"/>
    </row>
    <row r="130" spans="1:13" ht="44.1" customHeight="1" x14ac:dyDescent="0.15">
      <c r="A130" s="193"/>
      <c r="B130" s="194"/>
      <c r="C130" s="177"/>
      <c r="D130" s="194"/>
      <c r="E130" s="180"/>
      <c r="F130" s="194"/>
      <c r="G130" s="206" t="s">
        <v>4053</v>
      </c>
      <c r="H130" s="179"/>
      <c r="I130" s="179"/>
      <c r="J130" s="206" t="s">
        <v>8503</v>
      </c>
      <c r="K130" s="211"/>
      <c r="L130" s="209"/>
      <c r="M130" s="178"/>
    </row>
    <row r="131" spans="1:13" s="7" customFormat="1" ht="44.1" customHeight="1" x14ac:dyDescent="0.15">
      <c r="A131" s="193"/>
      <c r="B131" s="194"/>
      <c r="C131" s="177"/>
      <c r="D131" s="194"/>
      <c r="E131" s="180"/>
      <c r="F131" s="194"/>
      <c r="G131" s="206" t="s">
        <v>2782</v>
      </c>
      <c r="H131" s="179"/>
      <c r="I131" s="179"/>
      <c r="J131" s="206" t="s">
        <v>8504</v>
      </c>
      <c r="K131" s="214" t="s">
        <v>2784</v>
      </c>
      <c r="L131" s="209"/>
      <c r="M131" s="178"/>
    </row>
    <row r="132" spans="1:13" s="7" customFormat="1" ht="44.1" customHeight="1" x14ac:dyDescent="0.15">
      <c r="A132" s="193"/>
      <c r="B132" s="194"/>
      <c r="C132" s="177"/>
      <c r="D132" s="194"/>
      <c r="E132" s="180"/>
      <c r="F132" s="194"/>
      <c r="G132" s="206" t="s">
        <v>2785</v>
      </c>
      <c r="H132" s="179"/>
      <c r="I132" s="179"/>
      <c r="J132" s="206" t="s">
        <v>8505</v>
      </c>
      <c r="K132" s="211"/>
      <c r="L132" s="209"/>
      <c r="M132" s="178"/>
    </row>
    <row r="133" spans="1:13" s="7" customFormat="1" ht="44.1" customHeight="1" x14ac:dyDescent="0.15">
      <c r="A133" s="193"/>
      <c r="B133" s="194"/>
      <c r="C133" s="177"/>
      <c r="D133" s="194"/>
      <c r="E133" s="180"/>
      <c r="F133" s="194"/>
      <c r="G133" s="206" t="s">
        <v>8506</v>
      </c>
      <c r="H133" s="179"/>
      <c r="I133" s="179"/>
      <c r="J133" s="206" t="s">
        <v>8507</v>
      </c>
      <c r="K133" s="214" t="s">
        <v>80</v>
      </c>
      <c r="L133" s="209"/>
      <c r="M133" s="178"/>
    </row>
    <row r="134" spans="1:13" s="7" customFormat="1" ht="44.1" customHeight="1" x14ac:dyDescent="0.15">
      <c r="A134" s="193"/>
      <c r="B134" s="194"/>
      <c r="C134" s="177"/>
      <c r="D134" s="194"/>
      <c r="E134" s="180"/>
      <c r="F134" s="194"/>
      <c r="G134" s="206" t="s">
        <v>4061</v>
      </c>
      <c r="H134" s="179"/>
      <c r="I134" s="179"/>
      <c r="J134" s="206" t="s">
        <v>8508</v>
      </c>
      <c r="K134" s="209"/>
      <c r="L134" s="209"/>
      <c r="M134" s="178"/>
    </row>
    <row r="135" spans="1:13" s="7" customFormat="1" ht="44.1" customHeight="1" x14ac:dyDescent="0.15">
      <c r="A135" s="193"/>
      <c r="B135" s="194"/>
      <c r="C135" s="177"/>
      <c r="D135" s="194"/>
      <c r="E135" s="197"/>
      <c r="F135" s="198"/>
      <c r="G135" s="206" t="s">
        <v>4065</v>
      </c>
      <c r="H135" s="179"/>
      <c r="I135" s="179"/>
      <c r="J135" s="206" t="s">
        <v>8509</v>
      </c>
      <c r="K135" s="209"/>
      <c r="L135" s="209"/>
      <c r="M135" s="178"/>
    </row>
    <row r="136" spans="1:13" s="7" customFormat="1" ht="44.1" customHeight="1" x14ac:dyDescent="0.15">
      <c r="A136" s="193"/>
      <c r="B136" s="194"/>
      <c r="C136" s="177"/>
      <c r="D136" s="194"/>
      <c r="E136" s="185" t="s">
        <v>6</v>
      </c>
      <c r="F136" s="204" t="s">
        <v>4075</v>
      </c>
      <c r="G136" s="206" t="s">
        <v>4076</v>
      </c>
      <c r="H136" s="179"/>
      <c r="I136" s="179"/>
      <c r="J136" s="206" t="s">
        <v>8510</v>
      </c>
      <c r="K136" s="211"/>
      <c r="L136" s="209"/>
      <c r="M136" s="178"/>
    </row>
    <row r="137" spans="1:13" s="7" customFormat="1" ht="44.1" customHeight="1" x14ac:dyDescent="0.15">
      <c r="A137" s="193"/>
      <c r="B137" s="194"/>
      <c r="C137" s="177"/>
      <c r="D137" s="194"/>
      <c r="E137" s="185" t="s">
        <v>7</v>
      </c>
      <c r="F137" s="204" t="s">
        <v>4083</v>
      </c>
      <c r="G137" s="206" t="s">
        <v>4084</v>
      </c>
      <c r="H137" s="179"/>
      <c r="I137" s="179"/>
      <c r="J137" s="206" t="s">
        <v>8511</v>
      </c>
      <c r="K137" s="214" t="s">
        <v>85</v>
      </c>
      <c r="L137" s="209"/>
      <c r="M137" s="178"/>
    </row>
    <row r="138" spans="1:13" s="7" customFormat="1" ht="44.1" customHeight="1" x14ac:dyDescent="0.15">
      <c r="A138" s="193"/>
      <c r="B138" s="194"/>
      <c r="C138" s="177"/>
      <c r="D138" s="194"/>
      <c r="E138" s="171" t="s">
        <v>8</v>
      </c>
      <c r="F138" s="191" t="s">
        <v>2787</v>
      </c>
      <c r="G138" s="206" t="s">
        <v>2788</v>
      </c>
      <c r="H138" s="179"/>
      <c r="I138" s="179"/>
      <c r="J138" s="206" t="s">
        <v>8512</v>
      </c>
      <c r="K138" s="211"/>
      <c r="L138" s="209"/>
      <c r="M138" s="178"/>
    </row>
    <row r="139" spans="1:13" s="7" customFormat="1" ht="44.1" customHeight="1" x14ac:dyDescent="0.15">
      <c r="A139" s="193"/>
      <c r="B139" s="194"/>
      <c r="C139" s="177"/>
      <c r="D139" s="194"/>
      <c r="E139" s="197"/>
      <c r="F139" s="198"/>
      <c r="G139" s="206" t="s">
        <v>2790</v>
      </c>
      <c r="H139" s="179"/>
      <c r="I139" s="179"/>
      <c r="J139" s="206" t="s">
        <v>8513</v>
      </c>
      <c r="K139" s="212" t="s">
        <v>83</v>
      </c>
      <c r="L139" s="209"/>
      <c r="M139" s="178"/>
    </row>
    <row r="140" spans="1:13" s="7" customFormat="1" ht="32.1" customHeight="1" x14ac:dyDescent="0.15">
      <c r="A140" s="193"/>
      <c r="B140" s="194"/>
      <c r="C140" s="177"/>
      <c r="D140" s="194"/>
      <c r="E140" s="171" t="s">
        <v>9</v>
      </c>
      <c r="F140" s="191" t="s">
        <v>2792</v>
      </c>
      <c r="G140" s="206" t="s">
        <v>4098</v>
      </c>
      <c r="H140" s="179"/>
      <c r="I140" s="179"/>
      <c r="J140" s="206" t="s">
        <v>8514</v>
      </c>
      <c r="K140" s="214" t="s">
        <v>85</v>
      </c>
      <c r="L140" s="209"/>
      <c r="M140" s="178"/>
    </row>
    <row r="141" spans="1:13" s="7" customFormat="1" ht="44.1" customHeight="1" x14ac:dyDescent="0.15">
      <c r="A141" s="193"/>
      <c r="B141" s="194"/>
      <c r="C141" s="177"/>
      <c r="D141" s="194"/>
      <c r="E141" s="180"/>
      <c r="F141" s="194"/>
      <c r="G141" s="206" t="s">
        <v>2797</v>
      </c>
      <c r="H141" s="179"/>
      <c r="I141" s="179"/>
      <c r="J141" s="206" t="s">
        <v>8515</v>
      </c>
      <c r="K141" s="209"/>
      <c r="L141" s="209"/>
      <c r="M141" s="178"/>
    </row>
    <row r="142" spans="1:13" s="7" customFormat="1" ht="44.1" customHeight="1" x14ac:dyDescent="0.15">
      <c r="A142" s="193"/>
      <c r="B142" s="194"/>
      <c r="C142" s="177"/>
      <c r="D142" s="194"/>
      <c r="E142" s="180"/>
      <c r="F142" s="194"/>
      <c r="G142" s="206" t="s">
        <v>2795</v>
      </c>
      <c r="H142" s="179"/>
      <c r="I142" s="179"/>
      <c r="J142" s="206" t="s">
        <v>8516</v>
      </c>
      <c r="K142" s="211"/>
      <c r="L142" s="209"/>
      <c r="M142" s="178"/>
    </row>
    <row r="143" spans="1:13" s="7" customFormat="1" ht="56.1" customHeight="1" x14ac:dyDescent="0.15">
      <c r="A143" s="193"/>
      <c r="B143" s="194"/>
      <c r="C143" s="177"/>
      <c r="D143" s="194"/>
      <c r="E143" s="197"/>
      <c r="F143" s="198"/>
      <c r="G143" s="206" t="s">
        <v>8517</v>
      </c>
      <c r="H143" s="179"/>
      <c r="I143" s="179"/>
      <c r="J143" s="206" t="s">
        <v>8518</v>
      </c>
      <c r="K143" s="212" t="s">
        <v>2809</v>
      </c>
      <c r="L143" s="209"/>
      <c r="M143" s="178"/>
    </row>
    <row r="144" spans="1:13" s="7" customFormat="1" ht="44.1" customHeight="1" x14ac:dyDescent="0.15">
      <c r="A144" s="193"/>
      <c r="B144" s="194"/>
      <c r="C144" s="177"/>
      <c r="D144" s="194"/>
      <c r="E144" s="171" t="s">
        <v>11</v>
      </c>
      <c r="F144" s="191" t="s">
        <v>2801</v>
      </c>
      <c r="G144" s="206" t="s">
        <v>2802</v>
      </c>
      <c r="H144" s="179"/>
      <c r="I144" s="179"/>
      <c r="J144" s="206" t="s">
        <v>8519</v>
      </c>
      <c r="K144" s="214" t="s">
        <v>85</v>
      </c>
      <c r="L144" s="209"/>
      <c r="M144" s="178"/>
    </row>
    <row r="145" spans="1:13" s="7" customFormat="1" ht="32.1" customHeight="1" x14ac:dyDescent="0.15">
      <c r="A145" s="193"/>
      <c r="B145" s="194"/>
      <c r="C145" s="177"/>
      <c r="D145" s="194"/>
      <c r="E145" s="180"/>
      <c r="F145" s="194"/>
      <c r="G145" s="206" t="s">
        <v>8520</v>
      </c>
      <c r="H145" s="179"/>
      <c r="I145" s="179"/>
      <c r="J145" s="206" t="s">
        <v>8521</v>
      </c>
      <c r="K145" s="209"/>
      <c r="L145" s="209"/>
      <c r="M145" s="178"/>
    </row>
    <row r="146" spans="1:13" s="7" customFormat="1" ht="32.1" customHeight="1" x14ac:dyDescent="0.15">
      <c r="A146" s="193"/>
      <c r="B146" s="194"/>
      <c r="C146" s="177"/>
      <c r="D146" s="194"/>
      <c r="E146" s="180"/>
      <c r="F146" s="194"/>
      <c r="G146" s="206" t="s">
        <v>8522</v>
      </c>
      <c r="H146" s="179"/>
      <c r="I146" s="179"/>
      <c r="J146" s="206" t="s">
        <v>8523</v>
      </c>
      <c r="K146" s="209"/>
      <c r="L146" s="209"/>
      <c r="M146" s="178"/>
    </row>
    <row r="147" spans="1:13" s="7" customFormat="1" ht="32.1" customHeight="1" x14ac:dyDescent="0.15">
      <c r="A147" s="193"/>
      <c r="B147" s="194"/>
      <c r="C147" s="177"/>
      <c r="D147" s="194"/>
      <c r="E147" s="180"/>
      <c r="F147" s="194"/>
      <c r="G147" s="206" t="s">
        <v>8524</v>
      </c>
      <c r="H147" s="179"/>
      <c r="I147" s="179"/>
      <c r="J147" s="206" t="s">
        <v>8525</v>
      </c>
      <c r="K147" s="209"/>
      <c r="L147" s="209"/>
      <c r="M147" s="178"/>
    </row>
    <row r="148" spans="1:13" s="7" customFormat="1" ht="44.1" customHeight="1" x14ac:dyDescent="0.15">
      <c r="A148" s="193"/>
      <c r="B148" s="194"/>
      <c r="C148" s="177"/>
      <c r="D148" s="194"/>
      <c r="E148" s="180"/>
      <c r="F148" s="194"/>
      <c r="G148" s="206" t="s">
        <v>8526</v>
      </c>
      <c r="H148" s="179"/>
      <c r="I148" s="179"/>
      <c r="J148" s="206" t="s">
        <v>8527</v>
      </c>
      <c r="K148" s="211"/>
      <c r="L148" s="209"/>
      <c r="M148" s="178"/>
    </row>
    <row r="149" spans="1:13" ht="56.1" customHeight="1" x14ac:dyDescent="0.15">
      <c r="A149" s="193"/>
      <c r="B149" s="194"/>
      <c r="C149" s="177"/>
      <c r="D149" s="194"/>
      <c r="E149" s="180"/>
      <c r="F149" s="194"/>
      <c r="G149" s="206" t="s">
        <v>2807</v>
      </c>
      <c r="H149" s="179"/>
      <c r="I149" s="179"/>
      <c r="J149" s="206" t="s">
        <v>8528</v>
      </c>
      <c r="K149" s="214" t="s">
        <v>2809</v>
      </c>
      <c r="L149" s="209"/>
      <c r="M149" s="178"/>
    </row>
    <row r="150" spans="1:13" ht="44.1" customHeight="1" x14ac:dyDescent="0.15">
      <c r="A150" s="193"/>
      <c r="B150" s="194"/>
      <c r="C150" s="177"/>
      <c r="D150" s="194"/>
      <c r="E150" s="197"/>
      <c r="F150" s="198"/>
      <c r="G150" s="206" t="s">
        <v>8529</v>
      </c>
      <c r="H150" s="179"/>
      <c r="I150" s="179"/>
      <c r="J150" s="206" t="s">
        <v>8530</v>
      </c>
      <c r="K150" s="211"/>
      <c r="L150" s="209"/>
      <c r="M150" s="178"/>
    </row>
    <row r="151" spans="1:13" s="7" customFormat="1" ht="32.1" customHeight="1" x14ac:dyDescent="0.15">
      <c r="A151" s="193"/>
      <c r="B151" s="194"/>
      <c r="C151" s="177"/>
      <c r="D151" s="194"/>
      <c r="E151" s="171" t="s">
        <v>12</v>
      </c>
      <c r="F151" s="191" t="s">
        <v>2810</v>
      </c>
      <c r="G151" s="206" t="s">
        <v>2811</v>
      </c>
      <c r="H151" s="179"/>
      <c r="I151" s="179"/>
      <c r="J151" s="206" t="s">
        <v>8531</v>
      </c>
      <c r="K151" s="212" t="s">
        <v>85</v>
      </c>
      <c r="L151" s="209"/>
      <c r="M151" s="178"/>
    </row>
    <row r="152" spans="1:13" s="7" customFormat="1" ht="44.1" customHeight="1" x14ac:dyDescent="0.15">
      <c r="A152" s="193"/>
      <c r="B152" s="194"/>
      <c r="C152" s="177"/>
      <c r="D152" s="194"/>
      <c r="E152" s="180"/>
      <c r="F152" s="194"/>
      <c r="G152" s="206" t="s">
        <v>2813</v>
      </c>
      <c r="H152" s="179"/>
      <c r="I152" s="179"/>
      <c r="J152" s="206" t="s">
        <v>8532</v>
      </c>
      <c r="K152" s="214" t="s">
        <v>80</v>
      </c>
      <c r="L152" s="209"/>
      <c r="M152" s="178"/>
    </row>
    <row r="153" spans="1:13" s="7" customFormat="1" ht="32.1" customHeight="1" x14ac:dyDescent="0.15">
      <c r="A153" s="193"/>
      <c r="B153" s="194"/>
      <c r="C153" s="177"/>
      <c r="D153" s="194"/>
      <c r="E153" s="197"/>
      <c r="F153" s="198"/>
      <c r="G153" s="206" t="s">
        <v>8533</v>
      </c>
      <c r="H153" s="179"/>
      <c r="I153" s="179"/>
      <c r="J153" s="206" t="s">
        <v>8534</v>
      </c>
      <c r="K153" s="211"/>
      <c r="L153" s="209"/>
      <c r="M153" s="178"/>
    </row>
    <row r="154" spans="1:13" s="7" customFormat="1" ht="32.1" customHeight="1" x14ac:dyDescent="0.15">
      <c r="A154" s="193"/>
      <c r="B154" s="194"/>
      <c r="C154" s="177"/>
      <c r="D154" s="194"/>
      <c r="E154" s="185" t="s">
        <v>13</v>
      </c>
      <c r="F154" s="204" t="s">
        <v>2821</v>
      </c>
      <c r="G154" s="206" t="s">
        <v>2833</v>
      </c>
      <c r="H154" s="179"/>
      <c r="I154" s="179"/>
      <c r="J154" s="206" t="s">
        <v>8535</v>
      </c>
      <c r="K154" s="212" t="s">
        <v>85</v>
      </c>
      <c r="L154" s="209"/>
      <c r="M154" s="178"/>
    </row>
    <row r="155" spans="1:13" s="7" customFormat="1" ht="44.1" customHeight="1" x14ac:dyDescent="0.15">
      <c r="A155" s="193"/>
      <c r="B155" s="194"/>
      <c r="C155" s="177"/>
      <c r="D155" s="194"/>
      <c r="E155" s="185" t="s">
        <v>20</v>
      </c>
      <c r="F155" s="204" t="s">
        <v>2843</v>
      </c>
      <c r="G155" s="206" t="s">
        <v>4144</v>
      </c>
      <c r="H155" s="179"/>
      <c r="I155" s="179"/>
      <c r="J155" s="206" t="s">
        <v>4144</v>
      </c>
      <c r="K155" s="212" t="s">
        <v>2840</v>
      </c>
      <c r="L155" s="209"/>
      <c r="M155" s="178"/>
    </row>
    <row r="156" spans="1:13" s="7" customFormat="1" ht="44.1" customHeight="1" x14ac:dyDescent="0.15">
      <c r="A156" s="193"/>
      <c r="B156" s="194"/>
      <c r="C156" s="177"/>
      <c r="D156" s="194"/>
      <c r="E156" s="171" t="s">
        <v>24</v>
      </c>
      <c r="F156" s="191" t="s">
        <v>104</v>
      </c>
      <c r="G156" s="206" t="s">
        <v>2845</v>
      </c>
      <c r="H156" s="179"/>
      <c r="I156" s="179"/>
      <c r="J156" s="206" t="s">
        <v>8536</v>
      </c>
      <c r="K156" s="214" t="s">
        <v>85</v>
      </c>
      <c r="L156" s="209"/>
      <c r="M156" s="178"/>
    </row>
    <row r="157" spans="1:13" s="7" customFormat="1" ht="44.1" customHeight="1" x14ac:dyDescent="0.15">
      <c r="A157" s="193"/>
      <c r="B157" s="194"/>
      <c r="C157" s="177"/>
      <c r="D157" s="194"/>
      <c r="E157" s="197"/>
      <c r="F157" s="198"/>
      <c r="G157" s="206" t="s">
        <v>8537</v>
      </c>
      <c r="H157" s="179"/>
      <c r="I157" s="179"/>
      <c r="J157" s="206" t="s">
        <v>8538</v>
      </c>
      <c r="K157" s="209"/>
      <c r="L157" s="209"/>
      <c r="M157" s="178"/>
    </row>
    <row r="158" spans="1:13" s="7" customFormat="1" ht="44.1" customHeight="1" x14ac:dyDescent="0.15">
      <c r="A158" s="193"/>
      <c r="B158" s="194"/>
      <c r="C158" s="177"/>
      <c r="D158" s="194"/>
      <c r="E158" s="171" t="s">
        <v>25</v>
      </c>
      <c r="F158" s="191" t="s">
        <v>105</v>
      </c>
      <c r="G158" s="206" t="s">
        <v>2847</v>
      </c>
      <c r="H158" s="179"/>
      <c r="I158" s="179"/>
      <c r="J158" s="206" t="s">
        <v>8539</v>
      </c>
      <c r="K158" s="209"/>
      <c r="L158" s="209"/>
      <c r="M158" s="178"/>
    </row>
    <row r="159" spans="1:13" s="7" customFormat="1" ht="44.1" customHeight="1" x14ac:dyDescent="0.15">
      <c r="A159" s="193"/>
      <c r="B159" s="194"/>
      <c r="C159" s="177"/>
      <c r="D159" s="194"/>
      <c r="E159" s="180"/>
      <c r="F159" s="194"/>
      <c r="G159" s="206" t="s">
        <v>5130</v>
      </c>
      <c r="H159" s="179"/>
      <c r="I159" s="179"/>
      <c r="J159" s="206" t="s">
        <v>8540</v>
      </c>
      <c r="K159" s="209"/>
      <c r="L159" s="209"/>
      <c r="M159" s="178"/>
    </row>
    <row r="160" spans="1:13" s="7" customFormat="1" ht="32.1" customHeight="1" x14ac:dyDescent="0.15">
      <c r="A160" s="193"/>
      <c r="B160" s="194"/>
      <c r="C160" s="184"/>
      <c r="D160" s="198"/>
      <c r="E160" s="197"/>
      <c r="F160" s="198"/>
      <c r="G160" s="206" t="s">
        <v>5132</v>
      </c>
      <c r="H160" s="179"/>
      <c r="I160" s="189"/>
      <c r="J160" s="206" t="s">
        <v>8541</v>
      </c>
      <c r="K160" s="211"/>
      <c r="L160" s="211"/>
      <c r="M160" s="187"/>
    </row>
    <row r="161" spans="1:13" s="7" customFormat="1" ht="44.1" customHeight="1" x14ac:dyDescent="0.15">
      <c r="A161" s="193"/>
      <c r="B161" s="194"/>
      <c r="C161" s="202">
        <v>4</v>
      </c>
      <c r="D161" s="191" t="s">
        <v>410</v>
      </c>
      <c r="E161" s="171" t="s">
        <v>5</v>
      </c>
      <c r="F161" s="191" t="s">
        <v>2849</v>
      </c>
      <c r="G161" s="206" t="s">
        <v>2850</v>
      </c>
      <c r="H161" s="179"/>
      <c r="I161" s="173" t="s">
        <v>8542</v>
      </c>
      <c r="J161" s="206" t="s">
        <v>8543</v>
      </c>
      <c r="K161" s="206" t="s">
        <v>85</v>
      </c>
      <c r="L161" s="173" t="s">
        <v>17</v>
      </c>
      <c r="M161" s="174" t="s">
        <v>16</v>
      </c>
    </row>
    <row r="162" spans="1:13" s="7" customFormat="1" ht="44.1" customHeight="1" x14ac:dyDescent="0.15">
      <c r="A162" s="193"/>
      <c r="B162" s="194"/>
      <c r="C162" s="177"/>
      <c r="D162" s="194"/>
      <c r="E162" s="197"/>
      <c r="F162" s="198"/>
      <c r="G162" s="206" t="s">
        <v>8544</v>
      </c>
      <c r="H162" s="179"/>
      <c r="I162" s="179"/>
      <c r="J162" s="206" t="s">
        <v>8545</v>
      </c>
      <c r="K162" s="212" t="s">
        <v>32</v>
      </c>
      <c r="L162" s="209"/>
      <c r="M162" s="178"/>
    </row>
    <row r="163" spans="1:13" s="7" customFormat="1" ht="44.1" customHeight="1" x14ac:dyDescent="0.15">
      <c r="A163" s="193"/>
      <c r="B163" s="194"/>
      <c r="C163" s="177"/>
      <c r="D163" s="194"/>
      <c r="E163" s="171" t="s">
        <v>6</v>
      </c>
      <c r="F163" s="191" t="s">
        <v>2851</v>
      </c>
      <c r="G163" s="206" t="s">
        <v>8546</v>
      </c>
      <c r="H163" s="179"/>
      <c r="I163" s="179"/>
      <c r="J163" s="206" t="s">
        <v>8547</v>
      </c>
      <c r="K163" s="173" t="s">
        <v>85</v>
      </c>
      <c r="L163" s="179"/>
      <c r="M163" s="178"/>
    </row>
    <row r="164" spans="1:13" s="7" customFormat="1" ht="44.1" customHeight="1" x14ac:dyDescent="0.15">
      <c r="A164" s="201"/>
      <c r="B164" s="198"/>
      <c r="C164" s="184"/>
      <c r="D164" s="198"/>
      <c r="E164" s="197"/>
      <c r="F164" s="198"/>
      <c r="G164" s="206" t="s">
        <v>2852</v>
      </c>
      <c r="H164" s="189"/>
      <c r="I164" s="189"/>
      <c r="J164" s="206" t="s">
        <v>8548</v>
      </c>
      <c r="K164" s="189"/>
      <c r="L164" s="189"/>
      <c r="M164" s="187"/>
    </row>
    <row r="165" spans="1:13" s="7" customFormat="1" ht="32.1" customHeight="1" x14ac:dyDescent="0.15">
      <c r="A165" s="190">
        <v>54</v>
      </c>
      <c r="B165" s="191" t="s">
        <v>411</v>
      </c>
      <c r="C165" s="202">
        <v>1</v>
      </c>
      <c r="D165" s="191" t="s">
        <v>412</v>
      </c>
      <c r="E165" s="185" t="s">
        <v>5</v>
      </c>
      <c r="F165" s="204" t="s">
        <v>2853</v>
      </c>
      <c r="G165" s="206" t="s">
        <v>106</v>
      </c>
      <c r="H165" s="173" t="s">
        <v>4172</v>
      </c>
      <c r="I165" s="173" t="s">
        <v>4173</v>
      </c>
      <c r="J165" s="206" t="s">
        <v>8549</v>
      </c>
      <c r="K165" s="173" t="s">
        <v>85</v>
      </c>
      <c r="L165" s="173" t="s">
        <v>17</v>
      </c>
      <c r="M165" s="174" t="s">
        <v>16</v>
      </c>
    </row>
    <row r="166" spans="1:13" s="7" customFormat="1" ht="32.1" customHeight="1" x14ac:dyDescent="0.15">
      <c r="A166" s="193"/>
      <c r="B166" s="194"/>
      <c r="C166" s="177"/>
      <c r="D166" s="194"/>
      <c r="E166" s="185" t="s">
        <v>6</v>
      </c>
      <c r="F166" s="204" t="s">
        <v>2854</v>
      </c>
      <c r="G166" s="206" t="s">
        <v>2855</v>
      </c>
      <c r="H166" s="179"/>
      <c r="I166" s="179"/>
      <c r="J166" s="206" t="s">
        <v>8550</v>
      </c>
      <c r="K166" s="179"/>
      <c r="L166" s="179"/>
      <c r="M166" s="178"/>
    </row>
    <row r="167" spans="1:13" s="7" customFormat="1" ht="32.1" customHeight="1" x14ac:dyDescent="0.15">
      <c r="A167" s="193"/>
      <c r="B167" s="194"/>
      <c r="C167" s="177"/>
      <c r="D167" s="194"/>
      <c r="E167" s="171" t="s">
        <v>7</v>
      </c>
      <c r="F167" s="191" t="s">
        <v>2857</v>
      </c>
      <c r="G167" s="206" t="s">
        <v>107</v>
      </c>
      <c r="H167" s="179"/>
      <c r="I167" s="179"/>
      <c r="J167" s="206" t="s">
        <v>8551</v>
      </c>
      <c r="K167" s="189"/>
      <c r="L167" s="179"/>
      <c r="M167" s="178"/>
    </row>
    <row r="168" spans="1:13" s="7" customFormat="1" ht="44.1" customHeight="1" x14ac:dyDescent="0.15">
      <c r="A168" s="193"/>
      <c r="B168" s="194"/>
      <c r="C168" s="177"/>
      <c r="D168" s="194"/>
      <c r="E168" s="197"/>
      <c r="F168" s="198"/>
      <c r="G168" s="206" t="s">
        <v>2858</v>
      </c>
      <c r="H168" s="179"/>
      <c r="I168" s="179"/>
      <c r="J168" s="206" t="s">
        <v>8552</v>
      </c>
      <c r="K168" s="206" t="s">
        <v>2840</v>
      </c>
      <c r="L168" s="179"/>
      <c r="M168" s="178"/>
    </row>
    <row r="169" spans="1:13" s="7" customFormat="1" ht="32.1" customHeight="1" x14ac:dyDescent="0.15">
      <c r="A169" s="193"/>
      <c r="B169" s="194"/>
      <c r="C169" s="177"/>
      <c r="D169" s="194"/>
      <c r="E169" s="185" t="s">
        <v>8</v>
      </c>
      <c r="F169" s="204" t="s">
        <v>2860</v>
      </c>
      <c r="G169" s="206" t="s">
        <v>108</v>
      </c>
      <c r="H169" s="179"/>
      <c r="I169" s="179"/>
      <c r="J169" s="206" t="s">
        <v>8553</v>
      </c>
      <c r="K169" s="212" t="s">
        <v>83</v>
      </c>
      <c r="L169" s="209"/>
      <c r="M169" s="178"/>
    </row>
    <row r="170" spans="1:13" s="7" customFormat="1" ht="32.1" customHeight="1" x14ac:dyDescent="0.15">
      <c r="A170" s="193"/>
      <c r="B170" s="194"/>
      <c r="C170" s="177"/>
      <c r="D170" s="194"/>
      <c r="E170" s="185" t="s">
        <v>9</v>
      </c>
      <c r="F170" s="204" t="s">
        <v>2862</v>
      </c>
      <c r="G170" s="206" t="s">
        <v>109</v>
      </c>
      <c r="H170" s="179"/>
      <c r="I170" s="179"/>
      <c r="J170" s="206" t="s">
        <v>8554</v>
      </c>
      <c r="K170" s="173" t="s">
        <v>85</v>
      </c>
      <c r="L170" s="179"/>
      <c r="M170" s="178"/>
    </row>
    <row r="171" spans="1:13" s="7" customFormat="1" ht="32.1" customHeight="1" x14ac:dyDescent="0.15">
      <c r="A171" s="193"/>
      <c r="B171" s="194"/>
      <c r="C171" s="177"/>
      <c r="D171" s="194"/>
      <c r="E171" s="185" t="s">
        <v>11</v>
      </c>
      <c r="F171" s="204" t="s">
        <v>2863</v>
      </c>
      <c r="G171" s="206" t="s">
        <v>110</v>
      </c>
      <c r="H171" s="179"/>
      <c r="I171" s="179"/>
      <c r="J171" s="206" t="s">
        <v>8555</v>
      </c>
      <c r="K171" s="179"/>
      <c r="L171" s="179"/>
      <c r="M171" s="178"/>
    </row>
    <row r="172" spans="1:13" s="7" customFormat="1" ht="32.1" customHeight="1" x14ac:dyDescent="0.15">
      <c r="A172" s="193"/>
      <c r="B172" s="194"/>
      <c r="C172" s="177"/>
      <c r="D172" s="194"/>
      <c r="E172" s="185" t="s">
        <v>12</v>
      </c>
      <c r="F172" s="204" t="s">
        <v>2864</v>
      </c>
      <c r="G172" s="206" t="s">
        <v>111</v>
      </c>
      <c r="H172" s="179"/>
      <c r="I172" s="179"/>
      <c r="J172" s="206" t="s">
        <v>8556</v>
      </c>
      <c r="K172" s="179"/>
      <c r="L172" s="179"/>
      <c r="M172" s="178"/>
    </row>
    <row r="173" spans="1:13" s="7" customFormat="1" ht="44.1" customHeight="1" x14ac:dyDescent="0.15">
      <c r="A173" s="193"/>
      <c r="B173" s="194"/>
      <c r="C173" s="177"/>
      <c r="D173" s="194"/>
      <c r="E173" s="185" t="s">
        <v>13</v>
      </c>
      <c r="F173" s="204" t="s">
        <v>4197</v>
      </c>
      <c r="G173" s="206" t="s">
        <v>8557</v>
      </c>
      <c r="H173" s="179"/>
      <c r="I173" s="179"/>
      <c r="J173" s="206" t="s">
        <v>8558</v>
      </c>
      <c r="K173" s="189"/>
      <c r="L173" s="179"/>
      <c r="M173" s="178"/>
    </row>
    <row r="174" spans="1:13" ht="32.1" customHeight="1" x14ac:dyDescent="0.15">
      <c r="A174" s="193"/>
      <c r="B174" s="194"/>
      <c r="C174" s="177"/>
      <c r="D174" s="194"/>
      <c r="E174" s="185" t="s">
        <v>14</v>
      </c>
      <c r="F174" s="204" t="s">
        <v>112</v>
      </c>
      <c r="G174" s="206" t="s">
        <v>113</v>
      </c>
      <c r="H174" s="179"/>
      <c r="I174" s="179"/>
      <c r="J174" s="206" t="s">
        <v>8559</v>
      </c>
      <c r="K174" s="206" t="s">
        <v>85</v>
      </c>
      <c r="L174" s="179"/>
      <c r="M174" s="178"/>
    </row>
    <row r="175" spans="1:13" ht="68.099999999999994" customHeight="1" x14ac:dyDescent="0.15">
      <c r="A175" s="193"/>
      <c r="B175" s="194"/>
      <c r="C175" s="177"/>
      <c r="D175" s="194"/>
      <c r="E175" s="185" t="s">
        <v>24</v>
      </c>
      <c r="F175" s="204" t="s">
        <v>26</v>
      </c>
      <c r="G175" s="206" t="s">
        <v>280</v>
      </c>
      <c r="H175" s="179"/>
      <c r="I175" s="179"/>
      <c r="J175" s="206" t="s">
        <v>114</v>
      </c>
      <c r="K175" s="269" t="s">
        <v>2840</v>
      </c>
      <c r="L175" s="209"/>
      <c r="M175" s="178"/>
    </row>
    <row r="176" spans="1:13" ht="44.1" customHeight="1" x14ac:dyDescent="0.15">
      <c r="A176" s="193"/>
      <c r="B176" s="194"/>
      <c r="C176" s="184"/>
      <c r="D176" s="198"/>
      <c r="E176" s="185" t="s">
        <v>25</v>
      </c>
      <c r="F176" s="204" t="s">
        <v>2874</v>
      </c>
      <c r="G176" s="206" t="s">
        <v>2875</v>
      </c>
      <c r="H176" s="179"/>
      <c r="I176" s="189"/>
      <c r="J176" s="206" t="s">
        <v>8560</v>
      </c>
      <c r="K176" s="212" t="s">
        <v>85</v>
      </c>
      <c r="L176" s="211"/>
      <c r="M176" s="187"/>
    </row>
    <row r="177" spans="1:13" ht="44.1" customHeight="1" x14ac:dyDescent="0.15">
      <c r="A177" s="193"/>
      <c r="B177" s="194"/>
      <c r="C177" s="202">
        <v>2</v>
      </c>
      <c r="D177" s="191" t="s">
        <v>418</v>
      </c>
      <c r="E177" s="185" t="s">
        <v>5</v>
      </c>
      <c r="F177" s="204" t="s">
        <v>2876</v>
      </c>
      <c r="G177" s="206" t="s">
        <v>115</v>
      </c>
      <c r="H177" s="179"/>
      <c r="I177" s="173" t="s">
        <v>4215</v>
      </c>
      <c r="J177" s="206" t="s">
        <v>8561</v>
      </c>
      <c r="K177" s="214" t="s">
        <v>85</v>
      </c>
      <c r="L177" s="173" t="s">
        <v>17</v>
      </c>
      <c r="M177" s="174" t="s">
        <v>16</v>
      </c>
    </row>
    <row r="178" spans="1:13" s="7" customFormat="1" ht="32.1" customHeight="1" x14ac:dyDescent="0.15">
      <c r="A178" s="193"/>
      <c r="B178" s="194"/>
      <c r="C178" s="177"/>
      <c r="D178" s="194"/>
      <c r="E178" s="185" t="s">
        <v>6</v>
      </c>
      <c r="F178" s="204" t="s">
        <v>2877</v>
      </c>
      <c r="G178" s="206" t="s">
        <v>2878</v>
      </c>
      <c r="H178" s="179"/>
      <c r="I178" s="179"/>
      <c r="J178" s="206" t="s">
        <v>8562</v>
      </c>
      <c r="K178" s="209"/>
      <c r="L178" s="209"/>
      <c r="M178" s="178"/>
    </row>
    <row r="179" spans="1:13" s="7" customFormat="1" ht="32.1" customHeight="1" x14ac:dyDescent="0.15">
      <c r="A179" s="193"/>
      <c r="B179" s="194"/>
      <c r="C179" s="177"/>
      <c r="D179" s="194"/>
      <c r="E179" s="171" t="s">
        <v>7</v>
      </c>
      <c r="F179" s="191" t="s">
        <v>2880</v>
      </c>
      <c r="G179" s="206" t="s">
        <v>116</v>
      </c>
      <c r="H179" s="179"/>
      <c r="I179" s="179"/>
      <c r="J179" s="206" t="s">
        <v>8563</v>
      </c>
      <c r="K179" s="211"/>
      <c r="L179" s="209"/>
      <c r="M179" s="178"/>
    </row>
    <row r="180" spans="1:13" s="7" customFormat="1" ht="44.1" customHeight="1" x14ac:dyDescent="0.15">
      <c r="A180" s="193"/>
      <c r="B180" s="194"/>
      <c r="C180" s="177"/>
      <c r="D180" s="194"/>
      <c r="E180" s="197"/>
      <c r="F180" s="198"/>
      <c r="G180" s="206" t="s">
        <v>2858</v>
      </c>
      <c r="H180" s="179"/>
      <c r="I180" s="179"/>
      <c r="J180" s="206" t="s">
        <v>2858</v>
      </c>
      <c r="K180" s="206" t="s">
        <v>2840</v>
      </c>
      <c r="L180" s="179"/>
      <c r="M180" s="178"/>
    </row>
    <row r="181" spans="1:13" s="7" customFormat="1" ht="44.1" customHeight="1" x14ac:dyDescent="0.15">
      <c r="A181" s="193"/>
      <c r="B181" s="194"/>
      <c r="C181" s="177"/>
      <c r="D181" s="194"/>
      <c r="E181" s="185" t="s">
        <v>9</v>
      </c>
      <c r="F181" s="204" t="s">
        <v>2883</v>
      </c>
      <c r="G181" s="206" t="s">
        <v>118</v>
      </c>
      <c r="H181" s="179"/>
      <c r="I181" s="179"/>
      <c r="J181" s="206" t="s">
        <v>8564</v>
      </c>
      <c r="K181" s="212" t="s">
        <v>85</v>
      </c>
      <c r="L181" s="209"/>
      <c r="M181" s="178"/>
    </row>
    <row r="182" spans="1:13" s="7" customFormat="1" ht="44.1" customHeight="1" x14ac:dyDescent="0.15">
      <c r="A182" s="193"/>
      <c r="B182" s="194"/>
      <c r="C182" s="177"/>
      <c r="D182" s="194"/>
      <c r="E182" s="185" t="s">
        <v>11</v>
      </c>
      <c r="F182" s="204" t="s">
        <v>2884</v>
      </c>
      <c r="G182" s="206" t="s">
        <v>119</v>
      </c>
      <c r="H182" s="179"/>
      <c r="I182" s="179"/>
      <c r="J182" s="206" t="s">
        <v>8565</v>
      </c>
      <c r="K182" s="206" t="s">
        <v>2840</v>
      </c>
      <c r="L182" s="209"/>
      <c r="M182" s="178"/>
    </row>
    <row r="183" spans="1:13" s="7" customFormat="1" ht="44.1" customHeight="1" x14ac:dyDescent="0.15">
      <c r="A183" s="193"/>
      <c r="B183" s="194"/>
      <c r="C183" s="177"/>
      <c r="D183" s="194"/>
      <c r="E183" s="185" t="s">
        <v>13</v>
      </c>
      <c r="F183" s="204" t="s">
        <v>2886</v>
      </c>
      <c r="G183" s="206" t="s">
        <v>8566</v>
      </c>
      <c r="H183" s="179"/>
      <c r="I183" s="179"/>
      <c r="J183" s="206" t="s">
        <v>8561</v>
      </c>
      <c r="K183" s="214" t="s">
        <v>85</v>
      </c>
      <c r="L183" s="209"/>
      <c r="M183" s="178"/>
    </row>
    <row r="184" spans="1:13" s="7" customFormat="1" ht="44.1" customHeight="1" x14ac:dyDescent="0.15">
      <c r="A184" s="193"/>
      <c r="B184" s="194"/>
      <c r="C184" s="177"/>
      <c r="D184" s="194"/>
      <c r="E184" s="171" t="s">
        <v>14</v>
      </c>
      <c r="F184" s="191" t="s">
        <v>2896</v>
      </c>
      <c r="G184" s="206" t="s">
        <v>121</v>
      </c>
      <c r="H184" s="179"/>
      <c r="I184" s="179"/>
      <c r="J184" s="206" t="s">
        <v>8567</v>
      </c>
      <c r="K184" s="211"/>
      <c r="L184" s="209"/>
      <c r="M184" s="178"/>
    </row>
    <row r="185" spans="1:13" s="7" customFormat="1" ht="44.1" customHeight="1" x14ac:dyDescent="0.15">
      <c r="A185" s="193"/>
      <c r="B185" s="194"/>
      <c r="C185" s="177"/>
      <c r="D185" s="194"/>
      <c r="E185" s="197"/>
      <c r="F185" s="198"/>
      <c r="G185" s="206" t="s">
        <v>8568</v>
      </c>
      <c r="H185" s="179"/>
      <c r="I185" s="179"/>
      <c r="J185" s="206" t="s">
        <v>8569</v>
      </c>
      <c r="K185" s="217" t="s">
        <v>2840</v>
      </c>
      <c r="L185" s="209"/>
      <c r="M185" s="178"/>
    </row>
    <row r="186" spans="1:13" s="7" customFormat="1" ht="56.1" customHeight="1" x14ac:dyDescent="0.15">
      <c r="A186" s="193"/>
      <c r="B186" s="194"/>
      <c r="C186" s="177"/>
      <c r="D186" s="194"/>
      <c r="E186" s="185" t="s">
        <v>20</v>
      </c>
      <c r="F186" s="204" t="s">
        <v>2897</v>
      </c>
      <c r="G186" s="206" t="s">
        <v>2898</v>
      </c>
      <c r="H186" s="179"/>
      <c r="I186" s="179"/>
      <c r="J186" s="206" t="s">
        <v>8570</v>
      </c>
      <c r="K186" s="240"/>
      <c r="L186" s="209"/>
      <c r="M186" s="178"/>
    </row>
    <row r="187" spans="1:13" s="7" customFormat="1" ht="68.099999999999994" customHeight="1" x14ac:dyDescent="0.15">
      <c r="A187" s="193"/>
      <c r="B187" s="194"/>
      <c r="C187" s="177"/>
      <c r="D187" s="194"/>
      <c r="E187" s="171" t="s">
        <v>24</v>
      </c>
      <c r="F187" s="191" t="s">
        <v>2899</v>
      </c>
      <c r="G187" s="206" t="s">
        <v>4247</v>
      </c>
      <c r="H187" s="179"/>
      <c r="I187" s="179"/>
      <c r="J187" s="206" t="s">
        <v>8571</v>
      </c>
      <c r="K187" s="268"/>
      <c r="L187" s="209"/>
      <c r="M187" s="178"/>
    </row>
    <row r="188" spans="1:13" s="7" customFormat="1" ht="116.1" customHeight="1" x14ac:dyDescent="0.15">
      <c r="A188" s="201"/>
      <c r="B188" s="198"/>
      <c r="C188" s="184"/>
      <c r="D188" s="198"/>
      <c r="E188" s="197"/>
      <c r="F188" s="198"/>
      <c r="G188" s="206" t="s">
        <v>264</v>
      </c>
      <c r="H188" s="189"/>
      <c r="I188" s="189"/>
      <c r="J188" s="206" t="s">
        <v>8572</v>
      </c>
      <c r="K188" s="212" t="s">
        <v>2873</v>
      </c>
      <c r="L188" s="211"/>
      <c r="M188" s="187"/>
    </row>
    <row r="189" spans="1:13" ht="44.1" customHeight="1" x14ac:dyDescent="0.15">
      <c r="A189" s="190">
        <v>55</v>
      </c>
      <c r="B189" s="191" t="s">
        <v>422</v>
      </c>
      <c r="C189" s="202">
        <v>1</v>
      </c>
      <c r="D189" s="191" t="s">
        <v>423</v>
      </c>
      <c r="E189" s="185" t="s">
        <v>5</v>
      </c>
      <c r="F189" s="204" t="s">
        <v>2901</v>
      </c>
      <c r="G189" s="181" t="s">
        <v>2902</v>
      </c>
      <c r="H189" s="174" t="s">
        <v>4252</v>
      </c>
      <c r="I189" s="174" t="s">
        <v>8573</v>
      </c>
      <c r="J189" s="181" t="s">
        <v>8574</v>
      </c>
      <c r="K189" s="206" t="s">
        <v>85</v>
      </c>
      <c r="L189" s="173" t="s">
        <v>17</v>
      </c>
      <c r="M189" s="174" t="s">
        <v>16</v>
      </c>
    </row>
    <row r="190" spans="1:13" ht="44.1" customHeight="1" x14ac:dyDescent="0.15">
      <c r="A190" s="193"/>
      <c r="B190" s="194"/>
      <c r="C190" s="177"/>
      <c r="D190" s="194"/>
      <c r="E190" s="171" t="s">
        <v>7</v>
      </c>
      <c r="F190" s="191" t="s">
        <v>6710</v>
      </c>
      <c r="G190" s="181" t="s">
        <v>6711</v>
      </c>
      <c r="H190" s="178"/>
      <c r="I190" s="178"/>
      <c r="J190" s="181" t="s">
        <v>8575</v>
      </c>
      <c r="K190" s="173" t="s">
        <v>85</v>
      </c>
      <c r="L190" s="189"/>
      <c r="M190" s="187"/>
    </row>
    <row r="191" spans="1:13" ht="56.1" customHeight="1" x14ac:dyDescent="0.15">
      <c r="A191" s="201"/>
      <c r="B191" s="198"/>
      <c r="C191" s="184"/>
      <c r="D191" s="198"/>
      <c r="E191" s="197"/>
      <c r="F191" s="198"/>
      <c r="G191" s="181" t="s">
        <v>8576</v>
      </c>
      <c r="H191" s="187"/>
      <c r="I191" s="187"/>
      <c r="J191" s="181" t="s">
        <v>8577</v>
      </c>
      <c r="K191" s="189"/>
      <c r="L191" s="206" t="s">
        <v>23</v>
      </c>
      <c r="M191" s="206" t="s">
        <v>8578</v>
      </c>
    </row>
    <row r="192" spans="1:13" ht="32.1" customHeight="1" x14ac:dyDescent="0.15">
      <c r="A192" s="190">
        <v>56</v>
      </c>
      <c r="B192" s="191" t="s">
        <v>2903</v>
      </c>
      <c r="C192" s="202">
        <v>1</v>
      </c>
      <c r="D192" s="191" t="s">
        <v>2903</v>
      </c>
      <c r="E192" s="185" t="s">
        <v>5</v>
      </c>
      <c r="F192" s="204" t="s">
        <v>2904</v>
      </c>
      <c r="G192" s="206" t="s">
        <v>2905</v>
      </c>
      <c r="H192" s="173" t="s">
        <v>4279</v>
      </c>
      <c r="I192" s="173" t="s">
        <v>4280</v>
      </c>
      <c r="J192" s="206" t="s">
        <v>8579</v>
      </c>
      <c r="K192" s="173" t="s">
        <v>85</v>
      </c>
      <c r="L192" s="173" t="s">
        <v>17</v>
      </c>
      <c r="M192" s="174" t="s">
        <v>16</v>
      </c>
    </row>
    <row r="193" spans="1:13" s="7" customFormat="1" ht="44.1" customHeight="1" x14ac:dyDescent="0.15">
      <c r="A193" s="193"/>
      <c r="B193" s="194"/>
      <c r="C193" s="177"/>
      <c r="D193" s="194"/>
      <c r="E193" s="185" t="s">
        <v>7</v>
      </c>
      <c r="F193" s="204" t="s">
        <v>4284</v>
      </c>
      <c r="G193" s="206" t="s">
        <v>4285</v>
      </c>
      <c r="H193" s="179"/>
      <c r="I193" s="179"/>
      <c r="J193" s="206" t="s">
        <v>8580</v>
      </c>
      <c r="K193" s="189"/>
      <c r="L193" s="179"/>
      <c r="M193" s="178"/>
    </row>
    <row r="194" spans="1:13" s="7" customFormat="1" ht="44.1" customHeight="1" x14ac:dyDescent="0.15">
      <c r="A194" s="193"/>
      <c r="B194" s="194"/>
      <c r="C194" s="177"/>
      <c r="D194" s="194"/>
      <c r="E194" s="185" t="s">
        <v>11</v>
      </c>
      <c r="F194" s="204" t="s">
        <v>8581</v>
      </c>
      <c r="G194" s="206" t="s">
        <v>8582</v>
      </c>
      <c r="H194" s="179"/>
      <c r="I194" s="179"/>
      <c r="J194" s="206" t="s">
        <v>8583</v>
      </c>
      <c r="K194" s="206" t="s">
        <v>32</v>
      </c>
      <c r="L194" s="179"/>
      <c r="M194" s="178"/>
    </row>
    <row r="195" spans="1:13" s="7" customFormat="1" ht="32.1" customHeight="1" x14ac:dyDescent="0.15">
      <c r="A195" s="193"/>
      <c r="B195" s="194"/>
      <c r="C195" s="177"/>
      <c r="D195" s="194"/>
      <c r="E195" s="171" t="s">
        <v>12</v>
      </c>
      <c r="F195" s="191" t="s">
        <v>4287</v>
      </c>
      <c r="G195" s="206" t="s">
        <v>5605</v>
      </c>
      <c r="H195" s="179"/>
      <c r="I195" s="179"/>
      <c r="J195" s="206" t="s">
        <v>8584</v>
      </c>
      <c r="K195" s="173" t="s">
        <v>85</v>
      </c>
      <c r="L195" s="179"/>
      <c r="M195" s="285"/>
    </row>
    <row r="196" spans="1:13" s="7" customFormat="1" ht="32.1" customHeight="1" x14ac:dyDescent="0.15">
      <c r="A196" s="193"/>
      <c r="B196" s="194"/>
      <c r="C196" s="177"/>
      <c r="D196" s="194"/>
      <c r="E196" s="180"/>
      <c r="F196" s="194"/>
      <c r="G196" s="206" t="s">
        <v>8585</v>
      </c>
      <c r="H196" s="179"/>
      <c r="I196" s="179"/>
      <c r="J196" s="206" t="s">
        <v>8586</v>
      </c>
      <c r="K196" s="189"/>
      <c r="L196" s="179"/>
      <c r="M196" s="285"/>
    </row>
    <row r="197" spans="1:13" s="7" customFormat="1" ht="32.1" customHeight="1" x14ac:dyDescent="0.15">
      <c r="A197" s="193"/>
      <c r="B197" s="194"/>
      <c r="C197" s="177"/>
      <c r="D197" s="194"/>
      <c r="E197" s="197"/>
      <c r="F197" s="198"/>
      <c r="G197" s="206" t="s">
        <v>8587</v>
      </c>
      <c r="H197" s="179"/>
      <c r="I197" s="179"/>
      <c r="J197" s="206" t="s">
        <v>8588</v>
      </c>
      <c r="K197" s="206" t="s">
        <v>80</v>
      </c>
      <c r="L197" s="179"/>
      <c r="M197" s="178"/>
    </row>
    <row r="198" spans="1:13" s="7" customFormat="1" ht="44.1" customHeight="1" x14ac:dyDescent="0.15">
      <c r="A198" s="193"/>
      <c r="B198" s="194"/>
      <c r="C198" s="184"/>
      <c r="D198" s="198"/>
      <c r="E198" s="185" t="s">
        <v>13</v>
      </c>
      <c r="F198" s="204" t="s">
        <v>4292</v>
      </c>
      <c r="G198" s="206" t="s">
        <v>8589</v>
      </c>
      <c r="H198" s="179"/>
      <c r="I198" s="189"/>
      <c r="J198" s="206" t="s">
        <v>8590</v>
      </c>
      <c r="K198" s="206" t="s">
        <v>7374</v>
      </c>
      <c r="L198" s="189"/>
      <c r="M198" s="187"/>
    </row>
    <row r="199" spans="1:13" s="7" customFormat="1" ht="44.1" customHeight="1" x14ac:dyDescent="0.15">
      <c r="A199" s="193"/>
      <c r="B199" s="194"/>
      <c r="C199" s="242">
        <v>2</v>
      </c>
      <c r="D199" s="204" t="s">
        <v>4295</v>
      </c>
      <c r="E199" s="185" t="s">
        <v>5</v>
      </c>
      <c r="F199" s="204" t="s">
        <v>4296</v>
      </c>
      <c r="G199" s="206" t="s">
        <v>5212</v>
      </c>
      <c r="H199" s="179"/>
      <c r="I199" s="206" t="s">
        <v>4298</v>
      </c>
      <c r="J199" s="206" t="s">
        <v>8591</v>
      </c>
      <c r="K199" s="206" t="s">
        <v>85</v>
      </c>
      <c r="L199" s="206" t="s">
        <v>17</v>
      </c>
      <c r="M199" s="181" t="s">
        <v>16</v>
      </c>
    </row>
    <row r="200" spans="1:13" s="7" customFormat="1" ht="32.1" customHeight="1" x14ac:dyDescent="0.15">
      <c r="A200" s="193"/>
      <c r="B200" s="194"/>
      <c r="C200" s="202">
        <v>4</v>
      </c>
      <c r="D200" s="191" t="s">
        <v>351</v>
      </c>
      <c r="E200" s="185" t="s">
        <v>5</v>
      </c>
      <c r="F200" s="204" t="s">
        <v>28</v>
      </c>
      <c r="G200" s="206" t="s">
        <v>8592</v>
      </c>
      <c r="H200" s="179"/>
      <c r="I200" s="173" t="s">
        <v>4305</v>
      </c>
      <c r="J200" s="206" t="s">
        <v>8593</v>
      </c>
      <c r="K200" s="206" t="s">
        <v>85</v>
      </c>
      <c r="L200" s="173" t="s">
        <v>17</v>
      </c>
      <c r="M200" s="174" t="s">
        <v>16</v>
      </c>
    </row>
    <row r="201" spans="1:13" s="7" customFormat="1" ht="44.1" customHeight="1" x14ac:dyDescent="0.15">
      <c r="A201" s="193"/>
      <c r="B201" s="194"/>
      <c r="C201" s="177"/>
      <c r="D201" s="194"/>
      <c r="E201" s="171" t="s">
        <v>7</v>
      </c>
      <c r="F201" s="191" t="s">
        <v>4309</v>
      </c>
      <c r="G201" s="206" t="s">
        <v>8594</v>
      </c>
      <c r="H201" s="179"/>
      <c r="I201" s="179"/>
      <c r="J201" s="206" t="s">
        <v>8595</v>
      </c>
      <c r="K201" s="206" t="s">
        <v>32</v>
      </c>
      <c r="L201" s="179"/>
      <c r="M201" s="178"/>
    </row>
    <row r="202" spans="1:13" s="7" customFormat="1" ht="32.1" customHeight="1" x14ac:dyDescent="0.15">
      <c r="A202" s="193"/>
      <c r="B202" s="194"/>
      <c r="C202" s="177"/>
      <c r="D202" s="194"/>
      <c r="E202" s="197"/>
      <c r="F202" s="198"/>
      <c r="G202" s="206" t="s">
        <v>8596</v>
      </c>
      <c r="H202" s="179"/>
      <c r="I202" s="179"/>
      <c r="J202" s="206" t="s">
        <v>8597</v>
      </c>
      <c r="K202" s="206" t="s">
        <v>140</v>
      </c>
      <c r="L202" s="179"/>
      <c r="M202" s="178"/>
    </row>
    <row r="203" spans="1:13" s="7" customFormat="1" ht="80.099999999999994" customHeight="1" x14ac:dyDescent="0.15">
      <c r="A203" s="201"/>
      <c r="B203" s="271"/>
      <c r="C203" s="184"/>
      <c r="D203" s="198"/>
      <c r="E203" s="185" t="s">
        <v>8</v>
      </c>
      <c r="F203" s="204" t="s">
        <v>2911</v>
      </c>
      <c r="G203" s="181" t="s">
        <v>2912</v>
      </c>
      <c r="H203" s="187"/>
      <c r="I203" s="187"/>
      <c r="J203" s="181" t="s">
        <v>8598</v>
      </c>
      <c r="K203" s="269" t="s">
        <v>2913</v>
      </c>
      <c r="L203" s="211"/>
      <c r="M203" s="187"/>
    </row>
    <row r="204" spans="1:13" s="7" customFormat="1" ht="44.1" customHeight="1" x14ac:dyDescent="0.15">
      <c r="A204" s="190">
        <v>57</v>
      </c>
      <c r="B204" s="191" t="s">
        <v>424</v>
      </c>
      <c r="C204" s="202">
        <v>1</v>
      </c>
      <c r="D204" s="191" t="s">
        <v>425</v>
      </c>
      <c r="E204" s="185" t="s">
        <v>5</v>
      </c>
      <c r="F204" s="204" t="s">
        <v>2914</v>
      </c>
      <c r="G204" s="181" t="s">
        <v>2915</v>
      </c>
      <c r="H204" s="174" t="s">
        <v>4320</v>
      </c>
      <c r="I204" s="174" t="s">
        <v>4321</v>
      </c>
      <c r="J204" s="181" t="s">
        <v>8599</v>
      </c>
      <c r="K204" s="206" t="s">
        <v>85</v>
      </c>
      <c r="L204" s="173" t="s">
        <v>17</v>
      </c>
      <c r="M204" s="174" t="s">
        <v>16</v>
      </c>
    </row>
    <row r="205" spans="1:13" s="7" customFormat="1" ht="44.1" customHeight="1" x14ac:dyDescent="0.15">
      <c r="A205" s="193"/>
      <c r="B205" s="194"/>
      <c r="C205" s="177"/>
      <c r="D205" s="194"/>
      <c r="E205" s="185" t="s">
        <v>6</v>
      </c>
      <c r="F205" s="204" t="s">
        <v>2917</v>
      </c>
      <c r="G205" s="181" t="s">
        <v>8600</v>
      </c>
      <c r="H205" s="178"/>
      <c r="I205" s="178"/>
      <c r="J205" s="181" t="s">
        <v>8601</v>
      </c>
      <c r="K205" s="173" t="s">
        <v>85</v>
      </c>
      <c r="L205" s="179"/>
      <c r="M205" s="178"/>
    </row>
    <row r="206" spans="1:13" ht="44.1" customHeight="1" x14ac:dyDescent="0.15">
      <c r="A206" s="193"/>
      <c r="B206" s="194"/>
      <c r="C206" s="177"/>
      <c r="D206" s="194"/>
      <c r="E206" s="185" t="s">
        <v>7</v>
      </c>
      <c r="F206" s="204" t="s">
        <v>8602</v>
      </c>
      <c r="G206" s="181" t="s">
        <v>8603</v>
      </c>
      <c r="H206" s="178"/>
      <c r="I206" s="178"/>
      <c r="J206" s="181" t="s">
        <v>8604</v>
      </c>
      <c r="K206" s="189"/>
      <c r="L206" s="179"/>
      <c r="M206" s="178"/>
    </row>
    <row r="207" spans="1:13" ht="44.1" customHeight="1" x14ac:dyDescent="0.15">
      <c r="A207" s="201"/>
      <c r="B207" s="198"/>
      <c r="C207" s="184"/>
      <c r="D207" s="198"/>
      <c r="E207" s="185" t="s">
        <v>9</v>
      </c>
      <c r="F207" s="204" t="s">
        <v>2925</v>
      </c>
      <c r="G207" s="181" t="s">
        <v>226</v>
      </c>
      <c r="H207" s="187"/>
      <c r="I207" s="187"/>
      <c r="J207" s="181" t="s">
        <v>8605</v>
      </c>
      <c r="K207" s="181" t="s">
        <v>265</v>
      </c>
      <c r="L207" s="189"/>
      <c r="M207" s="187"/>
    </row>
    <row r="208" spans="1:13" s="7" customFormat="1" ht="44.1" customHeight="1" x14ac:dyDescent="0.15">
      <c r="A208" s="270">
        <v>58</v>
      </c>
      <c r="B208" s="204" t="s">
        <v>8606</v>
      </c>
      <c r="C208" s="242">
        <v>2</v>
      </c>
      <c r="D208" s="204" t="s">
        <v>8607</v>
      </c>
      <c r="E208" s="171" t="s">
        <v>8</v>
      </c>
      <c r="F208" s="204" t="s">
        <v>8608</v>
      </c>
      <c r="G208" s="206" t="s">
        <v>8609</v>
      </c>
      <c r="H208" s="225" t="s">
        <v>8610</v>
      </c>
      <c r="I208" s="206" t="s">
        <v>8611</v>
      </c>
      <c r="J208" s="206" t="s">
        <v>8612</v>
      </c>
      <c r="K208" s="212" t="s">
        <v>32</v>
      </c>
      <c r="L208" s="206" t="s">
        <v>17</v>
      </c>
      <c r="M208" s="181" t="s">
        <v>16</v>
      </c>
    </row>
    <row r="209" spans="1:13" s="9" customFormat="1" ht="44.1" customHeight="1" x14ac:dyDescent="0.15">
      <c r="A209" s="219">
        <v>59</v>
      </c>
      <c r="B209" s="221" t="s">
        <v>426</v>
      </c>
      <c r="C209" s="301">
        <v>1</v>
      </c>
      <c r="D209" s="239" t="s">
        <v>355</v>
      </c>
      <c r="E209" s="238"/>
      <c r="F209" s="239" t="s">
        <v>4342</v>
      </c>
      <c r="G209" s="225" t="s">
        <v>8613</v>
      </c>
      <c r="H209" s="224" t="s">
        <v>4344</v>
      </c>
      <c r="I209" s="225" t="s">
        <v>4345</v>
      </c>
      <c r="J209" s="225" t="s">
        <v>8614</v>
      </c>
      <c r="K209" s="225" t="s">
        <v>85</v>
      </c>
      <c r="L209" s="225" t="s">
        <v>17</v>
      </c>
      <c r="M209" s="284" t="s">
        <v>16</v>
      </c>
    </row>
    <row r="210" spans="1:13" s="9" customFormat="1" ht="56.1" customHeight="1" x14ac:dyDescent="0.15">
      <c r="A210" s="227"/>
      <c r="B210" s="223"/>
      <c r="C210" s="220">
        <v>3</v>
      </c>
      <c r="D210" s="221" t="s">
        <v>427</v>
      </c>
      <c r="E210" s="238" t="s">
        <v>5</v>
      </c>
      <c r="F210" s="239" t="s">
        <v>2929</v>
      </c>
      <c r="G210" s="225" t="s">
        <v>8615</v>
      </c>
      <c r="H210" s="229"/>
      <c r="I210" s="224" t="s">
        <v>4347</v>
      </c>
      <c r="J210" s="225" t="s">
        <v>8616</v>
      </c>
      <c r="K210" s="272" t="s">
        <v>32</v>
      </c>
      <c r="L210" s="224" t="s">
        <v>17</v>
      </c>
      <c r="M210" s="273" t="s">
        <v>16</v>
      </c>
    </row>
    <row r="211" spans="1:13" s="9" customFormat="1" ht="44.1" customHeight="1" x14ac:dyDescent="0.15">
      <c r="A211" s="227"/>
      <c r="B211" s="223"/>
      <c r="C211" s="228"/>
      <c r="D211" s="223"/>
      <c r="E211" s="238" t="s">
        <v>7</v>
      </c>
      <c r="F211" s="239" t="s">
        <v>2935</v>
      </c>
      <c r="G211" s="225" t="s">
        <v>129</v>
      </c>
      <c r="H211" s="229"/>
      <c r="I211" s="229"/>
      <c r="J211" s="225" t="s">
        <v>8617</v>
      </c>
      <c r="K211" s="272" t="s">
        <v>85</v>
      </c>
      <c r="L211" s="235"/>
      <c r="M211" s="274"/>
    </row>
    <row r="212" spans="1:13" s="9" customFormat="1" ht="32.1" customHeight="1" x14ac:dyDescent="0.15">
      <c r="A212" s="227"/>
      <c r="B212" s="223"/>
      <c r="C212" s="228"/>
      <c r="D212" s="223"/>
      <c r="E212" s="238" t="s">
        <v>8</v>
      </c>
      <c r="F212" s="239" t="s">
        <v>2938</v>
      </c>
      <c r="G212" s="225" t="s">
        <v>2939</v>
      </c>
      <c r="H212" s="229"/>
      <c r="I212" s="229"/>
      <c r="J212" s="225" t="s">
        <v>8618</v>
      </c>
      <c r="K212" s="272" t="s">
        <v>83</v>
      </c>
      <c r="L212" s="235"/>
      <c r="M212" s="274"/>
    </row>
    <row r="213" spans="1:13" s="9" customFormat="1" ht="80.099999999999994" customHeight="1" x14ac:dyDescent="0.15">
      <c r="A213" s="227"/>
      <c r="B213" s="223"/>
      <c r="C213" s="228"/>
      <c r="D213" s="223"/>
      <c r="E213" s="171" t="s">
        <v>11</v>
      </c>
      <c r="F213" s="191" t="s">
        <v>2942</v>
      </c>
      <c r="G213" s="206" t="s">
        <v>228</v>
      </c>
      <c r="H213" s="179"/>
      <c r="I213" s="179"/>
      <c r="J213" s="206" t="s">
        <v>8619</v>
      </c>
      <c r="K213" s="275" t="s">
        <v>85</v>
      </c>
      <c r="L213" s="235"/>
      <c r="M213" s="274"/>
    </row>
    <row r="214" spans="1:13" s="9" customFormat="1" ht="32.1" customHeight="1" x14ac:dyDescent="0.15">
      <c r="A214" s="227"/>
      <c r="B214" s="223"/>
      <c r="C214" s="228"/>
      <c r="D214" s="223"/>
      <c r="E214" s="180"/>
      <c r="F214" s="194"/>
      <c r="G214" s="206" t="s">
        <v>2944</v>
      </c>
      <c r="H214" s="179"/>
      <c r="I214" s="179"/>
      <c r="J214" s="206" t="s">
        <v>8620</v>
      </c>
      <c r="K214" s="240"/>
      <c r="L214" s="235"/>
      <c r="M214" s="274"/>
    </row>
    <row r="215" spans="1:13" s="9" customFormat="1" ht="32.1" customHeight="1" x14ac:dyDescent="0.15">
      <c r="A215" s="227"/>
      <c r="B215" s="223"/>
      <c r="C215" s="228"/>
      <c r="D215" s="223"/>
      <c r="E215" s="180"/>
      <c r="F215" s="194"/>
      <c r="G215" s="206" t="s">
        <v>2946</v>
      </c>
      <c r="H215" s="179"/>
      <c r="I215" s="179"/>
      <c r="J215" s="206" t="s">
        <v>8621</v>
      </c>
      <c r="K215" s="240"/>
      <c r="L215" s="235"/>
      <c r="M215" s="274"/>
    </row>
    <row r="216" spans="1:13" s="9" customFormat="1" ht="32.1" customHeight="1" x14ac:dyDescent="0.15">
      <c r="A216" s="227"/>
      <c r="B216" s="223"/>
      <c r="C216" s="228"/>
      <c r="D216" s="223"/>
      <c r="E216" s="180"/>
      <c r="F216" s="194"/>
      <c r="G216" s="206" t="s">
        <v>4381</v>
      </c>
      <c r="H216" s="179"/>
      <c r="I216" s="179"/>
      <c r="J216" s="206" t="s">
        <v>4381</v>
      </c>
      <c r="K216" s="240"/>
      <c r="L216" s="235"/>
      <c r="M216" s="274"/>
    </row>
    <row r="217" spans="1:13" s="9" customFormat="1" ht="56.1" customHeight="1" x14ac:dyDescent="0.15">
      <c r="A217" s="227"/>
      <c r="B217" s="223"/>
      <c r="C217" s="228"/>
      <c r="D217" s="223"/>
      <c r="E217" s="180"/>
      <c r="F217" s="194"/>
      <c r="G217" s="206" t="s">
        <v>8622</v>
      </c>
      <c r="H217" s="179"/>
      <c r="I217" s="179"/>
      <c r="J217" s="206" t="s">
        <v>8623</v>
      </c>
      <c r="K217" s="240"/>
      <c r="L217" s="235"/>
      <c r="M217" s="274"/>
    </row>
    <row r="218" spans="1:13" s="9" customFormat="1" ht="44.1" customHeight="1" x14ac:dyDescent="0.15">
      <c r="A218" s="227"/>
      <c r="B218" s="223"/>
      <c r="C218" s="228"/>
      <c r="D218" s="223"/>
      <c r="E218" s="180"/>
      <c r="F218" s="194"/>
      <c r="G218" s="206" t="s">
        <v>2962</v>
      </c>
      <c r="H218" s="179"/>
      <c r="I218" s="179"/>
      <c r="J218" s="206" t="s">
        <v>8624</v>
      </c>
      <c r="K218" s="268"/>
      <c r="L218" s="235"/>
      <c r="M218" s="274"/>
    </row>
    <row r="219" spans="1:13" s="9" customFormat="1" ht="44.1" customHeight="1" x14ac:dyDescent="0.15">
      <c r="A219" s="227"/>
      <c r="B219" s="223"/>
      <c r="C219" s="228"/>
      <c r="D219" s="223"/>
      <c r="E219" s="180"/>
      <c r="F219" s="194"/>
      <c r="G219" s="206" t="s">
        <v>2966</v>
      </c>
      <c r="H219" s="179"/>
      <c r="I219" s="179"/>
      <c r="J219" s="206" t="s">
        <v>8625</v>
      </c>
      <c r="K219" s="269" t="s">
        <v>2968</v>
      </c>
      <c r="L219" s="235"/>
      <c r="M219" s="274"/>
    </row>
    <row r="220" spans="1:13" s="9" customFormat="1" ht="44.1" customHeight="1" x14ac:dyDescent="0.15">
      <c r="A220" s="227"/>
      <c r="B220" s="223"/>
      <c r="C220" s="228"/>
      <c r="D220" s="223"/>
      <c r="E220" s="180"/>
      <c r="F220" s="194"/>
      <c r="G220" s="206" t="s">
        <v>8626</v>
      </c>
      <c r="H220" s="179"/>
      <c r="I220" s="179"/>
      <c r="J220" s="206" t="s">
        <v>8627</v>
      </c>
      <c r="K220" s="269" t="s">
        <v>85</v>
      </c>
      <c r="L220" s="235"/>
      <c r="M220" s="274"/>
    </row>
    <row r="221" spans="1:13" s="9" customFormat="1" ht="44.1" customHeight="1" x14ac:dyDescent="0.15">
      <c r="A221" s="227"/>
      <c r="B221" s="223"/>
      <c r="C221" s="228"/>
      <c r="D221" s="223"/>
      <c r="E221" s="180"/>
      <c r="F221" s="194"/>
      <c r="G221" s="206" t="s">
        <v>8628</v>
      </c>
      <c r="H221" s="179"/>
      <c r="I221" s="179"/>
      <c r="J221" s="206" t="s">
        <v>8629</v>
      </c>
      <c r="K221" s="269" t="s">
        <v>2968</v>
      </c>
      <c r="L221" s="235"/>
      <c r="M221" s="274"/>
    </row>
    <row r="222" spans="1:13" s="9" customFormat="1" ht="44.1" customHeight="1" x14ac:dyDescent="0.15">
      <c r="A222" s="227"/>
      <c r="B222" s="223"/>
      <c r="C222" s="228"/>
      <c r="D222" s="223"/>
      <c r="E222" s="180"/>
      <c r="F222" s="194"/>
      <c r="G222" s="206" t="s">
        <v>8630</v>
      </c>
      <c r="H222" s="179"/>
      <c r="I222" s="179"/>
      <c r="J222" s="206" t="s">
        <v>8631</v>
      </c>
      <c r="K222" s="269" t="s">
        <v>85</v>
      </c>
      <c r="L222" s="235"/>
      <c r="M222" s="274"/>
    </row>
    <row r="223" spans="1:13" s="9" customFormat="1" ht="56.1" customHeight="1" x14ac:dyDescent="0.15">
      <c r="A223" s="227"/>
      <c r="B223" s="223"/>
      <c r="C223" s="228"/>
      <c r="D223" s="223"/>
      <c r="E223" s="180"/>
      <c r="F223" s="194"/>
      <c r="G223" s="206" t="s">
        <v>2971</v>
      </c>
      <c r="H223" s="179"/>
      <c r="I223" s="179"/>
      <c r="J223" s="206" t="s">
        <v>8632</v>
      </c>
      <c r="K223" s="217" t="s">
        <v>2970</v>
      </c>
      <c r="L223" s="235"/>
      <c r="M223" s="274"/>
    </row>
    <row r="224" spans="1:13" s="9" customFormat="1" ht="32.1" customHeight="1" x14ac:dyDescent="0.15">
      <c r="A224" s="227"/>
      <c r="B224" s="223"/>
      <c r="C224" s="228"/>
      <c r="D224" s="223"/>
      <c r="E224" s="180"/>
      <c r="F224" s="194"/>
      <c r="G224" s="206" t="s">
        <v>8633</v>
      </c>
      <c r="H224" s="179"/>
      <c r="I224" s="179"/>
      <c r="J224" s="206" t="s">
        <v>8633</v>
      </c>
      <c r="K224" s="268"/>
      <c r="L224" s="235"/>
      <c r="M224" s="274"/>
    </row>
    <row r="225" spans="1:13" s="9" customFormat="1" ht="44.1" customHeight="1" x14ac:dyDescent="0.15">
      <c r="A225" s="227"/>
      <c r="B225" s="223"/>
      <c r="C225" s="228"/>
      <c r="D225" s="223"/>
      <c r="E225" s="180"/>
      <c r="F225" s="194"/>
      <c r="G225" s="206" t="s">
        <v>2979</v>
      </c>
      <c r="H225" s="179"/>
      <c r="I225" s="179"/>
      <c r="J225" s="206" t="s">
        <v>2979</v>
      </c>
      <c r="K225" s="269" t="s">
        <v>266</v>
      </c>
      <c r="L225" s="235"/>
      <c r="M225" s="274"/>
    </row>
    <row r="226" spans="1:13" s="9" customFormat="1" ht="44.1" customHeight="1" x14ac:dyDescent="0.15">
      <c r="A226" s="227"/>
      <c r="B226" s="223"/>
      <c r="C226" s="228"/>
      <c r="D226" s="223"/>
      <c r="E226" s="180"/>
      <c r="F226" s="194"/>
      <c r="G226" s="206" t="s">
        <v>8634</v>
      </c>
      <c r="H226" s="179"/>
      <c r="I226" s="179"/>
      <c r="J226" s="206" t="s">
        <v>8635</v>
      </c>
      <c r="K226" s="269" t="s">
        <v>83</v>
      </c>
      <c r="L226" s="235"/>
      <c r="M226" s="274"/>
    </row>
    <row r="227" spans="1:13" s="9" customFormat="1" ht="56.1" customHeight="1" x14ac:dyDescent="0.15">
      <c r="A227" s="227"/>
      <c r="B227" s="223"/>
      <c r="C227" s="228"/>
      <c r="D227" s="223"/>
      <c r="E227" s="180"/>
      <c r="F227" s="194"/>
      <c r="G227" s="206" t="s">
        <v>131</v>
      </c>
      <c r="H227" s="179"/>
      <c r="I227" s="179"/>
      <c r="J227" s="206" t="s">
        <v>131</v>
      </c>
      <c r="K227" s="217" t="s">
        <v>2746</v>
      </c>
      <c r="L227" s="229"/>
      <c r="M227" s="274"/>
    </row>
    <row r="228" spans="1:13" s="9" customFormat="1" ht="44.1" customHeight="1" x14ac:dyDescent="0.15">
      <c r="A228" s="227"/>
      <c r="B228" s="223"/>
      <c r="C228" s="228"/>
      <c r="D228" s="223"/>
      <c r="E228" s="180"/>
      <c r="F228" s="194"/>
      <c r="G228" s="206" t="s">
        <v>2982</v>
      </c>
      <c r="H228" s="179"/>
      <c r="I228" s="179"/>
      <c r="J228" s="206" t="s">
        <v>8636</v>
      </c>
      <c r="K228" s="268"/>
      <c r="L228" s="229"/>
      <c r="M228" s="274"/>
    </row>
    <row r="229" spans="1:13" s="9" customFormat="1" ht="56.1" customHeight="1" x14ac:dyDescent="0.15">
      <c r="A229" s="227"/>
      <c r="B229" s="223"/>
      <c r="C229" s="228"/>
      <c r="D229" s="223"/>
      <c r="E229" s="180"/>
      <c r="F229" s="194"/>
      <c r="G229" s="206" t="s">
        <v>229</v>
      </c>
      <c r="H229" s="179"/>
      <c r="I229" s="179"/>
      <c r="J229" s="206" t="s">
        <v>8637</v>
      </c>
      <c r="K229" s="269" t="s">
        <v>2985</v>
      </c>
      <c r="L229" s="229"/>
      <c r="M229" s="274"/>
    </row>
    <row r="230" spans="1:13" s="9" customFormat="1" ht="56.1" customHeight="1" x14ac:dyDescent="0.15">
      <c r="A230" s="227"/>
      <c r="B230" s="223"/>
      <c r="C230" s="228"/>
      <c r="D230" s="223"/>
      <c r="E230" s="180"/>
      <c r="F230" s="194"/>
      <c r="G230" s="206" t="s">
        <v>8638</v>
      </c>
      <c r="H230" s="179"/>
      <c r="I230" s="179"/>
      <c r="J230" s="206" t="s">
        <v>8639</v>
      </c>
      <c r="K230" s="269" t="s">
        <v>32</v>
      </c>
      <c r="L230" s="229"/>
      <c r="M230" s="274"/>
    </row>
    <row r="231" spans="1:13" s="9" customFormat="1" ht="56.1" customHeight="1" x14ac:dyDescent="0.15">
      <c r="A231" s="227"/>
      <c r="B231" s="223"/>
      <c r="C231" s="228"/>
      <c r="D231" s="223"/>
      <c r="E231" s="180"/>
      <c r="F231" s="194"/>
      <c r="G231" s="206" t="s">
        <v>2986</v>
      </c>
      <c r="H231" s="179"/>
      <c r="I231" s="179"/>
      <c r="J231" s="206" t="s">
        <v>8640</v>
      </c>
      <c r="K231" s="269" t="s">
        <v>2985</v>
      </c>
      <c r="L231" s="235"/>
      <c r="M231" s="274"/>
    </row>
    <row r="232" spans="1:13" s="9" customFormat="1" ht="44.1" customHeight="1" x14ac:dyDescent="0.15">
      <c r="A232" s="227"/>
      <c r="B232" s="223"/>
      <c r="C232" s="228"/>
      <c r="D232" s="223"/>
      <c r="E232" s="180"/>
      <c r="F232" s="194"/>
      <c r="G232" s="206" t="s">
        <v>8641</v>
      </c>
      <c r="H232" s="179"/>
      <c r="I232" s="179"/>
      <c r="J232" s="206" t="s">
        <v>8642</v>
      </c>
      <c r="K232" s="269" t="s">
        <v>32</v>
      </c>
      <c r="L232" s="235"/>
      <c r="M232" s="274"/>
    </row>
    <row r="233" spans="1:13" s="9" customFormat="1" ht="56.1" customHeight="1" x14ac:dyDescent="0.15">
      <c r="A233" s="227"/>
      <c r="B233" s="223"/>
      <c r="C233" s="228"/>
      <c r="D233" s="223"/>
      <c r="E233" s="180"/>
      <c r="F233" s="194"/>
      <c r="G233" s="206" t="s">
        <v>2988</v>
      </c>
      <c r="H233" s="179"/>
      <c r="I233" s="179"/>
      <c r="J233" s="206" t="s">
        <v>8643</v>
      </c>
      <c r="K233" s="217" t="s">
        <v>2985</v>
      </c>
      <c r="L233" s="235"/>
      <c r="M233" s="274"/>
    </row>
    <row r="234" spans="1:13" s="9" customFormat="1" ht="44.1" customHeight="1" x14ac:dyDescent="0.15">
      <c r="A234" s="227"/>
      <c r="B234" s="223"/>
      <c r="C234" s="228"/>
      <c r="D234" s="223"/>
      <c r="E234" s="180"/>
      <c r="F234" s="194"/>
      <c r="G234" s="206" t="s">
        <v>2990</v>
      </c>
      <c r="H234" s="179"/>
      <c r="I234" s="179"/>
      <c r="J234" s="206" t="s">
        <v>8644</v>
      </c>
      <c r="K234" s="179"/>
      <c r="L234" s="235"/>
      <c r="M234" s="274"/>
    </row>
    <row r="235" spans="1:13" s="9" customFormat="1" ht="32.1" customHeight="1" x14ac:dyDescent="0.15">
      <c r="A235" s="227"/>
      <c r="B235" s="223"/>
      <c r="C235" s="228"/>
      <c r="D235" s="223"/>
      <c r="E235" s="180"/>
      <c r="F235" s="194"/>
      <c r="G235" s="206" t="s">
        <v>8645</v>
      </c>
      <c r="H235" s="179"/>
      <c r="I235" s="179"/>
      <c r="J235" s="206" t="s">
        <v>322</v>
      </c>
      <c r="K235" s="179"/>
      <c r="L235" s="235"/>
      <c r="M235" s="274"/>
    </row>
    <row r="236" spans="1:13" s="9" customFormat="1" ht="44.1" customHeight="1" x14ac:dyDescent="0.15">
      <c r="A236" s="227"/>
      <c r="B236" s="223"/>
      <c r="C236" s="228"/>
      <c r="D236" s="223"/>
      <c r="E236" s="180"/>
      <c r="F236" s="194"/>
      <c r="G236" s="206" t="s">
        <v>2998</v>
      </c>
      <c r="H236" s="179"/>
      <c r="I236" s="179"/>
      <c r="J236" s="206" t="s">
        <v>8646</v>
      </c>
      <c r="K236" s="189"/>
      <c r="L236" s="235"/>
      <c r="M236" s="274"/>
    </row>
    <row r="237" spans="1:13" s="9" customFormat="1" ht="56.1" customHeight="1" x14ac:dyDescent="0.15">
      <c r="A237" s="227"/>
      <c r="B237" s="223"/>
      <c r="C237" s="228"/>
      <c r="D237" s="223"/>
      <c r="E237" s="180"/>
      <c r="F237" s="194"/>
      <c r="G237" s="206" t="s">
        <v>8647</v>
      </c>
      <c r="H237" s="179"/>
      <c r="I237" s="179"/>
      <c r="J237" s="206" t="s">
        <v>8648</v>
      </c>
      <c r="K237" s="173" t="s">
        <v>3000</v>
      </c>
      <c r="L237" s="235"/>
      <c r="M237" s="274"/>
    </row>
    <row r="238" spans="1:13" s="9" customFormat="1" ht="44.1" customHeight="1" x14ac:dyDescent="0.15">
      <c r="A238" s="227"/>
      <c r="B238" s="223"/>
      <c r="C238" s="228"/>
      <c r="D238" s="223"/>
      <c r="E238" s="180"/>
      <c r="F238" s="194"/>
      <c r="G238" s="206" t="s">
        <v>321</v>
      </c>
      <c r="H238" s="179"/>
      <c r="I238" s="179"/>
      <c r="J238" s="206" t="s">
        <v>8649</v>
      </c>
      <c r="K238" s="189"/>
      <c r="L238" s="235"/>
      <c r="M238" s="274"/>
    </row>
    <row r="239" spans="1:13" s="9" customFormat="1" ht="56.1" customHeight="1" x14ac:dyDescent="0.15">
      <c r="A239" s="227"/>
      <c r="B239" s="223"/>
      <c r="C239" s="228"/>
      <c r="D239" s="223"/>
      <c r="E239" s="180"/>
      <c r="F239" s="194"/>
      <c r="G239" s="206" t="s">
        <v>3005</v>
      </c>
      <c r="H239" s="179"/>
      <c r="I239" s="179"/>
      <c r="J239" s="206" t="s">
        <v>8650</v>
      </c>
      <c r="K239" s="173" t="s">
        <v>3007</v>
      </c>
      <c r="L239" s="235"/>
      <c r="M239" s="274"/>
    </row>
    <row r="240" spans="1:13" s="9" customFormat="1" ht="44.1" customHeight="1" x14ac:dyDescent="0.15">
      <c r="A240" s="227"/>
      <c r="B240" s="223"/>
      <c r="C240" s="228"/>
      <c r="D240" s="223"/>
      <c r="E240" s="180"/>
      <c r="F240" s="194"/>
      <c r="G240" s="206" t="s">
        <v>3010</v>
      </c>
      <c r="H240" s="179"/>
      <c r="I240" s="179"/>
      <c r="J240" s="206" t="s">
        <v>8651</v>
      </c>
      <c r="K240" s="179"/>
      <c r="L240" s="235"/>
      <c r="M240" s="274"/>
    </row>
    <row r="241" spans="1:13" s="9" customFormat="1" ht="32.1" customHeight="1" x14ac:dyDescent="0.15">
      <c r="A241" s="227"/>
      <c r="B241" s="223"/>
      <c r="C241" s="228"/>
      <c r="D241" s="223"/>
      <c r="E241" s="180"/>
      <c r="F241" s="194"/>
      <c r="G241" s="206" t="s">
        <v>3014</v>
      </c>
      <c r="H241" s="179"/>
      <c r="I241" s="179"/>
      <c r="J241" s="206" t="s">
        <v>3014</v>
      </c>
      <c r="K241" s="189"/>
      <c r="L241" s="235"/>
      <c r="M241" s="274"/>
    </row>
    <row r="242" spans="1:13" s="9" customFormat="1" ht="56.1" customHeight="1" x14ac:dyDescent="0.15">
      <c r="A242" s="227"/>
      <c r="B242" s="223"/>
      <c r="C242" s="228"/>
      <c r="D242" s="223"/>
      <c r="E242" s="180"/>
      <c r="F242" s="194"/>
      <c r="G242" s="206" t="s">
        <v>3018</v>
      </c>
      <c r="H242" s="179"/>
      <c r="I242" s="179"/>
      <c r="J242" s="206" t="s">
        <v>8652</v>
      </c>
      <c r="K242" s="206" t="s">
        <v>3020</v>
      </c>
      <c r="L242" s="235"/>
      <c r="M242" s="274"/>
    </row>
    <row r="243" spans="1:13" s="9" customFormat="1" ht="56.1" customHeight="1" x14ac:dyDescent="0.15">
      <c r="A243" s="227"/>
      <c r="B243" s="223"/>
      <c r="C243" s="276"/>
      <c r="D243" s="232"/>
      <c r="E243" s="197"/>
      <c r="F243" s="198"/>
      <c r="G243" s="206" t="s">
        <v>3029</v>
      </c>
      <c r="H243" s="179"/>
      <c r="I243" s="189"/>
      <c r="J243" s="206" t="s">
        <v>8653</v>
      </c>
      <c r="K243" s="206" t="s">
        <v>3031</v>
      </c>
      <c r="L243" s="234"/>
      <c r="M243" s="277"/>
    </row>
    <row r="244" spans="1:13" s="7" customFormat="1" ht="44.1" customHeight="1" x14ac:dyDescent="0.15">
      <c r="A244" s="193"/>
      <c r="B244" s="194"/>
      <c r="C244" s="202">
        <v>7</v>
      </c>
      <c r="D244" s="191" t="s">
        <v>428</v>
      </c>
      <c r="E244" s="185" t="s">
        <v>5</v>
      </c>
      <c r="F244" s="204" t="s">
        <v>5225</v>
      </c>
      <c r="G244" s="206" t="s">
        <v>5226</v>
      </c>
      <c r="H244" s="179"/>
      <c r="I244" s="173" t="s">
        <v>4401</v>
      </c>
      <c r="J244" s="206" t="s">
        <v>8654</v>
      </c>
      <c r="K244" s="212" t="s">
        <v>85</v>
      </c>
      <c r="L244" s="173" t="s">
        <v>17</v>
      </c>
      <c r="M244" s="174" t="s">
        <v>16</v>
      </c>
    </row>
    <row r="245" spans="1:13" s="7" customFormat="1" ht="44.1" customHeight="1" x14ac:dyDescent="0.15">
      <c r="A245" s="193"/>
      <c r="B245" s="194"/>
      <c r="C245" s="177"/>
      <c r="D245" s="194"/>
      <c r="E245" s="185" t="s">
        <v>8</v>
      </c>
      <c r="F245" s="204" t="s">
        <v>3038</v>
      </c>
      <c r="G245" s="206" t="s">
        <v>3039</v>
      </c>
      <c r="H245" s="179"/>
      <c r="I245" s="179"/>
      <c r="J245" s="206" t="s">
        <v>8655</v>
      </c>
      <c r="K245" s="212" t="s">
        <v>85</v>
      </c>
      <c r="L245" s="209"/>
      <c r="M245" s="178"/>
    </row>
    <row r="246" spans="1:13" s="7" customFormat="1" ht="44.1" customHeight="1" x14ac:dyDescent="0.15">
      <c r="A246" s="193"/>
      <c r="B246" s="194"/>
      <c r="C246" s="177"/>
      <c r="D246" s="194"/>
      <c r="E246" s="185" t="s">
        <v>9</v>
      </c>
      <c r="F246" s="204" t="s">
        <v>3040</v>
      </c>
      <c r="G246" s="206" t="s">
        <v>3041</v>
      </c>
      <c r="H246" s="179"/>
      <c r="I246" s="179"/>
      <c r="J246" s="206" t="s">
        <v>8656</v>
      </c>
      <c r="K246" s="212" t="s">
        <v>83</v>
      </c>
      <c r="L246" s="209"/>
      <c r="M246" s="178"/>
    </row>
    <row r="247" spans="1:13" s="7" customFormat="1" ht="32.1" customHeight="1" x14ac:dyDescent="0.15">
      <c r="A247" s="201"/>
      <c r="B247" s="198"/>
      <c r="C247" s="184"/>
      <c r="D247" s="198"/>
      <c r="E247" s="185" t="s">
        <v>11</v>
      </c>
      <c r="F247" s="204" t="s">
        <v>3045</v>
      </c>
      <c r="G247" s="206" t="s">
        <v>3046</v>
      </c>
      <c r="H247" s="189"/>
      <c r="I247" s="189"/>
      <c r="J247" s="206" t="s">
        <v>8657</v>
      </c>
      <c r="K247" s="212" t="s">
        <v>379</v>
      </c>
      <c r="L247" s="211"/>
      <c r="M247" s="187"/>
    </row>
    <row r="248" spans="1:13" s="7" customFormat="1" ht="80.099999999999994" customHeight="1" x14ac:dyDescent="0.15">
      <c r="A248" s="190">
        <v>60</v>
      </c>
      <c r="B248" s="191" t="s">
        <v>430</v>
      </c>
      <c r="C248" s="202">
        <v>1</v>
      </c>
      <c r="D248" s="191" t="s">
        <v>430</v>
      </c>
      <c r="E248" s="185" t="s">
        <v>9</v>
      </c>
      <c r="F248" s="204" t="s">
        <v>8658</v>
      </c>
      <c r="G248" s="269" t="s">
        <v>136</v>
      </c>
      <c r="H248" s="173" t="s">
        <v>4426</v>
      </c>
      <c r="I248" s="173" t="s">
        <v>4427</v>
      </c>
      <c r="J248" s="269" t="s">
        <v>8659</v>
      </c>
      <c r="K248" s="212" t="s">
        <v>83</v>
      </c>
      <c r="L248" s="214" t="s">
        <v>22</v>
      </c>
      <c r="M248" s="174" t="s">
        <v>3053</v>
      </c>
    </row>
    <row r="249" spans="1:13" s="7" customFormat="1" ht="44.1" customHeight="1" x14ac:dyDescent="0.15">
      <c r="A249" s="193"/>
      <c r="B249" s="194"/>
      <c r="C249" s="184"/>
      <c r="D249" s="198"/>
      <c r="E249" s="185" t="s">
        <v>11</v>
      </c>
      <c r="F249" s="204" t="s">
        <v>8660</v>
      </c>
      <c r="G249" s="206" t="s">
        <v>8661</v>
      </c>
      <c r="H249" s="179"/>
      <c r="I249" s="189"/>
      <c r="J249" s="206" t="s">
        <v>8662</v>
      </c>
      <c r="K249" s="212" t="s">
        <v>32</v>
      </c>
      <c r="L249" s="209"/>
      <c r="M249" s="179"/>
    </row>
    <row r="250" spans="1:13" s="7" customFormat="1" ht="32.1" customHeight="1" x14ac:dyDescent="0.15">
      <c r="A250" s="193"/>
      <c r="B250" s="194"/>
      <c r="C250" s="202">
        <v>2</v>
      </c>
      <c r="D250" s="191" t="s">
        <v>4429</v>
      </c>
      <c r="E250" s="171" t="s">
        <v>5</v>
      </c>
      <c r="F250" s="191" t="s">
        <v>8663</v>
      </c>
      <c r="G250" s="206" t="s">
        <v>8664</v>
      </c>
      <c r="H250" s="179"/>
      <c r="I250" s="173" t="s">
        <v>4432</v>
      </c>
      <c r="J250" s="206" t="s">
        <v>8665</v>
      </c>
      <c r="K250" s="212" t="s">
        <v>85</v>
      </c>
      <c r="L250" s="209"/>
      <c r="M250" s="178"/>
    </row>
    <row r="251" spans="1:13" s="7" customFormat="1" ht="32.1" customHeight="1" x14ac:dyDescent="0.15">
      <c r="A251" s="193"/>
      <c r="B251" s="194"/>
      <c r="C251" s="184"/>
      <c r="D251" s="198"/>
      <c r="E251" s="197"/>
      <c r="F251" s="198"/>
      <c r="G251" s="206" t="s">
        <v>8666</v>
      </c>
      <c r="H251" s="179"/>
      <c r="I251" s="189"/>
      <c r="J251" s="206" t="s">
        <v>8667</v>
      </c>
      <c r="K251" s="212" t="s">
        <v>140</v>
      </c>
      <c r="L251" s="209"/>
      <c r="M251" s="178"/>
    </row>
    <row r="252" spans="1:13" s="7" customFormat="1" ht="56.1" customHeight="1" x14ac:dyDescent="0.15">
      <c r="A252" s="193"/>
      <c r="B252" s="194"/>
      <c r="C252" s="202">
        <v>3</v>
      </c>
      <c r="D252" s="191" t="s">
        <v>3050</v>
      </c>
      <c r="E252" s="171" t="s">
        <v>5</v>
      </c>
      <c r="F252" s="191" t="s">
        <v>3051</v>
      </c>
      <c r="G252" s="206" t="s">
        <v>3052</v>
      </c>
      <c r="H252" s="179"/>
      <c r="I252" s="173" t="s">
        <v>4434</v>
      </c>
      <c r="J252" s="206" t="s">
        <v>8668</v>
      </c>
      <c r="K252" s="214" t="s">
        <v>85</v>
      </c>
      <c r="L252" s="209"/>
      <c r="M252" s="178"/>
    </row>
    <row r="253" spans="1:13" s="7" customFormat="1" ht="56.1" customHeight="1" x14ac:dyDescent="0.15">
      <c r="A253" s="193"/>
      <c r="B253" s="194"/>
      <c r="C253" s="177"/>
      <c r="D253" s="194"/>
      <c r="E253" s="197"/>
      <c r="F253" s="198"/>
      <c r="G253" s="206" t="s">
        <v>8669</v>
      </c>
      <c r="H253" s="179"/>
      <c r="I253" s="179"/>
      <c r="J253" s="206" t="s">
        <v>8670</v>
      </c>
      <c r="K253" s="209"/>
      <c r="L253" s="209"/>
      <c r="M253" s="178"/>
    </row>
    <row r="254" spans="1:13" s="7" customFormat="1" ht="32.1" customHeight="1" x14ac:dyDescent="0.15">
      <c r="A254" s="193"/>
      <c r="B254" s="194"/>
      <c r="C254" s="177"/>
      <c r="D254" s="194"/>
      <c r="E254" s="171" t="s">
        <v>6</v>
      </c>
      <c r="F254" s="191" t="s">
        <v>3054</v>
      </c>
      <c r="G254" s="206" t="s">
        <v>137</v>
      </c>
      <c r="H254" s="179"/>
      <c r="I254" s="179"/>
      <c r="J254" s="206" t="s">
        <v>8671</v>
      </c>
      <c r="K254" s="209"/>
      <c r="L254" s="209"/>
      <c r="M254" s="178"/>
    </row>
    <row r="255" spans="1:13" s="7" customFormat="1" ht="44.1" customHeight="1" x14ac:dyDescent="0.15">
      <c r="A255" s="193"/>
      <c r="B255" s="194"/>
      <c r="C255" s="177"/>
      <c r="D255" s="194"/>
      <c r="E255" s="197"/>
      <c r="F255" s="198"/>
      <c r="G255" s="206" t="s">
        <v>8672</v>
      </c>
      <c r="H255" s="179"/>
      <c r="I255" s="179"/>
      <c r="J255" s="206" t="s">
        <v>8673</v>
      </c>
      <c r="K255" s="209"/>
      <c r="L255" s="209"/>
      <c r="M255" s="178"/>
    </row>
    <row r="256" spans="1:13" s="7" customFormat="1" ht="32.1" customHeight="1" x14ac:dyDescent="0.15">
      <c r="A256" s="201"/>
      <c r="B256" s="198"/>
      <c r="C256" s="184"/>
      <c r="D256" s="198"/>
      <c r="E256" s="185" t="s">
        <v>7</v>
      </c>
      <c r="F256" s="204" t="s">
        <v>3056</v>
      </c>
      <c r="G256" s="206" t="s">
        <v>139</v>
      </c>
      <c r="H256" s="189"/>
      <c r="I256" s="189"/>
      <c r="J256" s="206" t="s">
        <v>8674</v>
      </c>
      <c r="K256" s="211"/>
      <c r="L256" s="211"/>
      <c r="M256" s="187"/>
    </row>
    <row r="257" spans="1:13" s="7" customFormat="1" ht="44.1" customHeight="1" x14ac:dyDescent="0.15">
      <c r="A257" s="190">
        <v>61</v>
      </c>
      <c r="B257" s="191" t="s">
        <v>3059</v>
      </c>
      <c r="C257" s="202">
        <v>1</v>
      </c>
      <c r="D257" s="191" t="s">
        <v>3060</v>
      </c>
      <c r="E257" s="171" t="s">
        <v>5</v>
      </c>
      <c r="F257" s="191" t="s">
        <v>3061</v>
      </c>
      <c r="G257" s="206" t="s">
        <v>357</v>
      </c>
      <c r="H257" s="173" t="s">
        <v>4450</v>
      </c>
      <c r="I257" s="173" t="s">
        <v>4451</v>
      </c>
      <c r="J257" s="206" t="s">
        <v>8675</v>
      </c>
      <c r="K257" s="269" t="s">
        <v>85</v>
      </c>
      <c r="L257" s="173" t="s">
        <v>17</v>
      </c>
      <c r="M257" s="174" t="s">
        <v>16</v>
      </c>
    </row>
    <row r="258" spans="1:13" s="7" customFormat="1" ht="44.1" customHeight="1" x14ac:dyDescent="0.15">
      <c r="A258" s="193"/>
      <c r="B258" s="194"/>
      <c r="C258" s="177"/>
      <c r="D258" s="194"/>
      <c r="E258" s="197"/>
      <c r="F258" s="198"/>
      <c r="G258" s="206" t="s">
        <v>8676</v>
      </c>
      <c r="H258" s="179"/>
      <c r="I258" s="179"/>
      <c r="J258" s="206" t="s">
        <v>8677</v>
      </c>
      <c r="K258" s="212" t="s">
        <v>32</v>
      </c>
      <c r="L258" s="179"/>
      <c r="M258" s="178"/>
    </row>
    <row r="259" spans="1:13" s="7" customFormat="1" ht="44.1" customHeight="1" x14ac:dyDescent="0.15">
      <c r="A259" s="193"/>
      <c r="B259" s="194"/>
      <c r="C259" s="177"/>
      <c r="D259" s="194"/>
      <c r="E259" s="171" t="s">
        <v>6</v>
      </c>
      <c r="F259" s="191" t="s">
        <v>3062</v>
      </c>
      <c r="G259" s="206" t="s">
        <v>323</v>
      </c>
      <c r="H259" s="179"/>
      <c r="I259" s="179"/>
      <c r="J259" s="206" t="s">
        <v>8678</v>
      </c>
      <c r="K259" s="217" t="s">
        <v>85</v>
      </c>
      <c r="L259" s="209"/>
      <c r="M259" s="178"/>
    </row>
    <row r="260" spans="1:13" s="7" customFormat="1" ht="44.1" customHeight="1" x14ac:dyDescent="0.15">
      <c r="A260" s="193"/>
      <c r="B260" s="194"/>
      <c r="C260" s="177"/>
      <c r="D260" s="194"/>
      <c r="E260" s="180"/>
      <c r="F260" s="194"/>
      <c r="G260" s="206" t="s">
        <v>8679</v>
      </c>
      <c r="H260" s="179"/>
      <c r="I260" s="179"/>
      <c r="J260" s="206" t="s">
        <v>8680</v>
      </c>
      <c r="K260" s="240"/>
      <c r="L260" s="209"/>
      <c r="M260" s="178"/>
    </row>
    <row r="261" spans="1:13" s="7" customFormat="1" ht="44.1" customHeight="1" x14ac:dyDescent="0.15">
      <c r="A261" s="193"/>
      <c r="B261" s="194"/>
      <c r="C261" s="177"/>
      <c r="D261" s="194"/>
      <c r="E261" s="180"/>
      <c r="F261" s="194"/>
      <c r="G261" s="206" t="s">
        <v>7050</v>
      </c>
      <c r="H261" s="179"/>
      <c r="I261" s="179"/>
      <c r="J261" s="206" t="s">
        <v>8681</v>
      </c>
      <c r="K261" s="211"/>
      <c r="L261" s="209"/>
      <c r="M261" s="178"/>
    </row>
    <row r="262" spans="1:13" s="7" customFormat="1" ht="44.1" customHeight="1" x14ac:dyDescent="0.15">
      <c r="A262" s="193"/>
      <c r="B262" s="194"/>
      <c r="C262" s="177"/>
      <c r="D262" s="194"/>
      <c r="E262" s="180"/>
      <c r="F262" s="194"/>
      <c r="G262" s="206" t="s">
        <v>3063</v>
      </c>
      <c r="H262" s="179"/>
      <c r="I262" s="179"/>
      <c r="J262" s="206" t="s">
        <v>8682</v>
      </c>
      <c r="K262" s="214" t="s">
        <v>83</v>
      </c>
      <c r="L262" s="209"/>
      <c r="M262" s="178"/>
    </row>
    <row r="263" spans="1:13" s="7" customFormat="1" ht="32.1" customHeight="1" x14ac:dyDescent="0.15">
      <c r="A263" s="193"/>
      <c r="B263" s="194"/>
      <c r="C263" s="177"/>
      <c r="D263" s="194"/>
      <c r="E263" s="197"/>
      <c r="F263" s="198"/>
      <c r="G263" s="206" t="s">
        <v>8683</v>
      </c>
      <c r="H263" s="179"/>
      <c r="I263" s="179"/>
      <c r="J263" s="206" t="s">
        <v>8684</v>
      </c>
      <c r="K263" s="211"/>
      <c r="L263" s="209"/>
      <c r="M263" s="178"/>
    </row>
    <row r="264" spans="1:13" s="7" customFormat="1" ht="44.1" customHeight="1" x14ac:dyDescent="0.15">
      <c r="A264" s="193"/>
      <c r="B264" s="194"/>
      <c r="C264" s="177"/>
      <c r="D264" s="194"/>
      <c r="E264" s="171" t="s">
        <v>7</v>
      </c>
      <c r="F264" s="191" t="s">
        <v>269</v>
      </c>
      <c r="G264" s="206" t="s">
        <v>3064</v>
      </c>
      <c r="H264" s="179"/>
      <c r="I264" s="179"/>
      <c r="J264" s="206" t="s">
        <v>8685</v>
      </c>
      <c r="K264" s="212" t="s">
        <v>85</v>
      </c>
      <c r="L264" s="211"/>
      <c r="M264" s="189"/>
    </row>
    <row r="265" spans="1:13" s="7" customFormat="1" ht="56.1" customHeight="1" x14ac:dyDescent="0.15">
      <c r="A265" s="193"/>
      <c r="B265" s="194"/>
      <c r="C265" s="177"/>
      <c r="D265" s="194"/>
      <c r="E265" s="197"/>
      <c r="F265" s="198"/>
      <c r="G265" s="206" t="s">
        <v>3065</v>
      </c>
      <c r="H265" s="179"/>
      <c r="I265" s="179"/>
      <c r="J265" s="206" t="s">
        <v>8686</v>
      </c>
      <c r="K265" s="214" t="s">
        <v>32</v>
      </c>
      <c r="L265" s="214" t="s">
        <v>3066</v>
      </c>
      <c r="M265" s="173" t="s">
        <v>2631</v>
      </c>
    </row>
    <row r="266" spans="1:13" s="7" customFormat="1" ht="44.1" customHeight="1" x14ac:dyDescent="0.15">
      <c r="A266" s="193"/>
      <c r="B266" s="194"/>
      <c r="C266" s="184"/>
      <c r="D266" s="198"/>
      <c r="E266" s="185" t="s">
        <v>9</v>
      </c>
      <c r="F266" s="204" t="s">
        <v>8687</v>
      </c>
      <c r="G266" s="206" t="s">
        <v>8688</v>
      </c>
      <c r="H266" s="179"/>
      <c r="I266" s="189"/>
      <c r="J266" s="206" t="s">
        <v>8689</v>
      </c>
      <c r="K266" s="211"/>
      <c r="L266" s="211"/>
      <c r="M266" s="187"/>
    </row>
    <row r="267" spans="1:13" s="7" customFormat="1" ht="56.1" customHeight="1" x14ac:dyDescent="0.15">
      <c r="A267" s="193"/>
      <c r="B267" s="194"/>
      <c r="C267" s="202">
        <v>2</v>
      </c>
      <c r="D267" s="191" t="s">
        <v>3067</v>
      </c>
      <c r="E267" s="171" t="s">
        <v>5</v>
      </c>
      <c r="F267" s="191" t="s">
        <v>3068</v>
      </c>
      <c r="G267" s="206" t="s">
        <v>3069</v>
      </c>
      <c r="H267" s="179"/>
      <c r="I267" s="173" t="s">
        <v>4464</v>
      </c>
      <c r="J267" s="206" t="s">
        <v>8690</v>
      </c>
      <c r="K267" s="214" t="s">
        <v>85</v>
      </c>
      <c r="L267" s="173" t="s">
        <v>17</v>
      </c>
      <c r="M267" s="174" t="s">
        <v>16</v>
      </c>
    </row>
    <row r="268" spans="1:13" s="7" customFormat="1" ht="44.1" customHeight="1" x14ac:dyDescent="0.15">
      <c r="A268" s="193"/>
      <c r="B268" s="194"/>
      <c r="C268" s="177"/>
      <c r="D268" s="194"/>
      <c r="E268" s="180"/>
      <c r="F268" s="194"/>
      <c r="G268" s="206" t="s">
        <v>8691</v>
      </c>
      <c r="H268" s="179"/>
      <c r="I268" s="179"/>
      <c r="J268" s="206" t="s">
        <v>8692</v>
      </c>
      <c r="K268" s="211"/>
      <c r="L268" s="179"/>
      <c r="M268" s="178"/>
    </row>
    <row r="269" spans="1:13" s="7" customFormat="1" ht="32.1" customHeight="1" x14ac:dyDescent="0.15">
      <c r="A269" s="193"/>
      <c r="B269" s="194"/>
      <c r="C269" s="177"/>
      <c r="D269" s="194"/>
      <c r="E269" s="197"/>
      <c r="F269" s="198"/>
      <c r="G269" s="206" t="s">
        <v>3070</v>
      </c>
      <c r="H269" s="179"/>
      <c r="I269" s="179"/>
      <c r="J269" s="206" t="s">
        <v>8690</v>
      </c>
      <c r="K269" s="212" t="s">
        <v>83</v>
      </c>
      <c r="L269" s="209"/>
      <c r="M269" s="178"/>
    </row>
    <row r="270" spans="1:13" s="7" customFormat="1" ht="44.1" customHeight="1" x14ac:dyDescent="0.15">
      <c r="A270" s="193"/>
      <c r="B270" s="194"/>
      <c r="C270" s="177"/>
      <c r="D270" s="194"/>
      <c r="E270" s="171" t="s">
        <v>6</v>
      </c>
      <c r="F270" s="191" t="s">
        <v>3072</v>
      </c>
      <c r="G270" s="206" t="s">
        <v>3073</v>
      </c>
      <c r="H270" s="179"/>
      <c r="I270" s="179"/>
      <c r="J270" s="206" t="s">
        <v>8693</v>
      </c>
      <c r="K270" s="214" t="s">
        <v>85</v>
      </c>
      <c r="L270" s="209"/>
      <c r="M270" s="178"/>
    </row>
    <row r="271" spans="1:13" s="7" customFormat="1" ht="44.1" customHeight="1" x14ac:dyDescent="0.15">
      <c r="A271" s="193"/>
      <c r="B271" s="194"/>
      <c r="C271" s="177"/>
      <c r="D271" s="194"/>
      <c r="E271" s="180"/>
      <c r="F271" s="194"/>
      <c r="G271" s="206" t="s">
        <v>6606</v>
      </c>
      <c r="H271" s="179"/>
      <c r="I271" s="179"/>
      <c r="J271" s="206" t="s">
        <v>8694</v>
      </c>
      <c r="K271" s="211"/>
      <c r="L271" s="209"/>
      <c r="M271" s="178"/>
    </row>
    <row r="272" spans="1:13" s="7" customFormat="1" ht="44.1" customHeight="1" x14ac:dyDescent="0.15">
      <c r="A272" s="193"/>
      <c r="B272" s="194"/>
      <c r="C272" s="177"/>
      <c r="D272" s="194"/>
      <c r="E272" s="197"/>
      <c r="F272" s="198"/>
      <c r="G272" s="206" t="s">
        <v>3078</v>
      </c>
      <c r="H272" s="179"/>
      <c r="I272" s="179"/>
      <c r="J272" s="206" t="s">
        <v>8695</v>
      </c>
      <c r="K272" s="212" t="s">
        <v>83</v>
      </c>
      <c r="L272" s="209"/>
      <c r="M272" s="178"/>
    </row>
    <row r="273" spans="1:13" s="7" customFormat="1" ht="32.1" customHeight="1" x14ac:dyDescent="0.15">
      <c r="A273" s="193"/>
      <c r="B273" s="194"/>
      <c r="C273" s="184"/>
      <c r="D273" s="198"/>
      <c r="E273" s="185" t="s">
        <v>8</v>
      </c>
      <c r="F273" s="204" t="s">
        <v>3080</v>
      </c>
      <c r="G273" s="206" t="s">
        <v>3085</v>
      </c>
      <c r="H273" s="179"/>
      <c r="I273" s="189"/>
      <c r="J273" s="206" t="s">
        <v>8696</v>
      </c>
      <c r="K273" s="212" t="s">
        <v>80</v>
      </c>
      <c r="L273" s="211"/>
      <c r="M273" s="187"/>
    </row>
    <row r="274" spans="1:13" s="7" customFormat="1" ht="56.1" customHeight="1" x14ac:dyDescent="0.15">
      <c r="A274" s="193"/>
      <c r="B274" s="194"/>
      <c r="C274" s="202">
        <v>3</v>
      </c>
      <c r="D274" s="191" t="s">
        <v>3091</v>
      </c>
      <c r="E274" s="185" t="s">
        <v>5</v>
      </c>
      <c r="F274" s="204" t="s">
        <v>3092</v>
      </c>
      <c r="G274" s="206" t="s">
        <v>231</v>
      </c>
      <c r="H274" s="179"/>
      <c r="I274" s="173" t="s">
        <v>4481</v>
      </c>
      <c r="J274" s="206" t="s">
        <v>8697</v>
      </c>
      <c r="K274" s="214" t="s">
        <v>85</v>
      </c>
      <c r="L274" s="173" t="s">
        <v>17</v>
      </c>
      <c r="M274" s="174" t="s">
        <v>16</v>
      </c>
    </row>
    <row r="275" spans="1:13" s="7" customFormat="1" ht="32.1" customHeight="1" x14ac:dyDescent="0.15">
      <c r="A275" s="193"/>
      <c r="B275" s="194"/>
      <c r="C275" s="177"/>
      <c r="D275" s="176"/>
      <c r="E275" s="185" t="s">
        <v>7</v>
      </c>
      <c r="F275" s="204" t="s">
        <v>5655</v>
      </c>
      <c r="G275" s="206" t="s">
        <v>5656</v>
      </c>
      <c r="H275" s="179"/>
      <c r="I275" s="179"/>
      <c r="J275" s="206" t="s">
        <v>8698</v>
      </c>
      <c r="K275" s="209"/>
      <c r="L275" s="209"/>
      <c r="M275" s="178"/>
    </row>
    <row r="276" spans="1:13" s="7" customFormat="1" ht="44.1" customHeight="1" x14ac:dyDescent="0.15">
      <c r="A276" s="193"/>
      <c r="B276" s="194"/>
      <c r="C276" s="177"/>
      <c r="D276" s="194"/>
      <c r="E276" s="171" t="s">
        <v>8</v>
      </c>
      <c r="F276" s="191" t="s">
        <v>4482</v>
      </c>
      <c r="G276" s="206" t="s">
        <v>5287</v>
      </c>
      <c r="H276" s="179"/>
      <c r="I276" s="179"/>
      <c r="J276" s="206" t="s">
        <v>8699</v>
      </c>
      <c r="K276" s="209"/>
      <c r="L276" s="209"/>
      <c r="M276" s="178"/>
    </row>
    <row r="277" spans="1:13" s="7" customFormat="1" ht="44.1" customHeight="1" x14ac:dyDescent="0.15">
      <c r="A277" s="193"/>
      <c r="B277" s="194"/>
      <c r="C277" s="184"/>
      <c r="D277" s="198"/>
      <c r="E277" s="197"/>
      <c r="F277" s="198"/>
      <c r="G277" s="206" t="s">
        <v>8700</v>
      </c>
      <c r="H277" s="179"/>
      <c r="I277" s="189"/>
      <c r="J277" s="206" t="s">
        <v>8701</v>
      </c>
      <c r="K277" s="211"/>
      <c r="L277" s="211"/>
      <c r="M277" s="187"/>
    </row>
    <row r="278" spans="1:13" s="7" customFormat="1" ht="44.1" customHeight="1" x14ac:dyDescent="0.15">
      <c r="A278" s="193"/>
      <c r="B278" s="194"/>
      <c r="C278" s="202">
        <v>4</v>
      </c>
      <c r="D278" s="191" t="s">
        <v>434</v>
      </c>
      <c r="E278" s="171" t="s">
        <v>5</v>
      </c>
      <c r="F278" s="191" t="s">
        <v>3094</v>
      </c>
      <c r="G278" s="181" t="s">
        <v>29</v>
      </c>
      <c r="H278" s="178"/>
      <c r="I278" s="174" t="s">
        <v>4495</v>
      </c>
      <c r="J278" s="181" t="s">
        <v>8702</v>
      </c>
      <c r="K278" s="212" t="s">
        <v>85</v>
      </c>
      <c r="L278" s="173" t="s">
        <v>17</v>
      </c>
      <c r="M278" s="174" t="s">
        <v>16</v>
      </c>
    </row>
    <row r="279" spans="1:13" s="7" customFormat="1" ht="68.099999999999994" customHeight="1" x14ac:dyDescent="0.15">
      <c r="A279" s="193"/>
      <c r="B279" s="194"/>
      <c r="C279" s="177"/>
      <c r="D279" s="194"/>
      <c r="E279" s="180"/>
      <c r="F279" s="194"/>
      <c r="G279" s="181" t="s">
        <v>3100</v>
      </c>
      <c r="H279" s="178"/>
      <c r="I279" s="178"/>
      <c r="J279" s="181" t="s">
        <v>3100</v>
      </c>
      <c r="K279" s="217" t="s">
        <v>3102</v>
      </c>
      <c r="L279" s="209"/>
      <c r="M279" s="178"/>
    </row>
    <row r="280" spans="1:13" s="7" customFormat="1" ht="44.1" customHeight="1" x14ac:dyDescent="0.15">
      <c r="A280" s="193"/>
      <c r="B280" s="194"/>
      <c r="C280" s="177"/>
      <c r="D280" s="194"/>
      <c r="E280" s="197"/>
      <c r="F280" s="198"/>
      <c r="G280" s="181" t="s">
        <v>8703</v>
      </c>
      <c r="H280" s="178"/>
      <c r="I280" s="178"/>
      <c r="J280" s="181" t="s">
        <v>8704</v>
      </c>
      <c r="K280" s="268"/>
      <c r="L280" s="209"/>
      <c r="M280" s="178"/>
    </row>
    <row r="281" spans="1:13" s="7" customFormat="1" ht="44.1" customHeight="1" x14ac:dyDescent="0.15">
      <c r="A281" s="193"/>
      <c r="B281" s="194"/>
      <c r="C281" s="177"/>
      <c r="D281" s="194"/>
      <c r="E281" s="171" t="s">
        <v>6</v>
      </c>
      <c r="F281" s="191" t="s">
        <v>3103</v>
      </c>
      <c r="G281" s="181" t="s">
        <v>436</v>
      </c>
      <c r="H281" s="178"/>
      <c r="I281" s="178"/>
      <c r="J281" s="181" t="s">
        <v>8705</v>
      </c>
      <c r="K281" s="214" t="s">
        <v>85</v>
      </c>
      <c r="L281" s="209"/>
      <c r="M281" s="178"/>
    </row>
    <row r="282" spans="1:13" s="7" customFormat="1" ht="44.1" customHeight="1" x14ac:dyDescent="0.15">
      <c r="A282" s="193"/>
      <c r="B282" s="194"/>
      <c r="C282" s="177"/>
      <c r="D282" s="194"/>
      <c r="E282" s="180"/>
      <c r="F282" s="194"/>
      <c r="G282" s="181" t="s">
        <v>3104</v>
      </c>
      <c r="H282" s="178"/>
      <c r="I282" s="178"/>
      <c r="J282" s="181" t="s">
        <v>8706</v>
      </c>
      <c r="K282" s="209"/>
      <c r="L282" s="209"/>
      <c r="M282" s="178"/>
    </row>
    <row r="283" spans="1:13" s="7" customFormat="1" ht="44.1" customHeight="1" x14ac:dyDescent="0.15">
      <c r="A283" s="193"/>
      <c r="B283" s="194"/>
      <c r="C283" s="177"/>
      <c r="D283" s="194"/>
      <c r="E283" s="180"/>
      <c r="F283" s="194"/>
      <c r="G283" s="181" t="s">
        <v>8707</v>
      </c>
      <c r="H283" s="178"/>
      <c r="I283" s="178"/>
      <c r="J283" s="181" t="s">
        <v>8708</v>
      </c>
      <c r="K283" s="211"/>
      <c r="L283" s="209"/>
      <c r="M283" s="178"/>
    </row>
    <row r="284" spans="1:13" s="7" customFormat="1" ht="68.099999999999994" customHeight="1" x14ac:dyDescent="0.15">
      <c r="A284" s="193"/>
      <c r="B284" s="194"/>
      <c r="C284" s="177"/>
      <c r="D284" s="194"/>
      <c r="E284" s="180"/>
      <c r="F284" s="194"/>
      <c r="G284" s="181" t="s">
        <v>144</v>
      </c>
      <c r="H284" s="178"/>
      <c r="I284" s="178"/>
      <c r="J284" s="181" t="s">
        <v>144</v>
      </c>
      <c r="K284" s="269" t="s">
        <v>3107</v>
      </c>
      <c r="L284" s="209"/>
      <c r="M284" s="178"/>
    </row>
    <row r="285" spans="1:13" s="7" customFormat="1" ht="44.1" customHeight="1" x14ac:dyDescent="0.15">
      <c r="A285" s="193"/>
      <c r="B285" s="194"/>
      <c r="C285" s="177"/>
      <c r="D285" s="194"/>
      <c r="E285" s="197"/>
      <c r="F285" s="198"/>
      <c r="G285" s="181" t="s">
        <v>8709</v>
      </c>
      <c r="H285" s="178"/>
      <c r="I285" s="178"/>
      <c r="J285" s="181" t="s">
        <v>8710</v>
      </c>
      <c r="K285" s="269" t="s">
        <v>85</v>
      </c>
      <c r="L285" s="209"/>
      <c r="M285" s="178"/>
    </row>
    <row r="286" spans="1:13" s="7" customFormat="1" ht="56.1" customHeight="1" x14ac:dyDescent="0.15">
      <c r="A286" s="243"/>
      <c r="B286" s="244"/>
      <c r="C286" s="195"/>
      <c r="D286" s="244"/>
      <c r="E286" s="185" t="s">
        <v>618</v>
      </c>
      <c r="F286" s="204" t="s">
        <v>3108</v>
      </c>
      <c r="G286" s="181" t="s">
        <v>437</v>
      </c>
      <c r="H286" s="178"/>
      <c r="I286" s="178"/>
      <c r="J286" s="181" t="s">
        <v>8711</v>
      </c>
      <c r="K286" s="206" t="s">
        <v>2746</v>
      </c>
      <c r="L286" s="179"/>
      <c r="M286" s="178"/>
    </row>
    <row r="287" spans="1:13" s="7" customFormat="1" ht="44.1" customHeight="1" x14ac:dyDescent="0.15">
      <c r="A287" s="193"/>
      <c r="B287" s="194"/>
      <c r="C287" s="177"/>
      <c r="D287" s="194"/>
      <c r="E287" s="171" t="s">
        <v>8</v>
      </c>
      <c r="F287" s="191" t="s">
        <v>3126</v>
      </c>
      <c r="G287" s="181" t="s">
        <v>145</v>
      </c>
      <c r="H287" s="178"/>
      <c r="I287" s="178"/>
      <c r="J287" s="181" t="s">
        <v>8712</v>
      </c>
      <c r="K287" s="269" t="s">
        <v>85</v>
      </c>
      <c r="L287" s="209"/>
      <c r="M287" s="178"/>
    </row>
    <row r="288" spans="1:13" s="7" customFormat="1" ht="44.1" customHeight="1" x14ac:dyDescent="0.15">
      <c r="A288" s="193"/>
      <c r="B288" s="194"/>
      <c r="C288" s="177"/>
      <c r="D288" s="194"/>
      <c r="E288" s="180"/>
      <c r="F288" s="194"/>
      <c r="G288" s="206" t="s">
        <v>233</v>
      </c>
      <c r="H288" s="179"/>
      <c r="I288" s="179"/>
      <c r="J288" s="206" t="s">
        <v>8713</v>
      </c>
      <c r="K288" s="214" t="s">
        <v>83</v>
      </c>
      <c r="L288" s="209"/>
      <c r="M288" s="178"/>
    </row>
    <row r="289" spans="1:13" s="7" customFormat="1" ht="44.1" customHeight="1" x14ac:dyDescent="0.15">
      <c r="A289" s="193"/>
      <c r="B289" s="194"/>
      <c r="C289" s="177"/>
      <c r="D289" s="194"/>
      <c r="E289" s="180"/>
      <c r="F289" s="194"/>
      <c r="G289" s="206" t="s">
        <v>3128</v>
      </c>
      <c r="H289" s="179"/>
      <c r="I289" s="179"/>
      <c r="J289" s="206" t="s">
        <v>8714</v>
      </c>
      <c r="K289" s="209"/>
      <c r="L289" s="209"/>
      <c r="M289" s="178"/>
    </row>
    <row r="290" spans="1:13" s="7" customFormat="1" ht="44.1" customHeight="1" x14ac:dyDescent="0.15">
      <c r="A290" s="193"/>
      <c r="B290" s="194"/>
      <c r="C290" s="177"/>
      <c r="D290" s="194"/>
      <c r="E290" s="180"/>
      <c r="F290" s="194"/>
      <c r="G290" s="206" t="s">
        <v>3130</v>
      </c>
      <c r="H290" s="179"/>
      <c r="I290" s="179"/>
      <c r="J290" s="206" t="s">
        <v>8715</v>
      </c>
      <c r="K290" s="211"/>
      <c r="L290" s="209"/>
      <c r="M290" s="178"/>
    </row>
    <row r="291" spans="1:13" s="7" customFormat="1" ht="80.099999999999994" customHeight="1" x14ac:dyDescent="0.15">
      <c r="A291" s="193"/>
      <c r="B291" s="194"/>
      <c r="C291" s="177"/>
      <c r="D291" s="194"/>
      <c r="E291" s="180"/>
      <c r="F291" s="194"/>
      <c r="G291" s="206" t="s">
        <v>3134</v>
      </c>
      <c r="H291" s="179"/>
      <c r="I291" s="179"/>
      <c r="J291" s="206" t="s">
        <v>3134</v>
      </c>
      <c r="K291" s="214" t="s">
        <v>3136</v>
      </c>
      <c r="L291" s="209"/>
      <c r="M291" s="178"/>
    </row>
    <row r="292" spans="1:13" s="7" customFormat="1" ht="68.099999999999994" customHeight="1" x14ac:dyDescent="0.15">
      <c r="A292" s="193"/>
      <c r="B292" s="194"/>
      <c r="C292" s="177"/>
      <c r="D292" s="194"/>
      <c r="E292" s="180"/>
      <c r="F292" s="194"/>
      <c r="G292" s="206" t="s">
        <v>3137</v>
      </c>
      <c r="H292" s="179"/>
      <c r="I292" s="179"/>
      <c r="J292" s="206" t="s">
        <v>3137</v>
      </c>
      <c r="K292" s="212" t="s">
        <v>3139</v>
      </c>
      <c r="L292" s="209"/>
      <c r="M292" s="178"/>
    </row>
    <row r="293" spans="1:13" s="7" customFormat="1" ht="44.1" customHeight="1" x14ac:dyDescent="0.15">
      <c r="A293" s="193"/>
      <c r="B293" s="194"/>
      <c r="C293" s="177"/>
      <c r="D293" s="194"/>
      <c r="E293" s="180"/>
      <c r="F293" s="194"/>
      <c r="G293" s="206" t="s">
        <v>3140</v>
      </c>
      <c r="H293" s="179"/>
      <c r="I293" s="179"/>
      <c r="J293" s="206" t="s">
        <v>8629</v>
      </c>
      <c r="K293" s="206" t="s">
        <v>440</v>
      </c>
      <c r="L293" s="179"/>
      <c r="M293" s="178"/>
    </row>
    <row r="294" spans="1:13" s="7" customFormat="1" ht="44.1" customHeight="1" x14ac:dyDescent="0.15">
      <c r="A294" s="193"/>
      <c r="B294" s="194"/>
      <c r="C294" s="177"/>
      <c r="D294" s="194"/>
      <c r="E294" s="197"/>
      <c r="F294" s="198"/>
      <c r="G294" s="206" t="s">
        <v>8716</v>
      </c>
      <c r="H294" s="179"/>
      <c r="I294" s="179"/>
      <c r="J294" s="206" t="s">
        <v>8631</v>
      </c>
      <c r="K294" s="206" t="s">
        <v>85</v>
      </c>
      <c r="L294" s="179"/>
      <c r="M294" s="178"/>
    </row>
    <row r="295" spans="1:13" s="7" customFormat="1" ht="32.1" customHeight="1" x14ac:dyDescent="0.15">
      <c r="A295" s="193"/>
      <c r="B295" s="194"/>
      <c r="C295" s="177"/>
      <c r="D295" s="194"/>
      <c r="E295" s="171" t="s">
        <v>9</v>
      </c>
      <c r="F295" s="191" t="s">
        <v>3142</v>
      </c>
      <c r="G295" s="206" t="s">
        <v>3143</v>
      </c>
      <c r="H295" s="179"/>
      <c r="I295" s="179"/>
      <c r="J295" s="206" t="s">
        <v>8717</v>
      </c>
      <c r="K295" s="212" t="s">
        <v>32</v>
      </c>
      <c r="L295" s="209"/>
      <c r="M295" s="178"/>
    </row>
    <row r="296" spans="1:13" s="7" customFormat="1" ht="56.1" customHeight="1" x14ac:dyDescent="0.15">
      <c r="A296" s="193"/>
      <c r="B296" s="194"/>
      <c r="C296" s="177"/>
      <c r="D296" s="194"/>
      <c r="E296" s="180"/>
      <c r="F296" s="194"/>
      <c r="G296" s="206" t="s">
        <v>3145</v>
      </c>
      <c r="H296" s="179"/>
      <c r="I296" s="179"/>
      <c r="J296" s="206" t="s">
        <v>8718</v>
      </c>
      <c r="K296" s="212" t="s">
        <v>270</v>
      </c>
      <c r="L296" s="209"/>
      <c r="M296" s="178"/>
    </row>
    <row r="297" spans="1:13" s="7" customFormat="1" ht="44.1" customHeight="1" x14ac:dyDescent="0.15">
      <c r="A297" s="193"/>
      <c r="B297" s="194"/>
      <c r="C297" s="177"/>
      <c r="D297" s="194"/>
      <c r="E297" s="180"/>
      <c r="F297" s="194"/>
      <c r="G297" s="206" t="s">
        <v>8719</v>
      </c>
      <c r="H297" s="179"/>
      <c r="I297" s="179"/>
      <c r="J297" s="206" t="s">
        <v>8720</v>
      </c>
      <c r="K297" s="212" t="s">
        <v>83</v>
      </c>
      <c r="L297" s="209"/>
      <c r="M297" s="178"/>
    </row>
    <row r="298" spans="1:13" s="7" customFormat="1" ht="56.1" customHeight="1" x14ac:dyDescent="0.15">
      <c r="A298" s="193"/>
      <c r="B298" s="194"/>
      <c r="C298" s="177"/>
      <c r="D298" s="194"/>
      <c r="E298" s="180"/>
      <c r="F298" s="194"/>
      <c r="G298" s="206" t="s">
        <v>3149</v>
      </c>
      <c r="H298" s="179"/>
      <c r="I298" s="179"/>
      <c r="J298" s="206" t="s">
        <v>8721</v>
      </c>
      <c r="K298" s="214" t="s">
        <v>3148</v>
      </c>
      <c r="L298" s="209"/>
      <c r="M298" s="178"/>
    </row>
    <row r="299" spans="1:13" s="7" customFormat="1" ht="44.1" customHeight="1" x14ac:dyDescent="0.15">
      <c r="A299" s="193"/>
      <c r="B299" s="194"/>
      <c r="C299" s="177"/>
      <c r="D299" s="194"/>
      <c r="E299" s="180"/>
      <c r="F299" s="194"/>
      <c r="G299" s="206" t="s">
        <v>3151</v>
      </c>
      <c r="H299" s="179"/>
      <c r="I299" s="179"/>
      <c r="J299" s="206" t="s">
        <v>8722</v>
      </c>
      <c r="K299" s="211"/>
      <c r="L299" s="209"/>
      <c r="M299" s="178"/>
    </row>
    <row r="300" spans="1:13" s="7" customFormat="1" ht="44.1" customHeight="1" x14ac:dyDescent="0.15">
      <c r="A300" s="193"/>
      <c r="B300" s="194"/>
      <c r="C300" s="177"/>
      <c r="D300" s="194"/>
      <c r="E300" s="180"/>
      <c r="F300" s="194"/>
      <c r="G300" s="206" t="s">
        <v>8723</v>
      </c>
      <c r="H300" s="179"/>
      <c r="I300" s="179"/>
      <c r="J300" s="206" t="s">
        <v>8724</v>
      </c>
      <c r="K300" s="212" t="s">
        <v>32</v>
      </c>
      <c r="L300" s="209"/>
      <c r="M300" s="178"/>
    </row>
    <row r="301" spans="1:13" s="7" customFormat="1" ht="56.1" customHeight="1" x14ac:dyDescent="0.15">
      <c r="A301" s="193"/>
      <c r="B301" s="194"/>
      <c r="C301" s="177"/>
      <c r="D301" s="194"/>
      <c r="E301" s="180"/>
      <c r="F301" s="194"/>
      <c r="G301" s="206" t="s">
        <v>3153</v>
      </c>
      <c r="H301" s="179"/>
      <c r="I301" s="179"/>
      <c r="J301" s="206" t="s">
        <v>8725</v>
      </c>
      <c r="K301" s="214" t="s">
        <v>3155</v>
      </c>
      <c r="L301" s="209"/>
      <c r="M301" s="178"/>
    </row>
    <row r="302" spans="1:13" s="7" customFormat="1" ht="44.1" customHeight="1" x14ac:dyDescent="0.15">
      <c r="A302" s="193"/>
      <c r="B302" s="194"/>
      <c r="C302" s="177"/>
      <c r="D302" s="194"/>
      <c r="E302" s="180"/>
      <c r="F302" s="194"/>
      <c r="G302" s="206" t="s">
        <v>8726</v>
      </c>
      <c r="H302" s="179"/>
      <c r="I302" s="179"/>
      <c r="J302" s="206" t="s">
        <v>8726</v>
      </c>
      <c r="K302" s="209"/>
      <c r="L302" s="209"/>
      <c r="M302" s="178"/>
    </row>
    <row r="303" spans="1:13" s="7" customFormat="1" ht="32.1" customHeight="1" x14ac:dyDescent="0.15">
      <c r="A303" s="193"/>
      <c r="B303" s="194"/>
      <c r="C303" s="177"/>
      <c r="D303" s="194"/>
      <c r="E303" s="180"/>
      <c r="F303" s="194"/>
      <c r="G303" s="206" t="s">
        <v>3156</v>
      </c>
      <c r="H303" s="179"/>
      <c r="I303" s="179"/>
      <c r="J303" s="206" t="s">
        <v>8727</v>
      </c>
      <c r="K303" s="209"/>
      <c r="L303" s="209"/>
      <c r="M303" s="178"/>
    </row>
    <row r="304" spans="1:13" s="7" customFormat="1" ht="44.1" customHeight="1" x14ac:dyDescent="0.15">
      <c r="A304" s="193"/>
      <c r="B304" s="194"/>
      <c r="C304" s="177"/>
      <c r="D304" s="194"/>
      <c r="E304" s="180"/>
      <c r="F304" s="194"/>
      <c r="G304" s="206" t="s">
        <v>3160</v>
      </c>
      <c r="H304" s="179"/>
      <c r="I304" s="179"/>
      <c r="J304" s="206" t="s">
        <v>8728</v>
      </c>
      <c r="K304" s="211"/>
      <c r="L304" s="209"/>
      <c r="M304" s="178"/>
    </row>
    <row r="305" spans="1:13" s="7" customFormat="1" ht="44.1" customHeight="1" x14ac:dyDescent="0.15">
      <c r="A305" s="193"/>
      <c r="B305" s="194"/>
      <c r="C305" s="177"/>
      <c r="D305" s="194"/>
      <c r="E305" s="197"/>
      <c r="F305" s="198"/>
      <c r="G305" s="206" t="s">
        <v>8729</v>
      </c>
      <c r="H305" s="179"/>
      <c r="I305" s="179"/>
      <c r="J305" s="206" t="s">
        <v>8730</v>
      </c>
      <c r="K305" s="212" t="s">
        <v>80</v>
      </c>
      <c r="L305" s="209"/>
      <c r="M305" s="178"/>
    </row>
    <row r="306" spans="1:13" s="7" customFormat="1" ht="32.1" customHeight="1" x14ac:dyDescent="0.15">
      <c r="A306" s="193"/>
      <c r="B306" s="194"/>
      <c r="C306" s="177"/>
      <c r="D306" s="194"/>
      <c r="E306" s="171" t="s">
        <v>13</v>
      </c>
      <c r="F306" s="191" t="s">
        <v>3162</v>
      </c>
      <c r="G306" s="206" t="s">
        <v>3163</v>
      </c>
      <c r="H306" s="179"/>
      <c r="I306" s="179"/>
      <c r="J306" s="206" t="s">
        <v>8731</v>
      </c>
      <c r="K306" s="212" t="s">
        <v>85</v>
      </c>
      <c r="L306" s="209"/>
      <c r="M306" s="178"/>
    </row>
    <row r="307" spans="1:13" s="7" customFormat="1" ht="44.1" customHeight="1" x14ac:dyDescent="0.15">
      <c r="A307" s="193"/>
      <c r="B307" s="194"/>
      <c r="C307" s="177"/>
      <c r="D307" s="194"/>
      <c r="E307" s="180"/>
      <c r="F307" s="194"/>
      <c r="G307" s="206" t="s">
        <v>3168</v>
      </c>
      <c r="H307" s="179"/>
      <c r="I307" s="179"/>
      <c r="J307" s="206" t="s">
        <v>8732</v>
      </c>
      <c r="K307" s="214" t="s">
        <v>83</v>
      </c>
      <c r="L307" s="209"/>
      <c r="M307" s="178"/>
    </row>
    <row r="308" spans="1:13" s="7" customFormat="1" ht="44.1" customHeight="1" x14ac:dyDescent="0.15">
      <c r="A308" s="193"/>
      <c r="B308" s="194"/>
      <c r="C308" s="177"/>
      <c r="D308" s="194"/>
      <c r="E308" s="180"/>
      <c r="F308" s="194"/>
      <c r="G308" s="206" t="s">
        <v>3172</v>
      </c>
      <c r="H308" s="179"/>
      <c r="I308" s="179"/>
      <c r="J308" s="206" t="s">
        <v>8733</v>
      </c>
      <c r="K308" s="211"/>
      <c r="L308" s="209"/>
      <c r="M308" s="178"/>
    </row>
    <row r="309" spans="1:13" s="7" customFormat="1" ht="32.1" customHeight="1" x14ac:dyDescent="0.15">
      <c r="A309" s="193"/>
      <c r="B309" s="194"/>
      <c r="C309" s="177"/>
      <c r="D309" s="194"/>
      <c r="E309" s="197"/>
      <c r="F309" s="198"/>
      <c r="G309" s="269" t="s">
        <v>3175</v>
      </c>
      <c r="H309" s="240"/>
      <c r="I309" s="240"/>
      <c r="J309" s="269" t="s">
        <v>8734</v>
      </c>
      <c r="K309" s="212" t="s">
        <v>80</v>
      </c>
      <c r="L309" s="209"/>
      <c r="M309" s="178"/>
    </row>
    <row r="310" spans="1:13" s="7" customFormat="1" ht="32.1" customHeight="1" x14ac:dyDescent="0.15">
      <c r="A310" s="193"/>
      <c r="B310" s="194"/>
      <c r="C310" s="177"/>
      <c r="D310" s="194"/>
      <c r="E310" s="171" t="s">
        <v>14</v>
      </c>
      <c r="F310" s="191" t="s">
        <v>3177</v>
      </c>
      <c r="G310" s="206" t="s">
        <v>3180</v>
      </c>
      <c r="H310" s="179"/>
      <c r="I310" s="179"/>
      <c r="J310" s="206" t="s">
        <v>8735</v>
      </c>
      <c r="K310" s="212" t="s">
        <v>85</v>
      </c>
      <c r="L310" s="209"/>
      <c r="M310" s="178"/>
    </row>
    <row r="311" spans="1:13" s="7" customFormat="1" ht="44.1" customHeight="1" x14ac:dyDescent="0.15">
      <c r="A311" s="193"/>
      <c r="B311" s="194"/>
      <c r="C311" s="177"/>
      <c r="D311" s="194"/>
      <c r="E311" s="197"/>
      <c r="F311" s="198"/>
      <c r="G311" s="206" t="s">
        <v>8736</v>
      </c>
      <c r="H311" s="179"/>
      <c r="I311" s="179"/>
      <c r="J311" s="206" t="s">
        <v>8737</v>
      </c>
      <c r="K311" s="212" t="s">
        <v>32</v>
      </c>
      <c r="L311" s="209"/>
      <c r="M311" s="178"/>
    </row>
    <row r="312" spans="1:13" s="7" customFormat="1" ht="56.1" customHeight="1" x14ac:dyDescent="0.15">
      <c r="A312" s="193"/>
      <c r="B312" s="194"/>
      <c r="C312" s="177"/>
      <c r="D312" s="194"/>
      <c r="E312" s="171" t="s">
        <v>24</v>
      </c>
      <c r="F312" s="191" t="s">
        <v>3190</v>
      </c>
      <c r="G312" s="206" t="s">
        <v>8738</v>
      </c>
      <c r="H312" s="179"/>
      <c r="I312" s="179"/>
      <c r="J312" s="206" t="s">
        <v>8739</v>
      </c>
      <c r="K312" s="212" t="s">
        <v>85</v>
      </c>
      <c r="L312" s="209"/>
      <c r="M312" s="178"/>
    </row>
    <row r="313" spans="1:13" s="7" customFormat="1" ht="32.1" customHeight="1" x14ac:dyDescent="0.15">
      <c r="A313" s="193"/>
      <c r="B313" s="194"/>
      <c r="C313" s="184"/>
      <c r="D313" s="198"/>
      <c r="E313" s="197"/>
      <c r="F313" s="198"/>
      <c r="G313" s="206" t="s">
        <v>3204</v>
      </c>
      <c r="H313" s="179"/>
      <c r="I313" s="189"/>
      <c r="J313" s="206" t="s">
        <v>8740</v>
      </c>
      <c r="K313" s="212" t="s">
        <v>32</v>
      </c>
      <c r="L313" s="211"/>
      <c r="M313" s="187"/>
    </row>
    <row r="314" spans="1:13" s="7" customFormat="1" ht="68.099999999999994" customHeight="1" x14ac:dyDescent="0.15">
      <c r="A314" s="193"/>
      <c r="B314" s="194"/>
      <c r="C314" s="202">
        <v>5</v>
      </c>
      <c r="D314" s="191" t="s">
        <v>3206</v>
      </c>
      <c r="E314" s="171" t="s">
        <v>5</v>
      </c>
      <c r="F314" s="191" t="s">
        <v>149</v>
      </c>
      <c r="G314" s="206" t="s">
        <v>3207</v>
      </c>
      <c r="H314" s="179"/>
      <c r="I314" s="173" t="s">
        <v>4527</v>
      </c>
      <c r="J314" s="206" t="s">
        <v>8741</v>
      </c>
      <c r="K314" s="214" t="s">
        <v>85</v>
      </c>
      <c r="L314" s="214" t="s">
        <v>23</v>
      </c>
      <c r="M314" s="173" t="s">
        <v>3208</v>
      </c>
    </row>
    <row r="315" spans="1:13" s="7" customFormat="1" ht="44.1" customHeight="1" x14ac:dyDescent="0.15">
      <c r="A315" s="193"/>
      <c r="B315" s="194"/>
      <c r="C315" s="177"/>
      <c r="D315" s="194"/>
      <c r="E315" s="180"/>
      <c r="F315" s="194"/>
      <c r="G315" s="206" t="s">
        <v>8742</v>
      </c>
      <c r="H315" s="179"/>
      <c r="I315" s="179"/>
      <c r="J315" s="206" t="s">
        <v>8743</v>
      </c>
      <c r="K315" s="211"/>
      <c r="L315" s="209"/>
      <c r="M315" s="179"/>
    </row>
    <row r="316" spans="1:13" s="7" customFormat="1" ht="44.1" customHeight="1" x14ac:dyDescent="0.15">
      <c r="A316" s="193"/>
      <c r="B316" s="194"/>
      <c r="C316" s="177"/>
      <c r="D316" s="194"/>
      <c r="E316" s="180"/>
      <c r="F316" s="194"/>
      <c r="G316" s="206" t="s">
        <v>3209</v>
      </c>
      <c r="H316" s="179"/>
      <c r="I316" s="179"/>
      <c r="J316" s="206" t="s">
        <v>8744</v>
      </c>
      <c r="K316" s="214" t="s">
        <v>32</v>
      </c>
      <c r="L316" s="209"/>
      <c r="M316" s="179"/>
    </row>
    <row r="317" spans="1:13" s="7" customFormat="1" ht="44.1" customHeight="1" x14ac:dyDescent="0.15">
      <c r="A317" s="193"/>
      <c r="B317" s="194"/>
      <c r="C317" s="177"/>
      <c r="D317" s="194"/>
      <c r="E317" s="197"/>
      <c r="F317" s="198"/>
      <c r="G317" s="206" t="s">
        <v>8745</v>
      </c>
      <c r="H317" s="179"/>
      <c r="I317" s="179"/>
      <c r="J317" s="206" t="s">
        <v>8746</v>
      </c>
      <c r="K317" s="211"/>
      <c r="L317" s="209"/>
      <c r="M317" s="189"/>
    </row>
    <row r="318" spans="1:13" s="7" customFormat="1" ht="68.099999999999994" customHeight="1" x14ac:dyDescent="0.15">
      <c r="A318" s="201"/>
      <c r="B318" s="198"/>
      <c r="C318" s="184"/>
      <c r="D318" s="198"/>
      <c r="E318" s="185" t="s">
        <v>6</v>
      </c>
      <c r="F318" s="204" t="s">
        <v>3217</v>
      </c>
      <c r="G318" s="206" t="s">
        <v>3218</v>
      </c>
      <c r="H318" s="189"/>
      <c r="I318" s="189"/>
      <c r="J318" s="206" t="s">
        <v>8747</v>
      </c>
      <c r="K318" s="212" t="s">
        <v>85</v>
      </c>
      <c r="L318" s="211"/>
      <c r="M318" s="206" t="s">
        <v>3219</v>
      </c>
    </row>
    <row r="319" spans="1:13" ht="32.1" customHeight="1" x14ac:dyDescent="0.15">
      <c r="A319" s="270">
        <v>62</v>
      </c>
      <c r="B319" s="204" t="s">
        <v>4536</v>
      </c>
      <c r="C319" s="242">
        <v>1</v>
      </c>
      <c r="D319" s="204" t="s">
        <v>4536</v>
      </c>
      <c r="E319" s="185" t="s">
        <v>5</v>
      </c>
      <c r="F319" s="204" t="s">
        <v>8748</v>
      </c>
      <c r="G319" s="206" t="s">
        <v>8749</v>
      </c>
      <c r="H319" s="206" t="s">
        <v>4540</v>
      </c>
      <c r="I319" s="206" t="s">
        <v>8750</v>
      </c>
      <c r="J319" s="206" t="s">
        <v>8751</v>
      </c>
      <c r="K319" s="212" t="s">
        <v>85</v>
      </c>
      <c r="L319" s="206" t="s">
        <v>17</v>
      </c>
      <c r="M319" s="181" t="s">
        <v>16</v>
      </c>
    </row>
    <row r="320" spans="1:13" s="7" customFormat="1" ht="44.1" customHeight="1" x14ac:dyDescent="0.15">
      <c r="A320" s="190">
        <v>63</v>
      </c>
      <c r="B320" s="191" t="s">
        <v>445</v>
      </c>
      <c r="C320" s="202">
        <v>1</v>
      </c>
      <c r="D320" s="191" t="s">
        <v>446</v>
      </c>
      <c r="E320" s="185" t="s">
        <v>5</v>
      </c>
      <c r="F320" s="204" t="s">
        <v>5702</v>
      </c>
      <c r="G320" s="206" t="s">
        <v>152</v>
      </c>
      <c r="H320" s="173" t="s">
        <v>4546</v>
      </c>
      <c r="I320" s="173" t="s">
        <v>4547</v>
      </c>
      <c r="J320" s="206" t="s">
        <v>8752</v>
      </c>
      <c r="K320" s="173" t="s">
        <v>85</v>
      </c>
      <c r="L320" s="173" t="s">
        <v>17</v>
      </c>
      <c r="M320" s="174" t="s">
        <v>16</v>
      </c>
    </row>
    <row r="321" spans="1:13" s="7" customFormat="1" ht="32.1" customHeight="1" x14ac:dyDescent="0.15">
      <c r="A321" s="193"/>
      <c r="B321" s="194"/>
      <c r="C321" s="177"/>
      <c r="D321" s="194"/>
      <c r="E321" s="171" t="s">
        <v>6</v>
      </c>
      <c r="F321" s="191" t="s">
        <v>5361</v>
      </c>
      <c r="G321" s="206" t="s">
        <v>8753</v>
      </c>
      <c r="H321" s="179"/>
      <c r="I321" s="179"/>
      <c r="J321" s="206" t="s">
        <v>8754</v>
      </c>
      <c r="K321" s="189"/>
      <c r="L321" s="179"/>
      <c r="M321" s="178"/>
    </row>
    <row r="322" spans="1:13" s="7" customFormat="1" ht="32.1" customHeight="1" x14ac:dyDescent="0.15">
      <c r="A322" s="193"/>
      <c r="B322" s="194"/>
      <c r="C322" s="177"/>
      <c r="D322" s="194"/>
      <c r="E322" s="197"/>
      <c r="F322" s="198"/>
      <c r="G322" s="206" t="s">
        <v>154</v>
      </c>
      <c r="H322" s="179"/>
      <c r="I322" s="179"/>
      <c r="J322" s="206" t="s">
        <v>8755</v>
      </c>
      <c r="K322" s="206" t="s">
        <v>83</v>
      </c>
      <c r="L322" s="179"/>
      <c r="M322" s="178"/>
    </row>
    <row r="323" spans="1:13" s="7" customFormat="1" ht="32.1" customHeight="1" x14ac:dyDescent="0.15">
      <c r="A323" s="193"/>
      <c r="B323" s="194"/>
      <c r="C323" s="184"/>
      <c r="D323" s="198"/>
      <c r="E323" s="185" t="s">
        <v>8</v>
      </c>
      <c r="F323" s="204" t="s">
        <v>8756</v>
      </c>
      <c r="G323" s="206" t="s">
        <v>8757</v>
      </c>
      <c r="H323" s="179"/>
      <c r="I323" s="189"/>
      <c r="J323" s="206" t="s">
        <v>8758</v>
      </c>
      <c r="K323" s="206" t="s">
        <v>85</v>
      </c>
      <c r="L323" s="189"/>
      <c r="M323" s="187"/>
    </row>
    <row r="324" spans="1:13" s="7" customFormat="1" ht="44.1" customHeight="1" x14ac:dyDescent="0.15">
      <c r="A324" s="193"/>
      <c r="B324" s="194"/>
      <c r="C324" s="242">
        <v>2</v>
      </c>
      <c r="D324" s="204" t="s">
        <v>4549</v>
      </c>
      <c r="E324" s="185" t="s">
        <v>7</v>
      </c>
      <c r="F324" s="204" t="s">
        <v>4550</v>
      </c>
      <c r="G324" s="206" t="s">
        <v>5706</v>
      </c>
      <c r="H324" s="179"/>
      <c r="I324" s="206" t="s">
        <v>4552</v>
      </c>
      <c r="J324" s="206" t="s">
        <v>8759</v>
      </c>
      <c r="K324" s="212" t="s">
        <v>85</v>
      </c>
      <c r="L324" s="206" t="s">
        <v>17</v>
      </c>
      <c r="M324" s="181" t="s">
        <v>16</v>
      </c>
    </row>
    <row r="325" spans="1:13" s="7" customFormat="1" ht="44.1" customHeight="1" x14ac:dyDescent="0.15">
      <c r="A325" s="193"/>
      <c r="B325" s="194"/>
      <c r="C325" s="202">
        <v>3</v>
      </c>
      <c r="D325" s="191" t="s">
        <v>447</v>
      </c>
      <c r="E325" s="171" t="s">
        <v>6</v>
      </c>
      <c r="F325" s="169" t="s">
        <v>3232</v>
      </c>
      <c r="G325" s="206" t="s">
        <v>3233</v>
      </c>
      <c r="H325" s="179"/>
      <c r="I325" s="173" t="s">
        <v>4554</v>
      </c>
      <c r="J325" s="206" t="s">
        <v>8760</v>
      </c>
      <c r="K325" s="214" t="s">
        <v>85</v>
      </c>
      <c r="L325" s="173" t="s">
        <v>17</v>
      </c>
      <c r="M325" s="174" t="s">
        <v>16</v>
      </c>
    </row>
    <row r="326" spans="1:13" s="7" customFormat="1" ht="32.1" customHeight="1" x14ac:dyDescent="0.15">
      <c r="A326" s="193"/>
      <c r="B326" s="194"/>
      <c r="C326" s="177"/>
      <c r="D326" s="194"/>
      <c r="E326" s="180"/>
      <c r="F326" s="176"/>
      <c r="G326" s="206" t="s">
        <v>8761</v>
      </c>
      <c r="H326" s="179"/>
      <c r="I326" s="179"/>
      <c r="J326" s="206" t="s">
        <v>8762</v>
      </c>
      <c r="K326" s="211"/>
      <c r="L326" s="209"/>
      <c r="M326" s="178"/>
    </row>
    <row r="327" spans="1:13" s="7" customFormat="1" ht="44.1" customHeight="1" x14ac:dyDescent="0.15">
      <c r="A327" s="193"/>
      <c r="B327" s="194"/>
      <c r="C327" s="177"/>
      <c r="D327" s="194"/>
      <c r="E327" s="180"/>
      <c r="F327" s="176"/>
      <c r="G327" s="206" t="s">
        <v>8763</v>
      </c>
      <c r="H327" s="179"/>
      <c r="I327" s="179"/>
      <c r="J327" s="206" t="s">
        <v>8764</v>
      </c>
      <c r="K327" s="214" t="s">
        <v>32</v>
      </c>
      <c r="L327" s="209"/>
      <c r="M327" s="178"/>
    </row>
    <row r="328" spans="1:13" s="7" customFormat="1" ht="56.1" customHeight="1" x14ac:dyDescent="0.15">
      <c r="A328" s="193"/>
      <c r="B328" s="194"/>
      <c r="C328" s="177"/>
      <c r="D328" s="194"/>
      <c r="E328" s="180"/>
      <c r="F328" s="176"/>
      <c r="G328" s="206" t="s">
        <v>5736</v>
      </c>
      <c r="H328" s="179"/>
      <c r="I328" s="179"/>
      <c r="J328" s="206" t="s">
        <v>8765</v>
      </c>
      <c r="K328" s="209"/>
      <c r="L328" s="209"/>
      <c r="M328" s="178"/>
    </row>
    <row r="329" spans="1:13" s="7" customFormat="1" ht="56.1" customHeight="1" x14ac:dyDescent="0.15">
      <c r="A329" s="193"/>
      <c r="B329" s="194"/>
      <c r="C329" s="177"/>
      <c r="D329" s="194"/>
      <c r="E329" s="180"/>
      <c r="F329" s="176"/>
      <c r="G329" s="206" t="s">
        <v>8766</v>
      </c>
      <c r="H329" s="179"/>
      <c r="I329" s="179"/>
      <c r="J329" s="206" t="s">
        <v>8767</v>
      </c>
      <c r="K329" s="209"/>
      <c r="L329" s="209"/>
      <c r="M329" s="178"/>
    </row>
    <row r="330" spans="1:13" s="7" customFormat="1" ht="44.1" customHeight="1" x14ac:dyDescent="0.15">
      <c r="A330" s="193"/>
      <c r="B330" s="194"/>
      <c r="C330" s="177"/>
      <c r="D330" s="194"/>
      <c r="E330" s="180"/>
      <c r="F330" s="176"/>
      <c r="G330" s="206" t="s">
        <v>3235</v>
      </c>
      <c r="H330" s="179"/>
      <c r="I330" s="179"/>
      <c r="J330" s="206" t="s">
        <v>8768</v>
      </c>
      <c r="K330" s="240"/>
      <c r="L330" s="209"/>
      <c r="M330" s="178"/>
    </row>
    <row r="331" spans="1:13" s="7" customFormat="1" ht="44.1" customHeight="1" x14ac:dyDescent="0.15">
      <c r="A331" s="193"/>
      <c r="B331" s="194"/>
      <c r="C331" s="177"/>
      <c r="D331" s="194"/>
      <c r="E331" s="180"/>
      <c r="F331" s="176"/>
      <c r="G331" s="206" t="s">
        <v>3236</v>
      </c>
      <c r="H331" s="179"/>
      <c r="I331" s="179"/>
      <c r="J331" s="206" t="s">
        <v>8769</v>
      </c>
      <c r="K331" s="240"/>
      <c r="L331" s="209"/>
      <c r="M331" s="178"/>
    </row>
    <row r="332" spans="1:13" s="7" customFormat="1" ht="44.1" customHeight="1" x14ac:dyDescent="0.15">
      <c r="A332" s="193"/>
      <c r="B332" s="194"/>
      <c r="C332" s="177"/>
      <c r="D332" s="194"/>
      <c r="E332" s="180"/>
      <c r="F332" s="176"/>
      <c r="G332" s="206" t="s">
        <v>8770</v>
      </c>
      <c r="H332" s="179"/>
      <c r="I332" s="179"/>
      <c r="J332" s="206" t="s">
        <v>8771</v>
      </c>
      <c r="K332" s="240"/>
      <c r="L332" s="209"/>
      <c r="M332" s="178"/>
    </row>
    <row r="333" spans="1:13" s="7" customFormat="1" ht="56.1" customHeight="1" x14ac:dyDescent="0.15">
      <c r="A333" s="193"/>
      <c r="B333" s="194"/>
      <c r="C333" s="177"/>
      <c r="D333" s="194"/>
      <c r="E333" s="180"/>
      <c r="F333" s="176"/>
      <c r="G333" s="206" t="s">
        <v>8772</v>
      </c>
      <c r="H333" s="179"/>
      <c r="I333" s="179"/>
      <c r="J333" s="206" t="s">
        <v>8773</v>
      </c>
      <c r="K333" s="240"/>
      <c r="L333" s="209"/>
      <c r="M333" s="178"/>
    </row>
    <row r="334" spans="1:13" s="7" customFormat="1" ht="56.1" customHeight="1" x14ac:dyDescent="0.15">
      <c r="A334" s="193"/>
      <c r="B334" s="194"/>
      <c r="C334" s="177"/>
      <c r="D334" s="194"/>
      <c r="E334" s="180"/>
      <c r="F334" s="176"/>
      <c r="G334" s="206" t="s">
        <v>3238</v>
      </c>
      <c r="H334" s="179"/>
      <c r="I334" s="179"/>
      <c r="J334" s="206" t="s">
        <v>8774</v>
      </c>
      <c r="K334" s="240"/>
      <c r="L334" s="209"/>
      <c r="M334" s="178"/>
    </row>
    <row r="335" spans="1:13" s="7" customFormat="1" ht="56.1" customHeight="1" x14ac:dyDescent="0.15">
      <c r="A335" s="193"/>
      <c r="B335" s="194"/>
      <c r="C335" s="177"/>
      <c r="D335" s="194"/>
      <c r="E335" s="180"/>
      <c r="F335" s="176"/>
      <c r="G335" s="206" t="s">
        <v>8775</v>
      </c>
      <c r="H335" s="179"/>
      <c r="I335" s="179"/>
      <c r="J335" s="206" t="s">
        <v>8776</v>
      </c>
      <c r="K335" s="240"/>
      <c r="L335" s="209"/>
      <c r="M335" s="178"/>
    </row>
    <row r="336" spans="1:13" s="7" customFormat="1" ht="44.1" customHeight="1" x14ac:dyDescent="0.15">
      <c r="A336" s="193"/>
      <c r="B336" s="194"/>
      <c r="C336" s="177"/>
      <c r="D336" s="194"/>
      <c r="E336" s="180"/>
      <c r="F336" s="176"/>
      <c r="G336" s="206" t="s">
        <v>3240</v>
      </c>
      <c r="H336" s="179"/>
      <c r="I336" s="179"/>
      <c r="J336" s="206" t="s">
        <v>8777</v>
      </c>
      <c r="K336" s="240"/>
      <c r="L336" s="209"/>
      <c r="M336" s="178"/>
    </row>
    <row r="337" spans="1:13" s="7" customFormat="1" ht="44.1" customHeight="1" x14ac:dyDescent="0.15">
      <c r="A337" s="193"/>
      <c r="B337" s="194"/>
      <c r="C337" s="177"/>
      <c r="D337" s="194"/>
      <c r="E337" s="180"/>
      <c r="F337" s="176"/>
      <c r="G337" s="206" t="s">
        <v>5727</v>
      </c>
      <c r="H337" s="179"/>
      <c r="I337" s="179"/>
      <c r="J337" s="206" t="s">
        <v>8778</v>
      </c>
      <c r="K337" s="240"/>
      <c r="L337" s="209"/>
      <c r="M337" s="178"/>
    </row>
    <row r="338" spans="1:13" s="7" customFormat="1" ht="56.1" customHeight="1" x14ac:dyDescent="0.15">
      <c r="A338" s="193"/>
      <c r="B338" s="194"/>
      <c r="C338" s="177"/>
      <c r="D338" s="194"/>
      <c r="E338" s="180"/>
      <c r="F338" s="176"/>
      <c r="G338" s="206" t="s">
        <v>8779</v>
      </c>
      <c r="H338" s="179"/>
      <c r="I338" s="179"/>
      <c r="J338" s="206" t="s">
        <v>8780</v>
      </c>
      <c r="K338" s="240"/>
      <c r="L338" s="209"/>
      <c r="M338" s="178"/>
    </row>
    <row r="339" spans="1:13" s="7" customFormat="1" ht="56.1" customHeight="1" x14ac:dyDescent="0.15">
      <c r="A339" s="193"/>
      <c r="B339" s="194"/>
      <c r="C339" s="177"/>
      <c r="D339" s="194"/>
      <c r="E339" s="180"/>
      <c r="F339" s="176"/>
      <c r="G339" s="206" t="s">
        <v>8781</v>
      </c>
      <c r="H339" s="179"/>
      <c r="I339" s="179"/>
      <c r="J339" s="206" t="s">
        <v>8782</v>
      </c>
      <c r="K339" s="240"/>
      <c r="L339" s="209"/>
      <c r="M339" s="178"/>
    </row>
    <row r="340" spans="1:13" s="7" customFormat="1" ht="44.1" customHeight="1" x14ac:dyDescent="0.15">
      <c r="A340" s="193"/>
      <c r="B340" s="194"/>
      <c r="C340" s="177"/>
      <c r="D340" s="194"/>
      <c r="E340" s="180"/>
      <c r="F340" s="176"/>
      <c r="G340" s="206" t="s">
        <v>3241</v>
      </c>
      <c r="H340" s="179"/>
      <c r="I340" s="179"/>
      <c r="J340" s="206" t="s">
        <v>8783</v>
      </c>
      <c r="K340" s="240"/>
      <c r="L340" s="209"/>
      <c r="M340" s="178"/>
    </row>
    <row r="341" spans="1:13" s="7" customFormat="1" ht="44.1" customHeight="1" x14ac:dyDescent="0.15">
      <c r="A341" s="193"/>
      <c r="B341" s="194"/>
      <c r="C341" s="177"/>
      <c r="D341" s="194"/>
      <c r="E341" s="180"/>
      <c r="F341" s="176"/>
      <c r="G341" s="206" t="s">
        <v>8784</v>
      </c>
      <c r="H341" s="179"/>
      <c r="I341" s="179"/>
      <c r="J341" s="206" t="s">
        <v>8785</v>
      </c>
      <c r="K341" s="240"/>
      <c r="L341" s="209"/>
      <c r="M341" s="178"/>
    </row>
    <row r="342" spans="1:13" s="7" customFormat="1" ht="44.1" customHeight="1" x14ac:dyDescent="0.15">
      <c r="A342" s="193"/>
      <c r="B342" s="194"/>
      <c r="C342" s="177"/>
      <c r="D342" s="194"/>
      <c r="E342" s="180"/>
      <c r="F342" s="176"/>
      <c r="G342" s="206" t="s">
        <v>3242</v>
      </c>
      <c r="H342" s="179"/>
      <c r="I342" s="179"/>
      <c r="J342" s="206" t="s">
        <v>8786</v>
      </c>
      <c r="K342" s="240"/>
      <c r="L342" s="209"/>
      <c r="M342" s="178"/>
    </row>
    <row r="343" spans="1:13" s="7" customFormat="1" ht="44.1" customHeight="1" x14ac:dyDescent="0.15">
      <c r="A343" s="193"/>
      <c r="B343" s="194"/>
      <c r="C343" s="177"/>
      <c r="D343" s="194"/>
      <c r="E343" s="180"/>
      <c r="F343" s="176"/>
      <c r="G343" s="206" t="s">
        <v>3243</v>
      </c>
      <c r="H343" s="179"/>
      <c r="I343" s="179"/>
      <c r="J343" s="206" t="s">
        <v>8787</v>
      </c>
      <c r="K343" s="268"/>
      <c r="L343" s="209"/>
      <c r="M343" s="178"/>
    </row>
    <row r="344" spans="1:13" s="7" customFormat="1" ht="44.1" customHeight="1" x14ac:dyDescent="0.15">
      <c r="A344" s="193"/>
      <c r="B344" s="194"/>
      <c r="C344" s="177"/>
      <c r="D344" s="194"/>
      <c r="E344" s="180"/>
      <c r="F344" s="176"/>
      <c r="G344" s="206" t="s">
        <v>8788</v>
      </c>
      <c r="H344" s="179"/>
      <c r="I344" s="179"/>
      <c r="J344" s="206" t="s">
        <v>8789</v>
      </c>
      <c r="K344" s="269" t="s">
        <v>3248</v>
      </c>
      <c r="L344" s="209"/>
      <c r="M344" s="178"/>
    </row>
    <row r="345" spans="1:13" s="7" customFormat="1" ht="44.1" customHeight="1" x14ac:dyDescent="0.15">
      <c r="A345" s="193"/>
      <c r="B345" s="194"/>
      <c r="C345" s="177"/>
      <c r="D345" s="194"/>
      <c r="E345" s="197"/>
      <c r="F345" s="183"/>
      <c r="G345" s="206" t="s">
        <v>8790</v>
      </c>
      <c r="H345" s="179"/>
      <c r="I345" s="179"/>
      <c r="J345" s="206" t="s">
        <v>8791</v>
      </c>
      <c r="K345" s="269" t="s">
        <v>3248</v>
      </c>
      <c r="L345" s="209"/>
      <c r="M345" s="178"/>
    </row>
    <row r="346" spans="1:13" s="7" customFormat="1" ht="44.1" customHeight="1" x14ac:dyDescent="0.15">
      <c r="A346" s="193"/>
      <c r="B346" s="194"/>
      <c r="C346" s="177"/>
      <c r="D346" s="194"/>
      <c r="E346" s="185" t="s">
        <v>7</v>
      </c>
      <c r="F346" s="186" t="s">
        <v>3247</v>
      </c>
      <c r="G346" s="206" t="s">
        <v>564</v>
      </c>
      <c r="H346" s="179"/>
      <c r="I346" s="179"/>
      <c r="J346" s="206" t="s">
        <v>564</v>
      </c>
      <c r="K346" s="269" t="s">
        <v>3248</v>
      </c>
      <c r="L346" s="209"/>
      <c r="M346" s="178"/>
    </row>
    <row r="347" spans="1:13" s="7" customFormat="1" ht="44.1" customHeight="1" x14ac:dyDescent="0.15">
      <c r="A347" s="193"/>
      <c r="B347" s="194"/>
      <c r="C347" s="177"/>
      <c r="D347" s="194"/>
      <c r="E347" s="171" t="s">
        <v>14</v>
      </c>
      <c r="F347" s="191" t="s">
        <v>3249</v>
      </c>
      <c r="G347" s="206" t="s">
        <v>6576</v>
      </c>
      <c r="H347" s="179"/>
      <c r="I347" s="179"/>
      <c r="J347" s="206" t="s">
        <v>8792</v>
      </c>
      <c r="K347" s="212" t="s">
        <v>80</v>
      </c>
      <c r="L347" s="209"/>
      <c r="M347" s="178"/>
    </row>
    <row r="348" spans="1:13" s="7" customFormat="1" ht="44.1" customHeight="1" x14ac:dyDescent="0.15">
      <c r="A348" s="193"/>
      <c r="B348" s="194"/>
      <c r="C348" s="180"/>
      <c r="D348" s="176"/>
      <c r="E348" s="180"/>
      <c r="F348" s="176"/>
      <c r="G348" s="181" t="s">
        <v>450</v>
      </c>
      <c r="H348" s="178"/>
      <c r="I348" s="178"/>
      <c r="J348" s="181" t="s">
        <v>8793</v>
      </c>
      <c r="K348" s="181" t="s">
        <v>3250</v>
      </c>
      <c r="L348" s="245"/>
      <c r="M348" s="278"/>
    </row>
    <row r="349" spans="1:13" s="7" customFormat="1" ht="56.1" customHeight="1" x14ac:dyDescent="0.15">
      <c r="A349" s="193"/>
      <c r="B349" s="194"/>
      <c r="C349" s="177"/>
      <c r="D349" s="194"/>
      <c r="E349" s="180"/>
      <c r="F349" s="194"/>
      <c r="G349" s="206" t="s">
        <v>566</v>
      </c>
      <c r="H349" s="179"/>
      <c r="I349" s="179"/>
      <c r="J349" s="206" t="s">
        <v>8794</v>
      </c>
      <c r="K349" s="212" t="s">
        <v>379</v>
      </c>
      <c r="L349" s="209"/>
      <c r="M349" s="178"/>
    </row>
    <row r="350" spans="1:13" s="7" customFormat="1" ht="56.1" customHeight="1" x14ac:dyDescent="0.15">
      <c r="A350" s="201"/>
      <c r="B350" s="198"/>
      <c r="C350" s="184"/>
      <c r="D350" s="198"/>
      <c r="E350" s="197"/>
      <c r="F350" s="198"/>
      <c r="G350" s="206" t="s">
        <v>568</v>
      </c>
      <c r="H350" s="189"/>
      <c r="I350" s="189"/>
      <c r="J350" s="206" t="s">
        <v>8795</v>
      </c>
      <c r="K350" s="212" t="s">
        <v>5748</v>
      </c>
      <c r="L350" s="211"/>
      <c r="M350" s="187"/>
    </row>
    <row r="351" spans="1:13" s="7" customFormat="1" ht="44.1" customHeight="1" x14ac:dyDescent="0.15">
      <c r="A351" s="190">
        <v>64</v>
      </c>
      <c r="B351" s="191" t="s">
        <v>364</v>
      </c>
      <c r="C351" s="202">
        <v>1</v>
      </c>
      <c r="D351" s="191" t="s">
        <v>364</v>
      </c>
      <c r="E351" s="185" t="s">
        <v>5</v>
      </c>
      <c r="F351" s="204" t="s">
        <v>3251</v>
      </c>
      <c r="G351" s="206" t="s">
        <v>3252</v>
      </c>
      <c r="H351" s="173" t="s">
        <v>4581</v>
      </c>
      <c r="I351" s="173" t="s">
        <v>4582</v>
      </c>
      <c r="J351" s="206" t="s">
        <v>8796</v>
      </c>
      <c r="K351" s="212" t="s">
        <v>85</v>
      </c>
      <c r="L351" s="173" t="s">
        <v>17</v>
      </c>
      <c r="M351" s="174" t="s">
        <v>16</v>
      </c>
    </row>
    <row r="352" spans="1:13" s="7" customFormat="1" ht="32.1" customHeight="1" x14ac:dyDescent="0.15">
      <c r="A352" s="193"/>
      <c r="B352" s="194"/>
      <c r="C352" s="180"/>
      <c r="D352" s="176"/>
      <c r="E352" s="185" t="s">
        <v>6</v>
      </c>
      <c r="F352" s="186" t="s">
        <v>3253</v>
      </c>
      <c r="G352" s="206" t="s">
        <v>157</v>
      </c>
      <c r="H352" s="179"/>
      <c r="I352" s="179"/>
      <c r="J352" s="206" t="s">
        <v>8797</v>
      </c>
      <c r="K352" s="212" t="s">
        <v>32</v>
      </c>
      <c r="L352" s="209"/>
      <c r="M352" s="178"/>
    </row>
    <row r="353" spans="1:13" s="7" customFormat="1" ht="56.1" customHeight="1" x14ac:dyDescent="0.15">
      <c r="A353" s="193"/>
      <c r="B353" s="194"/>
      <c r="C353" s="177"/>
      <c r="D353" s="194"/>
      <c r="E353" s="171" t="s">
        <v>8</v>
      </c>
      <c r="F353" s="191" t="s">
        <v>3254</v>
      </c>
      <c r="G353" s="206" t="s">
        <v>5388</v>
      </c>
      <c r="H353" s="179"/>
      <c r="I353" s="179"/>
      <c r="J353" s="206" t="s">
        <v>8798</v>
      </c>
      <c r="K353" s="214" t="s">
        <v>2970</v>
      </c>
      <c r="L353" s="209"/>
      <c r="M353" s="178"/>
    </row>
    <row r="354" spans="1:13" s="7" customFormat="1" ht="56.1" customHeight="1" x14ac:dyDescent="0.15">
      <c r="A354" s="193"/>
      <c r="B354" s="194"/>
      <c r="C354" s="177"/>
      <c r="D354" s="194"/>
      <c r="E354" s="180"/>
      <c r="F354" s="194"/>
      <c r="G354" s="206" t="s">
        <v>8799</v>
      </c>
      <c r="H354" s="179"/>
      <c r="I354" s="179"/>
      <c r="J354" s="206" t="s">
        <v>8800</v>
      </c>
      <c r="K354" s="211"/>
      <c r="L354" s="209"/>
      <c r="M354" s="178"/>
    </row>
    <row r="355" spans="1:13" s="7" customFormat="1" ht="44.1" customHeight="1" x14ac:dyDescent="0.15">
      <c r="A355" s="193"/>
      <c r="B355" s="194"/>
      <c r="C355" s="177"/>
      <c r="D355" s="194"/>
      <c r="E355" s="180"/>
      <c r="F355" s="194"/>
      <c r="G355" s="206" t="s">
        <v>8801</v>
      </c>
      <c r="H355" s="179"/>
      <c r="I355" s="179"/>
      <c r="J355" s="206" t="s">
        <v>8802</v>
      </c>
      <c r="K355" s="212" t="s">
        <v>85</v>
      </c>
      <c r="L355" s="209"/>
      <c r="M355" s="178"/>
    </row>
    <row r="356" spans="1:13" s="7" customFormat="1" ht="32.1" customHeight="1" x14ac:dyDescent="0.15">
      <c r="A356" s="193"/>
      <c r="B356" s="194"/>
      <c r="C356" s="177"/>
      <c r="D356" s="194"/>
      <c r="E356" s="180"/>
      <c r="F356" s="194"/>
      <c r="G356" s="206" t="s">
        <v>3257</v>
      </c>
      <c r="H356" s="179"/>
      <c r="I356" s="179"/>
      <c r="J356" s="206" t="s">
        <v>8803</v>
      </c>
      <c r="K356" s="174" t="s">
        <v>32</v>
      </c>
      <c r="L356" s="179"/>
      <c r="M356" s="178"/>
    </row>
    <row r="357" spans="1:13" s="7" customFormat="1" ht="44.1" customHeight="1" x14ac:dyDescent="0.15">
      <c r="A357" s="193"/>
      <c r="B357" s="194"/>
      <c r="C357" s="184"/>
      <c r="D357" s="198"/>
      <c r="E357" s="197"/>
      <c r="F357" s="198"/>
      <c r="G357" s="206" t="s">
        <v>8804</v>
      </c>
      <c r="H357" s="179"/>
      <c r="I357" s="189"/>
      <c r="J357" s="206" t="s">
        <v>8805</v>
      </c>
      <c r="K357" s="187"/>
      <c r="L357" s="189"/>
      <c r="M357" s="187"/>
    </row>
    <row r="358" spans="1:13" s="7" customFormat="1" ht="44.1" customHeight="1" x14ac:dyDescent="0.15">
      <c r="A358" s="193"/>
      <c r="B358" s="194"/>
      <c r="C358" s="202">
        <v>2</v>
      </c>
      <c r="D358" s="191" t="s">
        <v>3259</v>
      </c>
      <c r="E358" s="171" t="s">
        <v>5</v>
      </c>
      <c r="F358" s="191" t="s">
        <v>3260</v>
      </c>
      <c r="G358" s="206" t="s">
        <v>162</v>
      </c>
      <c r="H358" s="179"/>
      <c r="I358" s="173" t="s">
        <v>4595</v>
      </c>
      <c r="J358" s="206" t="s">
        <v>8806</v>
      </c>
      <c r="K358" s="217" t="s">
        <v>85</v>
      </c>
      <c r="L358" s="173" t="s">
        <v>17</v>
      </c>
      <c r="M358" s="174" t="s">
        <v>16</v>
      </c>
    </row>
    <row r="359" spans="1:13" s="7" customFormat="1" ht="44.1" customHeight="1" x14ac:dyDescent="0.15">
      <c r="A359" s="193"/>
      <c r="B359" s="194"/>
      <c r="C359" s="177"/>
      <c r="D359" s="194"/>
      <c r="E359" s="180"/>
      <c r="F359" s="194"/>
      <c r="G359" s="206" t="s">
        <v>3262</v>
      </c>
      <c r="H359" s="179"/>
      <c r="I359" s="179"/>
      <c r="J359" s="206" t="s">
        <v>8807</v>
      </c>
      <c r="K359" s="268"/>
      <c r="L359" s="179"/>
      <c r="M359" s="178"/>
    </row>
    <row r="360" spans="1:13" s="7" customFormat="1" ht="32.1" customHeight="1" x14ac:dyDescent="0.15">
      <c r="A360" s="193"/>
      <c r="B360" s="194"/>
      <c r="C360" s="177"/>
      <c r="D360" s="194"/>
      <c r="E360" s="180"/>
      <c r="F360" s="194"/>
      <c r="G360" s="206" t="s">
        <v>487</v>
      </c>
      <c r="H360" s="179"/>
      <c r="I360" s="179"/>
      <c r="J360" s="206" t="s">
        <v>8808</v>
      </c>
      <c r="K360" s="214" t="s">
        <v>32</v>
      </c>
      <c r="L360" s="209"/>
      <c r="M360" s="178"/>
    </row>
    <row r="361" spans="1:13" s="7" customFormat="1" ht="32.1" customHeight="1" x14ac:dyDescent="0.15">
      <c r="A361" s="193"/>
      <c r="B361" s="194"/>
      <c r="C361" s="177"/>
      <c r="D361" s="194"/>
      <c r="E361" s="180"/>
      <c r="F361" s="194"/>
      <c r="G361" s="206" t="s">
        <v>8809</v>
      </c>
      <c r="H361" s="179"/>
      <c r="I361" s="179"/>
      <c r="J361" s="206" t="s">
        <v>8810</v>
      </c>
      <c r="K361" s="209"/>
      <c r="L361" s="209"/>
      <c r="M361" s="178"/>
    </row>
    <row r="362" spans="1:13" s="7" customFormat="1" ht="44.1" customHeight="1" x14ac:dyDescent="0.15">
      <c r="A362" s="193"/>
      <c r="B362" s="194"/>
      <c r="C362" s="177"/>
      <c r="D362" s="194"/>
      <c r="E362" s="180"/>
      <c r="F362" s="194"/>
      <c r="G362" s="206" t="s">
        <v>3263</v>
      </c>
      <c r="H362" s="179"/>
      <c r="I362" s="179"/>
      <c r="J362" s="206" t="s">
        <v>8811</v>
      </c>
      <c r="K362" s="211"/>
      <c r="L362" s="209"/>
      <c r="M362" s="178"/>
    </row>
    <row r="363" spans="1:13" s="7" customFormat="1" ht="44.1" customHeight="1" x14ac:dyDescent="0.15">
      <c r="A363" s="193"/>
      <c r="B363" s="194"/>
      <c r="C363" s="177"/>
      <c r="D363" s="194"/>
      <c r="E363" s="180"/>
      <c r="F363" s="194"/>
      <c r="G363" s="206" t="s">
        <v>3267</v>
      </c>
      <c r="H363" s="179"/>
      <c r="I363" s="179"/>
      <c r="J363" s="206" t="s">
        <v>8812</v>
      </c>
      <c r="K363" s="212" t="s">
        <v>3269</v>
      </c>
      <c r="L363" s="209"/>
      <c r="M363" s="178"/>
    </row>
    <row r="364" spans="1:13" s="7" customFormat="1" ht="32.1" customHeight="1" x14ac:dyDescent="0.15">
      <c r="A364" s="193"/>
      <c r="B364" s="194"/>
      <c r="C364" s="177"/>
      <c r="D364" s="194"/>
      <c r="E364" s="197"/>
      <c r="F364" s="198"/>
      <c r="G364" s="206" t="s">
        <v>8813</v>
      </c>
      <c r="H364" s="179"/>
      <c r="I364" s="179"/>
      <c r="J364" s="206" t="s">
        <v>8814</v>
      </c>
      <c r="K364" s="212" t="s">
        <v>85</v>
      </c>
      <c r="L364" s="209"/>
      <c r="M364" s="178"/>
    </row>
    <row r="365" spans="1:13" s="7" customFormat="1" ht="32.1" customHeight="1" x14ac:dyDescent="0.15">
      <c r="A365" s="193"/>
      <c r="B365" s="194"/>
      <c r="C365" s="184"/>
      <c r="D365" s="198"/>
      <c r="E365" s="185" t="s">
        <v>6</v>
      </c>
      <c r="F365" s="204" t="s">
        <v>7148</v>
      </c>
      <c r="G365" s="206" t="s">
        <v>158</v>
      </c>
      <c r="H365" s="179"/>
      <c r="I365" s="189"/>
      <c r="J365" s="206" t="s">
        <v>8815</v>
      </c>
      <c r="K365" s="212" t="s">
        <v>85</v>
      </c>
      <c r="L365" s="211"/>
      <c r="M365" s="187"/>
    </row>
    <row r="366" spans="1:13" s="7" customFormat="1" ht="44.1" customHeight="1" x14ac:dyDescent="0.15">
      <c r="A366" s="193"/>
      <c r="B366" s="194"/>
      <c r="C366" s="202">
        <v>3</v>
      </c>
      <c r="D366" s="191" t="s">
        <v>3270</v>
      </c>
      <c r="E366" s="171" t="s">
        <v>5</v>
      </c>
      <c r="F366" s="191" t="s">
        <v>3271</v>
      </c>
      <c r="G366" s="206" t="s">
        <v>4612</v>
      </c>
      <c r="H366" s="179"/>
      <c r="I366" s="173" t="s">
        <v>4608</v>
      </c>
      <c r="J366" s="206" t="s">
        <v>8816</v>
      </c>
      <c r="K366" s="212" t="s">
        <v>85</v>
      </c>
      <c r="L366" s="173" t="s">
        <v>17</v>
      </c>
      <c r="M366" s="174" t="s">
        <v>16</v>
      </c>
    </row>
    <row r="367" spans="1:13" s="7" customFormat="1" ht="44.1" customHeight="1" x14ac:dyDescent="0.15">
      <c r="A367" s="193"/>
      <c r="B367" s="194"/>
      <c r="C367" s="177"/>
      <c r="D367" s="194"/>
      <c r="E367" s="180"/>
      <c r="F367" s="194"/>
      <c r="G367" s="206" t="s">
        <v>8817</v>
      </c>
      <c r="H367" s="179"/>
      <c r="I367" s="179"/>
      <c r="J367" s="206" t="s">
        <v>8818</v>
      </c>
      <c r="K367" s="212" t="s">
        <v>32</v>
      </c>
      <c r="L367" s="179"/>
      <c r="M367" s="178"/>
    </row>
    <row r="368" spans="1:13" s="7" customFormat="1" ht="32.1" customHeight="1" x14ac:dyDescent="0.15">
      <c r="A368" s="193"/>
      <c r="B368" s="194"/>
      <c r="C368" s="177"/>
      <c r="D368" s="194"/>
      <c r="E368" s="180"/>
      <c r="F368" s="194"/>
      <c r="G368" s="206" t="s">
        <v>162</v>
      </c>
      <c r="H368" s="179"/>
      <c r="I368" s="179"/>
      <c r="J368" s="206" t="s">
        <v>8806</v>
      </c>
      <c r="K368" s="212" t="s">
        <v>85</v>
      </c>
      <c r="L368" s="179"/>
      <c r="M368" s="178"/>
    </row>
    <row r="369" spans="1:13" s="7" customFormat="1" ht="32.1" customHeight="1" x14ac:dyDescent="0.15">
      <c r="A369" s="193"/>
      <c r="B369" s="194"/>
      <c r="C369" s="177"/>
      <c r="D369" s="194"/>
      <c r="E369" s="180"/>
      <c r="F369" s="194"/>
      <c r="G369" s="206" t="s">
        <v>487</v>
      </c>
      <c r="H369" s="179"/>
      <c r="I369" s="179"/>
      <c r="J369" s="206" t="s">
        <v>8808</v>
      </c>
      <c r="K369" s="214" t="s">
        <v>32</v>
      </c>
      <c r="L369" s="209"/>
      <c r="M369" s="178"/>
    </row>
    <row r="370" spans="1:13" s="7" customFormat="1" ht="44.1" customHeight="1" x14ac:dyDescent="0.15">
      <c r="A370" s="193"/>
      <c r="B370" s="194"/>
      <c r="C370" s="177"/>
      <c r="D370" s="194"/>
      <c r="E370" s="180"/>
      <c r="F370" s="194"/>
      <c r="G370" s="206" t="s">
        <v>3263</v>
      </c>
      <c r="H370" s="179"/>
      <c r="I370" s="179"/>
      <c r="J370" s="206" t="s">
        <v>8811</v>
      </c>
      <c r="K370" s="211"/>
      <c r="L370" s="209"/>
      <c r="M370" s="178"/>
    </row>
    <row r="371" spans="1:13" s="7" customFormat="1" ht="68.099999999999994" customHeight="1" x14ac:dyDescent="0.15">
      <c r="A371" s="193"/>
      <c r="B371" s="194"/>
      <c r="C371" s="177"/>
      <c r="D371" s="194"/>
      <c r="E371" s="180"/>
      <c r="F371" s="194"/>
      <c r="G371" s="206" t="s">
        <v>8819</v>
      </c>
      <c r="H371" s="179"/>
      <c r="I371" s="179"/>
      <c r="J371" s="206" t="s">
        <v>8819</v>
      </c>
      <c r="K371" s="212" t="s">
        <v>8820</v>
      </c>
      <c r="L371" s="209"/>
      <c r="M371" s="178"/>
    </row>
    <row r="372" spans="1:13" s="7" customFormat="1" ht="68.099999999999994" customHeight="1" x14ac:dyDescent="0.15">
      <c r="A372" s="193"/>
      <c r="B372" s="194"/>
      <c r="C372" s="177"/>
      <c r="D372" s="194"/>
      <c r="E372" s="180"/>
      <c r="F372" s="194"/>
      <c r="G372" s="206" t="s">
        <v>8821</v>
      </c>
      <c r="H372" s="179"/>
      <c r="I372" s="179"/>
      <c r="J372" s="206" t="s">
        <v>8822</v>
      </c>
      <c r="K372" s="214" t="s">
        <v>3275</v>
      </c>
      <c r="L372" s="209"/>
      <c r="M372" s="178"/>
    </row>
    <row r="373" spans="1:13" s="7" customFormat="1" ht="32.1" customHeight="1" x14ac:dyDescent="0.15">
      <c r="A373" s="193"/>
      <c r="B373" s="194"/>
      <c r="C373" s="177"/>
      <c r="D373" s="194"/>
      <c r="E373" s="180"/>
      <c r="F373" s="194"/>
      <c r="G373" s="206" t="s">
        <v>3274</v>
      </c>
      <c r="H373" s="179"/>
      <c r="I373" s="179"/>
      <c r="J373" s="206" t="s">
        <v>3274</v>
      </c>
      <c r="K373" s="209"/>
      <c r="L373" s="209"/>
      <c r="M373" s="178"/>
    </row>
    <row r="374" spans="1:13" s="7" customFormat="1" ht="32.1" customHeight="1" x14ac:dyDescent="0.15">
      <c r="A374" s="193"/>
      <c r="B374" s="194"/>
      <c r="C374" s="177"/>
      <c r="D374" s="194"/>
      <c r="E374" s="197"/>
      <c r="F374" s="198"/>
      <c r="G374" s="206" t="s">
        <v>8823</v>
      </c>
      <c r="H374" s="179"/>
      <c r="I374" s="179"/>
      <c r="J374" s="206" t="s">
        <v>8823</v>
      </c>
      <c r="K374" s="211"/>
      <c r="L374" s="209"/>
      <c r="M374" s="178"/>
    </row>
    <row r="375" spans="1:13" s="7" customFormat="1" ht="32.1" customHeight="1" x14ac:dyDescent="0.15">
      <c r="A375" s="193"/>
      <c r="B375" s="194"/>
      <c r="C375" s="184"/>
      <c r="D375" s="198"/>
      <c r="E375" s="185" t="s">
        <v>6</v>
      </c>
      <c r="F375" s="204" t="s">
        <v>4638</v>
      </c>
      <c r="G375" s="206" t="s">
        <v>158</v>
      </c>
      <c r="H375" s="179"/>
      <c r="I375" s="189"/>
      <c r="J375" s="206" t="s">
        <v>8824</v>
      </c>
      <c r="K375" s="212" t="s">
        <v>85</v>
      </c>
      <c r="L375" s="211"/>
      <c r="M375" s="187"/>
    </row>
    <row r="376" spans="1:13" s="7" customFormat="1" ht="32.1" customHeight="1" x14ac:dyDescent="0.15">
      <c r="A376" s="193"/>
      <c r="B376" s="194"/>
      <c r="C376" s="202">
        <v>5</v>
      </c>
      <c r="D376" s="191" t="s">
        <v>451</v>
      </c>
      <c r="E376" s="171" t="s">
        <v>5</v>
      </c>
      <c r="F376" s="191" t="s">
        <v>3276</v>
      </c>
      <c r="G376" s="206" t="s">
        <v>3277</v>
      </c>
      <c r="H376" s="179"/>
      <c r="I376" s="173" t="s">
        <v>4641</v>
      </c>
      <c r="J376" s="206" t="s">
        <v>8825</v>
      </c>
      <c r="K376" s="214" t="s">
        <v>85</v>
      </c>
      <c r="L376" s="173" t="s">
        <v>17</v>
      </c>
      <c r="M376" s="174" t="s">
        <v>16</v>
      </c>
    </row>
    <row r="377" spans="1:13" s="7" customFormat="1" ht="44.1" customHeight="1" x14ac:dyDescent="0.15">
      <c r="A377" s="193"/>
      <c r="B377" s="194"/>
      <c r="C377" s="177"/>
      <c r="D377" s="194"/>
      <c r="E377" s="180"/>
      <c r="F377" s="194"/>
      <c r="G377" s="206" t="s">
        <v>3279</v>
      </c>
      <c r="H377" s="179"/>
      <c r="I377" s="179"/>
      <c r="J377" s="206" t="s">
        <v>8826</v>
      </c>
      <c r="K377" s="209"/>
      <c r="L377" s="179"/>
      <c r="M377" s="178"/>
    </row>
    <row r="378" spans="1:13" s="7" customFormat="1" ht="44.1" customHeight="1" x14ac:dyDescent="0.15">
      <c r="A378" s="193"/>
      <c r="B378" s="194"/>
      <c r="C378" s="177"/>
      <c r="D378" s="194"/>
      <c r="E378" s="180"/>
      <c r="F378" s="194"/>
      <c r="G378" s="206" t="s">
        <v>8827</v>
      </c>
      <c r="H378" s="179"/>
      <c r="I378" s="179"/>
      <c r="J378" s="206" t="s">
        <v>8828</v>
      </c>
      <c r="K378" s="209"/>
      <c r="L378" s="179"/>
      <c r="M378" s="178"/>
    </row>
    <row r="379" spans="1:13" s="7" customFormat="1" ht="32.1" customHeight="1" x14ac:dyDescent="0.15">
      <c r="A379" s="193"/>
      <c r="B379" s="194"/>
      <c r="C379" s="177"/>
      <c r="D379" s="194"/>
      <c r="E379" s="180"/>
      <c r="F379" s="194"/>
      <c r="G379" s="206" t="s">
        <v>3281</v>
      </c>
      <c r="H379" s="179"/>
      <c r="I379" s="179"/>
      <c r="J379" s="206" t="s">
        <v>8829</v>
      </c>
      <c r="K379" s="211"/>
      <c r="L379" s="179"/>
      <c r="M379" s="178"/>
    </row>
    <row r="380" spans="1:13" s="7" customFormat="1" ht="32.1" customHeight="1" x14ac:dyDescent="0.15">
      <c r="A380" s="193"/>
      <c r="B380" s="194"/>
      <c r="C380" s="177"/>
      <c r="D380" s="194"/>
      <c r="E380" s="180"/>
      <c r="F380" s="194"/>
      <c r="G380" s="206" t="s">
        <v>487</v>
      </c>
      <c r="H380" s="179"/>
      <c r="I380" s="179"/>
      <c r="J380" s="206" t="s">
        <v>8808</v>
      </c>
      <c r="K380" s="214" t="s">
        <v>32</v>
      </c>
      <c r="L380" s="209"/>
      <c r="M380" s="178"/>
    </row>
    <row r="381" spans="1:13" s="7" customFormat="1" ht="44.1" customHeight="1" x14ac:dyDescent="0.15">
      <c r="A381" s="193"/>
      <c r="B381" s="194"/>
      <c r="C381" s="177"/>
      <c r="D381" s="194"/>
      <c r="E381" s="180"/>
      <c r="F381" s="194"/>
      <c r="G381" s="206" t="s">
        <v>8830</v>
      </c>
      <c r="H381" s="179"/>
      <c r="I381" s="179"/>
      <c r="J381" s="206" t="s">
        <v>8831</v>
      </c>
      <c r="K381" s="209"/>
      <c r="L381" s="209"/>
      <c r="M381" s="178"/>
    </row>
    <row r="382" spans="1:13" s="7" customFormat="1" ht="32.1" customHeight="1" x14ac:dyDescent="0.15">
      <c r="A382" s="193"/>
      <c r="B382" s="194"/>
      <c r="C382" s="177"/>
      <c r="D382" s="194"/>
      <c r="E382" s="180"/>
      <c r="F382" s="194"/>
      <c r="G382" s="206" t="s">
        <v>8832</v>
      </c>
      <c r="H382" s="179"/>
      <c r="I382" s="179"/>
      <c r="J382" s="206" t="s">
        <v>8833</v>
      </c>
      <c r="K382" s="209"/>
      <c r="L382" s="209"/>
      <c r="M382" s="178"/>
    </row>
    <row r="383" spans="1:13" s="7" customFormat="1" ht="32.1" customHeight="1" x14ac:dyDescent="0.15">
      <c r="A383" s="193"/>
      <c r="B383" s="194"/>
      <c r="C383" s="184"/>
      <c r="D383" s="198"/>
      <c r="E383" s="197"/>
      <c r="F383" s="198"/>
      <c r="G383" s="206" t="s">
        <v>8834</v>
      </c>
      <c r="H383" s="179"/>
      <c r="I383" s="189"/>
      <c r="J383" s="206" t="s">
        <v>8835</v>
      </c>
      <c r="K383" s="211"/>
      <c r="L383" s="211"/>
      <c r="M383" s="187"/>
    </row>
    <row r="384" spans="1:13" s="7" customFormat="1" ht="44.1" customHeight="1" x14ac:dyDescent="0.15">
      <c r="A384" s="193"/>
      <c r="B384" s="194"/>
      <c r="C384" s="202">
        <v>6</v>
      </c>
      <c r="D384" s="191" t="s">
        <v>3302</v>
      </c>
      <c r="E384" s="171" t="s">
        <v>5</v>
      </c>
      <c r="F384" s="191" t="s">
        <v>3303</v>
      </c>
      <c r="G384" s="206" t="s">
        <v>162</v>
      </c>
      <c r="H384" s="179"/>
      <c r="I384" s="173" t="s">
        <v>4664</v>
      </c>
      <c r="J384" s="206" t="s">
        <v>8806</v>
      </c>
      <c r="K384" s="212" t="s">
        <v>85</v>
      </c>
      <c r="L384" s="173" t="s">
        <v>17</v>
      </c>
      <c r="M384" s="174" t="s">
        <v>16</v>
      </c>
    </row>
    <row r="385" spans="1:13" s="7" customFormat="1" ht="32.1" customHeight="1" x14ac:dyDescent="0.15">
      <c r="A385" s="193"/>
      <c r="B385" s="194"/>
      <c r="C385" s="177"/>
      <c r="D385" s="194"/>
      <c r="E385" s="180"/>
      <c r="F385" s="194"/>
      <c r="G385" s="206" t="s">
        <v>487</v>
      </c>
      <c r="H385" s="179"/>
      <c r="I385" s="179"/>
      <c r="J385" s="206" t="s">
        <v>8808</v>
      </c>
      <c r="K385" s="214" t="s">
        <v>32</v>
      </c>
      <c r="L385" s="209"/>
      <c r="M385" s="178"/>
    </row>
    <row r="386" spans="1:13" s="7" customFormat="1" ht="44.1" customHeight="1" x14ac:dyDescent="0.15">
      <c r="A386" s="193"/>
      <c r="B386" s="194"/>
      <c r="C386" s="177"/>
      <c r="D386" s="194"/>
      <c r="E386" s="180"/>
      <c r="F386" s="194"/>
      <c r="G386" s="206" t="s">
        <v>3309</v>
      </c>
      <c r="H386" s="179"/>
      <c r="I386" s="179"/>
      <c r="J386" s="206" t="s">
        <v>8836</v>
      </c>
      <c r="K386" s="211"/>
      <c r="L386" s="209"/>
      <c r="M386" s="178"/>
    </row>
    <row r="387" spans="1:13" s="7" customFormat="1" ht="44.1" customHeight="1" x14ac:dyDescent="0.15">
      <c r="A387" s="193"/>
      <c r="B387" s="194"/>
      <c r="C387" s="177"/>
      <c r="D387" s="194"/>
      <c r="E387" s="197"/>
      <c r="F387" s="198"/>
      <c r="G387" s="206" t="s">
        <v>332</v>
      </c>
      <c r="H387" s="179"/>
      <c r="I387" s="179"/>
      <c r="J387" s="206" t="s">
        <v>332</v>
      </c>
      <c r="K387" s="212" t="s">
        <v>3313</v>
      </c>
      <c r="L387" s="209"/>
      <c r="M387" s="178"/>
    </row>
    <row r="388" spans="1:13" s="7" customFormat="1" ht="44.1" customHeight="1" x14ac:dyDescent="0.15">
      <c r="A388" s="193"/>
      <c r="B388" s="194"/>
      <c r="C388" s="177"/>
      <c r="D388" s="194"/>
      <c r="E388" s="185" t="s">
        <v>6</v>
      </c>
      <c r="F388" s="204" t="s">
        <v>3314</v>
      </c>
      <c r="G388" s="206" t="s">
        <v>3315</v>
      </c>
      <c r="H388" s="179"/>
      <c r="I388" s="179"/>
      <c r="J388" s="206" t="s">
        <v>8837</v>
      </c>
      <c r="K388" s="212" t="s">
        <v>85</v>
      </c>
      <c r="L388" s="209"/>
      <c r="M388" s="178"/>
    </row>
    <row r="389" spans="1:13" s="7" customFormat="1" ht="44.1" customHeight="1" x14ac:dyDescent="0.15">
      <c r="A389" s="201"/>
      <c r="B389" s="198"/>
      <c r="C389" s="184"/>
      <c r="D389" s="198"/>
      <c r="E389" s="185" t="s">
        <v>7</v>
      </c>
      <c r="F389" s="204" t="s">
        <v>7177</v>
      </c>
      <c r="G389" s="206" t="s">
        <v>8838</v>
      </c>
      <c r="H389" s="189"/>
      <c r="I389" s="189"/>
      <c r="J389" s="206" t="s">
        <v>8839</v>
      </c>
      <c r="K389" s="212" t="s">
        <v>32</v>
      </c>
      <c r="L389" s="211"/>
      <c r="M389" s="187"/>
    </row>
    <row r="390" spans="1:13" s="7" customFormat="1" ht="44.1" customHeight="1" x14ac:dyDescent="0.15">
      <c r="A390" s="190">
        <v>65</v>
      </c>
      <c r="B390" s="191" t="s">
        <v>3317</v>
      </c>
      <c r="C390" s="202">
        <v>1</v>
      </c>
      <c r="D390" s="191" t="s">
        <v>3317</v>
      </c>
      <c r="E390" s="242" t="s">
        <v>5</v>
      </c>
      <c r="F390" s="204" t="s">
        <v>3318</v>
      </c>
      <c r="G390" s="206" t="s">
        <v>3319</v>
      </c>
      <c r="H390" s="173" t="s">
        <v>4680</v>
      </c>
      <c r="I390" s="173" t="s">
        <v>4681</v>
      </c>
      <c r="J390" s="206" t="s">
        <v>8840</v>
      </c>
      <c r="K390" s="214" t="s">
        <v>85</v>
      </c>
      <c r="L390" s="173" t="s">
        <v>17</v>
      </c>
      <c r="M390" s="174" t="s">
        <v>16</v>
      </c>
    </row>
    <row r="391" spans="1:13" s="7" customFormat="1" ht="44.1" customHeight="1" x14ac:dyDescent="0.15">
      <c r="A391" s="193"/>
      <c r="B391" s="194"/>
      <c r="C391" s="177"/>
      <c r="D391" s="194"/>
      <c r="E391" s="202" t="s">
        <v>6</v>
      </c>
      <c r="F391" s="191" t="s">
        <v>3320</v>
      </c>
      <c r="G391" s="206" t="s">
        <v>162</v>
      </c>
      <c r="H391" s="179"/>
      <c r="I391" s="179"/>
      <c r="J391" s="206" t="s">
        <v>8806</v>
      </c>
      <c r="K391" s="211"/>
      <c r="L391" s="179"/>
      <c r="M391" s="178"/>
    </row>
    <row r="392" spans="1:13" s="7" customFormat="1" ht="32.1" customHeight="1" x14ac:dyDescent="0.15">
      <c r="A392" s="193"/>
      <c r="B392" s="194"/>
      <c r="C392" s="177"/>
      <c r="D392" s="194"/>
      <c r="E392" s="184"/>
      <c r="F392" s="198"/>
      <c r="G392" s="206" t="s">
        <v>487</v>
      </c>
      <c r="H392" s="179"/>
      <c r="I392" s="179"/>
      <c r="J392" s="206" t="s">
        <v>8808</v>
      </c>
      <c r="K392" s="212" t="s">
        <v>32</v>
      </c>
      <c r="L392" s="209"/>
      <c r="M392" s="178"/>
    </row>
    <row r="393" spans="1:13" s="7" customFormat="1" ht="32.1" customHeight="1" x14ac:dyDescent="0.15">
      <c r="A393" s="193"/>
      <c r="B393" s="194"/>
      <c r="C393" s="184"/>
      <c r="D393" s="198"/>
      <c r="E393" s="185" t="s">
        <v>7</v>
      </c>
      <c r="F393" s="204" t="s">
        <v>3323</v>
      </c>
      <c r="G393" s="206" t="s">
        <v>158</v>
      </c>
      <c r="H393" s="179"/>
      <c r="I393" s="189"/>
      <c r="J393" s="206" t="s">
        <v>8841</v>
      </c>
      <c r="K393" s="212" t="s">
        <v>85</v>
      </c>
      <c r="L393" s="211"/>
      <c r="M393" s="187"/>
    </row>
    <row r="394" spans="1:13" s="7" customFormat="1" ht="44.1" customHeight="1" x14ac:dyDescent="0.15">
      <c r="A394" s="193"/>
      <c r="B394" s="194"/>
      <c r="C394" s="202">
        <v>2</v>
      </c>
      <c r="D394" s="191" t="s">
        <v>3331</v>
      </c>
      <c r="E394" s="202" t="s">
        <v>5</v>
      </c>
      <c r="F394" s="191" t="s">
        <v>3332</v>
      </c>
      <c r="G394" s="206" t="s">
        <v>3333</v>
      </c>
      <c r="H394" s="179"/>
      <c r="I394" s="173" t="s">
        <v>4692</v>
      </c>
      <c r="J394" s="206" t="s">
        <v>8842</v>
      </c>
      <c r="K394" s="214" t="s">
        <v>85</v>
      </c>
      <c r="L394" s="173" t="s">
        <v>17</v>
      </c>
      <c r="M394" s="174" t="s">
        <v>16</v>
      </c>
    </row>
    <row r="395" spans="1:13" s="7" customFormat="1" ht="32.1" customHeight="1" x14ac:dyDescent="0.15">
      <c r="A395" s="193"/>
      <c r="B395" s="194"/>
      <c r="C395" s="177"/>
      <c r="D395" s="194"/>
      <c r="E395" s="184"/>
      <c r="F395" s="198"/>
      <c r="G395" s="206" t="s">
        <v>8843</v>
      </c>
      <c r="H395" s="179"/>
      <c r="I395" s="179"/>
      <c r="J395" s="206" t="s">
        <v>8844</v>
      </c>
      <c r="K395" s="211"/>
      <c r="L395" s="179"/>
      <c r="M395" s="178"/>
    </row>
    <row r="396" spans="1:13" s="7" customFormat="1" ht="44.1" customHeight="1" x14ac:dyDescent="0.15">
      <c r="A396" s="193"/>
      <c r="B396" s="194"/>
      <c r="C396" s="177"/>
      <c r="D396" s="194"/>
      <c r="E396" s="171" t="s">
        <v>6</v>
      </c>
      <c r="F396" s="191" t="s">
        <v>3334</v>
      </c>
      <c r="G396" s="206" t="s">
        <v>487</v>
      </c>
      <c r="H396" s="179"/>
      <c r="I396" s="179"/>
      <c r="J396" s="206" t="s">
        <v>8808</v>
      </c>
      <c r="K396" s="214" t="s">
        <v>32</v>
      </c>
      <c r="L396" s="209"/>
      <c r="M396" s="178"/>
    </row>
    <row r="397" spans="1:13" s="7" customFormat="1" ht="44.1" customHeight="1" x14ac:dyDescent="0.15">
      <c r="A397" s="201"/>
      <c r="B397" s="198"/>
      <c r="C397" s="184"/>
      <c r="D397" s="198"/>
      <c r="E397" s="184"/>
      <c r="F397" s="198"/>
      <c r="G397" s="206" t="s">
        <v>3263</v>
      </c>
      <c r="H397" s="189"/>
      <c r="I397" s="189"/>
      <c r="J397" s="206" t="s">
        <v>8845</v>
      </c>
      <c r="K397" s="211"/>
      <c r="L397" s="211"/>
      <c r="M397" s="187"/>
    </row>
    <row r="398" spans="1:13" s="7" customFormat="1" ht="44.1" customHeight="1" x14ac:dyDescent="0.15">
      <c r="A398" s="190">
        <v>66</v>
      </c>
      <c r="B398" s="191" t="s">
        <v>452</v>
      </c>
      <c r="C398" s="202">
        <v>1</v>
      </c>
      <c r="D398" s="191" t="s">
        <v>452</v>
      </c>
      <c r="E398" s="171" t="s">
        <v>6</v>
      </c>
      <c r="F398" s="191" t="s">
        <v>3370</v>
      </c>
      <c r="G398" s="206" t="s">
        <v>3371</v>
      </c>
      <c r="H398" s="173" t="s">
        <v>4707</v>
      </c>
      <c r="I398" s="173" t="s">
        <v>4708</v>
      </c>
      <c r="J398" s="206" t="s">
        <v>8808</v>
      </c>
      <c r="K398" s="214" t="s">
        <v>32</v>
      </c>
      <c r="L398" s="173" t="s">
        <v>17</v>
      </c>
      <c r="M398" s="174" t="s">
        <v>16</v>
      </c>
    </row>
    <row r="399" spans="1:13" s="7" customFormat="1" ht="44.1" customHeight="1" x14ac:dyDescent="0.15">
      <c r="A399" s="193"/>
      <c r="B399" s="194"/>
      <c r="C399" s="177"/>
      <c r="D399" s="194"/>
      <c r="E399" s="197"/>
      <c r="F399" s="198"/>
      <c r="G399" s="206" t="s">
        <v>3373</v>
      </c>
      <c r="H399" s="179"/>
      <c r="I399" s="179"/>
      <c r="J399" s="206" t="s">
        <v>8811</v>
      </c>
      <c r="K399" s="211"/>
      <c r="L399" s="209"/>
      <c r="M399" s="178"/>
    </row>
    <row r="400" spans="1:13" s="7" customFormat="1" ht="44.1" customHeight="1" x14ac:dyDescent="0.15">
      <c r="A400" s="193"/>
      <c r="B400" s="194"/>
      <c r="C400" s="177"/>
      <c r="D400" s="194"/>
      <c r="E400" s="171" t="s">
        <v>7</v>
      </c>
      <c r="F400" s="191" t="s">
        <v>7200</v>
      </c>
      <c r="G400" s="206" t="s">
        <v>8846</v>
      </c>
      <c r="H400" s="179"/>
      <c r="I400" s="179"/>
      <c r="J400" s="206" t="s">
        <v>8847</v>
      </c>
      <c r="K400" s="214" t="s">
        <v>85</v>
      </c>
      <c r="L400" s="209"/>
      <c r="M400" s="178"/>
    </row>
    <row r="401" spans="1:13" s="7" customFormat="1" ht="44.1" customHeight="1" x14ac:dyDescent="0.15">
      <c r="A401" s="193"/>
      <c r="B401" s="194"/>
      <c r="C401" s="177"/>
      <c r="D401" s="194"/>
      <c r="E401" s="180"/>
      <c r="F401" s="194"/>
      <c r="G401" s="206" t="s">
        <v>8848</v>
      </c>
      <c r="H401" s="179"/>
      <c r="I401" s="179"/>
      <c r="J401" s="206" t="s">
        <v>8849</v>
      </c>
      <c r="K401" s="209"/>
      <c r="L401" s="209"/>
      <c r="M401" s="178"/>
    </row>
    <row r="402" spans="1:13" s="7" customFormat="1" ht="44.1" customHeight="1" x14ac:dyDescent="0.15">
      <c r="A402" s="193"/>
      <c r="B402" s="194"/>
      <c r="C402" s="177"/>
      <c r="D402" s="194"/>
      <c r="E402" s="180"/>
      <c r="F402" s="194"/>
      <c r="G402" s="206" t="s">
        <v>6793</v>
      </c>
      <c r="H402" s="179"/>
      <c r="I402" s="179"/>
      <c r="J402" s="206" t="s">
        <v>8850</v>
      </c>
      <c r="K402" s="209"/>
      <c r="L402" s="209"/>
      <c r="M402" s="178"/>
    </row>
    <row r="403" spans="1:13" s="7" customFormat="1" ht="32.1" customHeight="1" x14ac:dyDescent="0.15">
      <c r="A403" s="193"/>
      <c r="B403" s="194"/>
      <c r="C403" s="177"/>
      <c r="D403" s="194"/>
      <c r="E403" s="180"/>
      <c r="F403" s="194"/>
      <c r="G403" s="206" t="s">
        <v>8236</v>
      </c>
      <c r="H403" s="179"/>
      <c r="I403" s="179"/>
      <c r="J403" s="206" t="s">
        <v>8851</v>
      </c>
      <c r="K403" s="209"/>
      <c r="L403" s="209"/>
      <c r="M403" s="178"/>
    </row>
    <row r="404" spans="1:13" s="7" customFormat="1" ht="32.1" customHeight="1" x14ac:dyDescent="0.15">
      <c r="A404" s="193"/>
      <c r="B404" s="194"/>
      <c r="C404" s="177"/>
      <c r="D404" s="194"/>
      <c r="E404" s="180"/>
      <c r="F404" s="194"/>
      <c r="G404" s="206" t="s">
        <v>8852</v>
      </c>
      <c r="H404" s="179"/>
      <c r="I404" s="179"/>
      <c r="J404" s="206" t="s">
        <v>8853</v>
      </c>
      <c r="K404" s="209"/>
      <c r="L404" s="209"/>
      <c r="M404" s="178"/>
    </row>
    <row r="405" spans="1:13" s="7" customFormat="1" ht="44.1" customHeight="1" x14ac:dyDescent="0.15">
      <c r="A405" s="193"/>
      <c r="B405" s="194"/>
      <c r="C405" s="177"/>
      <c r="D405" s="194"/>
      <c r="E405" s="180"/>
      <c r="F405" s="194"/>
      <c r="G405" s="206" t="s">
        <v>8854</v>
      </c>
      <c r="H405" s="179"/>
      <c r="I405" s="179"/>
      <c r="J405" s="206" t="s">
        <v>8855</v>
      </c>
      <c r="K405" s="211"/>
      <c r="L405" s="209"/>
      <c r="M405" s="178"/>
    </row>
    <row r="406" spans="1:13" s="7" customFormat="1" ht="32.1" customHeight="1" x14ac:dyDescent="0.15">
      <c r="A406" s="193"/>
      <c r="B406" s="194"/>
      <c r="C406" s="177"/>
      <c r="D406" s="194"/>
      <c r="E406" s="180"/>
      <c r="F406" s="194"/>
      <c r="G406" s="206" t="s">
        <v>7203</v>
      </c>
      <c r="H406" s="179"/>
      <c r="I406" s="179"/>
      <c r="J406" s="206" t="s">
        <v>8856</v>
      </c>
      <c r="K406" s="214" t="s">
        <v>83</v>
      </c>
      <c r="L406" s="209"/>
      <c r="M406" s="178"/>
    </row>
    <row r="407" spans="1:13" s="7" customFormat="1" ht="44.1" customHeight="1" x14ac:dyDescent="0.15">
      <c r="A407" s="193"/>
      <c r="B407" s="194"/>
      <c r="C407" s="177"/>
      <c r="D407" s="194"/>
      <c r="E407" s="180"/>
      <c r="F407" s="194"/>
      <c r="G407" s="206" t="s">
        <v>8857</v>
      </c>
      <c r="H407" s="179"/>
      <c r="I407" s="179"/>
      <c r="J407" s="206" t="s">
        <v>8858</v>
      </c>
      <c r="K407" s="209"/>
      <c r="L407" s="209"/>
      <c r="M407" s="178"/>
    </row>
    <row r="408" spans="1:13" s="7" customFormat="1" ht="32.1" customHeight="1" x14ac:dyDescent="0.15">
      <c r="A408" s="193"/>
      <c r="B408" s="194"/>
      <c r="C408" s="177"/>
      <c r="D408" s="194"/>
      <c r="E408" s="180"/>
      <c r="F408" s="194"/>
      <c r="G408" s="206" t="s">
        <v>8859</v>
      </c>
      <c r="H408" s="179"/>
      <c r="I408" s="179"/>
      <c r="J408" s="206" t="s">
        <v>8860</v>
      </c>
      <c r="K408" s="211"/>
      <c r="L408" s="209"/>
      <c r="M408" s="178"/>
    </row>
    <row r="409" spans="1:13" s="7" customFormat="1" ht="68.099999999999994" customHeight="1" x14ac:dyDescent="0.15">
      <c r="A409" s="193"/>
      <c r="B409" s="194"/>
      <c r="C409" s="177"/>
      <c r="D409" s="194"/>
      <c r="E409" s="314"/>
      <c r="F409" s="271"/>
      <c r="G409" s="206" t="s">
        <v>453</v>
      </c>
      <c r="H409" s="179"/>
      <c r="I409" s="179"/>
      <c r="J409" s="206" t="s">
        <v>564</v>
      </c>
      <c r="K409" s="212" t="s">
        <v>30</v>
      </c>
      <c r="L409" s="209"/>
      <c r="M409" s="178"/>
    </row>
    <row r="410" spans="1:13" s="7" customFormat="1" ht="44.1" customHeight="1" x14ac:dyDescent="0.15">
      <c r="A410" s="193"/>
      <c r="B410" s="194"/>
      <c r="C410" s="177"/>
      <c r="D410" s="194"/>
      <c r="E410" s="171" t="s">
        <v>8</v>
      </c>
      <c r="F410" s="191" t="s">
        <v>7219</v>
      </c>
      <c r="G410" s="206" t="s">
        <v>7220</v>
      </c>
      <c r="H410" s="179"/>
      <c r="I410" s="179"/>
      <c r="J410" s="206" t="s">
        <v>8861</v>
      </c>
      <c r="K410" s="214" t="s">
        <v>85</v>
      </c>
      <c r="L410" s="209"/>
      <c r="M410" s="178"/>
    </row>
    <row r="411" spans="1:13" s="7" customFormat="1" ht="44.1" customHeight="1" x14ac:dyDescent="0.15">
      <c r="A411" s="193"/>
      <c r="B411" s="194"/>
      <c r="C411" s="177"/>
      <c r="D411" s="194"/>
      <c r="E411" s="197"/>
      <c r="F411" s="198"/>
      <c r="G411" s="206" t="s">
        <v>8862</v>
      </c>
      <c r="H411" s="179"/>
      <c r="I411" s="179"/>
      <c r="J411" s="206" t="s">
        <v>8863</v>
      </c>
      <c r="K411" s="211"/>
      <c r="L411" s="209"/>
      <c r="M411" s="178"/>
    </row>
    <row r="412" spans="1:13" s="7" customFormat="1" ht="44.1" customHeight="1" x14ac:dyDescent="0.15">
      <c r="A412" s="193"/>
      <c r="B412" s="194"/>
      <c r="C412" s="177"/>
      <c r="D412" s="194"/>
      <c r="E412" s="171" t="s">
        <v>9</v>
      </c>
      <c r="F412" s="191" t="s">
        <v>7224</v>
      </c>
      <c r="G412" s="206" t="s">
        <v>7225</v>
      </c>
      <c r="H412" s="179"/>
      <c r="I412" s="179"/>
      <c r="J412" s="206" t="s">
        <v>8864</v>
      </c>
      <c r="K412" s="212" t="s">
        <v>85</v>
      </c>
      <c r="L412" s="209"/>
      <c r="M412" s="178"/>
    </row>
    <row r="413" spans="1:13" s="7" customFormat="1" ht="44.1" customHeight="1" x14ac:dyDescent="0.15">
      <c r="A413" s="193"/>
      <c r="B413" s="194"/>
      <c r="C413" s="177"/>
      <c r="D413" s="194"/>
      <c r="E413" s="197"/>
      <c r="F413" s="198"/>
      <c r="G413" s="206" t="s">
        <v>7227</v>
      </c>
      <c r="H413" s="179"/>
      <c r="I413" s="179"/>
      <c r="J413" s="206" t="s">
        <v>8865</v>
      </c>
      <c r="K413" s="214" t="s">
        <v>32</v>
      </c>
      <c r="L413" s="209"/>
      <c r="M413" s="178"/>
    </row>
    <row r="414" spans="1:13" s="7" customFormat="1" ht="44.1" customHeight="1" x14ac:dyDescent="0.15">
      <c r="A414" s="193"/>
      <c r="B414" s="194"/>
      <c r="C414" s="177"/>
      <c r="D414" s="194"/>
      <c r="E414" s="171" t="s">
        <v>11</v>
      </c>
      <c r="F414" s="191" t="s">
        <v>7231</v>
      </c>
      <c r="G414" s="206" t="s">
        <v>7234</v>
      </c>
      <c r="H414" s="179"/>
      <c r="I414" s="179"/>
      <c r="J414" s="206" t="s">
        <v>8866</v>
      </c>
      <c r="K414" s="211"/>
      <c r="L414" s="209"/>
      <c r="M414" s="178"/>
    </row>
    <row r="415" spans="1:13" s="7" customFormat="1" ht="32.1" customHeight="1" x14ac:dyDescent="0.15">
      <c r="A415" s="193"/>
      <c r="B415" s="194"/>
      <c r="C415" s="177"/>
      <c r="D415" s="194"/>
      <c r="E415" s="197"/>
      <c r="F415" s="198"/>
      <c r="G415" s="206" t="s">
        <v>8867</v>
      </c>
      <c r="H415" s="179"/>
      <c r="I415" s="179"/>
      <c r="J415" s="206" t="s">
        <v>8868</v>
      </c>
      <c r="K415" s="212" t="s">
        <v>379</v>
      </c>
      <c r="L415" s="209"/>
      <c r="M415" s="178"/>
    </row>
    <row r="416" spans="1:13" s="7" customFormat="1" ht="68.099999999999994" customHeight="1" x14ac:dyDescent="0.15">
      <c r="A416" s="193"/>
      <c r="B416" s="194"/>
      <c r="C416" s="184"/>
      <c r="D416" s="198"/>
      <c r="E416" s="185" t="s">
        <v>12</v>
      </c>
      <c r="F416" s="204" t="s">
        <v>7236</v>
      </c>
      <c r="G416" s="206" t="s">
        <v>7241</v>
      </c>
      <c r="H416" s="179"/>
      <c r="I416" s="189"/>
      <c r="J416" s="206" t="s">
        <v>8869</v>
      </c>
      <c r="K416" s="212" t="s">
        <v>30</v>
      </c>
      <c r="L416" s="211"/>
      <c r="M416" s="187"/>
    </row>
    <row r="417" spans="1:13" s="7" customFormat="1" ht="44.1" customHeight="1" x14ac:dyDescent="0.15">
      <c r="A417" s="193"/>
      <c r="B417" s="194"/>
      <c r="C417" s="202">
        <v>2</v>
      </c>
      <c r="D417" s="191" t="s">
        <v>454</v>
      </c>
      <c r="E417" s="171" t="s">
        <v>5</v>
      </c>
      <c r="F417" s="191" t="s">
        <v>3379</v>
      </c>
      <c r="G417" s="206" t="s">
        <v>3380</v>
      </c>
      <c r="H417" s="179"/>
      <c r="I417" s="173" t="s">
        <v>4711</v>
      </c>
      <c r="J417" s="206" t="s">
        <v>8870</v>
      </c>
      <c r="K417" s="214" t="s">
        <v>85</v>
      </c>
      <c r="L417" s="173" t="s">
        <v>17</v>
      </c>
      <c r="M417" s="174" t="s">
        <v>16</v>
      </c>
    </row>
    <row r="418" spans="1:13" s="7" customFormat="1" ht="32.1" customHeight="1" x14ac:dyDescent="0.15">
      <c r="A418" s="193"/>
      <c r="B418" s="194"/>
      <c r="C418" s="177"/>
      <c r="D418" s="194"/>
      <c r="E418" s="180"/>
      <c r="F418" s="194"/>
      <c r="G418" s="206" t="s">
        <v>3382</v>
      </c>
      <c r="H418" s="179"/>
      <c r="I418" s="179"/>
      <c r="J418" s="206" t="s">
        <v>8871</v>
      </c>
      <c r="K418" s="209"/>
      <c r="L418" s="179"/>
      <c r="M418" s="178"/>
    </row>
    <row r="419" spans="1:13" s="7" customFormat="1" ht="32.1" customHeight="1" x14ac:dyDescent="0.15">
      <c r="A419" s="193"/>
      <c r="B419" s="194"/>
      <c r="C419" s="177"/>
      <c r="D419" s="194"/>
      <c r="E419" s="180"/>
      <c r="F419" s="194"/>
      <c r="G419" s="206" t="s">
        <v>3384</v>
      </c>
      <c r="H419" s="179"/>
      <c r="I419" s="179"/>
      <c r="J419" s="206" t="s">
        <v>8872</v>
      </c>
      <c r="K419" s="211"/>
      <c r="L419" s="179"/>
      <c r="M419" s="178"/>
    </row>
    <row r="420" spans="1:13" s="7" customFormat="1" ht="32.1" customHeight="1" x14ac:dyDescent="0.15">
      <c r="A420" s="193"/>
      <c r="B420" s="194"/>
      <c r="C420" s="177"/>
      <c r="D420" s="194"/>
      <c r="E420" s="180"/>
      <c r="F420" s="194"/>
      <c r="G420" s="206" t="s">
        <v>8873</v>
      </c>
      <c r="H420" s="179"/>
      <c r="I420" s="179"/>
      <c r="J420" s="206" t="s">
        <v>8874</v>
      </c>
      <c r="K420" s="212" t="s">
        <v>32</v>
      </c>
      <c r="L420" s="179"/>
      <c r="M420" s="178"/>
    </row>
    <row r="421" spans="1:13" s="7" customFormat="1" ht="44.1" customHeight="1" x14ac:dyDescent="0.15">
      <c r="A421" s="193"/>
      <c r="B421" s="194"/>
      <c r="C421" s="177"/>
      <c r="D421" s="194"/>
      <c r="E421" s="197"/>
      <c r="F421" s="198"/>
      <c r="G421" s="206" t="s">
        <v>8875</v>
      </c>
      <c r="H421" s="179"/>
      <c r="I421" s="179"/>
      <c r="J421" s="206" t="s">
        <v>8876</v>
      </c>
      <c r="K421" s="212" t="s">
        <v>83</v>
      </c>
      <c r="L421" s="189"/>
      <c r="M421" s="187"/>
    </row>
    <row r="422" spans="1:13" s="7" customFormat="1" ht="56.1" customHeight="1" x14ac:dyDescent="0.15">
      <c r="A422" s="201"/>
      <c r="B422" s="198"/>
      <c r="C422" s="184"/>
      <c r="D422" s="198"/>
      <c r="E422" s="185" t="s">
        <v>6</v>
      </c>
      <c r="F422" s="204" t="s">
        <v>3385</v>
      </c>
      <c r="G422" s="206" t="s">
        <v>3389</v>
      </c>
      <c r="H422" s="189"/>
      <c r="I422" s="189"/>
      <c r="J422" s="206" t="s">
        <v>8877</v>
      </c>
      <c r="K422" s="212" t="s">
        <v>32</v>
      </c>
      <c r="L422" s="212" t="s">
        <v>3388</v>
      </c>
      <c r="M422" s="181" t="s">
        <v>33</v>
      </c>
    </row>
    <row r="423" spans="1:13" s="7" customFormat="1" ht="44.1" customHeight="1" x14ac:dyDescent="0.15">
      <c r="A423" s="190">
        <v>67</v>
      </c>
      <c r="B423" s="191" t="s">
        <v>455</v>
      </c>
      <c r="C423" s="202">
        <v>1</v>
      </c>
      <c r="D423" s="191" t="s">
        <v>455</v>
      </c>
      <c r="E423" s="171" t="s">
        <v>5</v>
      </c>
      <c r="F423" s="191" t="s">
        <v>3393</v>
      </c>
      <c r="G423" s="206" t="s">
        <v>162</v>
      </c>
      <c r="H423" s="173" t="s">
        <v>4731</v>
      </c>
      <c r="I423" s="173" t="s">
        <v>4732</v>
      </c>
      <c r="J423" s="206" t="s">
        <v>8806</v>
      </c>
      <c r="K423" s="212" t="s">
        <v>85</v>
      </c>
      <c r="L423" s="173" t="s">
        <v>17</v>
      </c>
      <c r="M423" s="174" t="s">
        <v>16</v>
      </c>
    </row>
    <row r="424" spans="1:13" s="7" customFormat="1" ht="32.1" customHeight="1" x14ac:dyDescent="0.15">
      <c r="A424" s="193"/>
      <c r="B424" s="194"/>
      <c r="C424" s="177"/>
      <c r="D424" s="194"/>
      <c r="E424" s="180"/>
      <c r="F424" s="194"/>
      <c r="G424" s="206" t="s">
        <v>487</v>
      </c>
      <c r="H424" s="179"/>
      <c r="I424" s="179"/>
      <c r="J424" s="206" t="s">
        <v>8808</v>
      </c>
      <c r="K424" s="214" t="s">
        <v>32</v>
      </c>
      <c r="L424" s="179"/>
      <c r="M424" s="178"/>
    </row>
    <row r="425" spans="1:13" s="7" customFormat="1" ht="44.1" customHeight="1" x14ac:dyDescent="0.15">
      <c r="A425" s="193"/>
      <c r="B425" s="194"/>
      <c r="C425" s="177"/>
      <c r="D425" s="194"/>
      <c r="E425" s="197"/>
      <c r="F425" s="198"/>
      <c r="G425" s="206" t="s">
        <v>3263</v>
      </c>
      <c r="H425" s="179"/>
      <c r="I425" s="179"/>
      <c r="J425" s="206" t="s">
        <v>8811</v>
      </c>
      <c r="K425" s="211"/>
      <c r="L425" s="209"/>
      <c r="M425" s="178"/>
    </row>
    <row r="426" spans="1:13" s="7" customFormat="1" ht="32.1" customHeight="1" x14ac:dyDescent="0.15">
      <c r="A426" s="193"/>
      <c r="B426" s="194"/>
      <c r="C426" s="177"/>
      <c r="D426" s="194"/>
      <c r="E426" s="171" t="s">
        <v>7</v>
      </c>
      <c r="F426" s="191" t="s">
        <v>3397</v>
      </c>
      <c r="G426" s="206" t="s">
        <v>3398</v>
      </c>
      <c r="H426" s="179"/>
      <c r="I426" s="179"/>
      <c r="J426" s="206" t="s">
        <v>8878</v>
      </c>
      <c r="K426" s="214" t="s">
        <v>85</v>
      </c>
      <c r="L426" s="209"/>
      <c r="M426" s="178"/>
    </row>
    <row r="427" spans="1:13" s="7" customFormat="1" ht="32.1" customHeight="1" x14ac:dyDescent="0.15">
      <c r="A427" s="193"/>
      <c r="B427" s="194"/>
      <c r="C427" s="177"/>
      <c r="D427" s="194"/>
      <c r="E427" s="197"/>
      <c r="F427" s="198"/>
      <c r="G427" s="206" t="s">
        <v>8879</v>
      </c>
      <c r="H427" s="179"/>
      <c r="I427" s="179"/>
      <c r="J427" s="206" t="s">
        <v>8880</v>
      </c>
      <c r="K427" s="211"/>
      <c r="L427" s="209"/>
      <c r="M427" s="178"/>
    </row>
    <row r="428" spans="1:13" s="7" customFormat="1" ht="32.1" customHeight="1" x14ac:dyDescent="0.15">
      <c r="A428" s="193"/>
      <c r="B428" s="194"/>
      <c r="C428" s="184"/>
      <c r="D428" s="198"/>
      <c r="E428" s="185" t="s">
        <v>8</v>
      </c>
      <c r="F428" s="204" t="s">
        <v>3400</v>
      </c>
      <c r="G428" s="206" t="s">
        <v>3401</v>
      </c>
      <c r="H428" s="179"/>
      <c r="I428" s="189"/>
      <c r="J428" s="206" t="s">
        <v>8881</v>
      </c>
      <c r="K428" s="212" t="s">
        <v>83</v>
      </c>
      <c r="L428" s="211"/>
      <c r="M428" s="187"/>
    </row>
    <row r="429" spans="1:13" s="7" customFormat="1" ht="44.1" customHeight="1" x14ac:dyDescent="0.15">
      <c r="A429" s="193"/>
      <c r="B429" s="194"/>
      <c r="C429" s="202">
        <v>2</v>
      </c>
      <c r="D429" s="191" t="s">
        <v>456</v>
      </c>
      <c r="E429" s="171" t="s">
        <v>5</v>
      </c>
      <c r="F429" s="191" t="s">
        <v>3403</v>
      </c>
      <c r="G429" s="206" t="s">
        <v>162</v>
      </c>
      <c r="H429" s="179"/>
      <c r="I429" s="173" t="s">
        <v>4744</v>
      </c>
      <c r="J429" s="206" t="s">
        <v>8882</v>
      </c>
      <c r="K429" s="214" t="s">
        <v>85</v>
      </c>
      <c r="L429" s="173" t="s">
        <v>17</v>
      </c>
      <c r="M429" s="174" t="s">
        <v>16</v>
      </c>
    </row>
    <row r="430" spans="1:13" s="7" customFormat="1" ht="44.1" customHeight="1" x14ac:dyDescent="0.15">
      <c r="A430" s="193"/>
      <c r="B430" s="194"/>
      <c r="C430" s="177"/>
      <c r="D430" s="194"/>
      <c r="E430" s="197"/>
      <c r="F430" s="198"/>
      <c r="G430" s="206" t="s">
        <v>3405</v>
      </c>
      <c r="H430" s="179"/>
      <c r="I430" s="179"/>
      <c r="J430" s="206" t="s">
        <v>8811</v>
      </c>
      <c r="K430" s="209"/>
      <c r="L430" s="209"/>
      <c r="M430" s="178"/>
    </row>
    <row r="431" spans="1:13" s="7" customFormat="1" ht="44.1" customHeight="1" x14ac:dyDescent="0.15">
      <c r="A431" s="193"/>
      <c r="B431" s="194"/>
      <c r="C431" s="177"/>
      <c r="D431" s="194"/>
      <c r="E431" s="171" t="s">
        <v>7</v>
      </c>
      <c r="F431" s="191" t="s">
        <v>3406</v>
      </c>
      <c r="G431" s="206" t="s">
        <v>3407</v>
      </c>
      <c r="H431" s="179"/>
      <c r="I431" s="179"/>
      <c r="J431" s="206" t="s">
        <v>8883</v>
      </c>
      <c r="K431" s="209"/>
      <c r="L431" s="209"/>
      <c r="M431" s="178"/>
    </row>
    <row r="432" spans="1:13" s="7" customFormat="1" ht="44.1" customHeight="1" x14ac:dyDescent="0.15">
      <c r="A432" s="193"/>
      <c r="B432" s="194"/>
      <c r="C432" s="177"/>
      <c r="D432" s="194"/>
      <c r="E432" s="197"/>
      <c r="F432" s="198"/>
      <c r="G432" s="206" t="s">
        <v>3409</v>
      </c>
      <c r="H432" s="179"/>
      <c r="I432" s="179"/>
      <c r="J432" s="206" t="s">
        <v>8884</v>
      </c>
      <c r="K432" s="209"/>
      <c r="L432" s="209"/>
      <c r="M432" s="178"/>
    </row>
    <row r="433" spans="1:13" s="7" customFormat="1" ht="44.1" customHeight="1" x14ac:dyDescent="0.15">
      <c r="A433" s="193"/>
      <c r="B433" s="194"/>
      <c r="C433" s="177"/>
      <c r="D433" s="194"/>
      <c r="E433" s="185" t="s">
        <v>9</v>
      </c>
      <c r="F433" s="204" t="s">
        <v>3416</v>
      </c>
      <c r="G433" s="206" t="s">
        <v>3417</v>
      </c>
      <c r="H433" s="179"/>
      <c r="I433" s="179"/>
      <c r="J433" s="206" t="s">
        <v>8883</v>
      </c>
      <c r="K433" s="211"/>
      <c r="L433" s="209"/>
      <c r="M433" s="178"/>
    </row>
    <row r="434" spans="1:13" s="7" customFormat="1" ht="44.1" customHeight="1" x14ac:dyDescent="0.15">
      <c r="A434" s="193"/>
      <c r="B434" s="194"/>
      <c r="C434" s="177"/>
      <c r="D434" s="194"/>
      <c r="E434" s="185" t="s">
        <v>12</v>
      </c>
      <c r="F434" s="204" t="s">
        <v>3421</v>
      </c>
      <c r="G434" s="206" t="s">
        <v>3424</v>
      </c>
      <c r="H434" s="179"/>
      <c r="I434" s="179"/>
      <c r="J434" s="206" t="s">
        <v>8885</v>
      </c>
      <c r="K434" s="212" t="s">
        <v>83</v>
      </c>
      <c r="L434" s="209"/>
      <c r="M434" s="178"/>
    </row>
    <row r="435" spans="1:13" s="7" customFormat="1" ht="44.1" customHeight="1" x14ac:dyDescent="0.15">
      <c r="A435" s="193"/>
      <c r="B435" s="194"/>
      <c r="C435" s="184"/>
      <c r="D435" s="198"/>
      <c r="E435" s="185" t="s">
        <v>20</v>
      </c>
      <c r="F435" s="204" t="s">
        <v>3426</v>
      </c>
      <c r="G435" s="249" t="s">
        <v>326</v>
      </c>
      <c r="H435" s="248"/>
      <c r="I435" s="279"/>
      <c r="J435" s="249" t="s">
        <v>8886</v>
      </c>
      <c r="K435" s="206" t="s">
        <v>2840</v>
      </c>
      <c r="L435" s="189"/>
      <c r="M435" s="187"/>
    </row>
    <row r="436" spans="1:13" ht="44.1" customHeight="1" x14ac:dyDescent="0.15">
      <c r="A436" s="193"/>
      <c r="B436" s="194"/>
      <c r="C436" s="202">
        <v>3</v>
      </c>
      <c r="D436" s="191" t="s">
        <v>457</v>
      </c>
      <c r="E436" s="185" t="s">
        <v>5</v>
      </c>
      <c r="F436" s="204" t="s">
        <v>4757</v>
      </c>
      <c r="G436" s="206" t="s">
        <v>168</v>
      </c>
      <c r="H436" s="179"/>
      <c r="I436" s="173" t="s">
        <v>4759</v>
      </c>
      <c r="J436" s="206" t="s">
        <v>8887</v>
      </c>
      <c r="K436" s="212" t="s">
        <v>83</v>
      </c>
      <c r="L436" s="173" t="s">
        <v>17</v>
      </c>
      <c r="M436" s="174" t="s">
        <v>16</v>
      </c>
    </row>
    <row r="437" spans="1:13" ht="32.1" customHeight="1" x14ac:dyDescent="0.15">
      <c r="A437" s="193"/>
      <c r="B437" s="194"/>
      <c r="C437" s="177"/>
      <c r="D437" s="194"/>
      <c r="E437" s="171" t="s">
        <v>7</v>
      </c>
      <c r="F437" s="191" t="s">
        <v>3430</v>
      </c>
      <c r="G437" s="206" t="s">
        <v>571</v>
      </c>
      <c r="H437" s="179"/>
      <c r="I437" s="179"/>
      <c r="J437" s="206" t="s">
        <v>8888</v>
      </c>
      <c r="K437" s="212" t="s">
        <v>85</v>
      </c>
      <c r="L437" s="209"/>
      <c r="M437" s="178"/>
    </row>
    <row r="438" spans="1:13" ht="32.1" customHeight="1" x14ac:dyDescent="0.15">
      <c r="A438" s="193"/>
      <c r="B438" s="194"/>
      <c r="C438" s="177"/>
      <c r="D438" s="194"/>
      <c r="E438" s="197"/>
      <c r="F438" s="198"/>
      <c r="G438" s="206" t="s">
        <v>3431</v>
      </c>
      <c r="H438" s="179"/>
      <c r="I438" s="179"/>
      <c r="J438" s="206" t="s">
        <v>8889</v>
      </c>
      <c r="K438" s="214" t="s">
        <v>83</v>
      </c>
      <c r="L438" s="209"/>
      <c r="M438" s="178"/>
    </row>
    <row r="439" spans="1:13" ht="32.1" customHeight="1" x14ac:dyDescent="0.15">
      <c r="A439" s="193"/>
      <c r="B439" s="194"/>
      <c r="C439" s="314"/>
      <c r="D439" s="271"/>
      <c r="E439" s="185" t="s">
        <v>8</v>
      </c>
      <c r="F439" s="315" t="s">
        <v>3433</v>
      </c>
      <c r="G439" s="206" t="s">
        <v>171</v>
      </c>
      <c r="H439" s="179"/>
      <c r="I439" s="189"/>
      <c r="J439" s="206" t="s">
        <v>8890</v>
      </c>
      <c r="K439" s="211"/>
      <c r="L439" s="211"/>
      <c r="M439" s="187"/>
    </row>
    <row r="440" spans="1:13" ht="32.1" customHeight="1" x14ac:dyDescent="0.15">
      <c r="A440" s="193"/>
      <c r="B440" s="194"/>
      <c r="C440" s="202">
        <v>4</v>
      </c>
      <c r="D440" s="191" t="s">
        <v>458</v>
      </c>
      <c r="E440" s="171" t="s">
        <v>5</v>
      </c>
      <c r="F440" s="191" t="s">
        <v>3437</v>
      </c>
      <c r="G440" s="206" t="s">
        <v>6599</v>
      </c>
      <c r="H440" s="179"/>
      <c r="I440" s="173" t="s">
        <v>4775</v>
      </c>
      <c r="J440" s="206" t="s">
        <v>8891</v>
      </c>
      <c r="K440" s="212" t="s">
        <v>85</v>
      </c>
      <c r="L440" s="173" t="s">
        <v>17</v>
      </c>
      <c r="M440" s="174" t="s">
        <v>16</v>
      </c>
    </row>
    <row r="441" spans="1:13" s="7" customFormat="1" ht="32.1" customHeight="1" x14ac:dyDescent="0.15">
      <c r="A441" s="193"/>
      <c r="B441" s="194"/>
      <c r="C441" s="177"/>
      <c r="D441" s="194"/>
      <c r="E441" s="180"/>
      <c r="F441" s="194"/>
      <c r="G441" s="206" t="s">
        <v>3443</v>
      </c>
      <c r="H441" s="179"/>
      <c r="I441" s="179"/>
      <c r="J441" s="206" t="s">
        <v>8892</v>
      </c>
      <c r="K441" s="214" t="s">
        <v>32</v>
      </c>
      <c r="L441" s="209"/>
      <c r="M441" s="178"/>
    </row>
    <row r="442" spans="1:13" s="7" customFormat="1" ht="44.1" customHeight="1" x14ac:dyDescent="0.15">
      <c r="A442" s="193"/>
      <c r="B442" s="194"/>
      <c r="C442" s="177"/>
      <c r="D442" s="194"/>
      <c r="E442" s="180"/>
      <c r="F442" s="194"/>
      <c r="G442" s="206" t="s">
        <v>8893</v>
      </c>
      <c r="H442" s="179"/>
      <c r="I442" s="179"/>
      <c r="J442" s="206" t="s">
        <v>8894</v>
      </c>
      <c r="K442" s="209"/>
      <c r="L442" s="209"/>
      <c r="M442" s="178"/>
    </row>
    <row r="443" spans="1:13" s="7" customFormat="1" ht="32.1" customHeight="1" x14ac:dyDescent="0.15">
      <c r="A443" s="193"/>
      <c r="B443" s="194"/>
      <c r="C443" s="177"/>
      <c r="D443" s="194"/>
      <c r="E443" s="197"/>
      <c r="F443" s="198"/>
      <c r="G443" s="206" t="s">
        <v>459</v>
      </c>
      <c r="H443" s="179"/>
      <c r="I443" s="179"/>
      <c r="J443" s="206" t="s">
        <v>8895</v>
      </c>
      <c r="K443" s="211"/>
      <c r="L443" s="209"/>
      <c r="M443" s="178"/>
    </row>
    <row r="444" spans="1:13" s="7" customFormat="1" ht="44.1" customHeight="1" x14ac:dyDescent="0.15">
      <c r="A444" s="201"/>
      <c r="B444" s="198"/>
      <c r="C444" s="184"/>
      <c r="D444" s="198"/>
      <c r="E444" s="185" t="s">
        <v>11</v>
      </c>
      <c r="F444" s="204" t="s">
        <v>8896</v>
      </c>
      <c r="G444" s="206" t="s">
        <v>8897</v>
      </c>
      <c r="H444" s="189"/>
      <c r="I444" s="189"/>
      <c r="J444" s="206" t="s">
        <v>8898</v>
      </c>
      <c r="K444" s="212" t="s">
        <v>85</v>
      </c>
      <c r="L444" s="211"/>
      <c r="M444" s="187"/>
    </row>
    <row r="445" spans="1:13" s="7" customFormat="1" ht="44.1" customHeight="1" x14ac:dyDescent="0.15">
      <c r="A445" s="190">
        <v>68</v>
      </c>
      <c r="B445" s="191" t="s">
        <v>461</v>
      </c>
      <c r="C445" s="242">
        <v>1</v>
      </c>
      <c r="D445" s="204" t="s">
        <v>461</v>
      </c>
      <c r="E445" s="185" t="s">
        <v>7</v>
      </c>
      <c r="F445" s="204" t="s">
        <v>4786</v>
      </c>
      <c r="G445" s="206" t="s">
        <v>4787</v>
      </c>
      <c r="H445" s="173" t="s">
        <v>4788</v>
      </c>
      <c r="I445" s="206" t="s">
        <v>4789</v>
      </c>
      <c r="J445" s="206" t="s">
        <v>8899</v>
      </c>
      <c r="K445" s="212" t="s">
        <v>85</v>
      </c>
      <c r="L445" s="206" t="s">
        <v>17</v>
      </c>
      <c r="M445" s="181" t="s">
        <v>16</v>
      </c>
    </row>
    <row r="446" spans="1:13" s="7" customFormat="1" ht="32.1" customHeight="1" x14ac:dyDescent="0.15">
      <c r="A446" s="193"/>
      <c r="B446" s="194"/>
      <c r="C446" s="242">
        <v>2</v>
      </c>
      <c r="D446" s="204" t="s">
        <v>462</v>
      </c>
      <c r="E446" s="185" t="s">
        <v>5</v>
      </c>
      <c r="F446" s="204" t="s">
        <v>4793</v>
      </c>
      <c r="G446" s="206" t="s">
        <v>8900</v>
      </c>
      <c r="H446" s="179"/>
      <c r="I446" s="206" t="s">
        <v>4795</v>
      </c>
      <c r="J446" s="206" t="s">
        <v>8901</v>
      </c>
      <c r="K446" s="212" t="s">
        <v>85</v>
      </c>
      <c r="L446" s="206" t="s">
        <v>17</v>
      </c>
      <c r="M446" s="181" t="s">
        <v>16</v>
      </c>
    </row>
    <row r="447" spans="1:13" ht="32.1" customHeight="1" x14ac:dyDescent="0.15">
      <c r="A447" s="193"/>
      <c r="B447" s="194"/>
      <c r="C447" s="242">
        <v>3</v>
      </c>
      <c r="D447" s="204" t="s">
        <v>4797</v>
      </c>
      <c r="E447" s="185" t="s">
        <v>5</v>
      </c>
      <c r="F447" s="204" t="s">
        <v>4798</v>
      </c>
      <c r="G447" s="206" t="s">
        <v>619</v>
      </c>
      <c r="H447" s="179"/>
      <c r="I447" s="206" t="s">
        <v>4800</v>
      </c>
      <c r="J447" s="206" t="s">
        <v>8902</v>
      </c>
      <c r="K447" s="212" t="s">
        <v>85</v>
      </c>
      <c r="L447" s="206" t="s">
        <v>17</v>
      </c>
      <c r="M447" s="181" t="s">
        <v>16</v>
      </c>
    </row>
    <row r="448" spans="1:13" s="7" customFormat="1" ht="44.1" customHeight="1" x14ac:dyDescent="0.15">
      <c r="A448" s="193"/>
      <c r="B448" s="194"/>
      <c r="C448" s="242">
        <v>4</v>
      </c>
      <c r="D448" s="204" t="s">
        <v>463</v>
      </c>
      <c r="E448" s="185" t="s">
        <v>5</v>
      </c>
      <c r="F448" s="204" t="s">
        <v>3446</v>
      </c>
      <c r="G448" s="206" t="s">
        <v>3447</v>
      </c>
      <c r="H448" s="179"/>
      <c r="I448" s="206" t="s">
        <v>4811</v>
      </c>
      <c r="J448" s="206" t="s">
        <v>8903</v>
      </c>
      <c r="K448" s="212" t="s">
        <v>85</v>
      </c>
      <c r="L448" s="206" t="s">
        <v>17</v>
      </c>
      <c r="M448" s="181" t="s">
        <v>16</v>
      </c>
    </row>
    <row r="449" spans="1:13" s="7" customFormat="1" ht="44.1" customHeight="1" x14ac:dyDescent="0.15">
      <c r="A449" s="193"/>
      <c r="B449" s="194"/>
      <c r="C449" s="202">
        <v>5</v>
      </c>
      <c r="D449" s="191" t="s">
        <v>3448</v>
      </c>
      <c r="E449" s="171" t="s">
        <v>5</v>
      </c>
      <c r="F449" s="191" t="s">
        <v>3449</v>
      </c>
      <c r="G449" s="206" t="s">
        <v>3277</v>
      </c>
      <c r="H449" s="179"/>
      <c r="I449" s="173" t="s">
        <v>4815</v>
      </c>
      <c r="J449" s="206" t="s">
        <v>8904</v>
      </c>
      <c r="K449" s="212" t="s">
        <v>85</v>
      </c>
      <c r="L449" s="173" t="s">
        <v>17</v>
      </c>
      <c r="M449" s="174" t="s">
        <v>16</v>
      </c>
    </row>
    <row r="450" spans="1:13" s="7" customFormat="1" ht="32.1" customHeight="1" x14ac:dyDescent="0.15">
      <c r="A450" s="193"/>
      <c r="B450" s="194"/>
      <c r="C450" s="177"/>
      <c r="D450" s="194"/>
      <c r="E450" s="180"/>
      <c r="F450" s="194"/>
      <c r="G450" s="206" t="s">
        <v>487</v>
      </c>
      <c r="H450" s="179"/>
      <c r="I450" s="179"/>
      <c r="J450" s="206" t="s">
        <v>8808</v>
      </c>
      <c r="K450" s="214" t="s">
        <v>32</v>
      </c>
      <c r="L450" s="209"/>
      <c r="M450" s="178"/>
    </row>
    <row r="451" spans="1:13" s="7" customFormat="1" ht="44.1" customHeight="1" x14ac:dyDescent="0.15">
      <c r="A451" s="201"/>
      <c r="B451" s="198"/>
      <c r="C451" s="184"/>
      <c r="D451" s="198"/>
      <c r="E451" s="197"/>
      <c r="F451" s="198"/>
      <c r="G451" s="206" t="s">
        <v>3263</v>
      </c>
      <c r="H451" s="189"/>
      <c r="I451" s="189"/>
      <c r="J451" s="206" t="s">
        <v>8811</v>
      </c>
      <c r="K451" s="211"/>
      <c r="L451" s="211"/>
      <c r="M451" s="187"/>
    </row>
    <row r="452" spans="1:13" s="7" customFormat="1" ht="56.1" customHeight="1" x14ac:dyDescent="0.15">
      <c r="A452" s="190">
        <v>69</v>
      </c>
      <c r="B452" s="191" t="s">
        <v>3450</v>
      </c>
      <c r="C452" s="202">
        <v>1</v>
      </c>
      <c r="D452" s="191" t="s">
        <v>3450</v>
      </c>
      <c r="E452" s="171" t="s">
        <v>8</v>
      </c>
      <c r="F452" s="191" t="s">
        <v>3454</v>
      </c>
      <c r="G452" s="206" t="s">
        <v>3455</v>
      </c>
      <c r="H452" s="173" t="s">
        <v>4821</v>
      </c>
      <c r="I452" s="173" t="s">
        <v>4822</v>
      </c>
      <c r="J452" s="206" t="s">
        <v>8905</v>
      </c>
      <c r="K452" s="214" t="s">
        <v>85</v>
      </c>
      <c r="L452" s="173" t="s">
        <v>17</v>
      </c>
      <c r="M452" s="174" t="s">
        <v>16</v>
      </c>
    </row>
    <row r="453" spans="1:13" s="7" customFormat="1" ht="44.1" customHeight="1" x14ac:dyDescent="0.15">
      <c r="A453" s="193"/>
      <c r="B453" s="194"/>
      <c r="C453" s="177"/>
      <c r="D453" s="194"/>
      <c r="E453" s="180"/>
      <c r="F453" s="194"/>
      <c r="G453" s="206" t="s">
        <v>8906</v>
      </c>
      <c r="H453" s="179"/>
      <c r="I453" s="179"/>
      <c r="J453" s="206" t="s">
        <v>8907</v>
      </c>
      <c r="K453" s="209"/>
      <c r="L453" s="179"/>
      <c r="M453" s="178"/>
    </row>
    <row r="454" spans="1:13" s="7" customFormat="1" ht="44.1" customHeight="1" x14ac:dyDescent="0.15">
      <c r="A454" s="193"/>
      <c r="B454" s="194"/>
      <c r="C454" s="177"/>
      <c r="D454" s="194"/>
      <c r="E454" s="180"/>
      <c r="F454" s="194"/>
      <c r="G454" s="206" t="s">
        <v>8908</v>
      </c>
      <c r="H454" s="179"/>
      <c r="I454" s="179"/>
      <c r="J454" s="206" t="s">
        <v>8909</v>
      </c>
      <c r="K454" s="211"/>
      <c r="L454" s="179"/>
      <c r="M454" s="178"/>
    </row>
    <row r="455" spans="1:13" s="7" customFormat="1" ht="44.1" customHeight="1" x14ac:dyDescent="0.15">
      <c r="A455" s="193"/>
      <c r="B455" s="194"/>
      <c r="C455" s="184"/>
      <c r="D455" s="198"/>
      <c r="E455" s="197"/>
      <c r="F455" s="198"/>
      <c r="G455" s="206" t="s">
        <v>3457</v>
      </c>
      <c r="H455" s="179"/>
      <c r="I455" s="189"/>
      <c r="J455" s="206" t="s">
        <v>8910</v>
      </c>
      <c r="K455" s="212" t="s">
        <v>83</v>
      </c>
      <c r="L455" s="211"/>
      <c r="M455" s="187"/>
    </row>
    <row r="456" spans="1:13" s="7" customFormat="1" ht="44.1" customHeight="1" x14ac:dyDescent="0.15">
      <c r="A456" s="193"/>
      <c r="B456" s="194"/>
      <c r="C456" s="202">
        <v>2</v>
      </c>
      <c r="D456" s="191" t="s">
        <v>3460</v>
      </c>
      <c r="E456" s="185" t="s">
        <v>9</v>
      </c>
      <c r="F456" s="204" t="s">
        <v>3461</v>
      </c>
      <c r="G456" s="181" t="s">
        <v>175</v>
      </c>
      <c r="H456" s="178"/>
      <c r="I456" s="174" t="s">
        <v>4827</v>
      </c>
      <c r="J456" s="181" t="s">
        <v>8911</v>
      </c>
      <c r="K456" s="212" t="s">
        <v>32</v>
      </c>
      <c r="L456" s="173" t="s">
        <v>17</v>
      </c>
      <c r="M456" s="174" t="s">
        <v>16</v>
      </c>
    </row>
    <row r="457" spans="1:13" s="7" customFormat="1" ht="32.1" customHeight="1" x14ac:dyDescent="0.15">
      <c r="A457" s="193"/>
      <c r="B457" s="194"/>
      <c r="C457" s="184"/>
      <c r="D457" s="198"/>
      <c r="E457" s="185" t="s">
        <v>11</v>
      </c>
      <c r="F457" s="204" t="s">
        <v>176</v>
      </c>
      <c r="G457" s="206" t="s">
        <v>3464</v>
      </c>
      <c r="H457" s="179"/>
      <c r="I457" s="189"/>
      <c r="J457" s="206" t="s">
        <v>8912</v>
      </c>
      <c r="K457" s="212" t="s">
        <v>83</v>
      </c>
      <c r="L457" s="211"/>
      <c r="M457" s="187"/>
    </row>
    <row r="458" spans="1:13" s="7" customFormat="1" ht="32.1" customHeight="1" x14ac:dyDescent="0.15">
      <c r="A458" s="193"/>
      <c r="B458" s="194"/>
      <c r="C458" s="202">
        <v>3</v>
      </c>
      <c r="D458" s="191" t="s">
        <v>465</v>
      </c>
      <c r="E458" s="185" t="s">
        <v>5</v>
      </c>
      <c r="F458" s="204" t="s">
        <v>4833</v>
      </c>
      <c r="G458" s="206" t="s">
        <v>8913</v>
      </c>
      <c r="H458" s="179"/>
      <c r="I458" s="173" t="s">
        <v>4835</v>
      </c>
      <c r="J458" s="206" t="s">
        <v>8914</v>
      </c>
      <c r="K458" s="214" t="s">
        <v>85</v>
      </c>
      <c r="L458" s="173" t="s">
        <v>17</v>
      </c>
      <c r="M458" s="174" t="s">
        <v>16</v>
      </c>
    </row>
    <row r="459" spans="1:13" s="7" customFormat="1" ht="32.1" customHeight="1" x14ac:dyDescent="0.15">
      <c r="A459" s="193"/>
      <c r="B459" s="194"/>
      <c r="C459" s="177"/>
      <c r="D459" s="194"/>
      <c r="E459" s="185" t="s">
        <v>7</v>
      </c>
      <c r="F459" s="204" t="s">
        <v>8915</v>
      </c>
      <c r="G459" s="206" t="s">
        <v>8916</v>
      </c>
      <c r="H459" s="179"/>
      <c r="I459" s="179"/>
      <c r="J459" s="206" t="s">
        <v>8917</v>
      </c>
      <c r="K459" s="211"/>
      <c r="L459" s="209"/>
      <c r="M459" s="178"/>
    </row>
    <row r="460" spans="1:13" s="7" customFormat="1" ht="32.1" customHeight="1" x14ac:dyDescent="0.15">
      <c r="A460" s="193"/>
      <c r="B460" s="194"/>
      <c r="C460" s="177"/>
      <c r="D460" s="194"/>
      <c r="E460" s="185" t="s">
        <v>8</v>
      </c>
      <c r="F460" s="204" t="s">
        <v>8918</v>
      </c>
      <c r="G460" s="206" t="s">
        <v>8919</v>
      </c>
      <c r="H460" s="179"/>
      <c r="I460" s="179"/>
      <c r="J460" s="206" t="s">
        <v>8920</v>
      </c>
      <c r="K460" s="212" t="s">
        <v>83</v>
      </c>
      <c r="L460" s="209"/>
      <c r="M460" s="178"/>
    </row>
    <row r="461" spans="1:13" s="7" customFormat="1" ht="44.1" customHeight="1" x14ac:dyDescent="0.15">
      <c r="A461" s="193"/>
      <c r="B461" s="194"/>
      <c r="C461" s="177"/>
      <c r="D461" s="194"/>
      <c r="E461" s="171" t="s">
        <v>11</v>
      </c>
      <c r="F461" s="191" t="s">
        <v>177</v>
      </c>
      <c r="G461" s="206" t="s">
        <v>5430</v>
      </c>
      <c r="H461" s="179"/>
      <c r="I461" s="179"/>
      <c r="J461" s="206" t="s">
        <v>8921</v>
      </c>
      <c r="K461" s="214" t="s">
        <v>85</v>
      </c>
      <c r="L461" s="209"/>
      <c r="M461" s="178"/>
    </row>
    <row r="462" spans="1:13" s="7" customFormat="1" ht="44.1" customHeight="1" x14ac:dyDescent="0.15">
      <c r="A462" s="193"/>
      <c r="B462" s="194"/>
      <c r="C462" s="177"/>
      <c r="D462" s="194"/>
      <c r="E462" s="180"/>
      <c r="F462" s="194"/>
      <c r="G462" s="206" t="s">
        <v>3465</v>
      </c>
      <c r="H462" s="179"/>
      <c r="I462" s="179"/>
      <c r="J462" s="206" t="s">
        <v>8922</v>
      </c>
      <c r="K462" s="209"/>
      <c r="L462" s="209"/>
      <c r="M462" s="178"/>
    </row>
    <row r="463" spans="1:13" s="7" customFormat="1" ht="32.1" customHeight="1" x14ac:dyDescent="0.15">
      <c r="A463" s="193"/>
      <c r="B463" s="194"/>
      <c r="C463" s="177"/>
      <c r="D463" s="194"/>
      <c r="E463" s="180"/>
      <c r="F463" s="194"/>
      <c r="G463" s="206" t="s">
        <v>3467</v>
      </c>
      <c r="H463" s="179"/>
      <c r="I463" s="179"/>
      <c r="J463" s="206" t="s">
        <v>8923</v>
      </c>
      <c r="K463" s="209"/>
      <c r="L463" s="209"/>
      <c r="M463" s="178"/>
    </row>
    <row r="464" spans="1:13" s="7" customFormat="1" ht="44.1" customHeight="1" x14ac:dyDescent="0.15">
      <c r="A464" s="193"/>
      <c r="B464" s="194"/>
      <c r="C464" s="177"/>
      <c r="D464" s="194"/>
      <c r="E464" s="180"/>
      <c r="F464" s="194"/>
      <c r="G464" s="206" t="s">
        <v>3475</v>
      </c>
      <c r="H464" s="179"/>
      <c r="I464" s="179"/>
      <c r="J464" s="206" t="s">
        <v>8924</v>
      </c>
      <c r="K464" s="211"/>
      <c r="L464" s="209"/>
      <c r="M464" s="178"/>
    </row>
    <row r="465" spans="1:13" s="7" customFormat="1" ht="44.1" customHeight="1" x14ac:dyDescent="0.15">
      <c r="A465" s="201"/>
      <c r="B465" s="198"/>
      <c r="C465" s="184"/>
      <c r="D465" s="198"/>
      <c r="E465" s="197"/>
      <c r="F465" s="198"/>
      <c r="G465" s="206" t="s">
        <v>3482</v>
      </c>
      <c r="H465" s="189"/>
      <c r="I465" s="189"/>
      <c r="J465" s="206" t="s">
        <v>466</v>
      </c>
      <c r="K465" s="212" t="s">
        <v>2840</v>
      </c>
      <c r="L465" s="211"/>
      <c r="M465" s="187"/>
    </row>
    <row r="466" spans="1:13" s="7" customFormat="1" ht="44.1" customHeight="1" x14ac:dyDescent="0.15">
      <c r="A466" s="190">
        <v>71</v>
      </c>
      <c r="B466" s="191" t="s">
        <v>467</v>
      </c>
      <c r="C466" s="202">
        <v>1</v>
      </c>
      <c r="D466" s="191" t="s">
        <v>468</v>
      </c>
      <c r="E466" s="171" t="s">
        <v>5</v>
      </c>
      <c r="F466" s="191" t="s">
        <v>3483</v>
      </c>
      <c r="G466" s="206" t="s">
        <v>5852</v>
      </c>
      <c r="H466" s="173" t="s">
        <v>4857</v>
      </c>
      <c r="I466" s="173" t="s">
        <v>4858</v>
      </c>
      <c r="J466" s="206" t="s">
        <v>8925</v>
      </c>
      <c r="K466" s="173" t="s">
        <v>85</v>
      </c>
      <c r="L466" s="173" t="s">
        <v>17</v>
      </c>
      <c r="M466" s="174" t="s">
        <v>16</v>
      </c>
    </row>
    <row r="467" spans="1:13" s="7" customFormat="1" ht="44.1" customHeight="1" x14ac:dyDescent="0.15">
      <c r="A467" s="193"/>
      <c r="B467" s="194"/>
      <c r="C467" s="177"/>
      <c r="D467" s="194"/>
      <c r="E467" s="180"/>
      <c r="F467" s="194"/>
      <c r="G467" s="206" t="s">
        <v>8926</v>
      </c>
      <c r="H467" s="179"/>
      <c r="I467" s="179"/>
      <c r="J467" s="206" t="s">
        <v>8927</v>
      </c>
      <c r="K467" s="179"/>
      <c r="L467" s="179"/>
      <c r="M467" s="178"/>
    </row>
    <row r="468" spans="1:13" s="7" customFormat="1" ht="44.1" customHeight="1" x14ac:dyDescent="0.15">
      <c r="A468" s="193"/>
      <c r="B468" s="194"/>
      <c r="C468" s="177"/>
      <c r="D468" s="194"/>
      <c r="E468" s="180"/>
      <c r="F468" s="194"/>
      <c r="G468" s="206" t="s">
        <v>8928</v>
      </c>
      <c r="H468" s="179"/>
      <c r="I468" s="179"/>
      <c r="J468" s="206" t="s">
        <v>8929</v>
      </c>
      <c r="K468" s="179"/>
      <c r="L468" s="179"/>
      <c r="M468" s="178"/>
    </row>
    <row r="469" spans="1:13" s="7" customFormat="1" ht="44.1" customHeight="1" x14ac:dyDescent="0.15">
      <c r="A469" s="193"/>
      <c r="B469" s="194"/>
      <c r="C469" s="177"/>
      <c r="D469" s="194"/>
      <c r="E469" s="197"/>
      <c r="F469" s="198"/>
      <c r="G469" s="206" t="s">
        <v>8930</v>
      </c>
      <c r="H469" s="179"/>
      <c r="I469" s="179"/>
      <c r="J469" s="206" t="s">
        <v>8931</v>
      </c>
      <c r="K469" s="189"/>
      <c r="L469" s="179"/>
      <c r="M469" s="178"/>
    </row>
    <row r="470" spans="1:13" s="7" customFormat="1" ht="44.1" customHeight="1" x14ac:dyDescent="0.15">
      <c r="A470" s="193"/>
      <c r="B470" s="280"/>
      <c r="C470" s="177"/>
      <c r="D470" s="194"/>
      <c r="E470" s="185" t="s">
        <v>7</v>
      </c>
      <c r="F470" s="204" t="s">
        <v>4870</v>
      </c>
      <c r="G470" s="181" t="s">
        <v>181</v>
      </c>
      <c r="H470" s="178"/>
      <c r="I470" s="178"/>
      <c r="J470" s="181" t="s">
        <v>8932</v>
      </c>
      <c r="K470" s="206" t="s">
        <v>32</v>
      </c>
      <c r="L470" s="179"/>
      <c r="M470" s="178"/>
    </row>
    <row r="471" spans="1:13" s="7" customFormat="1" ht="44.1" customHeight="1" x14ac:dyDescent="0.15">
      <c r="A471" s="193"/>
      <c r="B471" s="194"/>
      <c r="C471" s="177"/>
      <c r="D471" s="194"/>
      <c r="E471" s="171" t="s">
        <v>8</v>
      </c>
      <c r="F471" s="191" t="s">
        <v>3487</v>
      </c>
      <c r="G471" s="206" t="s">
        <v>182</v>
      </c>
      <c r="H471" s="179"/>
      <c r="I471" s="179"/>
      <c r="J471" s="206" t="s">
        <v>8933</v>
      </c>
      <c r="K471" s="173" t="s">
        <v>85</v>
      </c>
      <c r="L471" s="179"/>
      <c r="M471" s="178"/>
    </row>
    <row r="472" spans="1:13" s="7" customFormat="1" ht="44.1" customHeight="1" x14ac:dyDescent="0.15">
      <c r="A472" s="193"/>
      <c r="B472" s="194"/>
      <c r="C472" s="177"/>
      <c r="D472" s="194"/>
      <c r="E472" s="180"/>
      <c r="F472" s="194"/>
      <c r="G472" s="173" t="s">
        <v>8934</v>
      </c>
      <c r="H472" s="179"/>
      <c r="I472" s="179"/>
      <c r="J472" s="206" t="s">
        <v>8935</v>
      </c>
      <c r="K472" s="189"/>
      <c r="L472" s="179"/>
      <c r="M472" s="178"/>
    </row>
    <row r="473" spans="1:13" s="7" customFormat="1" ht="32.1" customHeight="1" x14ac:dyDescent="0.15">
      <c r="A473" s="193"/>
      <c r="B473" s="194"/>
      <c r="C473" s="184"/>
      <c r="D473" s="198"/>
      <c r="E473" s="197"/>
      <c r="F473" s="198"/>
      <c r="G473" s="206" t="s">
        <v>183</v>
      </c>
      <c r="H473" s="179"/>
      <c r="I473" s="189"/>
      <c r="J473" s="206" t="s">
        <v>8936</v>
      </c>
      <c r="K473" s="206" t="s">
        <v>83</v>
      </c>
      <c r="L473" s="189"/>
      <c r="M473" s="187"/>
    </row>
    <row r="474" spans="1:13" s="7" customFormat="1" ht="44.1" customHeight="1" x14ac:dyDescent="0.15">
      <c r="A474" s="193"/>
      <c r="B474" s="194"/>
      <c r="C474" s="202">
        <v>2</v>
      </c>
      <c r="D474" s="191" t="s">
        <v>467</v>
      </c>
      <c r="E474" s="171" t="s">
        <v>5</v>
      </c>
      <c r="F474" s="191" t="s">
        <v>3491</v>
      </c>
      <c r="G474" s="181" t="s">
        <v>3494</v>
      </c>
      <c r="H474" s="178"/>
      <c r="I474" s="174" t="s">
        <v>4878</v>
      </c>
      <c r="J474" s="181" t="s">
        <v>8937</v>
      </c>
      <c r="K474" s="173" t="s">
        <v>85</v>
      </c>
      <c r="L474" s="173" t="s">
        <v>17</v>
      </c>
      <c r="M474" s="174" t="s">
        <v>16</v>
      </c>
    </row>
    <row r="475" spans="1:13" s="7" customFormat="1" ht="32.1" customHeight="1" x14ac:dyDescent="0.15">
      <c r="A475" s="193"/>
      <c r="B475" s="194"/>
      <c r="C475" s="177"/>
      <c r="D475" s="194"/>
      <c r="E475" s="197"/>
      <c r="F475" s="198"/>
      <c r="G475" s="181" t="s">
        <v>8938</v>
      </c>
      <c r="H475" s="178"/>
      <c r="I475" s="178"/>
      <c r="J475" s="181" t="s">
        <v>8939</v>
      </c>
      <c r="K475" s="179"/>
      <c r="L475" s="179"/>
      <c r="M475" s="178"/>
    </row>
    <row r="476" spans="1:13" s="7" customFormat="1" ht="44.1" customHeight="1" x14ac:dyDescent="0.15">
      <c r="A476" s="193"/>
      <c r="B476" s="194"/>
      <c r="C476" s="177"/>
      <c r="D476" s="194"/>
      <c r="E476" s="185" t="s">
        <v>7</v>
      </c>
      <c r="F476" s="204" t="s">
        <v>3498</v>
      </c>
      <c r="G476" s="206" t="s">
        <v>186</v>
      </c>
      <c r="H476" s="179"/>
      <c r="I476" s="179"/>
      <c r="J476" s="206" t="s">
        <v>8940</v>
      </c>
      <c r="K476" s="179"/>
      <c r="L476" s="179"/>
      <c r="M476" s="178"/>
    </row>
    <row r="477" spans="1:13" s="7" customFormat="1" ht="44.1" customHeight="1" x14ac:dyDescent="0.15">
      <c r="A477" s="193"/>
      <c r="B477" s="194"/>
      <c r="C477" s="177"/>
      <c r="D477" s="194"/>
      <c r="E477" s="171" t="s">
        <v>8</v>
      </c>
      <c r="F477" s="191" t="s">
        <v>3500</v>
      </c>
      <c r="G477" s="206" t="s">
        <v>187</v>
      </c>
      <c r="H477" s="179"/>
      <c r="I477" s="179"/>
      <c r="J477" s="206" t="s">
        <v>8941</v>
      </c>
      <c r="K477" s="189"/>
      <c r="L477" s="179"/>
      <c r="M477" s="178"/>
    </row>
    <row r="478" spans="1:13" s="7" customFormat="1" ht="32.1" customHeight="1" x14ac:dyDescent="0.15">
      <c r="A478" s="193"/>
      <c r="B478" s="194"/>
      <c r="C478" s="184"/>
      <c r="D478" s="198"/>
      <c r="E478" s="197"/>
      <c r="F478" s="198"/>
      <c r="G478" s="206" t="s">
        <v>8942</v>
      </c>
      <c r="H478" s="179"/>
      <c r="I478" s="189"/>
      <c r="J478" s="206" t="s">
        <v>8943</v>
      </c>
      <c r="K478" s="206" t="s">
        <v>83</v>
      </c>
      <c r="L478" s="189"/>
      <c r="M478" s="187"/>
    </row>
    <row r="479" spans="1:13" s="7" customFormat="1" ht="32.1" customHeight="1" x14ac:dyDescent="0.15">
      <c r="A479" s="193"/>
      <c r="B479" s="194"/>
      <c r="C479" s="242">
        <v>3</v>
      </c>
      <c r="D479" s="204" t="s">
        <v>4887</v>
      </c>
      <c r="E479" s="185" t="s">
        <v>6</v>
      </c>
      <c r="F479" s="186" t="s">
        <v>8944</v>
      </c>
      <c r="G479" s="206" t="s">
        <v>8945</v>
      </c>
      <c r="H479" s="179"/>
      <c r="I479" s="206" t="s">
        <v>4890</v>
      </c>
      <c r="J479" s="206" t="s">
        <v>8946</v>
      </c>
      <c r="K479" s="206" t="s">
        <v>85</v>
      </c>
      <c r="L479" s="206" t="s">
        <v>17</v>
      </c>
      <c r="M479" s="181" t="s">
        <v>16</v>
      </c>
    </row>
    <row r="480" spans="1:13" s="7" customFormat="1" ht="32.1" customHeight="1" x14ac:dyDescent="0.15">
      <c r="A480" s="193"/>
      <c r="B480" s="194"/>
      <c r="C480" s="242">
        <v>4</v>
      </c>
      <c r="D480" s="204" t="s">
        <v>470</v>
      </c>
      <c r="E480" s="185" t="s">
        <v>6</v>
      </c>
      <c r="F480" s="186" t="s">
        <v>4892</v>
      </c>
      <c r="G480" s="206" t="s">
        <v>4893</v>
      </c>
      <c r="H480" s="179"/>
      <c r="I480" s="206" t="s">
        <v>4894</v>
      </c>
      <c r="J480" s="206" t="s">
        <v>8947</v>
      </c>
      <c r="K480" s="206" t="s">
        <v>85</v>
      </c>
      <c r="L480" s="206" t="s">
        <v>17</v>
      </c>
      <c r="M480" s="181" t="s">
        <v>16</v>
      </c>
    </row>
    <row r="481" spans="1:13" s="7" customFormat="1" ht="44.1" customHeight="1" x14ac:dyDescent="0.15">
      <c r="A481" s="193"/>
      <c r="B481" s="194"/>
      <c r="C481" s="202">
        <v>5</v>
      </c>
      <c r="D481" s="191" t="s">
        <v>472</v>
      </c>
      <c r="E481" s="171" t="s">
        <v>5</v>
      </c>
      <c r="F481" s="191" t="s">
        <v>3502</v>
      </c>
      <c r="G481" s="206" t="s">
        <v>3503</v>
      </c>
      <c r="H481" s="179"/>
      <c r="I481" s="173" t="s">
        <v>4901</v>
      </c>
      <c r="J481" s="206" t="s">
        <v>8948</v>
      </c>
      <c r="K481" s="214" t="s">
        <v>85</v>
      </c>
      <c r="L481" s="173" t="s">
        <v>17</v>
      </c>
      <c r="M481" s="174" t="s">
        <v>16</v>
      </c>
    </row>
    <row r="482" spans="1:13" s="7" customFormat="1" ht="32.1" customHeight="1" x14ac:dyDescent="0.15">
      <c r="A482" s="193"/>
      <c r="B482" s="194"/>
      <c r="C482" s="177"/>
      <c r="D482" s="194"/>
      <c r="E482" s="197"/>
      <c r="F482" s="198"/>
      <c r="G482" s="206" t="s">
        <v>471</v>
      </c>
      <c r="H482" s="179"/>
      <c r="I482" s="179"/>
      <c r="J482" s="206" t="s">
        <v>8949</v>
      </c>
      <c r="K482" s="209"/>
      <c r="L482" s="179"/>
      <c r="M482" s="178"/>
    </row>
    <row r="483" spans="1:13" s="7" customFormat="1" ht="44.1" customHeight="1" x14ac:dyDescent="0.15">
      <c r="A483" s="193"/>
      <c r="B483" s="194"/>
      <c r="C483" s="177"/>
      <c r="D483" s="194"/>
      <c r="E483" s="171" t="s">
        <v>6</v>
      </c>
      <c r="F483" s="191" t="s">
        <v>3506</v>
      </c>
      <c r="G483" s="206" t="s">
        <v>3507</v>
      </c>
      <c r="H483" s="179"/>
      <c r="I483" s="179"/>
      <c r="J483" s="206" t="s">
        <v>8950</v>
      </c>
      <c r="K483" s="209"/>
      <c r="L483" s="209"/>
      <c r="M483" s="178"/>
    </row>
    <row r="484" spans="1:13" s="7" customFormat="1" ht="44.1" customHeight="1" x14ac:dyDescent="0.15">
      <c r="A484" s="193"/>
      <c r="B484" s="194"/>
      <c r="C484" s="177"/>
      <c r="D484" s="194"/>
      <c r="E484" s="180"/>
      <c r="F484" s="194"/>
      <c r="G484" s="206" t="s">
        <v>8951</v>
      </c>
      <c r="H484" s="179"/>
      <c r="I484" s="179"/>
      <c r="J484" s="206" t="s">
        <v>8952</v>
      </c>
      <c r="K484" s="211"/>
      <c r="L484" s="209"/>
      <c r="M484" s="178"/>
    </row>
    <row r="485" spans="1:13" s="7" customFormat="1" ht="44.1" customHeight="1" x14ac:dyDescent="0.15">
      <c r="A485" s="193"/>
      <c r="B485" s="194"/>
      <c r="C485" s="177"/>
      <c r="D485" s="194"/>
      <c r="E485" s="197"/>
      <c r="F485" s="198"/>
      <c r="G485" s="206" t="s">
        <v>4905</v>
      </c>
      <c r="H485" s="179"/>
      <c r="I485" s="179"/>
      <c r="J485" s="206" t="s">
        <v>8953</v>
      </c>
      <c r="K485" s="212" t="s">
        <v>32</v>
      </c>
      <c r="L485" s="209"/>
      <c r="M485" s="178"/>
    </row>
    <row r="486" spans="1:13" s="7" customFormat="1" ht="32.1" customHeight="1" x14ac:dyDescent="0.15">
      <c r="A486" s="201"/>
      <c r="B486" s="198"/>
      <c r="C486" s="184"/>
      <c r="D486" s="198"/>
      <c r="E486" s="185" t="s">
        <v>8</v>
      </c>
      <c r="F486" s="204" t="s">
        <v>4907</v>
      </c>
      <c r="G486" s="269" t="s">
        <v>4908</v>
      </c>
      <c r="H486" s="268"/>
      <c r="I486" s="268"/>
      <c r="J486" s="269" t="s">
        <v>8954</v>
      </c>
      <c r="K486" s="212" t="s">
        <v>85</v>
      </c>
      <c r="L486" s="211"/>
      <c r="M486" s="187"/>
    </row>
    <row r="487" spans="1:13" s="7" customFormat="1" ht="44.1" customHeight="1" x14ac:dyDescent="0.15">
      <c r="A487" s="190">
        <v>72</v>
      </c>
      <c r="B487" s="191" t="s">
        <v>473</v>
      </c>
      <c r="C487" s="202">
        <v>1</v>
      </c>
      <c r="D487" s="191" t="s">
        <v>473</v>
      </c>
      <c r="E487" s="171" t="s">
        <v>5</v>
      </c>
      <c r="F487" s="191" t="s">
        <v>3509</v>
      </c>
      <c r="G487" s="206" t="s">
        <v>3510</v>
      </c>
      <c r="H487" s="173" t="s">
        <v>4910</v>
      </c>
      <c r="I487" s="173" t="s">
        <v>4911</v>
      </c>
      <c r="J487" s="206" t="s">
        <v>8955</v>
      </c>
      <c r="K487" s="173" t="s">
        <v>85</v>
      </c>
      <c r="L487" s="173" t="s">
        <v>17</v>
      </c>
      <c r="M487" s="174" t="s">
        <v>16</v>
      </c>
    </row>
    <row r="488" spans="1:13" s="7" customFormat="1" ht="44.1" customHeight="1" x14ac:dyDescent="0.15">
      <c r="A488" s="193"/>
      <c r="B488" s="194"/>
      <c r="C488" s="177"/>
      <c r="D488" s="194"/>
      <c r="E488" s="197"/>
      <c r="F488" s="198"/>
      <c r="G488" s="206" t="s">
        <v>8956</v>
      </c>
      <c r="H488" s="179"/>
      <c r="I488" s="179"/>
      <c r="J488" s="206" t="s">
        <v>8957</v>
      </c>
      <c r="K488" s="179"/>
      <c r="L488" s="179"/>
      <c r="M488" s="178"/>
    </row>
    <row r="489" spans="1:13" s="7" customFormat="1" ht="32.1" customHeight="1" x14ac:dyDescent="0.15">
      <c r="A489" s="193"/>
      <c r="B489" s="194"/>
      <c r="C489" s="177"/>
      <c r="D489" s="194"/>
      <c r="E489" s="171" t="s">
        <v>6</v>
      </c>
      <c r="F489" s="191" t="s">
        <v>189</v>
      </c>
      <c r="G489" s="206" t="s">
        <v>3511</v>
      </c>
      <c r="H489" s="179"/>
      <c r="I489" s="179"/>
      <c r="J489" s="206" t="s">
        <v>8958</v>
      </c>
      <c r="K489" s="189"/>
      <c r="L489" s="179"/>
      <c r="M489" s="178"/>
    </row>
    <row r="490" spans="1:13" s="7" customFormat="1" ht="32.1" customHeight="1" x14ac:dyDescent="0.15">
      <c r="A490" s="193"/>
      <c r="B490" s="194"/>
      <c r="C490" s="177"/>
      <c r="D490" s="194"/>
      <c r="E490" s="180"/>
      <c r="F490" s="194"/>
      <c r="G490" s="206" t="s">
        <v>3513</v>
      </c>
      <c r="H490" s="179"/>
      <c r="I490" s="179"/>
      <c r="J490" s="206" t="s">
        <v>8959</v>
      </c>
      <c r="K490" s="173" t="s">
        <v>83</v>
      </c>
      <c r="L490" s="179"/>
      <c r="M490" s="178"/>
    </row>
    <row r="491" spans="1:13" s="7" customFormat="1" ht="44.1" customHeight="1" x14ac:dyDescent="0.15">
      <c r="A491" s="193"/>
      <c r="B491" s="194"/>
      <c r="C491" s="177"/>
      <c r="D491" s="194"/>
      <c r="E491" s="180"/>
      <c r="F491" s="194"/>
      <c r="G491" s="206" t="s">
        <v>3515</v>
      </c>
      <c r="H491" s="179"/>
      <c r="I491" s="179"/>
      <c r="J491" s="206" t="s">
        <v>8960</v>
      </c>
      <c r="K491" s="179"/>
      <c r="L491" s="179"/>
      <c r="M491" s="178"/>
    </row>
    <row r="492" spans="1:13" s="7" customFormat="1" ht="32.1" customHeight="1" x14ac:dyDescent="0.15">
      <c r="A492" s="193"/>
      <c r="B492" s="194"/>
      <c r="C492" s="177"/>
      <c r="D492" s="194"/>
      <c r="E492" s="197"/>
      <c r="F492" s="198"/>
      <c r="G492" s="206" t="s">
        <v>3517</v>
      </c>
      <c r="H492" s="179"/>
      <c r="I492" s="179"/>
      <c r="J492" s="206" t="s">
        <v>8961</v>
      </c>
      <c r="K492" s="179"/>
      <c r="L492" s="179"/>
      <c r="M492" s="178"/>
    </row>
    <row r="493" spans="1:13" s="7" customFormat="1" ht="44.1" customHeight="1" x14ac:dyDescent="0.15">
      <c r="A493" s="193"/>
      <c r="B493" s="194"/>
      <c r="C493" s="177"/>
      <c r="D493" s="194"/>
      <c r="E493" s="171" t="s">
        <v>7</v>
      </c>
      <c r="F493" s="191" t="s">
        <v>3519</v>
      </c>
      <c r="G493" s="206" t="s">
        <v>3520</v>
      </c>
      <c r="H493" s="179"/>
      <c r="I493" s="179"/>
      <c r="J493" s="206" t="s">
        <v>8962</v>
      </c>
      <c r="K493" s="179"/>
      <c r="L493" s="179"/>
      <c r="M493" s="178"/>
    </row>
    <row r="494" spans="1:13" s="7" customFormat="1" ht="32.1" customHeight="1" x14ac:dyDescent="0.15">
      <c r="A494" s="193"/>
      <c r="B494" s="194"/>
      <c r="C494" s="177"/>
      <c r="D494" s="194"/>
      <c r="E494" s="180"/>
      <c r="F494" s="194"/>
      <c r="G494" s="206" t="s">
        <v>8963</v>
      </c>
      <c r="H494" s="179"/>
      <c r="I494" s="179"/>
      <c r="J494" s="206" t="s">
        <v>8964</v>
      </c>
      <c r="K494" s="189"/>
      <c r="L494" s="179"/>
      <c r="M494" s="178"/>
    </row>
    <row r="495" spans="1:13" s="7" customFormat="1" ht="32.1" customHeight="1" x14ac:dyDescent="0.15">
      <c r="A495" s="193"/>
      <c r="B495" s="194"/>
      <c r="C495" s="177"/>
      <c r="D495" s="194"/>
      <c r="E495" s="197"/>
      <c r="F495" s="198"/>
      <c r="G495" s="206" t="s">
        <v>3521</v>
      </c>
      <c r="H495" s="179"/>
      <c r="I495" s="179"/>
      <c r="J495" s="206" t="s">
        <v>8965</v>
      </c>
      <c r="K495" s="206" t="s">
        <v>80</v>
      </c>
      <c r="L495" s="179"/>
      <c r="M495" s="178"/>
    </row>
    <row r="496" spans="1:13" s="7" customFormat="1" ht="32.1" customHeight="1" x14ac:dyDescent="0.15">
      <c r="A496" s="193"/>
      <c r="B496" s="194"/>
      <c r="C496" s="177"/>
      <c r="D496" s="194"/>
      <c r="E496" s="185" t="s">
        <v>8</v>
      </c>
      <c r="F496" s="204" t="s">
        <v>3523</v>
      </c>
      <c r="G496" s="206" t="s">
        <v>3525</v>
      </c>
      <c r="H496" s="179"/>
      <c r="I496" s="179"/>
      <c r="J496" s="206" t="s">
        <v>8966</v>
      </c>
      <c r="K496" s="206" t="s">
        <v>85</v>
      </c>
      <c r="L496" s="179"/>
      <c r="M496" s="178"/>
    </row>
    <row r="497" spans="1:13" s="7" customFormat="1" ht="32.1" customHeight="1" x14ac:dyDescent="0.15">
      <c r="A497" s="193"/>
      <c r="B497" s="194"/>
      <c r="C497" s="177"/>
      <c r="D497" s="194"/>
      <c r="E497" s="185" t="s">
        <v>9</v>
      </c>
      <c r="F497" s="204" t="s">
        <v>5453</v>
      </c>
      <c r="G497" s="206" t="s">
        <v>190</v>
      </c>
      <c r="H497" s="179"/>
      <c r="I497" s="179"/>
      <c r="J497" s="206" t="s">
        <v>8967</v>
      </c>
      <c r="K497" s="206" t="s">
        <v>83</v>
      </c>
      <c r="L497" s="179"/>
      <c r="M497" s="178"/>
    </row>
    <row r="498" spans="1:13" s="7" customFormat="1" ht="32.1" customHeight="1" x14ac:dyDescent="0.15">
      <c r="A498" s="193"/>
      <c r="B498" s="194"/>
      <c r="C498" s="177"/>
      <c r="D498" s="194"/>
      <c r="E498" s="185" t="s">
        <v>12</v>
      </c>
      <c r="F498" s="204" t="s">
        <v>3526</v>
      </c>
      <c r="G498" s="206" t="s">
        <v>191</v>
      </c>
      <c r="H498" s="179"/>
      <c r="I498" s="179"/>
      <c r="J498" s="206" t="s">
        <v>8968</v>
      </c>
      <c r="K498" s="206" t="s">
        <v>83</v>
      </c>
      <c r="L498" s="179"/>
      <c r="M498" s="178"/>
    </row>
    <row r="499" spans="1:13" s="7" customFormat="1" ht="32.1" customHeight="1" x14ac:dyDescent="0.15">
      <c r="A499" s="193"/>
      <c r="B499" s="194"/>
      <c r="C499" s="177"/>
      <c r="D499" s="194"/>
      <c r="E499" s="171" t="s">
        <v>14</v>
      </c>
      <c r="F499" s="191" t="s">
        <v>3530</v>
      </c>
      <c r="G499" s="206" t="s">
        <v>3531</v>
      </c>
      <c r="H499" s="179"/>
      <c r="I499" s="179"/>
      <c r="J499" s="206" t="s">
        <v>8969</v>
      </c>
      <c r="K499" s="173" t="s">
        <v>32</v>
      </c>
      <c r="L499" s="179"/>
      <c r="M499" s="178"/>
    </row>
    <row r="500" spans="1:13" s="7" customFormat="1" ht="44.1" customHeight="1" x14ac:dyDescent="0.15">
      <c r="A500" s="193"/>
      <c r="B500" s="194"/>
      <c r="C500" s="184"/>
      <c r="D500" s="198"/>
      <c r="E500" s="197"/>
      <c r="F500" s="198"/>
      <c r="G500" s="206" t="s">
        <v>8970</v>
      </c>
      <c r="H500" s="179"/>
      <c r="I500" s="189"/>
      <c r="J500" s="206" t="s">
        <v>8971</v>
      </c>
      <c r="K500" s="189"/>
      <c r="L500" s="189"/>
      <c r="M500" s="187"/>
    </row>
    <row r="501" spans="1:13" s="7" customFormat="1" ht="44.1" customHeight="1" x14ac:dyDescent="0.15">
      <c r="A501" s="193"/>
      <c r="B501" s="194"/>
      <c r="C501" s="202">
        <v>2</v>
      </c>
      <c r="D501" s="191" t="s">
        <v>3532</v>
      </c>
      <c r="E501" s="185" t="s">
        <v>5</v>
      </c>
      <c r="F501" s="204" t="s">
        <v>3533</v>
      </c>
      <c r="G501" s="206" t="s">
        <v>3534</v>
      </c>
      <c r="H501" s="179"/>
      <c r="I501" s="173" t="s">
        <v>4926</v>
      </c>
      <c r="J501" s="206" t="s">
        <v>8972</v>
      </c>
      <c r="K501" s="206" t="s">
        <v>85</v>
      </c>
      <c r="L501" s="173" t="s">
        <v>17</v>
      </c>
      <c r="M501" s="174" t="s">
        <v>16</v>
      </c>
    </row>
    <row r="502" spans="1:13" s="7" customFormat="1" ht="44.1" customHeight="1" x14ac:dyDescent="0.15">
      <c r="A502" s="193"/>
      <c r="B502" s="194"/>
      <c r="C502" s="177"/>
      <c r="D502" s="194"/>
      <c r="E502" s="185" t="s">
        <v>6</v>
      </c>
      <c r="F502" s="204" t="s">
        <v>3535</v>
      </c>
      <c r="G502" s="206" t="s">
        <v>3536</v>
      </c>
      <c r="H502" s="179"/>
      <c r="I502" s="179"/>
      <c r="J502" s="206" t="s">
        <v>8973</v>
      </c>
      <c r="K502" s="173" t="s">
        <v>83</v>
      </c>
      <c r="L502" s="179"/>
      <c r="M502" s="179"/>
    </row>
    <row r="503" spans="1:13" s="7" customFormat="1" ht="32.1" customHeight="1" x14ac:dyDescent="0.15">
      <c r="A503" s="193"/>
      <c r="B503" s="194"/>
      <c r="C503" s="177"/>
      <c r="D503" s="194"/>
      <c r="E503" s="185" t="s">
        <v>7</v>
      </c>
      <c r="F503" s="204" t="s">
        <v>3537</v>
      </c>
      <c r="G503" s="206" t="s">
        <v>193</v>
      </c>
      <c r="H503" s="179"/>
      <c r="I503" s="179"/>
      <c r="J503" s="206" t="s">
        <v>8974</v>
      </c>
      <c r="K503" s="179"/>
      <c r="L503" s="179"/>
      <c r="M503" s="179"/>
    </row>
    <row r="504" spans="1:13" s="7" customFormat="1" ht="32.1" customHeight="1" x14ac:dyDescent="0.15">
      <c r="A504" s="193"/>
      <c r="B504" s="194"/>
      <c r="C504" s="177"/>
      <c r="D504" s="194"/>
      <c r="E504" s="185" t="s">
        <v>8</v>
      </c>
      <c r="F504" s="204" t="s">
        <v>3539</v>
      </c>
      <c r="G504" s="206" t="s">
        <v>194</v>
      </c>
      <c r="H504" s="179"/>
      <c r="I504" s="179"/>
      <c r="J504" s="206" t="s">
        <v>8975</v>
      </c>
      <c r="K504" s="179"/>
      <c r="L504" s="179"/>
      <c r="M504" s="179"/>
    </row>
    <row r="505" spans="1:13" s="7" customFormat="1" ht="32.1" customHeight="1" x14ac:dyDescent="0.15">
      <c r="A505" s="193"/>
      <c r="B505" s="194"/>
      <c r="C505" s="184"/>
      <c r="D505" s="198"/>
      <c r="E505" s="185" t="s">
        <v>9</v>
      </c>
      <c r="F505" s="204" t="s">
        <v>3541</v>
      </c>
      <c r="G505" s="206" t="s">
        <v>3542</v>
      </c>
      <c r="H505" s="179"/>
      <c r="I505" s="189"/>
      <c r="J505" s="206" t="s">
        <v>8976</v>
      </c>
      <c r="K505" s="189"/>
      <c r="L505" s="189"/>
      <c r="M505" s="189"/>
    </row>
    <row r="506" spans="1:13" s="7" customFormat="1" ht="44.1" customHeight="1" x14ac:dyDescent="0.15">
      <c r="A506" s="193"/>
      <c r="B506" s="194"/>
      <c r="C506" s="202">
        <v>3</v>
      </c>
      <c r="D506" s="191" t="s">
        <v>478</v>
      </c>
      <c r="E506" s="171" t="s">
        <v>5</v>
      </c>
      <c r="F506" s="191" t="s">
        <v>3552</v>
      </c>
      <c r="G506" s="206" t="s">
        <v>3553</v>
      </c>
      <c r="H506" s="179"/>
      <c r="I506" s="173" t="s">
        <v>4933</v>
      </c>
      <c r="J506" s="206" t="s">
        <v>8977</v>
      </c>
      <c r="K506" s="173" t="s">
        <v>85</v>
      </c>
      <c r="L506" s="173" t="s">
        <v>17</v>
      </c>
      <c r="M506" s="174" t="s">
        <v>16</v>
      </c>
    </row>
    <row r="507" spans="1:13" s="7" customFormat="1" ht="32.1" customHeight="1" x14ac:dyDescent="0.15">
      <c r="A507" s="193"/>
      <c r="B507" s="194"/>
      <c r="C507" s="177"/>
      <c r="D507" s="194"/>
      <c r="E507" s="197"/>
      <c r="F507" s="198"/>
      <c r="G507" s="206" t="s">
        <v>8978</v>
      </c>
      <c r="H507" s="179"/>
      <c r="I507" s="179"/>
      <c r="J507" s="206" t="s">
        <v>8979</v>
      </c>
      <c r="K507" s="179"/>
      <c r="L507" s="179"/>
      <c r="M507" s="178"/>
    </row>
    <row r="508" spans="1:13" s="7" customFormat="1" ht="32.1" customHeight="1" x14ac:dyDescent="0.15">
      <c r="A508" s="193"/>
      <c r="B508" s="194"/>
      <c r="C508" s="177"/>
      <c r="D508" s="194"/>
      <c r="E508" s="171" t="s">
        <v>6</v>
      </c>
      <c r="F508" s="191" t="s">
        <v>3554</v>
      </c>
      <c r="G508" s="206" t="s">
        <v>3555</v>
      </c>
      <c r="H508" s="179"/>
      <c r="I508" s="179"/>
      <c r="J508" s="206" t="s">
        <v>8980</v>
      </c>
      <c r="K508" s="189"/>
      <c r="L508" s="179"/>
      <c r="M508" s="178"/>
    </row>
    <row r="509" spans="1:13" s="7" customFormat="1" ht="44.1" customHeight="1" x14ac:dyDescent="0.15">
      <c r="A509" s="193"/>
      <c r="B509" s="194"/>
      <c r="C509" s="177"/>
      <c r="D509" s="194"/>
      <c r="E509" s="197"/>
      <c r="F509" s="198"/>
      <c r="G509" s="206" t="s">
        <v>3557</v>
      </c>
      <c r="H509" s="179"/>
      <c r="I509" s="179"/>
      <c r="J509" s="206" t="s">
        <v>8981</v>
      </c>
      <c r="K509" s="173" t="s">
        <v>83</v>
      </c>
      <c r="L509" s="179"/>
      <c r="M509" s="178"/>
    </row>
    <row r="510" spans="1:13" s="7" customFormat="1" ht="44.1" customHeight="1" x14ac:dyDescent="0.15">
      <c r="A510" s="193"/>
      <c r="B510" s="194"/>
      <c r="C510" s="177"/>
      <c r="D510" s="194"/>
      <c r="E510" s="171" t="s">
        <v>7</v>
      </c>
      <c r="F510" s="191" t="s">
        <v>3561</v>
      </c>
      <c r="G510" s="206" t="s">
        <v>3562</v>
      </c>
      <c r="H510" s="179"/>
      <c r="I510" s="179"/>
      <c r="J510" s="206" t="s">
        <v>8982</v>
      </c>
      <c r="K510" s="179"/>
      <c r="L510" s="179"/>
      <c r="M510" s="178"/>
    </row>
    <row r="511" spans="1:13" s="7" customFormat="1" ht="32.1" customHeight="1" x14ac:dyDescent="0.15">
      <c r="A511" s="193"/>
      <c r="B511" s="194"/>
      <c r="C511" s="177"/>
      <c r="D511" s="194"/>
      <c r="E511" s="180"/>
      <c r="F511" s="194"/>
      <c r="G511" s="206" t="s">
        <v>3564</v>
      </c>
      <c r="H511" s="179"/>
      <c r="I511" s="179"/>
      <c r="J511" s="206" t="s">
        <v>8983</v>
      </c>
      <c r="K511" s="189"/>
      <c r="L511" s="179"/>
      <c r="M511" s="178"/>
    </row>
    <row r="512" spans="1:13" s="7" customFormat="1" ht="56.1" customHeight="1" x14ac:dyDescent="0.15">
      <c r="A512" s="193"/>
      <c r="B512" s="194"/>
      <c r="C512" s="177"/>
      <c r="D512" s="194"/>
      <c r="E512" s="180"/>
      <c r="F512" s="194"/>
      <c r="G512" s="206" t="s">
        <v>607</v>
      </c>
      <c r="H512" s="179"/>
      <c r="I512" s="179"/>
      <c r="J512" s="206" t="s">
        <v>8984</v>
      </c>
      <c r="K512" s="173" t="s">
        <v>2840</v>
      </c>
      <c r="L512" s="179"/>
      <c r="M512" s="178"/>
    </row>
    <row r="513" spans="1:13" s="7" customFormat="1" ht="56.1" customHeight="1" x14ac:dyDescent="0.15">
      <c r="A513" s="193"/>
      <c r="B513" s="194"/>
      <c r="C513" s="177"/>
      <c r="D513" s="194"/>
      <c r="E513" s="180"/>
      <c r="F513" s="194"/>
      <c r="G513" s="206" t="s">
        <v>8985</v>
      </c>
      <c r="H513" s="179"/>
      <c r="I513" s="179"/>
      <c r="J513" s="206" t="s">
        <v>8986</v>
      </c>
      <c r="K513" s="179"/>
      <c r="L513" s="179"/>
      <c r="M513" s="178"/>
    </row>
    <row r="514" spans="1:13" s="7" customFormat="1" ht="56.1" customHeight="1" x14ac:dyDescent="0.15">
      <c r="A514" s="193"/>
      <c r="B514" s="194"/>
      <c r="C514" s="177"/>
      <c r="D514" s="194"/>
      <c r="E514" s="180"/>
      <c r="F514" s="194"/>
      <c r="G514" s="206" t="s">
        <v>8987</v>
      </c>
      <c r="H514" s="179"/>
      <c r="I514" s="179"/>
      <c r="J514" s="206" t="s">
        <v>8988</v>
      </c>
      <c r="K514" s="189"/>
      <c r="L514" s="179"/>
      <c r="M514" s="178"/>
    </row>
    <row r="515" spans="1:13" s="7" customFormat="1" ht="44.1" customHeight="1" x14ac:dyDescent="0.15">
      <c r="A515" s="193"/>
      <c r="B515" s="194"/>
      <c r="C515" s="177"/>
      <c r="D515" s="194"/>
      <c r="E515" s="197"/>
      <c r="F515" s="198"/>
      <c r="G515" s="206" t="s">
        <v>8989</v>
      </c>
      <c r="H515" s="179"/>
      <c r="I515" s="179"/>
      <c r="J515" s="206" t="s">
        <v>8990</v>
      </c>
      <c r="K515" s="206" t="s">
        <v>85</v>
      </c>
      <c r="L515" s="179"/>
      <c r="M515" s="178"/>
    </row>
    <row r="516" spans="1:13" s="7" customFormat="1" ht="44.1" customHeight="1" x14ac:dyDescent="0.15">
      <c r="A516" s="193"/>
      <c r="B516" s="194"/>
      <c r="C516" s="184"/>
      <c r="D516" s="198"/>
      <c r="E516" s="185" t="s">
        <v>8</v>
      </c>
      <c r="F516" s="204" t="s">
        <v>3566</v>
      </c>
      <c r="G516" s="206" t="s">
        <v>195</v>
      </c>
      <c r="H516" s="179"/>
      <c r="I516" s="189"/>
      <c r="J516" s="206" t="s">
        <v>8991</v>
      </c>
      <c r="K516" s="206" t="s">
        <v>83</v>
      </c>
      <c r="L516" s="189"/>
      <c r="M516" s="187"/>
    </row>
    <row r="517" spans="1:13" s="7" customFormat="1" ht="32.1" customHeight="1" x14ac:dyDescent="0.15">
      <c r="A517" s="193"/>
      <c r="B517" s="194"/>
      <c r="C517" s="202">
        <v>4</v>
      </c>
      <c r="D517" s="191" t="s">
        <v>479</v>
      </c>
      <c r="E517" s="171" t="s">
        <v>6</v>
      </c>
      <c r="F517" s="191" t="s">
        <v>3570</v>
      </c>
      <c r="G517" s="206" t="s">
        <v>3571</v>
      </c>
      <c r="H517" s="179"/>
      <c r="I517" s="173" t="s">
        <v>4940</v>
      </c>
      <c r="J517" s="206" t="s">
        <v>8992</v>
      </c>
      <c r="K517" s="206" t="s">
        <v>85</v>
      </c>
      <c r="L517" s="173" t="s">
        <v>17</v>
      </c>
      <c r="M517" s="174" t="s">
        <v>16</v>
      </c>
    </row>
    <row r="518" spans="1:13" s="7" customFormat="1" ht="44.1" customHeight="1" x14ac:dyDescent="0.15">
      <c r="A518" s="193"/>
      <c r="B518" s="194"/>
      <c r="C518" s="177"/>
      <c r="D518" s="194"/>
      <c r="E518" s="180"/>
      <c r="F518" s="194"/>
      <c r="G518" s="206" t="s">
        <v>252</v>
      </c>
      <c r="H518" s="179"/>
      <c r="I518" s="179"/>
      <c r="J518" s="206" t="s">
        <v>8993</v>
      </c>
      <c r="K518" s="173" t="s">
        <v>32</v>
      </c>
      <c r="L518" s="179"/>
      <c r="M518" s="178"/>
    </row>
    <row r="519" spans="1:13" s="7" customFormat="1" ht="32.1" customHeight="1" x14ac:dyDescent="0.15">
      <c r="A519" s="193"/>
      <c r="B519" s="194"/>
      <c r="C519" s="177"/>
      <c r="D519" s="194"/>
      <c r="E519" s="180"/>
      <c r="F519" s="194"/>
      <c r="G519" s="206" t="s">
        <v>4946</v>
      </c>
      <c r="H519" s="179"/>
      <c r="I519" s="179"/>
      <c r="J519" s="206" t="s">
        <v>8994</v>
      </c>
      <c r="K519" s="179"/>
      <c r="L519" s="179"/>
      <c r="M519" s="178"/>
    </row>
    <row r="520" spans="1:13" s="7" customFormat="1" ht="44.1" customHeight="1" x14ac:dyDescent="0.15">
      <c r="A520" s="193"/>
      <c r="B520" s="194"/>
      <c r="C520" s="177"/>
      <c r="D520" s="194"/>
      <c r="E520" s="180"/>
      <c r="F520" s="194"/>
      <c r="G520" s="206" t="s">
        <v>3573</v>
      </c>
      <c r="H520" s="179"/>
      <c r="I520" s="179"/>
      <c r="J520" s="206" t="s">
        <v>8995</v>
      </c>
      <c r="K520" s="179"/>
      <c r="L520" s="179"/>
      <c r="M520" s="178"/>
    </row>
    <row r="521" spans="1:13" s="7" customFormat="1" ht="44.1" customHeight="1" x14ac:dyDescent="0.15">
      <c r="A521" s="193"/>
      <c r="B521" s="194"/>
      <c r="C521" s="177"/>
      <c r="D521" s="194"/>
      <c r="E521" s="197"/>
      <c r="F521" s="198"/>
      <c r="G521" s="206" t="s">
        <v>3575</v>
      </c>
      <c r="H521" s="179"/>
      <c r="I521" s="179"/>
      <c r="J521" s="206" t="s">
        <v>8996</v>
      </c>
      <c r="K521" s="189"/>
      <c r="L521" s="179"/>
      <c r="M521" s="178"/>
    </row>
    <row r="522" spans="1:13" s="7" customFormat="1" ht="56.1" customHeight="1" x14ac:dyDescent="0.15">
      <c r="A522" s="193"/>
      <c r="B522" s="194"/>
      <c r="C522" s="177"/>
      <c r="D522" s="194"/>
      <c r="E522" s="171" t="s">
        <v>7</v>
      </c>
      <c r="F522" s="191" t="s">
        <v>3578</v>
      </c>
      <c r="G522" s="206" t="s">
        <v>609</v>
      </c>
      <c r="H522" s="179"/>
      <c r="I522" s="179"/>
      <c r="J522" s="206" t="s">
        <v>609</v>
      </c>
      <c r="K522" s="206" t="s">
        <v>3582</v>
      </c>
      <c r="L522" s="179"/>
      <c r="M522" s="178"/>
    </row>
    <row r="523" spans="1:13" s="7" customFormat="1" ht="44.1" customHeight="1" x14ac:dyDescent="0.15">
      <c r="A523" s="193"/>
      <c r="B523" s="194"/>
      <c r="C523" s="177"/>
      <c r="D523" s="194"/>
      <c r="E523" s="180"/>
      <c r="F523" s="194"/>
      <c r="G523" s="206" t="s">
        <v>8997</v>
      </c>
      <c r="H523" s="179"/>
      <c r="I523" s="179"/>
      <c r="J523" s="206" t="s">
        <v>8998</v>
      </c>
      <c r="K523" s="206" t="s">
        <v>85</v>
      </c>
      <c r="L523" s="179"/>
      <c r="M523" s="178"/>
    </row>
    <row r="524" spans="1:13" s="7" customFormat="1" ht="56.1" customHeight="1" x14ac:dyDescent="0.15">
      <c r="A524" s="193"/>
      <c r="B524" s="194"/>
      <c r="C524" s="177"/>
      <c r="D524" s="194"/>
      <c r="E524" s="180"/>
      <c r="F524" s="194"/>
      <c r="G524" s="206" t="s">
        <v>3583</v>
      </c>
      <c r="H524" s="179"/>
      <c r="I524" s="179"/>
      <c r="J524" s="206" t="s">
        <v>3583</v>
      </c>
      <c r="K524" s="206" t="s">
        <v>3582</v>
      </c>
      <c r="L524" s="179"/>
      <c r="M524" s="178"/>
    </row>
    <row r="525" spans="1:13" s="7" customFormat="1" ht="56.1" customHeight="1" x14ac:dyDescent="0.15">
      <c r="A525" s="193"/>
      <c r="B525" s="194"/>
      <c r="C525" s="177"/>
      <c r="D525" s="194"/>
      <c r="E525" s="180"/>
      <c r="F525" s="194"/>
      <c r="G525" s="206" t="s">
        <v>8999</v>
      </c>
      <c r="H525" s="179"/>
      <c r="I525" s="179"/>
      <c r="J525" s="206" t="s">
        <v>9000</v>
      </c>
      <c r="K525" s="206" t="s">
        <v>85</v>
      </c>
      <c r="L525" s="179"/>
      <c r="M525" s="178"/>
    </row>
    <row r="526" spans="1:13" s="7" customFormat="1" ht="56.1" customHeight="1" x14ac:dyDescent="0.15">
      <c r="A526" s="193"/>
      <c r="B526" s="194"/>
      <c r="C526" s="177"/>
      <c r="D526" s="194"/>
      <c r="E526" s="180"/>
      <c r="F526" s="194"/>
      <c r="G526" s="206" t="s">
        <v>3587</v>
      </c>
      <c r="H526" s="179"/>
      <c r="I526" s="179"/>
      <c r="J526" s="206" t="s">
        <v>9001</v>
      </c>
      <c r="K526" s="206" t="s">
        <v>3582</v>
      </c>
      <c r="L526" s="179"/>
      <c r="M526" s="178"/>
    </row>
    <row r="527" spans="1:13" s="7" customFormat="1" ht="44.1" customHeight="1" x14ac:dyDescent="0.15">
      <c r="A527" s="193"/>
      <c r="B527" s="194"/>
      <c r="C527" s="177"/>
      <c r="D527" s="194"/>
      <c r="E527" s="180"/>
      <c r="F527" s="194"/>
      <c r="G527" s="206" t="s">
        <v>3589</v>
      </c>
      <c r="H527" s="179"/>
      <c r="I527" s="179"/>
      <c r="J527" s="206" t="s">
        <v>480</v>
      </c>
      <c r="K527" s="206" t="s">
        <v>2968</v>
      </c>
      <c r="L527" s="179"/>
      <c r="M527" s="178"/>
    </row>
    <row r="528" spans="1:13" s="7" customFormat="1" ht="44.1" customHeight="1" x14ac:dyDescent="0.15">
      <c r="A528" s="193"/>
      <c r="B528" s="194"/>
      <c r="C528" s="177"/>
      <c r="D528" s="194"/>
      <c r="E528" s="197"/>
      <c r="F528" s="198"/>
      <c r="G528" s="206" t="s">
        <v>9002</v>
      </c>
      <c r="H528" s="179"/>
      <c r="I528" s="179"/>
      <c r="J528" s="206" t="s">
        <v>9003</v>
      </c>
      <c r="K528" s="206" t="s">
        <v>85</v>
      </c>
      <c r="L528" s="179"/>
      <c r="M528" s="178"/>
    </row>
    <row r="529" spans="1:13" s="7" customFormat="1" ht="44.1" customHeight="1" x14ac:dyDescent="0.15">
      <c r="A529" s="193"/>
      <c r="B529" s="194"/>
      <c r="C529" s="177"/>
      <c r="D529" s="194"/>
      <c r="E529" s="185" t="s">
        <v>9</v>
      </c>
      <c r="F529" s="204" t="s">
        <v>3593</v>
      </c>
      <c r="G529" s="206" t="s">
        <v>3596</v>
      </c>
      <c r="H529" s="179"/>
      <c r="I529" s="179"/>
      <c r="J529" s="206" t="s">
        <v>9004</v>
      </c>
      <c r="K529" s="206" t="s">
        <v>85</v>
      </c>
      <c r="L529" s="179"/>
      <c r="M529" s="178"/>
    </row>
    <row r="530" spans="1:13" s="7" customFormat="1" ht="32.1" customHeight="1" x14ac:dyDescent="0.15">
      <c r="A530" s="201"/>
      <c r="B530" s="198"/>
      <c r="C530" s="184"/>
      <c r="D530" s="198"/>
      <c r="E530" s="185" t="s">
        <v>12</v>
      </c>
      <c r="F530" s="204" t="s">
        <v>9005</v>
      </c>
      <c r="G530" s="206" t="s">
        <v>9006</v>
      </c>
      <c r="H530" s="189"/>
      <c r="I530" s="189"/>
      <c r="J530" s="206" t="s">
        <v>9007</v>
      </c>
      <c r="K530" s="206" t="s">
        <v>382</v>
      </c>
      <c r="L530" s="189"/>
      <c r="M530" s="187"/>
    </row>
    <row r="531" spans="1:13" s="7" customFormat="1" ht="44.1" customHeight="1" x14ac:dyDescent="0.15">
      <c r="A531" s="190">
        <v>73</v>
      </c>
      <c r="B531" s="191" t="s">
        <v>481</v>
      </c>
      <c r="C531" s="202">
        <v>1</v>
      </c>
      <c r="D531" s="191" t="s">
        <v>481</v>
      </c>
      <c r="E531" s="171" t="s">
        <v>5</v>
      </c>
      <c r="F531" s="191" t="s">
        <v>4955</v>
      </c>
      <c r="G531" s="206" t="s">
        <v>4960</v>
      </c>
      <c r="H531" s="173" t="s">
        <v>4957</v>
      </c>
      <c r="I531" s="173" t="s">
        <v>4958</v>
      </c>
      <c r="J531" s="206" t="s">
        <v>9008</v>
      </c>
      <c r="K531" s="214" t="s">
        <v>85</v>
      </c>
      <c r="L531" s="173" t="s">
        <v>17</v>
      </c>
      <c r="M531" s="174" t="s">
        <v>16</v>
      </c>
    </row>
    <row r="532" spans="1:13" s="7" customFormat="1" ht="32.1" customHeight="1" x14ac:dyDescent="0.15">
      <c r="A532" s="193"/>
      <c r="B532" s="194"/>
      <c r="C532" s="177"/>
      <c r="D532" s="194"/>
      <c r="E532" s="197"/>
      <c r="F532" s="198"/>
      <c r="G532" s="206" t="s">
        <v>9009</v>
      </c>
      <c r="H532" s="179"/>
      <c r="I532" s="179"/>
      <c r="J532" s="206" t="s">
        <v>9010</v>
      </c>
      <c r="K532" s="209"/>
      <c r="L532" s="179"/>
      <c r="M532" s="178"/>
    </row>
    <row r="533" spans="1:13" s="7" customFormat="1" ht="44.1" customHeight="1" x14ac:dyDescent="0.15">
      <c r="A533" s="193"/>
      <c r="B533" s="194"/>
      <c r="C533" s="177"/>
      <c r="D533" s="194"/>
      <c r="E533" s="185" t="s">
        <v>6</v>
      </c>
      <c r="F533" s="204" t="s">
        <v>9011</v>
      </c>
      <c r="G533" s="206" t="s">
        <v>9012</v>
      </c>
      <c r="H533" s="179"/>
      <c r="I533" s="179"/>
      <c r="J533" s="206" t="s">
        <v>9013</v>
      </c>
      <c r="K533" s="209"/>
      <c r="L533" s="209"/>
      <c r="M533" s="178"/>
    </row>
    <row r="534" spans="1:13" s="7" customFormat="1" ht="44.1" customHeight="1" x14ac:dyDescent="0.15">
      <c r="A534" s="193"/>
      <c r="B534" s="194"/>
      <c r="C534" s="177"/>
      <c r="D534" s="194"/>
      <c r="E534" s="171" t="s">
        <v>9</v>
      </c>
      <c r="F534" s="191" t="s">
        <v>3603</v>
      </c>
      <c r="G534" s="206" t="s">
        <v>9014</v>
      </c>
      <c r="H534" s="179"/>
      <c r="I534" s="179"/>
      <c r="J534" s="206" t="s">
        <v>9015</v>
      </c>
      <c r="K534" s="209"/>
      <c r="L534" s="209"/>
      <c r="M534" s="178"/>
    </row>
    <row r="535" spans="1:13" s="7" customFormat="1" ht="44.1" customHeight="1" x14ac:dyDescent="0.15">
      <c r="A535" s="193"/>
      <c r="B535" s="194"/>
      <c r="C535" s="177"/>
      <c r="D535" s="194"/>
      <c r="E535" s="197"/>
      <c r="F535" s="198"/>
      <c r="G535" s="206" t="s">
        <v>9016</v>
      </c>
      <c r="H535" s="179"/>
      <c r="I535" s="179"/>
      <c r="J535" s="206" t="s">
        <v>9017</v>
      </c>
      <c r="K535" s="209"/>
      <c r="L535" s="209"/>
      <c r="M535" s="178"/>
    </row>
    <row r="536" spans="1:13" s="7" customFormat="1" ht="32.1" customHeight="1" x14ac:dyDescent="0.15">
      <c r="A536" s="193"/>
      <c r="B536" s="194"/>
      <c r="C536" s="177"/>
      <c r="D536" s="194"/>
      <c r="E536" s="171" t="s">
        <v>11</v>
      </c>
      <c r="F536" s="191" t="s">
        <v>3605</v>
      </c>
      <c r="G536" s="206" t="s">
        <v>9018</v>
      </c>
      <c r="H536" s="179"/>
      <c r="I536" s="179"/>
      <c r="J536" s="206" t="s">
        <v>9019</v>
      </c>
      <c r="K536" s="209"/>
      <c r="L536" s="209"/>
      <c r="M536" s="178"/>
    </row>
    <row r="537" spans="1:13" s="7" customFormat="1" ht="32.1" customHeight="1" x14ac:dyDescent="0.15">
      <c r="A537" s="193"/>
      <c r="B537" s="194"/>
      <c r="C537" s="177"/>
      <c r="D537" s="194"/>
      <c r="E537" s="180"/>
      <c r="F537" s="194"/>
      <c r="G537" s="206" t="s">
        <v>162</v>
      </c>
      <c r="H537" s="179"/>
      <c r="I537" s="179"/>
      <c r="J537" s="206" t="s">
        <v>9020</v>
      </c>
      <c r="K537" s="211"/>
      <c r="L537" s="209"/>
      <c r="M537" s="178"/>
    </row>
    <row r="538" spans="1:13" s="7" customFormat="1" ht="44.1" customHeight="1" x14ac:dyDescent="0.15">
      <c r="A538" s="193"/>
      <c r="B538" s="194"/>
      <c r="C538" s="177"/>
      <c r="D538" s="194"/>
      <c r="E538" s="180"/>
      <c r="F538" s="194"/>
      <c r="G538" s="206" t="s">
        <v>9021</v>
      </c>
      <c r="H538" s="179"/>
      <c r="I538" s="179"/>
      <c r="J538" s="206" t="s">
        <v>9022</v>
      </c>
      <c r="K538" s="214" t="s">
        <v>32</v>
      </c>
      <c r="L538" s="209"/>
      <c r="M538" s="178"/>
    </row>
    <row r="539" spans="1:13" s="7" customFormat="1" ht="32.1" customHeight="1" x14ac:dyDescent="0.15">
      <c r="A539" s="193"/>
      <c r="B539" s="194"/>
      <c r="C539" s="177"/>
      <c r="D539" s="194"/>
      <c r="E539" s="180"/>
      <c r="F539" s="194"/>
      <c r="G539" s="206" t="s">
        <v>487</v>
      </c>
      <c r="H539" s="179"/>
      <c r="I539" s="179"/>
      <c r="J539" s="206" t="s">
        <v>9023</v>
      </c>
      <c r="K539" s="211"/>
      <c r="L539" s="209"/>
      <c r="M539" s="178"/>
    </row>
    <row r="540" spans="1:13" s="7" customFormat="1" ht="44.1" customHeight="1" x14ac:dyDescent="0.15">
      <c r="A540" s="193"/>
      <c r="B540" s="194"/>
      <c r="C540" s="177"/>
      <c r="D540" s="194"/>
      <c r="E540" s="180"/>
      <c r="F540" s="194"/>
      <c r="G540" s="206" t="s">
        <v>9024</v>
      </c>
      <c r="H540" s="179"/>
      <c r="I540" s="179"/>
      <c r="J540" s="206" t="s">
        <v>9025</v>
      </c>
      <c r="K540" s="212" t="s">
        <v>80</v>
      </c>
      <c r="L540" s="209"/>
      <c r="M540" s="178"/>
    </row>
    <row r="541" spans="1:13" s="7" customFormat="1" ht="56.1" customHeight="1" x14ac:dyDescent="0.15">
      <c r="A541" s="193"/>
      <c r="B541" s="194"/>
      <c r="C541" s="184"/>
      <c r="D541" s="198"/>
      <c r="E541" s="197"/>
      <c r="F541" s="198"/>
      <c r="G541" s="206" t="s">
        <v>3607</v>
      </c>
      <c r="H541" s="179"/>
      <c r="I541" s="189"/>
      <c r="J541" s="206" t="s">
        <v>9026</v>
      </c>
      <c r="K541" s="212" t="s">
        <v>483</v>
      </c>
      <c r="L541" s="211"/>
      <c r="M541" s="187"/>
    </row>
    <row r="542" spans="1:13" s="7" customFormat="1" ht="32.1" customHeight="1" x14ac:dyDescent="0.15">
      <c r="A542" s="193"/>
      <c r="B542" s="194"/>
      <c r="C542" s="202">
        <v>2</v>
      </c>
      <c r="D542" s="191" t="s">
        <v>484</v>
      </c>
      <c r="E542" s="185" t="s">
        <v>7</v>
      </c>
      <c r="F542" s="204" t="s">
        <v>4975</v>
      </c>
      <c r="G542" s="206" t="s">
        <v>6633</v>
      </c>
      <c r="H542" s="179"/>
      <c r="I542" s="173" t="s">
        <v>4977</v>
      </c>
      <c r="J542" s="206" t="s">
        <v>9027</v>
      </c>
      <c r="K542" s="212" t="s">
        <v>80</v>
      </c>
      <c r="L542" s="173" t="s">
        <v>17</v>
      </c>
      <c r="M542" s="174" t="s">
        <v>16</v>
      </c>
    </row>
    <row r="543" spans="1:13" s="7" customFormat="1" ht="32.1" customHeight="1" x14ac:dyDescent="0.15">
      <c r="A543" s="193"/>
      <c r="B543" s="194"/>
      <c r="C543" s="177"/>
      <c r="D543" s="194"/>
      <c r="E543" s="171" t="s">
        <v>8</v>
      </c>
      <c r="F543" s="191" t="s">
        <v>3616</v>
      </c>
      <c r="G543" s="206" t="s">
        <v>3617</v>
      </c>
      <c r="H543" s="179"/>
      <c r="I543" s="179"/>
      <c r="J543" s="206" t="s">
        <v>9028</v>
      </c>
      <c r="K543" s="212" t="s">
        <v>85</v>
      </c>
      <c r="L543" s="209"/>
      <c r="M543" s="178"/>
    </row>
    <row r="544" spans="1:13" s="7" customFormat="1" ht="44.1" customHeight="1" x14ac:dyDescent="0.15">
      <c r="A544" s="193"/>
      <c r="B544" s="194"/>
      <c r="C544" s="177"/>
      <c r="D544" s="194"/>
      <c r="E544" s="197"/>
      <c r="F544" s="198"/>
      <c r="G544" s="206" t="s">
        <v>3619</v>
      </c>
      <c r="H544" s="179"/>
      <c r="I544" s="179"/>
      <c r="J544" s="206" t="s">
        <v>9029</v>
      </c>
      <c r="K544" s="212" t="s">
        <v>32</v>
      </c>
      <c r="L544" s="209"/>
      <c r="M544" s="178"/>
    </row>
    <row r="545" spans="1:13" s="7" customFormat="1" ht="32.1" customHeight="1" x14ac:dyDescent="0.15">
      <c r="A545" s="193"/>
      <c r="B545" s="194"/>
      <c r="C545" s="177"/>
      <c r="D545" s="194"/>
      <c r="E545" s="171" t="s">
        <v>9</v>
      </c>
      <c r="F545" s="191" t="s">
        <v>3621</v>
      </c>
      <c r="G545" s="181" t="s">
        <v>200</v>
      </c>
      <c r="H545" s="178"/>
      <c r="I545" s="178"/>
      <c r="J545" s="181" t="s">
        <v>9030</v>
      </c>
      <c r="K545" s="212" t="s">
        <v>85</v>
      </c>
      <c r="L545" s="209"/>
      <c r="M545" s="178"/>
    </row>
    <row r="546" spans="1:13" s="7" customFormat="1" ht="32.1" customHeight="1" x14ac:dyDescent="0.15">
      <c r="A546" s="193"/>
      <c r="B546" s="194"/>
      <c r="C546" s="177"/>
      <c r="D546" s="194"/>
      <c r="E546" s="180"/>
      <c r="F546" s="194"/>
      <c r="G546" s="181" t="s">
        <v>3623</v>
      </c>
      <c r="H546" s="178"/>
      <c r="I546" s="178"/>
      <c r="J546" s="181" t="s">
        <v>9031</v>
      </c>
      <c r="K546" s="212" t="s">
        <v>83</v>
      </c>
      <c r="L546" s="209"/>
      <c r="M546" s="178"/>
    </row>
    <row r="547" spans="1:13" s="7" customFormat="1" ht="44.1" customHeight="1" x14ac:dyDescent="0.15">
      <c r="A547" s="193"/>
      <c r="B547" s="194"/>
      <c r="C547" s="177"/>
      <c r="D547" s="194"/>
      <c r="E547" s="197"/>
      <c r="F547" s="198"/>
      <c r="G547" s="181" t="s">
        <v>3625</v>
      </c>
      <c r="H547" s="178"/>
      <c r="I547" s="178"/>
      <c r="J547" s="181" t="s">
        <v>9032</v>
      </c>
      <c r="K547" s="173" t="s">
        <v>32</v>
      </c>
      <c r="L547" s="179"/>
      <c r="M547" s="178"/>
    </row>
    <row r="548" spans="1:13" s="7" customFormat="1" ht="32.1" customHeight="1" x14ac:dyDescent="0.15">
      <c r="A548" s="193"/>
      <c r="B548" s="194"/>
      <c r="C548" s="177"/>
      <c r="D548" s="194"/>
      <c r="E548" s="171" t="s">
        <v>12</v>
      </c>
      <c r="F548" s="191" t="s">
        <v>3628</v>
      </c>
      <c r="G548" s="212" t="s">
        <v>3629</v>
      </c>
      <c r="H548" s="209"/>
      <c r="I548" s="209"/>
      <c r="J548" s="212" t="s">
        <v>9033</v>
      </c>
      <c r="K548" s="211"/>
      <c r="L548" s="209"/>
      <c r="M548" s="178"/>
    </row>
    <row r="549" spans="1:13" s="7" customFormat="1" ht="32.1" customHeight="1" x14ac:dyDescent="0.15">
      <c r="A549" s="193"/>
      <c r="B549" s="194"/>
      <c r="C549" s="177"/>
      <c r="D549" s="194"/>
      <c r="E549" s="180"/>
      <c r="F549" s="194"/>
      <c r="G549" s="206" t="s">
        <v>3631</v>
      </c>
      <c r="H549" s="179"/>
      <c r="I549" s="179"/>
      <c r="J549" s="206" t="s">
        <v>9034</v>
      </c>
      <c r="K549" s="214" t="s">
        <v>80</v>
      </c>
      <c r="L549" s="209"/>
      <c r="M549" s="178"/>
    </row>
    <row r="550" spans="1:13" s="7" customFormat="1" ht="56.1" customHeight="1" x14ac:dyDescent="0.15">
      <c r="A550" s="193"/>
      <c r="B550" s="194"/>
      <c r="C550" s="184"/>
      <c r="D550" s="198"/>
      <c r="E550" s="197"/>
      <c r="F550" s="198"/>
      <c r="G550" s="206" t="s">
        <v>9035</v>
      </c>
      <c r="H550" s="179"/>
      <c r="I550" s="189"/>
      <c r="J550" s="206" t="s">
        <v>9036</v>
      </c>
      <c r="K550" s="211"/>
      <c r="L550" s="211"/>
      <c r="M550" s="187"/>
    </row>
    <row r="551" spans="1:13" ht="44.1" customHeight="1" x14ac:dyDescent="0.15">
      <c r="A551" s="193"/>
      <c r="B551" s="194"/>
      <c r="C551" s="202">
        <v>3</v>
      </c>
      <c r="D551" s="191" t="s">
        <v>485</v>
      </c>
      <c r="E551" s="171" t="s">
        <v>5</v>
      </c>
      <c r="F551" s="191" t="s">
        <v>3612</v>
      </c>
      <c r="G551" s="206" t="s">
        <v>3633</v>
      </c>
      <c r="H551" s="179"/>
      <c r="I551" s="173" t="s">
        <v>9037</v>
      </c>
      <c r="J551" s="206" t="s">
        <v>9038</v>
      </c>
      <c r="K551" s="212" t="s">
        <v>85</v>
      </c>
      <c r="L551" s="173" t="s">
        <v>17</v>
      </c>
      <c r="M551" s="174" t="s">
        <v>16</v>
      </c>
    </row>
    <row r="552" spans="1:13" s="7" customFormat="1" ht="56.1" customHeight="1" x14ac:dyDescent="0.15">
      <c r="A552" s="193"/>
      <c r="B552" s="194"/>
      <c r="C552" s="184"/>
      <c r="D552" s="198"/>
      <c r="E552" s="197"/>
      <c r="F552" s="198"/>
      <c r="G552" s="206" t="s">
        <v>3642</v>
      </c>
      <c r="H552" s="179"/>
      <c r="I552" s="189"/>
      <c r="J552" s="206" t="s">
        <v>9039</v>
      </c>
      <c r="K552" s="212" t="s">
        <v>3643</v>
      </c>
      <c r="L552" s="211"/>
      <c r="M552" s="187"/>
    </row>
    <row r="553" spans="1:13" s="7" customFormat="1" ht="32.1" customHeight="1" x14ac:dyDescent="0.15">
      <c r="A553" s="201"/>
      <c r="B553" s="198"/>
      <c r="C553" s="242">
        <v>4</v>
      </c>
      <c r="D553" s="204" t="s">
        <v>486</v>
      </c>
      <c r="E553" s="185" t="s">
        <v>6</v>
      </c>
      <c r="F553" s="204" t="s">
        <v>34</v>
      </c>
      <c r="G553" s="206" t="s">
        <v>255</v>
      </c>
      <c r="H553" s="189"/>
      <c r="I553" s="206" t="s">
        <v>5001</v>
      </c>
      <c r="J553" s="206" t="s">
        <v>8808</v>
      </c>
      <c r="K553" s="212" t="s">
        <v>32</v>
      </c>
      <c r="L553" s="206" t="s">
        <v>17</v>
      </c>
      <c r="M553" s="181" t="s">
        <v>16</v>
      </c>
    </row>
    <row r="554" spans="1:13" s="7" customFormat="1" ht="32.1" customHeight="1" x14ac:dyDescent="0.15">
      <c r="A554" s="270">
        <v>74</v>
      </c>
      <c r="B554" s="204" t="s">
        <v>5012</v>
      </c>
      <c r="C554" s="242">
        <v>1</v>
      </c>
      <c r="D554" s="204" t="s">
        <v>5012</v>
      </c>
      <c r="E554" s="171" t="s">
        <v>5</v>
      </c>
      <c r="F554" s="204" t="s">
        <v>5013</v>
      </c>
      <c r="G554" s="206" t="s">
        <v>616</v>
      </c>
      <c r="H554" s="206" t="s">
        <v>5014</v>
      </c>
      <c r="I554" s="206" t="s">
        <v>9040</v>
      </c>
      <c r="J554" s="206" t="s">
        <v>9041</v>
      </c>
      <c r="K554" s="206" t="s">
        <v>85</v>
      </c>
      <c r="L554" s="206" t="s">
        <v>17</v>
      </c>
      <c r="M554" s="181" t="s">
        <v>16</v>
      </c>
    </row>
    <row r="555" spans="1:13" s="7" customFormat="1" ht="56.1" customHeight="1" x14ac:dyDescent="0.15">
      <c r="A555" s="190">
        <v>75</v>
      </c>
      <c r="B555" s="191" t="s">
        <v>488</v>
      </c>
      <c r="C555" s="202">
        <v>2</v>
      </c>
      <c r="D555" s="169" t="s">
        <v>490</v>
      </c>
      <c r="E555" s="171"/>
      <c r="F555" s="169" t="s">
        <v>3647</v>
      </c>
      <c r="G555" s="206" t="s">
        <v>489</v>
      </c>
      <c r="H555" s="173" t="s">
        <v>5029</v>
      </c>
      <c r="I555" s="173" t="s">
        <v>5032</v>
      </c>
      <c r="J555" s="206" t="s">
        <v>9042</v>
      </c>
      <c r="K555" s="206" t="s">
        <v>3648</v>
      </c>
      <c r="L555" s="192" t="s">
        <v>17</v>
      </c>
      <c r="M555" s="192" t="s">
        <v>16</v>
      </c>
    </row>
    <row r="556" spans="1:13" ht="56.1" customHeight="1" x14ac:dyDescent="0.15">
      <c r="A556" s="201"/>
      <c r="B556" s="198"/>
      <c r="C556" s="184"/>
      <c r="D556" s="183"/>
      <c r="E556" s="197"/>
      <c r="F556" s="183"/>
      <c r="G556" s="206" t="s">
        <v>3649</v>
      </c>
      <c r="H556" s="189"/>
      <c r="I556" s="189"/>
      <c r="J556" s="206" t="s">
        <v>9043</v>
      </c>
      <c r="K556" s="206" t="s">
        <v>492</v>
      </c>
      <c r="L556" s="189"/>
      <c r="M556" s="189"/>
    </row>
    <row r="557" spans="1:13" ht="13.5" x14ac:dyDescent="0.15">
      <c r="A557" s="252" t="s">
        <v>35</v>
      </c>
      <c r="B557" s="253"/>
      <c r="C557" s="254"/>
      <c r="D557" s="253"/>
      <c r="E557" s="254"/>
      <c r="F557" s="253"/>
      <c r="G557" s="253"/>
      <c r="H557" s="253"/>
      <c r="I557" s="253"/>
      <c r="J557" s="253"/>
      <c r="K557" s="253"/>
      <c r="L557" s="253"/>
      <c r="M557" s="255"/>
    </row>
    <row r="558" spans="1:13" ht="13.5" x14ac:dyDescent="0.15">
      <c r="A558" s="256" t="s">
        <v>36</v>
      </c>
      <c r="B558" s="257"/>
      <c r="C558" s="258"/>
      <c r="D558" s="257"/>
      <c r="E558" s="258"/>
      <c r="F558" s="257"/>
      <c r="G558" s="257"/>
      <c r="H558" s="257"/>
      <c r="I558" s="257"/>
      <c r="J558" s="257"/>
      <c r="K558" s="257"/>
      <c r="L558" s="257"/>
      <c r="M558" s="259"/>
    </row>
    <row r="559" spans="1:13" ht="13.5" x14ac:dyDescent="0.15">
      <c r="A559" s="256" t="s">
        <v>3650</v>
      </c>
      <c r="B559" s="257"/>
      <c r="C559" s="258"/>
      <c r="D559" s="257"/>
      <c r="E559" s="258"/>
      <c r="F559" s="257"/>
      <c r="G559" s="257"/>
      <c r="H559" s="257"/>
      <c r="I559" s="257"/>
      <c r="J559" s="257"/>
      <c r="K559" s="257"/>
      <c r="L559" s="257"/>
      <c r="M559" s="259"/>
    </row>
    <row r="560" spans="1:13" ht="13.5" x14ac:dyDescent="0.15">
      <c r="A560" s="256" t="s">
        <v>37</v>
      </c>
      <c r="B560" s="257"/>
      <c r="C560" s="258"/>
      <c r="D560" s="257"/>
      <c r="E560" s="258"/>
      <c r="F560" s="257"/>
      <c r="G560" s="257"/>
      <c r="H560" s="257"/>
      <c r="I560" s="257"/>
      <c r="J560" s="257"/>
      <c r="K560" s="257"/>
      <c r="L560" s="257"/>
      <c r="M560" s="259"/>
    </row>
    <row r="561" spans="1:13" ht="13.5" x14ac:dyDescent="0.15">
      <c r="A561" s="256" t="s">
        <v>38</v>
      </c>
      <c r="B561" s="257"/>
      <c r="C561" s="258"/>
      <c r="D561" s="257"/>
      <c r="E561" s="258"/>
      <c r="F561" s="257"/>
      <c r="G561" s="257"/>
      <c r="H561" s="257"/>
      <c r="I561" s="257"/>
      <c r="J561" s="257"/>
      <c r="K561" s="257"/>
      <c r="L561" s="257"/>
      <c r="M561" s="259"/>
    </row>
    <row r="562" spans="1:13" ht="13.5" x14ac:dyDescent="0.15">
      <c r="A562" s="256" t="s">
        <v>39</v>
      </c>
      <c r="B562" s="257"/>
      <c r="C562" s="258"/>
      <c r="D562" s="257"/>
      <c r="E562" s="258"/>
      <c r="F562" s="257"/>
      <c r="G562" s="257"/>
      <c r="H562" s="257"/>
      <c r="I562" s="257"/>
      <c r="J562" s="257"/>
      <c r="K562" s="257"/>
      <c r="L562" s="257"/>
      <c r="M562" s="259"/>
    </row>
    <row r="563" spans="1:13" ht="13.5" x14ac:dyDescent="0.15">
      <c r="A563" s="256" t="s">
        <v>271</v>
      </c>
      <c r="B563" s="257"/>
      <c r="C563" s="258"/>
      <c r="D563" s="257"/>
      <c r="E563" s="258"/>
      <c r="F563" s="257"/>
      <c r="G563" s="257"/>
      <c r="H563" s="257"/>
      <c r="I563" s="257"/>
      <c r="J563" s="257"/>
      <c r="K563" s="257"/>
      <c r="L563" s="257"/>
      <c r="M563" s="259"/>
    </row>
    <row r="564" spans="1:13" ht="13.5" x14ac:dyDescent="0.15">
      <c r="A564" s="256" t="s">
        <v>272</v>
      </c>
      <c r="B564" s="257"/>
      <c r="C564" s="258"/>
      <c r="D564" s="257"/>
      <c r="E564" s="258"/>
      <c r="F564" s="257"/>
      <c r="G564" s="257"/>
      <c r="H564" s="257"/>
      <c r="I564" s="257"/>
      <c r="J564" s="257"/>
      <c r="K564" s="257"/>
      <c r="L564" s="257"/>
      <c r="M564" s="259"/>
    </row>
    <row r="565" spans="1:13" ht="13.5" x14ac:dyDescent="0.15">
      <c r="A565" s="256" t="s">
        <v>40</v>
      </c>
      <c r="B565" s="257"/>
      <c r="C565" s="258"/>
      <c r="D565" s="257"/>
      <c r="E565" s="258"/>
      <c r="F565" s="257"/>
      <c r="G565" s="257"/>
      <c r="H565" s="257"/>
      <c r="I565" s="257"/>
      <c r="J565" s="257"/>
      <c r="K565" s="257"/>
      <c r="L565" s="257"/>
      <c r="M565" s="259"/>
    </row>
    <row r="566" spans="1:13" ht="13.5" x14ac:dyDescent="0.15">
      <c r="A566" s="256" t="s">
        <v>41</v>
      </c>
      <c r="B566" s="257"/>
      <c r="C566" s="258"/>
      <c r="D566" s="257"/>
      <c r="E566" s="258"/>
      <c r="F566" s="257"/>
      <c r="G566" s="257"/>
      <c r="H566" s="257"/>
      <c r="I566" s="257"/>
      <c r="J566" s="257"/>
      <c r="K566" s="257"/>
      <c r="L566" s="257"/>
      <c r="M566" s="259"/>
    </row>
    <row r="567" spans="1:13" ht="13.5" x14ac:dyDescent="0.15">
      <c r="A567" s="256" t="s">
        <v>42</v>
      </c>
      <c r="B567" s="257"/>
      <c r="C567" s="258"/>
      <c r="D567" s="257"/>
      <c r="E567" s="258"/>
      <c r="F567" s="257"/>
      <c r="G567" s="257"/>
      <c r="H567" s="257"/>
      <c r="I567" s="257"/>
      <c r="J567" s="257"/>
      <c r="K567" s="257"/>
      <c r="L567" s="257"/>
      <c r="M567" s="259"/>
    </row>
    <row r="568" spans="1:13" ht="13.5" x14ac:dyDescent="0.15">
      <c r="A568" s="256" t="s">
        <v>43</v>
      </c>
      <c r="B568" s="257"/>
      <c r="C568" s="258"/>
      <c r="D568" s="257"/>
      <c r="E568" s="258"/>
      <c r="F568" s="257"/>
      <c r="G568" s="257"/>
      <c r="H568" s="257"/>
      <c r="I568" s="257"/>
      <c r="J568" s="257"/>
      <c r="K568" s="257"/>
      <c r="L568" s="257"/>
      <c r="M568" s="259"/>
    </row>
    <row r="569" spans="1:13" ht="13.5" x14ac:dyDescent="0.15">
      <c r="A569" s="256" t="s">
        <v>44</v>
      </c>
      <c r="B569" s="257"/>
      <c r="C569" s="258"/>
      <c r="D569" s="257"/>
      <c r="E569" s="258"/>
      <c r="F569" s="257"/>
      <c r="G569" s="257"/>
      <c r="H569" s="257"/>
      <c r="I569" s="257"/>
      <c r="J569" s="257"/>
      <c r="K569" s="257"/>
      <c r="L569" s="257"/>
      <c r="M569" s="259"/>
    </row>
    <row r="570" spans="1:13" ht="13.5" x14ac:dyDescent="0.15">
      <c r="A570" s="256" t="s">
        <v>45</v>
      </c>
      <c r="B570" s="257"/>
      <c r="C570" s="258"/>
      <c r="D570" s="257"/>
      <c r="E570" s="258"/>
      <c r="F570" s="257"/>
      <c r="G570" s="257"/>
      <c r="H570" s="257"/>
      <c r="I570" s="257"/>
      <c r="J570" s="257"/>
      <c r="K570" s="257"/>
      <c r="L570" s="257"/>
      <c r="M570" s="259"/>
    </row>
    <row r="571" spans="1:13" ht="13.5" x14ac:dyDescent="0.15">
      <c r="A571" s="256" t="s">
        <v>46</v>
      </c>
      <c r="B571" s="257"/>
      <c r="C571" s="258"/>
      <c r="D571" s="257"/>
      <c r="E571" s="258"/>
      <c r="F571" s="257"/>
      <c r="G571" s="257"/>
      <c r="H571" s="257"/>
      <c r="I571" s="257"/>
      <c r="J571" s="257"/>
      <c r="K571" s="257"/>
      <c r="L571" s="257"/>
      <c r="M571" s="259"/>
    </row>
    <row r="572" spans="1:13" ht="13.5" x14ac:dyDescent="0.15">
      <c r="A572" s="256" t="s">
        <v>47</v>
      </c>
      <c r="B572" s="257"/>
      <c r="C572" s="258"/>
      <c r="D572" s="257"/>
      <c r="E572" s="258"/>
      <c r="F572" s="257"/>
      <c r="G572" s="257"/>
      <c r="H572" s="257"/>
      <c r="I572" s="257"/>
      <c r="J572" s="257"/>
      <c r="K572" s="257"/>
      <c r="L572" s="257"/>
      <c r="M572" s="259"/>
    </row>
    <row r="573" spans="1:13" ht="13.5" x14ac:dyDescent="0.15">
      <c r="A573" s="256" t="s">
        <v>48</v>
      </c>
      <c r="B573" s="257"/>
      <c r="C573" s="258"/>
      <c r="D573" s="257"/>
      <c r="E573" s="258"/>
      <c r="F573" s="257"/>
      <c r="G573" s="257"/>
      <c r="H573" s="257"/>
      <c r="I573" s="257"/>
      <c r="J573" s="257"/>
      <c r="K573" s="257"/>
      <c r="L573" s="257"/>
      <c r="M573" s="259"/>
    </row>
    <row r="574" spans="1:13" ht="13.5" x14ac:dyDescent="0.15">
      <c r="A574" s="256" t="s">
        <v>49</v>
      </c>
      <c r="B574" s="257"/>
      <c r="C574" s="258"/>
      <c r="D574" s="257"/>
      <c r="E574" s="258"/>
      <c r="F574" s="257"/>
      <c r="G574" s="257"/>
      <c r="H574" s="257"/>
      <c r="I574" s="257"/>
      <c r="J574" s="257"/>
      <c r="K574" s="257"/>
      <c r="L574" s="257"/>
      <c r="M574" s="259"/>
    </row>
    <row r="575" spans="1:13" ht="13.5" x14ac:dyDescent="0.15">
      <c r="A575" s="256" t="s">
        <v>50</v>
      </c>
      <c r="B575" s="257"/>
      <c r="C575" s="258"/>
      <c r="D575" s="257"/>
      <c r="E575" s="258"/>
      <c r="F575" s="257"/>
      <c r="G575" s="257"/>
      <c r="H575" s="257"/>
      <c r="I575" s="257"/>
      <c r="J575" s="257"/>
      <c r="K575" s="257"/>
      <c r="L575" s="257"/>
      <c r="M575" s="259"/>
    </row>
    <row r="576" spans="1:13" ht="13.5" x14ac:dyDescent="0.15">
      <c r="A576" s="256" t="s">
        <v>51</v>
      </c>
      <c r="B576" s="257"/>
      <c r="C576" s="258"/>
      <c r="D576" s="257"/>
      <c r="E576" s="258"/>
      <c r="F576" s="257"/>
      <c r="G576" s="257"/>
      <c r="H576" s="257"/>
      <c r="I576" s="257"/>
      <c r="J576" s="257"/>
      <c r="K576" s="257"/>
      <c r="L576" s="257"/>
      <c r="M576" s="259"/>
    </row>
    <row r="577" spans="1:13" ht="13.5" x14ac:dyDescent="0.15">
      <c r="A577" s="256" t="s">
        <v>52</v>
      </c>
      <c r="B577" s="257"/>
      <c r="C577" s="258"/>
      <c r="D577" s="257"/>
      <c r="E577" s="258"/>
      <c r="F577" s="257"/>
      <c r="G577" s="257"/>
      <c r="H577" s="257"/>
      <c r="I577" s="257"/>
      <c r="J577" s="257"/>
      <c r="K577" s="257"/>
      <c r="L577" s="257"/>
      <c r="M577" s="259"/>
    </row>
    <row r="578" spans="1:13" ht="13.5" x14ac:dyDescent="0.15">
      <c r="A578" s="256" t="s">
        <v>53</v>
      </c>
      <c r="B578" s="257"/>
      <c r="C578" s="258"/>
      <c r="D578" s="257"/>
      <c r="E578" s="258"/>
      <c r="F578" s="257"/>
      <c r="G578" s="257"/>
      <c r="H578" s="257"/>
      <c r="I578" s="257"/>
      <c r="J578" s="257"/>
      <c r="K578" s="257"/>
      <c r="L578" s="257"/>
      <c r="M578" s="259"/>
    </row>
    <row r="579" spans="1:13" ht="13.5" x14ac:dyDescent="0.15">
      <c r="A579" s="256" t="s">
        <v>54</v>
      </c>
      <c r="B579" s="257"/>
      <c r="C579" s="258"/>
      <c r="D579" s="257"/>
      <c r="E579" s="258"/>
      <c r="F579" s="257"/>
      <c r="G579" s="257"/>
      <c r="H579" s="257"/>
      <c r="I579" s="257"/>
      <c r="J579" s="257"/>
      <c r="K579" s="257"/>
      <c r="L579" s="257"/>
      <c r="M579" s="259"/>
    </row>
    <row r="580" spans="1:13" ht="13.5" x14ac:dyDescent="0.15">
      <c r="A580" s="256" t="s">
        <v>55</v>
      </c>
      <c r="B580" s="257"/>
      <c r="C580" s="258"/>
      <c r="D580" s="257"/>
      <c r="E580" s="258"/>
      <c r="F580" s="257"/>
      <c r="G580" s="257"/>
      <c r="H580" s="257"/>
      <c r="I580" s="257"/>
      <c r="J580" s="257"/>
      <c r="K580" s="257"/>
      <c r="L580" s="257"/>
      <c r="M580" s="259"/>
    </row>
    <row r="581" spans="1:13" ht="13.5" x14ac:dyDescent="0.15">
      <c r="A581" s="256" t="s">
        <v>56</v>
      </c>
      <c r="B581" s="257"/>
      <c r="C581" s="258"/>
      <c r="D581" s="257"/>
      <c r="E581" s="258"/>
      <c r="F581" s="257"/>
      <c r="G581" s="257"/>
      <c r="H581" s="257"/>
      <c r="I581" s="257"/>
      <c r="J581" s="257"/>
      <c r="K581" s="257"/>
      <c r="L581" s="257"/>
      <c r="M581" s="259"/>
    </row>
    <row r="582" spans="1:13" ht="13.5" x14ac:dyDescent="0.15">
      <c r="A582" s="256" t="s">
        <v>57</v>
      </c>
      <c r="B582" s="257"/>
      <c r="C582" s="258"/>
      <c r="D582" s="257"/>
      <c r="E582" s="258"/>
      <c r="F582" s="257"/>
      <c r="G582" s="257"/>
      <c r="H582" s="257"/>
      <c r="I582" s="257"/>
      <c r="J582" s="257"/>
      <c r="K582" s="257"/>
      <c r="L582" s="257"/>
      <c r="M582" s="259"/>
    </row>
    <row r="583" spans="1:13" ht="13.5" x14ac:dyDescent="0.15">
      <c r="A583" s="256" t="s">
        <v>58</v>
      </c>
      <c r="B583" s="257"/>
      <c r="C583" s="258"/>
      <c r="D583" s="257"/>
      <c r="E583" s="258"/>
      <c r="F583" s="257"/>
      <c r="G583" s="257"/>
      <c r="H583" s="257"/>
      <c r="I583" s="257"/>
      <c r="J583" s="257"/>
      <c r="K583" s="257"/>
      <c r="L583" s="257"/>
      <c r="M583" s="259"/>
    </row>
    <row r="584" spans="1:13" ht="13.5" x14ac:dyDescent="0.15">
      <c r="A584" s="256" t="s">
        <v>256</v>
      </c>
      <c r="B584" s="257"/>
      <c r="C584" s="258"/>
      <c r="D584" s="257"/>
      <c r="E584" s="258"/>
      <c r="F584" s="257"/>
      <c r="G584" s="257"/>
      <c r="H584" s="257"/>
      <c r="I584" s="257"/>
      <c r="J584" s="257"/>
      <c r="K584" s="257"/>
      <c r="L584" s="257"/>
      <c r="M584" s="259"/>
    </row>
    <row r="585" spans="1:13" ht="13.5" x14ac:dyDescent="0.15">
      <c r="A585" s="256" t="s">
        <v>59</v>
      </c>
      <c r="B585" s="257"/>
      <c r="C585" s="258"/>
      <c r="D585" s="257"/>
      <c r="E585" s="258"/>
      <c r="F585" s="257"/>
      <c r="G585" s="257"/>
      <c r="H585" s="257"/>
      <c r="I585" s="257"/>
      <c r="J585" s="257"/>
      <c r="K585" s="257"/>
      <c r="L585" s="257"/>
      <c r="M585" s="259"/>
    </row>
    <row r="586" spans="1:13" ht="13.5" x14ac:dyDescent="0.15">
      <c r="A586" s="256" t="s">
        <v>60</v>
      </c>
      <c r="B586" s="257"/>
      <c r="C586" s="258"/>
      <c r="D586" s="257"/>
      <c r="E586" s="258"/>
      <c r="F586" s="257"/>
      <c r="G586" s="257"/>
      <c r="H586" s="257"/>
      <c r="I586" s="257"/>
      <c r="J586" s="257"/>
      <c r="K586" s="257"/>
      <c r="L586" s="257"/>
      <c r="M586" s="259"/>
    </row>
    <row r="587" spans="1:13" ht="13.5" x14ac:dyDescent="0.15">
      <c r="A587" s="256" t="s">
        <v>61</v>
      </c>
      <c r="B587" s="257"/>
      <c r="C587" s="258"/>
      <c r="D587" s="257"/>
      <c r="E587" s="258"/>
      <c r="F587" s="257"/>
      <c r="G587" s="257"/>
      <c r="H587" s="257"/>
      <c r="I587" s="257"/>
      <c r="J587" s="257"/>
      <c r="K587" s="257"/>
      <c r="L587" s="257"/>
      <c r="M587" s="259"/>
    </row>
    <row r="588" spans="1:13" ht="13.5" x14ac:dyDescent="0.15">
      <c r="A588" s="256" t="s">
        <v>62</v>
      </c>
      <c r="B588" s="257"/>
      <c r="C588" s="258"/>
      <c r="D588" s="257"/>
      <c r="E588" s="258"/>
      <c r="F588" s="257"/>
      <c r="G588" s="257"/>
      <c r="H588" s="257"/>
      <c r="I588" s="257"/>
      <c r="J588" s="257"/>
      <c r="K588" s="257"/>
      <c r="L588" s="257"/>
      <c r="M588" s="259"/>
    </row>
    <row r="589" spans="1:13" ht="13.5" x14ac:dyDescent="0.15">
      <c r="A589" s="256" t="s">
        <v>63</v>
      </c>
      <c r="B589" s="257"/>
      <c r="C589" s="258"/>
      <c r="D589" s="257"/>
      <c r="E589" s="258"/>
      <c r="F589" s="257"/>
      <c r="G589" s="257"/>
      <c r="H589" s="257"/>
      <c r="I589" s="257"/>
      <c r="J589" s="257"/>
      <c r="K589" s="257"/>
      <c r="L589" s="257"/>
      <c r="M589" s="259"/>
    </row>
    <row r="590" spans="1:13" ht="13.5" x14ac:dyDescent="0.15">
      <c r="A590" s="256" t="s">
        <v>64</v>
      </c>
      <c r="B590" s="257"/>
      <c r="C590" s="258"/>
      <c r="D590" s="257"/>
      <c r="E590" s="258"/>
      <c r="F590" s="257"/>
      <c r="G590" s="257"/>
      <c r="H590" s="257"/>
      <c r="I590" s="257"/>
      <c r="J590" s="257"/>
      <c r="K590" s="257"/>
      <c r="L590" s="257"/>
      <c r="M590" s="259"/>
    </row>
    <row r="591" spans="1:13" ht="13.5" x14ac:dyDescent="0.15">
      <c r="A591" s="256" t="s">
        <v>65</v>
      </c>
      <c r="B591" s="257"/>
      <c r="C591" s="258"/>
      <c r="D591" s="257"/>
      <c r="E591" s="258"/>
      <c r="F591" s="257"/>
      <c r="G591" s="257"/>
      <c r="H591" s="257"/>
      <c r="I591" s="257"/>
      <c r="J591" s="257"/>
      <c r="K591" s="257"/>
      <c r="L591" s="257"/>
      <c r="M591" s="259"/>
    </row>
    <row r="592" spans="1:13" ht="13.5" x14ac:dyDescent="0.15">
      <c r="A592" s="256" t="s">
        <v>66</v>
      </c>
      <c r="B592" s="257"/>
      <c r="C592" s="258"/>
      <c r="D592" s="257"/>
      <c r="E592" s="258"/>
      <c r="F592" s="257"/>
      <c r="G592" s="257"/>
      <c r="H592" s="257"/>
      <c r="I592" s="257"/>
      <c r="J592" s="257"/>
      <c r="K592" s="257"/>
      <c r="L592" s="257"/>
      <c r="M592" s="259"/>
    </row>
    <row r="593" spans="1:13" ht="13.5" x14ac:dyDescent="0.15">
      <c r="A593" s="256" t="s">
        <v>67</v>
      </c>
      <c r="B593" s="257"/>
      <c r="C593" s="258"/>
      <c r="D593" s="257"/>
      <c r="E593" s="258"/>
      <c r="F593" s="257"/>
      <c r="G593" s="257"/>
      <c r="H593" s="257"/>
      <c r="I593" s="257"/>
      <c r="J593" s="257"/>
      <c r="K593" s="257"/>
      <c r="L593" s="257"/>
      <c r="M593" s="259"/>
    </row>
    <row r="594" spans="1:13" ht="13.5" x14ac:dyDescent="0.15">
      <c r="A594" s="256" t="s">
        <v>68</v>
      </c>
      <c r="B594" s="257"/>
      <c r="C594" s="258"/>
      <c r="D594" s="257"/>
      <c r="E594" s="258"/>
      <c r="F594" s="257"/>
      <c r="G594" s="257"/>
      <c r="H594" s="257"/>
      <c r="I594" s="257"/>
      <c r="J594" s="257"/>
      <c r="K594" s="257"/>
      <c r="L594" s="257"/>
      <c r="M594" s="259"/>
    </row>
    <row r="595" spans="1:13" ht="13.5" x14ac:dyDescent="0.15">
      <c r="A595" s="256" t="s">
        <v>69</v>
      </c>
      <c r="B595" s="257"/>
      <c r="C595" s="258"/>
      <c r="D595" s="257"/>
      <c r="E595" s="258"/>
      <c r="F595" s="257"/>
      <c r="G595" s="257"/>
      <c r="H595" s="257"/>
      <c r="I595" s="257"/>
      <c r="J595" s="257"/>
      <c r="K595" s="257"/>
      <c r="L595" s="257"/>
      <c r="M595" s="259"/>
    </row>
    <row r="596" spans="1:13" ht="13.5" x14ac:dyDescent="0.15">
      <c r="A596" s="260"/>
      <c r="B596" s="261"/>
      <c r="C596" s="262"/>
      <c r="D596" s="261"/>
      <c r="E596" s="262"/>
      <c r="F596" s="261"/>
      <c r="G596" s="261"/>
      <c r="H596" s="261"/>
      <c r="I596" s="261"/>
      <c r="J596" s="261"/>
      <c r="K596" s="261"/>
      <c r="L596" s="261"/>
      <c r="M596" s="263"/>
    </row>
    <row r="597" spans="1:13" x14ac:dyDescent="0.15">
      <c r="A597" s="294"/>
      <c r="B597" s="295"/>
      <c r="C597" s="294"/>
      <c r="D597" s="295"/>
      <c r="E597" s="294"/>
      <c r="F597" s="295"/>
      <c r="G597" s="294"/>
      <c r="H597" s="294"/>
      <c r="I597" s="294"/>
      <c r="J597" s="294"/>
      <c r="K597" s="294"/>
      <c r="L597" s="294"/>
      <c r="M597" s="295"/>
    </row>
    <row r="598" spans="1:13" x14ac:dyDescent="0.15">
      <c r="A598" s="264"/>
      <c r="B598" s="265"/>
      <c r="C598" s="264"/>
      <c r="D598" s="265"/>
      <c r="E598" s="264"/>
      <c r="F598" s="265"/>
      <c r="G598" s="264"/>
      <c r="H598" s="264"/>
      <c r="I598" s="264"/>
      <c r="J598" s="264"/>
      <c r="K598" s="264"/>
      <c r="L598" s="264"/>
      <c r="M598" s="265"/>
    </row>
    <row r="599" spans="1:13" x14ac:dyDescent="0.15">
      <c r="A599" s="264"/>
      <c r="B599" s="265"/>
      <c r="C599" s="264"/>
      <c r="D599" s="265"/>
      <c r="E599" s="264"/>
      <c r="F599" s="265"/>
      <c r="G599" s="264"/>
      <c r="H599" s="264"/>
      <c r="I599" s="264"/>
      <c r="J599" s="264"/>
      <c r="K599" s="264"/>
      <c r="L599" s="264"/>
      <c r="M599" s="265"/>
    </row>
    <row r="600" spans="1:13" x14ac:dyDescent="0.15">
      <c r="A600" s="264"/>
      <c r="B600" s="265"/>
      <c r="C600" s="264"/>
      <c r="D600" s="265"/>
      <c r="E600" s="264"/>
      <c r="F600" s="265"/>
      <c r="G600" s="264"/>
      <c r="H600" s="264"/>
      <c r="I600" s="264"/>
      <c r="J600" s="264"/>
      <c r="K600" s="264"/>
      <c r="L600" s="264"/>
      <c r="M600" s="265"/>
    </row>
    <row r="601" spans="1:13" x14ac:dyDescent="0.15">
      <c r="A601" s="264"/>
      <c r="B601" s="265"/>
      <c r="C601" s="264"/>
      <c r="D601" s="265"/>
      <c r="E601" s="264"/>
      <c r="F601" s="265"/>
      <c r="G601" s="264"/>
      <c r="H601" s="264"/>
      <c r="I601" s="264"/>
      <c r="J601" s="264"/>
      <c r="K601" s="264"/>
      <c r="L601" s="264"/>
      <c r="M601" s="265"/>
    </row>
    <row r="602" spans="1:13" s="11" customFormat="1" x14ac:dyDescent="0.15">
      <c r="A602" s="264"/>
      <c r="B602" s="265"/>
      <c r="C602" s="264"/>
      <c r="D602" s="265"/>
      <c r="E602" s="264"/>
      <c r="F602" s="265"/>
      <c r="G602" s="264"/>
      <c r="H602" s="264"/>
      <c r="I602" s="264"/>
      <c r="J602" s="264"/>
      <c r="K602" s="264"/>
      <c r="L602" s="264"/>
      <c r="M602" s="265"/>
    </row>
    <row r="603" spans="1:13" s="11" customFormat="1" x14ac:dyDescent="0.15">
      <c r="A603" s="264"/>
      <c r="B603" s="265"/>
      <c r="C603" s="264"/>
      <c r="D603" s="265"/>
      <c r="E603" s="264"/>
      <c r="F603" s="265"/>
      <c r="G603" s="264"/>
      <c r="H603" s="264"/>
      <c r="I603" s="264"/>
      <c r="J603" s="264"/>
      <c r="K603" s="264"/>
      <c r="L603" s="264"/>
      <c r="M603" s="265"/>
    </row>
    <row r="604" spans="1:13" s="11" customFormat="1" x14ac:dyDescent="0.15">
      <c r="A604" s="264"/>
      <c r="B604" s="265"/>
      <c r="C604" s="264"/>
      <c r="D604" s="265"/>
      <c r="E604" s="264"/>
      <c r="F604" s="265"/>
      <c r="G604" s="264"/>
      <c r="H604" s="264"/>
      <c r="I604" s="264"/>
      <c r="J604" s="264"/>
      <c r="K604" s="264"/>
      <c r="L604" s="264"/>
      <c r="M604" s="265"/>
    </row>
    <row r="605" spans="1:13" s="11" customFormat="1" x14ac:dyDescent="0.15">
      <c r="A605" s="264"/>
      <c r="B605" s="265"/>
      <c r="C605" s="264"/>
      <c r="D605" s="265"/>
      <c r="E605" s="264"/>
      <c r="F605" s="265"/>
      <c r="G605" s="264"/>
      <c r="H605" s="264"/>
      <c r="I605" s="264"/>
      <c r="J605" s="264"/>
      <c r="K605" s="264"/>
      <c r="L605" s="264"/>
      <c r="M605" s="265"/>
    </row>
    <row r="606" spans="1:13" s="11" customFormat="1" x14ac:dyDescent="0.15">
      <c r="A606" s="264"/>
      <c r="B606" s="265"/>
      <c r="C606" s="264"/>
      <c r="D606" s="265"/>
      <c r="E606" s="264"/>
      <c r="F606" s="265"/>
      <c r="G606" s="264"/>
      <c r="H606" s="264"/>
      <c r="I606" s="264"/>
      <c r="J606" s="264"/>
      <c r="K606" s="264"/>
      <c r="L606" s="264"/>
      <c r="M606" s="265"/>
    </row>
    <row r="607" spans="1:13" s="11" customFormat="1" x14ac:dyDescent="0.15">
      <c r="A607" s="264"/>
      <c r="B607" s="265"/>
      <c r="C607" s="264"/>
      <c r="D607" s="265"/>
      <c r="E607" s="264"/>
      <c r="F607" s="265"/>
      <c r="G607" s="264"/>
      <c r="H607" s="264"/>
      <c r="I607" s="264"/>
      <c r="J607" s="264"/>
      <c r="K607" s="264"/>
      <c r="L607" s="264"/>
      <c r="M607" s="265"/>
    </row>
    <row r="608" spans="1:13" s="11" customFormat="1" x14ac:dyDescent="0.15">
      <c r="A608" s="264"/>
      <c r="B608" s="265"/>
      <c r="C608" s="264"/>
      <c r="D608" s="265"/>
      <c r="E608" s="264"/>
      <c r="F608" s="265"/>
      <c r="G608" s="264"/>
      <c r="H608" s="264"/>
      <c r="I608" s="264"/>
      <c r="J608" s="264"/>
      <c r="K608" s="264"/>
      <c r="L608" s="264"/>
      <c r="M608" s="265"/>
    </row>
    <row r="609" spans="1:13" s="11" customFormat="1" x14ac:dyDescent="0.15">
      <c r="A609" s="264"/>
      <c r="B609" s="265"/>
      <c r="C609" s="264"/>
      <c r="D609" s="265"/>
      <c r="E609" s="264"/>
      <c r="F609" s="265"/>
      <c r="G609" s="264"/>
      <c r="H609" s="264"/>
      <c r="I609" s="264"/>
      <c r="J609" s="264"/>
      <c r="K609" s="264"/>
      <c r="L609" s="264"/>
      <c r="M609" s="265"/>
    </row>
    <row r="610" spans="1:13" s="11" customFormat="1" x14ac:dyDescent="0.15">
      <c r="A610" s="264"/>
      <c r="B610" s="265"/>
      <c r="C610" s="264"/>
      <c r="D610" s="265"/>
      <c r="E610" s="264"/>
      <c r="F610" s="265"/>
      <c r="G610" s="264"/>
      <c r="H610" s="264"/>
      <c r="I610" s="264"/>
      <c r="J610" s="264"/>
      <c r="K610" s="264"/>
      <c r="L610" s="264"/>
      <c r="M610" s="265"/>
    </row>
    <row r="611" spans="1:13" s="11" customFormat="1" x14ac:dyDescent="0.15">
      <c r="A611" s="264"/>
      <c r="B611" s="265"/>
      <c r="C611" s="264"/>
      <c r="D611" s="265"/>
      <c r="E611" s="264"/>
      <c r="F611" s="265"/>
      <c r="G611" s="264"/>
      <c r="H611" s="264"/>
      <c r="I611" s="264"/>
      <c r="J611" s="264"/>
      <c r="K611" s="264"/>
      <c r="L611" s="264"/>
      <c r="M611" s="265"/>
    </row>
    <row r="612" spans="1:13" s="11" customFormat="1" x14ac:dyDescent="0.15">
      <c r="A612" s="264"/>
      <c r="B612" s="265"/>
      <c r="C612" s="264"/>
      <c r="D612" s="265"/>
      <c r="E612" s="264"/>
      <c r="F612" s="265"/>
      <c r="G612" s="264"/>
      <c r="H612" s="264"/>
      <c r="I612" s="264"/>
      <c r="J612" s="264"/>
      <c r="K612" s="264"/>
      <c r="L612" s="264"/>
      <c r="M612" s="265"/>
    </row>
    <row r="613" spans="1:13" s="11" customFormat="1" x14ac:dyDescent="0.15">
      <c r="A613" s="264"/>
      <c r="B613" s="265"/>
      <c r="C613" s="264"/>
      <c r="D613" s="265"/>
      <c r="E613" s="264"/>
      <c r="F613" s="265"/>
      <c r="G613" s="264"/>
      <c r="H613" s="264"/>
      <c r="I613" s="264"/>
      <c r="J613" s="264"/>
      <c r="K613" s="264"/>
      <c r="L613" s="264"/>
      <c r="M613" s="265"/>
    </row>
    <row r="614" spans="1:13" s="11" customFormat="1" x14ac:dyDescent="0.15">
      <c r="A614" s="264"/>
      <c r="B614" s="265"/>
      <c r="C614" s="264"/>
      <c r="D614" s="265"/>
      <c r="E614" s="264"/>
      <c r="F614" s="265"/>
      <c r="G614" s="264"/>
      <c r="H614" s="264"/>
      <c r="I614" s="264"/>
      <c r="J614" s="264"/>
      <c r="K614" s="264"/>
      <c r="L614" s="264"/>
      <c r="M614" s="265"/>
    </row>
  </sheetData>
  <sheetProtection algorithmName="SHA-512" hashValue="u/foRtZbwRzWmSaiRZnRaSRZlFTkcGjlo65yVsBF5QvCP7ETfC2+4yoO0j2RVwbQY/sQt7G4+8ORqzWIxTzIPw==" saltValue="//gqKh/aemmS4Ob4tJdzew==" spinCount="100000" sheet="1" objects="1" scenarios="1" selectLockedCells="1" selectUnlockedCells="1"/>
  <mergeCells count="4">
    <mergeCell ref="A1:M1"/>
    <mergeCell ref="A3:B3"/>
    <mergeCell ref="C3:D3"/>
    <mergeCell ref="E3:F3"/>
  </mergeCells>
  <phoneticPr fontId="9"/>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CC43C9-4024-446F-996D-31B55EC8C7CC}">
  <dimension ref="A1:M604"/>
  <sheetViews>
    <sheetView showGridLines="0" zoomScale="85" zoomScaleNormal="85" workbookViewId="0">
      <selection sqref="A1:M1"/>
    </sheetView>
  </sheetViews>
  <sheetFormatPr defaultColWidth="9" defaultRowHeight="12" x14ac:dyDescent="0.15"/>
  <cols>
    <col min="1" max="1" width="3.125" style="1" customWidth="1"/>
    <col min="2" max="2" width="18.75" style="2" customWidth="1"/>
    <col min="3" max="3" width="4.5" style="1" customWidth="1"/>
    <col min="4" max="4" width="25" style="2" customWidth="1"/>
    <col min="5" max="5" width="2.625" style="1" customWidth="1"/>
    <col min="6" max="6" width="31.875" style="2" customWidth="1"/>
    <col min="7" max="7" width="38.375" style="18" customWidth="1"/>
    <col min="8" max="8" width="15.25" style="1" customWidth="1"/>
    <col min="9" max="9" width="16.75" style="1" customWidth="1"/>
    <col min="10" max="10" width="60.625" style="18" customWidth="1"/>
    <col min="11" max="11" width="15.625" style="1" customWidth="1"/>
    <col min="12" max="12" width="11.375" style="1" customWidth="1"/>
    <col min="13" max="13" width="29.25" style="2" customWidth="1"/>
    <col min="14" max="16384" width="9" style="2"/>
  </cols>
  <sheetData>
    <row r="1" spans="1:13" ht="18.75" customHeight="1" x14ac:dyDescent="0.15">
      <c r="A1" s="154" t="s">
        <v>9044</v>
      </c>
      <c r="B1" s="154"/>
      <c r="C1" s="154"/>
      <c r="D1" s="154"/>
      <c r="E1" s="154"/>
      <c r="F1" s="154"/>
      <c r="G1" s="154"/>
      <c r="H1" s="154"/>
      <c r="I1" s="154"/>
      <c r="J1" s="154"/>
      <c r="K1" s="154"/>
      <c r="L1" s="154"/>
      <c r="M1" s="154"/>
    </row>
    <row r="2" spans="1:13" ht="18.75" x14ac:dyDescent="0.15">
      <c r="A2" s="155" t="s">
        <v>9045</v>
      </c>
      <c r="B2" s="156"/>
      <c r="C2" s="156"/>
      <c r="D2" s="156"/>
      <c r="E2" s="156"/>
      <c r="F2" s="156"/>
      <c r="G2" s="585"/>
      <c r="H2" s="157"/>
      <c r="I2" s="157"/>
      <c r="J2" s="452"/>
      <c r="K2" s="156"/>
      <c r="L2" s="156"/>
      <c r="M2" s="158" t="s">
        <v>9046</v>
      </c>
    </row>
    <row r="3" spans="1:13" ht="36" x14ac:dyDescent="0.15">
      <c r="A3" s="586" t="s">
        <v>0</v>
      </c>
      <c r="B3" s="587"/>
      <c r="C3" s="586" t="s">
        <v>1</v>
      </c>
      <c r="D3" s="587"/>
      <c r="E3" s="629" t="s">
        <v>2</v>
      </c>
      <c r="F3" s="587"/>
      <c r="G3" s="588" t="s">
        <v>2620</v>
      </c>
      <c r="H3" s="163" t="s">
        <v>2621</v>
      </c>
      <c r="I3" s="163" t="s">
        <v>2622</v>
      </c>
      <c r="J3" s="164" t="s">
        <v>2623</v>
      </c>
      <c r="K3" s="589" t="s">
        <v>3</v>
      </c>
      <c r="L3" s="589" t="s">
        <v>4</v>
      </c>
      <c r="M3" s="162" t="s">
        <v>2624</v>
      </c>
    </row>
    <row r="4" spans="1:13" ht="56.1" customHeight="1" x14ac:dyDescent="0.15">
      <c r="A4" s="307">
        <v>13</v>
      </c>
      <c r="B4" s="216" t="s">
        <v>273</v>
      </c>
      <c r="C4" s="363">
        <v>3</v>
      </c>
      <c r="D4" s="308" t="s">
        <v>10</v>
      </c>
      <c r="E4" s="350"/>
      <c r="F4" s="308" t="s">
        <v>3653</v>
      </c>
      <c r="G4" s="188" t="s">
        <v>3654</v>
      </c>
      <c r="H4" s="203" t="s">
        <v>273</v>
      </c>
      <c r="I4" s="188" t="s">
        <v>10</v>
      </c>
      <c r="J4" s="188" t="s">
        <v>9047</v>
      </c>
      <c r="K4" s="188" t="s">
        <v>83</v>
      </c>
      <c r="L4" s="203" t="s">
        <v>3658</v>
      </c>
      <c r="M4" s="200"/>
    </row>
    <row r="5" spans="1:13" ht="116.1" customHeight="1" x14ac:dyDescent="0.15">
      <c r="A5" s="362">
        <v>14</v>
      </c>
      <c r="B5" s="347" t="s">
        <v>337</v>
      </c>
      <c r="C5" s="352">
        <v>2</v>
      </c>
      <c r="D5" s="353" t="s">
        <v>338</v>
      </c>
      <c r="E5" s="346" t="s">
        <v>6</v>
      </c>
      <c r="F5" s="353" t="s">
        <v>70</v>
      </c>
      <c r="G5" s="188" t="s">
        <v>9048</v>
      </c>
      <c r="H5" s="192" t="s">
        <v>337</v>
      </c>
      <c r="I5" s="172" t="s">
        <v>338</v>
      </c>
      <c r="J5" s="188" t="s">
        <v>9049</v>
      </c>
      <c r="K5" s="172" t="s">
        <v>80</v>
      </c>
      <c r="L5" s="192" t="s">
        <v>628</v>
      </c>
      <c r="M5" s="172" t="s">
        <v>9050</v>
      </c>
    </row>
    <row r="6" spans="1:13" ht="44.1" customHeight="1" x14ac:dyDescent="0.15">
      <c r="A6" s="590"/>
      <c r="B6" s="361"/>
      <c r="C6" s="358"/>
      <c r="D6" s="367"/>
      <c r="E6" s="368"/>
      <c r="F6" s="367"/>
      <c r="G6" s="188" t="s">
        <v>9051</v>
      </c>
      <c r="H6" s="373"/>
      <c r="I6" s="373"/>
      <c r="J6" s="188" t="s">
        <v>9052</v>
      </c>
      <c r="K6" s="373"/>
      <c r="L6" s="210"/>
      <c r="M6" s="373"/>
    </row>
    <row r="7" spans="1:13" ht="44.1" customHeight="1" x14ac:dyDescent="0.15">
      <c r="A7" s="590"/>
      <c r="B7" s="361"/>
      <c r="C7" s="358"/>
      <c r="D7" s="367"/>
      <c r="E7" s="368"/>
      <c r="F7" s="367"/>
      <c r="G7" s="188" t="s">
        <v>9053</v>
      </c>
      <c r="H7" s="373"/>
      <c r="I7" s="373"/>
      <c r="J7" s="188" t="s">
        <v>9054</v>
      </c>
      <c r="K7" s="373"/>
      <c r="L7" s="210"/>
      <c r="M7" s="373"/>
    </row>
    <row r="8" spans="1:13" ht="44.1" customHeight="1" x14ac:dyDescent="0.15">
      <c r="A8" s="590"/>
      <c r="B8" s="361"/>
      <c r="C8" s="358"/>
      <c r="D8" s="367"/>
      <c r="E8" s="368"/>
      <c r="F8" s="367"/>
      <c r="G8" s="188" t="s">
        <v>9055</v>
      </c>
      <c r="H8" s="373"/>
      <c r="I8" s="373"/>
      <c r="J8" s="188" t="s">
        <v>9056</v>
      </c>
      <c r="K8" s="373"/>
      <c r="L8" s="210"/>
      <c r="M8" s="373"/>
    </row>
    <row r="9" spans="1:13" ht="32.1" customHeight="1" x14ac:dyDescent="0.15">
      <c r="A9" s="590"/>
      <c r="B9" s="361"/>
      <c r="C9" s="358"/>
      <c r="D9" s="367"/>
      <c r="E9" s="368"/>
      <c r="F9" s="367"/>
      <c r="G9" s="188" t="s">
        <v>9057</v>
      </c>
      <c r="H9" s="373"/>
      <c r="I9" s="373"/>
      <c r="J9" s="188" t="s">
        <v>9058</v>
      </c>
      <c r="K9" s="373"/>
      <c r="L9" s="210"/>
      <c r="M9" s="373"/>
    </row>
    <row r="10" spans="1:13" ht="56.1" customHeight="1" x14ac:dyDescent="0.15">
      <c r="A10" s="590"/>
      <c r="B10" s="361"/>
      <c r="C10" s="358"/>
      <c r="D10" s="367"/>
      <c r="E10" s="368"/>
      <c r="F10" s="367"/>
      <c r="G10" s="188" t="s">
        <v>9059</v>
      </c>
      <c r="H10" s="373"/>
      <c r="I10" s="373"/>
      <c r="J10" s="188" t="s">
        <v>9059</v>
      </c>
      <c r="K10" s="373"/>
      <c r="L10" s="210"/>
      <c r="M10" s="373"/>
    </row>
    <row r="11" spans="1:13" ht="56.1" customHeight="1" x14ac:dyDescent="0.15">
      <c r="A11" s="590"/>
      <c r="B11" s="361"/>
      <c r="C11" s="358"/>
      <c r="D11" s="367"/>
      <c r="E11" s="368"/>
      <c r="F11" s="367"/>
      <c r="G11" s="188" t="s">
        <v>9060</v>
      </c>
      <c r="H11" s="373"/>
      <c r="I11" s="373"/>
      <c r="J11" s="188" t="s">
        <v>9060</v>
      </c>
      <c r="K11" s="373"/>
      <c r="L11" s="210"/>
      <c r="M11" s="373"/>
    </row>
    <row r="12" spans="1:13" ht="44.1" customHeight="1" x14ac:dyDescent="0.15">
      <c r="A12" s="591"/>
      <c r="B12" s="348"/>
      <c r="C12" s="358"/>
      <c r="D12" s="359"/>
      <c r="E12" s="355"/>
      <c r="F12" s="359"/>
      <c r="G12" s="188" t="s">
        <v>9061</v>
      </c>
      <c r="H12" s="200"/>
      <c r="I12" s="200"/>
      <c r="J12" s="188" t="s">
        <v>9062</v>
      </c>
      <c r="K12" s="200"/>
      <c r="L12" s="208"/>
      <c r="M12" s="200"/>
    </row>
    <row r="13" spans="1:13" ht="56.1" customHeight="1" x14ac:dyDescent="0.15">
      <c r="A13" s="362">
        <v>22</v>
      </c>
      <c r="B13" s="353" t="s">
        <v>15</v>
      </c>
      <c r="C13" s="592"/>
      <c r="D13" s="353" t="s">
        <v>377</v>
      </c>
      <c r="E13" s="350" t="s">
        <v>5</v>
      </c>
      <c r="F13" s="308" t="s">
        <v>72</v>
      </c>
      <c r="G13" s="188" t="s">
        <v>378</v>
      </c>
      <c r="H13" s="172" t="s">
        <v>15</v>
      </c>
      <c r="I13" s="172" t="s">
        <v>377</v>
      </c>
      <c r="J13" s="188" t="s">
        <v>378</v>
      </c>
      <c r="K13" s="354" t="s">
        <v>379</v>
      </c>
      <c r="L13" s="192" t="s">
        <v>2625</v>
      </c>
      <c r="M13" s="172" t="s">
        <v>16</v>
      </c>
    </row>
    <row r="14" spans="1:13" ht="44.1" customHeight="1" x14ac:dyDescent="0.15">
      <c r="A14" s="590"/>
      <c r="B14" s="367"/>
      <c r="C14" s="358"/>
      <c r="D14" s="367"/>
      <c r="E14" s="350" t="s">
        <v>6</v>
      </c>
      <c r="F14" s="308" t="s">
        <v>73</v>
      </c>
      <c r="G14" s="188" t="s">
        <v>2626</v>
      </c>
      <c r="H14" s="373"/>
      <c r="I14" s="373"/>
      <c r="J14" s="188" t="s">
        <v>5036</v>
      </c>
      <c r="K14" s="188" t="s">
        <v>32</v>
      </c>
      <c r="L14" s="210"/>
      <c r="M14" s="373"/>
    </row>
    <row r="15" spans="1:13" ht="44.1" customHeight="1" x14ac:dyDescent="0.15">
      <c r="A15" s="590"/>
      <c r="B15" s="367"/>
      <c r="C15" s="358"/>
      <c r="D15" s="367"/>
      <c r="E15" s="346" t="s">
        <v>7</v>
      </c>
      <c r="F15" s="353" t="s">
        <v>74</v>
      </c>
      <c r="G15" s="188" t="s">
        <v>216</v>
      </c>
      <c r="H15" s="373"/>
      <c r="I15" s="373"/>
      <c r="J15" s="188" t="s">
        <v>5481</v>
      </c>
      <c r="K15" s="172" t="s">
        <v>140</v>
      </c>
      <c r="L15" s="210"/>
      <c r="M15" s="373"/>
    </row>
    <row r="16" spans="1:13" ht="32.1" customHeight="1" x14ac:dyDescent="0.15">
      <c r="A16" s="590"/>
      <c r="B16" s="367"/>
      <c r="C16" s="358"/>
      <c r="D16" s="367"/>
      <c r="E16" s="355"/>
      <c r="F16" s="359"/>
      <c r="G16" s="188" t="s">
        <v>2627</v>
      </c>
      <c r="H16" s="373"/>
      <c r="I16" s="373"/>
      <c r="J16" s="188" t="s">
        <v>380</v>
      </c>
      <c r="K16" s="200"/>
      <c r="L16" s="210"/>
      <c r="M16" s="200"/>
    </row>
    <row r="17" spans="1:13" ht="56.1" customHeight="1" x14ac:dyDescent="0.15">
      <c r="A17" s="591"/>
      <c r="B17" s="359"/>
      <c r="C17" s="358"/>
      <c r="D17" s="359"/>
      <c r="E17" s="350" t="s">
        <v>8</v>
      </c>
      <c r="F17" s="308" t="s">
        <v>75</v>
      </c>
      <c r="G17" s="188" t="s">
        <v>202</v>
      </c>
      <c r="H17" s="200"/>
      <c r="I17" s="200"/>
      <c r="J17" s="188" t="s">
        <v>6641</v>
      </c>
      <c r="K17" s="188" t="s">
        <v>382</v>
      </c>
      <c r="L17" s="208"/>
      <c r="M17" s="188" t="s">
        <v>2628</v>
      </c>
    </row>
    <row r="18" spans="1:13" ht="80.099999999999994" customHeight="1" x14ac:dyDescent="0.15">
      <c r="A18" s="366">
        <v>25</v>
      </c>
      <c r="B18" s="347" t="s">
        <v>77</v>
      </c>
      <c r="C18" s="592"/>
      <c r="D18" s="347" t="s">
        <v>78</v>
      </c>
      <c r="E18" s="350" t="s">
        <v>6</v>
      </c>
      <c r="F18" s="216" t="s">
        <v>79</v>
      </c>
      <c r="G18" s="188" t="s">
        <v>260</v>
      </c>
      <c r="H18" s="192" t="s">
        <v>77</v>
      </c>
      <c r="I18" s="192" t="s">
        <v>78</v>
      </c>
      <c r="J18" s="188" t="s">
        <v>3090</v>
      </c>
      <c r="K18" s="172" t="s">
        <v>80</v>
      </c>
      <c r="L18" s="192" t="s">
        <v>282</v>
      </c>
      <c r="M18" s="172" t="s">
        <v>2631</v>
      </c>
    </row>
    <row r="19" spans="1:13" ht="80.099999999999994" customHeight="1" x14ac:dyDescent="0.15">
      <c r="A19" s="374"/>
      <c r="B19" s="348"/>
      <c r="C19" s="358"/>
      <c r="D19" s="348"/>
      <c r="E19" s="350" t="s">
        <v>8</v>
      </c>
      <c r="F19" s="216" t="s">
        <v>81</v>
      </c>
      <c r="G19" s="188" t="s">
        <v>2635</v>
      </c>
      <c r="H19" s="373"/>
      <c r="I19" s="200"/>
      <c r="J19" s="188" t="s">
        <v>6553</v>
      </c>
      <c r="K19" s="200"/>
      <c r="L19" s="208"/>
      <c r="M19" s="200"/>
    </row>
    <row r="20" spans="1:13" ht="140.1" customHeight="1" x14ac:dyDescent="0.15">
      <c r="A20" s="630">
        <v>26</v>
      </c>
      <c r="B20" s="216" t="s">
        <v>82</v>
      </c>
      <c r="C20" s="631"/>
      <c r="D20" s="216" t="s">
        <v>2647</v>
      </c>
      <c r="E20" s="350" t="s">
        <v>5</v>
      </c>
      <c r="F20" s="216" t="s">
        <v>2648</v>
      </c>
      <c r="G20" s="188" t="s">
        <v>2649</v>
      </c>
      <c r="H20" s="200"/>
      <c r="I20" s="203" t="s">
        <v>2647</v>
      </c>
      <c r="J20" s="188" t="s">
        <v>9063</v>
      </c>
      <c r="K20" s="188" t="s">
        <v>80</v>
      </c>
      <c r="L20" s="203" t="s">
        <v>283</v>
      </c>
      <c r="M20" s="203" t="s">
        <v>2631</v>
      </c>
    </row>
    <row r="21" spans="1:13" ht="44.1" customHeight="1" x14ac:dyDescent="0.15">
      <c r="A21" s="366">
        <v>50</v>
      </c>
      <c r="B21" s="347" t="s">
        <v>383</v>
      </c>
      <c r="C21" s="352">
        <v>1</v>
      </c>
      <c r="D21" s="347" t="s">
        <v>384</v>
      </c>
      <c r="E21" s="346" t="s">
        <v>5</v>
      </c>
      <c r="F21" s="353" t="s">
        <v>2656</v>
      </c>
      <c r="G21" s="203" t="s">
        <v>2657</v>
      </c>
      <c r="H21" s="192" t="s">
        <v>383</v>
      </c>
      <c r="I21" s="192" t="s">
        <v>384</v>
      </c>
      <c r="J21" s="203" t="s">
        <v>9064</v>
      </c>
      <c r="K21" s="172" t="s">
        <v>85</v>
      </c>
      <c r="L21" s="192" t="s">
        <v>17</v>
      </c>
      <c r="M21" s="172" t="s">
        <v>16</v>
      </c>
    </row>
    <row r="22" spans="1:13" ht="44.1" customHeight="1" x14ac:dyDescent="0.15">
      <c r="A22" s="369"/>
      <c r="B22" s="361"/>
      <c r="C22" s="358"/>
      <c r="D22" s="361"/>
      <c r="E22" s="368"/>
      <c r="F22" s="367"/>
      <c r="G22" s="203" t="s">
        <v>2659</v>
      </c>
      <c r="H22" s="210"/>
      <c r="I22" s="210"/>
      <c r="J22" s="203" t="s">
        <v>5487</v>
      </c>
      <c r="K22" s="200"/>
      <c r="L22" s="208"/>
      <c r="M22" s="200"/>
    </row>
    <row r="23" spans="1:13" ht="56.1" customHeight="1" x14ac:dyDescent="0.15">
      <c r="A23" s="369"/>
      <c r="B23" s="361"/>
      <c r="C23" s="358"/>
      <c r="D23" s="361"/>
      <c r="E23" s="368"/>
      <c r="F23" s="361"/>
      <c r="G23" s="593" t="s">
        <v>6913</v>
      </c>
      <c r="H23" s="210"/>
      <c r="I23" s="210"/>
      <c r="J23" s="593" t="s">
        <v>620</v>
      </c>
      <c r="K23" s="595" t="s">
        <v>83</v>
      </c>
      <c r="L23" s="224" t="s">
        <v>9065</v>
      </c>
      <c r="M23" s="598" t="s">
        <v>3750</v>
      </c>
    </row>
    <row r="24" spans="1:13" ht="56.1" customHeight="1" x14ac:dyDescent="0.15">
      <c r="A24" s="369"/>
      <c r="B24" s="361"/>
      <c r="C24" s="358"/>
      <c r="D24" s="361"/>
      <c r="E24" s="355"/>
      <c r="F24" s="348"/>
      <c r="G24" s="593" t="s">
        <v>9066</v>
      </c>
      <c r="H24" s="210"/>
      <c r="I24" s="210"/>
      <c r="J24" s="593" t="s">
        <v>9067</v>
      </c>
      <c r="K24" s="595" t="s">
        <v>32</v>
      </c>
      <c r="L24" s="594"/>
      <c r="M24" s="594"/>
    </row>
    <row r="25" spans="1:13" ht="80.099999999999994" customHeight="1" x14ac:dyDescent="0.15">
      <c r="A25" s="369"/>
      <c r="B25" s="361"/>
      <c r="C25" s="358"/>
      <c r="D25" s="361"/>
      <c r="E25" s="350" t="s">
        <v>18</v>
      </c>
      <c r="F25" s="216" t="s">
        <v>3752</v>
      </c>
      <c r="G25" s="203" t="s">
        <v>3755</v>
      </c>
      <c r="H25" s="210"/>
      <c r="I25" s="210"/>
      <c r="J25" s="203" t="s">
        <v>3755</v>
      </c>
      <c r="K25" s="188" t="s">
        <v>3757</v>
      </c>
      <c r="L25" s="192" t="s">
        <v>17</v>
      </c>
      <c r="M25" s="172" t="s">
        <v>16</v>
      </c>
    </row>
    <row r="26" spans="1:13" ht="44.1" customHeight="1" x14ac:dyDescent="0.15">
      <c r="A26" s="369"/>
      <c r="B26" s="361"/>
      <c r="C26" s="358"/>
      <c r="D26" s="361"/>
      <c r="E26" s="350" t="s">
        <v>8</v>
      </c>
      <c r="F26" s="216" t="s">
        <v>2662</v>
      </c>
      <c r="G26" s="188" t="s">
        <v>2663</v>
      </c>
      <c r="H26" s="373"/>
      <c r="I26" s="373"/>
      <c r="J26" s="595" t="s">
        <v>7348</v>
      </c>
      <c r="K26" s="172" t="s">
        <v>85</v>
      </c>
      <c r="L26" s="210"/>
      <c r="M26" s="373"/>
    </row>
    <row r="27" spans="1:13" ht="44.1" customHeight="1" x14ac:dyDescent="0.15">
      <c r="A27" s="369"/>
      <c r="B27" s="361"/>
      <c r="C27" s="358"/>
      <c r="D27" s="361"/>
      <c r="E27" s="346" t="s">
        <v>11</v>
      </c>
      <c r="F27" s="347" t="s">
        <v>2668</v>
      </c>
      <c r="G27" s="203" t="s">
        <v>2671</v>
      </c>
      <c r="H27" s="210"/>
      <c r="I27" s="210"/>
      <c r="J27" s="203" t="s">
        <v>5491</v>
      </c>
      <c r="K27" s="373"/>
      <c r="L27" s="210"/>
      <c r="M27" s="373"/>
    </row>
    <row r="28" spans="1:13" ht="44.1" customHeight="1" x14ac:dyDescent="0.15">
      <c r="A28" s="369"/>
      <c r="B28" s="361"/>
      <c r="C28" s="358"/>
      <c r="D28" s="361"/>
      <c r="E28" s="368"/>
      <c r="F28" s="361"/>
      <c r="G28" s="203" t="s">
        <v>9068</v>
      </c>
      <c r="H28" s="210"/>
      <c r="I28" s="210"/>
      <c r="J28" s="203" t="s">
        <v>9069</v>
      </c>
      <c r="K28" s="373"/>
      <c r="L28" s="210"/>
      <c r="M28" s="373"/>
    </row>
    <row r="29" spans="1:13" ht="68.099999999999994" customHeight="1" x14ac:dyDescent="0.15">
      <c r="A29" s="369"/>
      <c r="B29" s="361"/>
      <c r="C29" s="358"/>
      <c r="D29" s="361"/>
      <c r="E29" s="368"/>
      <c r="F29" s="361"/>
      <c r="G29" s="203" t="s">
        <v>3742</v>
      </c>
      <c r="H29" s="210"/>
      <c r="I29" s="210"/>
      <c r="J29" s="203" t="s">
        <v>9070</v>
      </c>
      <c r="K29" s="373"/>
      <c r="L29" s="210"/>
      <c r="M29" s="373"/>
    </row>
    <row r="30" spans="1:13" ht="32.1" customHeight="1" x14ac:dyDescent="0.15">
      <c r="A30" s="369"/>
      <c r="B30" s="361"/>
      <c r="C30" s="358"/>
      <c r="D30" s="361"/>
      <c r="E30" s="368"/>
      <c r="F30" s="361"/>
      <c r="G30" s="203" t="s">
        <v>9071</v>
      </c>
      <c r="H30" s="210"/>
      <c r="I30" s="210"/>
      <c r="J30" s="203" t="s">
        <v>9072</v>
      </c>
      <c r="K30" s="200"/>
      <c r="L30" s="210"/>
      <c r="M30" s="373"/>
    </row>
    <row r="31" spans="1:13" ht="44.1" customHeight="1" x14ac:dyDescent="0.15">
      <c r="A31" s="369"/>
      <c r="B31" s="361"/>
      <c r="C31" s="358"/>
      <c r="D31" s="361"/>
      <c r="E31" s="355"/>
      <c r="F31" s="348"/>
      <c r="G31" s="203" t="s">
        <v>9073</v>
      </c>
      <c r="H31" s="210"/>
      <c r="I31" s="210"/>
      <c r="J31" s="203" t="s">
        <v>9074</v>
      </c>
      <c r="K31" s="188" t="s">
        <v>83</v>
      </c>
      <c r="L31" s="210"/>
      <c r="M31" s="373"/>
    </row>
    <row r="32" spans="1:13" s="3" customFormat="1" ht="44.1" customHeight="1" x14ac:dyDescent="0.15">
      <c r="A32" s="369"/>
      <c r="B32" s="361"/>
      <c r="C32" s="358"/>
      <c r="D32" s="361"/>
      <c r="E32" s="346" t="s">
        <v>12</v>
      </c>
      <c r="F32" s="347" t="s">
        <v>2673</v>
      </c>
      <c r="G32" s="203" t="s">
        <v>2674</v>
      </c>
      <c r="H32" s="210"/>
      <c r="I32" s="210"/>
      <c r="J32" s="203" t="s">
        <v>9075</v>
      </c>
      <c r="K32" s="172" t="s">
        <v>85</v>
      </c>
      <c r="L32" s="210"/>
      <c r="M32" s="373"/>
    </row>
    <row r="33" spans="1:13" s="3" customFormat="1" ht="56.1" customHeight="1" x14ac:dyDescent="0.15">
      <c r="A33" s="369"/>
      <c r="B33" s="361"/>
      <c r="C33" s="358"/>
      <c r="D33" s="361"/>
      <c r="E33" s="368"/>
      <c r="F33" s="361"/>
      <c r="G33" s="203" t="s">
        <v>2677</v>
      </c>
      <c r="H33" s="210"/>
      <c r="I33" s="210"/>
      <c r="J33" s="203" t="s">
        <v>5494</v>
      </c>
      <c r="K33" s="373"/>
      <c r="L33" s="210"/>
      <c r="M33" s="373"/>
    </row>
    <row r="34" spans="1:13" s="3" customFormat="1" ht="56.1" customHeight="1" x14ac:dyDescent="0.15">
      <c r="A34" s="369"/>
      <c r="B34" s="361"/>
      <c r="C34" s="358"/>
      <c r="D34" s="361"/>
      <c r="E34" s="368"/>
      <c r="F34" s="361"/>
      <c r="G34" s="203" t="s">
        <v>2679</v>
      </c>
      <c r="H34" s="210"/>
      <c r="I34" s="210"/>
      <c r="J34" s="203" t="s">
        <v>5495</v>
      </c>
      <c r="K34" s="200"/>
      <c r="L34" s="210"/>
      <c r="M34" s="373"/>
    </row>
    <row r="35" spans="1:13" s="3" customFormat="1" ht="56.1" customHeight="1" x14ac:dyDescent="0.15">
      <c r="A35" s="369"/>
      <c r="B35" s="361"/>
      <c r="C35" s="358"/>
      <c r="D35" s="361"/>
      <c r="E35" s="355"/>
      <c r="F35" s="348"/>
      <c r="G35" s="203" t="s">
        <v>2685</v>
      </c>
      <c r="H35" s="210"/>
      <c r="I35" s="210"/>
      <c r="J35" s="203" t="s">
        <v>2685</v>
      </c>
      <c r="K35" s="188" t="s">
        <v>379</v>
      </c>
      <c r="L35" s="596"/>
      <c r="M35" s="373"/>
    </row>
    <row r="36" spans="1:13" ht="56.1" customHeight="1" x14ac:dyDescent="0.15">
      <c r="A36" s="369"/>
      <c r="B36" s="361"/>
      <c r="C36" s="358"/>
      <c r="D36" s="361"/>
      <c r="E36" s="350" t="s">
        <v>13</v>
      </c>
      <c r="F36" s="216" t="s">
        <v>3791</v>
      </c>
      <c r="G36" s="203" t="s">
        <v>5056</v>
      </c>
      <c r="H36" s="210"/>
      <c r="I36" s="210"/>
      <c r="J36" s="203" t="s">
        <v>9076</v>
      </c>
      <c r="K36" s="188" t="s">
        <v>83</v>
      </c>
      <c r="L36" s="210"/>
      <c r="M36" s="373"/>
    </row>
    <row r="37" spans="1:13" s="3" customFormat="1" ht="44.1" customHeight="1" x14ac:dyDescent="0.15">
      <c r="A37" s="369"/>
      <c r="B37" s="361"/>
      <c r="C37" s="358"/>
      <c r="D37" s="361"/>
      <c r="E37" s="346" t="s">
        <v>20</v>
      </c>
      <c r="F37" s="347" t="s">
        <v>2687</v>
      </c>
      <c r="G37" s="203" t="s">
        <v>2688</v>
      </c>
      <c r="H37" s="210"/>
      <c r="I37" s="210"/>
      <c r="J37" s="203" t="s">
        <v>9077</v>
      </c>
      <c r="K37" s="172" t="s">
        <v>85</v>
      </c>
      <c r="L37" s="210"/>
      <c r="M37" s="373"/>
    </row>
    <row r="38" spans="1:13" s="3" customFormat="1" ht="68.099999999999994" customHeight="1" x14ac:dyDescent="0.15">
      <c r="A38" s="369"/>
      <c r="B38" s="361"/>
      <c r="C38" s="358"/>
      <c r="D38" s="361"/>
      <c r="E38" s="368"/>
      <c r="F38" s="361"/>
      <c r="G38" s="203" t="s">
        <v>6651</v>
      </c>
      <c r="H38" s="210"/>
      <c r="I38" s="210"/>
      <c r="J38" s="203" t="s">
        <v>9078</v>
      </c>
      <c r="K38" s="373"/>
      <c r="L38" s="210"/>
      <c r="M38" s="373"/>
    </row>
    <row r="39" spans="1:13" s="3" customFormat="1" ht="44.1" customHeight="1" x14ac:dyDescent="0.15">
      <c r="A39" s="369"/>
      <c r="B39" s="361"/>
      <c r="C39" s="371"/>
      <c r="D39" s="348"/>
      <c r="E39" s="355"/>
      <c r="F39" s="348"/>
      <c r="G39" s="203" t="s">
        <v>9079</v>
      </c>
      <c r="H39" s="210"/>
      <c r="I39" s="208"/>
      <c r="J39" s="203" t="s">
        <v>9080</v>
      </c>
      <c r="K39" s="200"/>
      <c r="L39" s="208"/>
      <c r="M39" s="200"/>
    </row>
    <row r="40" spans="1:13" s="3" customFormat="1" ht="44.1" customHeight="1" x14ac:dyDescent="0.15">
      <c r="A40" s="369"/>
      <c r="B40" s="361"/>
      <c r="C40" s="352">
        <v>2</v>
      </c>
      <c r="D40" s="347" t="s">
        <v>339</v>
      </c>
      <c r="E40" s="350" t="s">
        <v>5</v>
      </c>
      <c r="F40" s="216" t="s">
        <v>3802</v>
      </c>
      <c r="G40" s="203" t="s">
        <v>84</v>
      </c>
      <c r="H40" s="210"/>
      <c r="I40" s="192" t="s">
        <v>339</v>
      </c>
      <c r="J40" s="203" t="s">
        <v>9081</v>
      </c>
      <c r="K40" s="172" t="s">
        <v>85</v>
      </c>
      <c r="L40" s="192" t="s">
        <v>17</v>
      </c>
      <c r="M40" s="172" t="s">
        <v>16</v>
      </c>
    </row>
    <row r="41" spans="1:13" s="3" customFormat="1" ht="44.1" customHeight="1" x14ac:dyDescent="0.15">
      <c r="A41" s="369"/>
      <c r="B41" s="361"/>
      <c r="C41" s="371"/>
      <c r="D41" s="348"/>
      <c r="E41" s="350" t="s">
        <v>6</v>
      </c>
      <c r="F41" s="216" t="s">
        <v>7349</v>
      </c>
      <c r="G41" s="203" t="s">
        <v>9082</v>
      </c>
      <c r="H41" s="210"/>
      <c r="I41" s="208"/>
      <c r="J41" s="203" t="s">
        <v>7351</v>
      </c>
      <c r="K41" s="200"/>
      <c r="L41" s="208"/>
      <c r="M41" s="200"/>
    </row>
    <row r="42" spans="1:13" s="3" customFormat="1" ht="44.1" customHeight="1" x14ac:dyDescent="0.15">
      <c r="A42" s="369"/>
      <c r="B42" s="361"/>
      <c r="C42" s="352">
        <v>3</v>
      </c>
      <c r="D42" s="347" t="s">
        <v>386</v>
      </c>
      <c r="E42" s="346" t="s">
        <v>5</v>
      </c>
      <c r="F42" s="347" t="s">
        <v>2691</v>
      </c>
      <c r="G42" s="192" t="s">
        <v>9083</v>
      </c>
      <c r="H42" s="210"/>
      <c r="I42" s="192" t="s">
        <v>386</v>
      </c>
      <c r="J42" s="593" t="s">
        <v>5498</v>
      </c>
      <c r="K42" s="354" t="s">
        <v>85</v>
      </c>
      <c r="L42" s="192" t="s">
        <v>17</v>
      </c>
      <c r="M42" s="172" t="s">
        <v>16</v>
      </c>
    </row>
    <row r="43" spans="1:13" s="3" customFormat="1" ht="56.1" customHeight="1" x14ac:dyDescent="0.15">
      <c r="A43" s="369"/>
      <c r="B43" s="361"/>
      <c r="C43" s="358"/>
      <c r="D43" s="361"/>
      <c r="E43" s="355"/>
      <c r="F43" s="348"/>
      <c r="G43" s="203" t="s">
        <v>9084</v>
      </c>
      <c r="H43" s="210"/>
      <c r="I43" s="210"/>
      <c r="J43" s="593" t="s">
        <v>9085</v>
      </c>
      <c r="K43" s="354" t="s">
        <v>83</v>
      </c>
      <c r="L43" s="309"/>
      <c r="M43" s="373"/>
    </row>
    <row r="44" spans="1:13" s="3" customFormat="1" ht="44.1" customHeight="1" x14ac:dyDescent="0.15">
      <c r="A44" s="369"/>
      <c r="B44" s="361"/>
      <c r="C44" s="358"/>
      <c r="D44" s="361"/>
      <c r="E44" s="346" t="s">
        <v>6</v>
      </c>
      <c r="F44" s="347" t="s">
        <v>2694</v>
      </c>
      <c r="G44" s="203" t="s">
        <v>387</v>
      </c>
      <c r="H44" s="210"/>
      <c r="I44" s="210"/>
      <c r="J44" s="203" t="s">
        <v>5061</v>
      </c>
      <c r="K44" s="601" t="s">
        <v>32</v>
      </c>
      <c r="L44" s="309"/>
      <c r="M44" s="373"/>
    </row>
    <row r="45" spans="1:13" s="3" customFormat="1" ht="56.1" customHeight="1" x14ac:dyDescent="0.15">
      <c r="A45" s="369"/>
      <c r="B45" s="361"/>
      <c r="C45" s="358"/>
      <c r="D45" s="361"/>
      <c r="E45" s="368"/>
      <c r="F45" s="361"/>
      <c r="G45" s="203" t="s">
        <v>2696</v>
      </c>
      <c r="H45" s="210"/>
      <c r="I45" s="210"/>
      <c r="J45" s="203" t="s">
        <v>9086</v>
      </c>
      <c r="K45" s="632"/>
      <c r="L45" s="309"/>
      <c r="M45" s="373"/>
    </row>
    <row r="46" spans="1:13" s="3" customFormat="1" ht="92.1" customHeight="1" x14ac:dyDescent="0.15">
      <c r="A46" s="369"/>
      <c r="B46" s="361"/>
      <c r="C46" s="358"/>
      <c r="D46" s="361"/>
      <c r="E46" s="368"/>
      <c r="F46" s="361"/>
      <c r="G46" s="203" t="s">
        <v>2697</v>
      </c>
      <c r="H46" s="210"/>
      <c r="I46" s="210"/>
      <c r="J46" s="203" t="s">
        <v>2697</v>
      </c>
      <c r="K46" s="354" t="s">
        <v>261</v>
      </c>
      <c r="L46" s="309"/>
      <c r="M46" s="373"/>
    </row>
    <row r="47" spans="1:13" s="3" customFormat="1" ht="92.1" customHeight="1" x14ac:dyDescent="0.15">
      <c r="A47" s="369"/>
      <c r="B47" s="361"/>
      <c r="C47" s="358"/>
      <c r="D47" s="361"/>
      <c r="E47" s="355"/>
      <c r="F47" s="348"/>
      <c r="G47" s="203" t="s">
        <v>262</v>
      </c>
      <c r="H47" s="210"/>
      <c r="I47" s="210"/>
      <c r="J47" s="203" t="s">
        <v>262</v>
      </c>
      <c r="K47" s="354" t="s">
        <v>263</v>
      </c>
      <c r="L47" s="309"/>
      <c r="M47" s="373"/>
    </row>
    <row r="48" spans="1:13" s="3" customFormat="1" ht="32.1" customHeight="1" x14ac:dyDescent="0.15">
      <c r="A48" s="369"/>
      <c r="B48" s="361"/>
      <c r="C48" s="358"/>
      <c r="D48" s="361"/>
      <c r="E48" s="346" t="s">
        <v>7</v>
      </c>
      <c r="F48" s="347" t="s">
        <v>2700</v>
      </c>
      <c r="G48" s="203" t="s">
        <v>3818</v>
      </c>
      <c r="H48" s="210"/>
      <c r="I48" s="210"/>
      <c r="J48" s="600" t="s">
        <v>5062</v>
      </c>
      <c r="K48" s="310" t="s">
        <v>85</v>
      </c>
      <c r="L48" s="309"/>
      <c r="M48" s="373"/>
    </row>
    <row r="49" spans="1:13" s="3" customFormat="1" ht="44.1" customHeight="1" x14ac:dyDescent="0.15">
      <c r="A49" s="369"/>
      <c r="B49" s="361"/>
      <c r="C49" s="358"/>
      <c r="D49" s="361"/>
      <c r="E49" s="368"/>
      <c r="F49" s="361"/>
      <c r="G49" s="203" t="s">
        <v>3820</v>
      </c>
      <c r="H49" s="210"/>
      <c r="I49" s="210"/>
      <c r="J49" s="203" t="s">
        <v>5063</v>
      </c>
      <c r="K49" s="356"/>
      <c r="L49" s="309"/>
      <c r="M49" s="373"/>
    </row>
    <row r="50" spans="1:13" s="3" customFormat="1" ht="44.1" customHeight="1" x14ac:dyDescent="0.15">
      <c r="A50" s="369"/>
      <c r="B50" s="361"/>
      <c r="C50" s="358"/>
      <c r="D50" s="361"/>
      <c r="E50" s="368"/>
      <c r="F50" s="361"/>
      <c r="G50" s="203" t="s">
        <v>9087</v>
      </c>
      <c r="H50" s="210"/>
      <c r="I50" s="210"/>
      <c r="J50" s="593" t="s">
        <v>9088</v>
      </c>
      <c r="K50" s="192" t="s">
        <v>83</v>
      </c>
      <c r="L50" s="210"/>
      <c r="M50" s="373"/>
    </row>
    <row r="51" spans="1:13" s="3" customFormat="1" ht="44.1" customHeight="1" x14ac:dyDescent="0.15">
      <c r="A51" s="369"/>
      <c r="B51" s="361"/>
      <c r="C51" s="358"/>
      <c r="D51" s="361"/>
      <c r="E51" s="368"/>
      <c r="F51" s="361"/>
      <c r="G51" s="593" t="s">
        <v>5482</v>
      </c>
      <c r="H51" s="210"/>
      <c r="I51" s="210"/>
      <c r="J51" s="593" t="s">
        <v>9089</v>
      </c>
      <c r="K51" s="208"/>
      <c r="L51" s="210"/>
      <c r="M51" s="373"/>
    </row>
    <row r="52" spans="1:13" s="3" customFormat="1" ht="56.1" customHeight="1" x14ac:dyDescent="0.15">
      <c r="A52" s="369"/>
      <c r="B52" s="361"/>
      <c r="C52" s="358"/>
      <c r="D52" s="361"/>
      <c r="E52" s="368"/>
      <c r="F52" s="361"/>
      <c r="G52" s="203" t="s">
        <v>388</v>
      </c>
      <c r="H52" s="210"/>
      <c r="I52" s="210"/>
      <c r="J52" s="203" t="s">
        <v>9090</v>
      </c>
      <c r="K52" s="354" t="s">
        <v>80</v>
      </c>
      <c r="L52" s="309"/>
      <c r="M52" s="373"/>
    </row>
    <row r="53" spans="1:13" s="3" customFormat="1" ht="44.1" customHeight="1" x14ac:dyDescent="0.15">
      <c r="A53" s="369"/>
      <c r="B53" s="361"/>
      <c r="C53" s="358"/>
      <c r="D53" s="361"/>
      <c r="E53" s="355"/>
      <c r="F53" s="348"/>
      <c r="G53" s="203" t="s">
        <v>389</v>
      </c>
      <c r="H53" s="210"/>
      <c r="I53" s="210"/>
      <c r="J53" s="203" t="s">
        <v>389</v>
      </c>
      <c r="K53" s="354" t="s">
        <v>379</v>
      </c>
      <c r="L53" s="309"/>
      <c r="M53" s="373"/>
    </row>
    <row r="54" spans="1:13" s="3" customFormat="1" ht="56.1" customHeight="1" x14ac:dyDescent="0.15">
      <c r="A54" s="369"/>
      <c r="B54" s="361"/>
      <c r="C54" s="358"/>
      <c r="D54" s="361"/>
      <c r="E54" s="350" t="s">
        <v>8</v>
      </c>
      <c r="F54" s="216" t="s">
        <v>390</v>
      </c>
      <c r="G54" s="203" t="s">
        <v>2701</v>
      </c>
      <c r="H54" s="210"/>
      <c r="I54" s="210"/>
      <c r="J54" s="593" t="s">
        <v>621</v>
      </c>
      <c r="K54" s="354" t="s">
        <v>85</v>
      </c>
      <c r="L54" s="309"/>
      <c r="M54" s="373"/>
    </row>
    <row r="55" spans="1:13" s="3" customFormat="1" ht="44.1" customHeight="1" x14ac:dyDescent="0.15">
      <c r="A55" s="369"/>
      <c r="B55" s="361"/>
      <c r="C55" s="358"/>
      <c r="D55" s="361"/>
      <c r="E55" s="346" t="s">
        <v>9</v>
      </c>
      <c r="F55" s="347" t="s">
        <v>2702</v>
      </c>
      <c r="G55" s="203" t="s">
        <v>86</v>
      </c>
      <c r="H55" s="210"/>
      <c r="I55" s="210"/>
      <c r="J55" s="593" t="s">
        <v>9091</v>
      </c>
      <c r="K55" s="354" t="s">
        <v>32</v>
      </c>
      <c r="L55" s="309"/>
      <c r="M55" s="373"/>
    </row>
    <row r="56" spans="1:13" s="3" customFormat="1" ht="56.1" customHeight="1" x14ac:dyDescent="0.15">
      <c r="A56" s="369"/>
      <c r="B56" s="361"/>
      <c r="C56" s="358"/>
      <c r="D56" s="361"/>
      <c r="E56" s="368"/>
      <c r="F56" s="361"/>
      <c r="G56" s="203" t="s">
        <v>9092</v>
      </c>
      <c r="H56" s="210"/>
      <c r="I56" s="210"/>
      <c r="J56" s="203" t="s">
        <v>9093</v>
      </c>
      <c r="K56" s="601" t="s">
        <v>80</v>
      </c>
      <c r="L56" s="309"/>
      <c r="M56" s="373"/>
    </row>
    <row r="57" spans="1:13" s="3" customFormat="1" ht="44.1" customHeight="1" x14ac:dyDescent="0.15">
      <c r="A57" s="369"/>
      <c r="B57" s="361"/>
      <c r="C57" s="358"/>
      <c r="D57" s="361"/>
      <c r="E57" s="355"/>
      <c r="F57" s="348"/>
      <c r="G57" s="203" t="s">
        <v>9094</v>
      </c>
      <c r="H57" s="210"/>
      <c r="I57" s="210"/>
      <c r="J57" s="203" t="s">
        <v>9095</v>
      </c>
      <c r="K57" s="632"/>
      <c r="L57" s="309"/>
      <c r="M57" s="373"/>
    </row>
    <row r="58" spans="1:13" s="3" customFormat="1" ht="68.099999999999994" customHeight="1" x14ac:dyDescent="0.15">
      <c r="A58" s="369"/>
      <c r="B58" s="361"/>
      <c r="C58" s="358"/>
      <c r="D58" s="361"/>
      <c r="E58" s="346" t="s">
        <v>11</v>
      </c>
      <c r="F58" s="347" t="s">
        <v>2704</v>
      </c>
      <c r="G58" s="203" t="s">
        <v>2705</v>
      </c>
      <c r="H58" s="210"/>
      <c r="I58" s="210"/>
      <c r="J58" s="203" t="s">
        <v>9096</v>
      </c>
      <c r="K58" s="310" t="s">
        <v>85</v>
      </c>
      <c r="L58" s="309"/>
      <c r="M58" s="373"/>
    </row>
    <row r="59" spans="1:13" s="3" customFormat="1" ht="44.1" customHeight="1" x14ac:dyDescent="0.15">
      <c r="A59" s="369"/>
      <c r="B59" s="361"/>
      <c r="C59" s="358"/>
      <c r="D59" s="361"/>
      <c r="E59" s="368"/>
      <c r="F59" s="361"/>
      <c r="G59" s="203" t="s">
        <v>499</v>
      </c>
      <c r="H59" s="210"/>
      <c r="I59" s="210"/>
      <c r="J59" s="203" t="s">
        <v>9097</v>
      </c>
      <c r="K59" s="309"/>
      <c r="L59" s="309"/>
      <c r="M59" s="373"/>
    </row>
    <row r="60" spans="1:13" s="3" customFormat="1" ht="56.1" customHeight="1" x14ac:dyDescent="0.15">
      <c r="A60" s="369"/>
      <c r="B60" s="361"/>
      <c r="C60" s="358"/>
      <c r="D60" s="361"/>
      <c r="E60" s="368"/>
      <c r="F60" s="361"/>
      <c r="G60" s="203" t="s">
        <v>2707</v>
      </c>
      <c r="H60" s="210"/>
      <c r="I60" s="210"/>
      <c r="J60" s="203" t="s">
        <v>9098</v>
      </c>
      <c r="K60" s="309"/>
      <c r="L60" s="309"/>
      <c r="M60" s="373"/>
    </row>
    <row r="61" spans="1:13" s="3" customFormat="1" ht="44.1" customHeight="1" x14ac:dyDescent="0.15">
      <c r="A61" s="369"/>
      <c r="B61" s="361"/>
      <c r="C61" s="358"/>
      <c r="D61" s="361"/>
      <c r="E61" s="368"/>
      <c r="F61" s="361"/>
      <c r="G61" s="203" t="s">
        <v>9099</v>
      </c>
      <c r="H61" s="210"/>
      <c r="I61" s="210"/>
      <c r="J61" s="203" t="s">
        <v>9100</v>
      </c>
      <c r="K61" s="309"/>
      <c r="L61" s="309"/>
      <c r="M61" s="373"/>
    </row>
    <row r="62" spans="1:13" s="3" customFormat="1" ht="44.1" customHeight="1" x14ac:dyDescent="0.15">
      <c r="A62" s="369"/>
      <c r="B62" s="361"/>
      <c r="C62" s="358"/>
      <c r="D62" s="361"/>
      <c r="E62" s="368"/>
      <c r="F62" s="361"/>
      <c r="G62" s="203" t="s">
        <v>2709</v>
      </c>
      <c r="H62" s="210"/>
      <c r="I62" s="210"/>
      <c r="J62" s="203" t="s">
        <v>9101</v>
      </c>
      <c r="K62" s="356"/>
      <c r="L62" s="309"/>
      <c r="M62" s="373"/>
    </row>
    <row r="63" spans="1:13" s="3" customFormat="1" ht="68.099999999999994" customHeight="1" x14ac:dyDescent="0.15">
      <c r="A63" s="369"/>
      <c r="B63" s="361"/>
      <c r="C63" s="358"/>
      <c r="D63" s="361"/>
      <c r="E63" s="355"/>
      <c r="F63" s="348"/>
      <c r="G63" s="203" t="s">
        <v>2711</v>
      </c>
      <c r="H63" s="210"/>
      <c r="I63" s="210"/>
      <c r="J63" s="593" t="s">
        <v>2712</v>
      </c>
      <c r="K63" s="354" t="s">
        <v>83</v>
      </c>
      <c r="L63" s="356"/>
      <c r="M63" s="200"/>
    </row>
    <row r="64" spans="1:13" s="3" customFormat="1" ht="44.1" customHeight="1" x14ac:dyDescent="0.15">
      <c r="A64" s="369"/>
      <c r="B64" s="361"/>
      <c r="C64" s="371"/>
      <c r="D64" s="348"/>
      <c r="E64" s="350" t="s">
        <v>12</v>
      </c>
      <c r="F64" s="216" t="s">
        <v>3860</v>
      </c>
      <c r="G64" s="203" t="s">
        <v>3861</v>
      </c>
      <c r="H64" s="210"/>
      <c r="I64" s="208"/>
      <c r="J64" s="203" t="s">
        <v>9102</v>
      </c>
      <c r="K64" s="354" t="s">
        <v>382</v>
      </c>
      <c r="L64" s="310" t="s">
        <v>22</v>
      </c>
      <c r="M64" s="203" t="s">
        <v>2631</v>
      </c>
    </row>
    <row r="65" spans="1:13" s="3" customFormat="1" ht="44.1" customHeight="1" x14ac:dyDescent="0.15">
      <c r="A65" s="369"/>
      <c r="B65" s="361"/>
      <c r="C65" s="352">
        <v>4</v>
      </c>
      <c r="D65" s="347" t="s">
        <v>391</v>
      </c>
      <c r="E65" s="350" t="s">
        <v>6</v>
      </c>
      <c r="F65" s="216" t="s">
        <v>88</v>
      </c>
      <c r="G65" s="203" t="s">
        <v>89</v>
      </c>
      <c r="H65" s="210"/>
      <c r="I65" s="192" t="s">
        <v>391</v>
      </c>
      <c r="J65" s="593" t="s">
        <v>9103</v>
      </c>
      <c r="K65" s="354" t="s">
        <v>85</v>
      </c>
      <c r="L65" s="309"/>
      <c r="M65" s="172" t="s">
        <v>16</v>
      </c>
    </row>
    <row r="66" spans="1:13" s="3" customFormat="1" ht="32.1" customHeight="1" x14ac:dyDescent="0.15">
      <c r="A66" s="369"/>
      <c r="B66" s="361"/>
      <c r="C66" s="358"/>
      <c r="D66" s="361"/>
      <c r="E66" s="350" t="s">
        <v>7</v>
      </c>
      <c r="F66" s="216" t="s">
        <v>90</v>
      </c>
      <c r="G66" s="203" t="s">
        <v>2715</v>
      </c>
      <c r="H66" s="210"/>
      <c r="I66" s="210"/>
      <c r="J66" s="203" t="s">
        <v>6520</v>
      </c>
      <c r="K66" s="354" t="s">
        <v>85</v>
      </c>
      <c r="L66" s="309"/>
      <c r="M66" s="373"/>
    </row>
    <row r="67" spans="1:13" s="3" customFormat="1" ht="44.1" customHeight="1" x14ac:dyDescent="0.15">
      <c r="A67" s="369"/>
      <c r="B67" s="361"/>
      <c r="C67" s="358"/>
      <c r="D67" s="361"/>
      <c r="E67" s="346" t="s">
        <v>8</v>
      </c>
      <c r="F67" s="347" t="s">
        <v>3874</v>
      </c>
      <c r="G67" s="192" t="s">
        <v>3875</v>
      </c>
      <c r="H67" s="210"/>
      <c r="I67" s="210"/>
      <c r="J67" s="593" t="s">
        <v>5082</v>
      </c>
      <c r="K67" s="310" t="s">
        <v>85</v>
      </c>
      <c r="L67" s="309"/>
      <c r="M67" s="373"/>
    </row>
    <row r="68" spans="1:13" s="3" customFormat="1" ht="44.1" customHeight="1" x14ac:dyDescent="0.15">
      <c r="A68" s="369"/>
      <c r="B68" s="361"/>
      <c r="C68" s="358"/>
      <c r="D68" s="361"/>
      <c r="E68" s="355"/>
      <c r="F68" s="348"/>
      <c r="G68" s="203" t="s">
        <v>9104</v>
      </c>
      <c r="H68" s="210"/>
      <c r="I68" s="210"/>
      <c r="J68" s="203" t="s">
        <v>9105</v>
      </c>
      <c r="K68" s="356"/>
      <c r="L68" s="309"/>
      <c r="M68" s="373"/>
    </row>
    <row r="69" spans="1:13" ht="44.1" customHeight="1" x14ac:dyDescent="0.15">
      <c r="A69" s="369"/>
      <c r="B69" s="361"/>
      <c r="C69" s="358"/>
      <c r="D69" s="361"/>
      <c r="E69" s="350" t="s">
        <v>9</v>
      </c>
      <c r="F69" s="216" t="s">
        <v>2717</v>
      </c>
      <c r="G69" s="203" t="s">
        <v>91</v>
      </c>
      <c r="H69" s="210"/>
      <c r="I69" s="210"/>
      <c r="J69" s="593" t="s">
        <v>393</v>
      </c>
      <c r="K69" s="354" t="s">
        <v>83</v>
      </c>
      <c r="L69" s="309"/>
      <c r="M69" s="373"/>
    </row>
    <row r="70" spans="1:13" ht="44.1" customHeight="1" x14ac:dyDescent="0.15">
      <c r="A70" s="369"/>
      <c r="B70" s="361"/>
      <c r="C70" s="597"/>
      <c r="D70" s="607"/>
      <c r="E70" s="633" t="s">
        <v>11</v>
      </c>
      <c r="F70" s="308" t="s">
        <v>92</v>
      </c>
      <c r="G70" s="203" t="s">
        <v>9106</v>
      </c>
      <c r="H70" s="210"/>
      <c r="I70" s="210"/>
      <c r="J70" s="203" t="s">
        <v>9107</v>
      </c>
      <c r="K70" s="310" t="s">
        <v>85</v>
      </c>
      <c r="L70" s="309"/>
      <c r="M70" s="373"/>
    </row>
    <row r="71" spans="1:13" ht="56.1" customHeight="1" x14ac:dyDescent="0.15">
      <c r="A71" s="369"/>
      <c r="B71" s="361"/>
      <c r="C71" s="371"/>
      <c r="D71" s="348"/>
      <c r="E71" s="350" t="s">
        <v>12</v>
      </c>
      <c r="F71" s="216" t="s">
        <v>3878</v>
      </c>
      <c r="G71" s="203" t="s">
        <v>8392</v>
      </c>
      <c r="H71" s="210"/>
      <c r="I71" s="208"/>
      <c r="J71" s="203" t="s">
        <v>9108</v>
      </c>
      <c r="K71" s="356"/>
      <c r="L71" s="356"/>
      <c r="M71" s="200"/>
    </row>
    <row r="72" spans="1:13" s="3" customFormat="1" ht="32.1" customHeight="1" x14ac:dyDescent="0.15">
      <c r="A72" s="369"/>
      <c r="B72" s="361"/>
      <c r="C72" s="352">
        <v>6</v>
      </c>
      <c r="D72" s="347" t="s">
        <v>2718</v>
      </c>
      <c r="E72" s="350" t="s">
        <v>5</v>
      </c>
      <c r="F72" s="216" t="s">
        <v>93</v>
      </c>
      <c r="G72" s="203" t="s">
        <v>2719</v>
      </c>
      <c r="H72" s="210"/>
      <c r="I72" s="598" t="s">
        <v>2718</v>
      </c>
      <c r="J72" s="203" t="s">
        <v>2720</v>
      </c>
      <c r="K72" s="188" t="s">
        <v>85</v>
      </c>
      <c r="L72" s="310" t="s">
        <v>17</v>
      </c>
      <c r="M72" s="172" t="s">
        <v>16</v>
      </c>
    </row>
    <row r="73" spans="1:13" s="3" customFormat="1" ht="44.1" customHeight="1" x14ac:dyDescent="0.15">
      <c r="A73" s="369"/>
      <c r="B73" s="361"/>
      <c r="C73" s="371"/>
      <c r="D73" s="348"/>
      <c r="E73" s="350" t="s">
        <v>11</v>
      </c>
      <c r="F73" s="216" t="s">
        <v>9109</v>
      </c>
      <c r="G73" s="203" t="s">
        <v>94</v>
      </c>
      <c r="H73" s="210"/>
      <c r="I73" s="208"/>
      <c r="J73" s="203" t="s">
        <v>9110</v>
      </c>
      <c r="K73" s="188" t="s">
        <v>83</v>
      </c>
      <c r="L73" s="208"/>
      <c r="M73" s="200"/>
    </row>
    <row r="74" spans="1:13" s="3" customFormat="1" ht="92.1" customHeight="1" x14ac:dyDescent="0.15">
      <c r="A74" s="369"/>
      <c r="B74" s="361"/>
      <c r="C74" s="352">
        <v>7</v>
      </c>
      <c r="D74" s="347" t="s">
        <v>2723</v>
      </c>
      <c r="E74" s="350" t="s">
        <v>5</v>
      </c>
      <c r="F74" s="216" t="s">
        <v>2724</v>
      </c>
      <c r="G74" s="203" t="s">
        <v>2725</v>
      </c>
      <c r="H74" s="210"/>
      <c r="I74" s="192" t="s">
        <v>2723</v>
      </c>
      <c r="J74" s="203" t="s">
        <v>2725</v>
      </c>
      <c r="K74" s="203" t="s">
        <v>2726</v>
      </c>
      <c r="L74" s="310" t="s">
        <v>17</v>
      </c>
      <c r="M74" s="172" t="s">
        <v>16</v>
      </c>
    </row>
    <row r="75" spans="1:13" s="3" customFormat="1" ht="56.1" customHeight="1" x14ac:dyDescent="0.15">
      <c r="A75" s="369"/>
      <c r="B75" s="361"/>
      <c r="C75" s="358"/>
      <c r="D75" s="361"/>
      <c r="E75" s="346" t="s">
        <v>6</v>
      </c>
      <c r="F75" s="347" t="s">
        <v>2727</v>
      </c>
      <c r="G75" s="203" t="s">
        <v>2728</v>
      </c>
      <c r="H75" s="210"/>
      <c r="I75" s="210"/>
      <c r="J75" s="203" t="s">
        <v>9111</v>
      </c>
      <c r="K75" s="192" t="s">
        <v>83</v>
      </c>
      <c r="L75" s="210"/>
      <c r="M75" s="373"/>
    </row>
    <row r="76" spans="1:13" s="3" customFormat="1" ht="56.1" customHeight="1" x14ac:dyDescent="0.15">
      <c r="A76" s="369"/>
      <c r="B76" s="361"/>
      <c r="C76" s="358"/>
      <c r="D76" s="361"/>
      <c r="E76" s="368"/>
      <c r="F76" s="361"/>
      <c r="G76" s="203" t="s">
        <v>2730</v>
      </c>
      <c r="H76" s="210"/>
      <c r="I76" s="210"/>
      <c r="J76" s="203" t="s">
        <v>9112</v>
      </c>
      <c r="K76" s="210"/>
      <c r="L76" s="210"/>
      <c r="M76" s="373"/>
    </row>
    <row r="77" spans="1:13" s="3" customFormat="1" ht="56.1" customHeight="1" x14ac:dyDescent="0.15">
      <c r="A77" s="369"/>
      <c r="B77" s="361"/>
      <c r="C77" s="358"/>
      <c r="D77" s="361"/>
      <c r="E77" s="355"/>
      <c r="F77" s="348"/>
      <c r="G77" s="203" t="s">
        <v>2732</v>
      </c>
      <c r="H77" s="210"/>
      <c r="I77" s="210"/>
      <c r="J77" s="203" t="s">
        <v>9113</v>
      </c>
      <c r="K77" s="208"/>
      <c r="L77" s="210"/>
      <c r="M77" s="373"/>
    </row>
    <row r="78" spans="1:13" s="3" customFormat="1" ht="44.1" customHeight="1" x14ac:dyDescent="0.15">
      <c r="A78" s="369"/>
      <c r="B78" s="361"/>
      <c r="C78" s="358"/>
      <c r="D78" s="361"/>
      <c r="E78" s="346" t="s">
        <v>8</v>
      </c>
      <c r="F78" s="347" t="s">
        <v>2738</v>
      </c>
      <c r="G78" s="203" t="s">
        <v>2741</v>
      </c>
      <c r="H78" s="210"/>
      <c r="I78" s="210"/>
      <c r="J78" s="203" t="s">
        <v>2741</v>
      </c>
      <c r="K78" s="310" t="s">
        <v>379</v>
      </c>
      <c r="L78" s="210"/>
      <c r="M78" s="373"/>
    </row>
    <row r="79" spans="1:13" s="3" customFormat="1" ht="44.1" customHeight="1" x14ac:dyDescent="0.15">
      <c r="A79" s="369"/>
      <c r="B79" s="361"/>
      <c r="C79" s="358"/>
      <c r="D79" s="361"/>
      <c r="E79" s="368"/>
      <c r="F79" s="361"/>
      <c r="G79" s="203" t="s">
        <v>2743</v>
      </c>
      <c r="H79" s="210"/>
      <c r="I79" s="210"/>
      <c r="J79" s="203" t="s">
        <v>2743</v>
      </c>
      <c r="K79" s="356"/>
      <c r="L79" s="210"/>
      <c r="M79" s="373"/>
    </row>
    <row r="80" spans="1:13" s="3" customFormat="1" ht="68.099999999999994" customHeight="1" x14ac:dyDescent="0.15">
      <c r="A80" s="369"/>
      <c r="B80" s="361"/>
      <c r="C80" s="358"/>
      <c r="D80" s="361"/>
      <c r="E80" s="368"/>
      <c r="F80" s="361"/>
      <c r="G80" s="203" t="s">
        <v>396</v>
      </c>
      <c r="H80" s="210"/>
      <c r="I80" s="210"/>
      <c r="J80" s="203" t="s">
        <v>396</v>
      </c>
      <c r="K80" s="203" t="s">
        <v>2746</v>
      </c>
      <c r="L80" s="210"/>
      <c r="M80" s="373"/>
    </row>
    <row r="81" spans="1:13" s="3" customFormat="1" ht="44.1" customHeight="1" x14ac:dyDescent="0.15">
      <c r="A81" s="369"/>
      <c r="B81" s="361"/>
      <c r="C81" s="358"/>
      <c r="D81" s="361"/>
      <c r="E81" s="355"/>
      <c r="F81" s="348"/>
      <c r="G81" s="203" t="s">
        <v>397</v>
      </c>
      <c r="H81" s="210"/>
      <c r="I81" s="210"/>
      <c r="J81" s="203" t="s">
        <v>397</v>
      </c>
      <c r="K81" s="354" t="s">
        <v>379</v>
      </c>
      <c r="L81" s="309"/>
      <c r="M81" s="373"/>
    </row>
    <row r="82" spans="1:13" s="3" customFormat="1" ht="68.099999999999994" customHeight="1" x14ac:dyDescent="0.15">
      <c r="A82" s="369"/>
      <c r="B82" s="361"/>
      <c r="C82" s="358"/>
      <c r="D82" s="361"/>
      <c r="E82" s="346" t="s">
        <v>9</v>
      </c>
      <c r="F82" s="347" t="s">
        <v>2748</v>
      </c>
      <c r="G82" s="203" t="s">
        <v>2749</v>
      </c>
      <c r="H82" s="210"/>
      <c r="I82" s="210"/>
      <c r="J82" s="203" t="s">
        <v>2750</v>
      </c>
      <c r="K82" s="310" t="s">
        <v>85</v>
      </c>
      <c r="L82" s="309"/>
      <c r="M82" s="373"/>
    </row>
    <row r="83" spans="1:13" s="3" customFormat="1" ht="44.1" customHeight="1" x14ac:dyDescent="0.15">
      <c r="A83" s="369"/>
      <c r="B83" s="361"/>
      <c r="C83" s="371"/>
      <c r="D83" s="348"/>
      <c r="E83" s="355"/>
      <c r="F83" s="348"/>
      <c r="G83" s="203" t="s">
        <v>2751</v>
      </c>
      <c r="H83" s="210"/>
      <c r="I83" s="208"/>
      <c r="J83" s="203" t="s">
        <v>9114</v>
      </c>
      <c r="K83" s="356"/>
      <c r="L83" s="356"/>
      <c r="M83" s="200"/>
    </row>
    <row r="84" spans="1:13" s="3" customFormat="1" ht="68.099999999999994" customHeight="1" x14ac:dyDescent="0.15">
      <c r="A84" s="369"/>
      <c r="B84" s="361"/>
      <c r="C84" s="352">
        <v>9</v>
      </c>
      <c r="D84" s="347" t="s">
        <v>2753</v>
      </c>
      <c r="E84" s="350" t="s">
        <v>5</v>
      </c>
      <c r="F84" s="216" t="s">
        <v>2754</v>
      </c>
      <c r="G84" s="203" t="s">
        <v>2755</v>
      </c>
      <c r="H84" s="210"/>
      <c r="I84" s="192" t="s">
        <v>2753</v>
      </c>
      <c r="J84" s="203" t="s">
        <v>2756</v>
      </c>
      <c r="K84" s="354" t="s">
        <v>83</v>
      </c>
      <c r="L84" s="192" t="s">
        <v>17</v>
      </c>
      <c r="M84" s="172" t="s">
        <v>16</v>
      </c>
    </row>
    <row r="85" spans="1:13" s="3" customFormat="1" ht="68.099999999999994" customHeight="1" x14ac:dyDescent="0.15">
      <c r="A85" s="369"/>
      <c r="B85" s="361"/>
      <c r="C85" s="358"/>
      <c r="D85" s="361"/>
      <c r="E85" s="350" t="s">
        <v>6</v>
      </c>
      <c r="F85" s="216" t="s">
        <v>2757</v>
      </c>
      <c r="G85" s="203" t="s">
        <v>394</v>
      </c>
      <c r="H85" s="210"/>
      <c r="I85" s="210"/>
      <c r="J85" s="593" t="s">
        <v>5522</v>
      </c>
      <c r="K85" s="354" t="s">
        <v>2746</v>
      </c>
      <c r="L85" s="309"/>
      <c r="M85" s="373"/>
    </row>
    <row r="86" spans="1:13" s="3" customFormat="1" ht="56.1" customHeight="1" x14ac:dyDescent="0.15">
      <c r="A86" s="374"/>
      <c r="B86" s="348"/>
      <c r="C86" s="371"/>
      <c r="D86" s="348"/>
      <c r="E86" s="350" t="s">
        <v>7</v>
      </c>
      <c r="F86" s="216" t="s">
        <v>2758</v>
      </c>
      <c r="G86" s="203" t="s">
        <v>2759</v>
      </c>
      <c r="H86" s="208"/>
      <c r="I86" s="208"/>
      <c r="J86" s="203" t="s">
        <v>2760</v>
      </c>
      <c r="K86" s="354" t="s">
        <v>85</v>
      </c>
      <c r="L86" s="356"/>
      <c r="M86" s="200"/>
    </row>
    <row r="87" spans="1:13" ht="44.1" customHeight="1" x14ac:dyDescent="0.15">
      <c r="A87" s="366">
        <v>51</v>
      </c>
      <c r="B87" s="347" t="s">
        <v>398</v>
      </c>
      <c r="C87" s="352">
        <v>4</v>
      </c>
      <c r="D87" s="347" t="s">
        <v>399</v>
      </c>
      <c r="E87" s="346" t="s">
        <v>5</v>
      </c>
      <c r="F87" s="347" t="s">
        <v>3924</v>
      </c>
      <c r="G87" s="203" t="s">
        <v>5525</v>
      </c>
      <c r="H87" s="192" t="s">
        <v>398</v>
      </c>
      <c r="I87" s="192" t="s">
        <v>399</v>
      </c>
      <c r="J87" s="593" t="s">
        <v>9115</v>
      </c>
      <c r="K87" s="203" t="s">
        <v>32</v>
      </c>
      <c r="L87" s="192" t="s">
        <v>17</v>
      </c>
      <c r="M87" s="172" t="s">
        <v>16</v>
      </c>
    </row>
    <row r="88" spans="1:13" ht="32.1" customHeight="1" x14ac:dyDescent="0.15">
      <c r="A88" s="369"/>
      <c r="B88" s="361"/>
      <c r="C88" s="358"/>
      <c r="D88" s="361"/>
      <c r="E88" s="368"/>
      <c r="F88" s="361"/>
      <c r="G88" s="203" t="s">
        <v>9116</v>
      </c>
      <c r="H88" s="210"/>
      <c r="I88" s="210"/>
      <c r="J88" s="203" t="s">
        <v>9116</v>
      </c>
      <c r="K88" s="192" t="s">
        <v>80</v>
      </c>
      <c r="L88" s="210"/>
      <c r="M88" s="373"/>
    </row>
    <row r="89" spans="1:13" ht="44.1" customHeight="1" x14ac:dyDescent="0.15">
      <c r="A89" s="369"/>
      <c r="B89" s="361"/>
      <c r="C89" s="358"/>
      <c r="D89" s="361"/>
      <c r="E89" s="368"/>
      <c r="F89" s="361"/>
      <c r="G89" s="599" t="s">
        <v>9117</v>
      </c>
      <c r="H89" s="210"/>
      <c r="I89" s="210"/>
      <c r="J89" s="599" t="s">
        <v>9117</v>
      </c>
      <c r="K89" s="210"/>
      <c r="L89" s="210"/>
      <c r="M89" s="373"/>
    </row>
    <row r="90" spans="1:13" ht="44.1" customHeight="1" x14ac:dyDescent="0.15">
      <c r="A90" s="369"/>
      <c r="B90" s="361"/>
      <c r="C90" s="358"/>
      <c r="D90" s="361"/>
      <c r="E90" s="355"/>
      <c r="F90" s="348"/>
      <c r="G90" s="599" t="s">
        <v>9118</v>
      </c>
      <c r="H90" s="210"/>
      <c r="I90" s="210"/>
      <c r="J90" s="599" t="s">
        <v>9118</v>
      </c>
      <c r="K90" s="208"/>
      <c r="L90" s="210"/>
      <c r="M90" s="373"/>
    </row>
    <row r="91" spans="1:13" ht="80.099999999999994" customHeight="1" x14ac:dyDescent="0.15">
      <c r="A91" s="369"/>
      <c r="B91" s="361"/>
      <c r="C91" s="358"/>
      <c r="D91" s="361"/>
      <c r="E91" s="346" t="s">
        <v>6</v>
      </c>
      <c r="F91" s="347" t="s">
        <v>5527</v>
      </c>
      <c r="G91" s="203" t="s">
        <v>5528</v>
      </c>
      <c r="H91" s="210"/>
      <c r="I91" s="210"/>
      <c r="J91" s="203" t="s">
        <v>6963</v>
      </c>
      <c r="K91" s="203" t="s">
        <v>5529</v>
      </c>
      <c r="L91" s="210"/>
      <c r="M91" s="373"/>
    </row>
    <row r="92" spans="1:13" ht="44.1" customHeight="1" x14ac:dyDescent="0.15">
      <c r="A92" s="369"/>
      <c r="B92" s="361"/>
      <c r="C92" s="358"/>
      <c r="D92" s="361"/>
      <c r="E92" s="355"/>
      <c r="F92" s="348"/>
      <c r="G92" s="203" t="s">
        <v>9119</v>
      </c>
      <c r="H92" s="210"/>
      <c r="I92" s="210"/>
      <c r="J92" s="203" t="s">
        <v>9120</v>
      </c>
      <c r="K92" s="203" t="s">
        <v>140</v>
      </c>
      <c r="L92" s="210"/>
      <c r="M92" s="373"/>
    </row>
    <row r="93" spans="1:13" ht="44.1" customHeight="1" x14ac:dyDescent="0.15">
      <c r="A93" s="369"/>
      <c r="B93" s="361"/>
      <c r="C93" s="358"/>
      <c r="D93" s="361"/>
      <c r="E93" s="346" t="s">
        <v>7</v>
      </c>
      <c r="F93" s="347" t="s">
        <v>3928</v>
      </c>
      <c r="G93" s="599" t="s">
        <v>9121</v>
      </c>
      <c r="H93" s="210"/>
      <c r="I93" s="210"/>
      <c r="J93" s="599" t="s">
        <v>9121</v>
      </c>
      <c r="K93" s="310" t="s">
        <v>379</v>
      </c>
      <c r="L93" s="210"/>
      <c r="M93" s="373"/>
    </row>
    <row r="94" spans="1:13" ht="32.1" customHeight="1" x14ac:dyDescent="0.15">
      <c r="A94" s="369"/>
      <c r="B94" s="361"/>
      <c r="C94" s="358"/>
      <c r="D94" s="361"/>
      <c r="E94" s="368"/>
      <c r="F94" s="361"/>
      <c r="G94" s="599" t="s">
        <v>9122</v>
      </c>
      <c r="H94" s="210"/>
      <c r="I94" s="210"/>
      <c r="J94" s="599" t="s">
        <v>9122</v>
      </c>
      <c r="K94" s="309"/>
      <c r="L94" s="210"/>
      <c r="M94" s="373"/>
    </row>
    <row r="95" spans="1:13" ht="44.1" customHeight="1" x14ac:dyDescent="0.15">
      <c r="A95" s="369"/>
      <c r="B95" s="361"/>
      <c r="C95" s="358"/>
      <c r="D95" s="361"/>
      <c r="E95" s="368"/>
      <c r="F95" s="361"/>
      <c r="G95" s="599" t="s">
        <v>8427</v>
      </c>
      <c r="H95" s="210"/>
      <c r="I95" s="210"/>
      <c r="J95" s="599" t="s">
        <v>8427</v>
      </c>
      <c r="K95" s="309"/>
      <c r="L95" s="210"/>
      <c r="M95" s="373"/>
    </row>
    <row r="96" spans="1:13" ht="32.1" customHeight="1" x14ac:dyDescent="0.15">
      <c r="A96" s="369"/>
      <c r="B96" s="361"/>
      <c r="C96" s="358"/>
      <c r="D96" s="361"/>
      <c r="E96" s="368"/>
      <c r="F96" s="361"/>
      <c r="G96" s="599" t="s">
        <v>9123</v>
      </c>
      <c r="H96" s="210"/>
      <c r="I96" s="210"/>
      <c r="J96" s="599" t="s">
        <v>9123</v>
      </c>
      <c r="K96" s="309"/>
      <c r="L96" s="210"/>
      <c r="M96" s="373"/>
    </row>
    <row r="97" spans="1:13" ht="32.1" customHeight="1" x14ac:dyDescent="0.15">
      <c r="A97" s="369"/>
      <c r="B97" s="361"/>
      <c r="C97" s="358"/>
      <c r="D97" s="361"/>
      <c r="E97" s="368"/>
      <c r="F97" s="361"/>
      <c r="G97" s="599" t="s">
        <v>9124</v>
      </c>
      <c r="H97" s="210"/>
      <c r="I97" s="210"/>
      <c r="J97" s="599" t="s">
        <v>9124</v>
      </c>
      <c r="K97" s="309"/>
      <c r="L97" s="210"/>
      <c r="M97" s="373"/>
    </row>
    <row r="98" spans="1:13" ht="44.1" customHeight="1" x14ac:dyDescent="0.15">
      <c r="A98" s="369"/>
      <c r="B98" s="361"/>
      <c r="C98" s="358"/>
      <c r="D98" s="361"/>
      <c r="E98" s="368"/>
      <c r="F98" s="361"/>
      <c r="G98" s="599" t="s">
        <v>9125</v>
      </c>
      <c r="H98" s="210"/>
      <c r="I98" s="210"/>
      <c r="J98" s="599" t="s">
        <v>9125</v>
      </c>
      <c r="K98" s="309"/>
      <c r="L98" s="210"/>
      <c r="M98" s="373"/>
    </row>
    <row r="99" spans="1:13" ht="32.1" customHeight="1" x14ac:dyDescent="0.15">
      <c r="A99" s="369"/>
      <c r="B99" s="361"/>
      <c r="C99" s="358"/>
      <c r="D99" s="361"/>
      <c r="E99" s="368"/>
      <c r="F99" s="361"/>
      <c r="G99" s="599" t="s">
        <v>9126</v>
      </c>
      <c r="H99" s="210"/>
      <c r="I99" s="210"/>
      <c r="J99" s="599" t="s">
        <v>9126</v>
      </c>
      <c r="K99" s="309"/>
      <c r="L99" s="210"/>
      <c r="M99" s="373"/>
    </row>
    <row r="100" spans="1:13" ht="44.1" customHeight="1" x14ac:dyDescent="0.15">
      <c r="A100" s="374"/>
      <c r="B100" s="348"/>
      <c r="C100" s="371"/>
      <c r="D100" s="348"/>
      <c r="E100" s="355"/>
      <c r="F100" s="348"/>
      <c r="G100" s="599" t="s">
        <v>9127</v>
      </c>
      <c r="H100" s="208"/>
      <c r="I100" s="208"/>
      <c r="J100" s="599" t="s">
        <v>9127</v>
      </c>
      <c r="K100" s="356"/>
      <c r="L100" s="208"/>
      <c r="M100" s="200"/>
    </row>
    <row r="101" spans="1:13" ht="32.1" customHeight="1" x14ac:dyDescent="0.15">
      <c r="A101" s="366">
        <v>52</v>
      </c>
      <c r="B101" s="353" t="s">
        <v>2761</v>
      </c>
      <c r="C101" s="352">
        <v>1</v>
      </c>
      <c r="D101" s="353" t="s">
        <v>2761</v>
      </c>
      <c r="E101" s="350" t="s">
        <v>5</v>
      </c>
      <c r="F101" s="308" t="s">
        <v>9128</v>
      </c>
      <c r="G101" s="203" t="s">
        <v>9129</v>
      </c>
      <c r="H101" s="172" t="s">
        <v>2761</v>
      </c>
      <c r="I101" s="172" t="s">
        <v>2761</v>
      </c>
      <c r="J101" s="203" t="s">
        <v>9130</v>
      </c>
      <c r="K101" s="203" t="s">
        <v>83</v>
      </c>
      <c r="L101" s="192" t="s">
        <v>17</v>
      </c>
      <c r="M101" s="172" t="s">
        <v>16</v>
      </c>
    </row>
    <row r="102" spans="1:13" ht="44.1" customHeight="1" x14ac:dyDescent="0.15">
      <c r="A102" s="369"/>
      <c r="B102" s="367"/>
      <c r="C102" s="358"/>
      <c r="D102" s="367"/>
      <c r="E102" s="350" t="s">
        <v>6</v>
      </c>
      <c r="F102" s="308" t="s">
        <v>5530</v>
      </c>
      <c r="G102" s="203" t="s">
        <v>5531</v>
      </c>
      <c r="H102" s="373"/>
      <c r="I102" s="373"/>
      <c r="J102" s="600" t="s">
        <v>9131</v>
      </c>
      <c r="K102" s="203" t="s">
        <v>85</v>
      </c>
      <c r="L102" s="210"/>
      <c r="M102" s="373"/>
    </row>
    <row r="103" spans="1:13" ht="44.1" customHeight="1" x14ac:dyDescent="0.15">
      <c r="A103" s="369"/>
      <c r="B103" s="367"/>
      <c r="C103" s="371"/>
      <c r="D103" s="359"/>
      <c r="E103" s="350" t="s">
        <v>8</v>
      </c>
      <c r="F103" s="308" t="s">
        <v>8433</v>
      </c>
      <c r="G103" s="203" t="s">
        <v>8436</v>
      </c>
      <c r="H103" s="210"/>
      <c r="I103" s="208"/>
      <c r="J103" s="600" t="s">
        <v>9132</v>
      </c>
      <c r="K103" s="203" t="s">
        <v>80</v>
      </c>
      <c r="L103" s="208"/>
      <c r="M103" s="200"/>
    </row>
    <row r="104" spans="1:13" s="3" customFormat="1" ht="68.099999999999994" customHeight="1" x14ac:dyDescent="0.15">
      <c r="A104" s="369"/>
      <c r="B104" s="367"/>
      <c r="C104" s="363">
        <v>2</v>
      </c>
      <c r="D104" s="308" t="s">
        <v>400</v>
      </c>
      <c r="E104" s="350" t="s">
        <v>5</v>
      </c>
      <c r="F104" s="308" t="s">
        <v>2762</v>
      </c>
      <c r="G104" s="203" t="s">
        <v>2763</v>
      </c>
      <c r="H104" s="210"/>
      <c r="I104" s="203" t="s">
        <v>400</v>
      </c>
      <c r="J104" s="600" t="s">
        <v>2763</v>
      </c>
      <c r="K104" s="203" t="s">
        <v>318</v>
      </c>
      <c r="L104" s="203" t="s">
        <v>17</v>
      </c>
      <c r="M104" s="188" t="s">
        <v>16</v>
      </c>
    </row>
    <row r="105" spans="1:13" s="3" customFormat="1" ht="44.1" customHeight="1" x14ac:dyDescent="0.15">
      <c r="A105" s="369"/>
      <c r="B105" s="367"/>
      <c r="C105" s="352">
        <v>3</v>
      </c>
      <c r="D105" s="353" t="s">
        <v>344</v>
      </c>
      <c r="E105" s="346" t="s">
        <v>5</v>
      </c>
      <c r="F105" s="353" t="s">
        <v>3944</v>
      </c>
      <c r="G105" s="203" t="s">
        <v>3945</v>
      </c>
      <c r="H105" s="210"/>
      <c r="I105" s="172" t="s">
        <v>344</v>
      </c>
      <c r="J105" s="203" t="s">
        <v>401</v>
      </c>
      <c r="K105" s="203" t="s">
        <v>85</v>
      </c>
      <c r="L105" s="192" t="s">
        <v>17</v>
      </c>
      <c r="M105" s="172" t="s">
        <v>16</v>
      </c>
    </row>
    <row r="106" spans="1:13" s="3" customFormat="1" ht="44.1" customHeight="1" x14ac:dyDescent="0.15">
      <c r="A106" s="369"/>
      <c r="B106" s="367"/>
      <c r="C106" s="368"/>
      <c r="D106" s="367"/>
      <c r="E106" s="368"/>
      <c r="F106" s="367"/>
      <c r="G106" s="203" t="s">
        <v>3950</v>
      </c>
      <c r="H106" s="210"/>
      <c r="I106" s="210"/>
      <c r="J106" s="203" t="s">
        <v>9133</v>
      </c>
      <c r="K106" s="172" t="s">
        <v>32</v>
      </c>
      <c r="L106" s="210"/>
      <c r="M106" s="373"/>
    </row>
    <row r="107" spans="1:13" s="3" customFormat="1" ht="44.1" customHeight="1" x14ac:dyDescent="0.15">
      <c r="A107" s="369"/>
      <c r="B107" s="367"/>
      <c r="C107" s="368"/>
      <c r="D107" s="367"/>
      <c r="E107" s="355"/>
      <c r="F107" s="359"/>
      <c r="G107" s="203" t="s">
        <v>9134</v>
      </c>
      <c r="H107" s="210"/>
      <c r="I107" s="210"/>
      <c r="J107" s="203" t="s">
        <v>9135</v>
      </c>
      <c r="K107" s="200"/>
      <c r="L107" s="210"/>
      <c r="M107" s="373"/>
    </row>
    <row r="108" spans="1:13" s="3" customFormat="1" ht="44.1" customHeight="1" x14ac:dyDescent="0.15">
      <c r="A108" s="369"/>
      <c r="B108" s="367"/>
      <c r="C108" s="368"/>
      <c r="D108" s="367"/>
      <c r="E108" s="350" t="s">
        <v>7</v>
      </c>
      <c r="F108" s="308" t="s">
        <v>3961</v>
      </c>
      <c r="G108" s="203" t="s">
        <v>3962</v>
      </c>
      <c r="H108" s="210"/>
      <c r="I108" s="210"/>
      <c r="J108" s="203" t="s">
        <v>9136</v>
      </c>
      <c r="K108" s="310" t="s">
        <v>3964</v>
      </c>
      <c r="L108" s="210"/>
      <c r="M108" s="373"/>
    </row>
    <row r="109" spans="1:13" s="3" customFormat="1" ht="44.1" customHeight="1" x14ac:dyDescent="0.15">
      <c r="A109" s="369"/>
      <c r="B109" s="367"/>
      <c r="C109" s="368"/>
      <c r="D109" s="367"/>
      <c r="E109" s="346" t="s">
        <v>8</v>
      </c>
      <c r="F109" s="353" t="s">
        <v>3969</v>
      </c>
      <c r="G109" s="192" t="s">
        <v>3970</v>
      </c>
      <c r="H109" s="210"/>
      <c r="I109" s="210"/>
      <c r="J109" s="600" t="s">
        <v>9137</v>
      </c>
      <c r="K109" s="192" t="s">
        <v>85</v>
      </c>
      <c r="L109" s="210"/>
      <c r="M109" s="373"/>
    </row>
    <row r="110" spans="1:13" s="3" customFormat="1" ht="32.1" customHeight="1" x14ac:dyDescent="0.15">
      <c r="A110" s="369"/>
      <c r="B110" s="367"/>
      <c r="C110" s="368"/>
      <c r="D110" s="367"/>
      <c r="E110" s="368"/>
      <c r="F110" s="367"/>
      <c r="G110" s="203" t="s">
        <v>9138</v>
      </c>
      <c r="H110" s="210"/>
      <c r="I110" s="210"/>
      <c r="J110" s="600" t="s">
        <v>9138</v>
      </c>
      <c r="K110" s="208"/>
      <c r="L110" s="210"/>
      <c r="M110" s="373"/>
    </row>
    <row r="111" spans="1:13" s="3" customFormat="1" ht="32.1" customHeight="1" x14ac:dyDescent="0.15">
      <c r="A111" s="369"/>
      <c r="B111" s="367"/>
      <c r="C111" s="368"/>
      <c r="D111" s="367"/>
      <c r="E111" s="355"/>
      <c r="F111" s="359"/>
      <c r="G111" s="203" t="s">
        <v>3974</v>
      </c>
      <c r="H111" s="210"/>
      <c r="I111" s="210"/>
      <c r="J111" s="203" t="s">
        <v>9139</v>
      </c>
      <c r="K111" s="203" t="s">
        <v>32</v>
      </c>
      <c r="L111" s="210"/>
      <c r="M111" s="373"/>
    </row>
    <row r="112" spans="1:13" s="3" customFormat="1" ht="32.1" customHeight="1" x14ac:dyDescent="0.15">
      <c r="A112" s="369"/>
      <c r="B112" s="367"/>
      <c r="C112" s="368"/>
      <c r="D112" s="367"/>
      <c r="E112" s="346" t="s">
        <v>9</v>
      </c>
      <c r="F112" s="353" t="s">
        <v>3986</v>
      </c>
      <c r="G112" s="203" t="s">
        <v>98</v>
      </c>
      <c r="H112" s="210"/>
      <c r="I112" s="210"/>
      <c r="J112" s="203" t="s">
        <v>98</v>
      </c>
      <c r="K112" s="192" t="s">
        <v>80</v>
      </c>
      <c r="L112" s="210"/>
      <c r="M112" s="373"/>
    </row>
    <row r="113" spans="1:13" s="3" customFormat="1" ht="32.1" customHeight="1" x14ac:dyDescent="0.15">
      <c r="A113" s="369"/>
      <c r="B113" s="367"/>
      <c r="C113" s="368"/>
      <c r="D113" s="367"/>
      <c r="E113" s="355"/>
      <c r="F113" s="359"/>
      <c r="G113" s="203" t="s">
        <v>9140</v>
      </c>
      <c r="H113" s="210"/>
      <c r="I113" s="210"/>
      <c r="J113" s="203" t="s">
        <v>9140</v>
      </c>
      <c r="K113" s="208"/>
      <c r="L113" s="210"/>
      <c r="M113" s="373"/>
    </row>
    <row r="114" spans="1:13" s="3" customFormat="1" ht="32.1" customHeight="1" x14ac:dyDescent="0.15">
      <c r="A114" s="369"/>
      <c r="B114" s="367"/>
      <c r="C114" s="355"/>
      <c r="D114" s="359"/>
      <c r="E114" s="350" t="s">
        <v>11</v>
      </c>
      <c r="F114" s="308" t="s">
        <v>5536</v>
      </c>
      <c r="G114" s="203" t="s">
        <v>9141</v>
      </c>
      <c r="H114" s="210"/>
      <c r="I114" s="208"/>
      <c r="J114" s="203" t="s">
        <v>9141</v>
      </c>
      <c r="K114" s="203" t="s">
        <v>85</v>
      </c>
      <c r="L114" s="208"/>
      <c r="M114" s="200"/>
    </row>
    <row r="115" spans="1:13" s="3" customFormat="1" ht="56.1" customHeight="1" x14ac:dyDescent="0.15">
      <c r="A115" s="369"/>
      <c r="B115" s="367"/>
      <c r="C115" s="352">
        <v>4</v>
      </c>
      <c r="D115" s="347" t="s">
        <v>3989</v>
      </c>
      <c r="E115" s="346" t="s">
        <v>5</v>
      </c>
      <c r="F115" s="347" t="s">
        <v>3990</v>
      </c>
      <c r="G115" s="203" t="s">
        <v>9142</v>
      </c>
      <c r="H115" s="210"/>
      <c r="I115" s="192" t="s">
        <v>3989</v>
      </c>
      <c r="J115" s="203" t="s">
        <v>9143</v>
      </c>
      <c r="K115" s="192" t="s">
        <v>85</v>
      </c>
      <c r="L115" s="192" t="s">
        <v>17</v>
      </c>
      <c r="M115" s="172" t="s">
        <v>16</v>
      </c>
    </row>
    <row r="116" spans="1:13" s="3" customFormat="1" ht="44.1" customHeight="1" x14ac:dyDescent="0.15">
      <c r="A116" s="369"/>
      <c r="B116" s="367"/>
      <c r="C116" s="358"/>
      <c r="D116" s="361"/>
      <c r="E116" s="368"/>
      <c r="F116" s="361"/>
      <c r="G116" s="203" t="s">
        <v>9144</v>
      </c>
      <c r="H116" s="210"/>
      <c r="I116" s="210"/>
      <c r="J116" s="203" t="s">
        <v>9145</v>
      </c>
      <c r="K116" s="208"/>
      <c r="L116" s="210"/>
      <c r="M116" s="373"/>
    </row>
    <row r="117" spans="1:13" s="3" customFormat="1" ht="68.099999999999994" customHeight="1" x14ac:dyDescent="0.15">
      <c r="A117" s="369"/>
      <c r="B117" s="367"/>
      <c r="C117" s="358"/>
      <c r="D117" s="361"/>
      <c r="E117" s="368"/>
      <c r="F117" s="361"/>
      <c r="G117" s="203" t="s">
        <v>5541</v>
      </c>
      <c r="H117" s="210"/>
      <c r="I117" s="210"/>
      <c r="J117" s="203" t="s">
        <v>9146</v>
      </c>
      <c r="K117" s="192" t="s">
        <v>32</v>
      </c>
      <c r="L117" s="210"/>
      <c r="M117" s="373"/>
    </row>
    <row r="118" spans="1:13" s="3" customFormat="1" ht="44.1" customHeight="1" x14ac:dyDescent="0.15">
      <c r="A118" s="369"/>
      <c r="B118" s="367"/>
      <c r="C118" s="358"/>
      <c r="D118" s="361"/>
      <c r="E118" s="368"/>
      <c r="F118" s="361"/>
      <c r="G118" s="203" t="s">
        <v>9147</v>
      </c>
      <c r="H118" s="210"/>
      <c r="I118" s="210"/>
      <c r="J118" s="203" t="s">
        <v>9148</v>
      </c>
      <c r="K118" s="210"/>
      <c r="L118" s="210"/>
      <c r="M118" s="373"/>
    </row>
    <row r="119" spans="1:13" s="3" customFormat="1" ht="44.1" customHeight="1" x14ac:dyDescent="0.15">
      <c r="A119" s="369"/>
      <c r="B119" s="367"/>
      <c r="C119" s="358"/>
      <c r="D119" s="361"/>
      <c r="E119" s="368"/>
      <c r="F119" s="361"/>
      <c r="G119" s="203" t="s">
        <v>8471</v>
      </c>
      <c r="H119" s="210"/>
      <c r="I119" s="210"/>
      <c r="J119" s="203" t="s">
        <v>9149</v>
      </c>
      <c r="K119" s="208"/>
      <c r="L119" s="210"/>
      <c r="M119" s="373"/>
    </row>
    <row r="120" spans="1:13" s="3" customFormat="1" ht="68.099999999999994" customHeight="1" x14ac:dyDescent="0.15">
      <c r="A120" s="369"/>
      <c r="B120" s="367"/>
      <c r="C120" s="355"/>
      <c r="D120" s="348"/>
      <c r="E120" s="355"/>
      <c r="F120" s="348"/>
      <c r="G120" s="203" t="s">
        <v>5547</v>
      </c>
      <c r="H120" s="210"/>
      <c r="I120" s="208"/>
      <c r="J120" s="203" t="s">
        <v>6972</v>
      </c>
      <c r="K120" s="203" t="s">
        <v>76</v>
      </c>
      <c r="L120" s="208"/>
      <c r="M120" s="200"/>
    </row>
    <row r="121" spans="1:13" s="3" customFormat="1" ht="56.1" customHeight="1" x14ac:dyDescent="0.15">
      <c r="A121" s="369"/>
      <c r="B121" s="361"/>
      <c r="C121" s="352">
        <v>5</v>
      </c>
      <c r="D121" s="347" t="s">
        <v>3994</v>
      </c>
      <c r="E121" s="346" t="s">
        <v>5</v>
      </c>
      <c r="F121" s="347" t="s">
        <v>3995</v>
      </c>
      <c r="G121" s="203" t="s">
        <v>5549</v>
      </c>
      <c r="H121" s="210"/>
      <c r="I121" s="192" t="s">
        <v>3994</v>
      </c>
      <c r="J121" s="203" t="s">
        <v>9150</v>
      </c>
      <c r="K121" s="192" t="s">
        <v>85</v>
      </c>
      <c r="L121" s="192" t="s">
        <v>17</v>
      </c>
      <c r="M121" s="172" t="s">
        <v>16</v>
      </c>
    </row>
    <row r="122" spans="1:13" s="3" customFormat="1" ht="44.1" customHeight="1" x14ac:dyDescent="0.15">
      <c r="A122" s="369"/>
      <c r="B122" s="361"/>
      <c r="C122" s="358"/>
      <c r="D122" s="361"/>
      <c r="E122" s="368"/>
      <c r="F122" s="361"/>
      <c r="G122" s="203" t="s">
        <v>9151</v>
      </c>
      <c r="H122" s="210"/>
      <c r="I122" s="210"/>
      <c r="J122" s="203" t="s">
        <v>5560</v>
      </c>
      <c r="K122" s="210"/>
      <c r="L122" s="210"/>
      <c r="M122" s="373"/>
    </row>
    <row r="123" spans="1:13" s="3" customFormat="1" ht="44.1" customHeight="1" x14ac:dyDescent="0.15">
      <c r="A123" s="369"/>
      <c r="B123" s="361"/>
      <c r="C123" s="358"/>
      <c r="D123" s="361"/>
      <c r="E123" s="355"/>
      <c r="F123" s="348"/>
      <c r="G123" s="203" t="s">
        <v>9152</v>
      </c>
      <c r="H123" s="210"/>
      <c r="I123" s="210"/>
      <c r="J123" s="203" t="s">
        <v>9153</v>
      </c>
      <c r="K123" s="208"/>
      <c r="L123" s="210"/>
      <c r="M123" s="373"/>
    </row>
    <row r="124" spans="1:13" s="3" customFormat="1" ht="44.1" customHeight="1" x14ac:dyDescent="0.15">
      <c r="A124" s="369"/>
      <c r="B124" s="361"/>
      <c r="C124" s="355"/>
      <c r="D124" s="359"/>
      <c r="E124" s="346" t="s">
        <v>7</v>
      </c>
      <c r="F124" s="216" t="s">
        <v>5558</v>
      </c>
      <c r="G124" s="203" t="s">
        <v>5561</v>
      </c>
      <c r="H124" s="210"/>
      <c r="I124" s="208"/>
      <c r="J124" s="203" t="s">
        <v>5562</v>
      </c>
      <c r="K124" s="203" t="s">
        <v>32</v>
      </c>
      <c r="L124" s="208"/>
      <c r="M124" s="200"/>
    </row>
    <row r="125" spans="1:13" s="3" customFormat="1" ht="44.1" customHeight="1" x14ac:dyDescent="0.15">
      <c r="A125" s="369"/>
      <c r="B125" s="361"/>
      <c r="C125" s="352">
        <v>7</v>
      </c>
      <c r="D125" s="347" t="s">
        <v>404</v>
      </c>
      <c r="E125" s="346"/>
      <c r="F125" s="347" t="s">
        <v>2764</v>
      </c>
      <c r="G125" s="203" t="s">
        <v>4004</v>
      </c>
      <c r="H125" s="210"/>
      <c r="I125" s="192" t="s">
        <v>404</v>
      </c>
      <c r="J125" s="203" t="s">
        <v>9154</v>
      </c>
      <c r="K125" s="310" t="s">
        <v>85</v>
      </c>
      <c r="L125" s="192" t="s">
        <v>17</v>
      </c>
      <c r="M125" s="172" t="s">
        <v>16</v>
      </c>
    </row>
    <row r="126" spans="1:13" s="3" customFormat="1" ht="44.1" customHeight="1" x14ac:dyDescent="0.15">
      <c r="A126" s="369"/>
      <c r="B126" s="361"/>
      <c r="C126" s="358"/>
      <c r="D126" s="361"/>
      <c r="E126" s="368"/>
      <c r="F126" s="361"/>
      <c r="G126" s="203" t="s">
        <v>4007</v>
      </c>
      <c r="H126" s="210"/>
      <c r="I126" s="210"/>
      <c r="J126" s="203" t="s">
        <v>9155</v>
      </c>
      <c r="K126" s="356"/>
      <c r="L126" s="210"/>
      <c r="M126" s="373"/>
    </row>
    <row r="127" spans="1:13" s="3" customFormat="1" ht="44.1" customHeight="1" x14ac:dyDescent="0.15">
      <c r="A127" s="374"/>
      <c r="B127" s="348"/>
      <c r="C127" s="371"/>
      <c r="D127" s="348"/>
      <c r="E127" s="355"/>
      <c r="F127" s="348"/>
      <c r="G127" s="203" t="s">
        <v>2765</v>
      </c>
      <c r="H127" s="208"/>
      <c r="I127" s="208"/>
      <c r="J127" s="203" t="s">
        <v>9156</v>
      </c>
      <c r="K127" s="354" t="s">
        <v>83</v>
      </c>
      <c r="L127" s="356"/>
      <c r="M127" s="200"/>
    </row>
    <row r="128" spans="1:13" s="3" customFormat="1" ht="32.1" customHeight="1" x14ac:dyDescent="0.15">
      <c r="A128" s="366">
        <v>53</v>
      </c>
      <c r="B128" s="347" t="s">
        <v>2769</v>
      </c>
      <c r="C128" s="352">
        <v>1</v>
      </c>
      <c r="D128" s="347" t="s">
        <v>2769</v>
      </c>
      <c r="E128" s="346" t="s">
        <v>5</v>
      </c>
      <c r="F128" s="347" t="s">
        <v>2770</v>
      </c>
      <c r="G128" s="203" t="s">
        <v>9157</v>
      </c>
      <c r="H128" s="192" t="s">
        <v>2769</v>
      </c>
      <c r="I128" s="192" t="s">
        <v>2769</v>
      </c>
      <c r="J128" s="203" t="s">
        <v>9157</v>
      </c>
      <c r="K128" s="354" t="s">
        <v>32</v>
      </c>
      <c r="L128" s="192" t="s">
        <v>17</v>
      </c>
      <c r="M128" s="172" t="s">
        <v>16</v>
      </c>
    </row>
    <row r="129" spans="1:13" s="3" customFormat="1" ht="44.1" customHeight="1" x14ac:dyDescent="0.15">
      <c r="A129" s="369"/>
      <c r="B129" s="361"/>
      <c r="C129" s="371"/>
      <c r="D129" s="348"/>
      <c r="E129" s="355"/>
      <c r="F129" s="348"/>
      <c r="G129" s="203" t="s">
        <v>9158</v>
      </c>
      <c r="H129" s="210"/>
      <c r="I129" s="208"/>
      <c r="J129" s="203" t="s">
        <v>9159</v>
      </c>
      <c r="K129" s="354" t="s">
        <v>83</v>
      </c>
      <c r="L129" s="356"/>
      <c r="M129" s="200"/>
    </row>
    <row r="130" spans="1:13" ht="32.1" customHeight="1" x14ac:dyDescent="0.15">
      <c r="A130" s="369"/>
      <c r="B130" s="361"/>
      <c r="C130" s="352">
        <v>2</v>
      </c>
      <c r="D130" s="347" t="s">
        <v>2777</v>
      </c>
      <c r="E130" s="350" t="s">
        <v>6</v>
      </c>
      <c r="F130" s="216" t="s">
        <v>5566</v>
      </c>
      <c r="G130" s="203" t="s">
        <v>102</v>
      </c>
      <c r="H130" s="210"/>
      <c r="I130" s="192" t="s">
        <v>2777</v>
      </c>
      <c r="J130" s="600" t="s">
        <v>9160</v>
      </c>
      <c r="K130" s="354" t="s">
        <v>83</v>
      </c>
      <c r="L130" s="192" t="s">
        <v>17</v>
      </c>
      <c r="M130" s="172" t="s">
        <v>16</v>
      </c>
    </row>
    <row r="131" spans="1:13" ht="56.1" customHeight="1" x14ac:dyDescent="0.15">
      <c r="A131" s="369"/>
      <c r="B131" s="361"/>
      <c r="C131" s="371"/>
      <c r="D131" s="348"/>
      <c r="E131" s="350" t="s">
        <v>7</v>
      </c>
      <c r="F131" s="216" t="s">
        <v>2778</v>
      </c>
      <c r="G131" s="203" t="s">
        <v>2779</v>
      </c>
      <c r="H131" s="210"/>
      <c r="I131" s="208"/>
      <c r="J131" s="203" t="s">
        <v>5102</v>
      </c>
      <c r="K131" s="354" t="s">
        <v>85</v>
      </c>
      <c r="L131" s="356"/>
      <c r="M131" s="200"/>
    </row>
    <row r="132" spans="1:13" ht="32.1" customHeight="1" x14ac:dyDescent="0.15">
      <c r="A132" s="369"/>
      <c r="B132" s="361"/>
      <c r="C132" s="352">
        <v>3</v>
      </c>
      <c r="D132" s="347" t="s">
        <v>406</v>
      </c>
      <c r="E132" s="346" t="s">
        <v>5</v>
      </c>
      <c r="F132" s="347" t="s">
        <v>2781</v>
      </c>
      <c r="G132" s="203" t="s">
        <v>3257</v>
      </c>
      <c r="H132" s="210"/>
      <c r="I132" s="192" t="s">
        <v>406</v>
      </c>
      <c r="J132" s="203" t="s">
        <v>3258</v>
      </c>
      <c r="K132" s="354" t="s">
        <v>85</v>
      </c>
      <c r="L132" s="192" t="s">
        <v>17</v>
      </c>
      <c r="M132" s="172" t="s">
        <v>16</v>
      </c>
    </row>
    <row r="133" spans="1:13" ht="32.1" customHeight="1" x14ac:dyDescent="0.15">
      <c r="A133" s="369"/>
      <c r="B133" s="361"/>
      <c r="C133" s="358"/>
      <c r="D133" s="361"/>
      <c r="E133" s="368"/>
      <c r="F133" s="361"/>
      <c r="G133" s="203" t="s">
        <v>103</v>
      </c>
      <c r="H133" s="210"/>
      <c r="I133" s="210"/>
      <c r="J133" s="203" t="s">
        <v>9161</v>
      </c>
      <c r="K133" s="310" t="s">
        <v>83</v>
      </c>
      <c r="L133" s="309"/>
      <c r="M133" s="373"/>
    </row>
    <row r="134" spans="1:13" ht="32.1" customHeight="1" x14ac:dyDescent="0.15">
      <c r="A134" s="369"/>
      <c r="B134" s="361"/>
      <c r="C134" s="358"/>
      <c r="D134" s="361"/>
      <c r="E134" s="368"/>
      <c r="F134" s="361"/>
      <c r="G134" s="203" t="s">
        <v>319</v>
      </c>
      <c r="H134" s="210"/>
      <c r="I134" s="210"/>
      <c r="J134" s="203" t="s">
        <v>407</v>
      </c>
      <c r="K134" s="309"/>
      <c r="L134" s="309"/>
      <c r="M134" s="373"/>
    </row>
    <row r="135" spans="1:13" s="3" customFormat="1" ht="44.1" customHeight="1" x14ac:dyDescent="0.15">
      <c r="A135" s="369"/>
      <c r="B135" s="361"/>
      <c r="C135" s="358"/>
      <c r="D135" s="361"/>
      <c r="E135" s="368"/>
      <c r="F135" s="361"/>
      <c r="G135" s="203" t="s">
        <v>8498</v>
      </c>
      <c r="H135" s="210"/>
      <c r="I135" s="210"/>
      <c r="J135" s="203" t="s">
        <v>7361</v>
      </c>
      <c r="K135" s="309"/>
      <c r="L135" s="309"/>
      <c r="M135" s="373"/>
    </row>
    <row r="136" spans="1:13" s="3" customFormat="1" ht="44.1" customHeight="1" x14ac:dyDescent="0.15">
      <c r="A136" s="369"/>
      <c r="B136" s="361"/>
      <c r="C136" s="358"/>
      <c r="D136" s="361"/>
      <c r="E136" s="368"/>
      <c r="F136" s="361"/>
      <c r="G136" s="203" t="s">
        <v>9162</v>
      </c>
      <c r="H136" s="210"/>
      <c r="I136" s="210"/>
      <c r="J136" s="203" t="s">
        <v>9162</v>
      </c>
      <c r="K136" s="356"/>
      <c r="L136" s="309"/>
      <c r="M136" s="373"/>
    </row>
    <row r="137" spans="1:13" s="3" customFormat="1" ht="68.099999999999994" customHeight="1" x14ac:dyDescent="0.15">
      <c r="A137" s="369"/>
      <c r="B137" s="361"/>
      <c r="C137" s="358"/>
      <c r="D137" s="361"/>
      <c r="E137" s="368"/>
      <c r="F137" s="361"/>
      <c r="G137" s="203" t="s">
        <v>2782</v>
      </c>
      <c r="H137" s="210"/>
      <c r="I137" s="210"/>
      <c r="J137" s="203" t="s">
        <v>2782</v>
      </c>
      <c r="K137" s="310" t="s">
        <v>2784</v>
      </c>
      <c r="L137" s="309"/>
      <c r="M137" s="373"/>
    </row>
    <row r="138" spans="1:13" s="3" customFormat="1" ht="32.1" customHeight="1" x14ac:dyDescent="0.15">
      <c r="A138" s="369"/>
      <c r="B138" s="361"/>
      <c r="C138" s="358"/>
      <c r="D138" s="361"/>
      <c r="E138" s="368"/>
      <c r="F138" s="361"/>
      <c r="G138" s="203" t="s">
        <v>2785</v>
      </c>
      <c r="H138" s="210"/>
      <c r="I138" s="210"/>
      <c r="J138" s="203" t="s">
        <v>2785</v>
      </c>
      <c r="K138" s="356"/>
      <c r="L138" s="309"/>
      <c r="M138" s="373"/>
    </row>
    <row r="139" spans="1:13" s="3" customFormat="1" ht="44.1" customHeight="1" x14ac:dyDescent="0.15">
      <c r="A139" s="369"/>
      <c r="B139" s="361"/>
      <c r="C139" s="358"/>
      <c r="D139" s="361"/>
      <c r="E139" s="355"/>
      <c r="F139" s="348"/>
      <c r="G139" s="203" t="s">
        <v>9163</v>
      </c>
      <c r="H139" s="210"/>
      <c r="I139" s="210"/>
      <c r="J139" s="203" t="s">
        <v>6978</v>
      </c>
      <c r="K139" s="354" t="s">
        <v>80</v>
      </c>
      <c r="L139" s="309"/>
      <c r="M139" s="373"/>
    </row>
    <row r="140" spans="1:13" s="3" customFormat="1" ht="32.1" customHeight="1" x14ac:dyDescent="0.15">
      <c r="A140" s="369"/>
      <c r="B140" s="361"/>
      <c r="C140" s="358"/>
      <c r="D140" s="361"/>
      <c r="E140" s="350" t="s">
        <v>6</v>
      </c>
      <c r="F140" s="216" t="s">
        <v>4075</v>
      </c>
      <c r="G140" s="203" t="s">
        <v>4076</v>
      </c>
      <c r="H140" s="210"/>
      <c r="I140" s="210"/>
      <c r="J140" s="203" t="s">
        <v>9164</v>
      </c>
      <c r="K140" s="354" t="s">
        <v>85</v>
      </c>
      <c r="L140" s="309"/>
      <c r="M140" s="373"/>
    </row>
    <row r="141" spans="1:13" s="3" customFormat="1" ht="44.1" customHeight="1" x14ac:dyDescent="0.15">
      <c r="A141" s="369"/>
      <c r="B141" s="361"/>
      <c r="C141" s="358"/>
      <c r="D141" s="361"/>
      <c r="E141" s="346" t="s">
        <v>7</v>
      </c>
      <c r="F141" s="347" t="s">
        <v>4083</v>
      </c>
      <c r="G141" s="203" t="s">
        <v>4084</v>
      </c>
      <c r="H141" s="210"/>
      <c r="I141" s="210"/>
      <c r="J141" s="203" t="s">
        <v>9165</v>
      </c>
      <c r="K141" s="310" t="s">
        <v>85</v>
      </c>
      <c r="L141" s="309"/>
      <c r="M141" s="373"/>
    </row>
    <row r="142" spans="1:13" s="3" customFormat="1" ht="44.1" customHeight="1" x14ac:dyDescent="0.15">
      <c r="A142" s="369"/>
      <c r="B142" s="361"/>
      <c r="C142" s="358"/>
      <c r="D142" s="361"/>
      <c r="E142" s="368"/>
      <c r="F142" s="361"/>
      <c r="G142" s="203" t="s">
        <v>9166</v>
      </c>
      <c r="H142" s="210"/>
      <c r="I142" s="210"/>
      <c r="J142" s="203" t="s">
        <v>9167</v>
      </c>
      <c r="K142" s="356"/>
      <c r="L142" s="309"/>
      <c r="M142" s="373"/>
    </row>
    <row r="143" spans="1:13" s="3" customFormat="1" ht="44.1" customHeight="1" x14ac:dyDescent="0.15">
      <c r="A143" s="369"/>
      <c r="B143" s="361"/>
      <c r="C143" s="358"/>
      <c r="D143" s="361"/>
      <c r="E143" s="355"/>
      <c r="F143" s="348"/>
      <c r="G143" s="203" t="s">
        <v>4088</v>
      </c>
      <c r="H143" s="210"/>
      <c r="I143" s="210"/>
      <c r="J143" s="203" t="s">
        <v>5572</v>
      </c>
      <c r="K143" s="354" t="s">
        <v>83</v>
      </c>
      <c r="L143" s="309"/>
      <c r="M143" s="373"/>
    </row>
    <row r="144" spans="1:13" s="3" customFormat="1" ht="56.1" customHeight="1" x14ac:dyDescent="0.15">
      <c r="A144" s="369"/>
      <c r="B144" s="361"/>
      <c r="C144" s="358"/>
      <c r="D144" s="361"/>
      <c r="E144" s="346" t="s">
        <v>8</v>
      </c>
      <c r="F144" s="347" t="s">
        <v>2787</v>
      </c>
      <c r="G144" s="203" t="s">
        <v>2788</v>
      </c>
      <c r="H144" s="210"/>
      <c r="I144" s="210"/>
      <c r="J144" s="203" t="s">
        <v>9168</v>
      </c>
      <c r="K144" s="354" t="s">
        <v>85</v>
      </c>
      <c r="L144" s="309"/>
      <c r="M144" s="373"/>
    </row>
    <row r="145" spans="1:13" s="3" customFormat="1" ht="56.1" customHeight="1" x14ac:dyDescent="0.15">
      <c r="A145" s="369"/>
      <c r="B145" s="361"/>
      <c r="C145" s="358"/>
      <c r="D145" s="361"/>
      <c r="E145" s="355"/>
      <c r="F145" s="348"/>
      <c r="G145" s="203" t="s">
        <v>2790</v>
      </c>
      <c r="H145" s="210"/>
      <c r="I145" s="210"/>
      <c r="J145" s="203" t="s">
        <v>2791</v>
      </c>
      <c r="K145" s="354" t="s">
        <v>83</v>
      </c>
      <c r="L145" s="309"/>
      <c r="M145" s="373"/>
    </row>
    <row r="146" spans="1:13" s="3" customFormat="1" ht="56.1" customHeight="1" x14ac:dyDescent="0.15">
      <c r="A146" s="369"/>
      <c r="B146" s="361"/>
      <c r="C146" s="358"/>
      <c r="D146" s="361"/>
      <c r="E146" s="346" t="s">
        <v>9</v>
      </c>
      <c r="F146" s="347" t="s">
        <v>2792</v>
      </c>
      <c r="G146" s="203" t="s">
        <v>2795</v>
      </c>
      <c r="H146" s="210"/>
      <c r="I146" s="210"/>
      <c r="J146" s="203" t="s">
        <v>9169</v>
      </c>
      <c r="K146" s="310" t="s">
        <v>85</v>
      </c>
      <c r="L146" s="309"/>
      <c r="M146" s="373"/>
    </row>
    <row r="147" spans="1:13" s="3" customFormat="1" ht="44.1" customHeight="1" x14ac:dyDescent="0.15">
      <c r="A147" s="369"/>
      <c r="B147" s="361"/>
      <c r="C147" s="358"/>
      <c r="D147" s="361"/>
      <c r="E147" s="355"/>
      <c r="F147" s="348"/>
      <c r="G147" s="203" t="s">
        <v>2799</v>
      </c>
      <c r="H147" s="210"/>
      <c r="I147" s="210"/>
      <c r="J147" s="203" t="s">
        <v>2800</v>
      </c>
      <c r="K147" s="356"/>
      <c r="L147" s="309"/>
      <c r="M147" s="373"/>
    </row>
    <row r="148" spans="1:13" s="3" customFormat="1" ht="44.1" customHeight="1" x14ac:dyDescent="0.15">
      <c r="A148" s="369"/>
      <c r="B148" s="361"/>
      <c r="C148" s="358"/>
      <c r="D148" s="361"/>
      <c r="E148" s="346" t="s">
        <v>11</v>
      </c>
      <c r="F148" s="347" t="s">
        <v>2801</v>
      </c>
      <c r="G148" s="203" t="s">
        <v>2802</v>
      </c>
      <c r="H148" s="210"/>
      <c r="I148" s="210"/>
      <c r="J148" s="203" t="s">
        <v>9170</v>
      </c>
      <c r="K148" s="310" t="s">
        <v>85</v>
      </c>
      <c r="L148" s="309"/>
      <c r="M148" s="373"/>
    </row>
    <row r="149" spans="1:13" s="3" customFormat="1" ht="44.1" customHeight="1" x14ac:dyDescent="0.15">
      <c r="A149" s="369"/>
      <c r="B149" s="361"/>
      <c r="C149" s="358"/>
      <c r="D149" s="361"/>
      <c r="E149" s="368"/>
      <c r="F149" s="361"/>
      <c r="G149" s="203" t="s">
        <v>2803</v>
      </c>
      <c r="H149" s="210"/>
      <c r="I149" s="210"/>
      <c r="J149" s="203" t="s">
        <v>2804</v>
      </c>
      <c r="K149" s="309"/>
      <c r="L149" s="309"/>
      <c r="M149" s="373"/>
    </row>
    <row r="150" spans="1:13" s="3" customFormat="1" ht="56.1" customHeight="1" x14ac:dyDescent="0.15">
      <c r="A150" s="369"/>
      <c r="B150" s="361"/>
      <c r="C150" s="358"/>
      <c r="D150" s="361"/>
      <c r="E150" s="368"/>
      <c r="F150" s="361"/>
      <c r="G150" s="203" t="s">
        <v>9171</v>
      </c>
      <c r="H150" s="210"/>
      <c r="I150" s="210"/>
      <c r="J150" s="203" t="s">
        <v>9172</v>
      </c>
      <c r="K150" s="356"/>
      <c r="L150" s="309"/>
      <c r="M150" s="373"/>
    </row>
    <row r="151" spans="1:13" ht="68.099999999999994" customHeight="1" x14ac:dyDescent="0.15">
      <c r="A151" s="369"/>
      <c r="B151" s="361"/>
      <c r="C151" s="358"/>
      <c r="D151" s="361"/>
      <c r="E151" s="368"/>
      <c r="F151" s="361"/>
      <c r="G151" s="203" t="s">
        <v>2807</v>
      </c>
      <c r="H151" s="210"/>
      <c r="I151" s="210"/>
      <c r="J151" s="203" t="s">
        <v>2808</v>
      </c>
      <c r="K151" s="310" t="s">
        <v>2809</v>
      </c>
      <c r="L151" s="309"/>
      <c r="M151" s="373"/>
    </row>
    <row r="152" spans="1:13" ht="44.1" customHeight="1" x14ac:dyDescent="0.15">
      <c r="A152" s="369"/>
      <c r="B152" s="361"/>
      <c r="C152" s="358"/>
      <c r="D152" s="361"/>
      <c r="E152" s="355"/>
      <c r="F152" s="348"/>
      <c r="G152" s="600" t="s">
        <v>9173</v>
      </c>
      <c r="H152" s="210"/>
      <c r="I152" s="210"/>
      <c r="J152" s="600" t="s">
        <v>9173</v>
      </c>
      <c r="K152" s="356"/>
      <c r="L152" s="309"/>
      <c r="M152" s="373"/>
    </row>
    <row r="153" spans="1:13" s="3" customFormat="1" ht="44.1" customHeight="1" x14ac:dyDescent="0.15">
      <c r="A153" s="369"/>
      <c r="B153" s="361"/>
      <c r="C153" s="358"/>
      <c r="D153" s="361"/>
      <c r="E153" s="350" t="s">
        <v>12</v>
      </c>
      <c r="F153" s="216" t="s">
        <v>2810</v>
      </c>
      <c r="G153" s="203" t="s">
        <v>2813</v>
      </c>
      <c r="H153" s="210"/>
      <c r="I153" s="210"/>
      <c r="J153" s="203" t="s">
        <v>2814</v>
      </c>
      <c r="K153" s="354" t="s">
        <v>80</v>
      </c>
      <c r="L153" s="309"/>
      <c r="M153" s="373"/>
    </row>
    <row r="154" spans="1:13" s="3" customFormat="1" ht="44.1" customHeight="1" x14ac:dyDescent="0.15">
      <c r="A154" s="369"/>
      <c r="B154" s="361"/>
      <c r="C154" s="358"/>
      <c r="D154" s="361"/>
      <c r="E154" s="346" t="s">
        <v>13</v>
      </c>
      <c r="F154" s="347" t="s">
        <v>2821</v>
      </c>
      <c r="G154" s="203" t="s">
        <v>9174</v>
      </c>
      <c r="H154" s="210"/>
      <c r="I154" s="210"/>
      <c r="J154" s="203" t="s">
        <v>9175</v>
      </c>
      <c r="K154" s="354" t="s">
        <v>85</v>
      </c>
      <c r="L154" s="309"/>
      <c r="M154" s="373"/>
    </row>
    <row r="155" spans="1:13" ht="56.1" customHeight="1" x14ac:dyDescent="0.15">
      <c r="A155" s="369"/>
      <c r="B155" s="361"/>
      <c r="C155" s="358"/>
      <c r="D155" s="361"/>
      <c r="E155" s="355"/>
      <c r="F155" s="348"/>
      <c r="G155" s="203" t="s">
        <v>2841</v>
      </c>
      <c r="H155" s="210"/>
      <c r="I155" s="210"/>
      <c r="J155" s="203" t="s">
        <v>2841</v>
      </c>
      <c r="K155" s="354" t="s">
        <v>379</v>
      </c>
      <c r="L155" s="309"/>
      <c r="M155" s="373"/>
    </row>
    <row r="156" spans="1:13" s="3" customFormat="1" ht="32.1" customHeight="1" x14ac:dyDescent="0.15">
      <c r="A156" s="369"/>
      <c r="B156" s="361"/>
      <c r="C156" s="358"/>
      <c r="D156" s="361"/>
      <c r="E156" s="346" t="s">
        <v>14</v>
      </c>
      <c r="F156" s="347" t="s">
        <v>4137</v>
      </c>
      <c r="G156" s="203" t="s">
        <v>9176</v>
      </c>
      <c r="H156" s="210"/>
      <c r="I156" s="210"/>
      <c r="J156" s="203" t="s">
        <v>9176</v>
      </c>
      <c r="K156" s="310" t="s">
        <v>85</v>
      </c>
      <c r="L156" s="309"/>
      <c r="M156" s="373"/>
    </row>
    <row r="157" spans="1:13" s="3" customFormat="1" ht="44.1" customHeight="1" x14ac:dyDescent="0.15">
      <c r="A157" s="369"/>
      <c r="B157" s="361"/>
      <c r="C157" s="358"/>
      <c r="D157" s="361"/>
      <c r="E157" s="355"/>
      <c r="F157" s="348"/>
      <c r="G157" s="203" t="s">
        <v>4140</v>
      </c>
      <c r="H157" s="210"/>
      <c r="I157" s="210"/>
      <c r="J157" s="203" t="s">
        <v>9177</v>
      </c>
      <c r="K157" s="309"/>
      <c r="L157" s="309"/>
      <c r="M157" s="373"/>
    </row>
    <row r="158" spans="1:13" s="3" customFormat="1" ht="44.1" customHeight="1" x14ac:dyDescent="0.15">
      <c r="A158" s="369"/>
      <c r="B158" s="361"/>
      <c r="C158" s="358"/>
      <c r="D158" s="361"/>
      <c r="E158" s="350" t="s">
        <v>20</v>
      </c>
      <c r="F158" s="216" t="s">
        <v>2843</v>
      </c>
      <c r="G158" s="203" t="s">
        <v>2844</v>
      </c>
      <c r="H158" s="210"/>
      <c r="I158" s="210"/>
      <c r="J158" s="203" t="s">
        <v>5587</v>
      </c>
      <c r="K158" s="356"/>
      <c r="L158" s="309"/>
      <c r="M158" s="373"/>
    </row>
    <row r="159" spans="1:13" s="3" customFormat="1" ht="44.1" customHeight="1" x14ac:dyDescent="0.15">
      <c r="A159" s="369"/>
      <c r="B159" s="361"/>
      <c r="C159" s="358"/>
      <c r="D159" s="361"/>
      <c r="E159" s="350" t="s">
        <v>24</v>
      </c>
      <c r="F159" s="216" t="s">
        <v>104</v>
      </c>
      <c r="G159" s="203" t="s">
        <v>2845</v>
      </c>
      <c r="H159" s="210"/>
      <c r="I159" s="210"/>
      <c r="J159" s="203" t="s">
        <v>9178</v>
      </c>
      <c r="K159" s="310" t="s">
        <v>85</v>
      </c>
      <c r="L159" s="309"/>
      <c r="M159" s="373"/>
    </row>
    <row r="160" spans="1:13" s="3" customFormat="1" ht="44.1" customHeight="1" x14ac:dyDescent="0.15">
      <c r="A160" s="374"/>
      <c r="B160" s="348"/>
      <c r="C160" s="371"/>
      <c r="D160" s="348"/>
      <c r="E160" s="350" t="s">
        <v>25</v>
      </c>
      <c r="F160" s="216" t="s">
        <v>105</v>
      </c>
      <c r="G160" s="203" t="s">
        <v>2847</v>
      </c>
      <c r="H160" s="208"/>
      <c r="I160" s="208"/>
      <c r="J160" s="203" t="s">
        <v>6701</v>
      </c>
      <c r="K160" s="356"/>
      <c r="L160" s="356"/>
      <c r="M160" s="200"/>
    </row>
    <row r="161" spans="1:13" s="3" customFormat="1" ht="32.1" customHeight="1" x14ac:dyDescent="0.15">
      <c r="A161" s="366">
        <v>54</v>
      </c>
      <c r="B161" s="347" t="s">
        <v>411</v>
      </c>
      <c r="C161" s="352">
        <v>1</v>
      </c>
      <c r="D161" s="347" t="s">
        <v>412</v>
      </c>
      <c r="E161" s="346" t="s">
        <v>5</v>
      </c>
      <c r="F161" s="347" t="s">
        <v>2853</v>
      </c>
      <c r="G161" s="203" t="s">
        <v>9179</v>
      </c>
      <c r="H161" s="192" t="s">
        <v>411</v>
      </c>
      <c r="I161" s="192" t="s">
        <v>412</v>
      </c>
      <c r="J161" s="203" t="s">
        <v>9180</v>
      </c>
      <c r="K161" s="192" t="s">
        <v>85</v>
      </c>
      <c r="L161" s="192" t="s">
        <v>17</v>
      </c>
      <c r="M161" s="172" t="s">
        <v>16</v>
      </c>
    </row>
    <row r="162" spans="1:13" s="3" customFormat="1" ht="32.1" customHeight="1" x14ac:dyDescent="0.15">
      <c r="A162" s="369"/>
      <c r="B162" s="361"/>
      <c r="C162" s="358"/>
      <c r="D162" s="361"/>
      <c r="E162" s="368"/>
      <c r="F162" s="361"/>
      <c r="G162" s="203" t="s">
        <v>9181</v>
      </c>
      <c r="H162" s="210"/>
      <c r="I162" s="210"/>
      <c r="J162" s="203" t="s">
        <v>9182</v>
      </c>
      <c r="K162" s="210"/>
      <c r="L162" s="210"/>
      <c r="M162" s="373"/>
    </row>
    <row r="163" spans="1:13" s="3" customFormat="1" ht="32.1" customHeight="1" x14ac:dyDescent="0.15">
      <c r="A163" s="369"/>
      <c r="B163" s="361"/>
      <c r="C163" s="358"/>
      <c r="D163" s="361"/>
      <c r="E163" s="355"/>
      <c r="F163" s="348"/>
      <c r="G163" s="203" t="s">
        <v>9183</v>
      </c>
      <c r="H163" s="210"/>
      <c r="I163" s="210"/>
      <c r="J163" s="203" t="s">
        <v>6704</v>
      </c>
      <c r="K163" s="210"/>
      <c r="L163" s="210"/>
      <c r="M163" s="373"/>
    </row>
    <row r="164" spans="1:13" s="3" customFormat="1" ht="32.1" customHeight="1" x14ac:dyDescent="0.15">
      <c r="A164" s="369"/>
      <c r="B164" s="361"/>
      <c r="C164" s="358"/>
      <c r="D164" s="361"/>
      <c r="E164" s="350" t="s">
        <v>6</v>
      </c>
      <c r="F164" s="216" t="s">
        <v>2854</v>
      </c>
      <c r="G164" s="203" t="s">
        <v>2855</v>
      </c>
      <c r="H164" s="210"/>
      <c r="I164" s="210"/>
      <c r="J164" s="203" t="s">
        <v>2856</v>
      </c>
      <c r="K164" s="210"/>
      <c r="L164" s="210"/>
      <c r="M164" s="373"/>
    </row>
    <row r="165" spans="1:13" s="3" customFormat="1" ht="32.1" customHeight="1" x14ac:dyDescent="0.15">
      <c r="A165" s="369"/>
      <c r="B165" s="361"/>
      <c r="C165" s="358"/>
      <c r="D165" s="361"/>
      <c r="E165" s="346" t="s">
        <v>7</v>
      </c>
      <c r="F165" s="347" t="s">
        <v>2857</v>
      </c>
      <c r="G165" s="203" t="s">
        <v>107</v>
      </c>
      <c r="H165" s="210"/>
      <c r="I165" s="210"/>
      <c r="J165" s="203" t="s">
        <v>5171</v>
      </c>
      <c r="K165" s="208"/>
      <c r="L165" s="210"/>
      <c r="M165" s="373"/>
    </row>
    <row r="166" spans="1:13" s="3" customFormat="1" ht="56.1" customHeight="1" x14ac:dyDescent="0.15">
      <c r="A166" s="369"/>
      <c r="B166" s="361"/>
      <c r="C166" s="358"/>
      <c r="D166" s="361"/>
      <c r="E166" s="355"/>
      <c r="F166" s="348"/>
      <c r="G166" s="203" t="s">
        <v>2858</v>
      </c>
      <c r="H166" s="210"/>
      <c r="I166" s="210"/>
      <c r="J166" s="203" t="s">
        <v>2859</v>
      </c>
      <c r="K166" s="203" t="s">
        <v>2840</v>
      </c>
      <c r="L166" s="210"/>
      <c r="M166" s="373"/>
    </row>
    <row r="167" spans="1:13" s="3" customFormat="1" ht="32.1" customHeight="1" x14ac:dyDescent="0.15">
      <c r="A167" s="369"/>
      <c r="B167" s="361"/>
      <c r="C167" s="358"/>
      <c r="D167" s="361"/>
      <c r="E167" s="346" t="s">
        <v>8</v>
      </c>
      <c r="F167" s="347" t="s">
        <v>2860</v>
      </c>
      <c r="G167" s="203" t="s">
        <v>9184</v>
      </c>
      <c r="H167" s="210"/>
      <c r="I167" s="210"/>
      <c r="J167" s="203" t="s">
        <v>9185</v>
      </c>
      <c r="K167" s="354" t="s">
        <v>85</v>
      </c>
      <c r="L167" s="309"/>
      <c r="M167" s="373"/>
    </row>
    <row r="168" spans="1:13" s="3" customFormat="1" ht="32.1" customHeight="1" x14ac:dyDescent="0.15">
      <c r="A168" s="369"/>
      <c r="B168" s="361"/>
      <c r="C168" s="358"/>
      <c r="D168" s="361"/>
      <c r="E168" s="355"/>
      <c r="F168" s="348"/>
      <c r="G168" s="203" t="s">
        <v>108</v>
      </c>
      <c r="H168" s="210"/>
      <c r="I168" s="210"/>
      <c r="J168" s="203" t="s">
        <v>2861</v>
      </c>
      <c r="K168" s="354" t="s">
        <v>83</v>
      </c>
      <c r="L168" s="309"/>
      <c r="M168" s="373"/>
    </row>
    <row r="169" spans="1:13" s="3" customFormat="1" ht="44.1" customHeight="1" x14ac:dyDescent="0.15">
      <c r="A169" s="369"/>
      <c r="B169" s="361"/>
      <c r="C169" s="358"/>
      <c r="D169" s="361"/>
      <c r="E169" s="346" t="s">
        <v>12</v>
      </c>
      <c r="F169" s="347" t="s">
        <v>2864</v>
      </c>
      <c r="G169" s="203" t="s">
        <v>9186</v>
      </c>
      <c r="H169" s="210"/>
      <c r="I169" s="210"/>
      <c r="J169" s="203" t="s">
        <v>9187</v>
      </c>
      <c r="K169" s="192" t="s">
        <v>85</v>
      </c>
      <c r="L169" s="210"/>
      <c r="M169" s="373"/>
    </row>
    <row r="170" spans="1:13" s="3" customFormat="1" ht="44.1" customHeight="1" x14ac:dyDescent="0.15">
      <c r="A170" s="369"/>
      <c r="B170" s="361"/>
      <c r="C170" s="358"/>
      <c r="D170" s="361"/>
      <c r="E170" s="355"/>
      <c r="F170" s="348"/>
      <c r="G170" s="203" t="s">
        <v>9188</v>
      </c>
      <c r="H170" s="210"/>
      <c r="I170" s="210"/>
      <c r="J170" s="203" t="s">
        <v>9189</v>
      </c>
      <c r="K170" s="210"/>
      <c r="L170" s="210"/>
      <c r="M170" s="373"/>
    </row>
    <row r="171" spans="1:13" s="3" customFormat="1" ht="44.1" customHeight="1" x14ac:dyDescent="0.15">
      <c r="A171" s="369"/>
      <c r="B171" s="361"/>
      <c r="C171" s="358"/>
      <c r="D171" s="361"/>
      <c r="E171" s="346" t="s">
        <v>13</v>
      </c>
      <c r="F171" s="347" t="s">
        <v>4197</v>
      </c>
      <c r="G171" s="203" t="s">
        <v>9190</v>
      </c>
      <c r="H171" s="210"/>
      <c r="I171" s="210"/>
      <c r="J171" s="203" t="s">
        <v>9191</v>
      </c>
      <c r="K171" s="210"/>
      <c r="L171" s="210"/>
      <c r="M171" s="373"/>
    </row>
    <row r="172" spans="1:13" s="3" customFormat="1" ht="32.1" customHeight="1" x14ac:dyDescent="0.15">
      <c r="A172" s="369"/>
      <c r="B172" s="361"/>
      <c r="C172" s="358"/>
      <c r="D172" s="361"/>
      <c r="E172" s="368"/>
      <c r="F172" s="361"/>
      <c r="G172" s="203" t="s">
        <v>9184</v>
      </c>
      <c r="H172" s="210"/>
      <c r="I172" s="210"/>
      <c r="J172" s="203" t="s">
        <v>9185</v>
      </c>
      <c r="K172" s="309"/>
      <c r="L172" s="210"/>
      <c r="M172" s="373"/>
    </row>
    <row r="173" spans="1:13" s="3" customFormat="1" ht="32.1" customHeight="1" x14ac:dyDescent="0.15">
      <c r="A173" s="369"/>
      <c r="B173" s="361"/>
      <c r="C173" s="358"/>
      <c r="D173" s="361"/>
      <c r="E173" s="368"/>
      <c r="F173" s="361"/>
      <c r="G173" s="203" t="s">
        <v>9192</v>
      </c>
      <c r="H173" s="210"/>
      <c r="I173" s="210"/>
      <c r="J173" s="203" t="s">
        <v>9193</v>
      </c>
      <c r="K173" s="210"/>
      <c r="L173" s="210"/>
      <c r="M173" s="373"/>
    </row>
    <row r="174" spans="1:13" s="3" customFormat="1" ht="44.1" customHeight="1" x14ac:dyDescent="0.15">
      <c r="A174" s="369"/>
      <c r="B174" s="361"/>
      <c r="C174" s="358"/>
      <c r="D174" s="361"/>
      <c r="E174" s="368"/>
      <c r="F174" s="361"/>
      <c r="G174" s="203" t="s">
        <v>8557</v>
      </c>
      <c r="H174" s="210"/>
      <c r="I174" s="210"/>
      <c r="J174" s="203" t="s">
        <v>9194</v>
      </c>
      <c r="K174" s="208"/>
      <c r="L174" s="210"/>
      <c r="M174" s="373"/>
    </row>
    <row r="175" spans="1:13" ht="44.1" customHeight="1" x14ac:dyDescent="0.15">
      <c r="A175" s="369"/>
      <c r="B175" s="361"/>
      <c r="C175" s="358"/>
      <c r="D175" s="361"/>
      <c r="E175" s="368"/>
      <c r="F175" s="361"/>
      <c r="G175" s="203" t="s">
        <v>5178</v>
      </c>
      <c r="H175" s="210"/>
      <c r="I175" s="210"/>
      <c r="J175" s="203" t="s">
        <v>526</v>
      </c>
      <c r="K175" s="203" t="s">
        <v>83</v>
      </c>
      <c r="L175" s="210"/>
      <c r="M175" s="373"/>
    </row>
    <row r="176" spans="1:13" ht="44.1" customHeight="1" x14ac:dyDescent="0.15">
      <c r="A176" s="369"/>
      <c r="B176" s="361"/>
      <c r="C176" s="358"/>
      <c r="D176" s="361"/>
      <c r="E176" s="355"/>
      <c r="F176" s="348"/>
      <c r="G176" s="203" t="s">
        <v>9195</v>
      </c>
      <c r="H176" s="210"/>
      <c r="I176" s="210"/>
      <c r="J176" s="203" t="s">
        <v>9196</v>
      </c>
      <c r="K176" s="203" t="s">
        <v>32</v>
      </c>
      <c r="L176" s="210"/>
      <c r="M176" s="373"/>
    </row>
    <row r="177" spans="1:13" ht="44.1" customHeight="1" x14ac:dyDescent="0.15">
      <c r="A177" s="369"/>
      <c r="B177" s="361"/>
      <c r="C177" s="358"/>
      <c r="D177" s="361"/>
      <c r="E177" s="350" t="s">
        <v>20</v>
      </c>
      <c r="F177" s="216" t="s">
        <v>2866</v>
      </c>
      <c r="G177" s="203" t="s">
        <v>2867</v>
      </c>
      <c r="H177" s="210"/>
      <c r="I177" s="210"/>
      <c r="J177" s="203" t="s">
        <v>9197</v>
      </c>
      <c r="K177" s="203" t="s">
        <v>32</v>
      </c>
      <c r="L177" s="210"/>
      <c r="M177" s="373"/>
    </row>
    <row r="178" spans="1:13" ht="56.1" customHeight="1" x14ac:dyDescent="0.15">
      <c r="A178" s="369"/>
      <c r="B178" s="361"/>
      <c r="C178" s="358"/>
      <c r="D178" s="361"/>
      <c r="E178" s="346" t="s">
        <v>24</v>
      </c>
      <c r="F178" s="347" t="s">
        <v>26</v>
      </c>
      <c r="G178" s="203" t="s">
        <v>2871</v>
      </c>
      <c r="H178" s="210"/>
      <c r="I178" s="210"/>
      <c r="J178" s="203" t="s">
        <v>9198</v>
      </c>
      <c r="K178" s="601" t="s">
        <v>2840</v>
      </c>
      <c r="L178" s="309"/>
      <c r="M178" s="373"/>
    </row>
    <row r="179" spans="1:13" ht="68.099999999999994" customHeight="1" x14ac:dyDescent="0.15">
      <c r="A179" s="369"/>
      <c r="B179" s="361"/>
      <c r="C179" s="358"/>
      <c r="D179" s="361"/>
      <c r="E179" s="355"/>
      <c r="F179" s="348"/>
      <c r="G179" s="203" t="s">
        <v>280</v>
      </c>
      <c r="H179" s="210"/>
      <c r="I179" s="210"/>
      <c r="J179" s="203" t="s">
        <v>9199</v>
      </c>
      <c r="K179" s="356"/>
      <c r="L179" s="309"/>
      <c r="M179" s="373"/>
    </row>
    <row r="180" spans="1:13" ht="44.1" customHeight="1" x14ac:dyDescent="0.15">
      <c r="A180" s="369"/>
      <c r="B180" s="361"/>
      <c r="C180" s="371"/>
      <c r="D180" s="348"/>
      <c r="E180" s="350" t="s">
        <v>25</v>
      </c>
      <c r="F180" s="216" t="s">
        <v>2874</v>
      </c>
      <c r="G180" s="203" t="s">
        <v>2875</v>
      </c>
      <c r="H180" s="210"/>
      <c r="I180" s="208"/>
      <c r="J180" s="203" t="s">
        <v>417</v>
      </c>
      <c r="K180" s="354" t="s">
        <v>85</v>
      </c>
      <c r="L180" s="356"/>
      <c r="M180" s="200"/>
    </row>
    <row r="181" spans="1:13" ht="44.1" customHeight="1" x14ac:dyDescent="0.15">
      <c r="A181" s="369"/>
      <c r="B181" s="361"/>
      <c r="C181" s="352">
        <v>2</v>
      </c>
      <c r="D181" s="347" t="s">
        <v>418</v>
      </c>
      <c r="E181" s="346" t="s">
        <v>5</v>
      </c>
      <c r="F181" s="347" t="s">
        <v>2876</v>
      </c>
      <c r="G181" s="203" t="s">
        <v>9200</v>
      </c>
      <c r="H181" s="210"/>
      <c r="I181" s="192" t="s">
        <v>418</v>
      </c>
      <c r="J181" s="203" t="s">
        <v>9201</v>
      </c>
      <c r="K181" s="310" t="s">
        <v>85</v>
      </c>
      <c r="L181" s="192" t="s">
        <v>17</v>
      </c>
      <c r="M181" s="172" t="s">
        <v>16</v>
      </c>
    </row>
    <row r="182" spans="1:13" ht="44.1" customHeight="1" x14ac:dyDescent="0.15">
      <c r="A182" s="369"/>
      <c r="B182" s="361"/>
      <c r="C182" s="358"/>
      <c r="D182" s="361"/>
      <c r="E182" s="368"/>
      <c r="F182" s="361"/>
      <c r="G182" s="203" t="s">
        <v>9202</v>
      </c>
      <c r="H182" s="210"/>
      <c r="I182" s="210"/>
      <c r="J182" s="203" t="s">
        <v>9203</v>
      </c>
      <c r="K182" s="309"/>
      <c r="L182" s="210"/>
      <c r="M182" s="373"/>
    </row>
    <row r="183" spans="1:13" ht="44.1" customHeight="1" x14ac:dyDescent="0.15">
      <c r="A183" s="369"/>
      <c r="B183" s="361"/>
      <c r="C183" s="358"/>
      <c r="D183" s="361"/>
      <c r="E183" s="355"/>
      <c r="F183" s="348"/>
      <c r="G183" s="203" t="s">
        <v>9204</v>
      </c>
      <c r="H183" s="210"/>
      <c r="I183" s="210"/>
      <c r="J183" s="203" t="s">
        <v>9205</v>
      </c>
      <c r="K183" s="309"/>
      <c r="L183" s="210"/>
      <c r="M183" s="373"/>
    </row>
    <row r="184" spans="1:13" s="3" customFormat="1" ht="44.1" customHeight="1" x14ac:dyDescent="0.15">
      <c r="A184" s="369"/>
      <c r="B184" s="361"/>
      <c r="C184" s="358"/>
      <c r="D184" s="361"/>
      <c r="E184" s="350" t="s">
        <v>6</v>
      </c>
      <c r="F184" s="216" t="s">
        <v>2877</v>
      </c>
      <c r="G184" s="203" t="s">
        <v>2878</v>
      </c>
      <c r="H184" s="210"/>
      <c r="I184" s="210"/>
      <c r="J184" s="203" t="s">
        <v>2879</v>
      </c>
      <c r="K184" s="309"/>
      <c r="L184" s="309"/>
      <c r="M184" s="373"/>
    </row>
    <row r="185" spans="1:13" s="3" customFormat="1" ht="44.1" customHeight="1" x14ac:dyDescent="0.15">
      <c r="A185" s="369"/>
      <c r="B185" s="361"/>
      <c r="C185" s="358"/>
      <c r="D185" s="361"/>
      <c r="E185" s="346" t="s">
        <v>7</v>
      </c>
      <c r="F185" s="347" t="s">
        <v>2880</v>
      </c>
      <c r="G185" s="203" t="s">
        <v>116</v>
      </c>
      <c r="H185" s="210"/>
      <c r="I185" s="210"/>
      <c r="J185" s="203" t="s">
        <v>419</v>
      </c>
      <c r="K185" s="356"/>
      <c r="L185" s="309"/>
      <c r="M185" s="373"/>
    </row>
    <row r="186" spans="1:13" s="3" customFormat="1" ht="56.1" customHeight="1" x14ac:dyDescent="0.15">
      <c r="A186" s="369"/>
      <c r="B186" s="361"/>
      <c r="C186" s="358"/>
      <c r="D186" s="361"/>
      <c r="E186" s="355"/>
      <c r="F186" s="348"/>
      <c r="G186" s="203" t="s">
        <v>2858</v>
      </c>
      <c r="H186" s="210"/>
      <c r="I186" s="210"/>
      <c r="J186" s="203" t="s">
        <v>2858</v>
      </c>
      <c r="K186" s="203" t="s">
        <v>2840</v>
      </c>
      <c r="L186" s="210"/>
      <c r="M186" s="373"/>
    </row>
    <row r="187" spans="1:13" s="3" customFormat="1" ht="44.1" customHeight="1" x14ac:dyDescent="0.15">
      <c r="A187" s="369"/>
      <c r="B187" s="361"/>
      <c r="C187" s="358"/>
      <c r="D187" s="361"/>
      <c r="E187" s="350" t="s">
        <v>8</v>
      </c>
      <c r="F187" s="216" t="s">
        <v>2881</v>
      </c>
      <c r="G187" s="203" t="s">
        <v>117</v>
      </c>
      <c r="H187" s="210"/>
      <c r="I187" s="210"/>
      <c r="J187" s="203" t="s">
        <v>2882</v>
      </c>
      <c r="K187" s="192" t="s">
        <v>85</v>
      </c>
      <c r="L187" s="210"/>
      <c r="M187" s="373"/>
    </row>
    <row r="188" spans="1:13" s="3" customFormat="1" ht="56.1" customHeight="1" x14ac:dyDescent="0.15">
      <c r="A188" s="369"/>
      <c r="B188" s="361"/>
      <c r="C188" s="358"/>
      <c r="D188" s="361"/>
      <c r="E188" s="350" t="s">
        <v>9</v>
      </c>
      <c r="F188" s="216" t="s">
        <v>2883</v>
      </c>
      <c r="G188" s="203" t="s">
        <v>118</v>
      </c>
      <c r="H188" s="210"/>
      <c r="I188" s="210"/>
      <c r="J188" s="203" t="s">
        <v>5200</v>
      </c>
      <c r="K188" s="309"/>
      <c r="L188" s="309"/>
      <c r="M188" s="373"/>
    </row>
    <row r="189" spans="1:13" s="3" customFormat="1" ht="44.1" customHeight="1" x14ac:dyDescent="0.15">
      <c r="A189" s="369"/>
      <c r="B189" s="361"/>
      <c r="C189" s="358"/>
      <c r="D189" s="361"/>
      <c r="E189" s="350" t="s">
        <v>11</v>
      </c>
      <c r="F189" s="216" t="s">
        <v>2884</v>
      </c>
      <c r="G189" s="203" t="s">
        <v>119</v>
      </c>
      <c r="H189" s="210"/>
      <c r="I189" s="210"/>
      <c r="J189" s="203" t="s">
        <v>9206</v>
      </c>
      <c r="K189" s="309"/>
      <c r="L189" s="309"/>
      <c r="M189" s="373"/>
    </row>
    <row r="190" spans="1:13" s="3" customFormat="1" ht="44.1" customHeight="1" x14ac:dyDescent="0.15">
      <c r="A190" s="369"/>
      <c r="B190" s="361"/>
      <c r="C190" s="358"/>
      <c r="D190" s="361"/>
      <c r="E190" s="350" t="s">
        <v>12</v>
      </c>
      <c r="F190" s="216" t="s">
        <v>2885</v>
      </c>
      <c r="G190" s="203" t="s">
        <v>120</v>
      </c>
      <c r="H190" s="210"/>
      <c r="I190" s="210"/>
      <c r="J190" s="203" t="s">
        <v>9207</v>
      </c>
      <c r="K190" s="309"/>
      <c r="L190" s="309"/>
      <c r="M190" s="373"/>
    </row>
    <row r="191" spans="1:13" s="3" customFormat="1" ht="44.1" customHeight="1" x14ac:dyDescent="0.15">
      <c r="A191" s="369"/>
      <c r="B191" s="361"/>
      <c r="C191" s="358"/>
      <c r="D191" s="361"/>
      <c r="E191" s="346" t="s">
        <v>13</v>
      </c>
      <c r="F191" s="347" t="s">
        <v>2886</v>
      </c>
      <c r="G191" s="203" t="s">
        <v>2890</v>
      </c>
      <c r="H191" s="210"/>
      <c r="I191" s="210"/>
      <c r="J191" s="203" t="s">
        <v>9208</v>
      </c>
      <c r="K191" s="309"/>
      <c r="L191" s="309"/>
      <c r="M191" s="373"/>
    </row>
    <row r="192" spans="1:13" s="3" customFormat="1" ht="44.1" customHeight="1" x14ac:dyDescent="0.15">
      <c r="A192" s="369"/>
      <c r="B192" s="361"/>
      <c r="C192" s="358"/>
      <c r="D192" s="361"/>
      <c r="E192" s="368"/>
      <c r="F192" s="361"/>
      <c r="G192" s="203" t="s">
        <v>2892</v>
      </c>
      <c r="H192" s="210"/>
      <c r="I192" s="210"/>
      <c r="J192" s="203" t="s">
        <v>2893</v>
      </c>
      <c r="K192" s="309"/>
      <c r="L192" s="309"/>
      <c r="M192" s="373"/>
    </row>
    <row r="193" spans="1:13" s="3" customFormat="1" ht="44.1" customHeight="1" x14ac:dyDescent="0.15">
      <c r="A193" s="369"/>
      <c r="B193" s="361"/>
      <c r="C193" s="358"/>
      <c r="D193" s="361"/>
      <c r="E193" s="368"/>
      <c r="F193" s="361"/>
      <c r="G193" s="203" t="s">
        <v>9183</v>
      </c>
      <c r="H193" s="210"/>
      <c r="I193" s="210"/>
      <c r="J193" s="203" t="s">
        <v>9209</v>
      </c>
      <c r="K193" s="356"/>
      <c r="L193" s="309"/>
      <c r="M193" s="373"/>
    </row>
    <row r="194" spans="1:13" s="3" customFormat="1" ht="44.1" customHeight="1" x14ac:dyDescent="0.15">
      <c r="A194" s="369"/>
      <c r="B194" s="361"/>
      <c r="C194" s="358"/>
      <c r="D194" s="361"/>
      <c r="E194" s="355"/>
      <c r="F194" s="348"/>
      <c r="G194" s="203" t="s">
        <v>2894</v>
      </c>
      <c r="H194" s="210"/>
      <c r="I194" s="210"/>
      <c r="J194" s="203" t="s">
        <v>2895</v>
      </c>
      <c r="K194" s="354" t="s">
        <v>83</v>
      </c>
      <c r="L194" s="309"/>
      <c r="M194" s="373"/>
    </row>
    <row r="195" spans="1:13" s="3" customFormat="1" ht="44.1" customHeight="1" x14ac:dyDescent="0.15">
      <c r="A195" s="369"/>
      <c r="B195" s="361"/>
      <c r="C195" s="358"/>
      <c r="D195" s="361"/>
      <c r="E195" s="350" t="s">
        <v>14</v>
      </c>
      <c r="F195" s="216" t="s">
        <v>2896</v>
      </c>
      <c r="G195" s="203" t="s">
        <v>121</v>
      </c>
      <c r="H195" s="210"/>
      <c r="I195" s="210"/>
      <c r="J195" s="203" t="s">
        <v>121</v>
      </c>
      <c r="K195" s="354" t="s">
        <v>85</v>
      </c>
      <c r="L195" s="309"/>
      <c r="M195" s="373"/>
    </row>
    <row r="196" spans="1:13" s="3" customFormat="1" ht="32.1" customHeight="1" x14ac:dyDescent="0.15">
      <c r="A196" s="369"/>
      <c r="B196" s="361"/>
      <c r="C196" s="358"/>
      <c r="D196" s="361"/>
      <c r="E196" s="350" t="s">
        <v>20</v>
      </c>
      <c r="F196" s="216" t="s">
        <v>2897</v>
      </c>
      <c r="G196" s="203" t="s">
        <v>2867</v>
      </c>
      <c r="H196" s="210"/>
      <c r="I196" s="210"/>
      <c r="J196" s="203" t="s">
        <v>2867</v>
      </c>
      <c r="K196" s="354" t="s">
        <v>32</v>
      </c>
      <c r="L196" s="309"/>
      <c r="M196" s="373"/>
    </row>
    <row r="197" spans="1:13" s="3" customFormat="1" ht="68.099999999999994" customHeight="1" x14ac:dyDescent="0.15">
      <c r="A197" s="369"/>
      <c r="B197" s="361"/>
      <c r="C197" s="358"/>
      <c r="D197" s="361"/>
      <c r="E197" s="346" t="s">
        <v>24</v>
      </c>
      <c r="F197" s="347" t="s">
        <v>2899</v>
      </c>
      <c r="G197" s="203" t="s">
        <v>4247</v>
      </c>
      <c r="H197" s="210"/>
      <c r="I197" s="210"/>
      <c r="J197" s="203" t="s">
        <v>9199</v>
      </c>
      <c r="K197" s="311" t="s">
        <v>2840</v>
      </c>
      <c r="L197" s="309"/>
      <c r="M197" s="373"/>
    </row>
    <row r="198" spans="1:13" s="3" customFormat="1" ht="32.1" customHeight="1" x14ac:dyDescent="0.15">
      <c r="A198" s="374"/>
      <c r="B198" s="348"/>
      <c r="C198" s="371"/>
      <c r="D198" s="348"/>
      <c r="E198" s="355"/>
      <c r="F198" s="348"/>
      <c r="G198" s="203" t="s">
        <v>4210</v>
      </c>
      <c r="H198" s="208"/>
      <c r="I198" s="208"/>
      <c r="J198" s="203" t="s">
        <v>9210</v>
      </c>
      <c r="K198" s="354" t="s">
        <v>85</v>
      </c>
      <c r="L198" s="356"/>
      <c r="M198" s="200"/>
    </row>
    <row r="199" spans="1:13" ht="44.1" customHeight="1" x14ac:dyDescent="0.15">
      <c r="A199" s="366">
        <v>55</v>
      </c>
      <c r="B199" s="347" t="s">
        <v>422</v>
      </c>
      <c r="C199" s="352">
        <v>1</v>
      </c>
      <c r="D199" s="347" t="s">
        <v>423</v>
      </c>
      <c r="E199" s="346" t="s">
        <v>5</v>
      </c>
      <c r="F199" s="347" t="s">
        <v>2901</v>
      </c>
      <c r="G199" s="188" t="s">
        <v>9211</v>
      </c>
      <c r="H199" s="192" t="s">
        <v>422</v>
      </c>
      <c r="I199" s="192" t="s">
        <v>423</v>
      </c>
      <c r="J199" s="188" t="s">
        <v>9212</v>
      </c>
      <c r="K199" s="192" t="s">
        <v>85</v>
      </c>
      <c r="L199" s="192" t="s">
        <v>17</v>
      </c>
      <c r="M199" s="172" t="s">
        <v>16</v>
      </c>
    </row>
    <row r="200" spans="1:13" ht="44.1" customHeight="1" x14ac:dyDescent="0.15">
      <c r="A200" s="369"/>
      <c r="B200" s="361"/>
      <c r="C200" s="358"/>
      <c r="D200" s="361"/>
      <c r="E200" s="368"/>
      <c r="F200" s="361"/>
      <c r="G200" s="188" t="s">
        <v>9213</v>
      </c>
      <c r="H200" s="373"/>
      <c r="I200" s="373"/>
      <c r="J200" s="188" t="s">
        <v>6540</v>
      </c>
      <c r="K200" s="210"/>
      <c r="L200" s="210"/>
      <c r="M200" s="373"/>
    </row>
    <row r="201" spans="1:13" ht="44.1" customHeight="1" x14ac:dyDescent="0.15">
      <c r="A201" s="374"/>
      <c r="B201" s="348"/>
      <c r="C201" s="371"/>
      <c r="D201" s="348"/>
      <c r="E201" s="355"/>
      <c r="F201" s="348"/>
      <c r="G201" s="188" t="s">
        <v>9214</v>
      </c>
      <c r="H201" s="373"/>
      <c r="I201" s="373"/>
      <c r="J201" s="188" t="s">
        <v>9215</v>
      </c>
      <c r="K201" s="208"/>
      <c r="L201" s="208"/>
      <c r="M201" s="200"/>
    </row>
    <row r="202" spans="1:13" ht="44.1" customHeight="1" x14ac:dyDescent="0.15">
      <c r="A202" s="366">
        <v>56</v>
      </c>
      <c r="B202" s="347" t="s">
        <v>2903</v>
      </c>
      <c r="C202" s="352">
        <v>1</v>
      </c>
      <c r="D202" s="347" t="s">
        <v>2903</v>
      </c>
      <c r="E202" s="346" t="s">
        <v>5</v>
      </c>
      <c r="F202" s="347" t="s">
        <v>2904</v>
      </c>
      <c r="G202" s="203" t="s">
        <v>2905</v>
      </c>
      <c r="H202" s="347" t="s">
        <v>2903</v>
      </c>
      <c r="I202" s="347" t="s">
        <v>2903</v>
      </c>
      <c r="J202" s="203" t="s">
        <v>9216</v>
      </c>
      <c r="K202" s="192" t="s">
        <v>85</v>
      </c>
      <c r="L202" s="192" t="s">
        <v>17</v>
      </c>
      <c r="M202" s="172" t="s">
        <v>16</v>
      </c>
    </row>
    <row r="203" spans="1:13" ht="44.1" customHeight="1" x14ac:dyDescent="0.15">
      <c r="A203" s="369"/>
      <c r="B203" s="361"/>
      <c r="C203" s="358"/>
      <c r="D203" s="361"/>
      <c r="E203" s="368"/>
      <c r="F203" s="361"/>
      <c r="G203" s="203" t="s">
        <v>4278</v>
      </c>
      <c r="H203" s="210"/>
      <c r="I203" s="210"/>
      <c r="J203" s="203" t="s">
        <v>9217</v>
      </c>
      <c r="K203" s="210"/>
      <c r="L203" s="210"/>
      <c r="M203" s="373"/>
    </row>
    <row r="204" spans="1:13" ht="44.1" customHeight="1" x14ac:dyDescent="0.15">
      <c r="A204" s="369"/>
      <c r="B204" s="361"/>
      <c r="C204" s="358"/>
      <c r="D204" s="361"/>
      <c r="E204" s="355"/>
      <c r="F204" s="348"/>
      <c r="G204" s="203" t="s">
        <v>9218</v>
      </c>
      <c r="H204" s="210"/>
      <c r="I204" s="210"/>
      <c r="J204" s="203" t="s">
        <v>9219</v>
      </c>
      <c r="K204" s="208"/>
      <c r="L204" s="210"/>
      <c r="M204" s="373"/>
    </row>
    <row r="205" spans="1:13" s="3" customFormat="1" ht="44.1" customHeight="1" x14ac:dyDescent="0.15">
      <c r="A205" s="369"/>
      <c r="B205" s="361"/>
      <c r="C205" s="358"/>
      <c r="D205" s="361"/>
      <c r="E205" s="350" t="s">
        <v>7</v>
      </c>
      <c r="F205" s="216" t="s">
        <v>4284</v>
      </c>
      <c r="G205" s="203" t="s">
        <v>9220</v>
      </c>
      <c r="H205" s="210"/>
      <c r="I205" s="210"/>
      <c r="J205" s="203" t="s">
        <v>9221</v>
      </c>
      <c r="K205" s="203" t="s">
        <v>32</v>
      </c>
      <c r="L205" s="210"/>
      <c r="M205" s="373"/>
    </row>
    <row r="206" spans="1:13" s="3" customFormat="1" ht="32.1" customHeight="1" x14ac:dyDescent="0.15">
      <c r="A206" s="369"/>
      <c r="B206" s="361"/>
      <c r="C206" s="358"/>
      <c r="D206" s="361"/>
      <c r="E206" s="350" t="s">
        <v>12</v>
      </c>
      <c r="F206" s="216" t="s">
        <v>4287</v>
      </c>
      <c r="G206" s="203" t="s">
        <v>9222</v>
      </c>
      <c r="H206" s="210"/>
      <c r="I206" s="210"/>
      <c r="J206" s="203" t="s">
        <v>9223</v>
      </c>
      <c r="K206" s="203" t="s">
        <v>32</v>
      </c>
      <c r="L206" s="210"/>
      <c r="M206" s="373"/>
    </row>
    <row r="207" spans="1:13" s="3" customFormat="1" ht="44.1" customHeight="1" x14ac:dyDescent="0.15">
      <c r="A207" s="369"/>
      <c r="B207" s="361"/>
      <c r="C207" s="371"/>
      <c r="D207" s="348"/>
      <c r="E207" s="350" t="s">
        <v>13</v>
      </c>
      <c r="F207" s="216" t="s">
        <v>4292</v>
      </c>
      <c r="G207" s="203" t="s">
        <v>9224</v>
      </c>
      <c r="H207" s="210"/>
      <c r="I207" s="208"/>
      <c r="J207" s="203" t="s">
        <v>9224</v>
      </c>
      <c r="K207" s="203" t="s">
        <v>85</v>
      </c>
      <c r="L207" s="210"/>
      <c r="M207" s="373"/>
    </row>
    <row r="208" spans="1:13" s="3" customFormat="1" ht="44.1" customHeight="1" x14ac:dyDescent="0.15">
      <c r="A208" s="369"/>
      <c r="B208" s="361"/>
      <c r="C208" s="363">
        <v>2</v>
      </c>
      <c r="D208" s="216" t="s">
        <v>4295</v>
      </c>
      <c r="E208" s="350" t="s">
        <v>5</v>
      </c>
      <c r="F208" s="216" t="s">
        <v>4296</v>
      </c>
      <c r="G208" s="203" t="s">
        <v>5212</v>
      </c>
      <c r="H208" s="210"/>
      <c r="I208" s="203" t="s">
        <v>4295</v>
      </c>
      <c r="J208" s="203" t="s">
        <v>9225</v>
      </c>
      <c r="K208" s="203" t="s">
        <v>85</v>
      </c>
      <c r="L208" s="210"/>
      <c r="M208" s="373"/>
    </row>
    <row r="209" spans="1:13" s="3" customFormat="1" ht="44.1" customHeight="1" x14ac:dyDescent="0.15">
      <c r="A209" s="374"/>
      <c r="B209" s="348"/>
      <c r="C209" s="363">
        <v>4</v>
      </c>
      <c r="D209" s="216" t="s">
        <v>351</v>
      </c>
      <c r="E209" s="350" t="s">
        <v>5</v>
      </c>
      <c r="F209" s="216" t="s">
        <v>28</v>
      </c>
      <c r="G209" s="203" t="s">
        <v>9226</v>
      </c>
      <c r="H209" s="208"/>
      <c r="I209" s="203" t="s">
        <v>351</v>
      </c>
      <c r="J209" s="203" t="s">
        <v>9227</v>
      </c>
      <c r="K209" s="203" t="s">
        <v>85</v>
      </c>
      <c r="L209" s="208"/>
      <c r="M209" s="200"/>
    </row>
    <row r="210" spans="1:13" s="3" customFormat="1" ht="56.1" customHeight="1" x14ac:dyDescent="0.15">
      <c r="A210" s="366">
        <v>57</v>
      </c>
      <c r="B210" s="347" t="s">
        <v>424</v>
      </c>
      <c r="C210" s="352">
        <v>1</v>
      </c>
      <c r="D210" s="347" t="s">
        <v>425</v>
      </c>
      <c r="E210" s="346" t="s">
        <v>5</v>
      </c>
      <c r="F210" s="347" t="s">
        <v>2914</v>
      </c>
      <c r="G210" s="188" t="s">
        <v>9228</v>
      </c>
      <c r="H210" s="192" t="s">
        <v>424</v>
      </c>
      <c r="I210" s="192" t="s">
        <v>425</v>
      </c>
      <c r="J210" s="188" t="s">
        <v>9229</v>
      </c>
      <c r="K210" s="203" t="s">
        <v>85</v>
      </c>
      <c r="L210" s="192" t="s">
        <v>17</v>
      </c>
      <c r="M210" s="172" t="s">
        <v>16</v>
      </c>
    </row>
    <row r="211" spans="1:13" s="3" customFormat="1" ht="44.1" customHeight="1" x14ac:dyDescent="0.15">
      <c r="A211" s="369"/>
      <c r="B211" s="361"/>
      <c r="C211" s="358"/>
      <c r="D211" s="361"/>
      <c r="E211" s="355"/>
      <c r="F211" s="348"/>
      <c r="G211" s="188" t="s">
        <v>4331</v>
      </c>
      <c r="H211" s="373"/>
      <c r="I211" s="373"/>
      <c r="J211" s="188" t="s">
        <v>5216</v>
      </c>
      <c r="K211" s="188" t="s">
        <v>83</v>
      </c>
      <c r="L211" s="210"/>
      <c r="M211" s="210"/>
    </row>
    <row r="212" spans="1:13" s="3" customFormat="1" ht="44.1" customHeight="1" x14ac:dyDescent="0.15">
      <c r="A212" s="369"/>
      <c r="B212" s="361"/>
      <c r="C212" s="358"/>
      <c r="D212" s="361"/>
      <c r="E212" s="346" t="s">
        <v>6</v>
      </c>
      <c r="F212" s="347" t="s">
        <v>2917</v>
      </c>
      <c r="G212" s="188" t="s">
        <v>9230</v>
      </c>
      <c r="H212" s="373"/>
      <c r="I212" s="373"/>
      <c r="J212" s="188" t="s">
        <v>9231</v>
      </c>
      <c r="K212" s="192" t="s">
        <v>85</v>
      </c>
      <c r="L212" s="210"/>
      <c r="M212" s="373"/>
    </row>
    <row r="213" spans="1:13" s="3" customFormat="1" ht="44.1" customHeight="1" x14ac:dyDescent="0.15">
      <c r="A213" s="369"/>
      <c r="B213" s="361"/>
      <c r="C213" s="358"/>
      <c r="D213" s="361"/>
      <c r="E213" s="368"/>
      <c r="F213" s="361"/>
      <c r="G213" s="188" t="s">
        <v>2920</v>
      </c>
      <c r="H213" s="373"/>
      <c r="I213" s="373"/>
      <c r="J213" s="188" t="s">
        <v>2921</v>
      </c>
      <c r="K213" s="210"/>
      <c r="L213" s="210"/>
      <c r="M213" s="373"/>
    </row>
    <row r="214" spans="1:13" s="3" customFormat="1" ht="44.1" customHeight="1" x14ac:dyDescent="0.15">
      <c r="A214" s="369"/>
      <c r="B214" s="361"/>
      <c r="C214" s="358"/>
      <c r="D214" s="361"/>
      <c r="E214" s="368"/>
      <c r="F214" s="361"/>
      <c r="G214" s="188" t="s">
        <v>2922</v>
      </c>
      <c r="H214" s="373"/>
      <c r="I214" s="373"/>
      <c r="J214" s="188" t="s">
        <v>354</v>
      </c>
      <c r="K214" s="210"/>
      <c r="L214" s="210"/>
      <c r="M214" s="373"/>
    </row>
    <row r="215" spans="1:13" s="3" customFormat="1" ht="44.1" customHeight="1" x14ac:dyDescent="0.15">
      <c r="A215" s="369"/>
      <c r="B215" s="361"/>
      <c r="C215" s="358"/>
      <c r="D215" s="361"/>
      <c r="E215" s="355"/>
      <c r="F215" s="348"/>
      <c r="G215" s="188" t="s">
        <v>9232</v>
      </c>
      <c r="H215" s="373"/>
      <c r="I215" s="373"/>
      <c r="J215" s="188" t="s">
        <v>9233</v>
      </c>
      <c r="K215" s="208"/>
      <c r="L215" s="210"/>
      <c r="M215" s="373"/>
    </row>
    <row r="216" spans="1:13" ht="56.1" customHeight="1" x14ac:dyDescent="0.15">
      <c r="A216" s="374"/>
      <c r="B216" s="348"/>
      <c r="C216" s="371"/>
      <c r="D216" s="348"/>
      <c r="E216" s="350" t="s">
        <v>9</v>
      </c>
      <c r="F216" s="216" t="s">
        <v>2925</v>
      </c>
      <c r="G216" s="188" t="s">
        <v>226</v>
      </c>
      <c r="H216" s="200"/>
      <c r="I216" s="200"/>
      <c r="J216" s="188" t="s">
        <v>2926</v>
      </c>
      <c r="K216" s="188" t="s">
        <v>265</v>
      </c>
      <c r="L216" s="208"/>
      <c r="M216" s="200"/>
    </row>
    <row r="217" spans="1:13" ht="44.1" customHeight="1" x14ac:dyDescent="0.15">
      <c r="A217" s="366">
        <v>58</v>
      </c>
      <c r="B217" s="347" t="s">
        <v>8606</v>
      </c>
      <c r="C217" s="352">
        <v>2</v>
      </c>
      <c r="D217" s="347" t="s">
        <v>8607</v>
      </c>
      <c r="E217" s="346" t="s">
        <v>5</v>
      </c>
      <c r="F217" s="347" t="s">
        <v>9234</v>
      </c>
      <c r="G217" s="203" t="s">
        <v>9235</v>
      </c>
      <c r="H217" s="192" t="s">
        <v>8606</v>
      </c>
      <c r="I217" s="192" t="s">
        <v>8607</v>
      </c>
      <c r="J217" s="203" t="s">
        <v>9236</v>
      </c>
      <c r="K217" s="310" t="s">
        <v>85</v>
      </c>
      <c r="L217" s="192" t="s">
        <v>17</v>
      </c>
      <c r="M217" s="172" t="s">
        <v>16</v>
      </c>
    </row>
    <row r="218" spans="1:13" ht="44.1" customHeight="1" x14ac:dyDescent="0.15">
      <c r="A218" s="374"/>
      <c r="B218" s="348"/>
      <c r="C218" s="371"/>
      <c r="D218" s="348"/>
      <c r="E218" s="368"/>
      <c r="F218" s="348"/>
      <c r="G218" s="203" t="s">
        <v>9237</v>
      </c>
      <c r="H218" s="210"/>
      <c r="I218" s="208"/>
      <c r="J218" s="203" t="s">
        <v>9238</v>
      </c>
      <c r="K218" s="356"/>
      <c r="L218" s="208"/>
      <c r="M218" s="200"/>
    </row>
    <row r="219" spans="1:13" s="4" customFormat="1" ht="44.1" customHeight="1" x14ac:dyDescent="0.15">
      <c r="A219" s="219">
        <v>59</v>
      </c>
      <c r="B219" s="221" t="s">
        <v>426</v>
      </c>
      <c r="C219" s="220">
        <v>1</v>
      </c>
      <c r="D219" s="221" t="s">
        <v>355</v>
      </c>
      <c r="E219" s="236"/>
      <c r="F219" s="221" t="s">
        <v>4342</v>
      </c>
      <c r="G219" s="225" t="s">
        <v>5618</v>
      </c>
      <c r="H219" s="221" t="s">
        <v>426</v>
      </c>
      <c r="I219" s="224" t="s">
        <v>355</v>
      </c>
      <c r="J219" s="225" t="s">
        <v>5618</v>
      </c>
      <c r="K219" s="224" t="s">
        <v>85</v>
      </c>
      <c r="L219" s="224" t="s">
        <v>17</v>
      </c>
      <c r="M219" s="273" t="s">
        <v>16</v>
      </c>
    </row>
    <row r="220" spans="1:13" s="4" customFormat="1" ht="44.1" customHeight="1" x14ac:dyDescent="0.15">
      <c r="A220" s="227"/>
      <c r="B220" s="223"/>
      <c r="C220" s="276"/>
      <c r="D220" s="232"/>
      <c r="E220" s="222"/>
      <c r="F220" s="232"/>
      <c r="G220" s="225" t="s">
        <v>4343</v>
      </c>
      <c r="H220" s="229"/>
      <c r="I220" s="233"/>
      <c r="J220" s="225" t="s">
        <v>9239</v>
      </c>
      <c r="K220" s="233"/>
      <c r="L220" s="233"/>
      <c r="M220" s="277"/>
    </row>
    <row r="221" spans="1:13" s="4" customFormat="1" ht="44.1" customHeight="1" x14ac:dyDescent="0.15">
      <c r="A221" s="227"/>
      <c r="B221" s="223"/>
      <c r="C221" s="301">
        <v>2</v>
      </c>
      <c r="D221" s="239" t="s">
        <v>9240</v>
      </c>
      <c r="E221" s="238"/>
      <c r="F221" s="239" t="s">
        <v>9241</v>
      </c>
      <c r="G221" s="225" t="s">
        <v>9242</v>
      </c>
      <c r="H221" s="229"/>
      <c r="I221" s="225" t="s">
        <v>9240</v>
      </c>
      <c r="J221" s="225" t="s">
        <v>9243</v>
      </c>
      <c r="K221" s="225" t="s">
        <v>85</v>
      </c>
      <c r="L221" s="224" t="s">
        <v>17</v>
      </c>
      <c r="M221" s="273" t="s">
        <v>16</v>
      </c>
    </row>
    <row r="222" spans="1:13" s="4" customFormat="1" ht="44.1" customHeight="1" x14ac:dyDescent="0.15">
      <c r="A222" s="227"/>
      <c r="B222" s="223"/>
      <c r="C222" s="220">
        <v>3</v>
      </c>
      <c r="D222" s="221" t="s">
        <v>427</v>
      </c>
      <c r="E222" s="236" t="s">
        <v>5</v>
      </c>
      <c r="F222" s="221" t="s">
        <v>2929</v>
      </c>
      <c r="G222" s="225" t="s">
        <v>9244</v>
      </c>
      <c r="H222" s="229"/>
      <c r="I222" s="224" t="s">
        <v>427</v>
      </c>
      <c r="J222" s="225" t="s">
        <v>9245</v>
      </c>
      <c r="K222" s="275" t="s">
        <v>85</v>
      </c>
      <c r="L222" s="229"/>
      <c r="M222" s="274"/>
    </row>
    <row r="223" spans="1:13" s="4" customFormat="1" ht="44.1" customHeight="1" x14ac:dyDescent="0.15">
      <c r="A223" s="227"/>
      <c r="B223" s="223"/>
      <c r="C223" s="228"/>
      <c r="D223" s="223"/>
      <c r="E223" s="222"/>
      <c r="F223" s="223"/>
      <c r="G223" s="225" t="s">
        <v>9246</v>
      </c>
      <c r="H223" s="229"/>
      <c r="I223" s="229"/>
      <c r="J223" s="225" t="s">
        <v>9247</v>
      </c>
      <c r="K223" s="286"/>
      <c r="L223" s="229"/>
      <c r="M223" s="274"/>
    </row>
    <row r="224" spans="1:13" s="4" customFormat="1" ht="44.1" customHeight="1" x14ac:dyDescent="0.15">
      <c r="A224" s="227"/>
      <c r="B224" s="223"/>
      <c r="C224" s="228"/>
      <c r="D224" s="223"/>
      <c r="E224" s="222"/>
      <c r="F224" s="223"/>
      <c r="G224" s="225" t="s">
        <v>9248</v>
      </c>
      <c r="H224" s="229"/>
      <c r="I224" s="229"/>
      <c r="J224" s="225" t="s">
        <v>9249</v>
      </c>
      <c r="K224" s="234"/>
      <c r="L224" s="229"/>
      <c r="M224" s="274"/>
    </row>
    <row r="225" spans="1:13" s="4" customFormat="1" ht="44.1" customHeight="1" x14ac:dyDescent="0.15">
      <c r="A225" s="227"/>
      <c r="B225" s="223"/>
      <c r="C225" s="228"/>
      <c r="D225" s="223"/>
      <c r="E225" s="222"/>
      <c r="F225" s="223"/>
      <c r="G225" s="225" t="s">
        <v>9250</v>
      </c>
      <c r="H225" s="229"/>
      <c r="I225" s="229"/>
      <c r="J225" s="225" t="s">
        <v>9251</v>
      </c>
      <c r="K225" s="237" t="s">
        <v>32</v>
      </c>
      <c r="L225" s="229"/>
      <c r="M225" s="274"/>
    </row>
    <row r="226" spans="1:13" s="4" customFormat="1" ht="44.1" customHeight="1" x14ac:dyDescent="0.15">
      <c r="A226" s="227"/>
      <c r="B226" s="223"/>
      <c r="C226" s="228"/>
      <c r="D226" s="223"/>
      <c r="E226" s="222"/>
      <c r="F226" s="223"/>
      <c r="G226" s="225" t="s">
        <v>9252</v>
      </c>
      <c r="H226" s="229"/>
      <c r="I226" s="229"/>
      <c r="J226" s="225" t="s">
        <v>9253</v>
      </c>
      <c r="K226" s="235"/>
      <c r="L226" s="235"/>
      <c r="M226" s="274"/>
    </row>
    <row r="227" spans="1:13" s="4" customFormat="1" ht="44.1" customHeight="1" x14ac:dyDescent="0.15">
      <c r="A227" s="227"/>
      <c r="B227" s="223"/>
      <c r="C227" s="228"/>
      <c r="D227" s="223"/>
      <c r="E227" s="222"/>
      <c r="F227" s="223"/>
      <c r="G227" s="225" t="s">
        <v>9254</v>
      </c>
      <c r="H227" s="229"/>
      <c r="I227" s="229"/>
      <c r="J227" s="225" t="s">
        <v>9255</v>
      </c>
      <c r="K227" s="234"/>
      <c r="L227" s="235"/>
      <c r="M227" s="274"/>
    </row>
    <row r="228" spans="1:13" s="4" customFormat="1" ht="44.1" customHeight="1" x14ac:dyDescent="0.15">
      <c r="A228" s="227"/>
      <c r="B228" s="223"/>
      <c r="C228" s="228"/>
      <c r="D228" s="223"/>
      <c r="E228" s="222"/>
      <c r="F228" s="223"/>
      <c r="G228" s="600" t="s">
        <v>4381</v>
      </c>
      <c r="H228" s="229"/>
      <c r="I228" s="229"/>
      <c r="J228" s="225" t="s">
        <v>9256</v>
      </c>
      <c r="K228" s="275" t="s">
        <v>85</v>
      </c>
      <c r="L228" s="235"/>
      <c r="M228" s="274"/>
    </row>
    <row r="229" spans="1:13" s="4" customFormat="1" ht="44.1" customHeight="1" x14ac:dyDescent="0.15">
      <c r="A229" s="227"/>
      <c r="B229" s="223"/>
      <c r="C229" s="228"/>
      <c r="D229" s="223"/>
      <c r="E229" s="222"/>
      <c r="F229" s="223"/>
      <c r="G229" s="600" t="s">
        <v>9257</v>
      </c>
      <c r="H229" s="229"/>
      <c r="I229" s="229"/>
      <c r="J229" s="225" t="s">
        <v>9258</v>
      </c>
      <c r="K229" s="286"/>
      <c r="L229" s="235"/>
      <c r="M229" s="274"/>
    </row>
    <row r="230" spans="1:13" s="4" customFormat="1" ht="32.1" customHeight="1" x14ac:dyDescent="0.15">
      <c r="A230" s="227"/>
      <c r="B230" s="223"/>
      <c r="C230" s="228"/>
      <c r="D230" s="223"/>
      <c r="E230" s="222"/>
      <c r="F230" s="223"/>
      <c r="G230" s="600" t="s">
        <v>9259</v>
      </c>
      <c r="H230" s="229"/>
      <c r="I230" s="229"/>
      <c r="J230" s="225" t="s">
        <v>9260</v>
      </c>
      <c r="K230" s="286"/>
      <c r="L230" s="235"/>
      <c r="M230" s="274"/>
    </row>
    <row r="231" spans="1:13" s="4" customFormat="1" ht="32.1" customHeight="1" x14ac:dyDescent="0.15">
      <c r="A231" s="227"/>
      <c r="B231" s="223"/>
      <c r="C231" s="228"/>
      <c r="D231" s="223"/>
      <c r="E231" s="222"/>
      <c r="F231" s="223"/>
      <c r="G231" s="600" t="s">
        <v>4399</v>
      </c>
      <c r="H231" s="229"/>
      <c r="I231" s="229"/>
      <c r="J231" s="600" t="s">
        <v>4399</v>
      </c>
      <c r="K231" s="370"/>
      <c r="L231" s="235"/>
      <c r="M231" s="274"/>
    </row>
    <row r="232" spans="1:13" s="4" customFormat="1" ht="68.099999999999994" customHeight="1" x14ac:dyDescent="0.15">
      <c r="A232" s="227"/>
      <c r="B232" s="223"/>
      <c r="C232" s="228"/>
      <c r="D232" s="223"/>
      <c r="E232" s="222"/>
      <c r="F232" s="223"/>
      <c r="G232" s="600" t="s">
        <v>3156</v>
      </c>
      <c r="H232" s="229"/>
      <c r="I232" s="229"/>
      <c r="J232" s="225" t="s">
        <v>3156</v>
      </c>
      <c r="K232" s="275" t="s">
        <v>9261</v>
      </c>
      <c r="L232" s="235"/>
      <c r="M232" s="274"/>
    </row>
    <row r="233" spans="1:13" s="4" customFormat="1" ht="68.099999999999994" customHeight="1" x14ac:dyDescent="0.15">
      <c r="A233" s="227"/>
      <c r="B233" s="223"/>
      <c r="C233" s="228"/>
      <c r="D233" s="223"/>
      <c r="E233" s="231"/>
      <c r="F233" s="232"/>
      <c r="G233" s="600" t="s">
        <v>3151</v>
      </c>
      <c r="H233" s="229"/>
      <c r="I233" s="229"/>
      <c r="J233" s="225" t="s">
        <v>3151</v>
      </c>
      <c r="K233" s="304" t="s">
        <v>2985</v>
      </c>
      <c r="L233" s="235"/>
      <c r="M233" s="274"/>
    </row>
    <row r="234" spans="1:13" s="4" customFormat="1" ht="44.1" customHeight="1" x14ac:dyDescent="0.15">
      <c r="A234" s="227"/>
      <c r="B234" s="223"/>
      <c r="C234" s="228"/>
      <c r="D234" s="223"/>
      <c r="E234" s="238" t="s">
        <v>8</v>
      </c>
      <c r="F234" s="239" t="s">
        <v>2938</v>
      </c>
      <c r="G234" s="225" t="s">
        <v>2939</v>
      </c>
      <c r="H234" s="229"/>
      <c r="I234" s="229"/>
      <c r="J234" s="600" t="s">
        <v>5621</v>
      </c>
      <c r="K234" s="272" t="s">
        <v>83</v>
      </c>
      <c r="L234" s="235"/>
      <c r="M234" s="274"/>
    </row>
    <row r="235" spans="1:13" s="4" customFormat="1" ht="56.1" customHeight="1" x14ac:dyDescent="0.15">
      <c r="A235" s="227"/>
      <c r="B235" s="223"/>
      <c r="C235" s="228"/>
      <c r="D235" s="223"/>
      <c r="E235" s="236" t="s">
        <v>9</v>
      </c>
      <c r="F235" s="221" t="s">
        <v>2940</v>
      </c>
      <c r="G235" s="225" t="s">
        <v>2941</v>
      </c>
      <c r="H235" s="229"/>
      <c r="I235" s="229"/>
      <c r="J235" s="225" t="s">
        <v>4363</v>
      </c>
      <c r="K235" s="275" t="s">
        <v>85</v>
      </c>
      <c r="L235" s="235"/>
      <c r="M235" s="274"/>
    </row>
    <row r="236" spans="1:13" s="4" customFormat="1" ht="44.1" customHeight="1" x14ac:dyDescent="0.15">
      <c r="A236" s="227"/>
      <c r="B236" s="223"/>
      <c r="C236" s="228"/>
      <c r="D236" s="223"/>
      <c r="E236" s="368"/>
      <c r="F236" s="361"/>
      <c r="G236" s="203" t="s">
        <v>2944</v>
      </c>
      <c r="H236" s="210"/>
      <c r="I236" s="210"/>
      <c r="J236" s="203" t="s">
        <v>2945</v>
      </c>
      <c r="K236" s="605"/>
      <c r="L236" s="235"/>
      <c r="M236" s="274"/>
    </row>
    <row r="237" spans="1:13" s="4" customFormat="1" ht="44.1" customHeight="1" x14ac:dyDescent="0.15">
      <c r="A237" s="227"/>
      <c r="B237" s="223"/>
      <c r="C237" s="228"/>
      <c r="D237" s="223"/>
      <c r="E237" s="368"/>
      <c r="F237" s="361"/>
      <c r="G237" s="203" t="s">
        <v>2946</v>
      </c>
      <c r="H237" s="210"/>
      <c r="I237" s="210"/>
      <c r="J237" s="203" t="s">
        <v>2947</v>
      </c>
      <c r="K237" s="605"/>
      <c r="L237" s="235"/>
      <c r="M237" s="274"/>
    </row>
    <row r="238" spans="1:13" s="4" customFormat="1" ht="44.1" customHeight="1" x14ac:dyDescent="0.15">
      <c r="A238" s="227"/>
      <c r="B238" s="223"/>
      <c r="C238" s="228"/>
      <c r="D238" s="223"/>
      <c r="E238" s="368"/>
      <c r="F238" s="361"/>
      <c r="G238" s="203" t="s">
        <v>2950</v>
      </c>
      <c r="H238" s="210"/>
      <c r="I238" s="210"/>
      <c r="J238" s="203" t="s">
        <v>2951</v>
      </c>
      <c r="K238" s="605"/>
      <c r="L238" s="235"/>
      <c r="M238" s="274"/>
    </row>
    <row r="239" spans="1:13" s="4" customFormat="1" ht="44.1" customHeight="1" x14ac:dyDescent="0.15">
      <c r="A239" s="227"/>
      <c r="B239" s="223"/>
      <c r="C239" s="228"/>
      <c r="D239" s="223"/>
      <c r="E239" s="368"/>
      <c r="F239" s="361"/>
      <c r="G239" s="203" t="s">
        <v>2952</v>
      </c>
      <c r="H239" s="210"/>
      <c r="I239" s="210"/>
      <c r="J239" s="203" t="s">
        <v>2953</v>
      </c>
      <c r="K239" s="605"/>
      <c r="L239" s="235"/>
      <c r="M239" s="274"/>
    </row>
    <row r="240" spans="1:13" s="4" customFormat="1" ht="44.1" customHeight="1" x14ac:dyDescent="0.15">
      <c r="A240" s="227"/>
      <c r="B240" s="223"/>
      <c r="C240" s="228"/>
      <c r="D240" s="223"/>
      <c r="E240" s="368"/>
      <c r="F240" s="361"/>
      <c r="G240" s="203" t="s">
        <v>2954</v>
      </c>
      <c r="H240" s="210"/>
      <c r="I240" s="210"/>
      <c r="J240" s="203" t="s">
        <v>2955</v>
      </c>
      <c r="K240" s="605"/>
      <c r="L240" s="235"/>
      <c r="M240" s="274"/>
    </row>
    <row r="241" spans="1:13" s="4" customFormat="1" ht="56.1" customHeight="1" x14ac:dyDescent="0.15">
      <c r="A241" s="227"/>
      <c r="B241" s="223"/>
      <c r="C241" s="228"/>
      <c r="D241" s="223"/>
      <c r="E241" s="368"/>
      <c r="F241" s="361"/>
      <c r="G241" s="203" t="s">
        <v>2956</v>
      </c>
      <c r="H241" s="210"/>
      <c r="I241" s="210"/>
      <c r="J241" s="203" t="s">
        <v>9262</v>
      </c>
      <c r="K241" s="605"/>
      <c r="L241" s="235"/>
      <c r="M241" s="274"/>
    </row>
    <row r="242" spans="1:13" s="4" customFormat="1" ht="44.1" customHeight="1" x14ac:dyDescent="0.15">
      <c r="A242" s="227"/>
      <c r="B242" s="223"/>
      <c r="C242" s="228"/>
      <c r="D242" s="223"/>
      <c r="E242" s="368"/>
      <c r="F242" s="361"/>
      <c r="G242" s="203" t="s">
        <v>2962</v>
      </c>
      <c r="H242" s="210"/>
      <c r="I242" s="210"/>
      <c r="J242" s="203" t="s">
        <v>2963</v>
      </c>
      <c r="K242" s="632"/>
      <c r="L242" s="235"/>
      <c r="M242" s="274"/>
    </row>
    <row r="243" spans="1:13" s="4" customFormat="1" ht="68.099999999999994" customHeight="1" x14ac:dyDescent="0.15">
      <c r="A243" s="227"/>
      <c r="B243" s="223"/>
      <c r="C243" s="228"/>
      <c r="D243" s="223"/>
      <c r="E243" s="368"/>
      <c r="F243" s="361"/>
      <c r="G243" s="203" t="s">
        <v>2966</v>
      </c>
      <c r="H243" s="210"/>
      <c r="I243" s="210"/>
      <c r="J243" s="203" t="s">
        <v>9263</v>
      </c>
      <c r="K243" s="601" t="s">
        <v>2968</v>
      </c>
      <c r="L243" s="235"/>
      <c r="M243" s="274"/>
    </row>
    <row r="244" spans="1:13" s="4" customFormat="1" ht="44.1" customHeight="1" x14ac:dyDescent="0.15">
      <c r="A244" s="227"/>
      <c r="B244" s="223"/>
      <c r="C244" s="228"/>
      <c r="D244" s="223"/>
      <c r="E244" s="368"/>
      <c r="F244" s="361"/>
      <c r="G244" s="203" t="s">
        <v>2971</v>
      </c>
      <c r="H244" s="210"/>
      <c r="I244" s="210"/>
      <c r="J244" s="203" t="s">
        <v>2971</v>
      </c>
      <c r="K244" s="632"/>
      <c r="L244" s="235"/>
      <c r="M244" s="274"/>
    </row>
    <row r="245" spans="1:13" s="4" customFormat="1" ht="68.099999999999994" customHeight="1" x14ac:dyDescent="0.15">
      <c r="A245" s="227"/>
      <c r="B245" s="223"/>
      <c r="C245" s="228"/>
      <c r="D245" s="223"/>
      <c r="E245" s="368"/>
      <c r="F245" s="361"/>
      <c r="G245" s="203" t="s">
        <v>2979</v>
      </c>
      <c r="H245" s="210"/>
      <c r="I245" s="210"/>
      <c r="J245" s="203" t="s">
        <v>299</v>
      </c>
      <c r="K245" s="311" t="s">
        <v>266</v>
      </c>
      <c r="L245" s="235"/>
      <c r="M245" s="274"/>
    </row>
    <row r="246" spans="1:13" s="4" customFormat="1" ht="68.099999999999994" customHeight="1" x14ac:dyDescent="0.15">
      <c r="A246" s="227"/>
      <c r="B246" s="223"/>
      <c r="C246" s="228"/>
      <c r="D246" s="223"/>
      <c r="E246" s="368"/>
      <c r="F246" s="361"/>
      <c r="G246" s="203" t="s">
        <v>229</v>
      </c>
      <c r="H246" s="210"/>
      <c r="I246" s="210"/>
      <c r="J246" s="600" t="s">
        <v>8154</v>
      </c>
      <c r="K246" s="601" t="s">
        <v>2985</v>
      </c>
      <c r="L246" s="229"/>
      <c r="M246" s="274"/>
    </row>
    <row r="247" spans="1:13" s="4" customFormat="1" ht="32.1" customHeight="1" x14ac:dyDescent="0.15">
      <c r="A247" s="227"/>
      <c r="B247" s="223"/>
      <c r="C247" s="228"/>
      <c r="D247" s="223"/>
      <c r="E247" s="368"/>
      <c r="F247" s="361"/>
      <c r="G247" s="203" t="s">
        <v>2986</v>
      </c>
      <c r="H247" s="210"/>
      <c r="I247" s="210"/>
      <c r="J247" s="203" t="s">
        <v>2986</v>
      </c>
      <c r="K247" s="210"/>
      <c r="L247" s="235"/>
      <c r="M247" s="274"/>
    </row>
    <row r="248" spans="1:13" s="4" customFormat="1" ht="32.1" customHeight="1" x14ac:dyDescent="0.15">
      <c r="A248" s="227"/>
      <c r="B248" s="223"/>
      <c r="C248" s="228"/>
      <c r="D248" s="223"/>
      <c r="E248" s="368"/>
      <c r="F248" s="361"/>
      <c r="G248" s="203" t="s">
        <v>2988</v>
      </c>
      <c r="H248" s="210"/>
      <c r="I248" s="210"/>
      <c r="J248" s="203" t="s">
        <v>2988</v>
      </c>
      <c r="K248" s="210"/>
      <c r="L248" s="235"/>
      <c r="M248" s="274"/>
    </row>
    <row r="249" spans="1:13" s="4" customFormat="1" ht="44.1" customHeight="1" x14ac:dyDescent="0.15">
      <c r="A249" s="227"/>
      <c r="B249" s="223"/>
      <c r="C249" s="228"/>
      <c r="D249" s="223"/>
      <c r="E249" s="368"/>
      <c r="F249" s="361"/>
      <c r="G249" s="203" t="s">
        <v>2990</v>
      </c>
      <c r="H249" s="210"/>
      <c r="I249" s="210"/>
      <c r="J249" s="203" t="s">
        <v>2990</v>
      </c>
      <c r="K249" s="210"/>
      <c r="L249" s="235"/>
      <c r="M249" s="274"/>
    </row>
    <row r="250" spans="1:13" s="4" customFormat="1" ht="44.1" customHeight="1" x14ac:dyDescent="0.15">
      <c r="A250" s="227"/>
      <c r="B250" s="223"/>
      <c r="C250" s="228"/>
      <c r="D250" s="223"/>
      <c r="E250" s="368"/>
      <c r="F250" s="361"/>
      <c r="G250" s="203" t="s">
        <v>2992</v>
      </c>
      <c r="H250" s="210"/>
      <c r="I250" s="210"/>
      <c r="J250" s="203" t="s">
        <v>2992</v>
      </c>
      <c r="K250" s="210"/>
      <c r="L250" s="235"/>
      <c r="M250" s="274"/>
    </row>
    <row r="251" spans="1:13" s="4" customFormat="1" ht="44.1" customHeight="1" x14ac:dyDescent="0.15">
      <c r="A251" s="227"/>
      <c r="B251" s="223"/>
      <c r="C251" s="228"/>
      <c r="D251" s="223"/>
      <c r="E251" s="368"/>
      <c r="F251" s="361"/>
      <c r="G251" s="203" t="s">
        <v>2996</v>
      </c>
      <c r="H251" s="210"/>
      <c r="I251" s="210"/>
      <c r="J251" s="203" t="s">
        <v>2996</v>
      </c>
      <c r="K251" s="210"/>
      <c r="L251" s="235"/>
      <c r="M251" s="274"/>
    </row>
    <row r="252" spans="1:13" s="4" customFormat="1" ht="44.1" customHeight="1" x14ac:dyDescent="0.15">
      <c r="A252" s="227"/>
      <c r="B252" s="223"/>
      <c r="C252" s="228"/>
      <c r="D252" s="223"/>
      <c r="E252" s="368"/>
      <c r="F252" s="361"/>
      <c r="G252" s="203" t="s">
        <v>2998</v>
      </c>
      <c r="H252" s="210"/>
      <c r="I252" s="210"/>
      <c r="J252" s="203" t="s">
        <v>2998</v>
      </c>
      <c r="K252" s="210"/>
      <c r="L252" s="235"/>
      <c r="M252" s="274"/>
    </row>
    <row r="253" spans="1:13" s="4" customFormat="1" ht="44.1" customHeight="1" x14ac:dyDescent="0.15">
      <c r="A253" s="227"/>
      <c r="B253" s="223"/>
      <c r="C253" s="228"/>
      <c r="D253" s="223"/>
      <c r="E253" s="368"/>
      <c r="F253" s="361"/>
      <c r="G253" s="203" t="s">
        <v>3010</v>
      </c>
      <c r="H253" s="210"/>
      <c r="I253" s="210"/>
      <c r="J253" s="203" t="s">
        <v>3010</v>
      </c>
      <c r="K253" s="208"/>
      <c r="L253" s="235"/>
      <c r="M253" s="274"/>
    </row>
    <row r="254" spans="1:13" s="4" customFormat="1" ht="92.1" customHeight="1" x14ac:dyDescent="0.15">
      <c r="A254" s="227"/>
      <c r="B254" s="223"/>
      <c r="C254" s="228"/>
      <c r="D254" s="223"/>
      <c r="E254" s="368"/>
      <c r="F254" s="361"/>
      <c r="G254" s="203" t="s">
        <v>3018</v>
      </c>
      <c r="H254" s="210"/>
      <c r="I254" s="210"/>
      <c r="J254" s="203" t="s">
        <v>3018</v>
      </c>
      <c r="K254" s="203" t="s">
        <v>3020</v>
      </c>
      <c r="L254" s="235"/>
      <c r="M254" s="274"/>
    </row>
    <row r="255" spans="1:13" s="4" customFormat="1" ht="80.099999999999994" customHeight="1" x14ac:dyDescent="0.15">
      <c r="A255" s="227"/>
      <c r="B255" s="223"/>
      <c r="C255" s="228"/>
      <c r="D255" s="223"/>
      <c r="E255" s="368"/>
      <c r="F255" s="361"/>
      <c r="G255" s="203" t="s">
        <v>3029</v>
      </c>
      <c r="H255" s="210"/>
      <c r="I255" s="210"/>
      <c r="J255" s="203" t="s">
        <v>3029</v>
      </c>
      <c r="K255" s="203" t="s">
        <v>3031</v>
      </c>
      <c r="L255" s="235"/>
      <c r="M255" s="274"/>
    </row>
    <row r="256" spans="1:13" s="4" customFormat="1" ht="56.1" customHeight="1" x14ac:dyDescent="0.15">
      <c r="A256" s="227"/>
      <c r="B256" s="223"/>
      <c r="C256" s="276"/>
      <c r="D256" s="232"/>
      <c r="E256" s="355"/>
      <c r="F256" s="348"/>
      <c r="G256" s="203" t="s">
        <v>9264</v>
      </c>
      <c r="H256" s="210"/>
      <c r="I256" s="208"/>
      <c r="J256" s="203" t="s">
        <v>9265</v>
      </c>
      <c r="K256" s="203" t="s">
        <v>85</v>
      </c>
      <c r="L256" s="234"/>
      <c r="M256" s="277"/>
    </row>
    <row r="257" spans="1:13" s="4" customFormat="1" ht="44.1" customHeight="1" x14ac:dyDescent="0.15">
      <c r="A257" s="369"/>
      <c r="B257" s="361"/>
      <c r="C257" s="352">
        <v>7</v>
      </c>
      <c r="D257" s="347" t="s">
        <v>428</v>
      </c>
      <c r="E257" s="346" t="s">
        <v>5</v>
      </c>
      <c r="F257" s="347" t="s">
        <v>5225</v>
      </c>
      <c r="G257" s="203" t="s">
        <v>9266</v>
      </c>
      <c r="H257" s="210"/>
      <c r="I257" s="192" t="s">
        <v>428</v>
      </c>
      <c r="J257" s="203" t="s">
        <v>9267</v>
      </c>
      <c r="K257" s="354" t="s">
        <v>85</v>
      </c>
      <c r="L257" s="192" t="s">
        <v>17</v>
      </c>
      <c r="M257" s="172" t="s">
        <v>16</v>
      </c>
    </row>
    <row r="258" spans="1:13" s="4" customFormat="1" ht="44.1" customHeight="1" x14ac:dyDescent="0.15">
      <c r="A258" s="369"/>
      <c r="B258" s="361"/>
      <c r="C258" s="358"/>
      <c r="D258" s="361"/>
      <c r="E258" s="355"/>
      <c r="F258" s="348"/>
      <c r="G258" s="203" t="s">
        <v>9268</v>
      </c>
      <c r="H258" s="210"/>
      <c r="I258" s="210"/>
      <c r="J258" s="203" t="s">
        <v>9269</v>
      </c>
      <c r="K258" s="354" t="s">
        <v>83</v>
      </c>
      <c r="L258" s="210"/>
      <c r="M258" s="373"/>
    </row>
    <row r="259" spans="1:13" s="4" customFormat="1" ht="44.1" customHeight="1" x14ac:dyDescent="0.15">
      <c r="A259" s="369"/>
      <c r="B259" s="361"/>
      <c r="C259" s="371"/>
      <c r="D259" s="348"/>
      <c r="E259" s="346" t="s">
        <v>11</v>
      </c>
      <c r="F259" s="216" t="s">
        <v>3045</v>
      </c>
      <c r="G259" s="203" t="s">
        <v>3046</v>
      </c>
      <c r="H259" s="210"/>
      <c r="I259" s="208"/>
      <c r="J259" s="203" t="s">
        <v>3046</v>
      </c>
      <c r="K259" s="354" t="s">
        <v>379</v>
      </c>
      <c r="L259" s="356"/>
      <c r="M259" s="200"/>
    </row>
    <row r="260" spans="1:13" s="4" customFormat="1" ht="44.1" customHeight="1" x14ac:dyDescent="0.15">
      <c r="A260" s="374"/>
      <c r="B260" s="348"/>
      <c r="C260" s="363">
        <v>8</v>
      </c>
      <c r="D260" s="216" t="s">
        <v>135</v>
      </c>
      <c r="E260" s="350"/>
      <c r="F260" s="216" t="s">
        <v>3048</v>
      </c>
      <c r="G260" s="203" t="s">
        <v>3049</v>
      </c>
      <c r="H260" s="208"/>
      <c r="I260" s="203" t="s">
        <v>135</v>
      </c>
      <c r="J260" s="203" t="s">
        <v>9270</v>
      </c>
      <c r="K260" s="354" t="s">
        <v>83</v>
      </c>
      <c r="L260" s="203" t="s">
        <v>17</v>
      </c>
      <c r="M260" s="188" t="s">
        <v>16</v>
      </c>
    </row>
    <row r="261" spans="1:13" s="3" customFormat="1" ht="80.099999999999994" customHeight="1" x14ac:dyDescent="0.15">
      <c r="A261" s="366">
        <v>60</v>
      </c>
      <c r="B261" s="347" t="s">
        <v>430</v>
      </c>
      <c r="C261" s="363">
        <v>1</v>
      </c>
      <c r="D261" s="216" t="s">
        <v>430</v>
      </c>
      <c r="E261" s="350" t="s">
        <v>11</v>
      </c>
      <c r="F261" s="216" t="s">
        <v>8660</v>
      </c>
      <c r="G261" s="203" t="s">
        <v>8661</v>
      </c>
      <c r="H261" s="192" t="s">
        <v>430</v>
      </c>
      <c r="I261" s="203" t="s">
        <v>430</v>
      </c>
      <c r="J261" s="203" t="s">
        <v>9271</v>
      </c>
      <c r="K261" s="354" t="s">
        <v>32</v>
      </c>
      <c r="L261" s="310" t="s">
        <v>22</v>
      </c>
      <c r="M261" s="172" t="s">
        <v>3053</v>
      </c>
    </row>
    <row r="262" spans="1:13" s="3" customFormat="1" ht="44.1" customHeight="1" x14ac:dyDescent="0.15">
      <c r="A262" s="369"/>
      <c r="B262" s="361"/>
      <c r="C262" s="352">
        <v>3</v>
      </c>
      <c r="D262" s="347" t="s">
        <v>3050</v>
      </c>
      <c r="E262" s="346" t="s">
        <v>5</v>
      </c>
      <c r="F262" s="347" t="s">
        <v>3051</v>
      </c>
      <c r="G262" s="203" t="s">
        <v>431</v>
      </c>
      <c r="H262" s="210"/>
      <c r="I262" s="192" t="s">
        <v>3050</v>
      </c>
      <c r="J262" s="203" t="s">
        <v>432</v>
      </c>
      <c r="K262" s="354" t="s">
        <v>32</v>
      </c>
      <c r="L262" s="309"/>
      <c r="M262" s="373"/>
    </row>
    <row r="263" spans="1:13" s="3" customFormat="1" ht="44.1" customHeight="1" x14ac:dyDescent="0.15">
      <c r="A263" s="369"/>
      <c r="B263" s="361"/>
      <c r="C263" s="358"/>
      <c r="D263" s="361"/>
      <c r="E263" s="368"/>
      <c r="F263" s="361"/>
      <c r="G263" s="203" t="s">
        <v>9272</v>
      </c>
      <c r="H263" s="210"/>
      <c r="I263" s="210"/>
      <c r="J263" s="203" t="s">
        <v>9273</v>
      </c>
      <c r="K263" s="310" t="s">
        <v>85</v>
      </c>
      <c r="L263" s="309"/>
      <c r="M263" s="373"/>
    </row>
    <row r="264" spans="1:13" s="3" customFormat="1" ht="44.1" customHeight="1" x14ac:dyDescent="0.15">
      <c r="A264" s="369"/>
      <c r="B264" s="361"/>
      <c r="C264" s="358"/>
      <c r="D264" s="361"/>
      <c r="E264" s="355"/>
      <c r="F264" s="348"/>
      <c r="G264" s="203" t="s">
        <v>9274</v>
      </c>
      <c r="H264" s="210"/>
      <c r="I264" s="210"/>
      <c r="J264" s="203" t="s">
        <v>9275</v>
      </c>
      <c r="K264" s="309"/>
      <c r="L264" s="309"/>
      <c r="M264" s="373"/>
    </row>
    <row r="265" spans="1:13" s="3" customFormat="1" ht="44.1" customHeight="1" x14ac:dyDescent="0.15">
      <c r="A265" s="369"/>
      <c r="B265" s="361"/>
      <c r="C265" s="358"/>
      <c r="D265" s="361"/>
      <c r="E265" s="346" t="s">
        <v>6</v>
      </c>
      <c r="F265" s="347" t="s">
        <v>3054</v>
      </c>
      <c r="G265" s="203" t="s">
        <v>9276</v>
      </c>
      <c r="H265" s="210"/>
      <c r="I265" s="210"/>
      <c r="J265" s="203" t="s">
        <v>9277</v>
      </c>
      <c r="K265" s="309"/>
      <c r="L265" s="309"/>
      <c r="M265" s="373"/>
    </row>
    <row r="266" spans="1:13" s="3" customFormat="1" ht="44.1" customHeight="1" x14ac:dyDescent="0.15">
      <c r="A266" s="369"/>
      <c r="B266" s="361"/>
      <c r="C266" s="358"/>
      <c r="D266" s="361"/>
      <c r="E266" s="368"/>
      <c r="F266" s="361"/>
      <c r="G266" s="203" t="s">
        <v>9278</v>
      </c>
      <c r="H266" s="210"/>
      <c r="I266" s="210"/>
      <c r="J266" s="203" t="s">
        <v>9279</v>
      </c>
      <c r="K266" s="309"/>
      <c r="L266" s="309"/>
      <c r="M266" s="373"/>
    </row>
    <row r="267" spans="1:13" s="3" customFormat="1" ht="44.1" customHeight="1" x14ac:dyDescent="0.15">
      <c r="A267" s="374"/>
      <c r="B267" s="348"/>
      <c r="C267" s="371"/>
      <c r="D267" s="348"/>
      <c r="E267" s="355"/>
      <c r="F267" s="348"/>
      <c r="G267" s="203" t="s">
        <v>9280</v>
      </c>
      <c r="H267" s="210"/>
      <c r="I267" s="208"/>
      <c r="J267" s="203" t="s">
        <v>9281</v>
      </c>
      <c r="K267" s="356"/>
      <c r="L267" s="356"/>
      <c r="M267" s="200"/>
    </row>
    <row r="268" spans="1:13" s="3" customFormat="1" ht="68.099999999999994" customHeight="1" x14ac:dyDescent="0.15">
      <c r="A268" s="366">
        <v>61</v>
      </c>
      <c r="B268" s="347" t="s">
        <v>3059</v>
      </c>
      <c r="C268" s="352">
        <v>1</v>
      </c>
      <c r="D268" s="347" t="s">
        <v>3060</v>
      </c>
      <c r="E268" s="346" t="s">
        <v>5</v>
      </c>
      <c r="F268" s="347" t="s">
        <v>3061</v>
      </c>
      <c r="G268" s="203" t="s">
        <v>357</v>
      </c>
      <c r="H268" s="347" t="s">
        <v>3059</v>
      </c>
      <c r="I268" s="192" t="s">
        <v>3060</v>
      </c>
      <c r="J268" s="203" t="s">
        <v>9282</v>
      </c>
      <c r="K268" s="311" t="s">
        <v>85</v>
      </c>
      <c r="L268" s="192" t="s">
        <v>17</v>
      </c>
      <c r="M268" s="172" t="s">
        <v>16</v>
      </c>
    </row>
    <row r="269" spans="1:13" s="3" customFormat="1" ht="44.1" customHeight="1" x14ac:dyDescent="0.15">
      <c r="A269" s="369"/>
      <c r="B269" s="361"/>
      <c r="C269" s="358"/>
      <c r="D269" s="361"/>
      <c r="E269" s="368"/>
      <c r="F269" s="361"/>
      <c r="G269" s="203" t="s">
        <v>9283</v>
      </c>
      <c r="H269" s="210"/>
      <c r="I269" s="210"/>
      <c r="J269" s="203" t="s">
        <v>9284</v>
      </c>
      <c r="K269" s="311" t="s">
        <v>83</v>
      </c>
      <c r="L269" s="210"/>
      <c r="M269" s="373"/>
    </row>
    <row r="270" spans="1:13" s="3" customFormat="1" ht="44.1" customHeight="1" x14ac:dyDescent="0.15">
      <c r="A270" s="369"/>
      <c r="B270" s="361"/>
      <c r="C270" s="358"/>
      <c r="D270" s="361"/>
      <c r="E270" s="355"/>
      <c r="F270" s="348"/>
      <c r="G270" s="203" t="s">
        <v>9285</v>
      </c>
      <c r="H270" s="210"/>
      <c r="I270" s="210"/>
      <c r="J270" s="203" t="s">
        <v>9286</v>
      </c>
      <c r="K270" s="311" t="s">
        <v>32</v>
      </c>
      <c r="L270" s="210"/>
      <c r="M270" s="373"/>
    </row>
    <row r="271" spans="1:13" s="3" customFormat="1" ht="56.1" customHeight="1" x14ac:dyDescent="0.15">
      <c r="A271" s="369"/>
      <c r="B271" s="361"/>
      <c r="C271" s="358"/>
      <c r="D271" s="361"/>
      <c r="E271" s="346" t="s">
        <v>6</v>
      </c>
      <c r="F271" s="347" t="s">
        <v>3062</v>
      </c>
      <c r="G271" s="203" t="s">
        <v>323</v>
      </c>
      <c r="H271" s="210"/>
      <c r="I271" s="210"/>
      <c r="J271" s="203" t="s">
        <v>6552</v>
      </c>
      <c r="K271" s="601" t="s">
        <v>85</v>
      </c>
      <c r="L271" s="309"/>
      <c r="M271" s="373"/>
    </row>
    <row r="272" spans="1:13" s="3" customFormat="1" ht="56.1" customHeight="1" x14ac:dyDescent="0.15">
      <c r="A272" s="369"/>
      <c r="B272" s="361"/>
      <c r="C272" s="358"/>
      <c r="D272" s="361"/>
      <c r="E272" s="368"/>
      <c r="F272" s="361"/>
      <c r="G272" s="203" t="s">
        <v>9287</v>
      </c>
      <c r="H272" s="210"/>
      <c r="I272" s="210"/>
      <c r="J272" s="203" t="s">
        <v>9288</v>
      </c>
      <c r="K272" s="356"/>
      <c r="L272" s="309"/>
      <c r="M272" s="373"/>
    </row>
    <row r="273" spans="1:13" s="3" customFormat="1" ht="44.1" customHeight="1" x14ac:dyDescent="0.15">
      <c r="A273" s="369"/>
      <c r="B273" s="361"/>
      <c r="C273" s="358"/>
      <c r="D273" s="361"/>
      <c r="E273" s="355"/>
      <c r="F273" s="348"/>
      <c r="G273" s="203" t="s">
        <v>9289</v>
      </c>
      <c r="H273" s="210"/>
      <c r="I273" s="210"/>
      <c r="J273" s="203" t="s">
        <v>7052</v>
      </c>
      <c r="K273" s="354" t="s">
        <v>83</v>
      </c>
      <c r="L273" s="356"/>
      <c r="M273" s="200"/>
    </row>
    <row r="274" spans="1:13" s="3" customFormat="1" ht="104.1" customHeight="1" x14ac:dyDescent="0.15">
      <c r="A274" s="369"/>
      <c r="B274" s="361"/>
      <c r="C274" s="358"/>
      <c r="D274" s="361"/>
      <c r="E274" s="346" t="s">
        <v>7</v>
      </c>
      <c r="F274" s="347" t="s">
        <v>269</v>
      </c>
      <c r="G274" s="203" t="s">
        <v>3065</v>
      </c>
      <c r="H274" s="210"/>
      <c r="I274" s="210"/>
      <c r="J274" s="203" t="s">
        <v>3065</v>
      </c>
      <c r="K274" s="310" t="s">
        <v>32</v>
      </c>
      <c r="L274" s="354" t="s">
        <v>3066</v>
      </c>
      <c r="M274" s="203" t="s">
        <v>2631</v>
      </c>
    </row>
    <row r="275" spans="1:13" s="3" customFormat="1" ht="104.1" customHeight="1" x14ac:dyDescent="0.15">
      <c r="A275" s="369"/>
      <c r="B275" s="361"/>
      <c r="C275" s="371"/>
      <c r="D275" s="348"/>
      <c r="E275" s="355"/>
      <c r="F275" s="348"/>
      <c r="G275" s="203" t="s">
        <v>3065</v>
      </c>
      <c r="H275" s="210"/>
      <c r="I275" s="208"/>
      <c r="J275" s="203" t="s">
        <v>3065</v>
      </c>
      <c r="K275" s="356"/>
      <c r="L275" s="203" t="s">
        <v>17</v>
      </c>
      <c r="M275" s="188" t="s">
        <v>16</v>
      </c>
    </row>
    <row r="276" spans="1:13" s="3" customFormat="1" ht="68.099999999999994" customHeight="1" x14ac:dyDescent="0.15">
      <c r="A276" s="369"/>
      <c r="B276" s="361"/>
      <c r="C276" s="352">
        <v>2</v>
      </c>
      <c r="D276" s="347" t="s">
        <v>3067</v>
      </c>
      <c r="E276" s="346" t="s">
        <v>6</v>
      </c>
      <c r="F276" s="347" t="s">
        <v>3072</v>
      </c>
      <c r="G276" s="203" t="s">
        <v>3073</v>
      </c>
      <c r="H276" s="210"/>
      <c r="I276" s="192" t="s">
        <v>3067</v>
      </c>
      <c r="J276" s="203" t="s">
        <v>9290</v>
      </c>
      <c r="K276" s="354" t="s">
        <v>85</v>
      </c>
      <c r="L276" s="192" t="s">
        <v>17</v>
      </c>
      <c r="M276" s="172" t="s">
        <v>16</v>
      </c>
    </row>
    <row r="277" spans="1:13" s="3" customFormat="1" ht="44.1" customHeight="1" x14ac:dyDescent="0.15">
      <c r="A277" s="369"/>
      <c r="B277" s="361"/>
      <c r="C277" s="358"/>
      <c r="D277" s="361"/>
      <c r="E277" s="368"/>
      <c r="F277" s="361"/>
      <c r="G277" s="203" t="s">
        <v>3074</v>
      </c>
      <c r="H277" s="210"/>
      <c r="I277" s="210"/>
      <c r="J277" s="203" t="s">
        <v>433</v>
      </c>
      <c r="K277" s="310" t="s">
        <v>83</v>
      </c>
      <c r="L277" s="309"/>
      <c r="M277" s="373"/>
    </row>
    <row r="278" spans="1:13" s="3" customFormat="1" ht="44.1" customHeight="1" x14ac:dyDescent="0.15">
      <c r="A278" s="369"/>
      <c r="B278" s="361"/>
      <c r="C278" s="358"/>
      <c r="D278" s="361"/>
      <c r="E278" s="355"/>
      <c r="F278" s="348"/>
      <c r="G278" s="203" t="s">
        <v>3072</v>
      </c>
      <c r="H278" s="210"/>
      <c r="I278" s="210"/>
      <c r="J278" s="203" t="s">
        <v>6553</v>
      </c>
      <c r="K278" s="309"/>
      <c r="L278" s="309"/>
      <c r="M278" s="373"/>
    </row>
    <row r="279" spans="1:13" s="3" customFormat="1" ht="44.1" customHeight="1" x14ac:dyDescent="0.15">
      <c r="A279" s="369"/>
      <c r="B279" s="361"/>
      <c r="C279" s="371"/>
      <c r="D279" s="348"/>
      <c r="E279" s="350" t="s">
        <v>8</v>
      </c>
      <c r="F279" s="216" t="s">
        <v>3080</v>
      </c>
      <c r="G279" s="203" t="s">
        <v>3089</v>
      </c>
      <c r="H279" s="210"/>
      <c r="I279" s="208"/>
      <c r="J279" s="203" t="s">
        <v>3090</v>
      </c>
      <c r="K279" s="356"/>
      <c r="L279" s="356"/>
      <c r="M279" s="200"/>
    </row>
    <row r="280" spans="1:13" s="3" customFormat="1" ht="68.099999999999994" customHeight="1" x14ac:dyDescent="0.15">
      <c r="A280" s="369"/>
      <c r="B280" s="361"/>
      <c r="C280" s="352">
        <v>3</v>
      </c>
      <c r="D280" s="347" t="s">
        <v>3091</v>
      </c>
      <c r="E280" s="350" t="s">
        <v>5</v>
      </c>
      <c r="F280" s="216" t="s">
        <v>3092</v>
      </c>
      <c r="G280" s="203" t="s">
        <v>6554</v>
      </c>
      <c r="H280" s="210"/>
      <c r="I280" s="192" t="s">
        <v>3091</v>
      </c>
      <c r="J280" s="203" t="s">
        <v>9291</v>
      </c>
      <c r="K280" s="354" t="s">
        <v>85</v>
      </c>
      <c r="L280" s="192" t="s">
        <v>17</v>
      </c>
      <c r="M280" s="172" t="s">
        <v>16</v>
      </c>
    </row>
    <row r="281" spans="1:13" s="3" customFormat="1" ht="56.1" customHeight="1" x14ac:dyDescent="0.15">
      <c r="A281" s="369"/>
      <c r="B281" s="361"/>
      <c r="C281" s="358"/>
      <c r="D281" s="367"/>
      <c r="E281" s="350" t="s">
        <v>7</v>
      </c>
      <c r="F281" s="216" t="s">
        <v>5655</v>
      </c>
      <c r="G281" s="203" t="s">
        <v>9292</v>
      </c>
      <c r="H281" s="210"/>
      <c r="I281" s="210"/>
      <c r="J281" s="203" t="s">
        <v>9293</v>
      </c>
      <c r="K281" s="310" t="s">
        <v>85</v>
      </c>
      <c r="L281" s="309"/>
      <c r="M281" s="373"/>
    </row>
    <row r="282" spans="1:13" s="3" customFormat="1" ht="44.1" customHeight="1" x14ac:dyDescent="0.15">
      <c r="A282" s="369"/>
      <c r="B282" s="361"/>
      <c r="C282" s="358"/>
      <c r="D282" s="361"/>
      <c r="E282" s="346" t="s">
        <v>8</v>
      </c>
      <c r="F282" s="347" t="s">
        <v>4482</v>
      </c>
      <c r="G282" s="203" t="s">
        <v>5287</v>
      </c>
      <c r="H282" s="210"/>
      <c r="I282" s="210"/>
      <c r="J282" s="203" t="s">
        <v>9294</v>
      </c>
      <c r="K282" s="309"/>
      <c r="L282" s="309"/>
      <c r="M282" s="373"/>
    </row>
    <row r="283" spans="1:13" s="3" customFormat="1" ht="44.1" customHeight="1" x14ac:dyDescent="0.15">
      <c r="A283" s="369"/>
      <c r="B283" s="361"/>
      <c r="C283" s="358"/>
      <c r="D283" s="361"/>
      <c r="E283" s="368"/>
      <c r="F283" s="361"/>
      <c r="G283" s="203" t="s">
        <v>9295</v>
      </c>
      <c r="H283" s="210"/>
      <c r="I283" s="210"/>
      <c r="J283" s="203" t="s">
        <v>9296</v>
      </c>
      <c r="K283" s="309"/>
      <c r="L283" s="309"/>
      <c r="M283" s="373"/>
    </row>
    <row r="284" spans="1:13" s="3" customFormat="1" ht="56.1" customHeight="1" x14ac:dyDescent="0.15">
      <c r="A284" s="369"/>
      <c r="B284" s="361"/>
      <c r="C284" s="358"/>
      <c r="D284" s="361"/>
      <c r="E284" s="368"/>
      <c r="F284" s="361"/>
      <c r="G284" s="203" t="s">
        <v>9297</v>
      </c>
      <c r="H284" s="210"/>
      <c r="I284" s="210"/>
      <c r="J284" s="203" t="s">
        <v>9298</v>
      </c>
      <c r="K284" s="309"/>
      <c r="L284" s="309"/>
      <c r="M284" s="373"/>
    </row>
    <row r="285" spans="1:13" s="3" customFormat="1" ht="44.1" customHeight="1" x14ac:dyDescent="0.15">
      <c r="A285" s="369"/>
      <c r="B285" s="361"/>
      <c r="C285" s="371"/>
      <c r="D285" s="348"/>
      <c r="E285" s="355"/>
      <c r="F285" s="348"/>
      <c r="G285" s="203" t="s">
        <v>9299</v>
      </c>
      <c r="H285" s="210"/>
      <c r="I285" s="208"/>
      <c r="J285" s="203" t="s">
        <v>9300</v>
      </c>
      <c r="K285" s="356"/>
      <c r="L285" s="356"/>
      <c r="M285" s="200"/>
    </row>
    <row r="286" spans="1:13" s="3" customFormat="1" ht="44.1" customHeight="1" x14ac:dyDescent="0.15">
      <c r="A286" s="369"/>
      <c r="B286" s="361"/>
      <c r="C286" s="352">
        <v>4</v>
      </c>
      <c r="D286" s="347" t="s">
        <v>434</v>
      </c>
      <c r="E286" s="346" t="s">
        <v>5</v>
      </c>
      <c r="F286" s="347" t="s">
        <v>3094</v>
      </c>
      <c r="G286" s="188" t="s">
        <v>29</v>
      </c>
      <c r="H286" s="373"/>
      <c r="I286" s="192" t="s">
        <v>434</v>
      </c>
      <c r="J286" s="188" t="s">
        <v>4496</v>
      </c>
      <c r="K286" s="354" t="s">
        <v>85</v>
      </c>
      <c r="L286" s="192" t="s">
        <v>17</v>
      </c>
      <c r="M286" s="172" t="s">
        <v>16</v>
      </c>
    </row>
    <row r="287" spans="1:13" s="3" customFormat="1" ht="104.1" customHeight="1" x14ac:dyDescent="0.15">
      <c r="A287" s="369"/>
      <c r="B287" s="361"/>
      <c r="C287" s="358"/>
      <c r="D287" s="361"/>
      <c r="E287" s="368"/>
      <c r="F287" s="361"/>
      <c r="G287" s="188" t="s">
        <v>3100</v>
      </c>
      <c r="H287" s="373"/>
      <c r="I287" s="373"/>
      <c r="J287" s="188" t="s">
        <v>3100</v>
      </c>
      <c r="K287" s="311" t="s">
        <v>3102</v>
      </c>
      <c r="L287" s="210"/>
      <c r="M287" s="373"/>
    </row>
    <row r="288" spans="1:13" s="3" customFormat="1" ht="44.1" customHeight="1" x14ac:dyDescent="0.15">
      <c r="A288" s="369"/>
      <c r="B288" s="361"/>
      <c r="C288" s="358"/>
      <c r="D288" s="361"/>
      <c r="E288" s="355"/>
      <c r="F288" s="348"/>
      <c r="G288" s="188" t="s">
        <v>6726</v>
      </c>
      <c r="H288" s="373"/>
      <c r="I288" s="373"/>
      <c r="J288" s="188" t="s">
        <v>6727</v>
      </c>
      <c r="K288" s="354" t="s">
        <v>85</v>
      </c>
      <c r="L288" s="210"/>
      <c r="M288" s="373"/>
    </row>
    <row r="289" spans="1:13" s="3" customFormat="1" ht="44.1" customHeight="1" x14ac:dyDescent="0.15">
      <c r="A289" s="369"/>
      <c r="B289" s="361"/>
      <c r="C289" s="358"/>
      <c r="D289" s="361"/>
      <c r="E289" s="346" t="s">
        <v>6</v>
      </c>
      <c r="F289" s="347" t="s">
        <v>3103</v>
      </c>
      <c r="G289" s="188" t="s">
        <v>436</v>
      </c>
      <c r="H289" s="373"/>
      <c r="I289" s="373"/>
      <c r="J289" s="188" t="s">
        <v>232</v>
      </c>
      <c r="K289" s="310" t="s">
        <v>85</v>
      </c>
      <c r="L289" s="309"/>
      <c r="M289" s="373"/>
    </row>
    <row r="290" spans="1:13" s="3" customFormat="1" ht="56.1" customHeight="1" x14ac:dyDescent="0.15">
      <c r="A290" s="369"/>
      <c r="B290" s="361"/>
      <c r="C290" s="358"/>
      <c r="D290" s="361"/>
      <c r="E290" s="368"/>
      <c r="F290" s="361"/>
      <c r="G290" s="188" t="s">
        <v>3104</v>
      </c>
      <c r="H290" s="373"/>
      <c r="I290" s="373"/>
      <c r="J290" s="188" t="s">
        <v>9301</v>
      </c>
      <c r="K290" s="356"/>
      <c r="L290" s="309"/>
      <c r="M290" s="373"/>
    </row>
    <row r="291" spans="1:13" s="3" customFormat="1" ht="104.1" customHeight="1" x14ac:dyDescent="0.15">
      <c r="A291" s="369"/>
      <c r="B291" s="361"/>
      <c r="C291" s="358"/>
      <c r="D291" s="361"/>
      <c r="E291" s="355"/>
      <c r="F291" s="348"/>
      <c r="G291" s="188" t="s">
        <v>144</v>
      </c>
      <c r="H291" s="373"/>
      <c r="I291" s="373"/>
      <c r="J291" s="188" t="s">
        <v>144</v>
      </c>
      <c r="K291" s="311" t="s">
        <v>3107</v>
      </c>
      <c r="L291" s="309"/>
      <c r="M291" s="373"/>
    </row>
    <row r="292" spans="1:13" s="3" customFormat="1" ht="104.1" customHeight="1" x14ac:dyDescent="0.15">
      <c r="A292" s="369"/>
      <c r="B292" s="361"/>
      <c r="C292" s="358"/>
      <c r="D292" s="361"/>
      <c r="E292" s="346" t="s">
        <v>7</v>
      </c>
      <c r="F292" s="347" t="s">
        <v>3108</v>
      </c>
      <c r="G292" s="188" t="s">
        <v>3122</v>
      </c>
      <c r="H292" s="373"/>
      <c r="I292" s="373"/>
      <c r="J292" s="188" t="s">
        <v>3122</v>
      </c>
      <c r="K292" s="354" t="s">
        <v>3124</v>
      </c>
      <c r="L292" s="309"/>
      <c r="M292" s="373"/>
    </row>
    <row r="293" spans="1:13" s="3" customFormat="1" ht="68.099999999999994" customHeight="1" x14ac:dyDescent="0.15">
      <c r="A293" s="369"/>
      <c r="B293" s="361"/>
      <c r="C293" s="602"/>
      <c r="D293" s="604"/>
      <c r="E293" s="355"/>
      <c r="F293" s="348"/>
      <c r="G293" s="188" t="s">
        <v>437</v>
      </c>
      <c r="H293" s="373"/>
      <c r="I293" s="373"/>
      <c r="J293" s="188" t="s">
        <v>299</v>
      </c>
      <c r="K293" s="203" t="s">
        <v>2746</v>
      </c>
      <c r="L293" s="210"/>
      <c r="M293" s="373"/>
    </row>
    <row r="294" spans="1:13" s="3" customFormat="1" ht="44.1" customHeight="1" x14ac:dyDescent="0.15">
      <c r="A294" s="369"/>
      <c r="B294" s="361"/>
      <c r="C294" s="358"/>
      <c r="D294" s="361"/>
      <c r="E294" s="346" t="s">
        <v>8</v>
      </c>
      <c r="F294" s="347" t="s">
        <v>3126</v>
      </c>
      <c r="G294" s="203" t="s">
        <v>233</v>
      </c>
      <c r="H294" s="210"/>
      <c r="I294" s="210"/>
      <c r="J294" s="203" t="s">
        <v>259</v>
      </c>
      <c r="K294" s="354" t="s">
        <v>32</v>
      </c>
      <c r="L294" s="309"/>
      <c r="M294" s="373"/>
    </row>
    <row r="295" spans="1:13" s="3" customFormat="1" ht="56.1" customHeight="1" x14ac:dyDescent="0.15">
      <c r="A295" s="369"/>
      <c r="B295" s="361"/>
      <c r="C295" s="358"/>
      <c r="D295" s="361"/>
      <c r="E295" s="368"/>
      <c r="F295" s="361"/>
      <c r="G295" s="203" t="s">
        <v>3130</v>
      </c>
      <c r="H295" s="210"/>
      <c r="I295" s="210"/>
      <c r="J295" s="203" t="s">
        <v>6776</v>
      </c>
      <c r="K295" s="354" t="s">
        <v>85</v>
      </c>
      <c r="L295" s="309"/>
      <c r="M295" s="373"/>
    </row>
    <row r="296" spans="1:13" s="3" customFormat="1" ht="116.1" customHeight="1" x14ac:dyDescent="0.15">
      <c r="A296" s="369"/>
      <c r="B296" s="361"/>
      <c r="C296" s="358"/>
      <c r="D296" s="361"/>
      <c r="E296" s="368"/>
      <c r="F296" s="361"/>
      <c r="G296" s="203" t="s">
        <v>3134</v>
      </c>
      <c r="H296" s="210"/>
      <c r="I296" s="210"/>
      <c r="J296" s="203" t="s">
        <v>3134</v>
      </c>
      <c r="K296" s="354" t="s">
        <v>3136</v>
      </c>
      <c r="L296" s="309"/>
      <c r="M296" s="373"/>
    </row>
    <row r="297" spans="1:13" s="3" customFormat="1" ht="104.1" customHeight="1" x14ac:dyDescent="0.15">
      <c r="A297" s="369"/>
      <c r="B297" s="361"/>
      <c r="C297" s="358"/>
      <c r="D297" s="361"/>
      <c r="E297" s="368"/>
      <c r="F297" s="361"/>
      <c r="G297" s="203" t="s">
        <v>3137</v>
      </c>
      <c r="H297" s="210"/>
      <c r="I297" s="210"/>
      <c r="J297" s="203" t="s">
        <v>3137</v>
      </c>
      <c r="K297" s="354" t="s">
        <v>3139</v>
      </c>
      <c r="L297" s="309"/>
      <c r="M297" s="373"/>
    </row>
    <row r="298" spans="1:13" s="3" customFormat="1" ht="68.099999999999994" customHeight="1" x14ac:dyDescent="0.15">
      <c r="A298" s="369"/>
      <c r="B298" s="361"/>
      <c r="C298" s="358"/>
      <c r="D298" s="361"/>
      <c r="E298" s="368"/>
      <c r="F298" s="361"/>
      <c r="G298" s="203" t="s">
        <v>3140</v>
      </c>
      <c r="H298" s="210"/>
      <c r="I298" s="210"/>
      <c r="J298" s="203" t="s">
        <v>3140</v>
      </c>
      <c r="K298" s="192" t="s">
        <v>440</v>
      </c>
      <c r="L298" s="309"/>
      <c r="M298" s="373"/>
    </row>
    <row r="299" spans="1:13" s="3" customFormat="1" ht="56.1" customHeight="1" x14ac:dyDescent="0.15">
      <c r="A299" s="369"/>
      <c r="B299" s="361"/>
      <c r="C299" s="358"/>
      <c r="D299" s="361"/>
      <c r="E299" s="355"/>
      <c r="F299" s="348"/>
      <c r="G299" s="203" t="s">
        <v>9302</v>
      </c>
      <c r="H299" s="118"/>
      <c r="I299" s="118"/>
      <c r="J299" s="203" t="s">
        <v>9302</v>
      </c>
      <c r="K299" s="150"/>
      <c r="L299" s="210"/>
      <c r="M299" s="373"/>
    </row>
    <row r="300" spans="1:13" s="3" customFormat="1" ht="68.099999999999994" customHeight="1" x14ac:dyDescent="0.15">
      <c r="A300" s="369"/>
      <c r="B300" s="361"/>
      <c r="C300" s="358"/>
      <c r="D300" s="361"/>
      <c r="E300" s="346" t="s">
        <v>9</v>
      </c>
      <c r="F300" s="347" t="s">
        <v>3142</v>
      </c>
      <c r="G300" s="203" t="s">
        <v>3145</v>
      </c>
      <c r="H300" s="210"/>
      <c r="I300" s="210"/>
      <c r="J300" s="203" t="s">
        <v>3145</v>
      </c>
      <c r="K300" s="354" t="s">
        <v>270</v>
      </c>
      <c r="L300" s="309"/>
      <c r="M300" s="373"/>
    </row>
    <row r="301" spans="1:13" s="3" customFormat="1" ht="68.099999999999994" customHeight="1" x14ac:dyDescent="0.15">
      <c r="A301" s="369"/>
      <c r="B301" s="361"/>
      <c r="C301" s="358"/>
      <c r="D301" s="361"/>
      <c r="E301" s="368"/>
      <c r="F301" s="361"/>
      <c r="G301" s="203" t="s">
        <v>146</v>
      </c>
      <c r="H301" s="210"/>
      <c r="I301" s="210"/>
      <c r="J301" s="203" t="s">
        <v>146</v>
      </c>
      <c r="K301" s="310" t="s">
        <v>3148</v>
      </c>
      <c r="L301" s="309"/>
      <c r="M301" s="373"/>
    </row>
    <row r="302" spans="1:13" s="3" customFormat="1" ht="32.1" customHeight="1" x14ac:dyDescent="0.15">
      <c r="A302" s="603"/>
      <c r="B302" s="604"/>
      <c r="C302" s="358"/>
      <c r="D302" s="361"/>
      <c r="E302" s="368"/>
      <c r="F302" s="361"/>
      <c r="G302" s="203" t="s">
        <v>3151</v>
      </c>
      <c r="H302" s="210"/>
      <c r="I302" s="210"/>
      <c r="J302" s="203" t="s">
        <v>3151</v>
      </c>
      <c r="K302" s="309"/>
      <c r="L302" s="309"/>
      <c r="M302" s="373"/>
    </row>
    <row r="303" spans="1:13" s="3" customFormat="1" ht="44.1" customHeight="1" x14ac:dyDescent="0.15">
      <c r="A303" s="369"/>
      <c r="B303" s="361"/>
      <c r="C303" s="358"/>
      <c r="D303" s="361"/>
      <c r="E303" s="368"/>
      <c r="F303" s="361"/>
      <c r="G303" s="203" t="s">
        <v>3158</v>
      </c>
      <c r="H303" s="210"/>
      <c r="I303" s="210"/>
      <c r="J303" s="203" t="s">
        <v>3158</v>
      </c>
      <c r="K303" s="309"/>
      <c r="L303" s="309"/>
      <c r="M303" s="373"/>
    </row>
    <row r="304" spans="1:13" s="3" customFormat="1" ht="44.1" customHeight="1" x14ac:dyDescent="0.15">
      <c r="A304" s="369"/>
      <c r="B304" s="361"/>
      <c r="C304" s="358"/>
      <c r="D304" s="361"/>
      <c r="E304" s="368"/>
      <c r="F304" s="361"/>
      <c r="G304" s="203" t="s">
        <v>3160</v>
      </c>
      <c r="H304" s="210"/>
      <c r="I304" s="210"/>
      <c r="J304" s="203" t="s">
        <v>3160</v>
      </c>
      <c r="K304" s="356"/>
      <c r="L304" s="309"/>
      <c r="M304" s="373"/>
    </row>
    <row r="305" spans="1:13" s="3" customFormat="1" ht="32.1" customHeight="1" x14ac:dyDescent="0.15">
      <c r="A305" s="369"/>
      <c r="B305" s="361"/>
      <c r="C305" s="358"/>
      <c r="D305" s="361"/>
      <c r="E305" s="368"/>
      <c r="F305" s="361"/>
      <c r="G305" s="203" t="s">
        <v>9303</v>
      </c>
      <c r="H305" s="210"/>
      <c r="I305" s="210"/>
      <c r="J305" s="203" t="s">
        <v>9303</v>
      </c>
      <c r="K305" s="354" t="s">
        <v>85</v>
      </c>
      <c r="L305" s="309"/>
      <c r="M305" s="373"/>
    </row>
    <row r="306" spans="1:13" s="3" customFormat="1" ht="44.1" customHeight="1" x14ac:dyDescent="0.15">
      <c r="A306" s="369"/>
      <c r="B306" s="361"/>
      <c r="C306" s="358"/>
      <c r="D306" s="361"/>
      <c r="E306" s="355"/>
      <c r="F306" s="348"/>
      <c r="G306" s="203" t="s">
        <v>9304</v>
      </c>
      <c r="H306" s="210"/>
      <c r="I306" s="210"/>
      <c r="J306" s="203" t="s">
        <v>9304</v>
      </c>
      <c r="K306" s="354" t="s">
        <v>83</v>
      </c>
      <c r="L306" s="309"/>
      <c r="M306" s="373"/>
    </row>
    <row r="307" spans="1:13" s="3" customFormat="1" ht="68.099999999999994" customHeight="1" x14ac:dyDescent="0.15">
      <c r="A307" s="369"/>
      <c r="B307" s="361"/>
      <c r="C307" s="358"/>
      <c r="D307" s="361"/>
      <c r="E307" s="346" t="s">
        <v>13</v>
      </c>
      <c r="F307" s="347" t="s">
        <v>3162</v>
      </c>
      <c r="G307" s="203" t="s">
        <v>3165</v>
      </c>
      <c r="H307" s="210"/>
      <c r="I307" s="210"/>
      <c r="J307" s="203" t="s">
        <v>3166</v>
      </c>
      <c r="K307" s="354" t="s">
        <v>3167</v>
      </c>
      <c r="L307" s="309"/>
      <c r="M307" s="373"/>
    </row>
    <row r="308" spans="1:13" s="3" customFormat="1" ht="44.1" customHeight="1" x14ac:dyDescent="0.15">
      <c r="A308" s="369"/>
      <c r="B308" s="361"/>
      <c r="C308" s="358"/>
      <c r="D308" s="361"/>
      <c r="E308" s="368"/>
      <c r="F308" s="361"/>
      <c r="G308" s="203" t="s">
        <v>3172</v>
      </c>
      <c r="H308" s="210"/>
      <c r="I308" s="210"/>
      <c r="J308" s="203" t="s">
        <v>3173</v>
      </c>
      <c r="K308" s="354" t="s">
        <v>83</v>
      </c>
      <c r="L308" s="309"/>
      <c r="M308" s="373"/>
    </row>
    <row r="309" spans="1:13" s="3" customFormat="1" ht="44.1" customHeight="1" x14ac:dyDescent="0.15">
      <c r="A309" s="369"/>
      <c r="B309" s="361"/>
      <c r="C309" s="358"/>
      <c r="D309" s="361"/>
      <c r="E309" s="368"/>
      <c r="F309" s="361"/>
      <c r="G309" s="311" t="s">
        <v>147</v>
      </c>
      <c r="H309" s="605"/>
      <c r="I309" s="605"/>
      <c r="J309" s="311" t="s">
        <v>3174</v>
      </c>
      <c r="K309" s="354" t="s">
        <v>32</v>
      </c>
      <c r="L309" s="309"/>
      <c r="M309" s="373"/>
    </row>
    <row r="310" spans="1:13" s="3" customFormat="1" ht="56.1" customHeight="1" x14ac:dyDescent="0.15">
      <c r="A310" s="369"/>
      <c r="B310" s="361"/>
      <c r="C310" s="358"/>
      <c r="D310" s="361"/>
      <c r="E310" s="355"/>
      <c r="F310" s="348"/>
      <c r="G310" s="311" t="s">
        <v>9305</v>
      </c>
      <c r="H310" s="605"/>
      <c r="I310" s="605"/>
      <c r="J310" s="311" t="s">
        <v>9306</v>
      </c>
      <c r="K310" s="354" t="s">
        <v>80</v>
      </c>
      <c r="L310" s="309"/>
      <c r="M310" s="373"/>
    </row>
    <row r="311" spans="1:13" s="3" customFormat="1" ht="68.099999999999994" customHeight="1" x14ac:dyDescent="0.15">
      <c r="A311" s="369"/>
      <c r="B311" s="361"/>
      <c r="C311" s="371"/>
      <c r="D311" s="348"/>
      <c r="E311" s="350" t="s">
        <v>14</v>
      </c>
      <c r="F311" s="216" t="s">
        <v>3177</v>
      </c>
      <c r="G311" s="203" t="s">
        <v>5694</v>
      </c>
      <c r="H311" s="210"/>
      <c r="I311" s="208"/>
      <c r="J311" s="203" t="s">
        <v>5694</v>
      </c>
      <c r="K311" s="354" t="s">
        <v>2985</v>
      </c>
      <c r="L311" s="356"/>
      <c r="M311" s="200"/>
    </row>
    <row r="312" spans="1:13" s="3" customFormat="1" ht="104.1" customHeight="1" x14ac:dyDescent="0.15">
      <c r="A312" s="369"/>
      <c r="B312" s="361"/>
      <c r="C312" s="352">
        <v>5</v>
      </c>
      <c r="D312" s="347" t="s">
        <v>3206</v>
      </c>
      <c r="E312" s="346" t="s">
        <v>5</v>
      </c>
      <c r="F312" s="347" t="s">
        <v>149</v>
      </c>
      <c r="G312" s="203" t="s">
        <v>149</v>
      </c>
      <c r="H312" s="210"/>
      <c r="I312" s="192" t="s">
        <v>3206</v>
      </c>
      <c r="J312" s="203" t="s">
        <v>444</v>
      </c>
      <c r="K312" s="310" t="s">
        <v>83</v>
      </c>
      <c r="L312" s="310" t="s">
        <v>23</v>
      </c>
      <c r="M312" s="192" t="s">
        <v>3208</v>
      </c>
    </row>
    <row r="313" spans="1:13" s="3" customFormat="1" ht="56.1" customHeight="1" x14ac:dyDescent="0.15">
      <c r="A313" s="369"/>
      <c r="B313" s="361"/>
      <c r="C313" s="371"/>
      <c r="D313" s="348"/>
      <c r="E313" s="355"/>
      <c r="F313" s="348"/>
      <c r="G313" s="203" t="s">
        <v>3211</v>
      </c>
      <c r="H313" s="210"/>
      <c r="I313" s="208"/>
      <c r="J313" s="203" t="s">
        <v>3211</v>
      </c>
      <c r="K313" s="356"/>
      <c r="L313" s="356"/>
      <c r="M313" s="208"/>
    </row>
    <row r="314" spans="1:13" s="3" customFormat="1" ht="44.1" customHeight="1" x14ac:dyDescent="0.15">
      <c r="A314" s="374"/>
      <c r="B314" s="348"/>
      <c r="C314" s="363">
        <v>8</v>
      </c>
      <c r="D314" s="216" t="s">
        <v>5350</v>
      </c>
      <c r="E314" s="350" t="s">
        <v>5</v>
      </c>
      <c r="F314" s="216" t="s">
        <v>5351</v>
      </c>
      <c r="G314" s="203" t="s">
        <v>9307</v>
      </c>
      <c r="H314" s="208"/>
      <c r="I314" s="203" t="s">
        <v>5350</v>
      </c>
      <c r="J314" s="203" t="s">
        <v>9307</v>
      </c>
      <c r="K314" s="354" t="s">
        <v>80</v>
      </c>
      <c r="L314" s="203" t="s">
        <v>17</v>
      </c>
      <c r="M314" s="188" t="s">
        <v>16</v>
      </c>
    </row>
    <row r="315" spans="1:13" s="3" customFormat="1" ht="56.1" customHeight="1" x14ac:dyDescent="0.15">
      <c r="A315" s="366">
        <v>63</v>
      </c>
      <c r="B315" s="347" t="s">
        <v>445</v>
      </c>
      <c r="C315" s="352">
        <v>1</v>
      </c>
      <c r="D315" s="347" t="s">
        <v>446</v>
      </c>
      <c r="E315" s="346" t="s">
        <v>6</v>
      </c>
      <c r="F315" s="347" t="s">
        <v>5361</v>
      </c>
      <c r="G315" s="203" t="s">
        <v>9308</v>
      </c>
      <c r="H315" s="192" t="s">
        <v>445</v>
      </c>
      <c r="I315" s="192" t="s">
        <v>446</v>
      </c>
      <c r="J315" s="203" t="s">
        <v>9309</v>
      </c>
      <c r="K315" s="192" t="s">
        <v>85</v>
      </c>
      <c r="L315" s="192" t="s">
        <v>17</v>
      </c>
      <c r="M315" s="172" t="s">
        <v>16</v>
      </c>
    </row>
    <row r="316" spans="1:13" s="3" customFormat="1" ht="44.1" customHeight="1" x14ac:dyDescent="0.15">
      <c r="A316" s="369"/>
      <c r="B316" s="361"/>
      <c r="C316" s="358"/>
      <c r="D316" s="361"/>
      <c r="E316" s="355"/>
      <c r="F316" s="348"/>
      <c r="G316" s="203" t="s">
        <v>9310</v>
      </c>
      <c r="H316" s="210"/>
      <c r="I316" s="210"/>
      <c r="J316" s="203" t="s">
        <v>9311</v>
      </c>
      <c r="K316" s="208"/>
      <c r="L316" s="210"/>
      <c r="M316" s="373"/>
    </row>
    <row r="317" spans="1:13" s="3" customFormat="1" ht="44.1" customHeight="1" x14ac:dyDescent="0.15">
      <c r="A317" s="369"/>
      <c r="B317" s="361"/>
      <c r="C317" s="371"/>
      <c r="D317" s="348"/>
      <c r="E317" s="350" t="s">
        <v>8</v>
      </c>
      <c r="F317" s="216" t="s">
        <v>8756</v>
      </c>
      <c r="G317" s="203" t="s">
        <v>9312</v>
      </c>
      <c r="H317" s="210"/>
      <c r="I317" s="208"/>
      <c r="J317" s="203" t="s">
        <v>9313</v>
      </c>
      <c r="K317" s="203" t="s">
        <v>85</v>
      </c>
      <c r="L317" s="208"/>
      <c r="M317" s="200"/>
    </row>
    <row r="318" spans="1:13" s="3" customFormat="1" ht="44.1" customHeight="1" x14ac:dyDescent="0.15">
      <c r="A318" s="369"/>
      <c r="B318" s="361"/>
      <c r="C318" s="363">
        <v>2</v>
      </c>
      <c r="D318" s="216" t="s">
        <v>4549</v>
      </c>
      <c r="E318" s="350" t="s">
        <v>7</v>
      </c>
      <c r="F318" s="216" t="s">
        <v>4550</v>
      </c>
      <c r="G318" s="203" t="s">
        <v>5368</v>
      </c>
      <c r="H318" s="210"/>
      <c r="I318" s="203" t="s">
        <v>4549</v>
      </c>
      <c r="J318" s="203" t="s">
        <v>5369</v>
      </c>
      <c r="K318" s="354" t="s">
        <v>85</v>
      </c>
      <c r="L318" s="203" t="s">
        <v>17</v>
      </c>
      <c r="M318" s="188" t="s">
        <v>16</v>
      </c>
    </row>
    <row r="319" spans="1:13" s="3" customFormat="1" ht="44.1" customHeight="1" x14ac:dyDescent="0.15">
      <c r="A319" s="369"/>
      <c r="B319" s="361"/>
      <c r="C319" s="352">
        <v>3</v>
      </c>
      <c r="D319" s="347" t="s">
        <v>447</v>
      </c>
      <c r="E319" s="350" t="s">
        <v>5</v>
      </c>
      <c r="F319" s="216" t="s">
        <v>3229</v>
      </c>
      <c r="G319" s="203" t="s">
        <v>3230</v>
      </c>
      <c r="H319" s="210"/>
      <c r="I319" s="192" t="s">
        <v>447</v>
      </c>
      <c r="J319" s="203" t="s">
        <v>5708</v>
      </c>
      <c r="K319" s="310" t="s">
        <v>85</v>
      </c>
      <c r="L319" s="192" t="s">
        <v>17</v>
      </c>
      <c r="M319" s="172" t="s">
        <v>16</v>
      </c>
    </row>
    <row r="320" spans="1:13" s="3" customFormat="1" ht="44.1" customHeight="1" x14ac:dyDescent="0.15">
      <c r="A320" s="369"/>
      <c r="B320" s="361"/>
      <c r="C320" s="358"/>
      <c r="D320" s="361"/>
      <c r="E320" s="346" t="s">
        <v>6</v>
      </c>
      <c r="F320" s="353" t="s">
        <v>3232</v>
      </c>
      <c r="G320" s="203" t="s">
        <v>9314</v>
      </c>
      <c r="H320" s="210"/>
      <c r="I320" s="210"/>
      <c r="J320" s="203" t="s">
        <v>9315</v>
      </c>
      <c r="K320" s="309"/>
      <c r="L320" s="210"/>
      <c r="M320" s="373"/>
    </row>
    <row r="321" spans="1:13" s="3" customFormat="1" ht="56.1" customHeight="1" x14ac:dyDescent="0.15">
      <c r="A321" s="369"/>
      <c r="B321" s="361"/>
      <c r="C321" s="358"/>
      <c r="D321" s="361"/>
      <c r="E321" s="368"/>
      <c r="F321" s="367"/>
      <c r="G321" s="203" t="s">
        <v>9316</v>
      </c>
      <c r="H321" s="210"/>
      <c r="I321" s="210"/>
      <c r="J321" s="203" t="s">
        <v>9317</v>
      </c>
      <c r="K321" s="309"/>
      <c r="L321" s="309"/>
      <c r="M321" s="373"/>
    </row>
    <row r="322" spans="1:13" s="3" customFormat="1" ht="44.1" customHeight="1" x14ac:dyDescent="0.15">
      <c r="A322" s="369"/>
      <c r="B322" s="361"/>
      <c r="C322" s="358"/>
      <c r="D322" s="361"/>
      <c r="E322" s="368"/>
      <c r="F322" s="367"/>
      <c r="G322" s="203" t="s">
        <v>9318</v>
      </c>
      <c r="H322" s="210"/>
      <c r="I322" s="210"/>
      <c r="J322" s="203" t="s">
        <v>9319</v>
      </c>
      <c r="K322" s="309"/>
      <c r="L322" s="309"/>
      <c r="M322" s="373"/>
    </row>
    <row r="323" spans="1:13" s="3" customFormat="1" ht="44.1" customHeight="1" x14ac:dyDescent="0.15">
      <c r="A323" s="369"/>
      <c r="B323" s="361"/>
      <c r="C323" s="358"/>
      <c r="D323" s="361"/>
      <c r="E323" s="368"/>
      <c r="F323" s="367"/>
      <c r="G323" s="203" t="s">
        <v>8832</v>
      </c>
      <c r="H323" s="210"/>
      <c r="I323" s="210"/>
      <c r="J323" s="203" t="s">
        <v>5770</v>
      </c>
      <c r="K323" s="309"/>
      <c r="L323" s="309"/>
      <c r="M323" s="373"/>
    </row>
    <row r="324" spans="1:13" s="3" customFormat="1" ht="44.1" customHeight="1" x14ac:dyDescent="0.15">
      <c r="A324" s="369"/>
      <c r="B324" s="361"/>
      <c r="C324" s="358"/>
      <c r="D324" s="361"/>
      <c r="E324" s="368"/>
      <c r="F324" s="367"/>
      <c r="G324" s="203" t="s">
        <v>9320</v>
      </c>
      <c r="H324" s="210"/>
      <c r="I324" s="210"/>
      <c r="J324" s="203" t="s">
        <v>9321</v>
      </c>
      <c r="K324" s="356"/>
      <c r="L324" s="309"/>
      <c r="M324" s="373"/>
    </row>
    <row r="325" spans="1:13" s="3" customFormat="1" ht="32.1" customHeight="1" x14ac:dyDescent="0.15">
      <c r="A325" s="369"/>
      <c r="B325" s="361"/>
      <c r="C325" s="358"/>
      <c r="D325" s="361"/>
      <c r="E325" s="368"/>
      <c r="F325" s="367"/>
      <c r="G325" s="203" t="s">
        <v>3409</v>
      </c>
      <c r="H325" s="210"/>
      <c r="I325" s="210"/>
      <c r="J325" s="203" t="s">
        <v>5710</v>
      </c>
      <c r="K325" s="310" t="s">
        <v>32</v>
      </c>
      <c r="L325" s="309"/>
      <c r="M325" s="373"/>
    </row>
    <row r="326" spans="1:13" s="3" customFormat="1" ht="44.1" customHeight="1" x14ac:dyDescent="0.15">
      <c r="A326" s="369"/>
      <c r="B326" s="361"/>
      <c r="C326" s="358"/>
      <c r="D326" s="361"/>
      <c r="E326" s="368"/>
      <c r="F326" s="367"/>
      <c r="G326" s="203" t="s">
        <v>9322</v>
      </c>
      <c r="H326" s="210"/>
      <c r="I326" s="210"/>
      <c r="J326" s="203" t="s">
        <v>9323</v>
      </c>
      <c r="K326" s="309"/>
      <c r="L326" s="309"/>
      <c r="M326" s="373"/>
    </row>
    <row r="327" spans="1:13" s="3" customFormat="1" ht="44.1" customHeight="1" x14ac:dyDescent="0.15">
      <c r="A327" s="369"/>
      <c r="B327" s="361"/>
      <c r="C327" s="358"/>
      <c r="D327" s="361"/>
      <c r="E327" s="368"/>
      <c r="F327" s="367"/>
      <c r="G327" s="203" t="s">
        <v>8770</v>
      </c>
      <c r="H327" s="210"/>
      <c r="I327" s="210"/>
      <c r="J327" s="203" t="s">
        <v>9324</v>
      </c>
      <c r="K327" s="309"/>
      <c r="L327" s="309"/>
      <c r="M327" s="373"/>
    </row>
    <row r="328" spans="1:13" s="3" customFormat="1" ht="44.1" customHeight="1" x14ac:dyDescent="0.15">
      <c r="A328" s="369"/>
      <c r="B328" s="361"/>
      <c r="C328" s="358"/>
      <c r="D328" s="361"/>
      <c r="E328" s="368"/>
      <c r="F328" s="367"/>
      <c r="G328" s="203" t="s">
        <v>8772</v>
      </c>
      <c r="H328" s="210"/>
      <c r="I328" s="210"/>
      <c r="J328" s="203" t="s">
        <v>9325</v>
      </c>
      <c r="K328" s="309"/>
      <c r="L328" s="309"/>
      <c r="M328" s="373"/>
    </row>
    <row r="329" spans="1:13" s="3" customFormat="1" ht="44.1" customHeight="1" x14ac:dyDescent="0.15">
      <c r="A329" s="369"/>
      <c r="B329" s="361"/>
      <c r="C329" s="358"/>
      <c r="D329" s="361"/>
      <c r="E329" s="368"/>
      <c r="F329" s="367"/>
      <c r="G329" s="203" t="s">
        <v>3235</v>
      </c>
      <c r="H329" s="210"/>
      <c r="I329" s="210"/>
      <c r="J329" s="203" t="s">
        <v>9326</v>
      </c>
      <c r="K329" s="605"/>
      <c r="L329" s="309"/>
      <c r="M329" s="373"/>
    </row>
    <row r="330" spans="1:13" s="3" customFormat="1" ht="44.1" customHeight="1" x14ac:dyDescent="0.15">
      <c r="A330" s="369"/>
      <c r="B330" s="361"/>
      <c r="C330" s="358"/>
      <c r="D330" s="361"/>
      <c r="E330" s="368"/>
      <c r="F330" s="367"/>
      <c r="G330" s="203" t="s">
        <v>3238</v>
      </c>
      <c r="H330" s="210"/>
      <c r="I330" s="210"/>
      <c r="J330" s="203" t="s">
        <v>3239</v>
      </c>
      <c r="K330" s="605"/>
      <c r="L330" s="309"/>
      <c r="M330" s="373"/>
    </row>
    <row r="331" spans="1:13" s="3" customFormat="1" ht="44.1" customHeight="1" x14ac:dyDescent="0.15">
      <c r="A331" s="369"/>
      <c r="B331" s="361"/>
      <c r="C331" s="358"/>
      <c r="D331" s="361"/>
      <c r="E331" s="368"/>
      <c r="F331" s="367"/>
      <c r="G331" s="203" t="s">
        <v>8775</v>
      </c>
      <c r="H331" s="210"/>
      <c r="I331" s="210"/>
      <c r="J331" s="203" t="s">
        <v>9327</v>
      </c>
      <c r="K331" s="605"/>
      <c r="L331" s="309"/>
      <c r="M331" s="373"/>
    </row>
    <row r="332" spans="1:13" s="3" customFormat="1" ht="44.1" customHeight="1" x14ac:dyDescent="0.15">
      <c r="A332" s="369"/>
      <c r="B332" s="361"/>
      <c r="C332" s="358"/>
      <c r="D332" s="361"/>
      <c r="E332" s="368"/>
      <c r="F332" s="367"/>
      <c r="G332" s="203" t="s">
        <v>9328</v>
      </c>
      <c r="H332" s="210"/>
      <c r="I332" s="210"/>
      <c r="J332" s="203" t="s">
        <v>9329</v>
      </c>
      <c r="K332" s="605"/>
      <c r="L332" s="309"/>
      <c r="M332" s="373"/>
    </row>
    <row r="333" spans="1:13" s="3" customFormat="1" ht="44.1" customHeight="1" x14ac:dyDescent="0.15">
      <c r="A333" s="369"/>
      <c r="B333" s="361"/>
      <c r="C333" s="358"/>
      <c r="D333" s="361"/>
      <c r="E333" s="368"/>
      <c r="F333" s="367"/>
      <c r="G333" s="203" t="s">
        <v>5727</v>
      </c>
      <c r="H333" s="210"/>
      <c r="I333" s="210"/>
      <c r="J333" s="203" t="s">
        <v>9330</v>
      </c>
      <c r="K333" s="605"/>
      <c r="L333" s="309"/>
      <c r="M333" s="373"/>
    </row>
    <row r="334" spans="1:13" s="3" customFormat="1" ht="44.1" customHeight="1" x14ac:dyDescent="0.15">
      <c r="A334" s="369"/>
      <c r="B334" s="361"/>
      <c r="C334" s="358"/>
      <c r="D334" s="361"/>
      <c r="E334" s="368"/>
      <c r="F334" s="367"/>
      <c r="G334" s="203" t="s">
        <v>3242</v>
      </c>
      <c r="H334" s="210"/>
      <c r="I334" s="210"/>
      <c r="J334" s="203" t="s">
        <v>6803</v>
      </c>
      <c r="K334" s="605"/>
      <c r="L334" s="309"/>
      <c r="M334" s="373"/>
    </row>
    <row r="335" spans="1:13" s="3" customFormat="1" ht="44.1" customHeight="1" x14ac:dyDescent="0.15">
      <c r="A335" s="369"/>
      <c r="B335" s="361"/>
      <c r="C335" s="358"/>
      <c r="D335" s="361"/>
      <c r="E335" s="368"/>
      <c r="F335" s="367"/>
      <c r="G335" s="203" t="s">
        <v>9331</v>
      </c>
      <c r="H335" s="210"/>
      <c r="I335" s="210"/>
      <c r="J335" s="203" t="s">
        <v>9332</v>
      </c>
      <c r="K335" s="605"/>
      <c r="L335" s="309"/>
      <c r="M335" s="373"/>
    </row>
    <row r="336" spans="1:13" s="3" customFormat="1" ht="44.1" customHeight="1" x14ac:dyDescent="0.15">
      <c r="A336" s="369"/>
      <c r="B336" s="361"/>
      <c r="C336" s="358"/>
      <c r="D336" s="361"/>
      <c r="E336" s="368"/>
      <c r="F336" s="367"/>
      <c r="G336" s="203" t="s">
        <v>9333</v>
      </c>
      <c r="H336" s="210"/>
      <c r="I336" s="210"/>
      <c r="J336" s="203" t="s">
        <v>9334</v>
      </c>
      <c r="K336" s="605"/>
      <c r="L336" s="309"/>
      <c r="M336" s="373"/>
    </row>
    <row r="337" spans="1:13" s="3" customFormat="1" ht="44.1" customHeight="1" x14ac:dyDescent="0.15">
      <c r="A337" s="369"/>
      <c r="B337" s="361"/>
      <c r="C337" s="358"/>
      <c r="D337" s="361"/>
      <c r="E337" s="368"/>
      <c r="F337" s="367"/>
      <c r="G337" s="203" t="s">
        <v>9335</v>
      </c>
      <c r="H337" s="210"/>
      <c r="I337" s="210"/>
      <c r="J337" s="203" t="s">
        <v>9336</v>
      </c>
      <c r="K337" s="605"/>
      <c r="L337" s="309"/>
      <c r="M337" s="373"/>
    </row>
    <row r="338" spans="1:13" s="3" customFormat="1" ht="44.1" customHeight="1" x14ac:dyDescent="0.15">
      <c r="A338" s="369"/>
      <c r="B338" s="361"/>
      <c r="C338" s="358"/>
      <c r="D338" s="361"/>
      <c r="E338" s="368"/>
      <c r="F338" s="367"/>
      <c r="G338" s="203" t="s">
        <v>9337</v>
      </c>
      <c r="H338" s="210"/>
      <c r="I338" s="210"/>
      <c r="J338" s="203" t="s">
        <v>9338</v>
      </c>
      <c r="K338" s="632"/>
      <c r="L338" s="309"/>
      <c r="M338" s="373"/>
    </row>
    <row r="339" spans="1:13" s="3" customFormat="1" ht="80.099999999999994" customHeight="1" x14ac:dyDescent="0.15">
      <c r="A339" s="369"/>
      <c r="B339" s="361"/>
      <c r="C339" s="358"/>
      <c r="D339" s="361"/>
      <c r="E339" s="368"/>
      <c r="F339" s="367"/>
      <c r="G339" s="203" t="s">
        <v>9339</v>
      </c>
      <c r="H339" s="210"/>
      <c r="I339" s="210"/>
      <c r="J339" s="203" t="s">
        <v>9340</v>
      </c>
      <c r="K339" s="601" t="s">
        <v>3246</v>
      </c>
      <c r="L339" s="309"/>
      <c r="M339" s="373"/>
    </row>
    <row r="340" spans="1:13" s="3" customFormat="1" ht="44.1" customHeight="1" x14ac:dyDescent="0.15">
      <c r="A340" s="369"/>
      <c r="B340" s="361"/>
      <c r="C340" s="358"/>
      <c r="D340" s="361"/>
      <c r="E340" s="368"/>
      <c r="F340" s="367"/>
      <c r="G340" s="203" t="s">
        <v>3243</v>
      </c>
      <c r="H340" s="210"/>
      <c r="I340" s="210"/>
      <c r="J340" s="203" t="s">
        <v>9341</v>
      </c>
      <c r="K340" s="605"/>
      <c r="L340" s="309"/>
      <c r="M340" s="373"/>
    </row>
    <row r="341" spans="1:13" s="3" customFormat="1" ht="56.1" customHeight="1" x14ac:dyDescent="0.15">
      <c r="A341" s="369"/>
      <c r="B341" s="361"/>
      <c r="C341" s="358"/>
      <c r="D341" s="361"/>
      <c r="E341" s="355"/>
      <c r="F341" s="359"/>
      <c r="G341" s="203" t="s">
        <v>5376</v>
      </c>
      <c r="H341" s="210"/>
      <c r="I341" s="210"/>
      <c r="J341" s="203" t="s">
        <v>9342</v>
      </c>
      <c r="K341" s="632"/>
      <c r="L341" s="309"/>
      <c r="M341" s="373"/>
    </row>
    <row r="342" spans="1:13" s="3" customFormat="1" ht="68.099999999999994" customHeight="1" x14ac:dyDescent="0.15">
      <c r="A342" s="374"/>
      <c r="B342" s="348"/>
      <c r="C342" s="355"/>
      <c r="D342" s="359"/>
      <c r="E342" s="350" t="s">
        <v>14</v>
      </c>
      <c r="F342" s="216" t="s">
        <v>3249</v>
      </c>
      <c r="G342" s="188" t="s">
        <v>450</v>
      </c>
      <c r="H342" s="200"/>
      <c r="I342" s="200"/>
      <c r="J342" s="188" t="s">
        <v>450</v>
      </c>
      <c r="K342" s="188" t="s">
        <v>3250</v>
      </c>
      <c r="L342" s="634"/>
      <c r="M342" s="635"/>
    </row>
    <row r="343" spans="1:13" s="3" customFormat="1" ht="44.1" customHeight="1" x14ac:dyDescent="0.15">
      <c r="A343" s="366">
        <v>64</v>
      </c>
      <c r="B343" s="347" t="s">
        <v>364</v>
      </c>
      <c r="C343" s="352">
        <v>1</v>
      </c>
      <c r="D343" s="347" t="s">
        <v>364</v>
      </c>
      <c r="E343" s="346" t="s">
        <v>5</v>
      </c>
      <c r="F343" s="347" t="s">
        <v>3251</v>
      </c>
      <c r="G343" s="203" t="s">
        <v>9343</v>
      </c>
      <c r="H343" s="192" t="s">
        <v>364</v>
      </c>
      <c r="I343" s="192" t="s">
        <v>364</v>
      </c>
      <c r="J343" s="203" t="s">
        <v>9344</v>
      </c>
      <c r="K343" s="354" t="s">
        <v>85</v>
      </c>
      <c r="L343" s="192" t="s">
        <v>17</v>
      </c>
      <c r="M343" s="172" t="s">
        <v>16</v>
      </c>
    </row>
    <row r="344" spans="1:13" s="3" customFormat="1" ht="44.1" customHeight="1" x14ac:dyDescent="0.15">
      <c r="A344" s="369"/>
      <c r="B344" s="361"/>
      <c r="C344" s="371"/>
      <c r="D344" s="348"/>
      <c r="E344" s="355"/>
      <c r="F344" s="348"/>
      <c r="G344" s="203" t="s">
        <v>9345</v>
      </c>
      <c r="H344" s="210"/>
      <c r="I344" s="208"/>
      <c r="J344" s="203" t="s">
        <v>9346</v>
      </c>
      <c r="K344" s="354" t="s">
        <v>32</v>
      </c>
      <c r="L344" s="208"/>
      <c r="M344" s="200"/>
    </row>
    <row r="345" spans="1:13" s="3" customFormat="1" ht="56.1" customHeight="1" x14ac:dyDescent="0.15">
      <c r="A345" s="369"/>
      <c r="B345" s="361"/>
      <c r="C345" s="352">
        <v>2</v>
      </c>
      <c r="D345" s="347" t="s">
        <v>3259</v>
      </c>
      <c r="E345" s="346" t="s">
        <v>5</v>
      </c>
      <c r="F345" s="347" t="s">
        <v>3260</v>
      </c>
      <c r="G345" s="203" t="s">
        <v>9347</v>
      </c>
      <c r="H345" s="210"/>
      <c r="I345" s="192" t="s">
        <v>3259</v>
      </c>
      <c r="J345" s="203" t="s">
        <v>9348</v>
      </c>
      <c r="K345" s="601" t="s">
        <v>85</v>
      </c>
      <c r="L345" s="192" t="s">
        <v>17</v>
      </c>
      <c r="M345" s="172" t="s">
        <v>16</v>
      </c>
    </row>
    <row r="346" spans="1:13" s="3" customFormat="1" ht="44.1" customHeight="1" x14ac:dyDescent="0.15">
      <c r="A346" s="369"/>
      <c r="B346" s="361"/>
      <c r="C346" s="358"/>
      <c r="D346" s="361"/>
      <c r="E346" s="368"/>
      <c r="F346" s="361"/>
      <c r="G346" s="203" t="s">
        <v>9349</v>
      </c>
      <c r="H346" s="210"/>
      <c r="I346" s="210"/>
      <c r="J346" s="203" t="s">
        <v>9350</v>
      </c>
      <c r="K346" s="605"/>
      <c r="L346" s="210"/>
      <c r="M346" s="373"/>
    </row>
    <row r="347" spans="1:13" s="3" customFormat="1" ht="56.1" customHeight="1" x14ac:dyDescent="0.15">
      <c r="A347" s="369"/>
      <c r="B347" s="361"/>
      <c r="C347" s="358"/>
      <c r="D347" s="361"/>
      <c r="E347" s="368"/>
      <c r="F347" s="361"/>
      <c r="G347" s="203" t="s">
        <v>9351</v>
      </c>
      <c r="H347" s="210"/>
      <c r="I347" s="210"/>
      <c r="J347" s="203" t="s">
        <v>9352</v>
      </c>
      <c r="K347" s="632"/>
      <c r="L347" s="210"/>
      <c r="M347" s="373"/>
    </row>
    <row r="348" spans="1:13" s="3" customFormat="1" ht="44.1" customHeight="1" x14ac:dyDescent="0.15">
      <c r="A348" s="369"/>
      <c r="B348" s="361"/>
      <c r="C348" s="358"/>
      <c r="D348" s="361"/>
      <c r="E348" s="368"/>
      <c r="F348" s="361"/>
      <c r="G348" s="203" t="s">
        <v>9353</v>
      </c>
      <c r="H348" s="210"/>
      <c r="I348" s="210"/>
      <c r="J348" s="203" t="s">
        <v>9354</v>
      </c>
      <c r="K348" s="310" t="s">
        <v>32</v>
      </c>
      <c r="L348" s="309"/>
      <c r="M348" s="373"/>
    </row>
    <row r="349" spans="1:13" s="3" customFormat="1" ht="32.1" customHeight="1" x14ac:dyDescent="0.15">
      <c r="A349" s="369"/>
      <c r="B349" s="361"/>
      <c r="C349" s="358"/>
      <c r="D349" s="361"/>
      <c r="E349" s="368"/>
      <c r="F349" s="361"/>
      <c r="G349" s="203" t="s">
        <v>487</v>
      </c>
      <c r="H349" s="210"/>
      <c r="I349" s="210"/>
      <c r="J349" s="203" t="s">
        <v>3044</v>
      </c>
      <c r="K349" s="309"/>
      <c r="L349" s="309"/>
      <c r="M349" s="373"/>
    </row>
    <row r="350" spans="1:13" s="3" customFormat="1" ht="44.1" customHeight="1" x14ac:dyDescent="0.15">
      <c r="A350" s="369"/>
      <c r="B350" s="361"/>
      <c r="C350" s="358"/>
      <c r="D350" s="361"/>
      <c r="E350" s="368"/>
      <c r="F350" s="361"/>
      <c r="G350" s="203" t="s">
        <v>3263</v>
      </c>
      <c r="H350" s="210"/>
      <c r="I350" s="210"/>
      <c r="J350" s="203" t="s">
        <v>9355</v>
      </c>
      <c r="K350" s="309"/>
      <c r="L350" s="309"/>
      <c r="M350" s="373"/>
    </row>
    <row r="351" spans="1:13" s="3" customFormat="1" ht="44.1" customHeight="1" x14ac:dyDescent="0.15">
      <c r="A351" s="369"/>
      <c r="B351" s="361"/>
      <c r="C351" s="371"/>
      <c r="D351" s="348"/>
      <c r="E351" s="355"/>
      <c r="F351" s="348"/>
      <c r="G351" s="203" t="s">
        <v>7220</v>
      </c>
      <c r="H351" s="210"/>
      <c r="I351" s="208"/>
      <c r="J351" s="203" t="s">
        <v>9356</v>
      </c>
      <c r="K351" s="356"/>
      <c r="L351" s="356"/>
      <c r="M351" s="200"/>
    </row>
    <row r="352" spans="1:13" s="3" customFormat="1" ht="44.1" customHeight="1" x14ac:dyDescent="0.15">
      <c r="A352" s="369"/>
      <c r="B352" s="361"/>
      <c r="C352" s="352">
        <v>3</v>
      </c>
      <c r="D352" s="347" t="s">
        <v>3270</v>
      </c>
      <c r="E352" s="346" t="s">
        <v>5</v>
      </c>
      <c r="F352" s="347" t="s">
        <v>3271</v>
      </c>
      <c r="G352" s="203" t="s">
        <v>162</v>
      </c>
      <c r="H352" s="210"/>
      <c r="I352" s="192" t="s">
        <v>3270</v>
      </c>
      <c r="J352" s="203" t="s">
        <v>5756</v>
      </c>
      <c r="K352" s="310" t="s">
        <v>85</v>
      </c>
      <c r="L352" s="192" t="s">
        <v>17</v>
      </c>
      <c r="M352" s="172" t="s">
        <v>16</v>
      </c>
    </row>
    <row r="353" spans="1:13" s="3" customFormat="1" ht="44.1" customHeight="1" x14ac:dyDescent="0.15">
      <c r="A353" s="369"/>
      <c r="B353" s="361"/>
      <c r="C353" s="358"/>
      <c r="D353" s="361"/>
      <c r="E353" s="368"/>
      <c r="F353" s="361"/>
      <c r="G353" s="203" t="s">
        <v>9357</v>
      </c>
      <c r="H353" s="210"/>
      <c r="I353" s="210"/>
      <c r="J353" s="203" t="s">
        <v>9358</v>
      </c>
      <c r="K353" s="356"/>
      <c r="L353" s="210"/>
      <c r="M353" s="373"/>
    </row>
    <row r="354" spans="1:13" s="3" customFormat="1" ht="44.1" customHeight="1" x14ac:dyDescent="0.15">
      <c r="A354" s="369"/>
      <c r="B354" s="361"/>
      <c r="C354" s="358"/>
      <c r="D354" s="361"/>
      <c r="E354" s="368"/>
      <c r="F354" s="361"/>
      <c r="G354" s="203" t="s">
        <v>487</v>
      </c>
      <c r="H354" s="210"/>
      <c r="I354" s="210"/>
      <c r="J354" s="203" t="s">
        <v>5757</v>
      </c>
      <c r="K354" s="310" t="s">
        <v>32</v>
      </c>
      <c r="L354" s="309"/>
      <c r="M354" s="373"/>
    </row>
    <row r="355" spans="1:13" s="3" customFormat="1" ht="32.1" customHeight="1" x14ac:dyDescent="0.15">
      <c r="A355" s="369"/>
      <c r="B355" s="361"/>
      <c r="C355" s="358"/>
      <c r="D355" s="361"/>
      <c r="E355" s="368"/>
      <c r="F355" s="361"/>
      <c r="G355" s="203" t="s">
        <v>3263</v>
      </c>
      <c r="H355" s="210"/>
      <c r="I355" s="210"/>
      <c r="J355" s="203" t="s">
        <v>3264</v>
      </c>
      <c r="K355" s="309"/>
      <c r="L355" s="309"/>
      <c r="M355" s="373"/>
    </row>
    <row r="356" spans="1:13" s="3" customFormat="1" ht="44.1" customHeight="1" x14ac:dyDescent="0.15">
      <c r="A356" s="369"/>
      <c r="B356" s="361"/>
      <c r="C356" s="358"/>
      <c r="D356" s="361"/>
      <c r="E356" s="368"/>
      <c r="F356" s="361"/>
      <c r="G356" s="203" t="s">
        <v>9322</v>
      </c>
      <c r="H356" s="210"/>
      <c r="I356" s="210"/>
      <c r="J356" s="203" t="s">
        <v>9323</v>
      </c>
      <c r="K356" s="309"/>
      <c r="L356" s="309"/>
      <c r="M356" s="373"/>
    </row>
    <row r="357" spans="1:13" s="3" customFormat="1" ht="44.1" customHeight="1" x14ac:dyDescent="0.15">
      <c r="A357" s="369"/>
      <c r="B357" s="361"/>
      <c r="C357" s="358"/>
      <c r="D357" s="361"/>
      <c r="E357" s="355"/>
      <c r="F357" s="348"/>
      <c r="G357" s="203" t="s">
        <v>3272</v>
      </c>
      <c r="H357" s="210"/>
      <c r="I357" s="210"/>
      <c r="J357" s="203" t="s">
        <v>3273</v>
      </c>
      <c r="K357" s="356"/>
      <c r="L357" s="309"/>
      <c r="M357" s="373"/>
    </row>
    <row r="358" spans="1:13" s="3" customFormat="1" ht="44.1" customHeight="1" x14ac:dyDescent="0.15">
      <c r="A358" s="369"/>
      <c r="B358" s="361"/>
      <c r="C358" s="371"/>
      <c r="D358" s="348"/>
      <c r="E358" s="350" t="s">
        <v>6</v>
      </c>
      <c r="F358" s="216" t="s">
        <v>4638</v>
      </c>
      <c r="G358" s="203" t="s">
        <v>158</v>
      </c>
      <c r="H358" s="210"/>
      <c r="I358" s="208"/>
      <c r="J358" s="203" t="s">
        <v>9359</v>
      </c>
      <c r="K358" s="354" t="s">
        <v>85</v>
      </c>
      <c r="L358" s="356"/>
      <c r="M358" s="200"/>
    </row>
    <row r="359" spans="1:13" s="3" customFormat="1" ht="44.1" customHeight="1" x14ac:dyDescent="0.15">
      <c r="A359" s="369"/>
      <c r="B359" s="361"/>
      <c r="C359" s="352">
        <v>5</v>
      </c>
      <c r="D359" s="347" t="s">
        <v>451</v>
      </c>
      <c r="E359" s="346" t="s">
        <v>5</v>
      </c>
      <c r="F359" s="347" t="s">
        <v>3276</v>
      </c>
      <c r="G359" s="203" t="s">
        <v>9360</v>
      </c>
      <c r="H359" s="210"/>
      <c r="I359" s="192" t="s">
        <v>451</v>
      </c>
      <c r="J359" s="203" t="s">
        <v>9361</v>
      </c>
      <c r="K359" s="310" t="s">
        <v>85</v>
      </c>
      <c r="L359" s="192" t="s">
        <v>17</v>
      </c>
      <c r="M359" s="172" t="s">
        <v>16</v>
      </c>
    </row>
    <row r="360" spans="1:13" s="3" customFormat="1" ht="44.1" customHeight="1" x14ac:dyDescent="0.15">
      <c r="A360" s="369"/>
      <c r="B360" s="361"/>
      <c r="C360" s="358"/>
      <c r="D360" s="361"/>
      <c r="E360" s="368"/>
      <c r="F360" s="361"/>
      <c r="G360" s="203" t="s">
        <v>9362</v>
      </c>
      <c r="H360" s="210"/>
      <c r="I360" s="210"/>
      <c r="J360" s="203" t="s">
        <v>5765</v>
      </c>
      <c r="K360" s="309"/>
      <c r="L360" s="210"/>
      <c r="M360" s="373"/>
    </row>
    <row r="361" spans="1:13" s="3" customFormat="1" ht="56.1" customHeight="1" x14ac:dyDescent="0.15">
      <c r="A361" s="369"/>
      <c r="B361" s="361"/>
      <c r="C361" s="358"/>
      <c r="D361" s="361"/>
      <c r="E361" s="368"/>
      <c r="F361" s="361"/>
      <c r="G361" s="203" t="s">
        <v>9363</v>
      </c>
      <c r="H361" s="210"/>
      <c r="I361" s="210"/>
      <c r="J361" s="203" t="s">
        <v>9364</v>
      </c>
      <c r="K361" s="356"/>
      <c r="L361" s="210"/>
      <c r="M361" s="373"/>
    </row>
    <row r="362" spans="1:13" s="3" customFormat="1" ht="44.1" customHeight="1" x14ac:dyDescent="0.15">
      <c r="A362" s="369"/>
      <c r="B362" s="361"/>
      <c r="C362" s="358"/>
      <c r="D362" s="361"/>
      <c r="E362" s="355"/>
      <c r="F362" s="348"/>
      <c r="G362" s="203" t="s">
        <v>3263</v>
      </c>
      <c r="H362" s="210"/>
      <c r="I362" s="210"/>
      <c r="J362" s="203" t="s">
        <v>9365</v>
      </c>
      <c r="K362" s="354" t="s">
        <v>32</v>
      </c>
      <c r="L362" s="309"/>
      <c r="M362" s="373"/>
    </row>
    <row r="363" spans="1:13" s="3" customFormat="1" ht="44.1" customHeight="1" x14ac:dyDescent="0.15">
      <c r="A363" s="369"/>
      <c r="B363" s="361"/>
      <c r="C363" s="371"/>
      <c r="D363" s="348"/>
      <c r="E363" s="350" t="s">
        <v>12</v>
      </c>
      <c r="F363" s="216" t="s">
        <v>3299</v>
      </c>
      <c r="G363" s="203" t="s">
        <v>9366</v>
      </c>
      <c r="H363" s="210"/>
      <c r="I363" s="208"/>
      <c r="J363" s="203" t="s">
        <v>9367</v>
      </c>
      <c r="K363" s="354" t="s">
        <v>83</v>
      </c>
      <c r="L363" s="356"/>
      <c r="M363" s="200"/>
    </row>
    <row r="364" spans="1:13" s="3" customFormat="1" ht="44.1" customHeight="1" x14ac:dyDescent="0.15">
      <c r="A364" s="369"/>
      <c r="B364" s="361"/>
      <c r="C364" s="352">
        <v>6</v>
      </c>
      <c r="D364" s="347" t="s">
        <v>3302</v>
      </c>
      <c r="E364" s="346" t="s">
        <v>5</v>
      </c>
      <c r="F364" s="347" t="s">
        <v>3303</v>
      </c>
      <c r="G364" s="203" t="s">
        <v>9368</v>
      </c>
      <c r="H364" s="210"/>
      <c r="I364" s="192" t="s">
        <v>3302</v>
      </c>
      <c r="J364" s="203" t="s">
        <v>9369</v>
      </c>
      <c r="K364" s="354" t="s">
        <v>85</v>
      </c>
      <c r="L364" s="192" t="s">
        <v>17</v>
      </c>
      <c r="M364" s="172" t="s">
        <v>16</v>
      </c>
    </row>
    <row r="365" spans="1:13" s="3" customFormat="1" ht="32.1" customHeight="1" x14ac:dyDescent="0.15">
      <c r="A365" s="369"/>
      <c r="B365" s="361"/>
      <c r="C365" s="358"/>
      <c r="D365" s="361"/>
      <c r="E365" s="368"/>
      <c r="F365" s="361"/>
      <c r="G365" s="203" t="s">
        <v>9370</v>
      </c>
      <c r="H365" s="210"/>
      <c r="I365" s="210"/>
      <c r="J365" s="203" t="s">
        <v>9370</v>
      </c>
      <c r="K365" s="354" t="s">
        <v>83</v>
      </c>
      <c r="L365" s="210"/>
      <c r="M365" s="373"/>
    </row>
    <row r="366" spans="1:13" s="3" customFormat="1" ht="44.1" customHeight="1" x14ac:dyDescent="0.15">
      <c r="A366" s="369"/>
      <c r="B366" s="361"/>
      <c r="C366" s="358"/>
      <c r="D366" s="361"/>
      <c r="E366" s="368"/>
      <c r="F366" s="361"/>
      <c r="G366" s="203" t="s">
        <v>9371</v>
      </c>
      <c r="H366" s="210"/>
      <c r="I366" s="210"/>
      <c r="J366" s="203" t="s">
        <v>9372</v>
      </c>
      <c r="K366" s="310" t="s">
        <v>32</v>
      </c>
      <c r="L366" s="309"/>
      <c r="M366" s="373"/>
    </row>
    <row r="367" spans="1:13" s="3" customFormat="1" ht="32.1" customHeight="1" x14ac:dyDescent="0.15">
      <c r="A367" s="369"/>
      <c r="B367" s="361"/>
      <c r="C367" s="358"/>
      <c r="D367" s="361"/>
      <c r="E367" s="368"/>
      <c r="F367" s="361"/>
      <c r="G367" s="203" t="s">
        <v>3409</v>
      </c>
      <c r="H367" s="210"/>
      <c r="I367" s="210"/>
      <c r="J367" s="203" t="s">
        <v>5710</v>
      </c>
      <c r="K367" s="309"/>
      <c r="L367" s="309"/>
      <c r="M367" s="373"/>
    </row>
    <row r="368" spans="1:13" s="3" customFormat="1" ht="44.1" customHeight="1" x14ac:dyDescent="0.15">
      <c r="A368" s="369"/>
      <c r="B368" s="361"/>
      <c r="C368" s="358"/>
      <c r="D368" s="361"/>
      <c r="E368" s="368"/>
      <c r="F368" s="361"/>
      <c r="G368" s="203" t="s">
        <v>3309</v>
      </c>
      <c r="H368" s="210"/>
      <c r="I368" s="210"/>
      <c r="J368" s="203" t="s">
        <v>9373</v>
      </c>
      <c r="K368" s="356"/>
      <c r="L368" s="309"/>
      <c r="M368" s="373"/>
    </row>
    <row r="369" spans="1:13" s="3" customFormat="1" ht="68.099999999999994" customHeight="1" x14ac:dyDescent="0.15">
      <c r="A369" s="369"/>
      <c r="B369" s="361"/>
      <c r="C369" s="358"/>
      <c r="D369" s="361"/>
      <c r="E369" s="355"/>
      <c r="F369" s="348"/>
      <c r="G369" s="203" t="s">
        <v>332</v>
      </c>
      <c r="H369" s="210"/>
      <c r="I369" s="210"/>
      <c r="J369" s="203" t="s">
        <v>332</v>
      </c>
      <c r="K369" s="354" t="s">
        <v>3313</v>
      </c>
      <c r="L369" s="309"/>
      <c r="M369" s="373"/>
    </row>
    <row r="370" spans="1:13" s="3" customFormat="1" ht="44.1" customHeight="1" x14ac:dyDescent="0.15">
      <c r="A370" s="369"/>
      <c r="B370" s="361"/>
      <c r="C370" s="358"/>
      <c r="D370" s="361"/>
      <c r="E370" s="350" t="s">
        <v>6</v>
      </c>
      <c r="F370" s="216" t="s">
        <v>3314</v>
      </c>
      <c r="G370" s="203" t="s">
        <v>3315</v>
      </c>
      <c r="H370" s="210"/>
      <c r="I370" s="210"/>
      <c r="J370" s="203" t="s">
        <v>9374</v>
      </c>
      <c r="K370" s="310" t="s">
        <v>85</v>
      </c>
      <c r="L370" s="309"/>
      <c r="M370" s="373"/>
    </row>
    <row r="371" spans="1:13" s="3" customFormat="1" ht="56.1" customHeight="1" x14ac:dyDescent="0.15">
      <c r="A371" s="374"/>
      <c r="B371" s="348"/>
      <c r="C371" s="371"/>
      <c r="D371" s="348"/>
      <c r="E371" s="350" t="s">
        <v>7</v>
      </c>
      <c r="F371" s="216" t="s">
        <v>7177</v>
      </c>
      <c r="G371" s="203" t="s">
        <v>9375</v>
      </c>
      <c r="H371" s="208"/>
      <c r="I371" s="208"/>
      <c r="J371" s="203" t="s">
        <v>9376</v>
      </c>
      <c r="K371" s="356"/>
      <c r="L371" s="356"/>
      <c r="M371" s="200"/>
    </row>
    <row r="372" spans="1:13" s="3" customFormat="1" ht="44.1" customHeight="1" x14ac:dyDescent="0.15">
      <c r="A372" s="366">
        <v>65</v>
      </c>
      <c r="B372" s="347" t="s">
        <v>3317</v>
      </c>
      <c r="C372" s="352">
        <v>1</v>
      </c>
      <c r="D372" s="347" t="s">
        <v>3317</v>
      </c>
      <c r="E372" s="363" t="s">
        <v>5</v>
      </c>
      <c r="F372" s="216" t="s">
        <v>3318</v>
      </c>
      <c r="G372" s="203" t="s">
        <v>3319</v>
      </c>
      <c r="H372" s="192" t="s">
        <v>3317</v>
      </c>
      <c r="I372" s="192" t="s">
        <v>3317</v>
      </c>
      <c r="J372" s="203" t="s">
        <v>9377</v>
      </c>
      <c r="K372" s="310" t="s">
        <v>85</v>
      </c>
      <c r="L372" s="192" t="s">
        <v>17</v>
      </c>
      <c r="M372" s="172" t="s">
        <v>16</v>
      </c>
    </row>
    <row r="373" spans="1:13" s="3" customFormat="1" ht="44.1" customHeight="1" x14ac:dyDescent="0.15">
      <c r="A373" s="369"/>
      <c r="B373" s="361"/>
      <c r="C373" s="358"/>
      <c r="D373" s="361"/>
      <c r="E373" s="352" t="s">
        <v>6</v>
      </c>
      <c r="F373" s="347" t="s">
        <v>3320</v>
      </c>
      <c r="G373" s="203" t="s">
        <v>162</v>
      </c>
      <c r="H373" s="210"/>
      <c r="I373" s="210"/>
      <c r="J373" s="203" t="s">
        <v>5783</v>
      </c>
      <c r="K373" s="356"/>
      <c r="L373" s="210"/>
      <c r="M373" s="373"/>
    </row>
    <row r="374" spans="1:13" s="3" customFormat="1" ht="44.1" customHeight="1" x14ac:dyDescent="0.15">
      <c r="A374" s="369"/>
      <c r="B374" s="361"/>
      <c r="C374" s="358"/>
      <c r="D374" s="361"/>
      <c r="E374" s="358"/>
      <c r="F374" s="361"/>
      <c r="G374" s="203" t="s">
        <v>9378</v>
      </c>
      <c r="H374" s="210"/>
      <c r="I374" s="210"/>
      <c r="J374" s="203" t="s">
        <v>9379</v>
      </c>
      <c r="K374" s="310" t="s">
        <v>32</v>
      </c>
      <c r="L374" s="309"/>
      <c r="M374" s="373"/>
    </row>
    <row r="375" spans="1:13" s="3" customFormat="1" ht="32.1" customHeight="1" x14ac:dyDescent="0.15">
      <c r="A375" s="369"/>
      <c r="B375" s="361"/>
      <c r="C375" s="358"/>
      <c r="D375" s="361"/>
      <c r="E375" s="358"/>
      <c r="F375" s="361"/>
      <c r="G375" s="203" t="s">
        <v>487</v>
      </c>
      <c r="H375" s="210"/>
      <c r="I375" s="210"/>
      <c r="J375" s="203" t="s">
        <v>3044</v>
      </c>
      <c r="K375" s="309"/>
      <c r="L375" s="309"/>
      <c r="M375" s="373"/>
    </row>
    <row r="376" spans="1:13" s="3" customFormat="1" ht="44.1" customHeight="1" x14ac:dyDescent="0.15">
      <c r="A376" s="369"/>
      <c r="B376" s="361"/>
      <c r="C376" s="358"/>
      <c r="D376" s="361"/>
      <c r="E376" s="371"/>
      <c r="F376" s="348"/>
      <c r="G376" s="203" t="s">
        <v>3263</v>
      </c>
      <c r="H376" s="210"/>
      <c r="I376" s="210"/>
      <c r="J376" s="203" t="s">
        <v>9380</v>
      </c>
      <c r="K376" s="356"/>
      <c r="L376" s="309"/>
      <c r="M376" s="373"/>
    </row>
    <row r="377" spans="1:13" s="3" customFormat="1" ht="44.1" customHeight="1" x14ac:dyDescent="0.15">
      <c r="A377" s="369"/>
      <c r="B377" s="361"/>
      <c r="C377" s="371"/>
      <c r="D377" s="348"/>
      <c r="E377" s="350" t="s">
        <v>7</v>
      </c>
      <c r="F377" s="216" t="s">
        <v>3323</v>
      </c>
      <c r="G377" s="203" t="s">
        <v>158</v>
      </c>
      <c r="H377" s="210"/>
      <c r="I377" s="208"/>
      <c r="J377" s="203" t="s">
        <v>9381</v>
      </c>
      <c r="K377" s="354" t="s">
        <v>85</v>
      </c>
      <c r="L377" s="309"/>
      <c r="M377" s="373"/>
    </row>
    <row r="378" spans="1:13" s="3" customFormat="1" ht="56.1" customHeight="1" x14ac:dyDescent="0.15">
      <c r="A378" s="374"/>
      <c r="B378" s="348"/>
      <c r="C378" s="363">
        <v>2</v>
      </c>
      <c r="D378" s="216" t="s">
        <v>3331</v>
      </c>
      <c r="E378" s="350" t="s">
        <v>6</v>
      </c>
      <c r="F378" s="216" t="s">
        <v>3334</v>
      </c>
      <c r="G378" s="203" t="s">
        <v>9382</v>
      </c>
      <c r="H378" s="208"/>
      <c r="I378" s="203" t="s">
        <v>3331</v>
      </c>
      <c r="J378" s="203" t="s">
        <v>9383</v>
      </c>
      <c r="K378" s="354" t="s">
        <v>32</v>
      </c>
      <c r="L378" s="208"/>
      <c r="M378" s="200"/>
    </row>
    <row r="379" spans="1:13" s="3" customFormat="1" ht="56.1" customHeight="1" x14ac:dyDescent="0.15">
      <c r="A379" s="366">
        <v>66</v>
      </c>
      <c r="B379" s="347" t="s">
        <v>452</v>
      </c>
      <c r="C379" s="352">
        <v>1</v>
      </c>
      <c r="D379" s="347" t="s">
        <v>452</v>
      </c>
      <c r="E379" s="350" t="s">
        <v>5</v>
      </c>
      <c r="F379" s="216" t="s">
        <v>7190</v>
      </c>
      <c r="G379" s="203" t="s">
        <v>9384</v>
      </c>
      <c r="H379" s="192" t="s">
        <v>452</v>
      </c>
      <c r="I379" s="192" t="s">
        <v>452</v>
      </c>
      <c r="J379" s="203" t="s">
        <v>9385</v>
      </c>
      <c r="K379" s="310" t="s">
        <v>85</v>
      </c>
      <c r="L379" s="192" t="s">
        <v>17</v>
      </c>
      <c r="M379" s="172" t="s">
        <v>16</v>
      </c>
    </row>
    <row r="380" spans="1:13" s="3" customFormat="1" ht="56.1" customHeight="1" x14ac:dyDescent="0.15">
      <c r="A380" s="369"/>
      <c r="B380" s="361"/>
      <c r="C380" s="358"/>
      <c r="D380" s="361"/>
      <c r="E380" s="346" t="s">
        <v>6</v>
      </c>
      <c r="F380" s="347" t="s">
        <v>3370</v>
      </c>
      <c r="G380" s="203" t="s">
        <v>9386</v>
      </c>
      <c r="H380" s="210"/>
      <c r="I380" s="210"/>
      <c r="J380" s="203" t="s">
        <v>9387</v>
      </c>
      <c r="K380" s="356"/>
      <c r="L380" s="210"/>
      <c r="M380" s="373"/>
    </row>
    <row r="381" spans="1:13" s="3" customFormat="1" ht="44.1" customHeight="1" x14ac:dyDescent="0.15">
      <c r="A381" s="369"/>
      <c r="B381" s="361"/>
      <c r="C381" s="358"/>
      <c r="D381" s="361"/>
      <c r="E381" s="368"/>
      <c r="F381" s="361"/>
      <c r="G381" s="203" t="s">
        <v>3373</v>
      </c>
      <c r="H381" s="210"/>
      <c r="I381" s="210"/>
      <c r="J381" s="203" t="s">
        <v>9388</v>
      </c>
      <c r="K381" s="310" t="s">
        <v>32</v>
      </c>
      <c r="L381" s="309"/>
      <c r="M381" s="373"/>
    </row>
    <row r="382" spans="1:13" s="3" customFormat="1" ht="44.1" customHeight="1" x14ac:dyDescent="0.15">
      <c r="A382" s="369"/>
      <c r="B382" s="361"/>
      <c r="C382" s="358"/>
      <c r="D382" s="361"/>
      <c r="E382" s="368"/>
      <c r="F382" s="361"/>
      <c r="G382" s="203" t="s">
        <v>3377</v>
      </c>
      <c r="H382" s="210"/>
      <c r="I382" s="210"/>
      <c r="J382" s="203" t="s">
        <v>9389</v>
      </c>
      <c r="K382" s="309"/>
      <c r="L382" s="309"/>
      <c r="M382" s="373"/>
    </row>
    <row r="383" spans="1:13" s="3" customFormat="1" ht="44.1" customHeight="1" x14ac:dyDescent="0.15">
      <c r="A383" s="369"/>
      <c r="B383" s="361"/>
      <c r="C383" s="358"/>
      <c r="D383" s="361"/>
      <c r="E383" s="368"/>
      <c r="F383" s="361"/>
      <c r="G383" s="203" t="s">
        <v>9390</v>
      </c>
      <c r="H383" s="210"/>
      <c r="I383" s="210"/>
      <c r="J383" s="203" t="s">
        <v>9391</v>
      </c>
      <c r="K383" s="309"/>
      <c r="L383" s="309"/>
      <c r="M383" s="373"/>
    </row>
    <row r="384" spans="1:13" s="3" customFormat="1" ht="44.1" customHeight="1" x14ac:dyDescent="0.15">
      <c r="A384" s="369"/>
      <c r="B384" s="361"/>
      <c r="C384" s="358"/>
      <c r="D384" s="361"/>
      <c r="E384" s="368"/>
      <c r="F384" s="361"/>
      <c r="G384" s="203" t="s">
        <v>9392</v>
      </c>
      <c r="H384" s="210"/>
      <c r="I384" s="210"/>
      <c r="J384" s="203" t="s">
        <v>9393</v>
      </c>
      <c r="K384" s="309"/>
      <c r="L384" s="309"/>
      <c r="M384" s="373"/>
    </row>
    <row r="385" spans="1:13" s="3" customFormat="1" ht="56.1" customHeight="1" x14ac:dyDescent="0.15">
      <c r="A385" s="369"/>
      <c r="B385" s="361"/>
      <c r="C385" s="358"/>
      <c r="D385" s="361"/>
      <c r="E385" s="368"/>
      <c r="F385" s="361"/>
      <c r="G385" s="203" t="s">
        <v>9394</v>
      </c>
      <c r="H385" s="210"/>
      <c r="I385" s="210"/>
      <c r="J385" s="203" t="s">
        <v>9395</v>
      </c>
      <c r="K385" s="309"/>
      <c r="L385" s="309"/>
      <c r="M385" s="373"/>
    </row>
    <row r="386" spans="1:13" s="3" customFormat="1" ht="32.1" customHeight="1" x14ac:dyDescent="0.15">
      <c r="A386" s="369"/>
      <c r="B386" s="361"/>
      <c r="C386" s="358"/>
      <c r="D386" s="361"/>
      <c r="E386" s="355"/>
      <c r="F386" s="348"/>
      <c r="G386" s="203" t="s">
        <v>8790</v>
      </c>
      <c r="H386" s="210"/>
      <c r="I386" s="210"/>
      <c r="J386" s="203" t="s">
        <v>9396</v>
      </c>
      <c r="K386" s="356"/>
      <c r="L386" s="309"/>
      <c r="M386" s="373"/>
    </row>
    <row r="387" spans="1:13" s="3" customFormat="1" ht="44.1" customHeight="1" x14ac:dyDescent="0.15">
      <c r="A387" s="369"/>
      <c r="B387" s="361"/>
      <c r="C387" s="358"/>
      <c r="D387" s="361"/>
      <c r="E387" s="346" t="s">
        <v>7</v>
      </c>
      <c r="F387" s="347" t="s">
        <v>7200</v>
      </c>
      <c r="G387" s="203" t="s">
        <v>9397</v>
      </c>
      <c r="H387" s="210"/>
      <c r="I387" s="210"/>
      <c r="J387" s="203" t="s">
        <v>9398</v>
      </c>
      <c r="K387" s="310" t="s">
        <v>85</v>
      </c>
      <c r="L387" s="309"/>
      <c r="M387" s="373"/>
    </row>
    <row r="388" spans="1:13" s="3" customFormat="1" ht="44.1" customHeight="1" x14ac:dyDescent="0.15">
      <c r="A388" s="369"/>
      <c r="B388" s="361"/>
      <c r="C388" s="358"/>
      <c r="D388" s="361"/>
      <c r="E388" s="368"/>
      <c r="F388" s="361"/>
      <c r="G388" s="203" t="s">
        <v>9399</v>
      </c>
      <c r="H388" s="210"/>
      <c r="I388" s="210"/>
      <c r="J388" s="203" t="s">
        <v>9400</v>
      </c>
      <c r="K388" s="309"/>
      <c r="L388" s="309"/>
      <c r="M388" s="373"/>
    </row>
    <row r="389" spans="1:13" s="3" customFormat="1" ht="44.1" customHeight="1" x14ac:dyDescent="0.15">
      <c r="A389" s="369"/>
      <c r="B389" s="361"/>
      <c r="C389" s="358"/>
      <c r="D389" s="361"/>
      <c r="E389" s="368"/>
      <c r="F389" s="361"/>
      <c r="G389" s="203" t="s">
        <v>9401</v>
      </c>
      <c r="H389" s="210"/>
      <c r="I389" s="210"/>
      <c r="J389" s="203" t="s">
        <v>9402</v>
      </c>
      <c r="K389" s="309"/>
      <c r="L389" s="309"/>
      <c r="M389" s="373"/>
    </row>
    <row r="390" spans="1:13" s="3" customFormat="1" ht="44.1" customHeight="1" x14ac:dyDescent="0.15">
      <c r="A390" s="369"/>
      <c r="B390" s="361"/>
      <c r="C390" s="358"/>
      <c r="D390" s="361"/>
      <c r="E390" s="368"/>
      <c r="F390" s="361"/>
      <c r="G390" s="203" t="s">
        <v>9403</v>
      </c>
      <c r="H390" s="210"/>
      <c r="I390" s="210"/>
      <c r="J390" s="203" t="s">
        <v>9404</v>
      </c>
      <c r="K390" s="309"/>
      <c r="L390" s="309"/>
      <c r="M390" s="373"/>
    </row>
    <row r="391" spans="1:13" s="3" customFormat="1" ht="56.1" customHeight="1" x14ac:dyDescent="0.15">
      <c r="A391" s="369"/>
      <c r="B391" s="361"/>
      <c r="C391" s="358"/>
      <c r="D391" s="361"/>
      <c r="E391" s="368"/>
      <c r="F391" s="361"/>
      <c r="G391" s="203" t="s">
        <v>9405</v>
      </c>
      <c r="H391" s="210"/>
      <c r="I391" s="210"/>
      <c r="J391" s="203" t="s">
        <v>9406</v>
      </c>
      <c r="K391" s="309"/>
      <c r="L391" s="309"/>
      <c r="M391" s="373"/>
    </row>
    <row r="392" spans="1:13" s="3" customFormat="1" ht="44.1" customHeight="1" x14ac:dyDescent="0.15">
      <c r="A392" s="369"/>
      <c r="B392" s="361"/>
      <c r="C392" s="358"/>
      <c r="D392" s="361"/>
      <c r="E392" s="368"/>
      <c r="F392" s="361"/>
      <c r="G392" s="203" t="s">
        <v>9407</v>
      </c>
      <c r="H392" s="210"/>
      <c r="I392" s="210"/>
      <c r="J392" s="203" t="s">
        <v>9408</v>
      </c>
      <c r="K392" s="309"/>
      <c r="L392" s="309"/>
      <c r="M392" s="373"/>
    </row>
    <row r="393" spans="1:13" s="3" customFormat="1" ht="44.1" customHeight="1" x14ac:dyDescent="0.15">
      <c r="A393" s="369"/>
      <c r="B393" s="361"/>
      <c r="C393" s="358"/>
      <c r="D393" s="361"/>
      <c r="E393" s="368"/>
      <c r="F393" s="361"/>
      <c r="G393" s="203" t="s">
        <v>9409</v>
      </c>
      <c r="H393" s="210"/>
      <c r="I393" s="210"/>
      <c r="J393" s="203" t="s">
        <v>9410</v>
      </c>
      <c r="K393" s="309"/>
      <c r="L393" s="309"/>
      <c r="M393" s="373"/>
    </row>
    <row r="394" spans="1:13" s="3" customFormat="1" ht="44.1" customHeight="1" x14ac:dyDescent="0.15">
      <c r="A394" s="369"/>
      <c r="B394" s="361"/>
      <c r="C394" s="358"/>
      <c r="D394" s="361"/>
      <c r="E394" s="368"/>
      <c r="F394" s="361"/>
      <c r="G394" s="203" t="s">
        <v>9411</v>
      </c>
      <c r="H394" s="210"/>
      <c r="I394" s="210"/>
      <c r="J394" s="203" t="s">
        <v>9412</v>
      </c>
      <c r="K394" s="309"/>
      <c r="L394" s="309"/>
      <c r="M394" s="373"/>
    </row>
    <row r="395" spans="1:13" s="3" customFormat="1" ht="44.1" customHeight="1" x14ac:dyDescent="0.15">
      <c r="A395" s="369"/>
      <c r="B395" s="361"/>
      <c r="C395" s="358"/>
      <c r="D395" s="361"/>
      <c r="E395" s="368"/>
      <c r="F395" s="361"/>
      <c r="G395" s="203" t="s">
        <v>8854</v>
      </c>
      <c r="H395" s="210"/>
      <c r="I395" s="210"/>
      <c r="J395" s="203" t="s">
        <v>9413</v>
      </c>
      <c r="K395" s="356"/>
      <c r="L395" s="309"/>
      <c r="M395" s="373"/>
    </row>
    <row r="396" spans="1:13" s="3" customFormat="1" ht="68.099999999999994" customHeight="1" x14ac:dyDescent="0.15">
      <c r="A396" s="369"/>
      <c r="B396" s="361"/>
      <c r="C396" s="358"/>
      <c r="D396" s="361"/>
      <c r="E396" s="368"/>
      <c r="F396" s="361"/>
      <c r="G396" s="203" t="s">
        <v>7207</v>
      </c>
      <c r="H396" s="210"/>
      <c r="I396" s="210"/>
      <c r="J396" s="203" t="s">
        <v>9414</v>
      </c>
      <c r="K396" s="310" t="s">
        <v>83</v>
      </c>
      <c r="L396" s="309"/>
      <c r="M396" s="373"/>
    </row>
    <row r="397" spans="1:13" s="3" customFormat="1" ht="80.099999999999994" customHeight="1" x14ac:dyDescent="0.15">
      <c r="A397" s="369"/>
      <c r="B397" s="361"/>
      <c r="C397" s="358"/>
      <c r="D397" s="361"/>
      <c r="E397" s="368"/>
      <c r="F397" s="361"/>
      <c r="G397" s="203" t="s">
        <v>9415</v>
      </c>
      <c r="H397" s="210"/>
      <c r="I397" s="210"/>
      <c r="J397" s="203" t="s">
        <v>9416</v>
      </c>
      <c r="K397" s="356"/>
      <c r="L397" s="309"/>
      <c r="M397" s="373"/>
    </row>
    <row r="398" spans="1:13" s="3" customFormat="1" ht="44.1" customHeight="1" x14ac:dyDescent="0.15">
      <c r="A398" s="369"/>
      <c r="B398" s="361"/>
      <c r="C398" s="358"/>
      <c r="D398" s="361"/>
      <c r="E398" s="368"/>
      <c r="F398" s="361"/>
      <c r="G398" s="203" t="s">
        <v>9417</v>
      </c>
      <c r="H398" s="210"/>
      <c r="I398" s="210"/>
      <c r="J398" s="203" t="s">
        <v>9418</v>
      </c>
      <c r="K398" s="310" t="s">
        <v>32</v>
      </c>
      <c r="L398" s="309"/>
      <c r="M398" s="373"/>
    </row>
    <row r="399" spans="1:13" s="3" customFormat="1" ht="44.1" customHeight="1" x14ac:dyDescent="0.15">
      <c r="A399" s="369"/>
      <c r="B399" s="361"/>
      <c r="C399" s="358"/>
      <c r="D399" s="361"/>
      <c r="E399" s="368"/>
      <c r="F399" s="361"/>
      <c r="G399" s="203" t="s">
        <v>9419</v>
      </c>
      <c r="H399" s="210"/>
      <c r="I399" s="210"/>
      <c r="J399" s="203" t="s">
        <v>9420</v>
      </c>
      <c r="K399" s="356"/>
      <c r="L399" s="309"/>
      <c r="M399" s="373"/>
    </row>
    <row r="400" spans="1:13" s="3" customFormat="1" ht="92.1" customHeight="1" x14ac:dyDescent="0.15">
      <c r="A400" s="369"/>
      <c r="B400" s="361"/>
      <c r="C400" s="358"/>
      <c r="D400" s="361"/>
      <c r="E400" s="368"/>
      <c r="F400" s="361"/>
      <c r="G400" s="203" t="s">
        <v>9421</v>
      </c>
      <c r="H400" s="210"/>
      <c r="I400" s="210"/>
      <c r="J400" s="203" t="s">
        <v>9421</v>
      </c>
      <c r="K400" s="354" t="s">
        <v>622</v>
      </c>
      <c r="L400" s="309"/>
      <c r="M400" s="373"/>
    </row>
    <row r="401" spans="1:13" s="3" customFormat="1" ht="92.1" customHeight="1" x14ac:dyDescent="0.15">
      <c r="A401" s="369"/>
      <c r="B401" s="361"/>
      <c r="C401" s="358"/>
      <c r="D401" s="361"/>
      <c r="E401" s="636"/>
      <c r="F401" s="637"/>
      <c r="G401" s="203" t="s">
        <v>453</v>
      </c>
      <c r="H401" s="210"/>
      <c r="I401" s="210"/>
      <c r="J401" s="203" t="s">
        <v>453</v>
      </c>
      <c r="K401" s="310" t="s">
        <v>30</v>
      </c>
      <c r="L401" s="309"/>
      <c r="M401" s="373"/>
    </row>
    <row r="402" spans="1:13" s="3" customFormat="1" ht="56.1" customHeight="1" x14ac:dyDescent="0.15">
      <c r="A402" s="369"/>
      <c r="B402" s="361"/>
      <c r="C402" s="358"/>
      <c r="D402" s="361"/>
      <c r="E402" s="346" t="s">
        <v>9</v>
      </c>
      <c r="F402" s="347" t="s">
        <v>7224</v>
      </c>
      <c r="G402" s="203" t="s">
        <v>9422</v>
      </c>
      <c r="H402" s="210"/>
      <c r="I402" s="210"/>
      <c r="J402" s="203" t="s">
        <v>9423</v>
      </c>
      <c r="K402" s="354" t="s">
        <v>32</v>
      </c>
      <c r="L402" s="309"/>
      <c r="M402" s="373"/>
    </row>
    <row r="403" spans="1:13" s="3" customFormat="1" ht="56.1" customHeight="1" x14ac:dyDescent="0.15">
      <c r="A403" s="369"/>
      <c r="B403" s="361"/>
      <c r="C403" s="358"/>
      <c r="D403" s="361"/>
      <c r="E403" s="355"/>
      <c r="F403" s="348"/>
      <c r="G403" s="203" t="s">
        <v>7229</v>
      </c>
      <c r="H403" s="210"/>
      <c r="I403" s="210"/>
      <c r="J403" s="203" t="s">
        <v>9424</v>
      </c>
      <c r="K403" s="310" t="s">
        <v>80</v>
      </c>
      <c r="L403" s="309"/>
      <c r="M403" s="373"/>
    </row>
    <row r="404" spans="1:13" s="3" customFormat="1" ht="56.1" customHeight="1" x14ac:dyDescent="0.15">
      <c r="A404" s="369"/>
      <c r="B404" s="361"/>
      <c r="C404" s="358"/>
      <c r="D404" s="361"/>
      <c r="E404" s="350" t="s">
        <v>11</v>
      </c>
      <c r="F404" s="216" t="s">
        <v>7231</v>
      </c>
      <c r="G404" s="203" t="s">
        <v>7234</v>
      </c>
      <c r="H404" s="210"/>
      <c r="I404" s="210"/>
      <c r="J404" s="203" t="s">
        <v>9425</v>
      </c>
      <c r="K404" s="356"/>
      <c r="L404" s="309"/>
      <c r="M404" s="373"/>
    </row>
    <row r="405" spans="1:13" s="3" customFormat="1" ht="92.1" customHeight="1" x14ac:dyDescent="0.15">
      <c r="A405" s="369"/>
      <c r="B405" s="361"/>
      <c r="C405" s="371"/>
      <c r="D405" s="348"/>
      <c r="E405" s="350" t="s">
        <v>12</v>
      </c>
      <c r="F405" s="216" t="s">
        <v>7236</v>
      </c>
      <c r="G405" s="203" t="s">
        <v>7241</v>
      </c>
      <c r="H405" s="210"/>
      <c r="I405" s="208"/>
      <c r="J405" s="203" t="s">
        <v>7241</v>
      </c>
      <c r="K405" s="354" t="s">
        <v>30</v>
      </c>
      <c r="L405" s="356"/>
      <c r="M405" s="200"/>
    </row>
    <row r="406" spans="1:13" s="3" customFormat="1" ht="44.1" customHeight="1" x14ac:dyDescent="0.15">
      <c r="A406" s="369"/>
      <c r="B406" s="361"/>
      <c r="C406" s="352">
        <v>2</v>
      </c>
      <c r="D406" s="347" t="s">
        <v>454</v>
      </c>
      <c r="E406" s="346" t="s">
        <v>5</v>
      </c>
      <c r="F406" s="347" t="s">
        <v>3379</v>
      </c>
      <c r="G406" s="203" t="s">
        <v>3380</v>
      </c>
      <c r="H406" s="210"/>
      <c r="I406" s="192" t="s">
        <v>454</v>
      </c>
      <c r="J406" s="203" t="s">
        <v>9426</v>
      </c>
      <c r="K406" s="310" t="s">
        <v>85</v>
      </c>
      <c r="L406" s="192" t="s">
        <v>17</v>
      </c>
      <c r="M406" s="172" t="s">
        <v>16</v>
      </c>
    </row>
    <row r="407" spans="1:13" s="3" customFormat="1" ht="44.1" customHeight="1" x14ac:dyDescent="0.15">
      <c r="A407" s="369"/>
      <c r="B407" s="361"/>
      <c r="C407" s="358"/>
      <c r="D407" s="361"/>
      <c r="E407" s="368"/>
      <c r="F407" s="361"/>
      <c r="G407" s="203" t="s">
        <v>9427</v>
      </c>
      <c r="H407" s="210"/>
      <c r="I407" s="210"/>
      <c r="J407" s="203" t="s">
        <v>9427</v>
      </c>
      <c r="K407" s="309"/>
      <c r="L407" s="210"/>
      <c r="M407" s="373"/>
    </row>
    <row r="408" spans="1:13" s="3" customFormat="1" ht="44.1" customHeight="1" x14ac:dyDescent="0.15">
      <c r="A408" s="369"/>
      <c r="B408" s="361"/>
      <c r="C408" s="358"/>
      <c r="D408" s="361"/>
      <c r="E408" s="368"/>
      <c r="F408" s="361"/>
      <c r="G408" s="203" t="s">
        <v>9428</v>
      </c>
      <c r="H408" s="210"/>
      <c r="I408" s="210"/>
      <c r="J408" s="203" t="s">
        <v>9429</v>
      </c>
      <c r="K408" s="309"/>
      <c r="L408" s="210"/>
      <c r="M408" s="373"/>
    </row>
    <row r="409" spans="1:13" s="3" customFormat="1" ht="44.1" customHeight="1" x14ac:dyDescent="0.15">
      <c r="A409" s="369"/>
      <c r="B409" s="361"/>
      <c r="C409" s="358"/>
      <c r="D409" s="361"/>
      <c r="E409" s="368"/>
      <c r="F409" s="361"/>
      <c r="G409" s="203" t="s">
        <v>8875</v>
      </c>
      <c r="H409" s="210"/>
      <c r="I409" s="210"/>
      <c r="J409" s="203" t="s">
        <v>9430</v>
      </c>
      <c r="K409" s="309"/>
      <c r="L409" s="210"/>
      <c r="M409" s="373"/>
    </row>
    <row r="410" spans="1:13" s="3" customFormat="1" ht="44.1" customHeight="1" x14ac:dyDescent="0.15">
      <c r="A410" s="369"/>
      <c r="B410" s="361"/>
      <c r="C410" s="358"/>
      <c r="D410" s="361"/>
      <c r="E410" s="368"/>
      <c r="F410" s="361"/>
      <c r="G410" s="203" t="s">
        <v>9431</v>
      </c>
      <c r="H410" s="210"/>
      <c r="I410" s="210"/>
      <c r="J410" s="203" t="s">
        <v>9432</v>
      </c>
      <c r="K410" s="309"/>
      <c r="L410" s="210"/>
      <c r="M410" s="373"/>
    </row>
    <row r="411" spans="1:13" s="3" customFormat="1" ht="44.1" customHeight="1" x14ac:dyDescent="0.15">
      <c r="A411" s="369"/>
      <c r="B411" s="361"/>
      <c r="C411" s="358"/>
      <c r="D411" s="361"/>
      <c r="E411" s="368"/>
      <c r="F411" s="361"/>
      <c r="G411" s="203" t="s">
        <v>9433</v>
      </c>
      <c r="H411" s="210"/>
      <c r="I411" s="210"/>
      <c r="J411" s="203" t="s">
        <v>9434</v>
      </c>
      <c r="K411" s="309"/>
      <c r="L411" s="210"/>
      <c r="M411" s="373"/>
    </row>
    <row r="412" spans="1:13" s="3" customFormat="1" ht="44.1" customHeight="1" x14ac:dyDescent="0.15">
      <c r="A412" s="369"/>
      <c r="B412" s="361"/>
      <c r="C412" s="358"/>
      <c r="D412" s="361"/>
      <c r="E412" s="368"/>
      <c r="F412" s="361"/>
      <c r="G412" s="203" t="s">
        <v>8243</v>
      </c>
      <c r="H412" s="210"/>
      <c r="I412" s="210"/>
      <c r="J412" s="203" t="s">
        <v>9435</v>
      </c>
      <c r="K412" s="309"/>
      <c r="L412" s="210"/>
      <c r="M412" s="373"/>
    </row>
    <row r="413" spans="1:13" s="3" customFormat="1" ht="56.1" customHeight="1" x14ac:dyDescent="0.15">
      <c r="A413" s="369"/>
      <c r="B413" s="361"/>
      <c r="C413" s="358"/>
      <c r="D413" s="361"/>
      <c r="E413" s="368"/>
      <c r="F413" s="361"/>
      <c r="G413" s="203" t="s">
        <v>9436</v>
      </c>
      <c r="H413" s="210"/>
      <c r="I413" s="210"/>
      <c r="J413" s="203" t="s">
        <v>9437</v>
      </c>
      <c r="K413" s="309"/>
      <c r="L413" s="210"/>
      <c r="M413" s="373"/>
    </row>
    <row r="414" spans="1:13" s="3" customFormat="1" ht="44.1" customHeight="1" x14ac:dyDescent="0.15">
      <c r="A414" s="369"/>
      <c r="B414" s="361"/>
      <c r="C414" s="358"/>
      <c r="D414" s="361"/>
      <c r="E414" s="368"/>
      <c r="F414" s="361"/>
      <c r="G414" s="203" t="s">
        <v>325</v>
      </c>
      <c r="H414" s="210"/>
      <c r="I414" s="210"/>
      <c r="J414" s="203" t="s">
        <v>9438</v>
      </c>
      <c r="K414" s="356"/>
      <c r="L414" s="210"/>
      <c r="M414" s="373"/>
    </row>
    <row r="415" spans="1:13" s="3" customFormat="1" ht="44.1" customHeight="1" x14ac:dyDescent="0.15">
      <c r="A415" s="369"/>
      <c r="B415" s="361"/>
      <c r="C415" s="358"/>
      <c r="D415" s="361"/>
      <c r="E415" s="368"/>
      <c r="F415" s="361"/>
      <c r="G415" s="203" t="s">
        <v>9439</v>
      </c>
      <c r="H415" s="210"/>
      <c r="I415" s="210"/>
      <c r="J415" s="203" t="s">
        <v>9439</v>
      </c>
      <c r="K415" s="310" t="s">
        <v>83</v>
      </c>
      <c r="L415" s="210"/>
      <c r="M415" s="373"/>
    </row>
    <row r="416" spans="1:13" s="3" customFormat="1" ht="44.1" customHeight="1" x14ac:dyDescent="0.15">
      <c r="A416" s="369"/>
      <c r="B416" s="361"/>
      <c r="C416" s="358"/>
      <c r="D416" s="361"/>
      <c r="E416" s="368"/>
      <c r="F416" s="361"/>
      <c r="G416" s="203" t="s">
        <v>9440</v>
      </c>
      <c r="H416" s="210"/>
      <c r="I416" s="210"/>
      <c r="J416" s="203" t="s">
        <v>9441</v>
      </c>
      <c r="K416" s="356"/>
      <c r="L416" s="210"/>
      <c r="M416" s="373"/>
    </row>
    <row r="417" spans="1:13" s="3" customFormat="1" ht="44.1" customHeight="1" x14ac:dyDescent="0.15">
      <c r="A417" s="369"/>
      <c r="B417" s="361"/>
      <c r="C417" s="358"/>
      <c r="D417" s="361"/>
      <c r="E417" s="368"/>
      <c r="F417" s="361"/>
      <c r="G417" s="203" t="s">
        <v>9442</v>
      </c>
      <c r="H417" s="210"/>
      <c r="I417" s="210"/>
      <c r="J417" s="203" t="s">
        <v>9442</v>
      </c>
      <c r="K417" s="310" t="s">
        <v>32</v>
      </c>
      <c r="L417" s="210"/>
      <c r="M417" s="373"/>
    </row>
    <row r="418" spans="1:13" s="3" customFormat="1" ht="44.1" customHeight="1" x14ac:dyDescent="0.15">
      <c r="A418" s="369"/>
      <c r="B418" s="361"/>
      <c r="C418" s="358"/>
      <c r="D418" s="361"/>
      <c r="E418" s="355"/>
      <c r="F418" s="348"/>
      <c r="G418" s="203" t="s">
        <v>3382</v>
      </c>
      <c r="H418" s="210"/>
      <c r="I418" s="210"/>
      <c r="J418" s="203" t="s">
        <v>5795</v>
      </c>
      <c r="K418" s="356"/>
      <c r="L418" s="208"/>
      <c r="M418" s="200"/>
    </row>
    <row r="419" spans="1:13" s="3" customFormat="1" ht="56.1" customHeight="1" x14ac:dyDescent="0.15">
      <c r="A419" s="374"/>
      <c r="B419" s="348"/>
      <c r="C419" s="371"/>
      <c r="D419" s="348"/>
      <c r="E419" s="350" t="s">
        <v>6</v>
      </c>
      <c r="F419" s="216" t="s">
        <v>3385</v>
      </c>
      <c r="G419" s="203" t="s">
        <v>9443</v>
      </c>
      <c r="H419" s="208"/>
      <c r="I419" s="208"/>
      <c r="J419" s="203" t="s">
        <v>9444</v>
      </c>
      <c r="K419" s="354" t="s">
        <v>83</v>
      </c>
      <c r="L419" s="354" t="s">
        <v>3388</v>
      </c>
      <c r="M419" s="188" t="s">
        <v>33</v>
      </c>
    </row>
    <row r="420" spans="1:13" s="3" customFormat="1" ht="44.1" customHeight="1" x14ac:dyDescent="0.15">
      <c r="A420" s="366">
        <v>67</v>
      </c>
      <c r="B420" s="347" t="s">
        <v>455</v>
      </c>
      <c r="C420" s="352">
        <v>1</v>
      </c>
      <c r="D420" s="347" t="s">
        <v>455</v>
      </c>
      <c r="E420" s="346" t="s">
        <v>5</v>
      </c>
      <c r="F420" s="347" t="s">
        <v>3393</v>
      </c>
      <c r="G420" s="203" t="s">
        <v>9445</v>
      </c>
      <c r="H420" s="192" t="s">
        <v>455</v>
      </c>
      <c r="I420" s="192" t="s">
        <v>455</v>
      </c>
      <c r="J420" s="203" t="s">
        <v>9446</v>
      </c>
      <c r="K420" s="310" t="s">
        <v>85</v>
      </c>
      <c r="L420" s="192" t="s">
        <v>17</v>
      </c>
      <c r="M420" s="172" t="s">
        <v>16</v>
      </c>
    </row>
    <row r="421" spans="1:13" s="3" customFormat="1" ht="32.1" customHeight="1" x14ac:dyDescent="0.15">
      <c r="A421" s="369"/>
      <c r="B421" s="361"/>
      <c r="C421" s="358"/>
      <c r="D421" s="361"/>
      <c r="E421" s="368"/>
      <c r="F421" s="361"/>
      <c r="G421" s="203" t="s">
        <v>7220</v>
      </c>
      <c r="H421" s="210"/>
      <c r="I421" s="210"/>
      <c r="J421" s="203" t="s">
        <v>9447</v>
      </c>
      <c r="K421" s="356"/>
      <c r="L421" s="210"/>
      <c r="M421" s="373"/>
    </row>
    <row r="422" spans="1:13" s="3" customFormat="1" ht="32.1" customHeight="1" x14ac:dyDescent="0.15">
      <c r="A422" s="369"/>
      <c r="B422" s="361"/>
      <c r="C422" s="358"/>
      <c r="D422" s="361"/>
      <c r="E422" s="368"/>
      <c r="F422" s="361"/>
      <c r="G422" s="203" t="s">
        <v>9448</v>
      </c>
      <c r="H422" s="210"/>
      <c r="I422" s="210"/>
      <c r="J422" s="203" t="s">
        <v>9448</v>
      </c>
      <c r="K422" s="354" t="s">
        <v>83</v>
      </c>
      <c r="L422" s="210"/>
      <c r="M422" s="373"/>
    </row>
    <row r="423" spans="1:13" s="3" customFormat="1" ht="44.1" customHeight="1" x14ac:dyDescent="0.15">
      <c r="A423" s="369"/>
      <c r="B423" s="361"/>
      <c r="C423" s="371"/>
      <c r="D423" s="348"/>
      <c r="E423" s="355"/>
      <c r="F423" s="348"/>
      <c r="G423" s="203" t="s">
        <v>487</v>
      </c>
      <c r="H423" s="210"/>
      <c r="I423" s="208"/>
      <c r="J423" s="203" t="s">
        <v>9449</v>
      </c>
      <c r="K423" s="354" t="s">
        <v>32</v>
      </c>
      <c r="L423" s="356"/>
      <c r="M423" s="200"/>
    </row>
    <row r="424" spans="1:13" s="3" customFormat="1" ht="56.1" customHeight="1" x14ac:dyDescent="0.15">
      <c r="A424" s="369"/>
      <c r="B424" s="361"/>
      <c r="C424" s="352">
        <v>2</v>
      </c>
      <c r="D424" s="347" t="s">
        <v>456</v>
      </c>
      <c r="E424" s="346" t="s">
        <v>5</v>
      </c>
      <c r="F424" s="347" t="s">
        <v>3403</v>
      </c>
      <c r="G424" s="203" t="s">
        <v>9450</v>
      </c>
      <c r="H424" s="210"/>
      <c r="I424" s="192" t="s">
        <v>456</v>
      </c>
      <c r="J424" s="203" t="s">
        <v>9451</v>
      </c>
      <c r="K424" s="310" t="s">
        <v>85</v>
      </c>
      <c r="L424" s="192" t="s">
        <v>17</v>
      </c>
      <c r="M424" s="172" t="s">
        <v>16</v>
      </c>
    </row>
    <row r="425" spans="1:13" s="3" customFormat="1" ht="44.1" customHeight="1" x14ac:dyDescent="0.15">
      <c r="A425" s="369"/>
      <c r="B425" s="361"/>
      <c r="C425" s="358"/>
      <c r="D425" s="361"/>
      <c r="E425" s="368"/>
      <c r="F425" s="361"/>
      <c r="G425" s="203" t="s">
        <v>9452</v>
      </c>
      <c r="H425" s="210"/>
      <c r="I425" s="210"/>
      <c r="J425" s="203" t="s">
        <v>9453</v>
      </c>
      <c r="K425" s="356"/>
      <c r="L425" s="210"/>
      <c r="M425" s="373"/>
    </row>
    <row r="426" spans="1:13" s="3" customFormat="1" ht="32.1" customHeight="1" x14ac:dyDescent="0.15">
      <c r="A426" s="369"/>
      <c r="B426" s="361"/>
      <c r="C426" s="358"/>
      <c r="D426" s="361"/>
      <c r="E426" s="368"/>
      <c r="F426" s="361"/>
      <c r="G426" s="203" t="s">
        <v>487</v>
      </c>
      <c r="H426" s="210"/>
      <c r="I426" s="210"/>
      <c r="J426" s="203" t="s">
        <v>3044</v>
      </c>
      <c r="K426" s="310" t="s">
        <v>32</v>
      </c>
      <c r="L426" s="309"/>
      <c r="M426" s="373"/>
    </row>
    <row r="427" spans="1:13" s="3" customFormat="1" ht="32.1" customHeight="1" x14ac:dyDescent="0.15">
      <c r="A427" s="369"/>
      <c r="B427" s="361"/>
      <c r="C427" s="358"/>
      <c r="D427" s="361"/>
      <c r="E427" s="355"/>
      <c r="F427" s="348"/>
      <c r="G427" s="203" t="s">
        <v>3405</v>
      </c>
      <c r="H427" s="210"/>
      <c r="I427" s="210"/>
      <c r="J427" s="203" t="s">
        <v>3264</v>
      </c>
      <c r="K427" s="356"/>
      <c r="L427" s="309"/>
      <c r="M427" s="373"/>
    </row>
    <row r="428" spans="1:13" s="3" customFormat="1" ht="44.1" customHeight="1" x14ac:dyDescent="0.15">
      <c r="A428" s="369"/>
      <c r="B428" s="361"/>
      <c r="C428" s="358"/>
      <c r="D428" s="361"/>
      <c r="E428" s="346" t="s">
        <v>7</v>
      </c>
      <c r="F428" s="347" t="s">
        <v>3406</v>
      </c>
      <c r="G428" s="203" t="s">
        <v>3407</v>
      </c>
      <c r="H428" s="210"/>
      <c r="I428" s="210"/>
      <c r="J428" s="203" t="s">
        <v>9454</v>
      </c>
      <c r="K428" s="310" t="s">
        <v>85</v>
      </c>
      <c r="L428" s="309"/>
      <c r="M428" s="373"/>
    </row>
    <row r="429" spans="1:13" s="3" customFormat="1" ht="32.1" customHeight="1" x14ac:dyDescent="0.15">
      <c r="A429" s="369"/>
      <c r="B429" s="361"/>
      <c r="C429" s="358"/>
      <c r="D429" s="361"/>
      <c r="E429" s="355"/>
      <c r="F429" s="348"/>
      <c r="G429" s="203" t="s">
        <v>3409</v>
      </c>
      <c r="H429" s="210"/>
      <c r="I429" s="210"/>
      <c r="J429" s="203" t="s">
        <v>5710</v>
      </c>
      <c r="K429" s="309"/>
      <c r="L429" s="309"/>
      <c r="M429" s="373"/>
    </row>
    <row r="430" spans="1:13" s="3" customFormat="1" ht="32.1" customHeight="1" x14ac:dyDescent="0.15">
      <c r="A430" s="369"/>
      <c r="B430" s="361"/>
      <c r="C430" s="358"/>
      <c r="D430" s="361"/>
      <c r="E430" s="346" t="s">
        <v>8</v>
      </c>
      <c r="F430" s="347" t="s">
        <v>3411</v>
      </c>
      <c r="G430" s="203" t="s">
        <v>3412</v>
      </c>
      <c r="H430" s="210"/>
      <c r="I430" s="210"/>
      <c r="J430" s="203" t="s">
        <v>9455</v>
      </c>
      <c r="K430" s="309"/>
      <c r="L430" s="309"/>
      <c r="M430" s="373"/>
    </row>
    <row r="431" spans="1:13" s="3" customFormat="1" ht="44.1" customHeight="1" x14ac:dyDescent="0.15">
      <c r="A431" s="369"/>
      <c r="B431" s="361"/>
      <c r="C431" s="358"/>
      <c r="D431" s="361"/>
      <c r="E431" s="355"/>
      <c r="F431" s="348"/>
      <c r="G431" s="203" t="s">
        <v>3414</v>
      </c>
      <c r="H431" s="210"/>
      <c r="I431" s="210"/>
      <c r="J431" s="203" t="s">
        <v>9456</v>
      </c>
      <c r="K431" s="309"/>
      <c r="L431" s="309"/>
      <c r="M431" s="373"/>
    </row>
    <row r="432" spans="1:13" s="3" customFormat="1" ht="32.1" customHeight="1" x14ac:dyDescent="0.15">
      <c r="A432" s="369"/>
      <c r="B432" s="361"/>
      <c r="C432" s="358"/>
      <c r="D432" s="361"/>
      <c r="E432" s="346" t="s">
        <v>9</v>
      </c>
      <c r="F432" s="347" t="s">
        <v>3416</v>
      </c>
      <c r="G432" s="203" t="s">
        <v>3417</v>
      </c>
      <c r="H432" s="210"/>
      <c r="I432" s="210"/>
      <c r="J432" s="203" t="s">
        <v>9457</v>
      </c>
      <c r="K432" s="309"/>
      <c r="L432" s="309"/>
      <c r="M432" s="373"/>
    </row>
    <row r="433" spans="1:13" s="3" customFormat="1" ht="44.1" customHeight="1" x14ac:dyDescent="0.15">
      <c r="A433" s="369"/>
      <c r="B433" s="361"/>
      <c r="C433" s="371"/>
      <c r="D433" s="348"/>
      <c r="E433" s="355"/>
      <c r="F433" s="348"/>
      <c r="G433" s="203" t="s">
        <v>3424</v>
      </c>
      <c r="H433" s="210"/>
      <c r="I433" s="208"/>
      <c r="J433" s="203" t="s">
        <v>9458</v>
      </c>
      <c r="K433" s="356"/>
      <c r="L433" s="356"/>
      <c r="M433" s="200"/>
    </row>
    <row r="434" spans="1:13" ht="56.1" customHeight="1" x14ac:dyDescent="0.15">
      <c r="A434" s="369"/>
      <c r="B434" s="361"/>
      <c r="C434" s="352">
        <v>3</v>
      </c>
      <c r="D434" s="347" t="s">
        <v>457</v>
      </c>
      <c r="E434" s="346" t="s">
        <v>5</v>
      </c>
      <c r="F434" s="347" t="s">
        <v>4757</v>
      </c>
      <c r="G434" s="203" t="s">
        <v>9459</v>
      </c>
      <c r="H434" s="210"/>
      <c r="I434" s="192" t="s">
        <v>457</v>
      </c>
      <c r="J434" s="203" t="s">
        <v>9460</v>
      </c>
      <c r="K434" s="354" t="s">
        <v>85</v>
      </c>
      <c r="L434" s="192" t="s">
        <v>17</v>
      </c>
      <c r="M434" s="172" t="s">
        <v>16</v>
      </c>
    </row>
    <row r="435" spans="1:13" ht="44.1" customHeight="1" x14ac:dyDescent="0.15">
      <c r="A435" s="369"/>
      <c r="B435" s="361"/>
      <c r="C435" s="358"/>
      <c r="D435" s="361"/>
      <c r="E435" s="355"/>
      <c r="F435" s="348"/>
      <c r="G435" s="203" t="s">
        <v>9461</v>
      </c>
      <c r="H435" s="210"/>
      <c r="I435" s="210"/>
      <c r="J435" s="203" t="s">
        <v>9462</v>
      </c>
      <c r="K435" s="354" t="s">
        <v>83</v>
      </c>
      <c r="L435" s="210"/>
      <c r="M435" s="373"/>
    </row>
    <row r="436" spans="1:13" ht="44.1" customHeight="1" x14ac:dyDescent="0.15">
      <c r="A436" s="369"/>
      <c r="B436" s="361"/>
      <c r="C436" s="358"/>
      <c r="D436" s="361"/>
      <c r="E436" s="350" t="s">
        <v>6</v>
      </c>
      <c r="F436" s="216" t="s">
        <v>4766</v>
      </c>
      <c r="G436" s="203" t="s">
        <v>169</v>
      </c>
      <c r="H436" s="210"/>
      <c r="I436" s="210"/>
      <c r="J436" s="203" t="s">
        <v>9463</v>
      </c>
      <c r="K436" s="310" t="s">
        <v>85</v>
      </c>
      <c r="L436" s="309"/>
      <c r="M436" s="373"/>
    </row>
    <row r="437" spans="1:13" ht="44.1" customHeight="1" x14ac:dyDescent="0.15">
      <c r="A437" s="369"/>
      <c r="B437" s="361"/>
      <c r="C437" s="358"/>
      <c r="D437" s="361"/>
      <c r="E437" s="350" t="s">
        <v>7</v>
      </c>
      <c r="F437" s="216" t="s">
        <v>3430</v>
      </c>
      <c r="G437" s="203" t="s">
        <v>9464</v>
      </c>
      <c r="H437" s="210"/>
      <c r="I437" s="210"/>
      <c r="J437" s="203" t="s">
        <v>9465</v>
      </c>
      <c r="K437" s="356"/>
      <c r="L437" s="309"/>
      <c r="M437" s="373"/>
    </row>
    <row r="438" spans="1:13" ht="56.1" customHeight="1" x14ac:dyDescent="0.15">
      <c r="A438" s="369"/>
      <c r="B438" s="361"/>
      <c r="C438" s="371"/>
      <c r="D438" s="348"/>
      <c r="E438" s="350" t="s">
        <v>9</v>
      </c>
      <c r="F438" s="216" t="s">
        <v>4772</v>
      </c>
      <c r="G438" s="203" t="s">
        <v>4773</v>
      </c>
      <c r="H438" s="210"/>
      <c r="I438" s="208"/>
      <c r="J438" s="203" t="s">
        <v>9466</v>
      </c>
      <c r="K438" s="354" t="s">
        <v>32</v>
      </c>
      <c r="L438" s="356"/>
      <c r="M438" s="200"/>
    </row>
    <row r="439" spans="1:13" ht="56.1" customHeight="1" x14ac:dyDescent="0.15">
      <c r="A439" s="369"/>
      <c r="B439" s="361"/>
      <c r="C439" s="352">
        <v>4</v>
      </c>
      <c r="D439" s="347" t="s">
        <v>458</v>
      </c>
      <c r="E439" s="346" t="s">
        <v>5</v>
      </c>
      <c r="F439" s="347" t="s">
        <v>3437</v>
      </c>
      <c r="G439" s="203" t="s">
        <v>9467</v>
      </c>
      <c r="H439" s="210"/>
      <c r="I439" s="192" t="s">
        <v>458</v>
      </c>
      <c r="J439" s="203" t="s">
        <v>9468</v>
      </c>
      <c r="K439" s="310" t="s">
        <v>85</v>
      </c>
      <c r="L439" s="192" t="s">
        <v>17</v>
      </c>
      <c r="M439" s="172" t="s">
        <v>16</v>
      </c>
    </row>
    <row r="440" spans="1:13" ht="32.1" customHeight="1" x14ac:dyDescent="0.15">
      <c r="A440" s="369"/>
      <c r="B440" s="361"/>
      <c r="C440" s="358"/>
      <c r="D440" s="361"/>
      <c r="E440" s="368"/>
      <c r="F440" s="361"/>
      <c r="G440" s="203" t="s">
        <v>6599</v>
      </c>
      <c r="H440" s="210"/>
      <c r="I440" s="210"/>
      <c r="J440" s="203" t="s">
        <v>9469</v>
      </c>
      <c r="K440" s="309"/>
      <c r="L440" s="210"/>
      <c r="M440" s="373"/>
    </row>
    <row r="441" spans="1:13" ht="44.1" customHeight="1" x14ac:dyDescent="0.15">
      <c r="A441" s="374"/>
      <c r="B441" s="348"/>
      <c r="C441" s="371"/>
      <c r="D441" s="348"/>
      <c r="E441" s="355"/>
      <c r="F441" s="348"/>
      <c r="G441" s="203" t="s">
        <v>327</v>
      </c>
      <c r="H441" s="210"/>
      <c r="I441" s="208"/>
      <c r="J441" s="203" t="s">
        <v>5424</v>
      </c>
      <c r="K441" s="356"/>
      <c r="L441" s="208"/>
      <c r="M441" s="200"/>
    </row>
    <row r="442" spans="1:13" s="3" customFormat="1" ht="44.1" customHeight="1" x14ac:dyDescent="0.15">
      <c r="A442" s="366">
        <v>68</v>
      </c>
      <c r="B442" s="347" t="s">
        <v>461</v>
      </c>
      <c r="C442" s="352">
        <v>2</v>
      </c>
      <c r="D442" s="347" t="s">
        <v>462</v>
      </c>
      <c r="E442" s="350" t="s">
        <v>5</v>
      </c>
      <c r="F442" s="216" t="s">
        <v>4793</v>
      </c>
      <c r="G442" s="203" t="s">
        <v>9470</v>
      </c>
      <c r="H442" s="347" t="s">
        <v>461</v>
      </c>
      <c r="I442" s="192" t="s">
        <v>462</v>
      </c>
      <c r="J442" s="203" t="s">
        <v>9471</v>
      </c>
      <c r="K442" s="354" t="s">
        <v>85</v>
      </c>
      <c r="L442" s="192" t="s">
        <v>17</v>
      </c>
      <c r="M442" s="172" t="s">
        <v>16</v>
      </c>
    </row>
    <row r="443" spans="1:13" s="3" customFormat="1" ht="44.1" customHeight="1" x14ac:dyDescent="0.15">
      <c r="A443" s="369"/>
      <c r="B443" s="361"/>
      <c r="C443" s="371"/>
      <c r="D443" s="348"/>
      <c r="E443" s="350" t="s">
        <v>9</v>
      </c>
      <c r="F443" s="216" t="s">
        <v>9472</v>
      </c>
      <c r="G443" s="203" t="s">
        <v>9473</v>
      </c>
      <c r="H443" s="210"/>
      <c r="I443" s="208"/>
      <c r="J443" s="203" t="s">
        <v>9474</v>
      </c>
      <c r="K443" s="354" t="s">
        <v>85</v>
      </c>
      <c r="L443" s="356"/>
      <c r="M443" s="200"/>
    </row>
    <row r="444" spans="1:13" ht="44.1" customHeight="1" x14ac:dyDescent="0.15">
      <c r="A444" s="369"/>
      <c r="B444" s="361"/>
      <c r="C444" s="363">
        <v>3</v>
      </c>
      <c r="D444" s="216" t="s">
        <v>4797</v>
      </c>
      <c r="E444" s="350" t="s">
        <v>6</v>
      </c>
      <c r="F444" s="216" t="s">
        <v>173</v>
      </c>
      <c r="G444" s="203" t="s">
        <v>9475</v>
      </c>
      <c r="H444" s="210"/>
      <c r="I444" s="203" t="s">
        <v>4797</v>
      </c>
      <c r="J444" s="203" t="s">
        <v>9476</v>
      </c>
      <c r="K444" s="354" t="s">
        <v>83</v>
      </c>
      <c r="L444" s="203" t="s">
        <v>17</v>
      </c>
      <c r="M444" s="188" t="s">
        <v>16</v>
      </c>
    </row>
    <row r="445" spans="1:13" s="3" customFormat="1" ht="44.1" customHeight="1" x14ac:dyDescent="0.15">
      <c r="A445" s="369"/>
      <c r="B445" s="361"/>
      <c r="C445" s="363">
        <v>4</v>
      </c>
      <c r="D445" s="216" t="s">
        <v>463</v>
      </c>
      <c r="E445" s="350" t="s">
        <v>5</v>
      </c>
      <c r="F445" s="216" t="s">
        <v>3446</v>
      </c>
      <c r="G445" s="203" t="s">
        <v>3447</v>
      </c>
      <c r="H445" s="210"/>
      <c r="I445" s="203" t="s">
        <v>463</v>
      </c>
      <c r="J445" s="203" t="s">
        <v>9477</v>
      </c>
      <c r="K445" s="354" t="s">
        <v>85</v>
      </c>
      <c r="L445" s="203" t="s">
        <v>17</v>
      </c>
      <c r="M445" s="188" t="s">
        <v>16</v>
      </c>
    </row>
    <row r="446" spans="1:13" s="3" customFormat="1" ht="44.1" customHeight="1" x14ac:dyDescent="0.15">
      <c r="A446" s="369"/>
      <c r="B446" s="361"/>
      <c r="C446" s="352">
        <v>5</v>
      </c>
      <c r="D446" s="347" t="s">
        <v>3448</v>
      </c>
      <c r="E446" s="346" t="s">
        <v>5</v>
      </c>
      <c r="F446" s="347" t="s">
        <v>3449</v>
      </c>
      <c r="G446" s="203" t="s">
        <v>3277</v>
      </c>
      <c r="H446" s="210"/>
      <c r="I446" s="192" t="s">
        <v>3448</v>
      </c>
      <c r="J446" s="203" t="s">
        <v>572</v>
      </c>
      <c r="K446" s="310" t="s">
        <v>85</v>
      </c>
      <c r="L446" s="192" t="s">
        <v>17</v>
      </c>
      <c r="M446" s="172" t="s">
        <v>16</v>
      </c>
    </row>
    <row r="447" spans="1:13" s="3" customFormat="1" ht="44.1" customHeight="1" x14ac:dyDescent="0.15">
      <c r="A447" s="369"/>
      <c r="B447" s="361"/>
      <c r="C447" s="358"/>
      <c r="D447" s="361"/>
      <c r="E447" s="355"/>
      <c r="F447" s="348"/>
      <c r="G447" s="203" t="s">
        <v>162</v>
      </c>
      <c r="H447" s="210"/>
      <c r="I447" s="210"/>
      <c r="J447" s="203" t="s">
        <v>3261</v>
      </c>
      <c r="K447" s="309"/>
      <c r="L447" s="210"/>
      <c r="M447" s="373"/>
    </row>
    <row r="448" spans="1:13" s="3" customFormat="1" ht="32.1" customHeight="1" x14ac:dyDescent="0.15">
      <c r="A448" s="608"/>
      <c r="B448" s="607"/>
      <c r="C448" s="597"/>
      <c r="D448" s="607"/>
      <c r="E448" s="609" t="s">
        <v>6</v>
      </c>
      <c r="F448" s="610" t="s">
        <v>9478</v>
      </c>
      <c r="G448" s="203" t="s">
        <v>9479</v>
      </c>
      <c r="H448" s="210"/>
      <c r="I448" s="210"/>
      <c r="J448" s="203" t="s">
        <v>9447</v>
      </c>
      <c r="K448" s="309"/>
      <c r="L448" s="309"/>
      <c r="M448" s="373"/>
    </row>
    <row r="449" spans="1:13" s="3" customFormat="1" ht="44.1" customHeight="1" x14ac:dyDescent="0.15">
      <c r="A449" s="638"/>
      <c r="B449" s="637"/>
      <c r="C449" s="636"/>
      <c r="D449" s="637"/>
      <c r="E449" s="636"/>
      <c r="F449" s="637"/>
      <c r="G449" s="203" t="s">
        <v>9480</v>
      </c>
      <c r="H449" s="208"/>
      <c r="I449" s="208"/>
      <c r="J449" s="203" t="s">
        <v>9481</v>
      </c>
      <c r="K449" s="356"/>
      <c r="L449" s="356"/>
      <c r="M449" s="200"/>
    </row>
    <row r="450" spans="1:13" s="3" customFormat="1" ht="56.1" customHeight="1" x14ac:dyDescent="0.15">
      <c r="A450" s="366">
        <v>69</v>
      </c>
      <c r="B450" s="347" t="s">
        <v>3450</v>
      </c>
      <c r="C450" s="352">
        <v>1</v>
      </c>
      <c r="D450" s="347" t="s">
        <v>3450</v>
      </c>
      <c r="E450" s="346" t="s">
        <v>8</v>
      </c>
      <c r="F450" s="347" t="s">
        <v>3454</v>
      </c>
      <c r="G450" s="203" t="s">
        <v>4824</v>
      </c>
      <c r="H450" s="192" t="s">
        <v>3450</v>
      </c>
      <c r="I450" s="192" t="s">
        <v>3450</v>
      </c>
      <c r="J450" s="203" t="s">
        <v>9482</v>
      </c>
      <c r="K450" s="310" t="s">
        <v>85</v>
      </c>
      <c r="L450" s="192" t="s">
        <v>17</v>
      </c>
      <c r="M450" s="172" t="s">
        <v>16</v>
      </c>
    </row>
    <row r="451" spans="1:13" s="3" customFormat="1" ht="44.1" customHeight="1" x14ac:dyDescent="0.15">
      <c r="A451" s="369"/>
      <c r="B451" s="361"/>
      <c r="C451" s="358"/>
      <c r="D451" s="361"/>
      <c r="E451" s="368"/>
      <c r="F451" s="361"/>
      <c r="G451" s="203" t="s">
        <v>9483</v>
      </c>
      <c r="H451" s="210"/>
      <c r="I451" s="210"/>
      <c r="J451" s="203" t="s">
        <v>9484</v>
      </c>
      <c r="K451" s="356"/>
      <c r="L451" s="309"/>
      <c r="M451" s="373"/>
    </row>
    <row r="452" spans="1:13" s="3" customFormat="1" ht="44.1" customHeight="1" x14ac:dyDescent="0.15">
      <c r="A452" s="369"/>
      <c r="B452" s="361"/>
      <c r="C452" s="371"/>
      <c r="D452" s="348"/>
      <c r="E452" s="355"/>
      <c r="F452" s="348"/>
      <c r="G452" s="203" t="s">
        <v>3457</v>
      </c>
      <c r="H452" s="210"/>
      <c r="I452" s="208"/>
      <c r="J452" s="203" t="s">
        <v>3457</v>
      </c>
      <c r="K452" s="354" t="s">
        <v>83</v>
      </c>
      <c r="L452" s="356"/>
      <c r="M452" s="200"/>
    </row>
    <row r="453" spans="1:13" s="3" customFormat="1" ht="44.1" customHeight="1" x14ac:dyDescent="0.15">
      <c r="A453" s="369"/>
      <c r="B453" s="361"/>
      <c r="C453" s="352">
        <v>2</v>
      </c>
      <c r="D453" s="347" t="s">
        <v>3460</v>
      </c>
      <c r="E453" s="350" t="s">
        <v>6</v>
      </c>
      <c r="F453" s="216" t="s">
        <v>9485</v>
      </c>
      <c r="G453" s="203" t="s">
        <v>9486</v>
      </c>
      <c r="H453" s="210"/>
      <c r="I453" s="192" t="s">
        <v>3460</v>
      </c>
      <c r="J453" s="203" t="s">
        <v>9487</v>
      </c>
      <c r="K453" s="310" t="s">
        <v>85</v>
      </c>
      <c r="L453" s="192" t="s">
        <v>17</v>
      </c>
      <c r="M453" s="172" t="s">
        <v>16</v>
      </c>
    </row>
    <row r="454" spans="1:13" s="3" customFormat="1" ht="44.1" customHeight="1" x14ac:dyDescent="0.15">
      <c r="A454" s="369"/>
      <c r="B454" s="361"/>
      <c r="C454" s="358"/>
      <c r="D454" s="361"/>
      <c r="E454" s="350" t="s">
        <v>7</v>
      </c>
      <c r="F454" s="216" t="s">
        <v>9488</v>
      </c>
      <c r="G454" s="188" t="s">
        <v>9489</v>
      </c>
      <c r="H454" s="373"/>
      <c r="I454" s="373"/>
      <c r="J454" s="188" t="s">
        <v>9490</v>
      </c>
      <c r="K454" s="356"/>
      <c r="L454" s="309"/>
      <c r="M454" s="373"/>
    </row>
    <row r="455" spans="1:13" s="3" customFormat="1" ht="44.1" customHeight="1" x14ac:dyDescent="0.15">
      <c r="A455" s="369"/>
      <c r="B455" s="361"/>
      <c r="C455" s="358"/>
      <c r="D455" s="361"/>
      <c r="E455" s="346" t="s">
        <v>9</v>
      </c>
      <c r="F455" s="347" t="s">
        <v>3461</v>
      </c>
      <c r="G455" s="188" t="s">
        <v>175</v>
      </c>
      <c r="H455" s="373"/>
      <c r="I455" s="373"/>
      <c r="J455" s="188" t="s">
        <v>3462</v>
      </c>
      <c r="K455" s="310" t="s">
        <v>32</v>
      </c>
      <c r="L455" s="309"/>
      <c r="M455" s="373"/>
    </row>
    <row r="456" spans="1:13" s="3" customFormat="1" ht="44.1" customHeight="1" x14ac:dyDescent="0.15">
      <c r="A456" s="369"/>
      <c r="B456" s="361"/>
      <c r="C456" s="358"/>
      <c r="D456" s="361"/>
      <c r="E456" s="355"/>
      <c r="F456" s="348"/>
      <c r="G456" s="188" t="s">
        <v>9491</v>
      </c>
      <c r="H456" s="373"/>
      <c r="I456" s="373"/>
      <c r="J456" s="188" t="s">
        <v>9492</v>
      </c>
      <c r="K456" s="356"/>
      <c r="L456" s="309"/>
      <c r="M456" s="373"/>
    </row>
    <row r="457" spans="1:13" s="3" customFormat="1" ht="44.1" customHeight="1" x14ac:dyDescent="0.15">
      <c r="A457" s="369"/>
      <c r="B457" s="361"/>
      <c r="C457" s="371"/>
      <c r="D457" s="348"/>
      <c r="E457" s="350" t="s">
        <v>11</v>
      </c>
      <c r="F457" s="216" t="s">
        <v>176</v>
      </c>
      <c r="G457" s="203" t="s">
        <v>3463</v>
      </c>
      <c r="H457" s="210"/>
      <c r="I457" s="208"/>
      <c r="J457" s="203" t="s">
        <v>373</v>
      </c>
      <c r="K457" s="354" t="s">
        <v>85</v>
      </c>
      <c r="L457" s="356"/>
      <c r="M457" s="200"/>
    </row>
    <row r="458" spans="1:13" s="3" customFormat="1" ht="44.1" customHeight="1" x14ac:dyDescent="0.15">
      <c r="A458" s="369"/>
      <c r="B458" s="361"/>
      <c r="C458" s="352">
        <v>3</v>
      </c>
      <c r="D458" s="347" t="s">
        <v>465</v>
      </c>
      <c r="E458" s="350" t="s">
        <v>9</v>
      </c>
      <c r="F458" s="216" t="s">
        <v>4839</v>
      </c>
      <c r="G458" s="203" t="s">
        <v>4840</v>
      </c>
      <c r="H458" s="210"/>
      <c r="I458" s="192" t="s">
        <v>465</v>
      </c>
      <c r="J458" s="203" t="s">
        <v>9493</v>
      </c>
      <c r="K458" s="354" t="s">
        <v>32</v>
      </c>
      <c r="L458" s="192" t="s">
        <v>17</v>
      </c>
      <c r="M458" s="172" t="s">
        <v>16</v>
      </c>
    </row>
    <row r="459" spans="1:13" s="3" customFormat="1" ht="44.1" customHeight="1" x14ac:dyDescent="0.15">
      <c r="A459" s="369"/>
      <c r="B459" s="361"/>
      <c r="C459" s="358"/>
      <c r="D459" s="361"/>
      <c r="E459" s="346" t="s">
        <v>11</v>
      </c>
      <c r="F459" s="347" t="s">
        <v>177</v>
      </c>
      <c r="G459" s="203" t="s">
        <v>5430</v>
      </c>
      <c r="H459" s="210"/>
      <c r="I459" s="210"/>
      <c r="J459" s="203" t="s">
        <v>9494</v>
      </c>
      <c r="K459" s="310" t="s">
        <v>85</v>
      </c>
      <c r="L459" s="309"/>
      <c r="M459" s="373"/>
    </row>
    <row r="460" spans="1:13" s="3" customFormat="1" ht="44.1" customHeight="1" x14ac:dyDescent="0.15">
      <c r="A460" s="369"/>
      <c r="B460" s="361"/>
      <c r="C460" s="358"/>
      <c r="D460" s="361"/>
      <c r="E460" s="368"/>
      <c r="F460" s="361"/>
      <c r="G460" s="203" t="s">
        <v>9495</v>
      </c>
      <c r="H460" s="210"/>
      <c r="I460" s="210"/>
      <c r="J460" s="203" t="s">
        <v>249</v>
      </c>
      <c r="K460" s="309"/>
      <c r="L460" s="309"/>
      <c r="M460" s="373"/>
    </row>
    <row r="461" spans="1:13" s="3" customFormat="1" ht="44.1" customHeight="1" x14ac:dyDescent="0.15">
      <c r="A461" s="369"/>
      <c r="B461" s="361"/>
      <c r="C461" s="358"/>
      <c r="D461" s="361"/>
      <c r="E461" s="355"/>
      <c r="F461" s="348"/>
      <c r="G461" s="203" t="s">
        <v>9496</v>
      </c>
      <c r="H461" s="210"/>
      <c r="I461" s="210"/>
      <c r="J461" s="203" t="s">
        <v>9496</v>
      </c>
      <c r="K461" s="356"/>
      <c r="L461" s="309"/>
      <c r="M461" s="373"/>
    </row>
    <row r="462" spans="1:13" s="3" customFormat="1" ht="44.1" customHeight="1" x14ac:dyDescent="0.15">
      <c r="A462" s="374"/>
      <c r="B462" s="348"/>
      <c r="C462" s="371"/>
      <c r="D462" s="348"/>
      <c r="E462" s="350" t="s">
        <v>12</v>
      </c>
      <c r="F462" s="216" t="s">
        <v>180</v>
      </c>
      <c r="G462" s="203" t="s">
        <v>9497</v>
      </c>
      <c r="H462" s="208"/>
      <c r="I462" s="208"/>
      <c r="J462" s="203" t="s">
        <v>9498</v>
      </c>
      <c r="K462" s="354" t="s">
        <v>85</v>
      </c>
      <c r="L462" s="356"/>
      <c r="M462" s="200"/>
    </row>
    <row r="463" spans="1:13" s="3" customFormat="1" ht="44.1" customHeight="1" x14ac:dyDescent="0.15">
      <c r="A463" s="366">
        <v>71</v>
      </c>
      <c r="B463" s="347" t="s">
        <v>467</v>
      </c>
      <c r="C463" s="352">
        <v>1</v>
      </c>
      <c r="D463" s="347" t="s">
        <v>468</v>
      </c>
      <c r="E463" s="346" t="s">
        <v>5</v>
      </c>
      <c r="F463" s="347" t="s">
        <v>3483</v>
      </c>
      <c r="G463" s="203" t="s">
        <v>9499</v>
      </c>
      <c r="H463" s="192" t="s">
        <v>467</v>
      </c>
      <c r="I463" s="192" t="s">
        <v>468</v>
      </c>
      <c r="J463" s="203" t="s">
        <v>9500</v>
      </c>
      <c r="K463" s="192" t="s">
        <v>85</v>
      </c>
      <c r="L463" s="192" t="s">
        <v>17</v>
      </c>
      <c r="M463" s="172" t="s">
        <v>16</v>
      </c>
    </row>
    <row r="464" spans="1:13" s="3" customFormat="1" ht="44.1" customHeight="1" x14ac:dyDescent="0.15">
      <c r="A464" s="369"/>
      <c r="B464" s="361"/>
      <c r="C464" s="358"/>
      <c r="D464" s="361"/>
      <c r="E464" s="355"/>
      <c r="F464" s="348"/>
      <c r="G464" s="203" t="s">
        <v>3484</v>
      </c>
      <c r="H464" s="210"/>
      <c r="I464" s="210"/>
      <c r="J464" s="203" t="s">
        <v>9501</v>
      </c>
      <c r="K464" s="208"/>
      <c r="L464" s="208"/>
      <c r="M464" s="200"/>
    </row>
    <row r="465" spans="1:13" s="3" customFormat="1" ht="56.1" customHeight="1" x14ac:dyDescent="0.15">
      <c r="A465" s="369"/>
      <c r="B465" s="639"/>
      <c r="C465" s="358"/>
      <c r="D465" s="361"/>
      <c r="E465" s="350" t="s">
        <v>7</v>
      </c>
      <c r="F465" s="216" t="s">
        <v>4870</v>
      </c>
      <c r="G465" s="188" t="s">
        <v>181</v>
      </c>
      <c r="H465" s="373"/>
      <c r="I465" s="373"/>
      <c r="J465" s="188" t="s">
        <v>9502</v>
      </c>
      <c r="K465" s="203" t="s">
        <v>32</v>
      </c>
      <c r="L465" s="192" t="s">
        <v>17</v>
      </c>
      <c r="M465" s="172" t="s">
        <v>16</v>
      </c>
    </row>
    <row r="466" spans="1:13" s="3" customFormat="1" ht="56.1" customHeight="1" x14ac:dyDescent="0.15">
      <c r="A466" s="369"/>
      <c r="B466" s="361"/>
      <c r="C466" s="358"/>
      <c r="D466" s="361"/>
      <c r="E466" s="346" t="s">
        <v>8</v>
      </c>
      <c r="F466" s="347" t="s">
        <v>3487</v>
      </c>
      <c r="G466" s="203" t="s">
        <v>182</v>
      </c>
      <c r="H466" s="210"/>
      <c r="I466" s="210"/>
      <c r="J466" s="203" t="s">
        <v>9503</v>
      </c>
      <c r="K466" s="203" t="s">
        <v>85</v>
      </c>
      <c r="L466" s="210"/>
      <c r="M466" s="373"/>
    </row>
    <row r="467" spans="1:13" s="3" customFormat="1" ht="44.1" customHeight="1" x14ac:dyDescent="0.15">
      <c r="A467" s="369"/>
      <c r="B467" s="361"/>
      <c r="C467" s="371"/>
      <c r="D467" s="348"/>
      <c r="E467" s="355"/>
      <c r="F467" s="348"/>
      <c r="G467" s="203" t="s">
        <v>185</v>
      </c>
      <c r="H467" s="210"/>
      <c r="I467" s="208"/>
      <c r="J467" s="203" t="s">
        <v>3490</v>
      </c>
      <c r="K467" s="203" t="s">
        <v>80</v>
      </c>
      <c r="L467" s="208"/>
      <c r="M467" s="200"/>
    </row>
    <row r="468" spans="1:13" s="3" customFormat="1" ht="44.1" customHeight="1" x14ac:dyDescent="0.15">
      <c r="A468" s="369"/>
      <c r="B468" s="361"/>
      <c r="C468" s="352">
        <v>2</v>
      </c>
      <c r="D468" s="347" t="s">
        <v>467</v>
      </c>
      <c r="E468" s="346" t="s">
        <v>5</v>
      </c>
      <c r="F468" s="347" t="s">
        <v>3491</v>
      </c>
      <c r="G468" s="188" t="s">
        <v>9504</v>
      </c>
      <c r="H468" s="373"/>
      <c r="I468" s="192" t="s">
        <v>467</v>
      </c>
      <c r="J468" s="188" t="s">
        <v>9505</v>
      </c>
      <c r="K468" s="192" t="s">
        <v>85</v>
      </c>
      <c r="L468" s="192" t="s">
        <v>17</v>
      </c>
      <c r="M468" s="172" t="s">
        <v>16</v>
      </c>
    </row>
    <row r="469" spans="1:13" s="3" customFormat="1" ht="44.1" customHeight="1" x14ac:dyDescent="0.15">
      <c r="A469" s="369"/>
      <c r="B469" s="361"/>
      <c r="C469" s="358"/>
      <c r="D469" s="361"/>
      <c r="E469" s="368"/>
      <c r="F469" s="361"/>
      <c r="G469" s="188" t="s">
        <v>3494</v>
      </c>
      <c r="H469" s="373"/>
      <c r="I469" s="373"/>
      <c r="J469" s="188" t="s">
        <v>9506</v>
      </c>
      <c r="K469" s="210"/>
      <c r="L469" s="210"/>
      <c r="M469" s="373"/>
    </row>
    <row r="470" spans="1:13" s="3" customFormat="1" ht="44.1" customHeight="1" x14ac:dyDescent="0.15">
      <c r="A470" s="369"/>
      <c r="B470" s="361"/>
      <c r="C470" s="358"/>
      <c r="D470" s="361"/>
      <c r="E470" s="368"/>
      <c r="F470" s="361"/>
      <c r="G470" s="188" t="s">
        <v>9507</v>
      </c>
      <c r="H470" s="373"/>
      <c r="I470" s="373"/>
      <c r="J470" s="188" t="s">
        <v>9508</v>
      </c>
      <c r="K470" s="210"/>
      <c r="L470" s="210"/>
      <c r="M470" s="373"/>
    </row>
    <row r="471" spans="1:13" s="3" customFormat="1" ht="44.1" customHeight="1" x14ac:dyDescent="0.15">
      <c r="A471" s="369"/>
      <c r="B471" s="361"/>
      <c r="C471" s="358"/>
      <c r="D471" s="361"/>
      <c r="E471" s="355"/>
      <c r="F471" s="348"/>
      <c r="G471" s="188" t="s">
        <v>9509</v>
      </c>
      <c r="H471" s="373"/>
      <c r="I471" s="373"/>
      <c r="J471" s="188" t="s">
        <v>9510</v>
      </c>
      <c r="K471" s="210"/>
      <c r="L471" s="210"/>
      <c r="M471" s="373"/>
    </row>
    <row r="472" spans="1:13" s="3" customFormat="1" ht="44.1" customHeight="1" x14ac:dyDescent="0.15">
      <c r="A472" s="369"/>
      <c r="B472" s="361"/>
      <c r="C472" s="358"/>
      <c r="D472" s="361"/>
      <c r="E472" s="350" t="s">
        <v>7</v>
      </c>
      <c r="F472" s="216" t="s">
        <v>3498</v>
      </c>
      <c r="G472" s="203" t="s">
        <v>186</v>
      </c>
      <c r="H472" s="210"/>
      <c r="I472" s="210"/>
      <c r="J472" s="203" t="s">
        <v>3499</v>
      </c>
      <c r="K472" s="210"/>
      <c r="L472" s="210"/>
      <c r="M472" s="373"/>
    </row>
    <row r="473" spans="1:13" s="3" customFormat="1" ht="44.1" customHeight="1" x14ac:dyDescent="0.15">
      <c r="A473" s="369"/>
      <c r="B473" s="361"/>
      <c r="C473" s="371"/>
      <c r="D473" s="348"/>
      <c r="E473" s="350" t="s">
        <v>8</v>
      </c>
      <c r="F473" s="216" t="s">
        <v>3500</v>
      </c>
      <c r="G473" s="203" t="s">
        <v>187</v>
      </c>
      <c r="H473" s="210"/>
      <c r="I473" s="208"/>
      <c r="J473" s="203" t="s">
        <v>3501</v>
      </c>
      <c r="K473" s="208"/>
      <c r="L473" s="208"/>
      <c r="M473" s="200"/>
    </row>
    <row r="474" spans="1:13" s="3" customFormat="1" ht="44.1" customHeight="1" x14ac:dyDescent="0.15">
      <c r="A474" s="369"/>
      <c r="B474" s="361"/>
      <c r="C474" s="352">
        <v>3</v>
      </c>
      <c r="D474" s="347" t="s">
        <v>4887</v>
      </c>
      <c r="E474" s="346" t="s">
        <v>5</v>
      </c>
      <c r="F474" s="353" t="s">
        <v>4888</v>
      </c>
      <c r="G474" s="203" t="s">
        <v>4889</v>
      </c>
      <c r="H474" s="210"/>
      <c r="I474" s="192" t="s">
        <v>4887</v>
      </c>
      <c r="J474" s="203" t="s">
        <v>9511</v>
      </c>
      <c r="K474" s="192" t="s">
        <v>85</v>
      </c>
      <c r="L474" s="192" t="s">
        <v>17</v>
      </c>
      <c r="M474" s="172" t="s">
        <v>16</v>
      </c>
    </row>
    <row r="475" spans="1:13" s="3" customFormat="1" ht="44.1" customHeight="1" x14ac:dyDescent="0.15">
      <c r="A475" s="369"/>
      <c r="B475" s="361"/>
      <c r="C475" s="358"/>
      <c r="D475" s="361"/>
      <c r="E475" s="368"/>
      <c r="F475" s="367"/>
      <c r="G475" s="203" t="s">
        <v>9512</v>
      </c>
      <c r="H475" s="210"/>
      <c r="I475" s="210"/>
      <c r="J475" s="203" t="s">
        <v>9512</v>
      </c>
      <c r="K475" s="210"/>
      <c r="L475" s="210"/>
      <c r="M475" s="373"/>
    </row>
    <row r="476" spans="1:13" s="3" customFormat="1" ht="56.1" customHeight="1" x14ac:dyDescent="0.15">
      <c r="A476" s="369"/>
      <c r="B476" s="361"/>
      <c r="C476" s="371"/>
      <c r="D476" s="348"/>
      <c r="E476" s="355"/>
      <c r="F476" s="359"/>
      <c r="G476" s="203" t="s">
        <v>9513</v>
      </c>
      <c r="H476" s="210"/>
      <c r="I476" s="208"/>
      <c r="J476" s="203" t="s">
        <v>9514</v>
      </c>
      <c r="K476" s="208"/>
      <c r="L476" s="208"/>
      <c r="M476" s="200"/>
    </row>
    <row r="477" spans="1:13" s="3" customFormat="1" ht="56.1" customHeight="1" x14ac:dyDescent="0.15">
      <c r="A477" s="369"/>
      <c r="B477" s="361"/>
      <c r="C477" s="352">
        <v>4</v>
      </c>
      <c r="D477" s="347" t="s">
        <v>470</v>
      </c>
      <c r="E477" s="346" t="s">
        <v>6</v>
      </c>
      <c r="F477" s="353" t="s">
        <v>4892</v>
      </c>
      <c r="G477" s="203" t="s">
        <v>9515</v>
      </c>
      <c r="H477" s="210"/>
      <c r="I477" s="192" t="s">
        <v>470</v>
      </c>
      <c r="J477" s="203" t="s">
        <v>9516</v>
      </c>
      <c r="K477" s="192" t="s">
        <v>85</v>
      </c>
      <c r="L477" s="192" t="s">
        <v>17</v>
      </c>
      <c r="M477" s="172" t="s">
        <v>16</v>
      </c>
    </row>
    <row r="478" spans="1:13" s="3" customFormat="1" ht="44.1" customHeight="1" x14ac:dyDescent="0.15">
      <c r="A478" s="369"/>
      <c r="B478" s="361"/>
      <c r="C478" s="371"/>
      <c r="D478" s="348"/>
      <c r="E478" s="355"/>
      <c r="F478" s="359"/>
      <c r="G478" s="203" t="s">
        <v>9517</v>
      </c>
      <c r="H478" s="210"/>
      <c r="I478" s="208"/>
      <c r="J478" s="203" t="s">
        <v>9518</v>
      </c>
      <c r="K478" s="208"/>
      <c r="L478" s="640"/>
      <c r="M478" s="200"/>
    </row>
    <row r="479" spans="1:13" s="3" customFormat="1" ht="56.1" customHeight="1" x14ac:dyDescent="0.15">
      <c r="A479" s="369"/>
      <c r="B479" s="361"/>
      <c r="C479" s="352">
        <v>5</v>
      </c>
      <c r="D479" s="347" t="s">
        <v>472</v>
      </c>
      <c r="E479" s="346" t="s">
        <v>5</v>
      </c>
      <c r="F479" s="347" t="s">
        <v>3502</v>
      </c>
      <c r="G479" s="203" t="s">
        <v>9519</v>
      </c>
      <c r="H479" s="210"/>
      <c r="I479" s="192" t="s">
        <v>472</v>
      </c>
      <c r="J479" s="203" t="s">
        <v>9520</v>
      </c>
      <c r="K479" s="310" t="s">
        <v>85</v>
      </c>
      <c r="L479" s="192" t="s">
        <v>17</v>
      </c>
      <c r="M479" s="172" t="s">
        <v>16</v>
      </c>
    </row>
    <row r="480" spans="1:13" s="3" customFormat="1" ht="44.1" customHeight="1" x14ac:dyDescent="0.15">
      <c r="A480" s="369"/>
      <c r="B480" s="361"/>
      <c r="C480" s="358"/>
      <c r="D480" s="361"/>
      <c r="E480" s="355"/>
      <c r="F480" s="348"/>
      <c r="G480" s="203" t="s">
        <v>471</v>
      </c>
      <c r="H480" s="210"/>
      <c r="I480" s="210"/>
      <c r="J480" s="203" t="s">
        <v>306</v>
      </c>
      <c r="K480" s="309"/>
      <c r="L480" s="210"/>
      <c r="M480" s="373"/>
    </row>
    <row r="481" spans="1:13" s="3" customFormat="1" ht="44.1" customHeight="1" x14ac:dyDescent="0.15">
      <c r="A481" s="369"/>
      <c r="B481" s="361"/>
      <c r="C481" s="358"/>
      <c r="D481" s="361"/>
      <c r="E481" s="350" t="s">
        <v>6</v>
      </c>
      <c r="F481" s="216" t="s">
        <v>3506</v>
      </c>
      <c r="G481" s="203" t="s">
        <v>3507</v>
      </c>
      <c r="H481" s="210"/>
      <c r="I481" s="210"/>
      <c r="J481" s="203" t="s">
        <v>5863</v>
      </c>
      <c r="K481" s="309"/>
      <c r="L481" s="309"/>
      <c r="M481" s="373"/>
    </row>
    <row r="482" spans="1:13" s="3" customFormat="1" ht="44.1" customHeight="1" x14ac:dyDescent="0.15">
      <c r="A482" s="369"/>
      <c r="B482" s="361"/>
      <c r="C482" s="358"/>
      <c r="D482" s="361"/>
      <c r="E482" s="346" t="s">
        <v>8</v>
      </c>
      <c r="F482" s="347" t="s">
        <v>4907</v>
      </c>
      <c r="G482" s="311" t="s">
        <v>4908</v>
      </c>
      <c r="H482" s="605"/>
      <c r="I482" s="605"/>
      <c r="J482" s="311" t="s">
        <v>9521</v>
      </c>
      <c r="K482" s="309"/>
      <c r="L482" s="309"/>
      <c r="M482" s="373"/>
    </row>
    <row r="483" spans="1:13" s="3" customFormat="1" ht="44.1" customHeight="1" x14ac:dyDescent="0.15">
      <c r="A483" s="374"/>
      <c r="B483" s="348"/>
      <c r="C483" s="371"/>
      <c r="D483" s="348"/>
      <c r="E483" s="355"/>
      <c r="F483" s="348"/>
      <c r="G483" s="311" t="s">
        <v>5867</v>
      </c>
      <c r="H483" s="632"/>
      <c r="I483" s="632"/>
      <c r="J483" s="311" t="s">
        <v>9522</v>
      </c>
      <c r="K483" s="356"/>
      <c r="L483" s="356"/>
      <c r="M483" s="200"/>
    </row>
    <row r="484" spans="1:13" s="3" customFormat="1" ht="44.1" customHeight="1" x14ac:dyDescent="0.15">
      <c r="A484" s="366">
        <v>72</v>
      </c>
      <c r="B484" s="347" t="s">
        <v>473</v>
      </c>
      <c r="C484" s="352">
        <v>1</v>
      </c>
      <c r="D484" s="347" t="s">
        <v>473</v>
      </c>
      <c r="E484" s="346" t="s">
        <v>5</v>
      </c>
      <c r="F484" s="347" t="s">
        <v>3509</v>
      </c>
      <c r="G484" s="203" t="s">
        <v>3510</v>
      </c>
      <c r="H484" s="192" t="s">
        <v>473</v>
      </c>
      <c r="I484" s="192" t="s">
        <v>473</v>
      </c>
      <c r="J484" s="203" t="s">
        <v>9523</v>
      </c>
      <c r="K484" s="192" t="s">
        <v>85</v>
      </c>
      <c r="L484" s="192" t="s">
        <v>17</v>
      </c>
      <c r="M484" s="172" t="s">
        <v>16</v>
      </c>
    </row>
    <row r="485" spans="1:13" s="3" customFormat="1" ht="44.1" customHeight="1" x14ac:dyDescent="0.15">
      <c r="A485" s="369"/>
      <c r="B485" s="361"/>
      <c r="C485" s="358"/>
      <c r="D485" s="361"/>
      <c r="E485" s="368"/>
      <c r="F485" s="361"/>
      <c r="G485" s="203" t="s">
        <v>9524</v>
      </c>
      <c r="H485" s="210"/>
      <c r="I485" s="210"/>
      <c r="J485" s="203" t="s">
        <v>9525</v>
      </c>
      <c r="K485" s="210"/>
      <c r="L485" s="210"/>
      <c r="M485" s="373"/>
    </row>
    <row r="486" spans="1:13" s="3" customFormat="1" ht="44.1" customHeight="1" x14ac:dyDescent="0.15">
      <c r="A486" s="369"/>
      <c r="B486" s="361"/>
      <c r="C486" s="358"/>
      <c r="D486" s="361"/>
      <c r="E486" s="368"/>
      <c r="F486" s="361"/>
      <c r="G486" s="203" t="s">
        <v>9526</v>
      </c>
      <c r="H486" s="210"/>
      <c r="I486" s="210"/>
      <c r="J486" s="203" t="s">
        <v>9527</v>
      </c>
      <c r="K486" s="208"/>
      <c r="L486" s="210"/>
      <c r="M486" s="373"/>
    </row>
    <row r="487" spans="1:13" s="3" customFormat="1" ht="44.1" customHeight="1" x14ac:dyDescent="0.15">
      <c r="A487" s="369"/>
      <c r="B487" s="361"/>
      <c r="C487" s="358"/>
      <c r="D487" s="361"/>
      <c r="E487" s="355"/>
      <c r="F487" s="348"/>
      <c r="G487" s="203" t="s">
        <v>9528</v>
      </c>
      <c r="H487" s="210"/>
      <c r="I487" s="210"/>
      <c r="J487" s="203" t="s">
        <v>6614</v>
      </c>
      <c r="K487" s="203" t="s">
        <v>83</v>
      </c>
      <c r="L487" s="210"/>
      <c r="M487" s="373"/>
    </row>
    <row r="488" spans="1:13" s="3" customFormat="1" ht="32.1" customHeight="1" x14ac:dyDescent="0.15">
      <c r="A488" s="369"/>
      <c r="B488" s="361"/>
      <c r="C488" s="358"/>
      <c r="D488" s="361"/>
      <c r="E488" s="346" t="s">
        <v>6</v>
      </c>
      <c r="F488" s="347" t="s">
        <v>189</v>
      </c>
      <c r="G488" s="203" t="s">
        <v>3511</v>
      </c>
      <c r="H488" s="210"/>
      <c r="I488" s="210"/>
      <c r="J488" s="203" t="s">
        <v>3512</v>
      </c>
      <c r="K488" s="192" t="s">
        <v>85</v>
      </c>
      <c r="L488" s="210"/>
      <c r="M488" s="373"/>
    </row>
    <row r="489" spans="1:13" s="3" customFormat="1" ht="44.1" customHeight="1" x14ac:dyDescent="0.15">
      <c r="A489" s="369"/>
      <c r="B489" s="361"/>
      <c r="C489" s="358"/>
      <c r="D489" s="361"/>
      <c r="E489" s="368"/>
      <c r="F489" s="361"/>
      <c r="G489" s="203" t="s">
        <v>9529</v>
      </c>
      <c r="H489" s="210"/>
      <c r="I489" s="210"/>
      <c r="J489" s="203" t="s">
        <v>9530</v>
      </c>
      <c r="K489" s="210"/>
      <c r="L489" s="210"/>
      <c r="M489" s="373"/>
    </row>
    <row r="490" spans="1:13" s="3" customFormat="1" ht="44.1" customHeight="1" x14ac:dyDescent="0.15">
      <c r="A490" s="369"/>
      <c r="B490" s="361"/>
      <c r="C490" s="358"/>
      <c r="D490" s="361"/>
      <c r="E490" s="368"/>
      <c r="F490" s="361"/>
      <c r="G490" s="203" t="s">
        <v>9531</v>
      </c>
      <c r="H490" s="210"/>
      <c r="I490" s="210"/>
      <c r="J490" s="203" t="s">
        <v>9532</v>
      </c>
      <c r="K490" s="210"/>
      <c r="L490" s="210"/>
      <c r="M490" s="373"/>
    </row>
    <row r="491" spans="1:13" s="3" customFormat="1" ht="56.1" customHeight="1" x14ac:dyDescent="0.15">
      <c r="A491" s="369"/>
      <c r="B491" s="361"/>
      <c r="C491" s="358"/>
      <c r="D491" s="361"/>
      <c r="E491" s="368"/>
      <c r="F491" s="361"/>
      <c r="G491" s="203" t="s">
        <v>9533</v>
      </c>
      <c r="H491" s="210"/>
      <c r="I491" s="210"/>
      <c r="J491" s="203" t="s">
        <v>9534</v>
      </c>
      <c r="K491" s="208"/>
      <c r="L491" s="210"/>
      <c r="M491" s="373"/>
    </row>
    <row r="492" spans="1:13" s="3" customFormat="1" ht="44.1" customHeight="1" x14ac:dyDescent="0.15">
      <c r="A492" s="369"/>
      <c r="B492" s="361"/>
      <c r="C492" s="358"/>
      <c r="D492" s="361"/>
      <c r="E492" s="368"/>
      <c r="F492" s="361"/>
      <c r="G492" s="203" t="s">
        <v>3513</v>
      </c>
      <c r="H492" s="210"/>
      <c r="I492" s="210"/>
      <c r="J492" s="203" t="s">
        <v>3514</v>
      </c>
      <c r="K492" s="192" t="s">
        <v>83</v>
      </c>
      <c r="L492" s="210"/>
      <c r="M492" s="373"/>
    </row>
    <row r="493" spans="1:13" s="3" customFormat="1" ht="44.1" customHeight="1" x14ac:dyDescent="0.15">
      <c r="A493" s="369"/>
      <c r="B493" s="361"/>
      <c r="C493" s="358"/>
      <c r="D493" s="361"/>
      <c r="E493" s="368"/>
      <c r="F493" s="361"/>
      <c r="G493" s="203" t="s">
        <v>9535</v>
      </c>
      <c r="H493" s="210"/>
      <c r="I493" s="210"/>
      <c r="J493" s="203" t="s">
        <v>9536</v>
      </c>
      <c r="K493" s="210"/>
      <c r="L493" s="210"/>
      <c r="M493" s="373"/>
    </row>
    <row r="494" spans="1:13" s="3" customFormat="1" ht="44.1" customHeight="1" x14ac:dyDescent="0.15">
      <c r="A494" s="369"/>
      <c r="B494" s="361"/>
      <c r="C494" s="358"/>
      <c r="D494" s="361"/>
      <c r="E494" s="355"/>
      <c r="F494" s="348"/>
      <c r="G494" s="203" t="s">
        <v>3517</v>
      </c>
      <c r="H494" s="210"/>
      <c r="I494" s="210"/>
      <c r="J494" s="203" t="s">
        <v>3518</v>
      </c>
      <c r="K494" s="210"/>
      <c r="L494" s="210"/>
      <c r="M494" s="373"/>
    </row>
    <row r="495" spans="1:13" s="3" customFormat="1" ht="32.1" customHeight="1" x14ac:dyDescent="0.15">
      <c r="A495" s="369"/>
      <c r="B495" s="361"/>
      <c r="C495" s="358"/>
      <c r="D495" s="361"/>
      <c r="E495" s="350" t="s">
        <v>7</v>
      </c>
      <c r="F495" s="216" t="s">
        <v>3519</v>
      </c>
      <c r="G495" s="203" t="s">
        <v>3520</v>
      </c>
      <c r="H495" s="210"/>
      <c r="I495" s="210"/>
      <c r="J495" s="203" t="s">
        <v>602</v>
      </c>
      <c r="K495" s="208"/>
      <c r="L495" s="210"/>
      <c r="M495" s="373"/>
    </row>
    <row r="496" spans="1:13" s="3" customFormat="1" ht="44.1" customHeight="1" x14ac:dyDescent="0.15">
      <c r="A496" s="369"/>
      <c r="B496" s="361"/>
      <c r="C496" s="358"/>
      <c r="D496" s="361"/>
      <c r="E496" s="350" t="s">
        <v>8</v>
      </c>
      <c r="F496" s="216" t="s">
        <v>3523</v>
      </c>
      <c r="G496" s="203" t="s">
        <v>3524</v>
      </c>
      <c r="H496" s="210"/>
      <c r="I496" s="210"/>
      <c r="J496" s="203" t="s">
        <v>9537</v>
      </c>
      <c r="K496" s="203" t="s">
        <v>32</v>
      </c>
      <c r="L496" s="210"/>
      <c r="M496" s="373"/>
    </row>
    <row r="497" spans="1:13" s="3" customFormat="1" ht="32.1" customHeight="1" x14ac:dyDescent="0.15">
      <c r="A497" s="369"/>
      <c r="B497" s="361"/>
      <c r="C497" s="358"/>
      <c r="D497" s="361"/>
      <c r="E497" s="350" t="s">
        <v>9</v>
      </c>
      <c r="F497" s="216" t="s">
        <v>5453</v>
      </c>
      <c r="G497" s="203" t="s">
        <v>190</v>
      </c>
      <c r="H497" s="210"/>
      <c r="I497" s="210"/>
      <c r="J497" s="203" t="s">
        <v>190</v>
      </c>
      <c r="K497" s="203" t="s">
        <v>83</v>
      </c>
      <c r="L497" s="210"/>
      <c r="M497" s="373"/>
    </row>
    <row r="498" spans="1:13" s="3" customFormat="1" ht="32.1" customHeight="1" x14ac:dyDescent="0.15">
      <c r="A498" s="369"/>
      <c r="B498" s="361"/>
      <c r="C498" s="358"/>
      <c r="D498" s="361"/>
      <c r="E498" s="350" t="s">
        <v>11</v>
      </c>
      <c r="F498" s="216" t="s">
        <v>9538</v>
      </c>
      <c r="G498" s="203" t="s">
        <v>9539</v>
      </c>
      <c r="H498" s="210"/>
      <c r="I498" s="210"/>
      <c r="J498" s="203" t="s">
        <v>9540</v>
      </c>
      <c r="K498" s="203" t="s">
        <v>85</v>
      </c>
      <c r="L498" s="210"/>
      <c r="M498" s="373"/>
    </row>
    <row r="499" spans="1:13" s="3" customFormat="1" ht="32.1" customHeight="1" x14ac:dyDescent="0.15">
      <c r="A499" s="369"/>
      <c r="B499" s="361"/>
      <c r="C499" s="358"/>
      <c r="D499" s="361"/>
      <c r="E499" s="350" t="s">
        <v>12</v>
      </c>
      <c r="F499" s="216" t="s">
        <v>3526</v>
      </c>
      <c r="G499" s="203" t="s">
        <v>191</v>
      </c>
      <c r="H499" s="210"/>
      <c r="I499" s="210"/>
      <c r="J499" s="203" t="s">
        <v>6899</v>
      </c>
      <c r="K499" s="192" t="s">
        <v>83</v>
      </c>
      <c r="L499" s="210"/>
      <c r="M499" s="373"/>
    </row>
    <row r="500" spans="1:13" s="3" customFormat="1" ht="44.1" customHeight="1" x14ac:dyDescent="0.15">
      <c r="A500" s="369"/>
      <c r="B500" s="361"/>
      <c r="C500" s="358"/>
      <c r="D500" s="361"/>
      <c r="E500" s="350" t="s">
        <v>13</v>
      </c>
      <c r="F500" s="216" t="s">
        <v>3528</v>
      </c>
      <c r="G500" s="203" t="s">
        <v>192</v>
      </c>
      <c r="H500" s="210"/>
      <c r="I500" s="210"/>
      <c r="J500" s="203" t="s">
        <v>9541</v>
      </c>
      <c r="K500" s="208"/>
      <c r="L500" s="210"/>
      <c r="M500" s="373"/>
    </row>
    <row r="501" spans="1:13" s="3" customFormat="1" ht="32.1" customHeight="1" x14ac:dyDescent="0.15">
      <c r="A501" s="369"/>
      <c r="B501" s="361"/>
      <c r="C501" s="371"/>
      <c r="D501" s="348"/>
      <c r="E501" s="350" t="s">
        <v>14</v>
      </c>
      <c r="F501" s="216" t="s">
        <v>3530</v>
      </c>
      <c r="G501" s="203" t="s">
        <v>3531</v>
      </c>
      <c r="H501" s="210"/>
      <c r="I501" s="208"/>
      <c r="J501" s="203" t="s">
        <v>603</v>
      </c>
      <c r="K501" s="203" t="s">
        <v>32</v>
      </c>
      <c r="L501" s="208"/>
      <c r="M501" s="200"/>
    </row>
    <row r="502" spans="1:13" s="3" customFormat="1" ht="68.099999999999994" customHeight="1" x14ac:dyDescent="0.15">
      <c r="A502" s="369"/>
      <c r="B502" s="361"/>
      <c r="C502" s="352">
        <v>2</v>
      </c>
      <c r="D502" s="347" t="s">
        <v>3532</v>
      </c>
      <c r="E502" s="350" t="s">
        <v>5</v>
      </c>
      <c r="F502" s="216" t="s">
        <v>3533</v>
      </c>
      <c r="G502" s="203" t="s">
        <v>3534</v>
      </c>
      <c r="H502" s="210"/>
      <c r="I502" s="192" t="s">
        <v>3532</v>
      </c>
      <c r="J502" s="203" t="s">
        <v>9542</v>
      </c>
      <c r="K502" s="203" t="s">
        <v>85</v>
      </c>
      <c r="L502" s="192" t="s">
        <v>17</v>
      </c>
      <c r="M502" s="172" t="s">
        <v>16</v>
      </c>
    </row>
    <row r="503" spans="1:13" s="3" customFormat="1" ht="32.1" customHeight="1" x14ac:dyDescent="0.15">
      <c r="A503" s="369"/>
      <c r="B503" s="361"/>
      <c r="C503" s="358"/>
      <c r="D503" s="361"/>
      <c r="E503" s="346" t="s">
        <v>6</v>
      </c>
      <c r="F503" s="347" t="s">
        <v>3535</v>
      </c>
      <c r="G503" s="203" t="s">
        <v>3536</v>
      </c>
      <c r="H503" s="210"/>
      <c r="I503" s="210"/>
      <c r="J503" s="203" t="s">
        <v>9543</v>
      </c>
      <c r="K503" s="192" t="s">
        <v>83</v>
      </c>
      <c r="L503" s="210"/>
      <c r="M503" s="210"/>
    </row>
    <row r="504" spans="1:13" s="3" customFormat="1" ht="32.1" customHeight="1" x14ac:dyDescent="0.15">
      <c r="A504" s="369"/>
      <c r="B504" s="361"/>
      <c r="C504" s="358"/>
      <c r="D504" s="361"/>
      <c r="E504" s="368"/>
      <c r="F504" s="361"/>
      <c r="G504" s="203" t="s">
        <v>9544</v>
      </c>
      <c r="H504" s="210"/>
      <c r="I504" s="210"/>
      <c r="J504" s="203" t="s">
        <v>5880</v>
      </c>
      <c r="K504" s="210"/>
      <c r="L504" s="210"/>
      <c r="M504" s="210"/>
    </row>
    <row r="505" spans="1:13" s="3" customFormat="1" ht="44.1" customHeight="1" x14ac:dyDescent="0.15">
      <c r="A505" s="369"/>
      <c r="B505" s="361"/>
      <c r="C505" s="358"/>
      <c r="D505" s="361"/>
      <c r="E505" s="355"/>
      <c r="F505" s="348"/>
      <c r="G505" s="203" t="s">
        <v>9545</v>
      </c>
      <c r="H505" s="210"/>
      <c r="I505" s="210"/>
      <c r="J505" s="203" t="s">
        <v>9546</v>
      </c>
      <c r="K505" s="210"/>
      <c r="L505" s="210"/>
      <c r="M505" s="210"/>
    </row>
    <row r="506" spans="1:13" s="3" customFormat="1" ht="44.1" customHeight="1" x14ac:dyDescent="0.15">
      <c r="A506" s="369"/>
      <c r="B506" s="361"/>
      <c r="C506" s="358"/>
      <c r="D506" s="361"/>
      <c r="E506" s="350" t="s">
        <v>9</v>
      </c>
      <c r="F506" s="216" t="s">
        <v>3541</v>
      </c>
      <c r="G506" s="203" t="s">
        <v>3542</v>
      </c>
      <c r="H506" s="210"/>
      <c r="I506" s="210"/>
      <c r="J506" s="203" t="s">
        <v>3543</v>
      </c>
      <c r="K506" s="210"/>
      <c r="L506" s="210"/>
      <c r="M506" s="210"/>
    </row>
    <row r="507" spans="1:13" s="3" customFormat="1" ht="56.1" customHeight="1" x14ac:dyDescent="0.15">
      <c r="A507" s="369"/>
      <c r="B507" s="361"/>
      <c r="C507" s="358"/>
      <c r="D507" s="361"/>
      <c r="E507" s="350" t="s">
        <v>12</v>
      </c>
      <c r="F507" s="216" t="s">
        <v>3547</v>
      </c>
      <c r="G507" s="203" t="s">
        <v>3548</v>
      </c>
      <c r="H507" s="210"/>
      <c r="I507" s="210"/>
      <c r="J507" s="203" t="s">
        <v>3549</v>
      </c>
      <c r="K507" s="210"/>
      <c r="L507" s="210"/>
      <c r="M507" s="210"/>
    </row>
    <row r="508" spans="1:13" s="3" customFormat="1" ht="44.1" customHeight="1" x14ac:dyDescent="0.15">
      <c r="A508" s="369"/>
      <c r="B508" s="361"/>
      <c r="C508" s="371"/>
      <c r="D508" s="348"/>
      <c r="E508" s="350" t="s">
        <v>14</v>
      </c>
      <c r="F508" s="216" t="s">
        <v>9547</v>
      </c>
      <c r="G508" s="203" t="s">
        <v>9548</v>
      </c>
      <c r="H508" s="210"/>
      <c r="I508" s="208"/>
      <c r="J508" s="203" t="s">
        <v>9549</v>
      </c>
      <c r="K508" s="208"/>
      <c r="L508" s="208"/>
      <c r="M508" s="208"/>
    </row>
    <row r="509" spans="1:13" s="3" customFormat="1" ht="44.1" customHeight="1" x14ac:dyDescent="0.15">
      <c r="A509" s="369"/>
      <c r="B509" s="361"/>
      <c r="C509" s="352">
        <v>3</v>
      </c>
      <c r="D509" s="347" t="s">
        <v>478</v>
      </c>
      <c r="E509" s="346" t="s">
        <v>5</v>
      </c>
      <c r="F509" s="347" t="s">
        <v>3552</v>
      </c>
      <c r="G509" s="203" t="s">
        <v>3553</v>
      </c>
      <c r="H509" s="210"/>
      <c r="I509" s="192" t="s">
        <v>478</v>
      </c>
      <c r="J509" s="203" t="s">
        <v>5462</v>
      </c>
      <c r="K509" s="192" t="s">
        <v>85</v>
      </c>
      <c r="L509" s="192" t="s">
        <v>17</v>
      </c>
      <c r="M509" s="172" t="s">
        <v>16</v>
      </c>
    </row>
    <row r="510" spans="1:13" s="3" customFormat="1" ht="44.1" customHeight="1" x14ac:dyDescent="0.15">
      <c r="A510" s="369"/>
      <c r="B510" s="361"/>
      <c r="C510" s="358"/>
      <c r="D510" s="361"/>
      <c r="E510" s="355"/>
      <c r="F510" s="348"/>
      <c r="G510" s="203" t="s">
        <v>9550</v>
      </c>
      <c r="H510" s="210"/>
      <c r="I510" s="210"/>
      <c r="J510" s="203" t="s">
        <v>9551</v>
      </c>
      <c r="K510" s="208"/>
      <c r="L510" s="210"/>
      <c r="M510" s="373"/>
    </row>
    <row r="511" spans="1:13" s="3" customFormat="1" ht="44.1" customHeight="1" x14ac:dyDescent="0.15">
      <c r="A511" s="369"/>
      <c r="B511" s="361"/>
      <c r="C511" s="358"/>
      <c r="D511" s="361"/>
      <c r="E511" s="350" t="s">
        <v>6</v>
      </c>
      <c r="F511" s="216" t="s">
        <v>3554</v>
      </c>
      <c r="G511" s="203" t="s">
        <v>9552</v>
      </c>
      <c r="H511" s="210"/>
      <c r="I511" s="210"/>
      <c r="J511" s="203" t="s">
        <v>9553</v>
      </c>
      <c r="K511" s="203" t="s">
        <v>83</v>
      </c>
      <c r="L511" s="210"/>
      <c r="M511" s="373"/>
    </row>
    <row r="512" spans="1:13" s="3" customFormat="1" ht="44.1" customHeight="1" x14ac:dyDescent="0.15">
      <c r="A512" s="369"/>
      <c r="B512" s="361"/>
      <c r="C512" s="358"/>
      <c r="D512" s="361"/>
      <c r="E512" s="346" t="s">
        <v>7</v>
      </c>
      <c r="F512" s="347" t="s">
        <v>3561</v>
      </c>
      <c r="G512" s="203" t="s">
        <v>3562</v>
      </c>
      <c r="H512" s="210"/>
      <c r="I512" s="210"/>
      <c r="J512" s="203" t="s">
        <v>9554</v>
      </c>
      <c r="K512" s="192" t="s">
        <v>83</v>
      </c>
      <c r="L512" s="210"/>
      <c r="M512" s="373"/>
    </row>
    <row r="513" spans="1:13" s="3" customFormat="1" ht="44.1" customHeight="1" x14ac:dyDescent="0.15">
      <c r="A513" s="369"/>
      <c r="B513" s="361"/>
      <c r="C513" s="358"/>
      <c r="D513" s="361"/>
      <c r="E513" s="368"/>
      <c r="F513" s="361"/>
      <c r="G513" s="203" t="s">
        <v>9555</v>
      </c>
      <c r="H513" s="210"/>
      <c r="I513" s="210"/>
      <c r="J513" s="203" t="s">
        <v>9556</v>
      </c>
      <c r="K513" s="208"/>
      <c r="L513" s="210"/>
      <c r="M513" s="373"/>
    </row>
    <row r="514" spans="1:13" s="3" customFormat="1" ht="56.1" customHeight="1" x14ac:dyDescent="0.15">
      <c r="A514" s="369"/>
      <c r="B514" s="361"/>
      <c r="C514" s="358"/>
      <c r="D514" s="361"/>
      <c r="E514" s="355"/>
      <c r="F514" s="348"/>
      <c r="G514" s="203" t="s">
        <v>607</v>
      </c>
      <c r="H514" s="210"/>
      <c r="I514" s="210"/>
      <c r="J514" s="203" t="s">
        <v>607</v>
      </c>
      <c r="K514" s="203" t="s">
        <v>2840</v>
      </c>
      <c r="L514" s="210"/>
      <c r="M514" s="373"/>
    </row>
    <row r="515" spans="1:13" s="3" customFormat="1" ht="32.1" customHeight="1" x14ac:dyDescent="0.15">
      <c r="A515" s="369"/>
      <c r="B515" s="361"/>
      <c r="C515" s="371"/>
      <c r="D515" s="348"/>
      <c r="E515" s="350" t="s">
        <v>8</v>
      </c>
      <c r="F515" s="216" t="s">
        <v>3566</v>
      </c>
      <c r="G515" s="203" t="s">
        <v>195</v>
      </c>
      <c r="H515" s="210"/>
      <c r="I515" s="208"/>
      <c r="J515" s="203" t="s">
        <v>5880</v>
      </c>
      <c r="K515" s="203" t="s">
        <v>83</v>
      </c>
      <c r="L515" s="208"/>
      <c r="M515" s="200"/>
    </row>
    <row r="516" spans="1:13" s="3" customFormat="1" ht="44.1" customHeight="1" x14ac:dyDescent="0.15">
      <c r="A516" s="369"/>
      <c r="B516" s="361"/>
      <c r="C516" s="352">
        <v>4</v>
      </c>
      <c r="D516" s="347" t="s">
        <v>479</v>
      </c>
      <c r="E516" s="350" t="s">
        <v>5</v>
      </c>
      <c r="F516" s="216" t="s">
        <v>3568</v>
      </c>
      <c r="G516" s="203" t="s">
        <v>3569</v>
      </c>
      <c r="H516" s="210"/>
      <c r="I516" s="192" t="s">
        <v>479</v>
      </c>
      <c r="J516" s="203" t="s">
        <v>9557</v>
      </c>
      <c r="K516" s="203" t="s">
        <v>85</v>
      </c>
      <c r="L516" s="192" t="s">
        <v>17</v>
      </c>
      <c r="M516" s="172" t="s">
        <v>16</v>
      </c>
    </row>
    <row r="517" spans="1:13" s="3" customFormat="1" ht="44.1" customHeight="1" x14ac:dyDescent="0.15">
      <c r="A517" s="369"/>
      <c r="B517" s="361"/>
      <c r="C517" s="358"/>
      <c r="D517" s="361"/>
      <c r="E517" s="346" t="s">
        <v>7</v>
      </c>
      <c r="F517" s="347" t="s">
        <v>3578</v>
      </c>
      <c r="G517" s="203" t="s">
        <v>3579</v>
      </c>
      <c r="H517" s="210"/>
      <c r="I517" s="210"/>
      <c r="J517" s="203" t="s">
        <v>9558</v>
      </c>
      <c r="K517" s="188" t="s">
        <v>80</v>
      </c>
      <c r="L517" s="210"/>
      <c r="M517" s="373"/>
    </row>
    <row r="518" spans="1:13" s="3" customFormat="1" ht="80.099999999999994" customHeight="1" x14ac:dyDescent="0.15">
      <c r="A518" s="369"/>
      <c r="B518" s="361"/>
      <c r="C518" s="358"/>
      <c r="D518" s="361"/>
      <c r="E518" s="368"/>
      <c r="F518" s="361"/>
      <c r="G518" s="203" t="s">
        <v>609</v>
      </c>
      <c r="H518" s="210"/>
      <c r="I518" s="210"/>
      <c r="J518" s="203" t="s">
        <v>609</v>
      </c>
      <c r="K518" s="192" t="s">
        <v>3582</v>
      </c>
      <c r="L518" s="210"/>
      <c r="M518" s="373"/>
    </row>
    <row r="519" spans="1:13" s="3" customFormat="1" ht="44.1" customHeight="1" x14ac:dyDescent="0.15">
      <c r="A519" s="369"/>
      <c r="B519" s="361"/>
      <c r="C519" s="358"/>
      <c r="D519" s="361"/>
      <c r="E519" s="368"/>
      <c r="F519" s="361"/>
      <c r="G519" s="203" t="s">
        <v>3583</v>
      </c>
      <c r="H519" s="210"/>
      <c r="I519" s="210"/>
      <c r="J519" s="203" t="s">
        <v>3583</v>
      </c>
      <c r="K519" s="210"/>
      <c r="L519" s="210"/>
      <c r="M519" s="373"/>
    </row>
    <row r="520" spans="1:13" s="3" customFormat="1" ht="44.1" customHeight="1" x14ac:dyDescent="0.15">
      <c r="A520" s="369"/>
      <c r="B520" s="361"/>
      <c r="C520" s="358"/>
      <c r="D520" s="361"/>
      <c r="E520" s="368"/>
      <c r="F520" s="361"/>
      <c r="G520" s="203" t="s">
        <v>3587</v>
      </c>
      <c r="H520" s="210"/>
      <c r="I520" s="210"/>
      <c r="J520" s="203" t="s">
        <v>3587</v>
      </c>
      <c r="K520" s="208"/>
      <c r="L520" s="210"/>
      <c r="M520" s="373"/>
    </row>
    <row r="521" spans="1:13" s="3" customFormat="1" ht="68.099999999999994" customHeight="1" x14ac:dyDescent="0.15">
      <c r="A521" s="374"/>
      <c r="B521" s="348"/>
      <c r="C521" s="371"/>
      <c r="D521" s="348"/>
      <c r="E521" s="355"/>
      <c r="F521" s="348"/>
      <c r="G521" s="203" t="s">
        <v>3589</v>
      </c>
      <c r="H521" s="208"/>
      <c r="I521" s="208"/>
      <c r="J521" s="203" t="s">
        <v>3589</v>
      </c>
      <c r="K521" s="203" t="s">
        <v>2968</v>
      </c>
      <c r="L521" s="208"/>
      <c r="M521" s="200"/>
    </row>
    <row r="522" spans="1:13" s="3" customFormat="1" ht="56.1" customHeight="1" x14ac:dyDescent="0.15">
      <c r="A522" s="366">
        <v>73</v>
      </c>
      <c r="B522" s="347" t="s">
        <v>481</v>
      </c>
      <c r="C522" s="352">
        <v>1</v>
      </c>
      <c r="D522" s="347" t="s">
        <v>481</v>
      </c>
      <c r="E522" s="346" t="s">
        <v>5</v>
      </c>
      <c r="F522" s="347" t="s">
        <v>4955</v>
      </c>
      <c r="G522" s="203" t="s">
        <v>9559</v>
      </c>
      <c r="H522" s="192" t="s">
        <v>481</v>
      </c>
      <c r="I522" s="192" t="s">
        <v>481</v>
      </c>
      <c r="J522" s="203" t="s">
        <v>9560</v>
      </c>
      <c r="K522" s="310" t="s">
        <v>85</v>
      </c>
      <c r="L522" s="192" t="s">
        <v>17</v>
      </c>
      <c r="M522" s="172" t="s">
        <v>16</v>
      </c>
    </row>
    <row r="523" spans="1:13" s="3" customFormat="1" ht="44.1" customHeight="1" x14ac:dyDescent="0.15">
      <c r="A523" s="369"/>
      <c r="B523" s="361"/>
      <c r="C523" s="358"/>
      <c r="D523" s="361"/>
      <c r="E523" s="368"/>
      <c r="F523" s="361"/>
      <c r="G523" s="203" t="s">
        <v>331</v>
      </c>
      <c r="H523" s="210"/>
      <c r="I523" s="210"/>
      <c r="J523" s="203" t="s">
        <v>9561</v>
      </c>
      <c r="K523" s="309"/>
      <c r="L523" s="210"/>
      <c r="M523" s="373"/>
    </row>
    <row r="524" spans="1:13" s="3" customFormat="1" ht="44.1" customHeight="1" x14ac:dyDescent="0.15">
      <c r="A524" s="369"/>
      <c r="B524" s="361"/>
      <c r="C524" s="358"/>
      <c r="D524" s="361"/>
      <c r="E524" s="368"/>
      <c r="F524" s="361"/>
      <c r="G524" s="203" t="s">
        <v>9562</v>
      </c>
      <c r="H524" s="210"/>
      <c r="I524" s="210"/>
      <c r="J524" s="203" t="s">
        <v>9562</v>
      </c>
      <c r="K524" s="309"/>
      <c r="L524" s="210"/>
      <c r="M524" s="373"/>
    </row>
    <row r="525" spans="1:13" s="3" customFormat="1" ht="44.1" customHeight="1" x14ac:dyDescent="0.15">
      <c r="A525" s="369"/>
      <c r="B525" s="361"/>
      <c r="C525" s="358"/>
      <c r="D525" s="361"/>
      <c r="E525" s="355"/>
      <c r="F525" s="348"/>
      <c r="G525" s="192" t="s">
        <v>4960</v>
      </c>
      <c r="H525" s="210"/>
      <c r="I525" s="210"/>
      <c r="J525" s="203" t="s">
        <v>9563</v>
      </c>
      <c r="K525" s="309"/>
      <c r="L525" s="210"/>
      <c r="M525" s="373"/>
    </row>
    <row r="526" spans="1:13" s="3" customFormat="1" ht="44.1" customHeight="1" x14ac:dyDescent="0.15">
      <c r="A526" s="369"/>
      <c r="B526" s="361"/>
      <c r="C526" s="358"/>
      <c r="D526" s="361"/>
      <c r="E526" s="350" t="s">
        <v>6</v>
      </c>
      <c r="F526" s="216" t="s">
        <v>9011</v>
      </c>
      <c r="G526" s="203" t="s">
        <v>9012</v>
      </c>
      <c r="H526" s="210"/>
      <c r="I526" s="210"/>
      <c r="J526" s="203" t="s">
        <v>9564</v>
      </c>
      <c r="K526" s="309"/>
      <c r="L526" s="309"/>
      <c r="M526" s="373"/>
    </row>
    <row r="527" spans="1:13" s="3" customFormat="1" ht="44.1" customHeight="1" x14ac:dyDescent="0.15">
      <c r="A527" s="369"/>
      <c r="B527" s="361"/>
      <c r="C527" s="358"/>
      <c r="D527" s="361"/>
      <c r="E527" s="350" t="s">
        <v>8</v>
      </c>
      <c r="F527" s="216" t="s">
        <v>3598</v>
      </c>
      <c r="G527" s="203" t="s">
        <v>3599</v>
      </c>
      <c r="H527" s="210"/>
      <c r="I527" s="210"/>
      <c r="J527" s="203" t="s">
        <v>9565</v>
      </c>
      <c r="K527" s="309"/>
      <c r="L527" s="309"/>
      <c r="M527" s="373"/>
    </row>
    <row r="528" spans="1:13" s="3" customFormat="1" ht="32.1" customHeight="1" x14ac:dyDescent="0.15">
      <c r="A528" s="369"/>
      <c r="B528" s="361"/>
      <c r="C528" s="371"/>
      <c r="D528" s="348"/>
      <c r="E528" s="350" t="s">
        <v>12</v>
      </c>
      <c r="F528" s="216" t="s">
        <v>3609</v>
      </c>
      <c r="G528" s="203" t="s">
        <v>3610</v>
      </c>
      <c r="H528" s="210"/>
      <c r="I528" s="208"/>
      <c r="J528" s="203" t="s">
        <v>9566</v>
      </c>
      <c r="K528" s="356"/>
      <c r="L528" s="356"/>
      <c r="M528" s="200"/>
    </row>
    <row r="529" spans="1:13" s="3" customFormat="1" ht="44.1" customHeight="1" x14ac:dyDescent="0.15">
      <c r="A529" s="369"/>
      <c r="B529" s="361"/>
      <c r="C529" s="352">
        <v>2</v>
      </c>
      <c r="D529" s="347" t="s">
        <v>484</v>
      </c>
      <c r="E529" s="346" t="s">
        <v>5</v>
      </c>
      <c r="F529" s="347" t="s">
        <v>3614</v>
      </c>
      <c r="G529" s="203" t="s">
        <v>9567</v>
      </c>
      <c r="H529" s="210"/>
      <c r="I529" s="192" t="s">
        <v>484</v>
      </c>
      <c r="J529" s="203" t="s">
        <v>9567</v>
      </c>
      <c r="K529" s="203" t="s">
        <v>85</v>
      </c>
      <c r="L529" s="192" t="s">
        <v>17</v>
      </c>
      <c r="M529" s="172" t="s">
        <v>16</v>
      </c>
    </row>
    <row r="530" spans="1:13" s="3" customFormat="1" ht="56.1" customHeight="1" x14ac:dyDescent="0.15">
      <c r="A530" s="369"/>
      <c r="B530" s="361"/>
      <c r="C530" s="358"/>
      <c r="D530" s="361"/>
      <c r="E530" s="355"/>
      <c r="F530" s="348"/>
      <c r="G530" s="203" t="s">
        <v>9568</v>
      </c>
      <c r="H530" s="210"/>
      <c r="I530" s="210"/>
      <c r="J530" s="203" t="s">
        <v>9568</v>
      </c>
      <c r="K530" s="203" t="s">
        <v>32</v>
      </c>
      <c r="L530" s="210"/>
      <c r="M530" s="373"/>
    </row>
    <row r="531" spans="1:13" s="3" customFormat="1" ht="32.1" customHeight="1" x14ac:dyDescent="0.15">
      <c r="A531" s="369"/>
      <c r="B531" s="361"/>
      <c r="C531" s="358"/>
      <c r="D531" s="361"/>
      <c r="E531" s="350" t="s">
        <v>7</v>
      </c>
      <c r="F531" s="216" t="s">
        <v>4975</v>
      </c>
      <c r="G531" s="203" t="s">
        <v>6633</v>
      </c>
      <c r="H531" s="210"/>
      <c r="I531" s="210"/>
      <c r="J531" s="203" t="s">
        <v>9569</v>
      </c>
      <c r="K531" s="354" t="s">
        <v>80</v>
      </c>
      <c r="L531" s="309"/>
      <c r="M531" s="373"/>
    </row>
    <row r="532" spans="1:13" s="3" customFormat="1" ht="32.1" customHeight="1" x14ac:dyDescent="0.15">
      <c r="A532" s="369"/>
      <c r="B532" s="361"/>
      <c r="C532" s="358"/>
      <c r="D532" s="361"/>
      <c r="E532" s="350" t="s">
        <v>8</v>
      </c>
      <c r="F532" s="216" t="s">
        <v>3616</v>
      </c>
      <c r="G532" s="203" t="s">
        <v>9570</v>
      </c>
      <c r="H532" s="210"/>
      <c r="I532" s="210"/>
      <c r="J532" s="203" t="s">
        <v>9570</v>
      </c>
      <c r="K532" s="354" t="s">
        <v>80</v>
      </c>
      <c r="L532" s="309"/>
      <c r="M532" s="373"/>
    </row>
    <row r="533" spans="1:13" s="3" customFormat="1" ht="32.1" customHeight="1" x14ac:dyDescent="0.15">
      <c r="A533" s="369"/>
      <c r="B533" s="361"/>
      <c r="C533" s="358"/>
      <c r="D533" s="361"/>
      <c r="E533" s="346" t="s">
        <v>9</v>
      </c>
      <c r="F533" s="347" t="s">
        <v>3621</v>
      </c>
      <c r="G533" s="188" t="s">
        <v>200</v>
      </c>
      <c r="H533" s="373"/>
      <c r="I533" s="210"/>
      <c r="J533" s="188" t="s">
        <v>200</v>
      </c>
      <c r="K533" s="354" t="s">
        <v>85</v>
      </c>
      <c r="L533" s="309"/>
      <c r="M533" s="373"/>
    </row>
    <row r="534" spans="1:13" s="3" customFormat="1" ht="32.1" customHeight="1" x14ac:dyDescent="0.15">
      <c r="A534" s="369"/>
      <c r="B534" s="361"/>
      <c r="C534" s="358"/>
      <c r="D534" s="361"/>
      <c r="E534" s="368"/>
      <c r="F534" s="361"/>
      <c r="G534" s="188" t="s">
        <v>9571</v>
      </c>
      <c r="H534" s="373"/>
      <c r="I534" s="210"/>
      <c r="J534" s="188" t="s">
        <v>9571</v>
      </c>
      <c r="K534" s="354" t="s">
        <v>80</v>
      </c>
      <c r="L534" s="309"/>
      <c r="M534" s="373"/>
    </row>
    <row r="535" spans="1:13" s="3" customFormat="1" ht="44.1" customHeight="1" x14ac:dyDescent="0.15">
      <c r="A535" s="369"/>
      <c r="B535" s="361"/>
      <c r="C535" s="371"/>
      <c r="D535" s="348"/>
      <c r="E535" s="355"/>
      <c r="F535" s="348"/>
      <c r="G535" s="188" t="s">
        <v>3625</v>
      </c>
      <c r="H535" s="373"/>
      <c r="I535" s="208"/>
      <c r="J535" s="188" t="s">
        <v>9572</v>
      </c>
      <c r="K535" s="203" t="s">
        <v>32</v>
      </c>
      <c r="L535" s="210"/>
      <c r="M535" s="373"/>
    </row>
    <row r="536" spans="1:13" s="3" customFormat="1" ht="68.099999999999994" customHeight="1" x14ac:dyDescent="0.15">
      <c r="A536" s="369"/>
      <c r="B536" s="361"/>
      <c r="C536" s="363">
        <v>3</v>
      </c>
      <c r="D536" s="216" t="s">
        <v>485</v>
      </c>
      <c r="E536" s="350" t="s">
        <v>11</v>
      </c>
      <c r="F536" s="216" t="s">
        <v>3634</v>
      </c>
      <c r="G536" s="203" t="s">
        <v>3642</v>
      </c>
      <c r="H536" s="210"/>
      <c r="I536" s="203" t="s">
        <v>485</v>
      </c>
      <c r="J536" s="203" t="s">
        <v>615</v>
      </c>
      <c r="K536" s="354" t="s">
        <v>3643</v>
      </c>
      <c r="L536" s="356"/>
      <c r="M536" s="200"/>
    </row>
    <row r="537" spans="1:13" s="3" customFormat="1" ht="32.1" customHeight="1" x14ac:dyDescent="0.15">
      <c r="A537" s="369"/>
      <c r="B537" s="361"/>
      <c r="C537" s="352">
        <v>4</v>
      </c>
      <c r="D537" s="347" t="s">
        <v>486</v>
      </c>
      <c r="E537" s="350" t="s">
        <v>6</v>
      </c>
      <c r="F537" s="216" t="s">
        <v>34</v>
      </c>
      <c r="G537" s="203" t="s">
        <v>5008</v>
      </c>
      <c r="H537" s="210"/>
      <c r="I537" s="192" t="s">
        <v>486</v>
      </c>
      <c r="J537" s="203" t="s">
        <v>9573</v>
      </c>
      <c r="K537" s="354" t="s">
        <v>32</v>
      </c>
      <c r="L537" s="192" t="s">
        <v>17</v>
      </c>
      <c r="M537" s="172" t="s">
        <v>16</v>
      </c>
    </row>
    <row r="538" spans="1:13" s="3" customFormat="1" ht="44.1" customHeight="1" x14ac:dyDescent="0.15">
      <c r="A538" s="374"/>
      <c r="B538" s="348"/>
      <c r="C538" s="358"/>
      <c r="D538" s="348"/>
      <c r="E538" s="350" t="s">
        <v>7</v>
      </c>
      <c r="F538" s="216" t="s">
        <v>9574</v>
      </c>
      <c r="G538" s="203" t="s">
        <v>7220</v>
      </c>
      <c r="H538" s="208"/>
      <c r="I538" s="208"/>
      <c r="J538" s="203" t="s">
        <v>9575</v>
      </c>
      <c r="K538" s="354" t="s">
        <v>85</v>
      </c>
      <c r="L538" s="356"/>
      <c r="M538" s="200"/>
    </row>
    <row r="539" spans="1:13" s="3" customFormat="1" ht="44.1" customHeight="1" x14ac:dyDescent="0.15">
      <c r="A539" s="630">
        <v>74</v>
      </c>
      <c r="B539" s="216" t="s">
        <v>5012</v>
      </c>
      <c r="C539" s="363"/>
      <c r="D539" s="216" t="s">
        <v>5012</v>
      </c>
      <c r="E539" s="346" t="s">
        <v>5</v>
      </c>
      <c r="F539" s="216" t="s">
        <v>5013</v>
      </c>
      <c r="G539" s="203" t="s">
        <v>9576</v>
      </c>
      <c r="H539" s="203" t="s">
        <v>5012</v>
      </c>
      <c r="I539" s="203" t="s">
        <v>5012</v>
      </c>
      <c r="J539" s="203" t="s">
        <v>9576</v>
      </c>
      <c r="K539" s="203" t="s">
        <v>85</v>
      </c>
      <c r="L539" s="203" t="s">
        <v>17</v>
      </c>
      <c r="M539" s="188" t="s">
        <v>16</v>
      </c>
    </row>
    <row r="540" spans="1:13" s="3" customFormat="1" ht="56.1" customHeight="1" x14ac:dyDescent="0.15">
      <c r="A540" s="366">
        <v>75</v>
      </c>
      <c r="B540" s="347" t="s">
        <v>488</v>
      </c>
      <c r="C540" s="352">
        <v>2</v>
      </c>
      <c r="D540" s="353" t="s">
        <v>490</v>
      </c>
      <c r="E540" s="346"/>
      <c r="F540" s="353" t="s">
        <v>3647</v>
      </c>
      <c r="G540" s="203" t="s">
        <v>9577</v>
      </c>
      <c r="H540" s="192" t="s">
        <v>488</v>
      </c>
      <c r="I540" s="172" t="s">
        <v>490</v>
      </c>
      <c r="J540" s="203" t="s">
        <v>9577</v>
      </c>
      <c r="K540" s="192" t="s">
        <v>3648</v>
      </c>
      <c r="L540" s="192" t="s">
        <v>17</v>
      </c>
      <c r="M540" s="192" t="s">
        <v>16</v>
      </c>
    </row>
    <row r="541" spans="1:13" s="3" customFormat="1" ht="44.1" customHeight="1" x14ac:dyDescent="0.15">
      <c r="A541" s="369"/>
      <c r="B541" s="361"/>
      <c r="C541" s="358"/>
      <c r="D541" s="367"/>
      <c r="E541" s="368"/>
      <c r="F541" s="367"/>
      <c r="G541" s="203" t="s">
        <v>9578</v>
      </c>
      <c r="H541" s="210"/>
      <c r="I541" s="210"/>
      <c r="J541" s="203" t="s">
        <v>9578</v>
      </c>
      <c r="K541" s="210"/>
      <c r="L541" s="210"/>
      <c r="M541" s="210"/>
    </row>
    <row r="542" spans="1:13" s="3" customFormat="1" ht="56.1" customHeight="1" x14ac:dyDescent="0.15">
      <c r="A542" s="369"/>
      <c r="B542" s="361"/>
      <c r="C542" s="358"/>
      <c r="D542" s="367"/>
      <c r="E542" s="368"/>
      <c r="F542" s="367"/>
      <c r="G542" s="203" t="s">
        <v>9579</v>
      </c>
      <c r="H542" s="210"/>
      <c r="I542" s="210"/>
      <c r="J542" s="203" t="s">
        <v>9579</v>
      </c>
      <c r="K542" s="208"/>
      <c r="L542" s="210"/>
      <c r="M542" s="210"/>
    </row>
    <row r="543" spans="1:13" s="3" customFormat="1" ht="80.099999999999994" customHeight="1" x14ac:dyDescent="0.15">
      <c r="A543" s="369"/>
      <c r="B543" s="361"/>
      <c r="C543" s="358"/>
      <c r="D543" s="367"/>
      <c r="E543" s="368"/>
      <c r="F543" s="367"/>
      <c r="G543" s="203" t="s">
        <v>9580</v>
      </c>
      <c r="H543" s="210"/>
      <c r="I543" s="210"/>
      <c r="J543" s="203" t="s">
        <v>9580</v>
      </c>
      <c r="K543" s="192" t="s">
        <v>492</v>
      </c>
      <c r="L543" s="210"/>
      <c r="M543" s="210"/>
    </row>
    <row r="544" spans="1:13" s="3" customFormat="1" ht="56.1" customHeight="1" x14ac:dyDescent="0.15">
      <c r="A544" s="369"/>
      <c r="B544" s="361"/>
      <c r="C544" s="358"/>
      <c r="D544" s="367"/>
      <c r="E544" s="368"/>
      <c r="F544" s="367"/>
      <c r="G544" s="203" t="s">
        <v>9581</v>
      </c>
      <c r="H544" s="210"/>
      <c r="I544" s="210"/>
      <c r="J544" s="203" t="s">
        <v>9581</v>
      </c>
      <c r="K544" s="210"/>
      <c r="L544" s="210"/>
      <c r="M544" s="210"/>
    </row>
    <row r="545" spans="1:13" s="3" customFormat="1" ht="32.1" customHeight="1" x14ac:dyDescent="0.15">
      <c r="A545" s="369"/>
      <c r="B545" s="361"/>
      <c r="C545" s="358"/>
      <c r="D545" s="367"/>
      <c r="E545" s="368"/>
      <c r="F545" s="367"/>
      <c r="G545" s="203" t="s">
        <v>9582</v>
      </c>
      <c r="H545" s="210"/>
      <c r="I545" s="210"/>
      <c r="J545" s="203" t="s">
        <v>9582</v>
      </c>
      <c r="K545" s="210"/>
      <c r="L545" s="210"/>
      <c r="M545" s="210"/>
    </row>
    <row r="546" spans="1:13" s="3" customFormat="1" ht="32.1" customHeight="1" x14ac:dyDescent="0.15">
      <c r="A546" s="374"/>
      <c r="B546" s="348"/>
      <c r="C546" s="371"/>
      <c r="D546" s="359"/>
      <c r="E546" s="355"/>
      <c r="F546" s="359"/>
      <c r="G546" s="203" t="s">
        <v>9583</v>
      </c>
      <c r="H546" s="208"/>
      <c r="I546" s="208"/>
      <c r="J546" s="203" t="s">
        <v>9583</v>
      </c>
      <c r="K546" s="208"/>
      <c r="L546" s="208"/>
      <c r="M546" s="208"/>
    </row>
    <row r="547" spans="1:13" ht="13.5" x14ac:dyDescent="0.15">
      <c r="A547" s="612" t="s">
        <v>35</v>
      </c>
      <c r="B547" s="613"/>
      <c r="C547" s="614"/>
      <c r="D547" s="613"/>
      <c r="E547" s="614"/>
      <c r="F547" s="613"/>
      <c r="G547" s="615"/>
      <c r="H547" s="613"/>
      <c r="I547" s="613"/>
      <c r="J547" s="615"/>
      <c r="K547" s="613"/>
      <c r="L547" s="613"/>
      <c r="M547" s="616"/>
    </row>
    <row r="548" spans="1:13" ht="13.5" x14ac:dyDescent="0.15">
      <c r="A548" s="617" t="s">
        <v>36</v>
      </c>
      <c r="B548" s="618"/>
      <c r="C548" s="619"/>
      <c r="D548" s="618"/>
      <c r="E548" s="619"/>
      <c r="F548" s="618"/>
      <c r="G548" s="620"/>
      <c r="H548" s="618"/>
      <c r="I548" s="618"/>
      <c r="J548" s="620"/>
      <c r="K548" s="618"/>
      <c r="L548" s="618"/>
      <c r="M548" s="621"/>
    </row>
    <row r="549" spans="1:13" ht="13.5" x14ac:dyDescent="0.15">
      <c r="A549" s="617" t="s">
        <v>3650</v>
      </c>
      <c r="B549" s="618"/>
      <c r="C549" s="619"/>
      <c r="D549" s="618"/>
      <c r="E549" s="619"/>
      <c r="F549" s="618"/>
      <c r="G549" s="620"/>
      <c r="H549" s="618"/>
      <c r="I549" s="618"/>
      <c r="J549" s="620"/>
      <c r="K549" s="618"/>
      <c r="L549" s="618"/>
      <c r="M549" s="621"/>
    </row>
    <row r="550" spans="1:13" ht="13.5" x14ac:dyDescent="0.15">
      <c r="A550" s="617" t="s">
        <v>37</v>
      </c>
      <c r="B550" s="618"/>
      <c r="C550" s="619"/>
      <c r="D550" s="618"/>
      <c r="E550" s="619"/>
      <c r="F550" s="618"/>
      <c r="G550" s="620"/>
      <c r="H550" s="618"/>
      <c r="I550" s="618"/>
      <c r="J550" s="620"/>
      <c r="K550" s="618"/>
      <c r="L550" s="618"/>
      <c r="M550" s="621"/>
    </row>
    <row r="551" spans="1:13" ht="13.5" x14ac:dyDescent="0.15">
      <c r="A551" s="617" t="s">
        <v>38</v>
      </c>
      <c r="B551" s="618"/>
      <c r="C551" s="619"/>
      <c r="D551" s="618"/>
      <c r="E551" s="619"/>
      <c r="F551" s="618"/>
      <c r="G551" s="620"/>
      <c r="H551" s="618"/>
      <c r="I551" s="618"/>
      <c r="J551" s="620"/>
      <c r="K551" s="618"/>
      <c r="L551" s="618"/>
      <c r="M551" s="621"/>
    </row>
    <row r="552" spans="1:13" ht="13.5" x14ac:dyDescent="0.15">
      <c r="A552" s="617" t="s">
        <v>39</v>
      </c>
      <c r="B552" s="618"/>
      <c r="C552" s="619"/>
      <c r="D552" s="618"/>
      <c r="E552" s="619"/>
      <c r="F552" s="618"/>
      <c r="G552" s="620"/>
      <c r="H552" s="618"/>
      <c r="I552" s="618"/>
      <c r="J552" s="620"/>
      <c r="K552" s="618"/>
      <c r="L552" s="618"/>
      <c r="M552" s="621"/>
    </row>
    <row r="553" spans="1:13" ht="13.5" x14ac:dyDescent="0.15">
      <c r="A553" s="617" t="s">
        <v>271</v>
      </c>
      <c r="B553" s="618"/>
      <c r="C553" s="619"/>
      <c r="D553" s="618"/>
      <c r="E553" s="619"/>
      <c r="F553" s="618"/>
      <c r="G553" s="620"/>
      <c r="H553" s="618"/>
      <c r="I553" s="618"/>
      <c r="J553" s="620"/>
      <c r="K553" s="618"/>
      <c r="L553" s="618"/>
      <c r="M553" s="621"/>
    </row>
    <row r="554" spans="1:13" ht="13.5" x14ac:dyDescent="0.15">
      <c r="A554" s="617" t="s">
        <v>272</v>
      </c>
      <c r="B554" s="618"/>
      <c r="C554" s="619"/>
      <c r="D554" s="618"/>
      <c r="E554" s="619"/>
      <c r="F554" s="618"/>
      <c r="G554" s="620"/>
      <c r="H554" s="618"/>
      <c r="I554" s="618"/>
      <c r="J554" s="620"/>
      <c r="K554" s="618"/>
      <c r="L554" s="618"/>
      <c r="M554" s="621"/>
    </row>
    <row r="555" spans="1:13" ht="13.5" x14ac:dyDescent="0.15">
      <c r="A555" s="617" t="s">
        <v>40</v>
      </c>
      <c r="B555" s="618"/>
      <c r="C555" s="619"/>
      <c r="D555" s="618"/>
      <c r="E555" s="619"/>
      <c r="F555" s="618"/>
      <c r="G555" s="620"/>
      <c r="H555" s="618"/>
      <c r="I555" s="618"/>
      <c r="J555" s="620"/>
      <c r="K555" s="618"/>
      <c r="L555" s="618"/>
      <c r="M555" s="621"/>
    </row>
    <row r="556" spans="1:13" ht="13.5" x14ac:dyDescent="0.15">
      <c r="A556" s="617" t="s">
        <v>41</v>
      </c>
      <c r="B556" s="618"/>
      <c r="C556" s="619"/>
      <c r="D556" s="618"/>
      <c r="E556" s="619"/>
      <c r="F556" s="618"/>
      <c r="G556" s="620"/>
      <c r="H556" s="618"/>
      <c r="I556" s="618"/>
      <c r="J556" s="620"/>
      <c r="K556" s="618"/>
      <c r="L556" s="618"/>
      <c r="M556" s="621"/>
    </row>
    <row r="557" spans="1:13" ht="13.5" x14ac:dyDescent="0.15">
      <c r="A557" s="617" t="s">
        <v>42</v>
      </c>
      <c r="B557" s="618"/>
      <c r="C557" s="619"/>
      <c r="D557" s="618"/>
      <c r="E557" s="619"/>
      <c r="F557" s="618"/>
      <c r="G557" s="620"/>
      <c r="H557" s="618"/>
      <c r="I557" s="618"/>
      <c r="J557" s="620"/>
      <c r="K557" s="618"/>
      <c r="L557" s="618"/>
      <c r="M557" s="621"/>
    </row>
    <row r="558" spans="1:13" ht="13.5" x14ac:dyDescent="0.15">
      <c r="A558" s="617" t="s">
        <v>43</v>
      </c>
      <c r="B558" s="618"/>
      <c r="C558" s="619"/>
      <c r="D558" s="618"/>
      <c r="E558" s="619"/>
      <c r="F558" s="618"/>
      <c r="G558" s="620"/>
      <c r="H558" s="618"/>
      <c r="I558" s="618"/>
      <c r="J558" s="620"/>
      <c r="K558" s="618"/>
      <c r="L558" s="618"/>
      <c r="M558" s="621"/>
    </row>
    <row r="559" spans="1:13" ht="13.5" x14ac:dyDescent="0.15">
      <c r="A559" s="617" t="s">
        <v>44</v>
      </c>
      <c r="B559" s="618"/>
      <c r="C559" s="619"/>
      <c r="D559" s="618"/>
      <c r="E559" s="619"/>
      <c r="F559" s="618"/>
      <c r="G559" s="620"/>
      <c r="H559" s="618"/>
      <c r="I559" s="618"/>
      <c r="J559" s="620"/>
      <c r="K559" s="618"/>
      <c r="L559" s="618"/>
      <c r="M559" s="621"/>
    </row>
    <row r="560" spans="1:13" ht="13.5" x14ac:dyDescent="0.15">
      <c r="A560" s="617" t="s">
        <v>45</v>
      </c>
      <c r="B560" s="618"/>
      <c r="C560" s="619"/>
      <c r="D560" s="618"/>
      <c r="E560" s="619"/>
      <c r="F560" s="618"/>
      <c r="G560" s="620"/>
      <c r="H560" s="618"/>
      <c r="I560" s="618"/>
      <c r="J560" s="620"/>
      <c r="K560" s="618"/>
      <c r="L560" s="618"/>
      <c r="M560" s="621"/>
    </row>
    <row r="561" spans="1:13" ht="13.5" x14ac:dyDescent="0.15">
      <c r="A561" s="617" t="s">
        <v>46</v>
      </c>
      <c r="B561" s="618"/>
      <c r="C561" s="619"/>
      <c r="D561" s="618"/>
      <c r="E561" s="619"/>
      <c r="F561" s="618"/>
      <c r="G561" s="620"/>
      <c r="H561" s="618"/>
      <c r="I561" s="618"/>
      <c r="J561" s="620"/>
      <c r="K561" s="618"/>
      <c r="L561" s="618"/>
      <c r="M561" s="621"/>
    </row>
    <row r="562" spans="1:13" ht="13.5" x14ac:dyDescent="0.15">
      <c r="A562" s="617" t="s">
        <v>47</v>
      </c>
      <c r="B562" s="618"/>
      <c r="C562" s="619"/>
      <c r="D562" s="618"/>
      <c r="E562" s="619"/>
      <c r="F562" s="618"/>
      <c r="G562" s="620"/>
      <c r="H562" s="618"/>
      <c r="I562" s="618"/>
      <c r="J562" s="620"/>
      <c r="K562" s="618"/>
      <c r="L562" s="618"/>
      <c r="M562" s="621"/>
    </row>
    <row r="563" spans="1:13" ht="13.5" x14ac:dyDescent="0.15">
      <c r="A563" s="617" t="s">
        <v>48</v>
      </c>
      <c r="B563" s="618"/>
      <c r="C563" s="619"/>
      <c r="D563" s="618"/>
      <c r="E563" s="619"/>
      <c r="F563" s="618"/>
      <c r="G563" s="620"/>
      <c r="H563" s="618"/>
      <c r="I563" s="618"/>
      <c r="J563" s="620"/>
      <c r="K563" s="618"/>
      <c r="L563" s="618"/>
      <c r="M563" s="621"/>
    </row>
    <row r="564" spans="1:13" ht="13.5" x14ac:dyDescent="0.15">
      <c r="A564" s="617" t="s">
        <v>49</v>
      </c>
      <c r="B564" s="618"/>
      <c r="C564" s="619"/>
      <c r="D564" s="618"/>
      <c r="E564" s="619"/>
      <c r="F564" s="618"/>
      <c r="G564" s="620"/>
      <c r="H564" s="618"/>
      <c r="I564" s="618"/>
      <c r="J564" s="620"/>
      <c r="K564" s="618"/>
      <c r="L564" s="618"/>
      <c r="M564" s="621"/>
    </row>
    <row r="565" spans="1:13" ht="13.5" x14ac:dyDescent="0.15">
      <c r="A565" s="617" t="s">
        <v>50</v>
      </c>
      <c r="B565" s="618"/>
      <c r="C565" s="619"/>
      <c r="D565" s="618"/>
      <c r="E565" s="619"/>
      <c r="F565" s="618"/>
      <c r="G565" s="620"/>
      <c r="H565" s="618"/>
      <c r="I565" s="618"/>
      <c r="J565" s="620"/>
      <c r="K565" s="618"/>
      <c r="L565" s="618"/>
      <c r="M565" s="621"/>
    </row>
    <row r="566" spans="1:13" ht="13.5" x14ac:dyDescent="0.15">
      <c r="A566" s="617" t="s">
        <v>51</v>
      </c>
      <c r="B566" s="618"/>
      <c r="C566" s="619"/>
      <c r="D566" s="618"/>
      <c r="E566" s="619"/>
      <c r="F566" s="618"/>
      <c r="G566" s="620"/>
      <c r="H566" s="618"/>
      <c r="I566" s="618"/>
      <c r="J566" s="620"/>
      <c r="K566" s="618"/>
      <c r="L566" s="618"/>
      <c r="M566" s="621"/>
    </row>
    <row r="567" spans="1:13" ht="13.5" x14ac:dyDescent="0.15">
      <c r="A567" s="617" t="s">
        <v>52</v>
      </c>
      <c r="B567" s="618"/>
      <c r="C567" s="619"/>
      <c r="D567" s="618"/>
      <c r="E567" s="619"/>
      <c r="F567" s="618"/>
      <c r="G567" s="620"/>
      <c r="H567" s="618"/>
      <c r="I567" s="618"/>
      <c r="J567" s="620"/>
      <c r="K567" s="618"/>
      <c r="L567" s="618"/>
      <c r="M567" s="621"/>
    </row>
    <row r="568" spans="1:13" ht="13.5" x14ac:dyDescent="0.15">
      <c r="A568" s="617" t="s">
        <v>53</v>
      </c>
      <c r="B568" s="618"/>
      <c r="C568" s="619"/>
      <c r="D568" s="618"/>
      <c r="E568" s="619"/>
      <c r="F568" s="618"/>
      <c r="G568" s="620"/>
      <c r="H568" s="618"/>
      <c r="I568" s="618"/>
      <c r="J568" s="620"/>
      <c r="K568" s="618"/>
      <c r="L568" s="618"/>
      <c r="M568" s="621"/>
    </row>
    <row r="569" spans="1:13" ht="13.5" x14ac:dyDescent="0.15">
      <c r="A569" s="617" t="s">
        <v>54</v>
      </c>
      <c r="B569" s="618"/>
      <c r="C569" s="619"/>
      <c r="D569" s="618"/>
      <c r="E569" s="619"/>
      <c r="F569" s="618"/>
      <c r="G569" s="620"/>
      <c r="H569" s="618"/>
      <c r="I569" s="618"/>
      <c r="J569" s="620"/>
      <c r="K569" s="618"/>
      <c r="L569" s="618"/>
      <c r="M569" s="621"/>
    </row>
    <row r="570" spans="1:13" ht="13.5" x14ac:dyDescent="0.15">
      <c r="A570" s="617" t="s">
        <v>55</v>
      </c>
      <c r="B570" s="618"/>
      <c r="C570" s="619"/>
      <c r="D570" s="618"/>
      <c r="E570" s="619"/>
      <c r="F570" s="618"/>
      <c r="G570" s="620"/>
      <c r="H570" s="618"/>
      <c r="I570" s="618"/>
      <c r="J570" s="620"/>
      <c r="K570" s="618"/>
      <c r="L570" s="618"/>
      <c r="M570" s="621"/>
    </row>
    <row r="571" spans="1:13" ht="13.5" x14ac:dyDescent="0.15">
      <c r="A571" s="617" t="s">
        <v>56</v>
      </c>
      <c r="B571" s="618"/>
      <c r="C571" s="619"/>
      <c r="D571" s="618"/>
      <c r="E571" s="619"/>
      <c r="F571" s="618"/>
      <c r="G571" s="620"/>
      <c r="H571" s="618"/>
      <c r="I571" s="618"/>
      <c r="J571" s="620"/>
      <c r="K571" s="618"/>
      <c r="L571" s="618"/>
      <c r="M571" s="621"/>
    </row>
    <row r="572" spans="1:13" ht="13.5" x14ac:dyDescent="0.15">
      <c r="A572" s="617" t="s">
        <v>57</v>
      </c>
      <c r="B572" s="618"/>
      <c r="C572" s="619"/>
      <c r="D572" s="618"/>
      <c r="E572" s="619"/>
      <c r="F572" s="618"/>
      <c r="G572" s="620"/>
      <c r="H572" s="618"/>
      <c r="I572" s="618"/>
      <c r="J572" s="620"/>
      <c r="K572" s="618"/>
      <c r="L572" s="618"/>
      <c r="M572" s="621"/>
    </row>
    <row r="573" spans="1:13" ht="13.5" x14ac:dyDescent="0.15">
      <c r="A573" s="617" t="s">
        <v>58</v>
      </c>
      <c r="B573" s="618"/>
      <c r="C573" s="619"/>
      <c r="D573" s="618"/>
      <c r="E573" s="619"/>
      <c r="F573" s="618"/>
      <c r="G573" s="620"/>
      <c r="H573" s="618"/>
      <c r="I573" s="618"/>
      <c r="J573" s="620"/>
      <c r="K573" s="618"/>
      <c r="L573" s="618"/>
      <c r="M573" s="621"/>
    </row>
    <row r="574" spans="1:13" ht="13.5" x14ac:dyDescent="0.15">
      <c r="A574" s="617" t="s">
        <v>256</v>
      </c>
      <c r="B574" s="618"/>
      <c r="C574" s="619"/>
      <c r="D574" s="618"/>
      <c r="E574" s="619"/>
      <c r="F574" s="618"/>
      <c r="G574" s="620"/>
      <c r="H574" s="618"/>
      <c r="I574" s="618"/>
      <c r="J574" s="620"/>
      <c r="K574" s="618"/>
      <c r="L574" s="618"/>
      <c r="M574" s="621"/>
    </row>
    <row r="575" spans="1:13" ht="13.5" x14ac:dyDescent="0.15">
      <c r="A575" s="617" t="s">
        <v>59</v>
      </c>
      <c r="B575" s="618"/>
      <c r="C575" s="619"/>
      <c r="D575" s="618"/>
      <c r="E575" s="619"/>
      <c r="F575" s="618"/>
      <c r="G575" s="620"/>
      <c r="H575" s="618"/>
      <c r="I575" s="618"/>
      <c r="J575" s="620"/>
      <c r="K575" s="618"/>
      <c r="L575" s="618"/>
      <c r="M575" s="621"/>
    </row>
    <row r="576" spans="1:13" ht="13.5" x14ac:dyDescent="0.15">
      <c r="A576" s="617" t="s">
        <v>60</v>
      </c>
      <c r="B576" s="618"/>
      <c r="C576" s="619"/>
      <c r="D576" s="618"/>
      <c r="E576" s="619"/>
      <c r="F576" s="618"/>
      <c r="G576" s="620"/>
      <c r="H576" s="618"/>
      <c r="I576" s="618"/>
      <c r="J576" s="620"/>
      <c r="K576" s="618"/>
      <c r="L576" s="618"/>
      <c r="M576" s="621"/>
    </row>
    <row r="577" spans="1:13" ht="13.5" x14ac:dyDescent="0.15">
      <c r="A577" s="617" t="s">
        <v>61</v>
      </c>
      <c r="B577" s="618"/>
      <c r="C577" s="619"/>
      <c r="D577" s="618"/>
      <c r="E577" s="619"/>
      <c r="F577" s="618"/>
      <c r="G577" s="620"/>
      <c r="H577" s="618"/>
      <c r="I577" s="618"/>
      <c r="J577" s="620"/>
      <c r="K577" s="618"/>
      <c r="L577" s="618"/>
      <c r="M577" s="621"/>
    </row>
    <row r="578" spans="1:13" ht="13.5" x14ac:dyDescent="0.15">
      <c r="A578" s="617" t="s">
        <v>62</v>
      </c>
      <c r="B578" s="618"/>
      <c r="C578" s="619"/>
      <c r="D578" s="618"/>
      <c r="E578" s="619"/>
      <c r="F578" s="618"/>
      <c r="G578" s="620"/>
      <c r="H578" s="618"/>
      <c r="I578" s="618"/>
      <c r="J578" s="620"/>
      <c r="K578" s="618"/>
      <c r="L578" s="618"/>
      <c r="M578" s="621"/>
    </row>
    <row r="579" spans="1:13" ht="13.5" x14ac:dyDescent="0.15">
      <c r="A579" s="617" t="s">
        <v>63</v>
      </c>
      <c r="B579" s="618"/>
      <c r="C579" s="619"/>
      <c r="D579" s="618"/>
      <c r="E579" s="619"/>
      <c r="F579" s="618"/>
      <c r="G579" s="620"/>
      <c r="H579" s="618"/>
      <c r="I579" s="618"/>
      <c r="J579" s="620"/>
      <c r="K579" s="618"/>
      <c r="L579" s="618"/>
      <c r="M579" s="621"/>
    </row>
    <row r="580" spans="1:13" ht="13.5" x14ac:dyDescent="0.15">
      <c r="A580" s="617" t="s">
        <v>64</v>
      </c>
      <c r="B580" s="618"/>
      <c r="C580" s="619"/>
      <c r="D580" s="618"/>
      <c r="E580" s="619"/>
      <c r="F580" s="618"/>
      <c r="G580" s="620"/>
      <c r="H580" s="618"/>
      <c r="I580" s="618"/>
      <c r="J580" s="620"/>
      <c r="K580" s="618"/>
      <c r="L580" s="618"/>
      <c r="M580" s="621"/>
    </row>
    <row r="581" spans="1:13" ht="13.5" x14ac:dyDescent="0.15">
      <c r="A581" s="617" t="s">
        <v>65</v>
      </c>
      <c r="B581" s="618"/>
      <c r="C581" s="619"/>
      <c r="D581" s="618"/>
      <c r="E581" s="619"/>
      <c r="F581" s="618"/>
      <c r="G581" s="620"/>
      <c r="H581" s="618"/>
      <c r="I581" s="618"/>
      <c r="J581" s="620"/>
      <c r="K581" s="618"/>
      <c r="L581" s="618"/>
      <c r="M581" s="621"/>
    </row>
    <row r="582" spans="1:13" ht="13.5" x14ac:dyDescent="0.15">
      <c r="A582" s="617" t="s">
        <v>66</v>
      </c>
      <c r="B582" s="618"/>
      <c r="C582" s="619"/>
      <c r="D582" s="618"/>
      <c r="E582" s="619"/>
      <c r="F582" s="618"/>
      <c r="G582" s="620"/>
      <c r="H582" s="618"/>
      <c r="I582" s="618"/>
      <c r="J582" s="620"/>
      <c r="K582" s="618"/>
      <c r="L582" s="618"/>
      <c r="M582" s="621"/>
    </row>
    <row r="583" spans="1:13" ht="13.5" x14ac:dyDescent="0.15">
      <c r="A583" s="617" t="s">
        <v>67</v>
      </c>
      <c r="B583" s="618"/>
      <c r="C583" s="619"/>
      <c r="D583" s="618"/>
      <c r="E583" s="619"/>
      <c r="F583" s="618"/>
      <c r="G583" s="620"/>
      <c r="H583" s="618"/>
      <c r="I583" s="618"/>
      <c r="J583" s="620"/>
      <c r="K583" s="618"/>
      <c r="L583" s="618"/>
      <c r="M583" s="621"/>
    </row>
    <row r="584" spans="1:13" ht="13.5" x14ac:dyDescent="0.15">
      <c r="A584" s="617" t="s">
        <v>68</v>
      </c>
      <c r="B584" s="618"/>
      <c r="C584" s="619"/>
      <c r="D584" s="618"/>
      <c r="E584" s="619"/>
      <c r="F584" s="618"/>
      <c r="G584" s="620"/>
      <c r="H584" s="618"/>
      <c r="I584" s="618"/>
      <c r="J584" s="620"/>
      <c r="K584" s="618"/>
      <c r="L584" s="618"/>
      <c r="M584" s="621"/>
    </row>
    <row r="585" spans="1:13" ht="13.5" x14ac:dyDescent="0.15">
      <c r="A585" s="617" t="s">
        <v>69</v>
      </c>
      <c r="B585" s="618"/>
      <c r="C585" s="619"/>
      <c r="D585" s="618"/>
      <c r="E585" s="619"/>
      <c r="F585" s="618"/>
      <c r="G585" s="620"/>
      <c r="H585" s="618"/>
      <c r="I585" s="618"/>
      <c r="J585" s="620"/>
      <c r="K585" s="618"/>
      <c r="L585" s="618"/>
      <c r="M585" s="621"/>
    </row>
    <row r="586" spans="1:13" ht="13.5" x14ac:dyDescent="0.15">
      <c r="A586" s="622"/>
      <c r="B586" s="623"/>
      <c r="C586" s="624"/>
      <c r="D586" s="623"/>
      <c r="E586" s="624"/>
      <c r="F586" s="623"/>
      <c r="G586" s="625"/>
      <c r="H586" s="623"/>
      <c r="I586" s="623"/>
      <c r="J586" s="625"/>
      <c r="K586" s="623"/>
      <c r="L586" s="623"/>
      <c r="M586" s="626"/>
    </row>
    <row r="587" spans="1:13" x14ac:dyDescent="0.15">
      <c r="A587" s="136"/>
      <c r="B587" s="137"/>
      <c r="C587" s="136"/>
      <c r="D587" s="137"/>
      <c r="E587" s="136"/>
      <c r="F587" s="137"/>
      <c r="G587" s="627"/>
      <c r="H587" s="136"/>
      <c r="I587" s="136"/>
      <c r="J587" s="627"/>
      <c r="K587" s="136"/>
      <c r="L587" s="136"/>
      <c r="M587" s="137"/>
    </row>
    <row r="588" spans="1:13" x14ac:dyDescent="0.15">
      <c r="A588" s="138"/>
      <c r="B588" s="47"/>
      <c r="C588" s="138"/>
      <c r="D588" s="47"/>
      <c r="E588" s="138"/>
      <c r="F588" s="47"/>
      <c r="G588" s="628"/>
      <c r="H588" s="138"/>
      <c r="I588" s="138"/>
      <c r="J588" s="628"/>
      <c r="K588" s="138"/>
      <c r="L588" s="138"/>
      <c r="M588" s="47"/>
    </row>
    <row r="589" spans="1:13" x14ac:dyDescent="0.15">
      <c r="A589" s="138"/>
      <c r="B589" s="47"/>
      <c r="C589" s="138"/>
      <c r="D589" s="47"/>
      <c r="E589" s="138"/>
      <c r="F589" s="47"/>
      <c r="G589" s="628"/>
      <c r="H589" s="138"/>
      <c r="I589" s="138"/>
      <c r="J589" s="628"/>
      <c r="K589" s="138"/>
      <c r="L589" s="138"/>
      <c r="M589" s="47"/>
    </row>
    <row r="590" spans="1:13" x14ac:dyDescent="0.15">
      <c r="A590" s="138"/>
      <c r="B590" s="47"/>
      <c r="C590" s="138"/>
      <c r="D590" s="47"/>
      <c r="E590" s="138"/>
      <c r="F590" s="47"/>
      <c r="G590" s="628"/>
      <c r="H590" s="138"/>
      <c r="I590" s="138"/>
      <c r="J590" s="628"/>
      <c r="K590" s="138"/>
      <c r="L590" s="138"/>
      <c r="M590" s="47"/>
    </row>
    <row r="591" spans="1:13" x14ac:dyDescent="0.15">
      <c r="A591" s="138"/>
      <c r="B591" s="47"/>
      <c r="C591" s="138"/>
      <c r="D591" s="47"/>
      <c r="E591" s="138"/>
      <c r="F591" s="47"/>
      <c r="G591" s="628"/>
      <c r="H591" s="138"/>
      <c r="I591" s="138"/>
      <c r="J591" s="628"/>
      <c r="K591" s="138"/>
      <c r="L591" s="138"/>
      <c r="M591" s="47"/>
    </row>
    <row r="592" spans="1:13" s="5" customFormat="1" x14ac:dyDescent="0.15">
      <c r="A592" s="138"/>
      <c r="B592" s="47"/>
      <c r="C592" s="138"/>
      <c r="D592" s="47"/>
      <c r="E592" s="138"/>
      <c r="F592" s="47"/>
      <c r="G592" s="628"/>
      <c r="H592" s="138"/>
      <c r="I592" s="138"/>
      <c r="J592" s="628"/>
      <c r="K592" s="138"/>
      <c r="L592" s="138"/>
      <c r="M592" s="47"/>
    </row>
    <row r="593" spans="1:13" s="5" customFormat="1" x14ac:dyDescent="0.15">
      <c r="A593" s="138"/>
      <c r="B593" s="47"/>
      <c r="C593" s="138"/>
      <c r="D593" s="47"/>
      <c r="E593" s="138"/>
      <c r="F593" s="47"/>
      <c r="G593" s="628"/>
      <c r="H593" s="138"/>
      <c r="I593" s="138"/>
      <c r="J593" s="628"/>
      <c r="K593" s="138"/>
      <c r="L593" s="138"/>
      <c r="M593" s="47"/>
    </row>
    <row r="594" spans="1:13" s="5" customFormat="1" x14ac:dyDescent="0.15">
      <c r="A594" s="138"/>
      <c r="B594" s="47"/>
      <c r="C594" s="138"/>
      <c r="D594" s="47"/>
      <c r="E594" s="138"/>
      <c r="F594" s="47"/>
      <c r="G594" s="628"/>
      <c r="H594" s="138"/>
      <c r="I594" s="138"/>
      <c r="J594" s="628"/>
      <c r="K594" s="138"/>
      <c r="L594" s="138"/>
      <c r="M594" s="47"/>
    </row>
    <row r="595" spans="1:13" s="5" customFormat="1" x14ac:dyDescent="0.15">
      <c r="A595" s="138"/>
      <c r="B595" s="47"/>
      <c r="C595" s="138"/>
      <c r="D595" s="47"/>
      <c r="E595" s="138"/>
      <c r="F595" s="47"/>
      <c r="G595" s="628"/>
      <c r="H595" s="138"/>
      <c r="I595" s="138"/>
      <c r="J595" s="628"/>
      <c r="K595" s="138"/>
      <c r="L595" s="138"/>
      <c r="M595" s="47"/>
    </row>
    <row r="596" spans="1:13" s="5" customFormat="1" x14ac:dyDescent="0.15">
      <c r="A596" s="138"/>
      <c r="B596" s="47"/>
      <c r="C596" s="138"/>
      <c r="D596" s="47"/>
      <c r="E596" s="138"/>
      <c r="F596" s="47"/>
      <c r="G596" s="628"/>
      <c r="H596" s="138"/>
      <c r="I596" s="138"/>
      <c r="J596" s="628"/>
      <c r="K596" s="138"/>
      <c r="L596" s="138"/>
      <c r="M596" s="47"/>
    </row>
    <row r="597" spans="1:13" s="5" customFormat="1" x14ac:dyDescent="0.15">
      <c r="A597" s="138"/>
      <c r="B597" s="47"/>
      <c r="C597" s="138"/>
      <c r="D597" s="47"/>
      <c r="E597" s="138"/>
      <c r="F597" s="47"/>
      <c r="G597" s="628"/>
      <c r="H597" s="138"/>
      <c r="I597" s="138"/>
      <c r="J597" s="628"/>
      <c r="K597" s="138"/>
      <c r="L597" s="138"/>
      <c r="M597" s="47"/>
    </row>
    <row r="598" spans="1:13" s="5" customFormat="1" x14ac:dyDescent="0.15">
      <c r="A598" s="138"/>
      <c r="B598" s="47"/>
      <c r="C598" s="138"/>
      <c r="D598" s="47"/>
      <c r="E598" s="138"/>
      <c r="F598" s="47"/>
      <c r="G598" s="628"/>
      <c r="H598" s="138"/>
      <c r="I598" s="138"/>
      <c r="J598" s="628"/>
      <c r="K598" s="138"/>
      <c r="L598" s="138"/>
      <c r="M598" s="47"/>
    </row>
    <row r="599" spans="1:13" s="5" customFormat="1" x14ac:dyDescent="0.15">
      <c r="A599" s="138"/>
      <c r="B599" s="47"/>
      <c r="C599" s="138"/>
      <c r="D599" s="47"/>
      <c r="E599" s="138"/>
      <c r="F599" s="47"/>
      <c r="G599" s="628"/>
      <c r="H599" s="138"/>
      <c r="I599" s="138"/>
      <c r="J599" s="628"/>
      <c r="K599" s="138"/>
      <c r="L599" s="138"/>
      <c r="M599" s="47"/>
    </row>
    <row r="600" spans="1:13" s="5" customFormat="1" x14ac:dyDescent="0.15">
      <c r="A600" s="138"/>
      <c r="B600" s="47"/>
      <c r="C600" s="138"/>
      <c r="D600" s="47"/>
      <c r="E600" s="138"/>
      <c r="F600" s="47"/>
      <c r="G600" s="628"/>
      <c r="H600" s="138"/>
      <c r="I600" s="138"/>
      <c r="J600" s="628"/>
      <c r="K600" s="138"/>
      <c r="L600" s="138"/>
      <c r="M600" s="47"/>
    </row>
    <row r="601" spans="1:13" s="5" customFormat="1" x14ac:dyDescent="0.15">
      <c r="A601" s="138"/>
      <c r="B601" s="47"/>
      <c r="C601" s="138"/>
      <c r="D601" s="47"/>
      <c r="E601" s="138"/>
      <c r="F601" s="47"/>
      <c r="G601" s="628"/>
      <c r="H601" s="138"/>
      <c r="I601" s="138"/>
      <c r="J601" s="628"/>
      <c r="K601" s="138"/>
      <c r="L601" s="138"/>
      <c r="M601" s="47"/>
    </row>
    <row r="602" spans="1:13" s="5" customFormat="1" x14ac:dyDescent="0.15">
      <c r="A602" s="138"/>
      <c r="B602" s="47"/>
      <c r="C602" s="138"/>
      <c r="D602" s="47"/>
      <c r="E602" s="138"/>
      <c r="F602" s="47"/>
      <c r="G602" s="628"/>
      <c r="H602" s="138"/>
      <c r="I602" s="138"/>
      <c r="J602" s="628"/>
      <c r="K602" s="138"/>
      <c r="L602" s="138"/>
      <c r="M602" s="47"/>
    </row>
    <row r="603" spans="1:13" s="5" customFormat="1" x14ac:dyDescent="0.15">
      <c r="A603" s="138"/>
      <c r="B603" s="47"/>
      <c r="C603" s="138"/>
      <c r="D603" s="47"/>
      <c r="E603" s="138"/>
      <c r="F603" s="47"/>
      <c r="G603" s="628"/>
      <c r="H603" s="138"/>
      <c r="I603" s="138"/>
      <c r="J603" s="628"/>
      <c r="K603" s="138"/>
      <c r="L603" s="138"/>
      <c r="M603" s="47"/>
    </row>
    <row r="604" spans="1:13" s="5" customFormat="1" x14ac:dyDescent="0.15">
      <c r="A604" s="138"/>
      <c r="B604" s="47"/>
      <c r="C604" s="138"/>
      <c r="D604" s="47"/>
      <c r="E604" s="138"/>
      <c r="F604" s="47"/>
      <c r="G604" s="628"/>
      <c r="H604" s="138"/>
      <c r="I604" s="138"/>
      <c r="J604" s="628"/>
      <c r="K604" s="138"/>
      <c r="L604" s="138"/>
      <c r="M604" s="47"/>
    </row>
  </sheetData>
  <sheetProtection algorithmName="SHA-512" hashValue="Edl1rPgp5VRkBppxh0sGzuqpSdrWHA1XyPXNr45xtoFdQt+fsvx9Sv51N3nbKcYJ3Mnao2c/RRshJ0EIMvb10w==" saltValue="W0ZSgwPhJtPwNFpimKa+hw==" spinCount="100000" sheet="1" objects="1" scenarios="1" selectLockedCells="1" selectUnlockedCells="1"/>
  <mergeCells count="4">
    <mergeCell ref="A1:M1"/>
    <mergeCell ref="A3:B3"/>
    <mergeCell ref="C3:D3"/>
    <mergeCell ref="E3:F3"/>
  </mergeCells>
  <phoneticPr fontId="9"/>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A8FFB7-3727-4016-A7AD-3B3406A85B78}">
  <dimension ref="A1:M340"/>
  <sheetViews>
    <sheetView showGridLines="0" zoomScale="85" zoomScaleNormal="85" workbookViewId="0">
      <selection sqref="A1:M1"/>
    </sheetView>
  </sheetViews>
  <sheetFormatPr defaultColWidth="9" defaultRowHeight="10.5" x14ac:dyDescent="0.15"/>
  <cols>
    <col min="1" max="1" width="3.125" style="1" customWidth="1"/>
    <col min="2" max="2" width="18.75" style="2" customWidth="1"/>
    <col min="3" max="3" width="4.5" style="1" customWidth="1"/>
    <col min="4" max="4" width="25" style="2" customWidth="1"/>
    <col min="5" max="5" width="2.625" style="1" customWidth="1"/>
    <col min="6" max="6" width="31.875" style="2" customWidth="1"/>
    <col min="7" max="7" width="38.375" style="1" customWidth="1"/>
    <col min="8" max="9" width="26.625" style="1" customWidth="1"/>
    <col min="10" max="10" width="60.625" style="1" customWidth="1"/>
    <col min="11" max="11" width="21.625" style="1" customWidth="1"/>
    <col min="12" max="12" width="11.375" style="1" customWidth="1"/>
    <col min="13" max="13" width="31.25" style="2" customWidth="1"/>
    <col min="14" max="16384" width="9" style="2"/>
  </cols>
  <sheetData>
    <row r="1" spans="1:13" ht="18.75" x14ac:dyDescent="0.15">
      <c r="A1" s="641" t="s">
        <v>9584</v>
      </c>
      <c r="B1" s="641"/>
      <c r="C1" s="641"/>
      <c r="D1" s="641"/>
      <c r="E1" s="641"/>
      <c r="F1" s="641"/>
      <c r="G1" s="641"/>
      <c r="H1" s="641"/>
      <c r="I1" s="641"/>
      <c r="J1" s="641"/>
      <c r="K1" s="641"/>
      <c r="L1" s="641"/>
      <c r="M1" s="641"/>
    </row>
    <row r="2" spans="1:13" ht="18.75" x14ac:dyDescent="0.15">
      <c r="A2" s="36" t="s">
        <v>2618</v>
      </c>
      <c r="B2" s="36"/>
      <c r="C2" s="36"/>
      <c r="D2" s="36"/>
      <c r="E2" s="642"/>
      <c r="F2" s="642"/>
      <c r="G2" s="642"/>
      <c r="H2" s="642"/>
      <c r="I2" s="642"/>
      <c r="J2" s="643" t="s">
        <v>9585</v>
      </c>
      <c r="K2" s="643"/>
      <c r="L2" s="643"/>
      <c r="M2" s="643"/>
    </row>
    <row r="3" spans="1:13" ht="24" x14ac:dyDescent="0.15">
      <c r="A3" s="586" t="s">
        <v>0</v>
      </c>
      <c r="B3" s="587"/>
      <c r="C3" s="629" t="s">
        <v>1</v>
      </c>
      <c r="D3" s="587"/>
      <c r="E3" s="586" t="s">
        <v>2</v>
      </c>
      <c r="F3" s="587"/>
      <c r="G3" s="164" t="s">
        <v>2620</v>
      </c>
      <c r="H3" s="588" t="s">
        <v>2621</v>
      </c>
      <c r="I3" s="163" t="s">
        <v>2622</v>
      </c>
      <c r="J3" s="164" t="s">
        <v>9586</v>
      </c>
      <c r="K3" s="589" t="s">
        <v>3</v>
      </c>
      <c r="L3" s="589" t="s">
        <v>4</v>
      </c>
      <c r="M3" s="163" t="s">
        <v>2624</v>
      </c>
    </row>
    <row r="4" spans="1:13" ht="56.1" customHeight="1" x14ac:dyDescent="0.15">
      <c r="A4" s="362">
        <v>22</v>
      </c>
      <c r="B4" s="353" t="s">
        <v>15</v>
      </c>
      <c r="C4" s="592"/>
      <c r="D4" s="353" t="s">
        <v>377</v>
      </c>
      <c r="E4" s="350" t="s">
        <v>5</v>
      </c>
      <c r="F4" s="308" t="s">
        <v>72</v>
      </c>
      <c r="G4" s="188" t="s">
        <v>378</v>
      </c>
      <c r="H4" s="172" t="s">
        <v>15</v>
      </c>
      <c r="I4" s="172" t="s">
        <v>377</v>
      </c>
      <c r="J4" s="188" t="s">
        <v>378</v>
      </c>
      <c r="K4" s="354" t="s">
        <v>379</v>
      </c>
      <c r="L4" s="192" t="s">
        <v>2625</v>
      </c>
      <c r="M4" s="172" t="s">
        <v>16</v>
      </c>
    </row>
    <row r="5" spans="1:13" ht="44.1" customHeight="1" x14ac:dyDescent="0.15">
      <c r="A5" s="590"/>
      <c r="B5" s="367"/>
      <c r="C5" s="358"/>
      <c r="D5" s="367"/>
      <c r="E5" s="350" t="s">
        <v>6</v>
      </c>
      <c r="F5" s="308" t="s">
        <v>73</v>
      </c>
      <c r="G5" s="188" t="s">
        <v>2626</v>
      </c>
      <c r="H5" s="373"/>
      <c r="I5" s="373"/>
      <c r="J5" s="188" t="s">
        <v>9587</v>
      </c>
      <c r="K5" s="188" t="s">
        <v>32</v>
      </c>
      <c r="L5" s="210"/>
      <c r="M5" s="373"/>
    </row>
    <row r="6" spans="1:13" ht="44.1" customHeight="1" x14ac:dyDescent="0.15">
      <c r="A6" s="590"/>
      <c r="B6" s="367"/>
      <c r="C6" s="358"/>
      <c r="D6" s="367"/>
      <c r="E6" s="346" t="s">
        <v>7</v>
      </c>
      <c r="F6" s="353" t="s">
        <v>74</v>
      </c>
      <c r="G6" s="188" t="s">
        <v>216</v>
      </c>
      <c r="H6" s="373"/>
      <c r="I6" s="373"/>
      <c r="J6" s="188" t="s">
        <v>6640</v>
      </c>
      <c r="K6" s="172" t="s">
        <v>140</v>
      </c>
      <c r="L6" s="210"/>
      <c r="M6" s="373"/>
    </row>
    <row r="7" spans="1:13" ht="32.1" customHeight="1" x14ac:dyDescent="0.15">
      <c r="A7" s="590"/>
      <c r="B7" s="367"/>
      <c r="C7" s="358"/>
      <c r="D7" s="367"/>
      <c r="E7" s="355"/>
      <c r="F7" s="359"/>
      <c r="G7" s="188" t="s">
        <v>2627</v>
      </c>
      <c r="H7" s="373"/>
      <c r="I7" s="373"/>
      <c r="J7" s="188" t="s">
        <v>9588</v>
      </c>
      <c r="K7" s="200"/>
      <c r="L7" s="210"/>
      <c r="M7" s="200"/>
    </row>
    <row r="8" spans="1:13" ht="56.1" customHeight="1" x14ac:dyDescent="0.15">
      <c r="A8" s="591"/>
      <c r="B8" s="359"/>
      <c r="C8" s="358"/>
      <c r="D8" s="359"/>
      <c r="E8" s="350" t="s">
        <v>8</v>
      </c>
      <c r="F8" s="308" t="s">
        <v>75</v>
      </c>
      <c r="G8" s="188" t="s">
        <v>202</v>
      </c>
      <c r="H8" s="200"/>
      <c r="I8" s="200"/>
      <c r="J8" s="188" t="s">
        <v>381</v>
      </c>
      <c r="K8" s="188" t="s">
        <v>382</v>
      </c>
      <c r="L8" s="208"/>
      <c r="M8" s="188" t="s">
        <v>2628</v>
      </c>
    </row>
    <row r="9" spans="1:13" ht="68.099999999999994" customHeight="1" x14ac:dyDescent="0.15">
      <c r="A9" s="366">
        <v>25</v>
      </c>
      <c r="B9" s="347" t="s">
        <v>77</v>
      </c>
      <c r="C9" s="592"/>
      <c r="D9" s="347" t="s">
        <v>78</v>
      </c>
      <c r="E9" s="350" t="s">
        <v>5</v>
      </c>
      <c r="F9" s="216" t="s">
        <v>2629</v>
      </c>
      <c r="G9" s="188" t="s">
        <v>217</v>
      </c>
      <c r="H9" s="192" t="s">
        <v>77</v>
      </c>
      <c r="I9" s="172" t="s">
        <v>78</v>
      </c>
      <c r="J9" s="188" t="s">
        <v>9589</v>
      </c>
      <c r="K9" s="188" t="s">
        <v>382</v>
      </c>
      <c r="L9" s="192" t="s">
        <v>282</v>
      </c>
      <c r="M9" s="172" t="s">
        <v>2631</v>
      </c>
    </row>
    <row r="10" spans="1:13" ht="56.1" customHeight="1" x14ac:dyDescent="0.15">
      <c r="A10" s="369"/>
      <c r="B10" s="361"/>
      <c r="C10" s="358"/>
      <c r="D10" s="361"/>
      <c r="E10" s="350" t="s">
        <v>6</v>
      </c>
      <c r="F10" s="216" t="s">
        <v>79</v>
      </c>
      <c r="G10" s="188" t="s">
        <v>260</v>
      </c>
      <c r="H10" s="373"/>
      <c r="I10" s="373"/>
      <c r="J10" s="188" t="s">
        <v>9590</v>
      </c>
      <c r="K10" s="188" t="s">
        <v>80</v>
      </c>
      <c r="L10" s="210"/>
      <c r="M10" s="373"/>
    </row>
    <row r="11" spans="1:13" ht="92.1" customHeight="1" x14ac:dyDescent="0.15">
      <c r="A11" s="369"/>
      <c r="B11" s="361"/>
      <c r="C11" s="358"/>
      <c r="D11" s="361"/>
      <c r="E11" s="350" t="s">
        <v>7</v>
      </c>
      <c r="F11" s="216" t="s">
        <v>2634</v>
      </c>
      <c r="G11" s="188" t="s">
        <v>2635</v>
      </c>
      <c r="H11" s="373"/>
      <c r="I11" s="373"/>
      <c r="J11" s="188" t="s">
        <v>9589</v>
      </c>
      <c r="K11" s="188" t="s">
        <v>382</v>
      </c>
      <c r="L11" s="210"/>
      <c r="M11" s="373"/>
    </row>
    <row r="12" spans="1:13" ht="80.099999999999994" customHeight="1" x14ac:dyDescent="0.15">
      <c r="A12" s="369"/>
      <c r="B12" s="361"/>
      <c r="C12" s="358"/>
      <c r="D12" s="361"/>
      <c r="E12" s="350" t="s">
        <v>8</v>
      </c>
      <c r="F12" s="216" t="s">
        <v>81</v>
      </c>
      <c r="G12" s="188" t="s">
        <v>2635</v>
      </c>
      <c r="H12" s="373"/>
      <c r="I12" s="373"/>
      <c r="J12" s="172" t="s">
        <v>9590</v>
      </c>
      <c r="K12" s="172" t="s">
        <v>80</v>
      </c>
      <c r="L12" s="210"/>
      <c r="M12" s="373"/>
    </row>
    <row r="13" spans="1:13" ht="68.099999999999994" customHeight="1" x14ac:dyDescent="0.15">
      <c r="A13" s="369"/>
      <c r="B13" s="361"/>
      <c r="C13" s="358"/>
      <c r="D13" s="361"/>
      <c r="E13" s="350" t="s">
        <v>9</v>
      </c>
      <c r="F13" s="216" t="s">
        <v>2639</v>
      </c>
      <c r="G13" s="188" t="s">
        <v>2640</v>
      </c>
      <c r="H13" s="373"/>
      <c r="I13" s="373"/>
      <c r="J13" s="188" t="s">
        <v>9591</v>
      </c>
      <c r="K13" s="200"/>
      <c r="L13" s="210"/>
      <c r="M13" s="611"/>
    </row>
    <row r="14" spans="1:13" ht="80.099999999999994" customHeight="1" x14ac:dyDescent="0.15">
      <c r="A14" s="374"/>
      <c r="B14" s="348"/>
      <c r="C14" s="371"/>
      <c r="D14" s="348"/>
      <c r="E14" s="350" t="s">
        <v>11</v>
      </c>
      <c r="F14" s="216" t="s">
        <v>2644</v>
      </c>
      <c r="G14" s="188" t="s">
        <v>2645</v>
      </c>
      <c r="H14" s="200"/>
      <c r="I14" s="200"/>
      <c r="J14" s="188" t="s">
        <v>9592</v>
      </c>
      <c r="K14" s="188" t="s">
        <v>83</v>
      </c>
      <c r="L14" s="208"/>
      <c r="M14" s="648"/>
    </row>
    <row r="15" spans="1:13" ht="44.1" customHeight="1" x14ac:dyDescent="0.15">
      <c r="A15" s="366">
        <v>50</v>
      </c>
      <c r="B15" s="347" t="s">
        <v>383</v>
      </c>
      <c r="C15" s="352">
        <v>1</v>
      </c>
      <c r="D15" s="347" t="s">
        <v>384</v>
      </c>
      <c r="E15" s="346" t="s">
        <v>5</v>
      </c>
      <c r="F15" s="353" t="s">
        <v>2656</v>
      </c>
      <c r="G15" s="203" t="s">
        <v>2657</v>
      </c>
      <c r="H15" s="192" t="s">
        <v>383</v>
      </c>
      <c r="I15" s="192" t="s">
        <v>384</v>
      </c>
      <c r="J15" s="203" t="s">
        <v>9593</v>
      </c>
      <c r="K15" s="172" t="s">
        <v>85</v>
      </c>
      <c r="L15" s="192" t="s">
        <v>17</v>
      </c>
      <c r="M15" s="172" t="s">
        <v>16</v>
      </c>
    </row>
    <row r="16" spans="1:13" ht="32.1" customHeight="1" x14ac:dyDescent="0.15">
      <c r="A16" s="369"/>
      <c r="B16" s="361"/>
      <c r="C16" s="358"/>
      <c r="D16" s="361"/>
      <c r="E16" s="368"/>
      <c r="F16" s="367"/>
      <c r="G16" s="203" t="s">
        <v>9594</v>
      </c>
      <c r="H16" s="210"/>
      <c r="I16" s="210"/>
      <c r="J16" s="203" t="s">
        <v>9595</v>
      </c>
      <c r="K16" s="373"/>
      <c r="L16" s="210"/>
      <c r="M16" s="373"/>
    </row>
    <row r="17" spans="1:13" ht="32.1" customHeight="1" x14ac:dyDescent="0.15">
      <c r="A17" s="369"/>
      <c r="B17" s="361"/>
      <c r="C17" s="358"/>
      <c r="D17" s="361"/>
      <c r="E17" s="368"/>
      <c r="F17" s="367"/>
      <c r="G17" s="203" t="s">
        <v>9596</v>
      </c>
      <c r="H17" s="210"/>
      <c r="I17" s="210"/>
      <c r="J17" s="203" t="s">
        <v>9597</v>
      </c>
      <c r="K17" s="373"/>
      <c r="L17" s="210"/>
      <c r="M17" s="373"/>
    </row>
    <row r="18" spans="1:13" ht="32.1" customHeight="1" x14ac:dyDescent="0.15">
      <c r="A18" s="369"/>
      <c r="B18" s="361"/>
      <c r="C18" s="358"/>
      <c r="D18" s="361"/>
      <c r="E18" s="355"/>
      <c r="F18" s="359"/>
      <c r="G18" s="203" t="s">
        <v>9598</v>
      </c>
      <c r="H18" s="210"/>
      <c r="I18" s="210"/>
      <c r="J18" s="203" t="s">
        <v>9599</v>
      </c>
      <c r="K18" s="200"/>
      <c r="L18" s="210"/>
      <c r="M18" s="373"/>
    </row>
    <row r="19" spans="1:13" ht="32.1" customHeight="1" x14ac:dyDescent="0.15">
      <c r="A19" s="369"/>
      <c r="B19" s="361"/>
      <c r="C19" s="358"/>
      <c r="D19" s="361"/>
      <c r="E19" s="350" t="s">
        <v>8</v>
      </c>
      <c r="F19" s="216" t="s">
        <v>2662</v>
      </c>
      <c r="G19" s="188" t="s">
        <v>7347</v>
      </c>
      <c r="H19" s="373"/>
      <c r="I19" s="373"/>
      <c r="J19" s="188" t="s">
        <v>9600</v>
      </c>
      <c r="K19" s="188" t="s">
        <v>85</v>
      </c>
      <c r="L19" s="210"/>
      <c r="M19" s="373"/>
    </row>
    <row r="20" spans="1:13" ht="32.1" customHeight="1" x14ac:dyDescent="0.15">
      <c r="A20" s="369"/>
      <c r="B20" s="361"/>
      <c r="C20" s="358"/>
      <c r="D20" s="361"/>
      <c r="E20" s="346" t="s">
        <v>11</v>
      </c>
      <c r="F20" s="347" t="s">
        <v>2668</v>
      </c>
      <c r="G20" s="203" t="s">
        <v>9601</v>
      </c>
      <c r="H20" s="210"/>
      <c r="I20" s="210"/>
      <c r="J20" s="644" t="s">
        <v>9602</v>
      </c>
      <c r="K20" s="172" t="s">
        <v>85</v>
      </c>
      <c r="L20" s="210"/>
      <c r="M20" s="373"/>
    </row>
    <row r="21" spans="1:13" ht="32.1" customHeight="1" x14ac:dyDescent="0.15">
      <c r="A21" s="369"/>
      <c r="B21" s="361"/>
      <c r="C21" s="358"/>
      <c r="D21" s="361"/>
      <c r="E21" s="355"/>
      <c r="F21" s="348"/>
      <c r="G21" s="203" t="s">
        <v>2671</v>
      </c>
      <c r="H21" s="210"/>
      <c r="I21" s="210"/>
      <c r="J21" s="203" t="s">
        <v>9603</v>
      </c>
      <c r="K21" s="200"/>
      <c r="L21" s="210"/>
      <c r="M21" s="373"/>
    </row>
    <row r="22" spans="1:13" s="3" customFormat="1" ht="32.1" customHeight="1" x14ac:dyDescent="0.15">
      <c r="A22" s="369"/>
      <c r="B22" s="361"/>
      <c r="C22" s="371"/>
      <c r="D22" s="348"/>
      <c r="E22" s="350" t="s">
        <v>20</v>
      </c>
      <c r="F22" s="216" t="s">
        <v>2687</v>
      </c>
      <c r="G22" s="203" t="s">
        <v>2688</v>
      </c>
      <c r="H22" s="210"/>
      <c r="I22" s="208"/>
      <c r="J22" s="203" t="s">
        <v>5059</v>
      </c>
      <c r="K22" s="188" t="s">
        <v>85</v>
      </c>
      <c r="L22" s="208"/>
      <c r="M22" s="200"/>
    </row>
    <row r="23" spans="1:13" s="3" customFormat="1" ht="44.1" customHeight="1" x14ac:dyDescent="0.15">
      <c r="A23" s="369"/>
      <c r="B23" s="361"/>
      <c r="C23" s="352">
        <v>3</v>
      </c>
      <c r="D23" s="347" t="s">
        <v>386</v>
      </c>
      <c r="E23" s="350" t="s">
        <v>5</v>
      </c>
      <c r="F23" s="216" t="s">
        <v>2691</v>
      </c>
      <c r="G23" s="203" t="s">
        <v>2692</v>
      </c>
      <c r="H23" s="210"/>
      <c r="I23" s="192" t="s">
        <v>386</v>
      </c>
      <c r="J23" s="203" t="s">
        <v>5498</v>
      </c>
      <c r="K23" s="354" t="s">
        <v>83</v>
      </c>
      <c r="L23" s="354" t="s">
        <v>21</v>
      </c>
      <c r="M23" s="172" t="s">
        <v>16</v>
      </c>
    </row>
    <row r="24" spans="1:13" s="3" customFormat="1" ht="44.1" customHeight="1" x14ac:dyDescent="0.15">
      <c r="A24" s="369"/>
      <c r="B24" s="361"/>
      <c r="C24" s="358"/>
      <c r="D24" s="361"/>
      <c r="E24" s="346" t="s">
        <v>6</v>
      </c>
      <c r="F24" s="347" t="s">
        <v>2694</v>
      </c>
      <c r="G24" s="203" t="s">
        <v>387</v>
      </c>
      <c r="H24" s="210"/>
      <c r="I24" s="210"/>
      <c r="J24" s="192" t="s">
        <v>5061</v>
      </c>
      <c r="K24" s="601" t="s">
        <v>32</v>
      </c>
      <c r="L24" s="310" t="s">
        <v>17</v>
      </c>
      <c r="M24" s="373"/>
    </row>
    <row r="25" spans="1:13" s="3" customFormat="1" ht="56.1" customHeight="1" x14ac:dyDescent="0.15">
      <c r="A25" s="369"/>
      <c r="B25" s="361"/>
      <c r="C25" s="358"/>
      <c r="D25" s="361"/>
      <c r="E25" s="368"/>
      <c r="F25" s="361"/>
      <c r="G25" s="203" t="s">
        <v>2696</v>
      </c>
      <c r="H25" s="210"/>
      <c r="I25" s="210"/>
      <c r="J25" s="203" t="s">
        <v>9604</v>
      </c>
      <c r="K25" s="632"/>
      <c r="L25" s="309"/>
      <c r="M25" s="373"/>
    </row>
    <row r="26" spans="1:13" s="3" customFormat="1" ht="68.099999999999994" customHeight="1" x14ac:dyDescent="0.15">
      <c r="A26" s="369"/>
      <c r="B26" s="361"/>
      <c r="C26" s="358"/>
      <c r="D26" s="361"/>
      <c r="E26" s="368"/>
      <c r="F26" s="361"/>
      <c r="G26" s="203" t="s">
        <v>2697</v>
      </c>
      <c r="H26" s="210"/>
      <c r="I26" s="210"/>
      <c r="J26" s="203" t="s">
        <v>2697</v>
      </c>
      <c r="K26" s="354" t="s">
        <v>261</v>
      </c>
      <c r="L26" s="309"/>
      <c r="M26" s="373"/>
    </row>
    <row r="27" spans="1:13" s="3" customFormat="1" ht="68.099999999999994" customHeight="1" x14ac:dyDescent="0.15">
      <c r="A27" s="369"/>
      <c r="B27" s="361"/>
      <c r="C27" s="358"/>
      <c r="D27" s="361"/>
      <c r="E27" s="355"/>
      <c r="F27" s="348"/>
      <c r="G27" s="203" t="s">
        <v>262</v>
      </c>
      <c r="H27" s="210"/>
      <c r="I27" s="210"/>
      <c r="J27" s="203" t="s">
        <v>262</v>
      </c>
      <c r="K27" s="354" t="s">
        <v>263</v>
      </c>
      <c r="L27" s="309"/>
      <c r="M27" s="373"/>
    </row>
    <row r="28" spans="1:13" s="3" customFormat="1" ht="44.1" customHeight="1" x14ac:dyDescent="0.15">
      <c r="A28" s="369"/>
      <c r="B28" s="361"/>
      <c r="C28" s="358"/>
      <c r="D28" s="361"/>
      <c r="E28" s="346" t="s">
        <v>7</v>
      </c>
      <c r="F28" s="347" t="s">
        <v>2700</v>
      </c>
      <c r="G28" s="203" t="s">
        <v>388</v>
      </c>
      <c r="H28" s="210"/>
      <c r="I28" s="210"/>
      <c r="J28" s="203" t="s">
        <v>9605</v>
      </c>
      <c r="K28" s="354" t="s">
        <v>80</v>
      </c>
      <c r="L28" s="309"/>
      <c r="M28" s="373"/>
    </row>
    <row r="29" spans="1:13" s="3" customFormat="1" ht="32.1" customHeight="1" x14ac:dyDescent="0.15">
      <c r="A29" s="369"/>
      <c r="B29" s="361"/>
      <c r="C29" s="358"/>
      <c r="D29" s="361"/>
      <c r="E29" s="355"/>
      <c r="F29" s="348"/>
      <c r="G29" s="203" t="s">
        <v>389</v>
      </c>
      <c r="H29" s="210"/>
      <c r="I29" s="210"/>
      <c r="J29" s="203" t="s">
        <v>389</v>
      </c>
      <c r="K29" s="354" t="s">
        <v>379</v>
      </c>
      <c r="L29" s="309"/>
      <c r="M29" s="373"/>
    </row>
    <row r="30" spans="1:13" s="3" customFormat="1" ht="56.1" customHeight="1" x14ac:dyDescent="0.15">
      <c r="A30" s="369"/>
      <c r="B30" s="361"/>
      <c r="C30" s="358"/>
      <c r="D30" s="361"/>
      <c r="E30" s="350" t="s">
        <v>8</v>
      </c>
      <c r="F30" s="216" t="s">
        <v>390</v>
      </c>
      <c r="G30" s="203" t="s">
        <v>2701</v>
      </c>
      <c r="H30" s="210"/>
      <c r="I30" s="210"/>
      <c r="J30" s="203" t="s">
        <v>621</v>
      </c>
      <c r="K30" s="354" t="s">
        <v>85</v>
      </c>
      <c r="L30" s="309"/>
      <c r="M30" s="373"/>
    </row>
    <row r="31" spans="1:13" s="3" customFormat="1" ht="44.1" customHeight="1" x14ac:dyDescent="0.15">
      <c r="A31" s="369"/>
      <c r="B31" s="361"/>
      <c r="C31" s="358"/>
      <c r="D31" s="361"/>
      <c r="E31" s="350" t="s">
        <v>9</v>
      </c>
      <c r="F31" s="216" t="s">
        <v>2702</v>
      </c>
      <c r="G31" s="203" t="s">
        <v>86</v>
      </c>
      <c r="H31" s="210"/>
      <c r="I31" s="210"/>
      <c r="J31" s="203" t="s">
        <v>9606</v>
      </c>
      <c r="K31" s="354" t="s">
        <v>32</v>
      </c>
      <c r="L31" s="309"/>
      <c r="M31" s="373"/>
    </row>
    <row r="32" spans="1:13" s="3" customFormat="1" ht="68.099999999999994" customHeight="1" x14ac:dyDescent="0.15">
      <c r="A32" s="369"/>
      <c r="B32" s="361"/>
      <c r="C32" s="358"/>
      <c r="D32" s="361"/>
      <c r="E32" s="346" t="s">
        <v>11</v>
      </c>
      <c r="F32" s="347" t="s">
        <v>2704</v>
      </c>
      <c r="G32" s="203" t="s">
        <v>2709</v>
      </c>
      <c r="H32" s="210"/>
      <c r="I32" s="210"/>
      <c r="J32" s="203" t="s">
        <v>2710</v>
      </c>
      <c r="K32" s="354" t="s">
        <v>85</v>
      </c>
      <c r="L32" s="309"/>
      <c r="M32" s="373"/>
    </row>
    <row r="33" spans="1:13" s="3" customFormat="1" ht="32.1" customHeight="1" x14ac:dyDescent="0.15">
      <c r="A33" s="369"/>
      <c r="B33" s="361"/>
      <c r="C33" s="358"/>
      <c r="D33" s="361"/>
      <c r="E33" s="368"/>
      <c r="F33" s="361"/>
      <c r="G33" s="203" t="s">
        <v>9099</v>
      </c>
      <c r="H33" s="210"/>
      <c r="I33" s="210"/>
      <c r="J33" s="203" t="s">
        <v>9607</v>
      </c>
      <c r="K33" s="310" t="s">
        <v>83</v>
      </c>
      <c r="L33" s="309"/>
      <c r="M33" s="373"/>
    </row>
    <row r="34" spans="1:13" s="3" customFormat="1" ht="44.1" customHeight="1" x14ac:dyDescent="0.15">
      <c r="A34" s="369"/>
      <c r="B34" s="361"/>
      <c r="C34" s="371"/>
      <c r="D34" s="348"/>
      <c r="E34" s="355"/>
      <c r="F34" s="348"/>
      <c r="G34" s="203" t="s">
        <v>9608</v>
      </c>
      <c r="H34" s="210"/>
      <c r="I34" s="208"/>
      <c r="J34" s="203" t="s">
        <v>2712</v>
      </c>
      <c r="K34" s="356"/>
      <c r="L34" s="356"/>
      <c r="M34" s="200"/>
    </row>
    <row r="35" spans="1:13" s="3" customFormat="1" ht="32.1" customHeight="1" x14ac:dyDescent="0.15">
      <c r="A35" s="369"/>
      <c r="B35" s="361"/>
      <c r="C35" s="352">
        <v>4</v>
      </c>
      <c r="D35" s="347" t="s">
        <v>391</v>
      </c>
      <c r="E35" s="350" t="s">
        <v>7</v>
      </c>
      <c r="F35" s="216" t="s">
        <v>90</v>
      </c>
      <c r="G35" s="203" t="s">
        <v>2715</v>
      </c>
      <c r="H35" s="210"/>
      <c r="I35" s="192" t="s">
        <v>391</v>
      </c>
      <c r="J35" s="203" t="s">
        <v>9609</v>
      </c>
      <c r="K35" s="354" t="s">
        <v>85</v>
      </c>
      <c r="L35" s="310" t="s">
        <v>17</v>
      </c>
      <c r="M35" s="172" t="s">
        <v>16</v>
      </c>
    </row>
    <row r="36" spans="1:13" ht="32.1" customHeight="1" x14ac:dyDescent="0.15">
      <c r="A36" s="369"/>
      <c r="B36" s="361"/>
      <c r="C36" s="371"/>
      <c r="D36" s="348"/>
      <c r="E36" s="350" t="s">
        <v>9</v>
      </c>
      <c r="F36" s="216" t="s">
        <v>2717</v>
      </c>
      <c r="G36" s="203" t="s">
        <v>91</v>
      </c>
      <c r="H36" s="210"/>
      <c r="I36" s="208"/>
      <c r="J36" s="203" t="s">
        <v>393</v>
      </c>
      <c r="K36" s="354" t="s">
        <v>83</v>
      </c>
      <c r="L36" s="356"/>
      <c r="M36" s="200"/>
    </row>
    <row r="37" spans="1:13" s="3" customFormat="1" ht="68.099999999999994" customHeight="1" x14ac:dyDescent="0.15">
      <c r="A37" s="369"/>
      <c r="B37" s="361"/>
      <c r="C37" s="352">
        <v>7</v>
      </c>
      <c r="D37" s="347" t="s">
        <v>2723</v>
      </c>
      <c r="E37" s="350" t="s">
        <v>5</v>
      </c>
      <c r="F37" s="216" t="s">
        <v>2724</v>
      </c>
      <c r="G37" s="203" t="s">
        <v>2725</v>
      </c>
      <c r="H37" s="210"/>
      <c r="I37" s="192" t="s">
        <v>2723</v>
      </c>
      <c r="J37" s="203" t="s">
        <v>395</v>
      </c>
      <c r="K37" s="203" t="s">
        <v>2726</v>
      </c>
      <c r="L37" s="310" t="s">
        <v>17</v>
      </c>
      <c r="M37" s="172" t="s">
        <v>16</v>
      </c>
    </row>
    <row r="38" spans="1:13" s="3" customFormat="1" ht="44.1" customHeight="1" x14ac:dyDescent="0.15">
      <c r="A38" s="369"/>
      <c r="B38" s="361"/>
      <c r="C38" s="358"/>
      <c r="D38" s="361"/>
      <c r="E38" s="346" t="s">
        <v>6</v>
      </c>
      <c r="F38" s="347" t="s">
        <v>2727</v>
      </c>
      <c r="G38" s="203" t="s">
        <v>2728</v>
      </c>
      <c r="H38" s="210"/>
      <c r="I38" s="210"/>
      <c r="J38" s="203" t="s">
        <v>9610</v>
      </c>
      <c r="K38" s="192" t="s">
        <v>83</v>
      </c>
      <c r="L38" s="210"/>
      <c r="M38" s="373"/>
    </row>
    <row r="39" spans="1:13" s="3" customFormat="1" ht="44.1" customHeight="1" x14ac:dyDescent="0.15">
      <c r="A39" s="369"/>
      <c r="B39" s="361"/>
      <c r="C39" s="358"/>
      <c r="D39" s="361"/>
      <c r="E39" s="355"/>
      <c r="F39" s="348"/>
      <c r="G39" s="203" t="s">
        <v>2730</v>
      </c>
      <c r="H39" s="210"/>
      <c r="I39" s="210"/>
      <c r="J39" s="203" t="s">
        <v>9610</v>
      </c>
      <c r="K39" s="208"/>
      <c r="L39" s="210"/>
      <c r="M39" s="373"/>
    </row>
    <row r="40" spans="1:13" s="3" customFormat="1" ht="32.1" customHeight="1" x14ac:dyDescent="0.15">
      <c r="A40" s="369"/>
      <c r="B40" s="361"/>
      <c r="C40" s="358"/>
      <c r="D40" s="361"/>
      <c r="E40" s="346" t="s">
        <v>8</v>
      </c>
      <c r="F40" s="347" t="s">
        <v>2738</v>
      </c>
      <c r="G40" s="203" t="s">
        <v>2741</v>
      </c>
      <c r="H40" s="210"/>
      <c r="I40" s="210"/>
      <c r="J40" s="203" t="s">
        <v>2741</v>
      </c>
      <c r="K40" s="310" t="s">
        <v>379</v>
      </c>
      <c r="L40" s="210"/>
      <c r="M40" s="373"/>
    </row>
    <row r="41" spans="1:13" s="3" customFormat="1" ht="32.1" customHeight="1" x14ac:dyDescent="0.15">
      <c r="A41" s="369"/>
      <c r="B41" s="361"/>
      <c r="C41" s="358"/>
      <c r="D41" s="361"/>
      <c r="E41" s="368"/>
      <c r="F41" s="361"/>
      <c r="G41" s="203" t="s">
        <v>2743</v>
      </c>
      <c r="H41" s="210"/>
      <c r="I41" s="210"/>
      <c r="J41" s="203" t="s">
        <v>2743</v>
      </c>
      <c r="K41" s="356"/>
      <c r="L41" s="210"/>
      <c r="M41" s="373"/>
    </row>
    <row r="42" spans="1:13" s="3" customFormat="1" ht="56.1" customHeight="1" x14ac:dyDescent="0.15">
      <c r="A42" s="369"/>
      <c r="B42" s="361"/>
      <c r="C42" s="358"/>
      <c r="D42" s="361"/>
      <c r="E42" s="368"/>
      <c r="F42" s="361"/>
      <c r="G42" s="203" t="s">
        <v>396</v>
      </c>
      <c r="H42" s="210"/>
      <c r="I42" s="210"/>
      <c r="J42" s="203" t="s">
        <v>396</v>
      </c>
      <c r="K42" s="203" t="s">
        <v>2746</v>
      </c>
      <c r="L42" s="210"/>
      <c r="M42" s="373"/>
    </row>
    <row r="43" spans="1:13" s="3" customFormat="1" ht="32.1" customHeight="1" x14ac:dyDescent="0.15">
      <c r="A43" s="369"/>
      <c r="B43" s="361"/>
      <c r="C43" s="358"/>
      <c r="D43" s="361"/>
      <c r="E43" s="355"/>
      <c r="F43" s="348"/>
      <c r="G43" s="203" t="s">
        <v>397</v>
      </c>
      <c r="H43" s="210"/>
      <c r="I43" s="210"/>
      <c r="J43" s="203" t="s">
        <v>397</v>
      </c>
      <c r="K43" s="354" t="s">
        <v>379</v>
      </c>
      <c r="L43" s="309"/>
      <c r="M43" s="373"/>
    </row>
    <row r="44" spans="1:13" s="3" customFormat="1" ht="44.1" customHeight="1" x14ac:dyDescent="0.15">
      <c r="A44" s="369"/>
      <c r="B44" s="361"/>
      <c r="C44" s="358"/>
      <c r="D44" s="361"/>
      <c r="E44" s="346" t="s">
        <v>9</v>
      </c>
      <c r="F44" s="347" t="s">
        <v>2748</v>
      </c>
      <c r="G44" s="203" t="s">
        <v>2749</v>
      </c>
      <c r="H44" s="210"/>
      <c r="I44" s="210"/>
      <c r="J44" s="203" t="s">
        <v>2750</v>
      </c>
      <c r="K44" s="310" t="s">
        <v>85</v>
      </c>
      <c r="L44" s="309"/>
      <c r="M44" s="373"/>
    </row>
    <row r="45" spans="1:13" s="3" customFormat="1" ht="44.1" customHeight="1" x14ac:dyDescent="0.15">
      <c r="A45" s="369"/>
      <c r="B45" s="361"/>
      <c r="C45" s="371"/>
      <c r="D45" s="348"/>
      <c r="E45" s="355"/>
      <c r="F45" s="348"/>
      <c r="G45" s="203" t="s">
        <v>2751</v>
      </c>
      <c r="H45" s="210"/>
      <c r="I45" s="208"/>
      <c r="J45" s="203" t="s">
        <v>2752</v>
      </c>
      <c r="K45" s="356"/>
      <c r="L45" s="356"/>
      <c r="M45" s="200"/>
    </row>
    <row r="46" spans="1:13" s="3" customFormat="1" ht="56.1" customHeight="1" x14ac:dyDescent="0.15">
      <c r="A46" s="369"/>
      <c r="B46" s="361"/>
      <c r="C46" s="352">
        <v>9</v>
      </c>
      <c r="D46" s="347" t="s">
        <v>2753</v>
      </c>
      <c r="E46" s="346" t="s">
        <v>6</v>
      </c>
      <c r="F46" s="347" t="s">
        <v>2757</v>
      </c>
      <c r="G46" s="203" t="s">
        <v>95</v>
      </c>
      <c r="H46" s="210"/>
      <c r="I46" s="192" t="s">
        <v>2753</v>
      </c>
      <c r="J46" s="203" t="s">
        <v>95</v>
      </c>
      <c r="K46" s="310" t="s">
        <v>2746</v>
      </c>
      <c r="L46" s="192" t="s">
        <v>17</v>
      </c>
      <c r="M46" s="172" t="s">
        <v>16</v>
      </c>
    </row>
    <row r="47" spans="1:13" s="3" customFormat="1" ht="44.1" customHeight="1" x14ac:dyDescent="0.15">
      <c r="A47" s="369"/>
      <c r="B47" s="361"/>
      <c r="C47" s="358"/>
      <c r="D47" s="361"/>
      <c r="E47" s="368"/>
      <c r="F47" s="361"/>
      <c r="G47" s="203" t="s">
        <v>6732</v>
      </c>
      <c r="H47" s="210"/>
      <c r="I47" s="210"/>
      <c r="J47" s="203" t="s">
        <v>9611</v>
      </c>
      <c r="K47" s="309"/>
      <c r="L47" s="309"/>
      <c r="M47" s="373"/>
    </row>
    <row r="48" spans="1:13" s="3" customFormat="1" ht="32.1" customHeight="1" x14ac:dyDescent="0.15">
      <c r="A48" s="369"/>
      <c r="B48" s="361"/>
      <c r="C48" s="358"/>
      <c r="D48" s="361"/>
      <c r="E48" s="355"/>
      <c r="F48" s="348"/>
      <c r="G48" s="203" t="s">
        <v>8409</v>
      </c>
      <c r="H48" s="210"/>
      <c r="I48" s="210"/>
      <c r="J48" s="203" t="s">
        <v>8409</v>
      </c>
      <c r="K48" s="356"/>
      <c r="L48" s="309"/>
      <c r="M48" s="373"/>
    </row>
    <row r="49" spans="1:13" s="3" customFormat="1" ht="44.1" customHeight="1" x14ac:dyDescent="0.15">
      <c r="A49" s="374"/>
      <c r="B49" s="348"/>
      <c r="C49" s="371"/>
      <c r="D49" s="348"/>
      <c r="E49" s="350" t="s">
        <v>7</v>
      </c>
      <c r="F49" s="216" t="s">
        <v>2758</v>
      </c>
      <c r="G49" s="203" t="s">
        <v>2759</v>
      </c>
      <c r="H49" s="208"/>
      <c r="I49" s="208"/>
      <c r="J49" s="203" t="s">
        <v>2760</v>
      </c>
      <c r="K49" s="354" t="s">
        <v>85</v>
      </c>
      <c r="L49" s="356"/>
      <c r="M49" s="200"/>
    </row>
    <row r="50" spans="1:13" ht="32.1" customHeight="1" x14ac:dyDescent="0.15">
      <c r="A50" s="630">
        <v>51</v>
      </c>
      <c r="B50" s="216" t="s">
        <v>398</v>
      </c>
      <c r="C50" s="363">
        <v>4</v>
      </c>
      <c r="D50" s="216" t="s">
        <v>399</v>
      </c>
      <c r="E50" s="350" t="s">
        <v>7</v>
      </c>
      <c r="F50" s="216" t="s">
        <v>3928</v>
      </c>
      <c r="G50" s="203" t="s">
        <v>3929</v>
      </c>
      <c r="H50" s="203" t="s">
        <v>398</v>
      </c>
      <c r="I50" s="203" t="s">
        <v>399</v>
      </c>
      <c r="J50" s="203" t="s">
        <v>3929</v>
      </c>
      <c r="K50" s="354" t="s">
        <v>379</v>
      </c>
      <c r="L50" s="203" t="s">
        <v>17</v>
      </c>
      <c r="M50" s="188" t="s">
        <v>16</v>
      </c>
    </row>
    <row r="51" spans="1:13" ht="92.1" customHeight="1" x14ac:dyDescent="0.15">
      <c r="A51" s="366">
        <v>52</v>
      </c>
      <c r="B51" s="353" t="s">
        <v>2761</v>
      </c>
      <c r="C51" s="363">
        <v>1</v>
      </c>
      <c r="D51" s="308" t="s">
        <v>2761</v>
      </c>
      <c r="E51" s="350" t="s">
        <v>7</v>
      </c>
      <c r="F51" s="308" t="s">
        <v>3931</v>
      </c>
      <c r="G51" s="203" t="s">
        <v>623</v>
      </c>
      <c r="H51" s="172" t="s">
        <v>2761</v>
      </c>
      <c r="I51" s="188" t="s">
        <v>2761</v>
      </c>
      <c r="J51" s="203" t="s">
        <v>9612</v>
      </c>
      <c r="K51" s="203" t="s">
        <v>318</v>
      </c>
      <c r="L51" s="203" t="s">
        <v>17</v>
      </c>
      <c r="M51" s="188" t="s">
        <v>16</v>
      </c>
    </row>
    <row r="52" spans="1:13" s="3" customFormat="1" ht="44.1" customHeight="1" x14ac:dyDescent="0.15">
      <c r="A52" s="369"/>
      <c r="B52" s="367"/>
      <c r="C52" s="352">
        <v>3</v>
      </c>
      <c r="D52" s="353" t="s">
        <v>344</v>
      </c>
      <c r="E52" s="346" t="s">
        <v>7</v>
      </c>
      <c r="F52" s="353" t="s">
        <v>3961</v>
      </c>
      <c r="G52" s="203" t="s">
        <v>343</v>
      </c>
      <c r="H52" s="373"/>
      <c r="I52" s="353" t="s">
        <v>344</v>
      </c>
      <c r="J52" s="203" t="s">
        <v>7357</v>
      </c>
      <c r="K52" s="188" t="s">
        <v>32</v>
      </c>
      <c r="L52" s="192" t="s">
        <v>17</v>
      </c>
      <c r="M52" s="172" t="s">
        <v>16</v>
      </c>
    </row>
    <row r="53" spans="1:13" s="3" customFormat="1" ht="32.1" customHeight="1" x14ac:dyDescent="0.15">
      <c r="A53" s="369"/>
      <c r="B53" s="367"/>
      <c r="C53" s="355"/>
      <c r="D53" s="359"/>
      <c r="E53" s="355"/>
      <c r="F53" s="359"/>
      <c r="G53" s="203" t="s">
        <v>3967</v>
      </c>
      <c r="H53" s="210"/>
      <c r="I53" s="208"/>
      <c r="J53" s="203" t="s">
        <v>402</v>
      </c>
      <c r="K53" s="354" t="s">
        <v>3964</v>
      </c>
      <c r="L53" s="208"/>
      <c r="M53" s="200"/>
    </row>
    <row r="54" spans="1:13" s="3" customFormat="1" ht="44.1" customHeight="1" x14ac:dyDescent="0.15">
      <c r="A54" s="369"/>
      <c r="B54" s="361"/>
      <c r="C54" s="363">
        <v>5</v>
      </c>
      <c r="D54" s="216" t="s">
        <v>3994</v>
      </c>
      <c r="E54" s="346" t="s">
        <v>5</v>
      </c>
      <c r="F54" s="216" t="s">
        <v>3995</v>
      </c>
      <c r="G54" s="203" t="s">
        <v>9613</v>
      </c>
      <c r="H54" s="210"/>
      <c r="I54" s="203" t="s">
        <v>3994</v>
      </c>
      <c r="J54" s="203" t="s">
        <v>9614</v>
      </c>
      <c r="K54" s="203" t="s">
        <v>85</v>
      </c>
      <c r="L54" s="203" t="s">
        <v>17</v>
      </c>
      <c r="M54" s="188" t="s">
        <v>16</v>
      </c>
    </row>
    <row r="55" spans="1:13" s="3" customFormat="1" ht="32.1" customHeight="1" x14ac:dyDescent="0.15">
      <c r="A55" s="374"/>
      <c r="B55" s="348"/>
      <c r="C55" s="363">
        <v>7</v>
      </c>
      <c r="D55" s="216" t="s">
        <v>404</v>
      </c>
      <c r="E55" s="350"/>
      <c r="F55" s="216" t="s">
        <v>2764</v>
      </c>
      <c r="G55" s="203" t="s">
        <v>2765</v>
      </c>
      <c r="H55" s="208"/>
      <c r="I55" s="203" t="s">
        <v>404</v>
      </c>
      <c r="J55" s="203" t="s">
        <v>6685</v>
      </c>
      <c r="K55" s="354" t="s">
        <v>83</v>
      </c>
      <c r="L55" s="203" t="s">
        <v>17</v>
      </c>
      <c r="M55" s="188" t="s">
        <v>16</v>
      </c>
    </row>
    <row r="56" spans="1:13" ht="32.1" customHeight="1" x14ac:dyDescent="0.15">
      <c r="A56" s="366">
        <v>53</v>
      </c>
      <c r="B56" s="347" t="s">
        <v>2769</v>
      </c>
      <c r="C56" s="352">
        <v>2</v>
      </c>
      <c r="D56" s="347" t="s">
        <v>2777</v>
      </c>
      <c r="E56" s="350" t="s">
        <v>5</v>
      </c>
      <c r="F56" s="216" t="s">
        <v>4034</v>
      </c>
      <c r="G56" s="203" t="s">
        <v>9615</v>
      </c>
      <c r="H56" s="192" t="s">
        <v>2769</v>
      </c>
      <c r="I56" s="192" t="s">
        <v>2777</v>
      </c>
      <c r="J56" s="203" t="s">
        <v>9616</v>
      </c>
      <c r="K56" s="354" t="s">
        <v>83</v>
      </c>
      <c r="L56" s="192" t="s">
        <v>17</v>
      </c>
      <c r="M56" s="172" t="s">
        <v>16</v>
      </c>
    </row>
    <row r="57" spans="1:13" ht="32.1" customHeight="1" x14ac:dyDescent="0.15">
      <c r="A57" s="369"/>
      <c r="B57" s="361"/>
      <c r="C57" s="371"/>
      <c r="D57" s="348"/>
      <c r="E57" s="350" t="s">
        <v>7</v>
      </c>
      <c r="F57" s="216" t="s">
        <v>2778</v>
      </c>
      <c r="G57" s="203" t="s">
        <v>2779</v>
      </c>
      <c r="H57" s="210"/>
      <c r="I57" s="210"/>
      <c r="J57" s="203" t="s">
        <v>2780</v>
      </c>
      <c r="K57" s="354" t="s">
        <v>85</v>
      </c>
      <c r="L57" s="210"/>
      <c r="M57" s="373"/>
    </row>
    <row r="58" spans="1:13" ht="32.1" customHeight="1" x14ac:dyDescent="0.15">
      <c r="A58" s="369"/>
      <c r="B58" s="361"/>
      <c r="C58" s="352">
        <v>3</v>
      </c>
      <c r="D58" s="347" t="s">
        <v>406</v>
      </c>
      <c r="E58" s="346" t="s">
        <v>5</v>
      </c>
      <c r="F58" s="347" t="s">
        <v>2781</v>
      </c>
      <c r="G58" s="203" t="s">
        <v>103</v>
      </c>
      <c r="H58" s="309"/>
      <c r="I58" s="208"/>
      <c r="J58" s="188" t="s">
        <v>9617</v>
      </c>
      <c r="K58" s="354" t="s">
        <v>85</v>
      </c>
      <c r="L58" s="208"/>
      <c r="M58" s="200"/>
    </row>
    <row r="59" spans="1:13" ht="32.1" customHeight="1" x14ac:dyDescent="0.15">
      <c r="A59" s="369"/>
      <c r="B59" s="361"/>
      <c r="C59" s="358"/>
      <c r="D59" s="361"/>
      <c r="E59" s="368"/>
      <c r="F59" s="361"/>
      <c r="G59" s="203" t="s">
        <v>319</v>
      </c>
      <c r="H59" s="210"/>
      <c r="I59" s="192" t="s">
        <v>406</v>
      </c>
      <c r="J59" s="203" t="s">
        <v>5569</v>
      </c>
      <c r="K59" s="310" t="s">
        <v>83</v>
      </c>
      <c r="L59" s="192" t="s">
        <v>17</v>
      </c>
      <c r="M59" s="172" t="s">
        <v>16</v>
      </c>
    </row>
    <row r="60" spans="1:13" ht="44.1" customHeight="1" x14ac:dyDescent="0.15">
      <c r="A60" s="369"/>
      <c r="B60" s="361"/>
      <c r="C60" s="358"/>
      <c r="D60" s="361"/>
      <c r="E60" s="368"/>
      <c r="F60" s="361"/>
      <c r="G60" s="203" t="s">
        <v>9618</v>
      </c>
      <c r="H60" s="210"/>
      <c r="I60" s="210"/>
      <c r="J60" s="203" t="s">
        <v>9619</v>
      </c>
      <c r="K60" s="309"/>
      <c r="L60" s="309"/>
      <c r="M60" s="373"/>
    </row>
    <row r="61" spans="1:13" ht="44.1" customHeight="1" x14ac:dyDescent="0.15">
      <c r="A61" s="369"/>
      <c r="B61" s="361"/>
      <c r="C61" s="358"/>
      <c r="D61" s="361"/>
      <c r="E61" s="368"/>
      <c r="F61" s="361"/>
      <c r="G61" s="203" t="s">
        <v>9620</v>
      </c>
      <c r="H61" s="210"/>
      <c r="I61" s="210"/>
      <c r="J61" s="203" t="s">
        <v>9621</v>
      </c>
      <c r="K61" s="356"/>
      <c r="L61" s="309"/>
      <c r="M61" s="373"/>
    </row>
    <row r="62" spans="1:13" s="3" customFormat="1" ht="44.1" customHeight="1" x14ac:dyDescent="0.15">
      <c r="A62" s="369"/>
      <c r="B62" s="361"/>
      <c r="C62" s="358"/>
      <c r="D62" s="361"/>
      <c r="E62" s="368"/>
      <c r="F62" s="361"/>
      <c r="G62" s="203" t="s">
        <v>2782</v>
      </c>
      <c r="H62" s="210"/>
      <c r="I62" s="210"/>
      <c r="J62" s="203" t="s">
        <v>2782</v>
      </c>
      <c r="K62" s="310" t="s">
        <v>2784</v>
      </c>
      <c r="L62" s="309"/>
      <c r="M62" s="373"/>
    </row>
    <row r="63" spans="1:13" s="3" customFormat="1" ht="32.1" customHeight="1" x14ac:dyDescent="0.15">
      <c r="A63" s="369"/>
      <c r="B63" s="361"/>
      <c r="C63" s="358"/>
      <c r="D63" s="361"/>
      <c r="E63" s="355"/>
      <c r="F63" s="348"/>
      <c r="G63" s="203" t="s">
        <v>2785</v>
      </c>
      <c r="H63" s="210"/>
      <c r="I63" s="210"/>
      <c r="J63" s="203" t="s">
        <v>2785</v>
      </c>
      <c r="K63" s="356"/>
      <c r="L63" s="309"/>
      <c r="M63" s="373"/>
    </row>
    <row r="64" spans="1:13" s="3" customFormat="1" ht="32.1" customHeight="1" x14ac:dyDescent="0.15">
      <c r="A64" s="369"/>
      <c r="B64" s="361"/>
      <c r="C64" s="358"/>
      <c r="D64" s="361"/>
      <c r="E64" s="346" t="s">
        <v>8</v>
      </c>
      <c r="F64" s="347" t="s">
        <v>2787</v>
      </c>
      <c r="G64" s="203" t="s">
        <v>2788</v>
      </c>
      <c r="H64" s="210"/>
      <c r="I64" s="210"/>
      <c r="J64" s="203" t="s">
        <v>2789</v>
      </c>
      <c r="K64" s="354" t="s">
        <v>85</v>
      </c>
      <c r="L64" s="309"/>
      <c r="M64" s="373"/>
    </row>
    <row r="65" spans="1:13" s="3" customFormat="1" ht="32.1" customHeight="1" x14ac:dyDescent="0.15">
      <c r="A65" s="369"/>
      <c r="B65" s="361"/>
      <c r="C65" s="358"/>
      <c r="D65" s="361"/>
      <c r="E65" s="355"/>
      <c r="F65" s="348"/>
      <c r="G65" s="203" t="s">
        <v>2790</v>
      </c>
      <c r="H65" s="210"/>
      <c r="I65" s="210"/>
      <c r="J65" s="203" t="s">
        <v>2790</v>
      </c>
      <c r="K65" s="354" t="s">
        <v>83</v>
      </c>
      <c r="L65" s="309"/>
      <c r="M65" s="373"/>
    </row>
    <row r="66" spans="1:13" s="3" customFormat="1" ht="32.1" customHeight="1" x14ac:dyDescent="0.15">
      <c r="A66" s="369"/>
      <c r="B66" s="361"/>
      <c r="C66" s="358"/>
      <c r="D66" s="361"/>
      <c r="E66" s="346" t="s">
        <v>9</v>
      </c>
      <c r="F66" s="347" t="s">
        <v>2792</v>
      </c>
      <c r="G66" s="203" t="s">
        <v>4098</v>
      </c>
      <c r="H66" s="210"/>
      <c r="I66" s="210"/>
      <c r="J66" s="203" t="s">
        <v>5113</v>
      </c>
      <c r="K66" s="310" t="s">
        <v>85</v>
      </c>
      <c r="L66" s="309"/>
      <c r="M66" s="373"/>
    </row>
    <row r="67" spans="1:13" s="3" customFormat="1" ht="32.1" customHeight="1" x14ac:dyDescent="0.15">
      <c r="A67" s="369"/>
      <c r="B67" s="361"/>
      <c r="C67" s="358"/>
      <c r="D67" s="361"/>
      <c r="E67" s="368"/>
      <c r="F67" s="361"/>
      <c r="G67" s="203" t="s">
        <v>5114</v>
      </c>
      <c r="H67" s="210"/>
      <c r="I67" s="210"/>
      <c r="J67" s="203" t="s">
        <v>5115</v>
      </c>
      <c r="K67" s="309"/>
      <c r="L67" s="309"/>
      <c r="M67" s="373"/>
    </row>
    <row r="68" spans="1:13" s="3" customFormat="1" ht="32.1" customHeight="1" x14ac:dyDescent="0.15">
      <c r="A68" s="369"/>
      <c r="B68" s="361"/>
      <c r="C68" s="358"/>
      <c r="D68" s="361"/>
      <c r="E68" s="368"/>
      <c r="F68" s="361"/>
      <c r="G68" s="203" t="s">
        <v>5105</v>
      </c>
      <c r="H68" s="210"/>
      <c r="I68" s="210"/>
      <c r="J68" s="203" t="s">
        <v>5106</v>
      </c>
      <c r="K68" s="309"/>
      <c r="L68" s="309"/>
      <c r="M68" s="373"/>
    </row>
    <row r="69" spans="1:13" s="3" customFormat="1" ht="32.1" customHeight="1" x14ac:dyDescent="0.15">
      <c r="A69" s="369"/>
      <c r="B69" s="361"/>
      <c r="C69" s="358"/>
      <c r="D69" s="361"/>
      <c r="E69" s="355"/>
      <c r="F69" s="348"/>
      <c r="G69" s="203" t="s">
        <v>8500</v>
      </c>
      <c r="H69" s="210"/>
      <c r="I69" s="210"/>
      <c r="J69" s="203" t="s">
        <v>9622</v>
      </c>
      <c r="K69" s="356"/>
      <c r="L69" s="309"/>
      <c r="M69" s="373"/>
    </row>
    <row r="70" spans="1:13" s="3" customFormat="1" ht="44.1" customHeight="1" x14ac:dyDescent="0.15">
      <c r="A70" s="369"/>
      <c r="B70" s="361"/>
      <c r="C70" s="358"/>
      <c r="D70" s="361"/>
      <c r="E70" s="346" t="s">
        <v>11</v>
      </c>
      <c r="F70" s="347" t="s">
        <v>2801</v>
      </c>
      <c r="G70" s="203" t="s">
        <v>9623</v>
      </c>
      <c r="H70" s="210"/>
      <c r="I70" s="210"/>
      <c r="J70" s="203" t="s">
        <v>9624</v>
      </c>
      <c r="K70" s="310" t="s">
        <v>85</v>
      </c>
      <c r="L70" s="309"/>
      <c r="M70" s="373"/>
    </row>
    <row r="71" spans="1:13" s="3" customFormat="1" ht="32.1" customHeight="1" x14ac:dyDescent="0.15">
      <c r="A71" s="369"/>
      <c r="B71" s="361"/>
      <c r="C71" s="358"/>
      <c r="D71" s="361"/>
      <c r="E71" s="368"/>
      <c r="F71" s="361"/>
      <c r="G71" s="203" t="s">
        <v>9625</v>
      </c>
      <c r="H71" s="210"/>
      <c r="I71" s="210"/>
      <c r="J71" s="203" t="s">
        <v>9626</v>
      </c>
      <c r="K71" s="309"/>
      <c r="L71" s="309"/>
      <c r="M71" s="373"/>
    </row>
    <row r="72" spans="1:13" s="3" customFormat="1" ht="32.1" customHeight="1" x14ac:dyDescent="0.15">
      <c r="A72" s="369"/>
      <c r="B72" s="361"/>
      <c r="C72" s="358"/>
      <c r="D72" s="361"/>
      <c r="E72" s="368"/>
      <c r="F72" s="361"/>
      <c r="G72" s="203" t="s">
        <v>2803</v>
      </c>
      <c r="H72" s="210"/>
      <c r="I72" s="210"/>
      <c r="J72" s="203" t="s">
        <v>2803</v>
      </c>
      <c r="K72" s="356"/>
      <c r="L72" s="309"/>
      <c r="M72" s="373"/>
    </row>
    <row r="73" spans="1:13" ht="56.1" customHeight="1" x14ac:dyDescent="0.15">
      <c r="A73" s="369"/>
      <c r="B73" s="361"/>
      <c r="C73" s="358"/>
      <c r="D73" s="361"/>
      <c r="E73" s="355"/>
      <c r="F73" s="348"/>
      <c r="G73" s="203" t="s">
        <v>2807</v>
      </c>
      <c r="H73" s="210"/>
      <c r="I73" s="210"/>
      <c r="J73" s="203" t="s">
        <v>2808</v>
      </c>
      <c r="K73" s="354" t="s">
        <v>2809</v>
      </c>
      <c r="L73" s="309"/>
      <c r="M73" s="373"/>
    </row>
    <row r="74" spans="1:13" s="3" customFormat="1" ht="32.1" customHeight="1" x14ac:dyDescent="0.15">
      <c r="A74" s="369"/>
      <c r="B74" s="361"/>
      <c r="C74" s="358"/>
      <c r="D74" s="361"/>
      <c r="E74" s="346" t="s">
        <v>13</v>
      </c>
      <c r="F74" s="347" t="s">
        <v>2821</v>
      </c>
      <c r="G74" s="203" t="s">
        <v>2833</v>
      </c>
      <c r="H74" s="210"/>
      <c r="I74" s="210"/>
      <c r="J74" s="203" t="s">
        <v>9627</v>
      </c>
      <c r="K74" s="354" t="s">
        <v>85</v>
      </c>
      <c r="L74" s="309"/>
      <c r="M74" s="373"/>
    </row>
    <row r="75" spans="1:13" ht="32.1" customHeight="1" x14ac:dyDescent="0.15">
      <c r="A75" s="369"/>
      <c r="B75" s="361"/>
      <c r="C75" s="358"/>
      <c r="D75" s="361"/>
      <c r="E75" s="355"/>
      <c r="F75" s="348"/>
      <c r="G75" s="203" t="s">
        <v>2841</v>
      </c>
      <c r="H75" s="210"/>
      <c r="I75" s="210"/>
      <c r="J75" s="203" t="s">
        <v>5124</v>
      </c>
      <c r="K75" s="354" t="s">
        <v>379</v>
      </c>
      <c r="L75" s="309"/>
      <c r="M75" s="373"/>
    </row>
    <row r="76" spans="1:13" s="3" customFormat="1" ht="44.1" customHeight="1" x14ac:dyDescent="0.15">
      <c r="A76" s="369"/>
      <c r="B76" s="361"/>
      <c r="C76" s="358"/>
      <c r="D76" s="361"/>
      <c r="E76" s="346" t="s">
        <v>24</v>
      </c>
      <c r="F76" s="347" t="s">
        <v>104</v>
      </c>
      <c r="G76" s="203" t="s">
        <v>2845</v>
      </c>
      <c r="H76" s="210"/>
      <c r="I76" s="210"/>
      <c r="J76" s="203" t="s">
        <v>9628</v>
      </c>
      <c r="K76" s="310" t="s">
        <v>85</v>
      </c>
      <c r="L76" s="309"/>
      <c r="M76" s="373"/>
    </row>
    <row r="77" spans="1:13" s="3" customFormat="1" ht="32.1" customHeight="1" x14ac:dyDescent="0.15">
      <c r="A77" s="369"/>
      <c r="B77" s="361"/>
      <c r="C77" s="358"/>
      <c r="D77" s="361"/>
      <c r="E77" s="355"/>
      <c r="F77" s="348"/>
      <c r="G77" s="203" t="s">
        <v>8537</v>
      </c>
      <c r="H77" s="210"/>
      <c r="I77" s="210"/>
      <c r="J77" s="203" t="s">
        <v>8537</v>
      </c>
      <c r="K77" s="309"/>
      <c r="L77" s="309"/>
      <c r="M77" s="373"/>
    </row>
    <row r="78" spans="1:13" s="3" customFormat="1" ht="32.1" customHeight="1" x14ac:dyDescent="0.15">
      <c r="A78" s="369"/>
      <c r="B78" s="361"/>
      <c r="C78" s="371"/>
      <c r="D78" s="348"/>
      <c r="E78" s="350" t="s">
        <v>25</v>
      </c>
      <c r="F78" s="216" t="s">
        <v>105</v>
      </c>
      <c r="G78" s="203" t="s">
        <v>9629</v>
      </c>
      <c r="H78" s="210"/>
      <c r="I78" s="208"/>
      <c r="J78" s="203" t="s">
        <v>9630</v>
      </c>
      <c r="K78" s="356"/>
      <c r="L78" s="356"/>
      <c r="M78" s="200"/>
    </row>
    <row r="79" spans="1:13" s="3" customFormat="1" ht="44.1" customHeight="1" x14ac:dyDescent="0.15">
      <c r="A79" s="374"/>
      <c r="B79" s="348"/>
      <c r="C79" s="363">
        <v>4</v>
      </c>
      <c r="D79" s="216" t="s">
        <v>410</v>
      </c>
      <c r="E79" s="350" t="s">
        <v>6</v>
      </c>
      <c r="F79" s="216" t="s">
        <v>2851</v>
      </c>
      <c r="G79" s="203" t="s">
        <v>2852</v>
      </c>
      <c r="H79" s="208"/>
      <c r="I79" s="203" t="s">
        <v>410</v>
      </c>
      <c r="J79" s="203" t="s">
        <v>520</v>
      </c>
      <c r="K79" s="203" t="s">
        <v>85</v>
      </c>
      <c r="L79" s="203" t="s">
        <v>17</v>
      </c>
      <c r="M79" s="188" t="s">
        <v>16</v>
      </c>
    </row>
    <row r="80" spans="1:13" s="3" customFormat="1" ht="32.1" customHeight="1" x14ac:dyDescent="0.15">
      <c r="A80" s="366">
        <v>54</v>
      </c>
      <c r="B80" s="347" t="s">
        <v>411</v>
      </c>
      <c r="C80" s="352">
        <v>1</v>
      </c>
      <c r="D80" s="347" t="s">
        <v>412</v>
      </c>
      <c r="E80" s="350" t="s">
        <v>5</v>
      </c>
      <c r="F80" s="216" t="s">
        <v>2853</v>
      </c>
      <c r="G80" s="203" t="s">
        <v>106</v>
      </c>
      <c r="H80" s="192" t="s">
        <v>411</v>
      </c>
      <c r="I80" s="192" t="s">
        <v>412</v>
      </c>
      <c r="J80" s="192" t="s">
        <v>9631</v>
      </c>
      <c r="K80" s="192" t="s">
        <v>85</v>
      </c>
      <c r="L80" s="192" t="s">
        <v>17</v>
      </c>
      <c r="M80" s="172" t="s">
        <v>16</v>
      </c>
    </row>
    <row r="81" spans="1:13" s="3" customFormat="1" ht="32.1" customHeight="1" x14ac:dyDescent="0.15">
      <c r="A81" s="369"/>
      <c r="B81" s="361"/>
      <c r="C81" s="358"/>
      <c r="D81" s="361"/>
      <c r="E81" s="350" t="s">
        <v>7</v>
      </c>
      <c r="F81" s="216" t="s">
        <v>2857</v>
      </c>
      <c r="G81" s="203" t="s">
        <v>107</v>
      </c>
      <c r="H81" s="210"/>
      <c r="I81" s="210"/>
      <c r="J81" s="203" t="s">
        <v>9632</v>
      </c>
      <c r="K81" s="208"/>
      <c r="L81" s="210"/>
      <c r="M81" s="373"/>
    </row>
    <row r="82" spans="1:13" s="3" customFormat="1" ht="32.1" customHeight="1" x14ac:dyDescent="0.15">
      <c r="A82" s="369"/>
      <c r="B82" s="361"/>
      <c r="C82" s="358"/>
      <c r="D82" s="361"/>
      <c r="E82" s="346" t="s">
        <v>8</v>
      </c>
      <c r="F82" s="347" t="s">
        <v>2860</v>
      </c>
      <c r="G82" s="203" t="s">
        <v>108</v>
      </c>
      <c r="H82" s="210"/>
      <c r="I82" s="210"/>
      <c r="J82" s="203" t="s">
        <v>2861</v>
      </c>
      <c r="K82" s="310" t="s">
        <v>83</v>
      </c>
      <c r="L82" s="309"/>
      <c r="M82" s="373"/>
    </row>
    <row r="83" spans="1:13" s="3" customFormat="1" ht="44.1" customHeight="1" x14ac:dyDescent="0.15">
      <c r="A83" s="369"/>
      <c r="B83" s="361"/>
      <c r="C83" s="358"/>
      <c r="D83" s="361"/>
      <c r="E83" s="368"/>
      <c r="F83" s="361"/>
      <c r="G83" s="203" t="s">
        <v>9633</v>
      </c>
      <c r="H83" s="210"/>
      <c r="I83" s="210"/>
      <c r="J83" s="203" t="s">
        <v>9634</v>
      </c>
      <c r="K83" s="309"/>
      <c r="L83" s="309"/>
      <c r="M83" s="373"/>
    </row>
    <row r="84" spans="1:13" s="3" customFormat="1" ht="32.1" customHeight="1" x14ac:dyDescent="0.15">
      <c r="A84" s="369"/>
      <c r="B84" s="361"/>
      <c r="C84" s="358"/>
      <c r="D84" s="361"/>
      <c r="E84" s="355"/>
      <c r="F84" s="348"/>
      <c r="G84" s="203" t="s">
        <v>9183</v>
      </c>
      <c r="H84" s="210"/>
      <c r="I84" s="210"/>
      <c r="J84" s="203" t="s">
        <v>6704</v>
      </c>
      <c r="K84" s="356"/>
      <c r="L84" s="309"/>
      <c r="M84" s="373"/>
    </row>
    <row r="85" spans="1:13" s="3" customFormat="1" ht="32.1" customHeight="1" x14ac:dyDescent="0.15">
      <c r="A85" s="369"/>
      <c r="B85" s="361"/>
      <c r="C85" s="358"/>
      <c r="D85" s="361"/>
      <c r="E85" s="350" t="s">
        <v>12</v>
      </c>
      <c r="F85" s="216" t="s">
        <v>2864</v>
      </c>
      <c r="G85" s="203" t="s">
        <v>111</v>
      </c>
      <c r="H85" s="210"/>
      <c r="I85" s="210"/>
      <c r="J85" s="203" t="s">
        <v>9635</v>
      </c>
      <c r="K85" s="203" t="s">
        <v>85</v>
      </c>
      <c r="L85" s="210"/>
      <c r="M85" s="373"/>
    </row>
    <row r="86" spans="1:13" ht="44.1" customHeight="1" x14ac:dyDescent="0.15">
      <c r="A86" s="369"/>
      <c r="B86" s="361"/>
      <c r="C86" s="358"/>
      <c r="D86" s="361"/>
      <c r="E86" s="350" t="s">
        <v>24</v>
      </c>
      <c r="F86" s="216" t="s">
        <v>26</v>
      </c>
      <c r="G86" s="203" t="s">
        <v>2871</v>
      </c>
      <c r="H86" s="210"/>
      <c r="I86" s="210"/>
      <c r="J86" s="203" t="s">
        <v>416</v>
      </c>
      <c r="K86" s="311" t="s">
        <v>2840</v>
      </c>
      <c r="L86" s="309"/>
      <c r="M86" s="373"/>
    </row>
    <row r="87" spans="1:13" ht="32.1" customHeight="1" x14ac:dyDescent="0.15">
      <c r="A87" s="369"/>
      <c r="B87" s="361"/>
      <c r="C87" s="371"/>
      <c r="D87" s="348"/>
      <c r="E87" s="350" t="s">
        <v>25</v>
      </c>
      <c r="F87" s="216" t="s">
        <v>2874</v>
      </c>
      <c r="G87" s="203" t="s">
        <v>2875</v>
      </c>
      <c r="H87" s="210"/>
      <c r="I87" s="208"/>
      <c r="J87" s="203" t="s">
        <v>9636</v>
      </c>
      <c r="K87" s="354" t="s">
        <v>85</v>
      </c>
      <c r="L87" s="356"/>
      <c r="M87" s="200"/>
    </row>
    <row r="88" spans="1:13" ht="44.1" customHeight="1" x14ac:dyDescent="0.15">
      <c r="A88" s="369"/>
      <c r="B88" s="361"/>
      <c r="C88" s="352">
        <v>2</v>
      </c>
      <c r="D88" s="347" t="s">
        <v>418</v>
      </c>
      <c r="E88" s="346" t="s">
        <v>5</v>
      </c>
      <c r="F88" s="347" t="s">
        <v>2876</v>
      </c>
      <c r="G88" s="203" t="s">
        <v>9637</v>
      </c>
      <c r="H88" s="210"/>
      <c r="I88" s="192" t="s">
        <v>418</v>
      </c>
      <c r="J88" s="203" t="s">
        <v>9638</v>
      </c>
      <c r="K88" s="310" t="s">
        <v>85</v>
      </c>
      <c r="L88" s="192" t="s">
        <v>17</v>
      </c>
      <c r="M88" s="172" t="s">
        <v>16</v>
      </c>
    </row>
    <row r="89" spans="1:13" ht="32.1" customHeight="1" x14ac:dyDescent="0.15">
      <c r="A89" s="369"/>
      <c r="B89" s="361"/>
      <c r="C89" s="358"/>
      <c r="D89" s="361"/>
      <c r="E89" s="355"/>
      <c r="F89" s="348"/>
      <c r="G89" s="203" t="s">
        <v>9639</v>
      </c>
      <c r="H89" s="210"/>
      <c r="I89" s="210"/>
      <c r="J89" s="203" t="s">
        <v>9640</v>
      </c>
      <c r="K89" s="309"/>
      <c r="L89" s="210"/>
      <c r="M89" s="373"/>
    </row>
    <row r="90" spans="1:13" s="3" customFormat="1" ht="32.1" customHeight="1" x14ac:dyDescent="0.15">
      <c r="A90" s="369"/>
      <c r="B90" s="361"/>
      <c r="C90" s="358"/>
      <c r="D90" s="361"/>
      <c r="E90" s="350" t="s">
        <v>6</v>
      </c>
      <c r="F90" s="216" t="s">
        <v>2877</v>
      </c>
      <c r="G90" s="203" t="s">
        <v>2878</v>
      </c>
      <c r="H90" s="210"/>
      <c r="I90" s="210"/>
      <c r="J90" s="203" t="s">
        <v>9641</v>
      </c>
      <c r="K90" s="309"/>
      <c r="L90" s="309"/>
      <c r="M90" s="373"/>
    </row>
    <row r="91" spans="1:13" s="3" customFormat="1" ht="44.1" customHeight="1" x14ac:dyDescent="0.15">
      <c r="A91" s="369"/>
      <c r="B91" s="361"/>
      <c r="C91" s="358"/>
      <c r="D91" s="361"/>
      <c r="E91" s="346" t="s">
        <v>7</v>
      </c>
      <c r="F91" s="347" t="s">
        <v>2880</v>
      </c>
      <c r="G91" s="203" t="s">
        <v>116</v>
      </c>
      <c r="H91" s="210"/>
      <c r="I91" s="210"/>
      <c r="J91" s="203" t="s">
        <v>9642</v>
      </c>
      <c r="K91" s="356"/>
      <c r="L91" s="309"/>
      <c r="M91" s="373"/>
    </row>
    <row r="92" spans="1:13" s="3" customFormat="1" ht="44.1" customHeight="1" x14ac:dyDescent="0.15">
      <c r="A92" s="369"/>
      <c r="B92" s="361"/>
      <c r="C92" s="358"/>
      <c r="D92" s="361"/>
      <c r="E92" s="355"/>
      <c r="F92" s="348"/>
      <c r="G92" s="203" t="s">
        <v>2858</v>
      </c>
      <c r="H92" s="210"/>
      <c r="I92" s="210"/>
      <c r="J92" s="203" t="s">
        <v>2858</v>
      </c>
      <c r="K92" s="203" t="s">
        <v>2840</v>
      </c>
      <c r="L92" s="210"/>
      <c r="M92" s="373"/>
    </row>
    <row r="93" spans="1:13" s="3" customFormat="1" ht="32.1" customHeight="1" x14ac:dyDescent="0.15">
      <c r="A93" s="369"/>
      <c r="B93" s="361"/>
      <c r="C93" s="358"/>
      <c r="D93" s="361"/>
      <c r="E93" s="350" t="s">
        <v>8</v>
      </c>
      <c r="F93" s="216" t="s">
        <v>2881</v>
      </c>
      <c r="G93" s="203" t="s">
        <v>117</v>
      </c>
      <c r="H93" s="210"/>
      <c r="I93" s="210"/>
      <c r="J93" s="203" t="s">
        <v>9643</v>
      </c>
      <c r="K93" s="192" t="s">
        <v>85</v>
      </c>
      <c r="L93" s="210"/>
      <c r="M93" s="373"/>
    </row>
    <row r="94" spans="1:13" s="3" customFormat="1" ht="44.1" customHeight="1" x14ac:dyDescent="0.15">
      <c r="A94" s="369"/>
      <c r="B94" s="361"/>
      <c r="C94" s="358"/>
      <c r="D94" s="361"/>
      <c r="E94" s="350" t="s">
        <v>12</v>
      </c>
      <c r="F94" s="216" t="s">
        <v>2885</v>
      </c>
      <c r="G94" s="203" t="s">
        <v>120</v>
      </c>
      <c r="H94" s="210"/>
      <c r="I94" s="210"/>
      <c r="J94" s="203" t="s">
        <v>9644</v>
      </c>
      <c r="K94" s="309"/>
      <c r="L94" s="309"/>
      <c r="M94" s="373"/>
    </row>
    <row r="95" spans="1:13" s="3" customFormat="1" ht="44.1" customHeight="1" x14ac:dyDescent="0.15">
      <c r="A95" s="369"/>
      <c r="B95" s="361"/>
      <c r="C95" s="358"/>
      <c r="D95" s="361"/>
      <c r="E95" s="346" t="s">
        <v>13</v>
      </c>
      <c r="F95" s="347" t="s">
        <v>2886</v>
      </c>
      <c r="G95" s="203" t="s">
        <v>2890</v>
      </c>
      <c r="H95" s="210"/>
      <c r="I95" s="210"/>
      <c r="J95" s="192" t="s">
        <v>9645</v>
      </c>
      <c r="K95" s="309"/>
      <c r="L95" s="309"/>
      <c r="M95" s="373"/>
    </row>
    <row r="96" spans="1:13" s="3" customFormat="1" ht="32.1" customHeight="1" x14ac:dyDescent="0.15">
      <c r="A96" s="369"/>
      <c r="B96" s="361"/>
      <c r="C96" s="358"/>
      <c r="D96" s="361"/>
      <c r="E96" s="368"/>
      <c r="F96" s="361"/>
      <c r="G96" s="203" t="s">
        <v>2892</v>
      </c>
      <c r="H96" s="210"/>
      <c r="I96" s="210"/>
      <c r="J96" s="203" t="s">
        <v>2893</v>
      </c>
      <c r="K96" s="356"/>
      <c r="L96" s="309"/>
      <c r="M96" s="373"/>
    </row>
    <row r="97" spans="1:13" s="3" customFormat="1" ht="32.1" customHeight="1" x14ac:dyDescent="0.15">
      <c r="A97" s="369"/>
      <c r="B97" s="361"/>
      <c r="C97" s="358"/>
      <c r="D97" s="361"/>
      <c r="E97" s="355"/>
      <c r="F97" s="348"/>
      <c r="G97" s="203" t="s">
        <v>2894</v>
      </c>
      <c r="H97" s="210"/>
      <c r="I97" s="210"/>
      <c r="J97" s="203" t="s">
        <v>2895</v>
      </c>
      <c r="K97" s="354" t="s">
        <v>83</v>
      </c>
      <c r="L97" s="309"/>
      <c r="M97" s="373"/>
    </row>
    <row r="98" spans="1:13" s="3" customFormat="1" ht="68.099999999999994" customHeight="1" x14ac:dyDescent="0.15">
      <c r="A98" s="374"/>
      <c r="B98" s="348"/>
      <c r="C98" s="371"/>
      <c r="D98" s="348"/>
      <c r="E98" s="350" t="s">
        <v>24</v>
      </c>
      <c r="F98" s="216" t="s">
        <v>2899</v>
      </c>
      <c r="G98" s="203" t="s">
        <v>4247</v>
      </c>
      <c r="H98" s="208"/>
      <c r="I98" s="208"/>
      <c r="J98" s="203" t="s">
        <v>9646</v>
      </c>
      <c r="K98" s="311" t="s">
        <v>2840</v>
      </c>
      <c r="L98" s="356"/>
      <c r="M98" s="200"/>
    </row>
    <row r="99" spans="1:13" ht="44.1" customHeight="1" x14ac:dyDescent="0.15">
      <c r="A99" s="630">
        <v>55</v>
      </c>
      <c r="B99" s="216" t="s">
        <v>422</v>
      </c>
      <c r="C99" s="363">
        <v>1</v>
      </c>
      <c r="D99" s="216" t="s">
        <v>423</v>
      </c>
      <c r="E99" s="350" t="s">
        <v>5</v>
      </c>
      <c r="F99" s="216" t="s">
        <v>2901</v>
      </c>
      <c r="G99" s="188" t="s">
        <v>2902</v>
      </c>
      <c r="H99" s="203" t="s">
        <v>422</v>
      </c>
      <c r="I99" s="203" t="s">
        <v>423</v>
      </c>
      <c r="J99" s="188" t="s">
        <v>9647</v>
      </c>
      <c r="K99" s="203" t="s">
        <v>85</v>
      </c>
      <c r="L99" s="203" t="s">
        <v>17</v>
      </c>
      <c r="M99" s="188" t="s">
        <v>16</v>
      </c>
    </row>
    <row r="100" spans="1:13" s="3" customFormat="1" ht="32.1" customHeight="1" x14ac:dyDescent="0.15">
      <c r="A100" s="366">
        <v>56</v>
      </c>
      <c r="B100" s="347" t="s">
        <v>2903</v>
      </c>
      <c r="C100" s="363">
        <v>1</v>
      </c>
      <c r="D100" s="216" t="s">
        <v>2903</v>
      </c>
      <c r="E100" s="350" t="s">
        <v>12</v>
      </c>
      <c r="F100" s="216" t="s">
        <v>4287</v>
      </c>
      <c r="G100" s="203" t="s">
        <v>5605</v>
      </c>
      <c r="H100" s="192" t="s">
        <v>2903</v>
      </c>
      <c r="I100" s="203" t="s">
        <v>2903</v>
      </c>
      <c r="J100" s="203" t="s">
        <v>9223</v>
      </c>
      <c r="K100" s="203" t="s">
        <v>85</v>
      </c>
      <c r="L100" s="203" t="s">
        <v>17</v>
      </c>
      <c r="M100" s="188" t="s">
        <v>16</v>
      </c>
    </row>
    <row r="101" spans="1:13" s="3" customFormat="1" ht="32.1" customHeight="1" x14ac:dyDescent="0.15">
      <c r="A101" s="369"/>
      <c r="B101" s="361"/>
      <c r="C101" s="352">
        <v>4</v>
      </c>
      <c r="D101" s="347" t="s">
        <v>351</v>
      </c>
      <c r="E101" s="350" t="s">
        <v>5</v>
      </c>
      <c r="F101" s="216" t="s">
        <v>28</v>
      </c>
      <c r="G101" s="203" t="s">
        <v>9226</v>
      </c>
      <c r="H101" s="210"/>
      <c r="I101" s="192" t="s">
        <v>351</v>
      </c>
      <c r="J101" s="203" t="s">
        <v>9227</v>
      </c>
      <c r="K101" s="203" t="s">
        <v>85</v>
      </c>
      <c r="L101" s="192" t="s">
        <v>17</v>
      </c>
      <c r="M101" s="172" t="s">
        <v>16</v>
      </c>
    </row>
    <row r="102" spans="1:13" s="3" customFormat="1" ht="80.099999999999994" customHeight="1" x14ac:dyDescent="0.15">
      <c r="A102" s="374"/>
      <c r="B102" s="637"/>
      <c r="C102" s="371"/>
      <c r="D102" s="348"/>
      <c r="E102" s="350" t="s">
        <v>8</v>
      </c>
      <c r="F102" s="216" t="s">
        <v>2911</v>
      </c>
      <c r="G102" s="188" t="s">
        <v>2912</v>
      </c>
      <c r="H102" s="208"/>
      <c r="I102" s="208"/>
      <c r="J102" s="188" t="s">
        <v>9648</v>
      </c>
      <c r="K102" s="311" t="s">
        <v>2913</v>
      </c>
      <c r="L102" s="208"/>
      <c r="M102" s="200"/>
    </row>
    <row r="103" spans="1:13" s="3" customFormat="1" ht="32.1" customHeight="1" x14ac:dyDescent="0.15">
      <c r="A103" s="366">
        <v>57</v>
      </c>
      <c r="B103" s="347" t="s">
        <v>424</v>
      </c>
      <c r="C103" s="352">
        <v>1</v>
      </c>
      <c r="D103" s="347" t="s">
        <v>425</v>
      </c>
      <c r="E103" s="350" t="s">
        <v>5</v>
      </c>
      <c r="F103" s="216" t="s">
        <v>2914</v>
      </c>
      <c r="G103" s="188" t="s">
        <v>2915</v>
      </c>
      <c r="H103" s="192" t="s">
        <v>424</v>
      </c>
      <c r="I103" s="192" t="s">
        <v>425</v>
      </c>
      <c r="J103" s="188" t="s">
        <v>9649</v>
      </c>
      <c r="K103" s="192" t="s">
        <v>85</v>
      </c>
      <c r="L103" s="192" t="s">
        <v>17</v>
      </c>
      <c r="M103" s="172" t="s">
        <v>16</v>
      </c>
    </row>
    <row r="104" spans="1:13" s="3" customFormat="1" ht="32.1" customHeight="1" x14ac:dyDescent="0.15">
      <c r="A104" s="369"/>
      <c r="B104" s="361"/>
      <c r="C104" s="358"/>
      <c r="D104" s="361"/>
      <c r="E104" s="346" t="s">
        <v>6</v>
      </c>
      <c r="F104" s="347" t="s">
        <v>2917</v>
      </c>
      <c r="G104" s="188" t="s">
        <v>2920</v>
      </c>
      <c r="H104" s="373"/>
      <c r="I104" s="373"/>
      <c r="J104" s="188" t="s">
        <v>9650</v>
      </c>
      <c r="K104" s="210"/>
      <c r="L104" s="210"/>
      <c r="M104" s="373"/>
    </row>
    <row r="105" spans="1:13" s="3" customFormat="1" ht="32.1" customHeight="1" x14ac:dyDescent="0.15">
      <c r="A105" s="374"/>
      <c r="B105" s="348"/>
      <c r="C105" s="371"/>
      <c r="D105" s="348"/>
      <c r="E105" s="368"/>
      <c r="F105" s="348"/>
      <c r="G105" s="188" t="s">
        <v>2922</v>
      </c>
      <c r="H105" s="200"/>
      <c r="I105" s="200"/>
      <c r="J105" s="188" t="s">
        <v>354</v>
      </c>
      <c r="K105" s="208"/>
      <c r="L105" s="208"/>
      <c r="M105" s="200"/>
    </row>
    <row r="106" spans="1:13" s="4" customFormat="1" ht="44.1" customHeight="1" x14ac:dyDescent="0.15">
      <c r="A106" s="219">
        <v>59</v>
      </c>
      <c r="B106" s="221" t="s">
        <v>426</v>
      </c>
      <c r="C106" s="301">
        <v>1</v>
      </c>
      <c r="D106" s="239" t="s">
        <v>355</v>
      </c>
      <c r="E106" s="238"/>
      <c r="F106" s="239" t="s">
        <v>4342</v>
      </c>
      <c r="G106" s="225" t="s">
        <v>4343</v>
      </c>
      <c r="H106" s="224" t="s">
        <v>426</v>
      </c>
      <c r="I106" s="225" t="s">
        <v>355</v>
      </c>
      <c r="J106" s="225" t="s">
        <v>9651</v>
      </c>
      <c r="K106" s="225" t="s">
        <v>85</v>
      </c>
      <c r="L106" s="224" t="s">
        <v>17</v>
      </c>
      <c r="M106" s="273" t="s">
        <v>16</v>
      </c>
    </row>
    <row r="107" spans="1:13" s="4" customFormat="1" ht="56.1" customHeight="1" x14ac:dyDescent="0.15">
      <c r="A107" s="227"/>
      <c r="B107" s="223"/>
      <c r="C107" s="220">
        <v>3</v>
      </c>
      <c r="D107" s="221" t="s">
        <v>427</v>
      </c>
      <c r="E107" s="238" t="s">
        <v>9</v>
      </c>
      <c r="F107" s="239" t="s">
        <v>2940</v>
      </c>
      <c r="G107" s="225" t="s">
        <v>2941</v>
      </c>
      <c r="H107" s="229"/>
      <c r="I107" s="224" t="s">
        <v>427</v>
      </c>
      <c r="J107" s="225" t="s">
        <v>544</v>
      </c>
      <c r="K107" s="275" t="s">
        <v>85</v>
      </c>
      <c r="L107" s="235"/>
      <c r="M107" s="274"/>
    </row>
    <row r="108" spans="1:13" s="4" customFormat="1" ht="80.099999999999994" customHeight="1" x14ac:dyDescent="0.15">
      <c r="A108" s="227"/>
      <c r="B108" s="223"/>
      <c r="C108" s="228"/>
      <c r="D108" s="223"/>
      <c r="E108" s="346" t="s">
        <v>11</v>
      </c>
      <c r="F108" s="347" t="s">
        <v>2942</v>
      </c>
      <c r="G108" s="203" t="s">
        <v>228</v>
      </c>
      <c r="H108" s="210"/>
      <c r="I108" s="210"/>
      <c r="J108" s="203" t="s">
        <v>9652</v>
      </c>
      <c r="K108" s="605"/>
      <c r="L108" s="235"/>
      <c r="M108" s="274"/>
    </row>
    <row r="109" spans="1:13" s="4" customFormat="1" ht="32.1" customHeight="1" x14ac:dyDescent="0.15">
      <c r="A109" s="297"/>
      <c r="B109" s="232"/>
      <c r="C109" s="276"/>
      <c r="D109" s="232"/>
      <c r="E109" s="355"/>
      <c r="F109" s="348"/>
      <c r="G109" s="203" t="s">
        <v>2956</v>
      </c>
      <c r="H109" s="208"/>
      <c r="I109" s="208"/>
      <c r="J109" s="203" t="s">
        <v>9653</v>
      </c>
      <c r="K109" s="632"/>
      <c r="L109" s="234"/>
      <c r="M109" s="277"/>
    </row>
    <row r="110" spans="1:13" s="3" customFormat="1" ht="80.099999999999994" customHeight="1" x14ac:dyDescent="0.15">
      <c r="A110" s="630">
        <v>60</v>
      </c>
      <c r="B110" s="216" t="s">
        <v>430</v>
      </c>
      <c r="C110" s="363">
        <v>3</v>
      </c>
      <c r="D110" s="216" t="s">
        <v>3050</v>
      </c>
      <c r="E110" s="350" t="s">
        <v>6</v>
      </c>
      <c r="F110" s="216" t="s">
        <v>3054</v>
      </c>
      <c r="G110" s="203" t="s">
        <v>137</v>
      </c>
      <c r="H110" s="203" t="s">
        <v>430</v>
      </c>
      <c r="I110" s="203" t="s">
        <v>3050</v>
      </c>
      <c r="J110" s="203" t="s">
        <v>432</v>
      </c>
      <c r="K110" s="354" t="s">
        <v>85</v>
      </c>
      <c r="L110" s="354" t="s">
        <v>22</v>
      </c>
      <c r="M110" s="188" t="s">
        <v>3053</v>
      </c>
    </row>
    <row r="111" spans="1:13" s="3" customFormat="1" ht="44.1" customHeight="1" x14ac:dyDescent="0.15">
      <c r="A111" s="366">
        <v>61</v>
      </c>
      <c r="B111" s="347" t="s">
        <v>3059</v>
      </c>
      <c r="C111" s="352">
        <v>1</v>
      </c>
      <c r="D111" s="347" t="s">
        <v>3060</v>
      </c>
      <c r="E111" s="346" t="s">
        <v>6</v>
      </c>
      <c r="F111" s="347" t="s">
        <v>3062</v>
      </c>
      <c r="G111" s="203" t="s">
        <v>323</v>
      </c>
      <c r="H111" s="192" t="s">
        <v>3059</v>
      </c>
      <c r="I111" s="192" t="s">
        <v>3060</v>
      </c>
      <c r="J111" s="203" t="s">
        <v>9654</v>
      </c>
      <c r="K111" s="601" t="s">
        <v>85</v>
      </c>
      <c r="L111" s="192" t="s">
        <v>17</v>
      </c>
      <c r="M111" s="172" t="s">
        <v>16</v>
      </c>
    </row>
    <row r="112" spans="1:13" s="3" customFormat="1" ht="32.1" customHeight="1" x14ac:dyDescent="0.15">
      <c r="A112" s="369"/>
      <c r="B112" s="361"/>
      <c r="C112" s="371"/>
      <c r="D112" s="348"/>
      <c r="E112" s="355"/>
      <c r="F112" s="348"/>
      <c r="G112" s="203" t="s">
        <v>9655</v>
      </c>
      <c r="H112" s="210"/>
      <c r="I112" s="208"/>
      <c r="J112" s="203" t="s">
        <v>9655</v>
      </c>
      <c r="K112" s="632"/>
      <c r="L112" s="208"/>
      <c r="M112" s="200"/>
    </row>
    <row r="113" spans="1:13" s="3" customFormat="1" ht="56.1" customHeight="1" x14ac:dyDescent="0.15">
      <c r="A113" s="369"/>
      <c r="B113" s="361"/>
      <c r="C113" s="352">
        <v>2</v>
      </c>
      <c r="D113" s="347" t="s">
        <v>3067</v>
      </c>
      <c r="E113" s="350" t="s">
        <v>6</v>
      </c>
      <c r="F113" s="216" t="s">
        <v>3072</v>
      </c>
      <c r="G113" s="203" t="s">
        <v>3073</v>
      </c>
      <c r="H113" s="210"/>
      <c r="I113" s="192" t="s">
        <v>3067</v>
      </c>
      <c r="J113" s="203" t="s">
        <v>6553</v>
      </c>
      <c r="K113" s="354" t="s">
        <v>85</v>
      </c>
      <c r="L113" s="192" t="s">
        <v>17</v>
      </c>
      <c r="M113" s="172" t="s">
        <v>16</v>
      </c>
    </row>
    <row r="114" spans="1:13" s="3" customFormat="1" ht="32.1" customHeight="1" x14ac:dyDescent="0.15">
      <c r="A114" s="369"/>
      <c r="B114" s="361"/>
      <c r="C114" s="371"/>
      <c r="D114" s="348"/>
      <c r="E114" s="350" t="s">
        <v>8</v>
      </c>
      <c r="F114" s="216" t="s">
        <v>3080</v>
      </c>
      <c r="G114" s="203" t="s">
        <v>3089</v>
      </c>
      <c r="H114" s="210"/>
      <c r="I114" s="208"/>
      <c r="J114" s="203" t="s">
        <v>3089</v>
      </c>
      <c r="K114" s="354" t="s">
        <v>80</v>
      </c>
      <c r="L114" s="356"/>
      <c r="M114" s="200"/>
    </row>
    <row r="115" spans="1:13" s="3" customFormat="1" ht="56.1" customHeight="1" x14ac:dyDescent="0.15">
      <c r="A115" s="369"/>
      <c r="B115" s="361"/>
      <c r="C115" s="363">
        <v>3</v>
      </c>
      <c r="D115" s="216" t="s">
        <v>3091</v>
      </c>
      <c r="E115" s="350" t="s">
        <v>5</v>
      </c>
      <c r="F115" s="216" t="s">
        <v>3092</v>
      </c>
      <c r="G115" s="203" t="s">
        <v>231</v>
      </c>
      <c r="H115" s="210"/>
      <c r="I115" s="203" t="s">
        <v>3091</v>
      </c>
      <c r="J115" s="203" t="s">
        <v>9656</v>
      </c>
      <c r="K115" s="354" t="s">
        <v>85</v>
      </c>
      <c r="L115" s="203" t="s">
        <v>17</v>
      </c>
      <c r="M115" s="188" t="s">
        <v>16</v>
      </c>
    </row>
    <row r="116" spans="1:13" s="3" customFormat="1" ht="32.1" customHeight="1" x14ac:dyDescent="0.15">
      <c r="A116" s="369"/>
      <c r="B116" s="361"/>
      <c r="C116" s="352">
        <v>4</v>
      </c>
      <c r="D116" s="347" t="s">
        <v>434</v>
      </c>
      <c r="E116" s="346" t="s">
        <v>5</v>
      </c>
      <c r="F116" s="347" t="s">
        <v>3094</v>
      </c>
      <c r="G116" s="188" t="s">
        <v>29</v>
      </c>
      <c r="H116" s="373"/>
      <c r="I116" s="192" t="s">
        <v>434</v>
      </c>
      <c r="J116" s="188" t="s">
        <v>435</v>
      </c>
      <c r="K116" s="310" t="s">
        <v>85</v>
      </c>
      <c r="L116" s="192" t="s">
        <v>17</v>
      </c>
      <c r="M116" s="172" t="s">
        <v>16</v>
      </c>
    </row>
    <row r="117" spans="1:13" s="3" customFormat="1" ht="32.1" customHeight="1" x14ac:dyDescent="0.15">
      <c r="A117" s="369"/>
      <c r="B117" s="361"/>
      <c r="C117" s="358"/>
      <c r="D117" s="361"/>
      <c r="E117" s="368"/>
      <c r="F117" s="361"/>
      <c r="G117" s="188" t="s">
        <v>9657</v>
      </c>
      <c r="H117" s="373"/>
      <c r="I117" s="373"/>
      <c r="J117" s="188" t="s">
        <v>7063</v>
      </c>
      <c r="K117" s="356"/>
      <c r="L117" s="309"/>
      <c r="M117" s="373"/>
    </row>
    <row r="118" spans="1:13" s="3" customFormat="1" ht="68.099999999999994" customHeight="1" x14ac:dyDescent="0.15">
      <c r="A118" s="369"/>
      <c r="B118" s="361"/>
      <c r="C118" s="358"/>
      <c r="D118" s="361"/>
      <c r="E118" s="355"/>
      <c r="F118" s="348"/>
      <c r="G118" s="188" t="s">
        <v>3100</v>
      </c>
      <c r="H118" s="373"/>
      <c r="I118" s="373"/>
      <c r="J118" s="188" t="s">
        <v>3100</v>
      </c>
      <c r="K118" s="311" t="s">
        <v>3102</v>
      </c>
      <c r="L118" s="309"/>
      <c r="M118" s="373"/>
    </row>
    <row r="119" spans="1:13" s="3" customFormat="1" ht="32.1" customHeight="1" x14ac:dyDescent="0.15">
      <c r="A119" s="369"/>
      <c r="B119" s="361"/>
      <c r="C119" s="358"/>
      <c r="D119" s="361"/>
      <c r="E119" s="346" t="s">
        <v>6</v>
      </c>
      <c r="F119" s="347" t="s">
        <v>3103</v>
      </c>
      <c r="G119" s="188" t="s">
        <v>436</v>
      </c>
      <c r="H119" s="373"/>
      <c r="I119" s="373"/>
      <c r="J119" s="188" t="s">
        <v>232</v>
      </c>
      <c r="K119" s="310" t="s">
        <v>85</v>
      </c>
      <c r="L119" s="309"/>
      <c r="M119" s="373"/>
    </row>
    <row r="120" spans="1:13" s="3" customFormat="1" ht="44.1" customHeight="1" x14ac:dyDescent="0.15">
      <c r="A120" s="369"/>
      <c r="B120" s="361"/>
      <c r="C120" s="358"/>
      <c r="D120" s="361"/>
      <c r="E120" s="368"/>
      <c r="F120" s="361"/>
      <c r="G120" s="188" t="s">
        <v>3104</v>
      </c>
      <c r="H120" s="373"/>
      <c r="I120" s="373"/>
      <c r="J120" s="188" t="s">
        <v>9658</v>
      </c>
      <c r="K120" s="356"/>
      <c r="L120" s="309"/>
      <c r="M120" s="373"/>
    </row>
    <row r="121" spans="1:13" s="3" customFormat="1" ht="68.099999999999994" customHeight="1" x14ac:dyDescent="0.15">
      <c r="A121" s="369"/>
      <c r="B121" s="361"/>
      <c r="C121" s="358"/>
      <c r="D121" s="361"/>
      <c r="E121" s="368"/>
      <c r="F121" s="361"/>
      <c r="G121" s="188" t="s">
        <v>144</v>
      </c>
      <c r="H121" s="373"/>
      <c r="I121" s="373"/>
      <c r="J121" s="188" t="s">
        <v>143</v>
      </c>
      <c r="K121" s="311" t="s">
        <v>3107</v>
      </c>
      <c r="L121" s="309"/>
      <c r="M121" s="373"/>
    </row>
    <row r="122" spans="1:13" s="3" customFormat="1" ht="56.1" customHeight="1" x14ac:dyDescent="0.15">
      <c r="A122" s="603"/>
      <c r="B122" s="604"/>
      <c r="C122" s="602"/>
      <c r="D122" s="604"/>
      <c r="E122" s="355"/>
      <c r="F122" s="348"/>
      <c r="G122" s="188" t="s">
        <v>437</v>
      </c>
      <c r="H122" s="373"/>
      <c r="I122" s="373"/>
      <c r="J122" s="188" t="s">
        <v>437</v>
      </c>
      <c r="K122" s="203" t="s">
        <v>2746</v>
      </c>
      <c r="L122" s="210"/>
      <c r="M122" s="373"/>
    </row>
    <row r="123" spans="1:13" s="3" customFormat="1" ht="44.1" customHeight="1" x14ac:dyDescent="0.15">
      <c r="A123" s="369"/>
      <c r="B123" s="361"/>
      <c r="C123" s="358"/>
      <c r="D123" s="361"/>
      <c r="E123" s="346" t="s">
        <v>8</v>
      </c>
      <c r="F123" s="347" t="s">
        <v>3126</v>
      </c>
      <c r="G123" s="188" t="s">
        <v>145</v>
      </c>
      <c r="H123" s="373"/>
      <c r="I123" s="373"/>
      <c r="J123" s="188" t="s">
        <v>438</v>
      </c>
      <c r="K123" s="311" t="s">
        <v>85</v>
      </c>
      <c r="L123" s="309"/>
      <c r="M123" s="373"/>
    </row>
    <row r="124" spans="1:13" s="3" customFormat="1" ht="80.099999999999994" customHeight="1" x14ac:dyDescent="0.15">
      <c r="A124" s="369"/>
      <c r="B124" s="361"/>
      <c r="C124" s="358"/>
      <c r="D124" s="361"/>
      <c r="E124" s="368"/>
      <c r="F124" s="361"/>
      <c r="G124" s="203" t="s">
        <v>3134</v>
      </c>
      <c r="H124" s="210"/>
      <c r="I124" s="210"/>
      <c r="J124" s="203" t="s">
        <v>3134</v>
      </c>
      <c r="K124" s="354" t="s">
        <v>3136</v>
      </c>
      <c r="L124" s="309"/>
      <c r="M124" s="373"/>
    </row>
    <row r="125" spans="1:13" s="3" customFormat="1" ht="68.099999999999994" customHeight="1" x14ac:dyDescent="0.15">
      <c r="A125" s="369"/>
      <c r="B125" s="361"/>
      <c r="C125" s="358"/>
      <c r="D125" s="361"/>
      <c r="E125" s="368"/>
      <c r="F125" s="361"/>
      <c r="G125" s="203" t="s">
        <v>3137</v>
      </c>
      <c r="H125" s="210"/>
      <c r="I125" s="210"/>
      <c r="J125" s="203" t="s">
        <v>3137</v>
      </c>
      <c r="K125" s="354" t="s">
        <v>3139</v>
      </c>
      <c r="L125" s="309"/>
      <c r="M125" s="373"/>
    </row>
    <row r="126" spans="1:13" s="3" customFormat="1" ht="44.1" customHeight="1" x14ac:dyDescent="0.15">
      <c r="A126" s="369"/>
      <c r="B126" s="361"/>
      <c r="C126" s="358"/>
      <c r="D126" s="361"/>
      <c r="E126" s="355"/>
      <c r="F126" s="348"/>
      <c r="G126" s="203" t="s">
        <v>3140</v>
      </c>
      <c r="H126" s="210"/>
      <c r="I126" s="210"/>
      <c r="J126" s="203" t="s">
        <v>3140</v>
      </c>
      <c r="K126" s="203" t="s">
        <v>440</v>
      </c>
      <c r="L126" s="210"/>
      <c r="M126" s="373"/>
    </row>
    <row r="127" spans="1:13" s="3" customFormat="1" ht="44.1" customHeight="1" x14ac:dyDescent="0.15">
      <c r="A127" s="369"/>
      <c r="B127" s="361"/>
      <c r="C127" s="358"/>
      <c r="D127" s="361"/>
      <c r="E127" s="350" t="s">
        <v>13</v>
      </c>
      <c r="F127" s="216" t="s">
        <v>3162</v>
      </c>
      <c r="G127" s="203" t="s">
        <v>3165</v>
      </c>
      <c r="H127" s="210"/>
      <c r="I127" s="210"/>
      <c r="J127" s="203" t="s">
        <v>3165</v>
      </c>
      <c r="K127" s="354" t="s">
        <v>3167</v>
      </c>
      <c r="L127" s="309"/>
      <c r="M127" s="373"/>
    </row>
    <row r="128" spans="1:13" s="3" customFormat="1" ht="32.1" customHeight="1" x14ac:dyDescent="0.15">
      <c r="A128" s="369"/>
      <c r="B128" s="361"/>
      <c r="C128" s="371"/>
      <c r="D128" s="348"/>
      <c r="E128" s="350" t="s">
        <v>14</v>
      </c>
      <c r="F128" s="216" t="s">
        <v>3177</v>
      </c>
      <c r="G128" s="203" t="s">
        <v>3178</v>
      </c>
      <c r="H128" s="210"/>
      <c r="I128" s="208"/>
      <c r="J128" s="203" t="s">
        <v>6780</v>
      </c>
      <c r="K128" s="354" t="s">
        <v>85</v>
      </c>
      <c r="L128" s="309"/>
      <c r="M128" s="373"/>
    </row>
    <row r="129" spans="1:13" s="3" customFormat="1" ht="68.099999999999994" customHeight="1" x14ac:dyDescent="0.15">
      <c r="A129" s="374"/>
      <c r="B129" s="348"/>
      <c r="C129" s="363">
        <v>5</v>
      </c>
      <c r="D129" s="216" t="s">
        <v>3206</v>
      </c>
      <c r="E129" s="350" t="s">
        <v>5</v>
      </c>
      <c r="F129" s="216" t="s">
        <v>149</v>
      </c>
      <c r="G129" s="203" t="s">
        <v>3211</v>
      </c>
      <c r="H129" s="208"/>
      <c r="I129" s="216" t="s">
        <v>3206</v>
      </c>
      <c r="J129" s="203" t="s">
        <v>9659</v>
      </c>
      <c r="K129" s="354" t="s">
        <v>32</v>
      </c>
      <c r="L129" s="356"/>
      <c r="M129" s="208"/>
    </row>
    <row r="130" spans="1:13" s="3" customFormat="1" ht="44.1" customHeight="1" x14ac:dyDescent="0.15">
      <c r="A130" s="366">
        <v>63</v>
      </c>
      <c r="B130" s="347" t="s">
        <v>445</v>
      </c>
      <c r="C130" s="352">
        <v>1</v>
      </c>
      <c r="D130" s="347" t="s">
        <v>446</v>
      </c>
      <c r="E130" s="346" t="s">
        <v>6</v>
      </c>
      <c r="F130" s="347" t="s">
        <v>5361</v>
      </c>
      <c r="G130" s="203" t="s">
        <v>9660</v>
      </c>
      <c r="H130" s="192" t="s">
        <v>445</v>
      </c>
      <c r="I130" s="192" t="s">
        <v>446</v>
      </c>
      <c r="J130" s="203" t="s">
        <v>9660</v>
      </c>
      <c r="K130" s="192" t="s">
        <v>85</v>
      </c>
      <c r="L130" s="192" t="s">
        <v>17</v>
      </c>
      <c r="M130" s="172" t="s">
        <v>16</v>
      </c>
    </row>
    <row r="131" spans="1:13" s="3" customFormat="1" ht="32.1" customHeight="1" x14ac:dyDescent="0.15">
      <c r="A131" s="369"/>
      <c r="B131" s="361"/>
      <c r="C131" s="358"/>
      <c r="D131" s="361"/>
      <c r="E131" s="368"/>
      <c r="F131" s="361"/>
      <c r="G131" s="203" t="s">
        <v>9661</v>
      </c>
      <c r="H131" s="210"/>
      <c r="I131" s="210"/>
      <c r="J131" s="203" t="s">
        <v>9661</v>
      </c>
      <c r="K131" s="210"/>
      <c r="L131" s="210"/>
      <c r="M131" s="373"/>
    </row>
    <row r="132" spans="1:13" s="3" customFormat="1" ht="32.1" customHeight="1" x14ac:dyDescent="0.15">
      <c r="A132" s="369"/>
      <c r="B132" s="361"/>
      <c r="C132" s="358"/>
      <c r="D132" s="361"/>
      <c r="E132" s="355"/>
      <c r="F132" s="348"/>
      <c r="G132" s="203" t="s">
        <v>9662</v>
      </c>
      <c r="H132" s="210"/>
      <c r="I132" s="210"/>
      <c r="J132" s="203" t="s">
        <v>9662</v>
      </c>
      <c r="K132" s="210"/>
      <c r="L132" s="210"/>
      <c r="M132" s="373"/>
    </row>
    <row r="133" spans="1:13" s="3" customFormat="1" ht="32.1" customHeight="1" x14ac:dyDescent="0.15">
      <c r="A133" s="369"/>
      <c r="B133" s="361"/>
      <c r="C133" s="371"/>
      <c r="D133" s="348"/>
      <c r="E133" s="350" t="s">
        <v>7</v>
      </c>
      <c r="F133" s="216" t="s">
        <v>4544</v>
      </c>
      <c r="G133" s="203" t="s">
        <v>5364</v>
      </c>
      <c r="H133" s="210"/>
      <c r="I133" s="208"/>
      <c r="J133" s="203" t="s">
        <v>9663</v>
      </c>
      <c r="K133" s="208"/>
      <c r="L133" s="208"/>
      <c r="M133" s="200"/>
    </row>
    <row r="134" spans="1:13" s="3" customFormat="1" ht="32.1" customHeight="1" x14ac:dyDescent="0.15">
      <c r="A134" s="369"/>
      <c r="B134" s="361"/>
      <c r="C134" s="352">
        <v>3</v>
      </c>
      <c r="D134" s="347" t="s">
        <v>447</v>
      </c>
      <c r="E134" s="350" t="s">
        <v>5</v>
      </c>
      <c r="F134" s="216" t="s">
        <v>3229</v>
      </c>
      <c r="G134" s="203" t="s">
        <v>3230</v>
      </c>
      <c r="H134" s="210"/>
      <c r="I134" s="192" t="s">
        <v>447</v>
      </c>
      <c r="J134" s="203" t="s">
        <v>5708</v>
      </c>
      <c r="K134" s="310" t="s">
        <v>85</v>
      </c>
      <c r="L134" s="192" t="s">
        <v>17</v>
      </c>
      <c r="M134" s="172" t="s">
        <v>16</v>
      </c>
    </row>
    <row r="135" spans="1:13" s="3" customFormat="1" ht="32.1" customHeight="1" x14ac:dyDescent="0.15">
      <c r="A135" s="369"/>
      <c r="B135" s="361"/>
      <c r="C135" s="358"/>
      <c r="D135" s="361"/>
      <c r="E135" s="346" t="s">
        <v>6</v>
      </c>
      <c r="F135" s="353" t="s">
        <v>3232</v>
      </c>
      <c r="G135" s="203" t="s">
        <v>9664</v>
      </c>
      <c r="H135" s="210"/>
      <c r="I135" s="210"/>
      <c r="J135" s="203" t="s">
        <v>9665</v>
      </c>
      <c r="K135" s="356"/>
      <c r="L135" s="309"/>
      <c r="M135" s="373"/>
    </row>
    <row r="136" spans="1:13" s="3" customFormat="1" ht="44.1" customHeight="1" x14ac:dyDescent="0.15">
      <c r="A136" s="369"/>
      <c r="B136" s="361"/>
      <c r="C136" s="358"/>
      <c r="D136" s="361"/>
      <c r="E136" s="368"/>
      <c r="F136" s="367"/>
      <c r="G136" s="203" t="s">
        <v>3238</v>
      </c>
      <c r="H136" s="210"/>
      <c r="I136" s="210"/>
      <c r="J136" s="203" t="s">
        <v>3239</v>
      </c>
      <c r="K136" s="310" t="s">
        <v>32</v>
      </c>
      <c r="L136" s="309"/>
      <c r="M136" s="373"/>
    </row>
    <row r="137" spans="1:13" s="3" customFormat="1" ht="44.1" customHeight="1" x14ac:dyDescent="0.15">
      <c r="A137" s="369"/>
      <c r="B137" s="361"/>
      <c r="C137" s="358"/>
      <c r="D137" s="361"/>
      <c r="E137" s="368"/>
      <c r="F137" s="367"/>
      <c r="G137" s="203" t="s">
        <v>9666</v>
      </c>
      <c r="H137" s="210"/>
      <c r="I137" s="210"/>
      <c r="J137" s="203" t="s">
        <v>9667</v>
      </c>
      <c r="K137" s="309"/>
      <c r="L137" s="309"/>
      <c r="M137" s="373"/>
    </row>
    <row r="138" spans="1:13" s="3" customFormat="1" ht="44.1" customHeight="1" x14ac:dyDescent="0.15">
      <c r="A138" s="369"/>
      <c r="B138" s="361"/>
      <c r="C138" s="358"/>
      <c r="D138" s="361"/>
      <c r="E138" s="368"/>
      <c r="F138" s="367"/>
      <c r="G138" s="203" t="s">
        <v>5732</v>
      </c>
      <c r="H138" s="210"/>
      <c r="I138" s="210"/>
      <c r="J138" s="203" t="s">
        <v>9668</v>
      </c>
      <c r="K138" s="605"/>
      <c r="L138" s="309"/>
      <c r="M138" s="373"/>
    </row>
    <row r="139" spans="1:13" s="3" customFormat="1" ht="44.1" customHeight="1" x14ac:dyDescent="0.15">
      <c r="A139" s="369"/>
      <c r="B139" s="361"/>
      <c r="C139" s="358"/>
      <c r="D139" s="361"/>
      <c r="E139" s="368"/>
      <c r="F139" s="367"/>
      <c r="G139" s="203" t="s">
        <v>9328</v>
      </c>
      <c r="H139" s="210"/>
      <c r="I139" s="210"/>
      <c r="J139" s="203" t="s">
        <v>9329</v>
      </c>
      <c r="K139" s="605"/>
      <c r="L139" s="309"/>
      <c r="M139" s="373"/>
    </row>
    <row r="140" spans="1:13" s="3" customFormat="1" ht="44.1" customHeight="1" x14ac:dyDescent="0.15">
      <c r="A140" s="369"/>
      <c r="B140" s="361"/>
      <c r="C140" s="358"/>
      <c r="D140" s="361"/>
      <c r="E140" s="368"/>
      <c r="F140" s="367"/>
      <c r="G140" s="203" t="s">
        <v>5736</v>
      </c>
      <c r="H140" s="210"/>
      <c r="I140" s="210"/>
      <c r="J140" s="203" t="s">
        <v>9669</v>
      </c>
      <c r="K140" s="605"/>
      <c r="L140" s="309"/>
      <c r="M140" s="373"/>
    </row>
    <row r="141" spans="1:13" s="3" customFormat="1" ht="44.1" customHeight="1" x14ac:dyDescent="0.15">
      <c r="A141" s="369"/>
      <c r="B141" s="361"/>
      <c r="C141" s="358"/>
      <c r="D141" s="361"/>
      <c r="E141" s="368"/>
      <c r="F141" s="367"/>
      <c r="G141" s="203" t="s">
        <v>3242</v>
      </c>
      <c r="H141" s="210"/>
      <c r="I141" s="210"/>
      <c r="J141" s="203" t="s">
        <v>6803</v>
      </c>
      <c r="K141" s="605"/>
      <c r="L141" s="309"/>
      <c r="M141" s="373"/>
    </row>
    <row r="142" spans="1:13" s="3" customFormat="1" ht="32.1" customHeight="1" x14ac:dyDescent="0.15">
      <c r="A142" s="369"/>
      <c r="B142" s="361"/>
      <c r="C142" s="358"/>
      <c r="D142" s="361"/>
      <c r="E142" s="368"/>
      <c r="F142" s="367"/>
      <c r="G142" s="203" t="s">
        <v>448</v>
      </c>
      <c r="H142" s="210"/>
      <c r="I142" s="210"/>
      <c r="J142" s="203" t="s">
        <v>449</v>
      </c>
      <c r="K142" s="605"/>
      <c r="L142" s="309"/>
      <c r="M142" s="373"/>
    </row>
    <row r="143" spans="1:13" s="3" customFormat="1" ht="32.1" customHeight="1" x14ac:dyDescent="0.15">
      <c r="A143" s="369"/>
      <c r="B143" s="361"/>
      <c r="C143" s="358"/>
      <c r="D143" s="361"/>
      <c r="E143" s="368"/>
      <c r="F143" s="367"/>
      <c r="G143" s="203" t="s">
        <v>9670</v>
      </c>
      <c r="H143" s="210"/>
      <c r="I143" s="210"/>
      <c r="J143" s="203" t="s">
        <v>9671</v>
      </c>
      <c r="K143" s="605"/>
      <c r="L143" s="309"/>
      <c r="M143" s="373"/>
    </row>
    <row r="144" spans="1:13" s="3" customFormat="1" ht="44.1" customHeight="1" x14ac:dyDescent="0.15">
      <c r="A144" s="369"/>
      <c r="B144" s="361"/>
      <c r="C144" s="358"/>
      <c r="D144" s="361"/>
      <c r="E144" s="368"/>
      <c r="F144" s="367"/>
      <c r="G144" s="203" t="s">
        <v>3243</v>
      </c>
      <c r="H144" s="210"/>
      <c r="I144" s="210"/>
      <c r="J144" s="203" t="s">
        <v>3244</v>
      </c>
      <c r="K144" s="605"/>
      <c r="L144" s="309"/>
      <c r="M144" s="373"/>
    </row>
    <row r="145" spans="1:13" s="3" customFormat="1" ht="32.1" customHeight="1" x14ac:dyDescent="0.15">
      <c r="A145" s="369"/>
      <c r="B145" s="361"/>
      <c r="C145" s="358"/>
      <c r="D145" s="361"/>
      <c r="E145" s="368"/>
      <c r="F145" s="367"/>
      <c r="G145" s="203" t="s">
        <v>9672</v>
      </c>
      <c r="H145" s="210"/>
      <c r="I145" s="210"/>
      <c r="J145" s="203" t="s">
        <v>9673</v>
      </c>
      <c r="K145" s="605"/>
      <c r="L145" s="309"/>
      <c r="M145" s="373"/>
    </row>
    <row r="146" spans="1:13" s="3" customFormat="1" ht="32.1" customHeight="1" x14ac:dyDescent="0.15">
      <c r="A146" s="369"/>
      <c r="B146" s="361"/>
      <c r="C146" s="358"/>
      <c r="D146" s="361"/>
      <c r="E146" s="368"/>
      <c r="F146" s="367"/>
      <c r="G146" s="203" t="s">
        <v>9674</v>
      </c>
      <c r="H146" s="210"/>
      <c r="I146" s="210"/>
      <c r="J146" s="203" t="s">
        <v>9675</v>
      </c>
      <c r="K146" s="605"/>
      <c r="L146" s="309"/>
      <c r="M146" s="373"/>
    </row>
    <row r="147" spans="1:13" s="3" customFormat="1" ht="32.1" customHeight="1" x14ac:dyDescent="0.15">
      <c r="A147" s="369"/>
      <c r="B147" s="361"/>
      <c r="C147" s="358"/>
      <c r="D147" s="361"/>
      <c r="E147" s="368"/>
      <c r="F147" s="367"/>
      <c r="G147" s="203" t="s">
        <v>571</v>
      </c>
      <c r="H147" s="210"/>
      <c r="I147" s="210"/>
      <c r="J147" s="203" t="s">
        <v>9676</v>
      </c>
      <c r="K147" s="605"/>
      <c r="L147" s="309"/>
      <c r="M147" s="373"/>
    </row>
    <row r="148" spans="1:13" s="3" customFormat="1" ht="32.1" customHeight="1" x14ac:dyDescent="0.15">
      <c r="A148" s="369"/>
      <c r="B148" s="361"/>
      <c r="C148" s="358"/>
      <c r="D148" s="361"/>
      <c r="E148" s="368"/>
      <c r="F148" s="367"/>
      <c r="G148" s="203" t="s">
        <v>9677</v>
      </c>
      <c r="H148" s="210"/>
      <c r="I148" s="210"/>
      <c r="J148" s="203" t="s">
        <v>9678</v>
      </c>
      <c r="K148" s="605"/>
      <c r="L148" s="309"/>
      <c r="M148" s="373"/>
    </row>
    <row r="149" spans="1:13" s="3" customFormat="1" ht="32.1" customHeight="1" x14ac:dyDescent="0.15">
      <c r="A149" s="369"/>
      <c r="B149" s="361"/>
      <c r="C149" s="358"/>
      <c r="D149" s="361"/>
      <c r="E149" s="368"/>
      <c r="F149" s="367"/>
      <c r="G149" s="203" t="s">
        <v>9679</v>
      </c>
      <c r="H149" s="210"/>
      <c r="I149" s="210"/>
      <c r="J149" s="203" t="s">
        <v>9680</v>
      </c>
      <c r="K149" s="605"/>
      <c r="L149" s="309"/>
      <c r="M149" s="373"/>
    </row>
    <row r="150" spans="1:13" s="3" customFormat="1" ht="32.1" customHeight="1" x14ac:dyDescent="0.15">
      <c r="A150" s="369"/>
      <c r="B150" s="361"/>
      <c r="C150" s="358"/>
      <c r="D150" s="361"/>
      <c r="E150" s="368"/>
      <c r="F150" s="367"/>
      <c r="G150" s="203" t="s">
        <v>9681</v>
      </c>
      <c r="H150" s="210"/>
      <c r="I150" s="210"/>
      <c r="J150" s="203" t="s">
        <v>9682</v>
      </c>
      <c r="K150" s="605"/>
      <c r="L150" s="309"/>
      <c r="M150" s="373"/>
    </row>
    <row r="151" spans="1:13" s="3" customFormat="1" ht="44.1" customHeight="1" x14ac:dyDescent="0.15">
      <c r="A151" s="369"/>
      <c r="B151" s="361"/>
      <c r="C151" s="358"/>
      <c r="D151" s="361"/>
      <c r="E151" s="368"/>
      <c r="F151" s="367"/>
      <c r="G151" s="203" t="s">
        <v>9683</v>
      </c>
      <c r="H151" s="210"/>
      <c r="I151" s="210"/>
      <c r="J151" s="203" t="s">
        <v>9684</v>
      </c>
      <c r="K151" s="632"/>
      <c r="L151" s="309"/>
      <c r="M151" s="373"/>
    </row>
    <row r="152" spans="1:13" s="3" customFormat="1" ht="56.1" customHeight="1" x14ac:dyDescent="0.15">
      <c r="A152" s="369"/>
      <c r="B152" s="361"/>
      <c r="C152" s="358"/>
      <c r="D152" s="361"/>
      <c r="E152" s="355"/>
      <c r="F152" s="359"/>
      <c r="G152" s="203" t="s">
        <v>3245</v>
      </c>
      <c r="H152" s="210"/>
      <c r="I152" s="210"/>
      <c r="J152" s="203" t="s">
        <v>9341</v>
      </c>
      <c r="K152" s="311" t="s">
        <v>3246</v>
      </c>
      <c r="L152" s="309"/>
      <c r="M152" s="373"/>
    </row>
    <row r="153" spans="1:13" s="3" customFormat="1" ht="44.1" customHeight="1" x14ac:dyDescent="0.15">
      <c r="A153" s="369"/>
      <c r="B153" s="361"/>
      <c r="C153" s="358"/>
      <c r="D153" s="361"/>
      <c r="E153" s="350" t="s">
        <v>7</v>
      </c>
      <c r="F153" s="308" t="s">
        <v>3247</v>
      </c>
      <c r="G153" s="203" t="s">
        <v>564</v>
      </c>
      <c r="H153" s="210"/>
      <c r="I153" s="210"/>
      <c r="J153" s="203" t="s">
        <v>564</v>
      </c>
      <c r="K153" s="311" t="s">
        <v>3248</v>
      </c>
      <c r="L153" s="309"/>
      <c r="M153" s="373"/>
    </row>
    <row r="154" spans="1:13" s="3" customFormat="1" ht="44.1" customHeight="1" x14ac:dyDescent="0.15">
      <c r="A154" s="369"/>
      <c r="B154" s="361"/>
      <c r="C154" s="368"/>
      <c r="D154" s="367"/>
      <c r="E154" s="346" t="s">
        <v>14</v>
      </c>
      <c r="F154" s="347" t="s">
        <v>3249</v>
      </c>
      <c r="G154" s="188" t="s">
        <v>450</v>
      </c>
      <c r="H154" s="373"/>
      <c r="I154" s="373"/>
      <c r="J154" s="188" t="s">
        <v>450</v>
      </c>
      <c r="K154" s="188" t="s">
        <v>3250</v>
      </c>
      <c r="L154" s="606"/>
      <c r="M154" s="649"/>
    </row>
    <row r="155" spans="1:13" s="3" customFormat="1" ht="56.1" customHeight="1" x14ac:dyDescent="0.15">
      <c r="A155" s="369"/>
      <c r="B155" s="361"/>
      <c r="C155" s="358"/>
      <c r="D155" s="361"/>
      <c r="E155" s="368"/>
      <c r="F155" s="361"/>
      <c r="G155" s="203" t="s">
        <v>4576</v>
      </c>
      <c r="H155" s="210"/>
      <c r="I155" s="210"/>
      <c r="J155" s="203" t="s">
        <v>9685</v>
      </c>
      <c r="K155" s="310" t="s">
        <v>5748</v>
      </c>
      <c r="L155" s="309"/>
      <c r="M155" s="373"/>
    </row>
    <row r="156" spans="1:13" s="3" customFormat="1" ht="32.1" customHeight="1" x14ac:dyDescent="0.15">
      <c r="A156" s="369"/>
      <c r="B156" s="361"/>
      <c r="C156" s="358"/>
      <c r="D156" s="361"/>
      <c r="E156" s="368"/>
      <c r="F156" s="361"/>
      <c r="G156" s="203" t="s">
        <v>9686</v>
      </c>
      <c r="H156" s="373"/>
      <c r="I156" s="373"/>
      <c r="J156" s="203" t="s">
        <v>9686</v>
      </c>
      <c r="K156" s="309"/>
      <c r="L156" s="309"/>
      <c r="M156" s="373"/>
    </row>
    <row r="157" spans="1:13" s="3" customFormat="1" ht="32.1" customHeight="1" x14ac:dyDescent="0.15">
      <c r="A157" s="374"/>
      <c r="B157" s="348"/>
      <c r="C157" s="371"/>
      <c r="D157" s="348"/>
      <c r="E157" s="355"/>
      <c r="F157" s="348"/>
      <c r="G157" s="203" t="s">
        <v>9687</v>
      </c>
      <c r="H157" s="208"/>
      <c r="I157" s="208"/>
      <c r="J157" s="203" t="s">
        <v>9687</v>
      </c>
      <c r="K157" s="356"/>
      <c r="L157" s="356"/>
      <c r="M157" s="200"/>
    </row>
    <row r="158" spans="1:13" s="3" customFormat="1" ht="44.1" customHeight="1" x14ac:dyDescent="0.15">
      <c r="A158" s="366">
        <v>64</v>
      </c>
      <c r="B158" s="347" t="s">
        <v>364</v>
      </c>
      <c r="C158" s="352">
        <v>1</v>
      </c>
      <c r="D158" s="347" t="s">
        <v>364</v>
      </c>
      <c r="E158" s="350" t="s">
        <v>5</v>
      </c>
      <c r="F158" s="216" t="s">
        <v>3251</v>
      </c>
      <c r="G158" s="203" t="s">
        <v>3252</v>
      </c>
      <c r="H158" s="192" t="s">
        <v>364</v>
      </c>
      <c r="I158" s="192" t="s">
        <v>364</v>
      </c>
      <c r="J158" s="203" t="s">
        <v>3254</v>
      </c>
      <c r="K158" s="354" t="s">
        <v>85</v>
      </c>
      <c r="L158" s="192" t="s">
        <v>17</v>
      </c>
      <c r="M158" s="172" t="s">
        <v>16</v>
      </c>
    </row>
    <row r="159" spans="1:13" s="3" customFormat="1" ht="32.1" customHeight="1" x14ac:dyDescent="0.15">
      <c r="A159" s="369"/>
      <c r="B159" s="361"/>
      <c r="C159" s="371"/>
      <c r="D159" s="348"/>
      <c r="E159" s="350" t="s">
        <v>8</v>
      </c>
      <c r="F159" s="216" t="s">
        <v>3254</v>
      </c>
      <c r="G159" s="203" t="s">
        <v>3257</v>
      </c>
      <c r="H159" s="210"/>
      <c r="I159" s="208"/>
      <c r="J159" s="203" t="s">
        <v>3257</v>
      </c>
      <c r="K159" s="354" t="s">
        <v>32</v>
      </c>
      <c r="L159" s="208"/>
      <c r="M159" s="200"/>
    </row>
    <row r="160" spans="1:13" s="3" customFormat="1" ht="44.1" customHeight="1" x14ac:dyDescent="0.15">
      <c r="A160" s="369"/>
      <c r="B160" s="361"/>
      <c r="C160" s="352">
        <v>2</v>
      </c>
      <c r="D160" s="347" t="s">
        <v>3259</v>
      </c>
      <c r="E160" s="346" t="s">
        <v>5</v>
      </c>
      <c r="F160" s="347" t="s">
        <v>3260</v>
      </c>
      <c r="G160" s="203" t="s">
        <v>9688</v>
      </c>
      <c r="H160" s="373"/>
      <c r="I160" s="192" t="s">
        <v>3259</v>
      </c>
      <c r="J160" s="203" t="s">
        <v>9689</v>
      </c>
      <c r="K160" s="601" t="s">
        <v>85</v>
      </c>
      <c r="L160" s="192" t="s">
        <v>17</v>
      </c>
      <c r="M160" s="172" t="s">
        <v>16</v>
      </c>
    </row>
    <row r="161" spans="1:13" s="3" customFormat="1" ht="32.1" customHeight="1" x14ac:dyDescent="0.15">
      <c r="A161" s="369"/>
      <c r="B161" s="361"/>
      <c r="C161" s="358"/>
      <c r="D161" s="361"/>
      <c r="E161" s="368"/>
      <c r="F161" s="361"/>
      <c r="G161" s="203" t="s">
        <v>9690</v>
      </c>
      <c r="H161" s="373"/>
      <c r="I161" s="373"/>
      <c r="J161" s="203" t="s">
        <v>9691</v>
      </c>
      <c r="K161" s="356"/>
      <c r="L161" s="210"/>
      <c r="M161" s="373"/>
    </row>
    <row r="162" spans="1:13" s="3" customFormat="1" ht="32.1" customHeight="1" x14ac:dyDescent="0.15">
      <c r="A162" s="369"/>
      <c r="B162" s="361"/>
      <c r="C162" s="358"/>
      <c r="D162" s="361"/>
      <c r="E162" s="368"/>
      <c r="F162" s="361"/>
      <c r="G162" s="203" t="s">
        <v>7220</v>
      </c>
      <c r="H162" s="373"/>
      <c r="I162" s="373"/>
      <c r="J162" s="203" t="s">
        <v>9447</v>
      </c>
      <c r="K162" s="601" t="s">
        <v>85</v>
      </c>
      <c r="L162" s="210"/>
      <c r="M162" s="373"/>
    </row>
    <row r="163" spans="1:13" s="3" customFormat="1" ht="32.1" customHeight="1" x14ac:dyDescent="0.15">
      <c r="A163" s="369"/>
      <c r="B163" s="361"/>
      <c r="C163" s="358"/>
      <c r="D163" s="361"/>
      <c r="E163" s="368"/>
      <c r="F163" s="361"/>
      <c r="G163" s="203" t="s">
        <v>9692</v>
      </c>
      <c r="H163" s="210"/>
      <c r="I163" s="210"/>
      <c r="J163" s="203" t="s">
        <v>9693</v>
      </c>
      <c r="K163" s="632"/>
      <c r="L163" s="210"/>
      <c r="M163" s="373"/>
    </row>
    <row r="164" spans="1:13" s="3" customFormat="1" ht="32.1" customHeight="1" x14ac:dyDescent="0.15">
      <c r="A164" s="369"/>
      <c r="B164" s="361"/>
      <c r="C164" s="371"/>
      <c r="D164" s="348"/>
      <c r="E164" s="355"/>
      <c r="F164" s="348"/>
      <c r="G164" s="203" t="s">
        <v>9694</v>
      </c>
      <c r="H164" s="210"/>
      <c r="I164" s="208"/>
      <c r="J164" s="203" t="s">
        <v>9694</v>
      </c>
      <c r="K164" s="354" t="s">
        <v>32</v>
      </c>
      <c r="L164" s="356"/>
      <c r="M164" s="200"/>
    </row>
    <row r="165" spans="1:13" s="3" customFormat="1" ht="44.1" customHeight="1" x14ac:dyDescent="0.15">
      <c r="A165" s="369"/>
      <c r="B165" s="361"/>
      <c r="C165" s="352">
        <v>3</v>
      </c>
      <c r="D165" s="347" t="s">
        <v>3270</v>
      </c>
      <c r="E165" s="346" t="s">
        <v>5</v>
      </c>
      <c r="F165" s="347" t="s">
        <v>3271</v>
      </c>
      <c r="G165" s="203" t="s">
        <v>9695</v>
      </c>
      <c r="H165" s="210"/>
      <c r="I165" s="192" t="s">
        <v>3270</v>
      </c>
      <c r="J165" s="203" t="s">
        <v>9696</v>
      </c>
      <c r="K165" s="310" t="s">
        <v>85</v>
      </c>
      <c r="L165" s="192" t="s">
        <v>17</v>
      </c>
      <c r="M165" s="172" t="s">
        <v>16</v>
      </c>
    </row>
    <row r="166" spans="1:13" s="3" customFormat="1" ht="32.1" customHeight="1" x14ac:dyDescent="0.15">
      <c r="A166" s="369"/>
      <c r="B166" s="361"/>
      <c r="C166" s="358"/>
      <c r="D166" s="361"/>
      <c r="E166" s="368"/>
      <c r="F166" s="361"/>
      <c r="G166" s="203" t="s">
        <v>487</v>
      </c>
      <c r="H166" s="373"/>
      <c r="I166" s="373"/>
      <c r="J166" s="203" t="s">
        <v>3044</v>
      </c>
      <c r="K166" s="309"/>
      <c r="L166" s="210"/>
      <c r="M166" s="373"/>
    </row>
    <row r="167" spans="1:13" s="3" customFormat="1" ht="32.1" customHeight="1" x14ac:dyDescent="0.15">
      <c r="A167" s="369"/>
      <c r="B167" s="361"/>
      <c r="C167" s="358"/>
      <c r="D167" s="361"/>
      <c r="E167" s="368"/>
      <c r="F167" s="361"/>
      <c r="G167" s="203" t="s">
        <v>162</v>
      </c>
      <c r="H167" s="210"/>
      <c r="I167" s="210"/>
      <c r="J167" s="203" t="s">
        <v>3261</v>
      </c>
      <c r="K167" s="356"/>
      <c r="L167" s="210"/>
      <c r="M167" s="373"/>
    </row>
    <row r="168" spans="1:13" s="3" customFormat="1" ht="68.099999999999994" customHeight="1" x14ac:dyDescent="0.15">
      <c r="A168" s="369"/>
      <c r="B168" s="361"/>
      <c r="C168" s="371"/>
      <c r="D168" s="348"/>
      <c r="E168" s="355"/>
      <c r="F168" s="348"/>
      <c r="G168" s="203" t="s">
        <v>3274</v>
      </c>
      <c r="H168" s="373"/>
      <c r="I168" s="200"/>
      <c r="J168" s="203" t="s">
        <v>3274</v>
      </c>
      <c r="K168" s="354" t="s">
        <v>3275</v>
      </c>
      <c r="L168" s="356"/>
      <c r="M168" s="200"/>
    </row>
    <row r="169" spans="1:13" s="3" customFormat="1" ht="32.1" customHeight="1" x14ac:dyDescent="0.15">
      <c r="A169" s="369"/>
      <c r="B169" s="361"/>
      <c r="C169" s="352">
        <v>5</v>
      </c>
      <c r="D169" s="347" t="s">
        <v>451</v>
      </c>
      <c r="E169" s="346" t="s">
        <v>5</v>
      </c>
      <c r="F169" s="347" t="s">
        <v>3276</v>
      </c>
      <c r="G169" s="203" t="s">
        <v>9697</v>
      </c>
      <c r="H169" s="373"/>
      <c r="I169" s="192" t="s">
        <v>451</v>
      </c>
      <c r="J169" s="203" t="s">
        <v>9698</v>
      </c>
      <c r="K169" s="310" t="s">
        <v>85</v>
      </c>
      <c r="L169" s="192" t="s">
        <v>17</v>
      </c>
      <c r="M169" s="172" t="s">
        <v>16</v>
      </c>
    </row>
    <row r="170" spans="1:13" s="3" customFormat="1" ht="32.1" customHeight="1" x14ac:dyDescent="0.15">
      <c r="A170" s="369"/>
      <c r="B170" s="361"/>
      <c r="C170" s="358"/>
      <c r="D170" s="361"/>
      <c r="E170" s="368"/>
      <c r="F170" s="361"/>
      <c r="G170" s="203" t="s">
        <v>9699</v>
      </c>
      <c r="H170" s="210"/>
      <c r="I170" s="210"/>
      <c r="J170" s="203" t="s">
        <v>9700</v>
      </c>
      <c r="K170" s="356"/>
      <c r="L170" s="210"/>
      <c r="M170" s="373"/>
    </row>
    <row r="171" spans="1:13" s="3" customFormat="1" ht="32.1" customHeight="1" x14ac:dyDescent="0.15">
      <c r="A171" s="369"/>
      <c r="B171" s="361"/>
      <c r="C171" s="358"/>
      <c r="D171" s="361"/>
      <c r="E171" s="368"/>
      <c r="F171" s="361"/>
      <c r="G171" s="203" t="s">
        <v>487</v>
      </c>
      <c r="H171" s="373"/>
      <c r="I171" s="373"/>
      <c r="J171" s="203" t="s">
        <v>9701</v>
      </c>
      <c r="K171" s="310" t="s">
        <v>32</v>
      </c>
      <c r="L171" s="309"/>
      <c r="M171" s="373"/>
    </row>
    <row r="172" spans="1:13" s="3" customFormat="1" ht="32.1" customHeight="1" x14ac:dyDescent="0.15">
      <c r="A172" s="369"/>
      <c r="B172" s="361"/>
      <c r="C172" s="371"/>
      <c r="D172" s="348"/>
      <c r="E172" s="355"/>
      <c r="F172" s="348"/>
      <c r="G172" s="203" t="s">
        <v>9701</v>
      </c>
      <c r="H172" s="210"/>
      <c r="I172" s="208"/>
      <c r="J172" s="203" t="s">
        <v>9702</v>
      </c>
      <c r="K172" s="356"/>
      <c r="L172" s="356"/>
      <c r="M172" s="200"/>
    </row>
    <row r="173" spans="1:13" s="3" customFormat="1" ht="44.1" customHeight="1" x14ac:dyDescent="0.15">
      <c r="A173" s="369"/>
      <c r="B173" s="361"/>
      <c r="C173" s="352">
        <v>6</v>
      </c>
      <c r="D173" s="347" t="s">
        <v>3302</v>
      </c>
      <c r="E173" s="346" t="s">
        <v>5</v>
      </c>
      <c r="F173" s="347" t="s">
        <v>3303</v>
      </c>
      <c r="G173" s="203" t="s">
        <v>9703</v>
      </c>
      <c r="H173" s="373"/>
      <c r="I173" s="192" t="s">
        <v>3302</v>
      </c>
      <c r="J173" s="203" t="s">
        <v>9704</v>
      </c>
      <c r="K173" s="354" t="s">
        <v>85</v>
      </c>
      <c r="L173" s="192" t="s">
        <v>17</v>
      </c>
      <c r="M173" s="172" t="s">
        <v>16</v>
      </c>
    </row>
    <row r="174" spans="1:13" s="3" customFormat="1" ht="44.1" customHeight="1" x14ac:dyDescent="0.15">
      <c r="A174" s="369"/>
      <c r="B174" s="361"/>
      <c r="C174" s="358"/>
      <c r="D174" s="361"/>
      <c r="E174" s="355"/>
      <c r="F174" s="348"/>
      <c r="G174" s="203" t="s">
        <v>332</v>
      </c>
      <c r="H174" s="210"/>
      <c r="I174" s="210"/>
      <c r="J174" s="203" t="s">
        <v>9705</v>
      </c>
      <c r="K174" s="354" t="s">
        <v>3313</v>
      </c>
      <c r="L174" s="309"/>
      <c r="M174" s="373"/>
    </row>
    <row r="175" spans="1:13" s="3" customFormat="1" ht="44.1" customHeight="1" x14ac:dyDescent="0.15">
      <c r="A175" s="374"/>
      <c r="B175" s="348"/>
      <c r="C175" s="371"/>
      <c r="D175" s="348"/>
      <c r="E175" s="350" t="s">
        <v>6</v>
      </c>
      <c r="F175" s="216" t="s">
        <v>3314</v>
      </c>
      <c r="G175" s="203" t="s">
        <v>9706</v>
      </c>
      <c r="H175" s="200"/>
      <c r="I175" s="200"/>
      <c r="J175" s="203" t="s">
        <v>9707</v>
      </c>
      <c r="K175" s="354" t="s">
        <v>85</v>
      </c>
      <c r="L175" s="356"/>
      <c r="M175" s="200"/>
    </row>
    <row r="176" spans="1:13" s="3" customFormat="1" ht="44.1" customHeight="1" x14ac:dyDescent="0.15">
      <c r="A176" s="366">
        <v>65</v>
      </c>
      <c r="B176" s="347" t="s">
        <v>3317</v>
      </c>
      <c r="C176" s="363">
        <v>1</v>
      </c>
      <c r="D176" s="216" t="s">
        <v>3317</v>
      </c>
      <c r="E176" s="363" t="s">
        <v>5</v>
      </c>
      <c r="F176" s="216" t="s">
        <v>3318</v>
      </c>
      <c r="G176" s="203" t="s">
        <v>9708</v>
      </c>
      <c r="H176" s="192" t="s">
        <v>3317</v>
      </c>
      <c r="I176" s="203" t="s">
        <v>3317</v>
      </c>
      <c r="J176" s="203" t="s">
        <v>9708</v>
      </c>
      <c r="K176" s="354" t="s">
        <v>85</v>
      </c>
      <c r="L176" s="203" t="s">
        <v>17</v>
      </c>
      <c r="M176" s="188" t="s">
        <v>16</v>
      </c>
    </row>
    <row r="177" spans="1:13" s="3" customFormat="1" ht="44.1" customHeight="1" x14ac:dyDescent="0.15">
      <c r="A177" s="369"/>
      <c r="B177" s="361"/>
      <c r="C177" s="352">
        <v>2</v>
      </c>
      <c r="D177" s="347" t="s">
        <v>3331</v>
      </c>
      <c r="E177" s="346" t="s">
        <v>6</v>
      </c>
      <c r="F177" s="347" t="s">
        <v>3334</v>
      </c>
      <c r="G177" s="203" t="s">
        <v>9709</v>
      </c>
      <c r="H177" s="210"/>
      <c r="I177" s="192" t="s">
        <v>3331</v>
      </c>
      <c r="J177" s="203" t="s">
        <v>9710</v>
      </c>
      <c r="K177" s="310" t="s">
        <v>85</v>
      </c>
      <c r="L177" s="192" t="s">
        <v>17</v>
      </c>
      <c r="M177" s="172" t="s">
        <v>16</v>
      </c>
    </row>
    <row r="178" spans="1:13" s="3" customFormat="1" ht="32.1" customHeight="1" x14ac:dyDescent="0.15">
      <c r="A178" s="374"/>
      <c r="B178" s="348"/>
      <c r="C178" s="371"/>
      <c r="D178" s="348"/>
      <c r="E178" s="355"/>
      <c r="F178" s="348"/>
      <c r="G178" s="203" t="s">
        <v>9711</v>
      </c>
      <c r="H178" s="208"/>
      <c r="I178" s="208"/>
      <c r="J178" s="203" t="s">
        <v>9712</v>
      </c>
      <c r="K178" s="356"/>
      <c r="L178" s="208"/>
      <c r="M178" s="200"/>
    </row>
    <row r="179" spans="1:13" s="3" customFormat="1" ht="44.1" customHeight="1" x14ac:dyDescent="0.15">
      <c r="A179" s="366">
        <v>66</v>
      </c>
      <c r="B179" s="347" t="s">
        <v>452</v>
      </c>
      <c r="C179" s="352">
        <v>1</v>
      </c>
      <c r="D179" s="347" t="s">
        <v>452</v>
      </c>
      <c r="E179" s="350" t="s">
        <v>6</v>
      </c>
      <c r="F179" s="216" t="s">
        <v>3370</v>
      </c>
      <c r="G179" s="203" t="s">
        <v>9713</v>
      </c>
      <c r="H179" s="192" t="s">
        <v>452</v>
      </c>
      <c r="I179" s="192" t="s">
        <v>452</v>
      </c>
      <c r="J179" s="203" t="s">
        <v>9714</v>
      </c>
      <c r="K179" s="354" t="s">
        <v>85</v>
      </c>
      <c r="L179" s="192" t="s">
        <v>17</v>
      </c>
      <c r="M179" s="172" t="s">
        <v>16</v>
      </c>
    </row>
    <row r="180" spans="1:13" s="3" customFormat="1" ht="32.1" customHeight="1" x14ac:dyDescent="0.15">
      <c r="A180" s="369"/>
      <c r="B180" s="361"/>
      <c r="C180" s="358"/>
      <c r="D180" s="361"/>
      <c r="E180" s="346" t="s">
        <v>7</v>
      </c>
      <c r="F180" s="347" t="s">
        <v>7200</v>
      </c>
      <c r="G180" s="203" t="s">
        <v>7201</v>
      </c>
      <c r="H180" s="210"/>
      <c r="I180" s="210"/>
      <c r="J180" s="203" t="s">
        <v>7201</v>
      </c>
      <c r="K180" s="310" t="s">
        <v>85</v>
      </c>
      <c r="L180" s="309"/>
      <c r="M180" s="373"/>
    </row>
    <row r="181" spans="1:13" s="3" customFormat="1" ht="32.1" customHeight="1" x14ac:dyDescent="0.15">
      <c r="A181" s="369"/>
      <c r="B181" s="361"/>
      <c r="C181" s="358"/>
      <c r="D181" s="361"/>
      <c r="E181" s="368"/>
      <c r="F181" s="361"/>
      <c r="G181" s="203" t="s">
        <v>9715</v>
      </c>
      <c r="H181" s="210"/>
      <c r="I181" s="210"/>
      <c r="J181" s="203" t="s">
        <v>9716</v>
      </c>
      <c r="K181" s="309"/>
      <c r="L181" s="309"/>
      <c r="M181" s="373"/>
    </row>
    <row r="182" spans="1:13" s="3" customFormat="1" ht="32.1" customHeight="1" x14ac:dyDescent="0.15">
      <c r="A182" s="369"/>
      <c r="B182" s="361"/>
      <c r="C182" s="358"/>
      <c r="D182" s="361"/>
      <c r="E182" s="368"/>
      <c r="F182" s="361"/>
      <c r="G182" s="203" t="s">
        <v>9399</v>
      </c>
      <c r="H182" s="210"/>
      <c r="I182" s="210"/>
      <c r="J182" s="203" t="s">
        <v>9400</v>
      </c>
      <c r="K182" s="309"/>
      <c r="L182" s="309"/>
      <c r="M182" s="373"/>
    </row>
    <row r="183" spans="1:13" s="3" customFormat="1" ht="32.1" customHeight="1" x14ac:dyDescent="0.15">
      <c r="A183" s="369"/>
      <c r="B183" s="361"/>
      <c r="C183" s="358"/>
      <c r="D183" s="361"/>
      <c r="E183" s="368"/>
      <c r="F183" s="361"/>
      <c r="G183" s="203" t="s">
        <v>9401</v>
      </c>
      <c r="H183" s="210"/>
      <c r="I183" s="210"/>
      <c r="J183" s="203" t="s">
        <v>9402</v>
      </c>
      <c r="K183" s="356"/>
      <c r="L183" s="309"/>
      <c r="M183" s="373"/>
    </row>
    <row r="184" spans="1:13" s="3" customFormat="1" ht="44.1" customHeight="1" x14ac:dyDescent="0.15">
      <c r="A184" s="369"/>
      <c r="B184" s="361"/>
      <c r="C184" s="358"/>
      <c r="D184" s="361"/>
      <c r="E184" s="368"/>
      <c r="F184" s="361"/>
      <c r="G184" s="203" t="s">
        <v>7207</v>
      </c>
      <c r="H184" s="210"/>
      <c r="I184" s="210"/>
      <c r="J184" s="203" t="s">
        <v>7207</v>
      </c>
      <c r="K184" s="310" t="s">
        <v>83</v>
      </c>
      <c r="L184" s="309"/>
      <c r="M184" s="373"/>
    </row>
    <row r="185" spans="1:13" s="3" customFormat="1" ht="32.1" customHeight="1" x14ac:dyDescent="0.15">
      <c r="A185" s="369"/>
      <c r="B185" s="361"/>
      <c r="C185" s="358"/>
      <c r="D185" s="361"/>
      <c r="E185" s="368"/>
      <c r="F185" s="361"/>
      <c r="G185" s="203" t="s">
        <v>7209</v>
      </c>
      <c r="H185" s="210"/>
      <c r="I185" s="210"/>
      <c r="J185" s="203" t="s">
        <v>7209</v>
      </c>
      <c r="K185" s="309"/>
      <c r="L185" s="309"/>
      <c r="M185" s="373"/>
    </row>
    <row r="186" spans="1:13" s="3" customFormat="1" ht="32.1" customHeight="1" x14ac:dyDescent="0.15">
      <c r="A186" s="369"/>
      <c r="B186" s="361"/>
      <c r="C186" s="358"/>
      <c r="D186" s="361"/>
      <c r="E186" s="368"/>
      <c r="F186" s="361"/>
      <c r="G186" s="203" t="s">
        <v>7211</v>
      </c>
      <c r="H186" s="210"/>
      <c r="I186" s="210"/>
      <c r="J186" s="203" t="s">
        <v>7211</v>
      </c>
      <c r="K186" s="309"/>
      <c r="L186" s="309"/>
      <c r="M186" s="373"/>
    </row>
    <row r="187" spans="1:13" s="3" customFormat="1" ht="32.1" customHeight="1" x14ac:dyDescent="0.15">
      <c r="A187" s="369"/>
      <c r="B187" s="361"/>
      <c r="C187" s="358"/>
      <c r="D187" s="361"/>
      <c r="E187" s="368"/>
      <c r="F187" s="361"/>
      <c r="G187" s="203" t="s">
        <v>7213</v>
      </c>
      <c r="H187" s="210"/>
      <c r="I187" s="210"/>
      <c r="J187" s="203" t="s">
        <v>7213</v>
      </c>
      <c r="K187" s="309"/>
      <c r="L187" s="309"/>
      <c r="M187" s="373"/>
    </row>
    <row r="188" spans="1:13" s="3" customFormat="1" ht="44.1" customHeight="1" x14ac:dyDescent="0.15">
      <c r="A188" s="369"/>
      <c r="B188" s="361"/>
      <c r="C188" s="358"/>
      <c r="D188" s="361"/>
      <c r="E188" s="368"/>
      <c r="F188" s="361"/>
      <c r="G188" s="203" t="s">
        <v>9415</v>
      </c>
      <c r="H188" s="210"/>
      <c r="I188" s="210"/>
      <c r="J188" s="203" t="s">
        <v>9415</v>
      </c>
      <c r="K188" s="356"/>
      <c r="L188" s="309"/>
      <c r="M188" s="373"/>
    </row>
    <row r="189" spans="1:13" s="3" customFormat="1" ht="68.099999999999994" customHeight="1" x14ac:dyDescent="0.15">
      <c r="A189" s="369"/>
      <c r="B189" s="361"/>
      <c r="C189" s="358"/>
      <c r="D189" s="361"/>
      <c r="E189" s="597"/>
      <c r="F189" s="607"/>
      <c r="G189" s="203" t="s">
        <v>453</v>
      </c>
      <c r="H189" s="210"/>
      <c r="I189" s="210"/>
      <c r="J189" s="203" t="s">
        <v>453</v>
      </c>
      <c r="K189" s="310" t="s">
        <v>30</v>
      </c>
      <c r="L189" s="309"/>
      <c r="M189" s="373"/>
    </row>
    <row r="190" spans="1:13" s="3" customFormat="1" ht="32.1" customHeight="1" x14ac:dyDescent="0.15">
      <c r="A190" s="369"/>
      <c r="B190" s="361"/>
      <c r="C190" s="358"/>
      <c r="D190" s="361"/>
      <c r="E190" s="597"/>
      <c r="F190" s="607"/>
      <c r="G190" s="203" t="s">
        <v>7217</v>
      </c>
      <c r="H190" s="210"/>
      <c r="I190" s="210"/>
      <c r="J190" s="203" t="s">
        <v>7217</v>
      </c>
      <c r="K190" s="309"/>
      <c r="L190" s="309"/>
      <c r="M190" s="373"/>
    </row>
    <row r="191" spans="1:13" s="3" customFormat="1" ht="32.1" customHeight="1" x14ac:dyDescent="0.15">
      <c r="A191" s="369"/>
      <c r="B191" s="361"/>
      <c r="C191" s="358"/>
      <c r="D191" s="361"/>
      <c r="E191" s="597"/>
      <c r="F191" s="607"/>
      <c r="G191" s="203" t="s">
        <v>7218</v>
      </c>
      <c r="H191" s="210"/>
      <c r="I191" s="210"/>
      <c r="J191" s="203" t="s">
        <v>7218</v>
      </c>
      <c r="K191" s="309"/>
      <c r="L191" s="309"/>
      <c r="M191" s="373"/>
    </row>
    <row r="192" spans="1:13" s="3" customFormat="1" ht="32.1" customHeight="1" x14ac:dyDescent="0.15">
      <c r="A192" s="369"/>
      <c r="B192" s="361"/>
      <c r="C192" s="358"/>
      <c r="D192" s="361"/>
      <c r="E192" s="597"/>
      <c r="F192" s="607"/>
      <c r="G192" s="203" t="s">
        <v>9717</v>
      </c>
      <c r="H192" s="210"/>
      <c r="I192" s="210"/>
      <c r="J192" s="203" t="s">
        <v>9717</v>
      </c>
      <c r="K192" s="309"/>
      <c r="L192" s="309"/>
      <c r="M192" s="373"/>
    </row>
    <row r="193" spans="1:13" s="3" customFormat="1" ht="32.1" customHeight="1" x14ac:dyDescent="0.15">
      <c r="A193" s="369"/>
      <c r="B193" s="361"/>
      <c r="C193" s="358"/>
      <c r="D193" s="361"/>
      <c r="E193" s="597"/>
      <c r="F193" s="607"/>
      <c r="G193" s="203" t="s">
        <v>9718</v>
      </c>
      <c r="H193" s="210"/>
      <c r="I193" s="210"/>
      <c r="J193" s="203" t="s">
        <v>9718</v>
      </c>
      <c r="K193" s="309"/>
      <c r="L193" s="309"/>
      <c r="M193" s="373"/>
    </row>
    <row r="194" spans="1:13" s="3" customFormat="1" ht="32.1" customHeight="1" x14ac:dyDescent="0.15">
      <c r="A194" s="369"/>
      <c r="B194" s="361"/>
      <c r="C194" s="371"/>
      <c r="D194" s="348"/>
      <c r="E194" s="636"/>
      <c r="F194" s="637"/>
      <c r="G194" s="203" t="s">
        <v>9719</v>
      </c>
      <c r="H194" s="210"/>
      <c r="I194" s="208"/>
      <c r="J194" s="203" t="s">
        <v>9719</v>
      </c>
      <c r="K194" s="356"/>
      <c r="L194" s="356"/>
      <c r="M194" s="200"/>
    </row>
    <row r="195" spans="1:13" s="3" customFormat="1" ht="44.1" customHeight="1" x14ac:dyDescent="0.15">
      <c r="A195" s="369"/>
      <c r="B195" s="361"/>
      <c r="C195" s="352">
        <v>2</v>
      </c>
      <c r="D195" s="347" t="s">
        <v>454</v>
      </c>
      <c r="E195" s="346" t="s">
        <v>5</v>
      </c>
      <c r="F195" s="347" t="s">
        <v>3379</v>
      </c>
      <c r="G195" s="203" t="s">
        <v>9431</v>
      </c>
      <c r="H195" s="210"/>
      <c r="I195" s="192" t="s">
        <v>454</v>
      </c>
      <c r="J195" s="203" t="s">
        <v>9432</v>
      </c>
      <c r="K195" s="310" t="s">
        <v>85</v>
      </c>
      <c r="L195" s="192" t="s">
        <v>17</v>
      </c>
      <c r="M195" s="172" t="s">
        <v>16</v>
      </c>
    </row>
    <row r="196" spans="1:13" s="3" customFormat="1" ht="32.1" customHeight="1" x14ac:dyDescent="0.15">
      <c r="A196" s="369"/>
      <c r="B196" s="361"/>
      <c r="C196" s="358"/>
      <c r="D196" s="361"/>
      <c r="E196" s="368"/>
      <c r="F196" s="361"/>
      <c r="G196" s="203" t="s">
        <v>3382</v>
      </c>
      <c r="H196" s="210"/>
      <c r="I196" s="210"/>
      <c r="J196" s="203" t="s">
        <v>5795</v>
      </c>
      <c r="K196" s="309"/>
      <c r="L196" s="210"/>
      <c r="M196" s="373"/>
    </row>
    <row r="197" spans="1:13" s="3" customFormat="1" ht="32.1" customHeight="1" x14ac:dyDescent="0.15">
      <c r="A197" s="369"/>
      <c r="B197" s="361"/>
      <c r="C197" s="358"/>
      <c r="D197" s="361"/>
      <c r="E197" s="368"/>
      <c r="F197" s="361"/>
      <c r="G197" s="203" t="s">
        <v>3384</v>
      </c>
      <c r="H197" s="210"/>
      <c r="I197" s="210"/>
      <c r="J197" s="203" t="s">
        <v>9720</v>
      </c>
      <c r="K197" s="309"/>
      <c r="L197" s="210"/>
      <c r="M197" s="373"/>
    </row>
    <row r="198" spans="1:13" s="3" customFormat="1" ht="32.1" customHeight="1" x14ac:dyDescent="0.15">
      <c r="A198" s="369"/>
      <c r="B198" s="361"/>
      <c r="C198" s="358"/>
      <c r="D198" s="361"/>
      <c r="E198" s="368"/>
      <c r="F198" s="361"/>
      <c r="G198" s="203" t="s">
        <v>9721</v>
      </c>
      <c r="H198" s="210"/>
      <c r="I198" s="210"/>
      <c r="J198" s="203" t="s">
        <v>9722</v>
      </c>
      <c r="K198" s="309"/>
      <c r="L198" s="210"/>
      <c r="M198" s="373"/>
    </row>
    <row r="199" spans="1:13" s="3" customFormat="1" ht="32.1" customHeight="1" x14ac:dyDescent="0.15">
      <c r="A199" s="369"/>
      <c r="B199" s="361"/>
      <c r="C199" s="358"/>
      <c r="D199" s="361"/>
      <c r="E199" s="368"/>
      <c r="F199" s="361"/>
      <c r="G199" s="203" t="s">
        <v>9310</v>
      </c>
      <c r="H199" s="210"/>
      <c r="I199" s="210"/>
      <c r="J199" s="203" t="s">
        <v>9311</v>
      </c>
      <c r="K199" s="309"/>
      <c r="L199" s="210"/>
      <c r="M199" s="373"/>
    </row>
    <row r="200" spans="1:13" s="3" customFormat="1" ht="32.1" customHeight="1" x14ac:dyDescent="0.15">
      <c r="A200" s="369"/>
      <c r="B200" s="361"/>
      <c r="C200" s="358"/>
      <c r="D200" s="361"/>
      <c r="E200" s="368"/>
      <c r="F200" s="361"/>
      <c r="G200" s="203" t="s">
        <v>9723</v>
      </c>
      <c r="H200" s="210"/>
      <c r="I200" s="210"/>
      <c r="J200" s="203" t="s">
        <v>9724</v>
      </c>
      <c r="K200" s="309"/>
      <c r="L200" s="210"/>
      <c r="M200" s="373"/>
    </row>
    <row r="201" spans="1:13" s="3" customFormat="1" ht="32.1" customHeight="1" x14ac:dyDescent="0.15">
      <c r="A201" s="369"/>
      <c r="B201" s="361"/>
      <c r="C201" s="358"/>
      <c r="D201" s="361"/>
      <c r="E201" s="368"/>
      <c r="F201" s="361"/>
      <c r="G201" s="203" t="s">
        <v>9433</v>
      </c>
      <c r="H201" s="210"/>
      <c r="I201" s="210"/>
      <c r="J201" s="203" t="s">
        <v>9434</v>
      </c>
      <c r="K201" s="356"/>
      <c r="L201" s="210"/>
      <c r="M201" s="373"/>
    </row>
    <row r="202" spans="1:13" s="3" customFormat="1" ht="32.1" customHeight="1" x14ac:dyDescent="0.15">
      <c r="A202" s="369"/>
      <c r="B202" s="361"/>
      <c r="C202" s="358"/>
      <c r="D202" s="361"/>
      <c r="E202" s="368"/>
      <c r="F202" s="361"/>
      <c r="G202" s="203" t="s">
        <v>9725</v>
      </c>
      <c r="H202" s="210"/>
      <c r="I202" s="210"/>
      <c r="J202" s="203" t="s">
        <v>9726</v>
      </c>
      <c r="K202" s="310" t="s">
        <v>83</v>
      </c>
      <c r="L202" s="210"/>
      <c r="M202" s="373"/>
    </row>
    <row r="203" spans="1:13" s="3" customFormat="1" ht="44.1" customHeight="1" x14ac:dyDescent="0.15">
      <c r="A203" s="374"/>
      <c r="B203" s="348"/>
      <c r="C203" s="371"/>
      <c r="D203" s="348"/>
      <c r="E203" s="355"/>
      <c r="F203" s="348"/>
      <c r="G203" s="203" t="s">
        <v>9727</v>
      </c>
      <c r="H203" s="208"/>
      <c r="I203" s="208"/>
      <c r="J203" s="203" t="s">
        <v>9727</v>
      </c>
      <c r="K203" s="356"/>
      <c r="L203" s="208"/>
      <c r="M203" s="200"/>
    </row>
    <row r="204" spans="1:13" s="3" customFormat="1" ht="44.1" customHeight="1" x14ac:dyDescent="0.15">
      <c r="A204" s="366">
        <v>67</v>
      </c>
      <c r="B204" s="347" t="s">
        <v>455</v>
      </c>
      <c r="C204" s="352">
        <v>1</v>
      </c>
      <c r="D204" s="347" t="s">
        <v>455</v>
      </c>
      <c r="E204" s="350" t="s">
        <v>5</v>
      </c>
      <c r="F204" s="216" t="s">
        <v>3393</v>
      </c>
      <c r="G204" s="203" t="s">
        <v>9728</v>
      </c>
      <c r="H204" s="192" t="s">
        <v>455</v>
      </c>
      <c r="I204" s="192" t="s">
        <v>455</v>
      </c>
      <c r="J204" s="192" t="s">
        <v>9729</v>
      </c>
      <c r="K204" s="310" t="s">
        <v>85</v>
      </c>
      <c r="L204" s="192" t="s">
        <v>17</v>
      </c>
      <c r="M204" s="172" t="s">
        <v>16</v>
      </c>
    </row>
    <row r="205" spans="1:13" s="3" customFormat="1" ht="32.1" customHeight="1" x14ac:dyDescent="0.15">
      <c r="A205" s="369"/>
      <c r="B205" s="361"/>
      <c r="C205" s="371"/>
      <c r="D205" s="348"/>
      <c r="E205" s="350" t="s">
        <v>7</v>
      </c>
      <c r="F205" s="216" t="s">
        <v>3397</v>
      </c>
      <c r="G205" s="203" t="s">
        <v>7220</v>
      </c>
      <c r="H205" s="210"/>
      <c r="I205" s="208"/>
      <c r="J205" s="203" t="s">
        <v>9447</v>
      </c>
      <c r="K205" s="356"/>
      <c r="L205" s="356"/>
      <c r="M205" s="200"/>
    </row>
    <row r="206" spans="1:13" s="3" customFormat="1" ht="44.1" customHeight="1" x14ac:dyDescent="0.15">
      <c r="A206" s="369"/>
      <c r="B206" s="361"/>
      <c r="C206" s="352">
        <v>2</v>
      </c>
      <c r="D206" s="347" t="s">
        <v>456</v>
      </c>
      <c r="E206" s="346" t="s">
        <v>20</v>
      </c>
      <c r="F206" s="347" t="s">
        <v>3426</v>
      </c>
      <c r="G206" s="645" t="s">
        <v>3427</v>
      </c>
      <c r="H206" s="647"/>
      <c r="I206" s="645" t="s">
        <v>456</v>
      </c>
      <c r="J206" s="646" t="s">
        <v>6859</v>
      </c>
      <c r="K206" s="192" t="s">
        <v>2840</v>
      </c>
      <c r="L206" s="192" t="s">
        <v>17</v>
      </c>
      <c r="M206" s="172" t="s">
        <v>16</v>
      </c>
    </row>
    <row r="207" spans="1:13" s="3" customFormat="1" ht="32.1" customHeight="1" x14ac:dyDescent="0.15">
      <c r="A207" s="369"/>
      <c r="B207" s="361"/>
      <c r="C207" s="358"/>
      <c r="D207" s="361"/>
      <c r="E207" s="368"/>
      <c r="F207" s="361"/>
      <c r="G207" s="650"/>
      <c r="H207" s="647"/>
      <c r="I207" s="647"/>
      <c r="J207" s="646" t="s">
        <v>9730</v>
      </c>
      <c r="K207" s="210"/>
      <c r="L207" s="210"/>
      <c r="M207" s="373"/>
    </row>
    <row r="208" spans="1:13" s="3" customFormat="1" ht="32.1" customHeight="1" x14ac:dyDescent="0.15">
      <c r="A208" s="369"/>
      <c r="B208" s="361"/>
      <c r="C208" s="358"/>
      <c r="D208" s="361"/>
      <c r="E208" s="368"/>
      <c r="F208" s="361"/>
      <c r="G208" s="646" t="s">
        <v>3428</v>
      </c>
      <c r="H208" s="647"/>
      <c r="I208" s="647"/>
      <c r="J208" s="646" t="s">
        <v>3428</v>
      </c>
      <c r="K208" s="210"/>
      <c r="L208" s="210"/>
      <c r="M208" s="373"/>
    </row>
    <row r="209" spans="1:13" s="3" customFormat="1" ht="32.1" customHeight="1" x14ac:dyDescent="0.15">
      <c r="A209" s="369"/>
      <c r="B209" s="361"/>
      <c r="C209" s="371"/>
      <c r="D209" s="348"/>
      <c r="E209" s="355"/>
      <c r="F209" s="348"/>
      <c r="G209" s="646" t="s">
        <v>326</v>
      </c>
      <c r="H209" s="647"/>
      <c r="I209" s="650"/>
      <c r="J209" s="646" t="s">
        <v>9731</v>
      </c>
      <c r="K209" s="208"/>
      <c r="L209" s="208"/>
      <c r="M209" s="200"/>
    </row>
    <row r="210" spans="1:13" ht="32.1" customHeight="1" x14ac:dyDescent="0.15">
      <c r="A210" s="369"/>
      <c r="B210" s="361"/>
      <c r="C210" s="352">
        <v>3</v>
      </c>
      <c r="D210" s="347" t="s">
        <v>457</v>
      </c>
      <c r="E210" s="350" t="s">
        <v>5</v>
      </c>
      <c r="F210" s="216" t="s">
        <v>4757</v>
      </c>
      <c r="G210" s="203" t="s">
        <v>624</v>
      </c>
      <c r="H210" s="210"/>
      <c r="I210" s="192" t="s">
        <v>457</v>
      </c>
      <c r="J210" s="192" t="s">
        <v>9732</v>
      </c>
      <c r="K210" s="354" t="s">
        <v>85</v>
      </c>
      <c r="L210" s="192" t="s">
        <v>17</v>
      </c>
      <c r="M210" s="172" t="s">
        <v>16</v>
      </c>
    </row>
    <row r="211" spans="1:13" ht="44.1" customHeight="1" x14ac:dyDescent="0.15">
      <c r="A211" s="369"/>
      <c r="B211" s="361"/>
      <c r="C211" s="371"/>
      <c r="D211" s="348"/>
      <c r="E211" s="350" t="s">
        <v>9</v>
      </c>
      <c r="F211" s="216" t="s">
        <v>4772</v>
      </c>
      <c r="G211" s="203" t="s">
        <v>9733</v>
      </c>
      <c r="H211" s="210"/>
      <c r="I211" s="208"/>
      <c r="J211" s="203" t="s">
        <v>9734</v>
      </c>
      <c r="K211" s="354" t="s">
        <v>32</v>
      </c>
      <c r="L211" s="356"/>
      <c r="M211" s="200"/>
    </row>
    <row r="212" spans="1:13" ht="32.1" customHeight="1" x14ac:dyDescent="0.15">
      <c r="A212" s="369"/>
      <c r="B212" s="361"/>
      <c r="C212" s="352">
        <v>4</v>
      </c>
      <c r="D212" s="347" t="s">
        <v>458</v>
      </c>
      <c r="E212" s="346" t="s">
        <v>5</v>
      </c>
      <c r="F212" s="347" t="s">
        <v>3437</v>
      </c>
      <c r="G212" s="203" t="s">
        <v>329</v>
      </c>
      <c r="H212" s="210"/>
      <c r="I212" s="192" t="s">
        <v>458</v>
      </c>
      <c r="J212" s="203" t="s">
        <v>5422</v>
      </c>
      <c r="K212" s="354" t="s">
        <v>85</v>
      </c>
      <c r="L212" s="192" t="s">
        <v>17</v>
      </c>
      <c r="M212" s="172" t="s">
        <v>16</v>
      </c>
    </row>
    <row r="213" spans="1:13" s="3" customFormat="1" ht="32.1" customHeight="1" x14ac:dyDescent="0.15">
      <c r="A213" s="374"/>
      <c r="B213" s="348"/>
      <c r="C213" s="371"/>
      <c r="D213" s="348"/>
      <c r="E213" s="355"/>
      <c r="F213" s="348"/>
      <c r="G213" s="203" t="s">
        <v>459</v>
      </c>
      <c r="H213" s="208"/>
      <c r="I213" s="208"/>
      <c r="J213" s="203" t="s">
        <v>460</v>
      </c>
      <c r="K213" s="354" t="s">
        <v>32</v>
      </c>
      <c r="L213" s="356"/>
      <c r="M213" s="200"/>
    </row>
    <row r="214" spans="1:13" s="3" customFormat="1" ht="44.1" customHeight="1" x14ac:dyDescent="0.15">
      <c r="A214" s="366">
        <v>68</v>
      </c>
      <c r="B214" s="347" t="s">
        <v>461</v>
      </c>
      <c r="C214" s="352">
        <v>4</v>
      </c>
      <c r="D214" s="347" t="s">
        <v>463</v>
      </c>
      <c r="E214" s="346" t="s">
        <v>5</v>
      </c>
      <c r="F214" s="347" t="s">
        <v>3446</v>
      </c>
      <c r="G214" s="203" t="s">
        <v>3447</v>
      </c>
      <c r="H214" s="192" t="s">
        <v>461</v>
      </c>
      <c r="I214" s="192" t="s">
        <v>463</v>
      </c>
      <c r="J214" s="203" t="s">
        <v>464</v>
      </c>
      <c r="K214" s="310" t="s">
        <v>85</v>
      </c>
      <c r="L214" s="192" t="s">
        <v>17</v>
      </c>
      <c r="M214" s="172" t="s">
        <v>16</v>
      </c>
    </row>
    <row r="215" spans="1:13" s="3" customFormat="1" ht="32.1" customHeight="1" x14ac:dyDescent="0.15">
      <c r="A215" s="369"/>
      <c r="B215" s="361"/>
      <c r="C215" s="371"/>
      <c r="D215" s="348"/>
      <c r="E215" s="355"/>
      <c r="F215" s="348"/>
      <c r="G215" s="203" t="s">
        <v>9735</v>
      </c>
      <c r="H215" s="210"/>
      <c r="I215" s="208"/>
      <c r="J215" s="203" t="s">
        <v>9736</v>
      </c>
      <c r="K215" s="356"/>
      <c r="L215" s="208"/>
      <c r="M215" s="200"/>
    </row>
    <row r="216" spans="1:13" s="3" customFormat="1" ht="44.1" customHeight="1" x14ac:dyDescent="0.15">
      <c r="A216" s="374"/>
      <c r="B216" s="348"/>
      <c r="C216" s="363">
        <v>5</v>
      </c>
      <c r="D216" s="216" t="s">
        <v>3448</v>
      </c>
      <c r="E216" s="350" t="s">
        <v>5</v>
      </c>
      <c r="F216" s="216" t="s">
        <v>3449</v>
      </c>
      <c r="G216" s="203" t="s">
        <v>487</v>
      </c>
      <c r="H216" s="208"/>
      <c r="I216" s="216" t="s">
        <v>3448</v>
      </c>
      <c r="J216" s="203" t="s">
        <v>3044</v>
      </c>
      <c r="K216" s="354" t="s">
        <v>32</v>
      </c>
      <c r="L216" s="203" t="s">
        <v>17</v>
      </c>
      <c r="M216" s="188" t="s">
        <v>16</v>
      </c>
    </row>
    <row r="217" spans="1:13" s="3" customFormat="1" ht="32.1" customHeight="1" x14ac:dyDescent="0.15">
      <c r="A217" s="366">
        <v>69</v>
      </c>
      <c r="B217" s="347" t="s">
        <v>3450</v>
      </c>
      <c r="C217" s="352">
        <v>2</v>
      </c>
      <c r="D217" s="347" t="s">
        <v>3460</v>
      </c>
      <c r="E217" s="346" t="s">
        <v>9</v>
      </c>
      <c r="F217" s="347" t="s">
        <v>3461</v>
      </c>
      <c r="G217" s="188" t="s">
        <v>175</v>
      </c>
      <c r="H217" s="172" t="s">
        <v>3450</v>
      </c>
      <c r="I217" s="172" t="s">
        <v>3460</v>
      </c>
      <c r="J217" s="188" t="s">
        <v>9737</v>
      </c>
      <c r="K217" s="310" t="s">
        <v>32</v>
      </c>
      <c r="L217" s="192" t="s">
        <v>17</v>
      </c>
      <c r="M217" s="172" t="s">
        <v>16</v>
      </c>
    </row>
    <row r="218" spans="1:13" s="3" customFormat="1" ht="32.1" customHeight="1" x14ac:dyDescent="0.15">
      <c r="A218" s="369"/>
      <c r="B218" s="361"/>
      <c r="C218" s="371"/>
      <c r="D218" s="348"/>
      <c r="E218" s="355"/>
      <c r="F218" s="348"/>
      <c r="G218" s="188" t="s">
        <v>9738</v>
      </c>
      <c r="H218" s="373"/>
      <c r="I218" s="200"/>
      <c r="J218" s="188" t="s">
        <v>9739</v>
      </c>
      <c r="K218" s="356"/>
      <c r="L218" s="356"/>
      <c r="M218" s="200"/>
    </row>
    <row r="219" spans="1:13" s="3" customFormat="1" ht="32.1" customHeight="1" x14ac:dyDescent="0.15">
      <c r="A219" s="369"/>
      <c r="B219" s="361"/>
      <c r="C219" s="352">
        <v>3</v>
      </c>
      <c r="D219" s="347" t="s">
        <v>465</v>
      </c>
      <c r="E219" s="350" t="s">
        <v>7</v>
      </c>
      <c r="F219" s="216" t="s">
        <v>8915</v>
      </c>
      <c r="G219" s="203" t="s">
        <v>8916</v>
      </c>
      <c r="H219" s="210"/>
      <c r="I219" s="192" t="s">
        <v>465</v>
      </c>
      <c r="J219" s="203" t="s">
        <v>9740</v>
      </c>
      <c r="K219" s="354" t="s">
        <v>85</v>
      </c>
      <c r="L219" s="192" t="s">
        <v>17</v>
      </c>
      <c r="M219" s="172" t="s">
        <v>16</v>
      </c>
    </row>
    <row r="220" spans="1:13" s="3" customFormat="1" ht="32.1" customHeight="1" x14ac:dyDescent="0.15">
      <c r="A220" s="369"/>
      <c r="B220" s="361"/>
      <c r="C220" s="358"/>
      <c r="D220" s="361"/>
      <c r="E220" s="346" t="s">
        <v>11</v>
      </c>
      <c r="F220" s="347" t="s">
        <v>177</v>
      </c>
      <c r="G220" s="203" t="s">
        <v>5430</v>
      </c>
      <c r="H220" s="210"/>
      <c r="I220" s="210"/>
      <c r="J220" s="203" t="s">
        <v>6878</v>
      </c>
      <c r="K220" s="310" t="s">
        <v>85</v>
      </c>
      <c r="L220" s="309"/>
      <c r="M220" s="373"/>
    </row>
    <row r="221" spans="1:13" s="3" customFormat="1" ht="32.1" customHeight="1" x14ac:dyDescent="0.15">
      <c r="A221" s="369"/>
      <c r="B221" s="361"/>
      <c r="C221" s="358"/>
      <c r="D221" s="361"/>
      <c r="E221" s="368"/>
      <c r="F221" s="361"/>
      <c r="G221" s="203" t="s">
        <v>3467</v>
      </c>
      <c r="H221" s="210"/>
      <c r="I221" s="210"/>
      <c r="J221" s="203" t="s">
        <v>3468</v>
      </c>
      <c r="K221" s="309"/>
      <c r="L221" s="309"/>
      <c r="M221" s="373"/>
    </row>
    <row r="222" spans="1:13" s="3" customFormat="1" ht="32.1" customHeight="1" x14ac:dyDescent="0.15">
      <c r="A222" s="369"/>
      <c r="B222" s="361"/>
      <c r="C222" s="358"/>
      <c r="D222" s="361"/>
      <c r="E222" s="368"/>
      <c r="F222" s="361"/>
      <c r="G222" s="203" t="s">
        <v>3469</v>
      </c>
      <c r="H222" s="210"/>
      <c r="I222" s="210"/>
      <c r="J222" s="203" t="s">
        <v>9741</v>
      </c>
      <c r="K222" s="309"/>
      <c r="L222" s="309"/>
      <c r="M222" s="373"/>
    </row>
    <row r="223" spans="1:13" s="3" customFormat="1" ht="32.1" customHeight="1" x14ac:dyDescent="0.15">
      <c r="A223" s="369"/>
      <c r="B223" s="361"/>
      <c r="C223" s="358"/>
      <c r="D223" s="361"/>
      <c r="E223" s="368"/>
      <c r="F223" s="361"/>
      <c r="G223" s="192" t="s">
        <v>9742</v>
      </c>
      <c r="H223" s="210"/>
      <c r="I223" s="210"/>
      <c r="J223" s="203" t="s">
        <v>9743</v>
      </c>
      <c r="K223" s="356"/>
      <c r="L223" s="309"/>
      <c r="M223" s="373"/>
    </row>
    <row r="224" spans="1:13" s="3" customFormat="1" ht="44.1" customHeight="1" x14ac:dyDescent="0.15">
      <c r="A224" s="369"/>
      <c r="B224" s="361"/>
      <c r="C224" s="358"/>
      <c r="D224" s="361"/>
      <c r="E224" s="368"/>
      <c r="F224" s="361"/>
      <c r="G224" s="203" t="s">
        <v>179</v>
      </c>
      <c r="H224" s="210"/>
      <c r="I224" s="210"/>
      <c r="J224" s="203" t="s">
        <v>179</v>
      </c>
      <c r="K224" s="310" t="s">
        <v>2840</v>
      </c>
      <c r="L224" s="309"/>
      <c r="M224" s="373"/>
    </row>
    <row r="225" spans="1:13" s="3" customFormat="1" ht="32.1" customHeight="1" x14ac:dyDescent="0.15">
      <c r="A225" s="374"/>
      <c r="B225" s="348"/>
      <c r="C225" s="371"/>
      <c r="D225" s="348"/>
      <c r="E225" s="355"/>
      <c r="F225" s="348"/>
      <c r="G225" s="203" t="s">
        <v>178</v>
      </c>
      <c r="H225" s="208"/>
      <c r="I225" s="208"/>
      <c r="J225" s="203" t="s">
        <v>178</v>
      </c>
      <c r="K225" s="356"/>
      <c r="L225" s="356"/>
      <c r="M225" s="200"/>
    </row>
    <row r="226" spans="1:13" s="3" customFormat="1" ht="44.1" customHeight="1" x14ac:dyDescent="0.15">
      <c r="A226" s="366">
        <v>71</v>
      </c>
      <c r="B226" s="347" t="s">
        <v>467</v>
      </c>
      <c r="C226" s="352">
        <v>1</v>
      </c>
      <c r="D226" s="347" t="s">
        <v>468</v>
      </c>
      <c r="E226" s="346" t="s">
        <v>5</v>
      </c>
      <c r="F226" s="347" t="s">
        <v>3483</v>
      </c>
      <c r="G226" s="203" t="s">
        <v>9744</v>
      </c>
      <c r="H226" s="192" t="s">
        <v>467</v>
      </c>
      <c r="I226" s="192" t="s">
        <v>468</v>
      </c>
      <c r="J226" s="203" t="s">
        <v>9745</v>
      </c>
      <c r="K226" s="192" t="s">
        <v>85</v>
      </c>
      <c r="L226" s="192" t="s">
        <v>17</v>
      </c>
      <c r="M226" s="172" t="s">
        <v>16</v>
      </c>
    </row>
    <row r="227" spans="1:13" s="3" customFormat="1" ht="32.1" customHeight="1" x14ac:dyDescent="0.15">
      <c r="A227" s="369"/>
      <c r="B227" s="361"/>
      <c r="C227" s="358"/>
      <c r="D227" s="361"/>
      <c r="E227" s="368"/>
      <c r="F227" s="361"/>
      <c r="G227" s="203" t="s">
        <v>9746</v>
      </c>
      <c r="H227" s="210"/>
      <c r="I227" s="210"/>
      <c r="J227" s="203" t="s">
        <v>9747</v>
      </c>
      <c r="K227" s="210"/>
      <c r="L227" s="210"/>
      <c r="M227" s="373"/>
    </row>
    <row r="228" spans="1:13" s="3" customFormat="1" ht="32.1" customHeight="1" x14ac:dyDescent="0.15">
      <c r="A228" s="369"/>
      <c r="B228" s="361"/>
      <c r="C228" s="358"/>
      <c r="D228" s="361"/>
      <c r="E228" s="368"/>
      <c r="F228" s="361"/>
      <c r="G228" s="203" t="s">
        <v>9748</v>
      </c>
      <c r="H228" s="210"/>
      <c r="I228" s="210"/>
      <c r="J228" s="203" t="s">
        <v>9749</v>
      </c>
      <c r="K228" s="208"/>
      <c r="L228" s="210"/>
      <c r="M228" s="373"/>
    </row>
    <row r="229" spans="1:13" s="3" customFormat="1" ht="32.1" customHeight="1" x14ac:dyDescent="0.15">
      <c r="A229" s="369"/>
      <c r="B229" s="361"/>
      <c r="C229" s="358"/>
      <c r="D229" s="361"/>
      <c r="E229" s="355"/>
      <c r="F229" s="348"/>
      <c r="G229" s="203" t="s">
        <v>9750</v>
      </c>
      <c r="H229" s="210"/>
      <c r="I229" s="210"/>
      <c r="J229" s="203" t="s">
        <v>9750</v>
      </c>
      <c r="K229" s="203" t="s">
        <v>32</v>
      </c>
      <c r="L229" s="210"/>
      <c r="M229" s="373"/>
    </row>
    <row r="230" spans="1:13" s="3" customFormat="1" ht="32.1" customHeight="1" x14ac:dyDescent="0.15">
      <c r="A230" s="369"/>
      <c r="B230" s="361"/>
      <c r="C230" s="358"/>
      <c r="D230" s="361"/>
      <c r="E230" s="346" t="s">
        <v>8</v>
      </c>
      <c r="F230" s="347" t="s">
        <v>3487</v>
      </c>
      <c r="G230" s="203" t="s">
        <v>182</v>
      </c>
      <c r="H230" s="210"/>
      <c r="I230" s="210"/>
      <c r="J230" s="203" t="s">
        <v>9751</v>
      </c>
      <c r="K230" s="203" t="s">
        <v>85</v>
      </c>
      <c r="L230" s="210"/>
      <c r="M230" s="373"/>
    </row>
    <row r="231" spans="1:13" s="3" customFormat="1" ht="44.1" customHeight="1" x14ac:dyDescent="0.15">
      <c r="A231" s="369"/>
      <c r="B231" s="361"/>
      <c r="C231" s="371"/>
      <c r="D231" s="348"/>
      <c r="E231" s="355"/>
      <c r="F231" s="348"/>
      <c r="G231" s="203" t="s">
        <v>9752</v>
      </c>
      <c r="H231" s="210"/>
      <c r="I231" s="208"/>
      <c r="J231" s="203" t="s">
        <v>9752</v>
      </c>
      <c r="K231" s="203" t="s">
        <v>9753</v>
      </c>
      <c r="L231" s="208"/>
      <c r="M231" s="200"/>
    </row>
    <row r="232" spans="1:13" s="3" customFormat="1" ht="44.1" customHeight="1" x14ac:dyDescent="0.15">
      <c r="A232" s="369"/>
      <c r="B232" s="361"/>
      <c r="C232" s="352">
        <v>2</v>
      </c>
      <c r="D232" s="347" t="s">
        <v>467</v>
      </c>
      <c r="E232" s="346" t="s">
        <v>5</v>
      </c>
      <c r="F232" s="347" t="s">
        <v>3491</v>
      </c>
      <c r="G232" s="188" t="s">
        <v>9754</v>
      </c>
      <c r="H232" s="210"/>
      <c r="I232" s="192" t="s">
        <v>467</v>
      </c>
      <c r="J232" s="188" t="s">
        <v>9754</v>
      </c>
      <c r="K232" s="192" t="s">
        <v>85</v>
      </c>
      <c r="L232" s="192" t="s">
        <v>17</v>
      </c>
      <c r="M232" s="172" t="s">
        <v>16</v>
      </c>
    </row>
    <row r="233" spans="1:13" s="3" customFormat="1" ht="32.1" customHeight="1" x14ac:dyDescent="0.15">
      <c r="A233" s="369"/>
      <c r="B233" s="361"/>
      <c r="C233" s="358"/>
      <c r="D233" s="361"/>
      <c r="E233" s="355"/>
      <c r="F233" s="348"/>
      <c r="G233" s="188" t="s">
        <v>9755</v>
      </c>
      <c r="H233" s="210"/>
      <c r="I233" s="210"/>
      <c r="J233" s="188" t="s">
        <v>9755</v>
      </c>
      <c r="K233" s="210"/>
      <c r="L233" s="210"/>
      <c r="M233" s="373"/>
    </row>
    <row r="234" spans="1:13" s="3" customFormat="1" ht="32.1" customHeight="1" x14ac:dyDescent="0.15">
      <c r="A234" s="369"/>
      <c r="B234" s="361"/>
      <c r="C234" s="358"/>
      <c r="D234" s="361"/>
      <c r="E234" s="350" t="s">
        <v>6</v>
      </c>
      <c r="F234" s="216" t="s">
        <v>3495</v>
      </c>
      <c r="G234" s="203" t="s">
        <v>3496</v>
      </c>
      <c r="H234" s="210"/>
      <c r="I234" s="210"/>
      <c r="J234" s="203" t="s">
        <v>9756</v>
      </c>
      <c r="K234" s="210"/>
      <c r="L234" s="210"/>
      <c r="M234" s="373"/>
    </row>
    <row r="235" spans="1:13" s="3" customFormat="1" ht="32.1" customHeight="1" x14ac:dyDescent="0.15">
      <c r="A235" s="369"/>
      <c r="B235" s="361"/>
      <c r="C235" s="358"/>
      <c r="D235" s="361"/>
      <c r="E235" s="350" t="s">
        <v>7</v>
      </c>
      <c r="F235" s="216" t="s">
        <v>3498</v>
      </c>
      <c r="G235" s="203" t="s">
        <v>9757</v>
      </c>
      <c r="H235" s="210"/>
      <c r="I235" s="210"/>
      <c r="J235" s="203" t="s">
        <v>9757</v>
      </c>
      <c r="K235" s="210"/>
      <c r="L235" s="210"/>
      <c r="M235" s="373"/>
    </row>
    <row r="236" spans="1:13" s="3" customFormat="1" ht="32.1" customHeight="1" x14ac:dyDescent="0.15">
      <c r="A236" s="369"/>
      <c r="B236" s="361"/>
      <c r="C236" s="371"/>
      <c r="D236" s="348"/>
      <c r="E236" s="350" t="s">
        <v>8</v>
      </c>
      <c r="F236" s="216" t="s">
        <v>3500</v>
      </c>
      <c r="G236" s="203" t="s">
        <v>9758</v>
      </c>
      <c r="H236" s="210"/>
      <c r="I236" s="208"/>
      <c r="J236" s="203" t="s">
        <v>9758</v>
      </c>
      <c r="K236" s="208"/>
      <c r="L236" s="208"/>
      <c r="M236" s="200"/>
    </row>
    <row r="237" spans="1:13" s="3" customFormat="1" ht="32.1" customHeight="1" x14ac:dyDescent="0.15">
      <c r="A237" s="369"/>
      <c r="B237" s="361"/>
      <c r="C237" s="363">
        <v>4</v>
      </c>
      <c r="D237" s="216" t="s">
        <v>470</v>
      </c>
      <c r="E237" s="350" t="s">
        <v>6</v>
      </c>
      <c r="F237" s="308" t="s">
        <v>4892</v>
      </c>
      <c r="G237" s="203" t="s">
        <v>4893</v>
      </c>
      <c r="H237" s="210"/>
      <c r="I237" s="216" t="s">
        <v>470</v>
      </c>
      <c r="J237" s="203" t="s">
        <v>9515</v>
      </c>
      <c r="K237" s="203" t="s">
        <v>85</v>
      </c>
      <c r="L237" s="203" t="s">
        <v>17</v>
      </c>
      <c r="M237" s="188" t="s">
        <v>16</v>
      </c>
    </row>
    <row r="238" spans="1:13" s="3" customFormat="1" ht="44.1" customHeight="1" x14ac:dyDescent="0.15">
      <c r="A238" s="369"/>
      <c r="B238" s="361"/>
      <c r="C238" s="352">
        <v>5</v>
      </c>
      <c r="D238" s="347" t="s">
        <v>472</v>
      </c>
      <c r="E238" s="346" t="s">
        <v>6</v>
      </c>
      <c r="F238" s="347" t="s">
        <v>3506</v>
      </c>
      <c r="G238" s="203" t="s">
        <v>3507</v>
      </c>
      <c r="H238" s="210"/>
      <c r="I238" s="347" t="s">
        <v>472</v>
      </c>
      <c r="J238" s="203" t="s">
        <v>9759</v>
      </c>
      <c r="K238" s="310" t="s">
        <v>85</v>
      </c>
      <c r="L238" s="192" t="s">
        <v>17</v>
      </c>
      <c r="M238" s="172" t="s">
        <v>16</v>
      </c>
    </row>
    <row r="239" spans="1:13" s="3" customFormat="1" ht="32.1" customHeight="1" x14ac:dyDescent="0.15">
      <c r="A239" s="374"/>
      <c r="B239" s="348"/>
      <c r="C239" s="371"/>
      <c r="D239" s="348"/>
      <c r="E239" s="355"/>
      <c r="F239" s="348"/>
      <c r="G239" s="203" t="s">
        <v>9760</v>
      </c>
      <c r="H239" s="208"/>
      <c r="I239" s="208"/>
      <c r="J239" s="203" t="s">
        <v>9760</v>
      </c>
      <c r="K239" s="356"/>
      <c r="L239" s="356"/>
      <c r="M239" s="200"/>
    </row>
    <row r="240" spans="1:13" s="3" customFormat="1" ht="44.1" customHeight="1" x14ac:dyDescent="0.15">
      <c r="A240" s="366">
        <v>72</v>
      </c>
      <c r="B240" s="347" t="s">
        <v>473</v>
      </c>
      <c r="C240" s="352">
        <v>1</v>
      </c>
      <c r="D240" s="347" t="s">
        <v>473</v>
      </c>
      <c r="E240" s="346" t="s">
        <v>5</v>
      </c>
      <c r="F240" s="347" t="s">
        <v>3509</v>
      </c>
      <c r="G240" s="203" t="s">
        <v>9761</v>
      </c>
      <c r="H240" s="192" t="s">
        <v>473</v>
      </c>
      <c r="I240" s="192" t="s">
        <v>473</v>
      </c>
      <c r="J240" s="203" t="s">
        <v>9762</v>
      </c>
      <c r="K240" s="192" t="s">
        <v>85</v>
      </c>
      <c r="L240" s="192" t="s">
        <v>17</v>
      </c>
      <c r="M240" s="172" t="s">
        <v>16</v>
      </c>
    </row>
    <row r="241" spans="1:13" s="3" customFormat="1" ht="32.1" customHeight="1" x14ac:dyDescent="0.15">
      <c r="A241" s="369"/>
      <c r="B241" s="361"/>
      <c r="C241" s="358"/>
      <c r="D241" s="361"/>
      <c r="E241" s="368"/>
      <c r="F241" s="361"/>
      <c r="G241" s="203" t="s">
        <v>9763</v>
      </c>
      <c r="H241" s="210"/>
      <c r="I241" s="210"/>
      <c r="J241" s="203" t="s">
        <v>5871</v>
      </c>
      <c r="K241" s="210"/>
      <c r="L241" s="210"/>
      <c r="M241" s="373"/>
    </row>
    <row r="242" spans="1:13" s="3" customFormat="1" ht="32.1" customHeight="1" x14ac:dyDescent="0.15">
      <c r="A242" s="369"/>
      <c r="B242" s="361"/>
      <c r="C242" s="358"/>
      <c r="D242" s="361"/>
      <c r="E242" s="368"/>
      <c r="F242" s="361"/>
      <c r="G242" s="203" t="s">
        <v>9764</v>
      </c>
      <c r="H242" s="210"/>
      <c r="I242" s="210"/>
      <c r="J242" s="203" t="s">
        <v>9765</v>
      </c>
      <c r="K242" s="210"/>
      <c r="L242" s="210"/>
      <c r="M242" s="373"/>
    </row>
    <row r="243" spans="1:13" s="3" customFormat="1" ht="32.1" customHeight="1" x14ac:dyDescent="0.15">
      <c r="A243" s="369"/>
      <c r="B243" s="361"/>
      <c r="C243" s="358"/>
      <c r="D243" s="361"/>
      <c r="E243" s="368"/>
      <c r="F243" s="361"/>
      <c r="G243" s="203" t="s">
        <v>9766</v>
      </c>
      <c r="H243" s="210"/>
      <c r="I243" s="210"/>
      <c r="J243" s="203" t="s">
        <v>9767</v>
      </c>
      <c r="K243" s="210"/>
      <c r="L243" s="210"/>
      <c r="M243" s="373"/>
    </row>
    <row r="244" spans="1:13" s="3" customFormat="1" ht="32.1" customHeight="1" x14ac:dyDescent="0.15">
      <c r="A244" s="369"/>
      <c r="B244" s="361"/>
      <c r="C244" s="358"/>
      <c r="D244" s="361"/>
      <c r="E244" s="368"/>
      <c r="F244" s="361"/>
      <c r="G244" s="203" t="s">
        <v>9768</v>
      </c>
      <c r="H244" s="210"/>
      <c r="I244" s="210"/>
      <c r="J244" s="203" t="s">
        <v>9769</v>
      </c>
      <c r="K244" s="210"/>
      <c r="L244" s="210"/>
      <c r="M244" s="373"/>
    </row>
    <row r="245" spans="1:13" s="3" customFormat="1" ht="32.1" customHeight="1" x14ac:dyDescent="0.15">
      <c r="A245" s="369"/>
      <c r="B245" s="361"/>
      <c r="C245" s="358"/>
      <c r="D245" s="361"/>
      <c r="E245" s="355"/>
      <c r="F245" s="348"/>
      <c r="G245" s="203" t="s">
        <v>9770</v>
      </c>
      <c r="H245" s="210"/>
      <c r="I245" s="210"/>
      <c r="J245" s="203" t="s">
        <v>9771</v>
      </c>
      <c r="K245" s="210"/>
      <c r="L245" s="210"/>
      <c r="M245" s="373"/>
    </row>
    <row r="246" spans="1:13" s="3" customFormat="1" ht="44.1" customHeight="1" x14ac:dyDescent="0.15">
      <c r="A246" s="369"/>
      <c r="B246" s="361"/>
      <c r="C246" s="358"/>
      <c r="D246" s="361"/>
      <c r="E246" s="346" t="s">
        <v>6</v>
      </c>
      <c r="F246" s="347" t="s">
        <v>189</v>
      </c>
      <c r="G246" s="203" t="s">
        <v>3511</v>
      </c>
      <c r="H246" s="210"/>
      <c r="I246" s="210"/>
      <c r="J246" s="203" t="s">
        <v>9772</v>
      </c>
      <c r="K246" s="208"/>
      <c r="L246" s="210"/>
      <c r="M246" s="373"/>
    </row>
    <row r="247" spans="1:13" s="3" customFormat="1" ht="44.1" customHeight="1" x14ac:dyDescent="0.15">
      <c r="A247" s="369"/>
      <c r="B247" s="361"/>
      <c r="C247" s="358"/>
      <c r="D247" s="361"/>
      <c r="E247" s="368"/>
      <c r="F247" s="361"/>
      <c r="G247" s="203" t="s">
        <v>3513</v>
      </c>
      <c r="H247" s="210"/>
      <c r="I247" s="210"/>
      <c r="J247" s="203" t="s">
        <v>9772</v>
      </c>
      <c r="K247" s="192" t="s">
        <v>83</v>
      </c>
      <c r="L247" s="210"/>
      <c r="M247" s="373"/>
    </row>
    <row r="248" spans="1:13" s="3" customFormat="1" ht="32.1" customHeight="1" x14ac:dyDescent="0.15">
      <c r="A248" s="369"/>
      <c r="B248" s="361"/>
      <c r="C248" s="358"/>
      <c r="D248" s="361"/>
      <c r="E248" s="355"/>
      <c r="F248" s="348"/>
      <c r="G248" s="203" t="s">
        <v>9529</v>
      </c>
      <c r="H248" s="210"/>
      <c r="I248" s="210"/>
      <c r="J248" s="203" t="s">
        <v>9530</v>
      </c>
      <c r="K248" s="208"/>
      <c r="L248" s="210"/>
      <c r="M248" s="373"/>
    </row>
    <row r="249" spans="1:13" s="3" customFormat="1" ht="32.1" customHeight="1" x14ac:dyDescent="0.15">
      <c r="A249" s="369"/>
      <c r="B249" s="361"/>
      <c r="C249" s="358"/>
      <c r="D249" s="361"/>
      <c r="E249" s="346" t="s">
        <v>8</v>
      </c>
      <c r="F249" s="347" t="s">
        <v>3523</v>
      </c>
      <c r="G249" s="203" t="s">
        <v>9773</v>
      </c>
      <c r="H249" s="210"/>
      <c r="I249" s="210"/>
      <c r="J249" s="203" t="s">
        <v>9774</v>
      </c>
      <c r="K249" s="192" t="s">
        <v>85</v>
      </c>
      <c r="L249" s="210"/>
      <c r="M249" s="373"/>
    </row>
    <row r="250" spans="1:13" s="3" customFormat="1" ht="32.1" customHeight="1" x14ac:dyDescent="0.15">
      <c r="A250" s="369"/>
      <c r="B250" s="361"/>
      <c r="C250" s="358"/>
      <c r="D250" s="361"/>
      <c r="E250" s="368"/>
      <c r="F250" s="361"/>
      <c r="G250" s="203" t="s">
        <v>9775</v>
      </c>
      <c r="H250" s="210"/>
      <c r="I250" s="210"/>
      <c r="J250" s="203" t="s">
        <v>9776</v>
      </c>
      <c r="K250" s="210"/>
      <c r="L250" s="210"/>
      <c r="M250" s="373"/>
    </row>
    <row r="251" spans="1:13" s="3" customFormat="1" ht="32.1" customHeight="1" x14ac:dyDescent="0.15">
      <c r="A251" s="369"/>
      <c r="B251" s="361"/>
      <c r="C251" s="358"/>
      <c r="D251" s="361"/>
      <c r="E251" s="368"/>
      <c r="F251" s="361"/>
      <c r="G251" s="203" t="s">
        <v>9777</v>
      </c>
      <c r="H251" s="210"/>
      <c r="I251" s="210"/>
      <c r="J251" s="203" t="s">
        <v>9778</v>
      </c>
      <c r="K251" s="210"/>
      <c r="L251" s="210"/>
      <c r="M251" s="373"/>
    </row>
    <row r="252" spans="1:13" s="3" customFormat="1" ht="32.1" customHeight="1" x14ac:dyDescent="0.15">
      <c r="A252" s="369"/>
      <c r="B252" s="361"/>
      <c r="C252" s="358"/>
      <c r="D252" s="361"/>
      <c r="E252" s="355"/>
      <c r="F252" s="348"/>
      <c r="G252" s="203" t="s">
        <v>9779</v>
      </c>
      <c r="H252" s="210"/>
      <c r="I252" s="210"/>
      <c r="J252" s="203" t="s">
        <v>9780</v>
      </c>
      <c r="K252" s="208"/>
      <c r="L252" s="210"/>
      <c r="M252" s="373"/>
    </row>
    <row r="253" spans="1:13" s="3" customFormat="1" ht="32.1" customHeight="1" x14ac:dyDescent="0.15">
      <c r="A253" s="369"/>
      <c r="B253" s="361"/>
      <c r="C253" s="358"/>
      <c r="D253" s="361"/>
      <c r="E253" s="350" t="s">
        <v>12</v>
      </c>
      <c r="F253" s="216" t="s">
        <v>3526</v>
      </c>
      <c r="G253" s="203" t="s">
        <v>9781</v>
      </c>
      <c r="H253" s="210"/>
      <c r="I253" s="210"/>
      <c r="J253" s="203" t="s">
        <v>9782</v>
      </c>
      <c r="K253" s="203" t="s">
        <v>83</v>
      </c>
      <c r="L253" s="210"/>
      <c r="M253" s="373"/>
    </row>
    <row r="254" spans="1:13" s="3" customFormat="1" ht="44.1" customHeight="1" x14ac:dyDescent="0.15">
      <c r="A254" s="369"/>
      <c r="B254" s="361"/>
      <c r="C254" s="371"/>
      <c r="D254" s="348"/>
      <c r="E254" s="350" t="s">
        <v>14</v>
      </c>
      <c r="F254" s="216" t="s">
        <v>3530</v>
      </c>
      <c r="G254" s="203" t="s">
        <v>9783</v>
      </c>
      <c r="H254" s="210"/>
      <c r="I254" s="208"/>
      <c r="J254" s="203" t="s">
        <v>9784</v>
      </c>
      <c r="K254" s="203" t="s">
        <v>85</v>
      </c>
      <c r="L254" s="208"/>
      <c r="M254" s="200"/>
    </row>
    <row r="255" spans="1:13" s="3" customFormat="1" ht="44.1" customHeight="1" x14ac:dyDescent="0.15">
      <c r="A255" s="369"/>
      <c r="B255" s="361"/>
      <c r="C255" s="352">
        <v>2</v>
      </c>
      <c r="D255" s="347" t="s">
        <v>3532</v>
      </c>
      <c r="E255" s="350" t="s">
        <v>5</v>
      </c>
      <c r="F255" s="216" t="s">
        <v>3533</v>
      </c>
      <c r="G255" s="203" t="s">
        <v>3534</v>
      </c>
      <c r="H255" s="210"/>
      <c r="I255" s="192" t="s">
        <v>3532</v>
      </c>
      <c r="J255" s="203" t="s">
        <v>9785</v>
      </c>
      <c r="K255" s="203" t="s">
        <v>85</v>
      </c>
      <c r="L255" s="192" t="s">
        <v>17</v>
      </c>
      <c r="M255" s="172" t="s">
        <v>16</v>
      </c>
    </row>
    <row r="256" spans="1:13" s="3" customFormat="1" ht="32.1" customHeight="1" x14ac:dyDescent="0.15">
      <c r="A256" s="369"/>
      <c r="B256" s="361"/>
      <c r="C256" s="358"/>
      <c r="D256" s="361"/>
      <c r="E256" s="350" t="s">
        <v>6</v>
      </c>
      <c r="F256" s="216" t="s">
        <v>3535</v>
      </c>
      <c r="G256" s="203" t="s">
        <v>3536</v>
      </c>
      <c r="H256" s="210"/>
      <c r="I256" s="210"/>
      <c r="J256" s="203" t="s">
        <v>9785</v>
      </c>
      <c r="K256" s="192" t="s">
        <v>83</v>
      </c>
      <c r="L256" s="210"/>
      <c r="M256" s="210"/>
    </row>
    <row r="257" spans="1:13" s="3" customFormat="1" ht="32.1" customHeight="1" x14ac:dyDescent="0.15">
      <c r="A257" s="369"/>
      <c r="B257" s="361"/>
      <c r="C257" s="358"/>
      <c r="D257" s="361"/>
      <c r="E257" s="350" t="s">
        <v>11</v>
      </c>
      <c r="F257" s="216" t="s">
        <v>3544</v>
      </c>
      <c r="G257" s="203" t="s">
        <v>3545</v>
      </c>
      <c r="H257" s="210"/>
      <c r="I257" s="210"/>
      <c r="J257" s="203" t="s">
        <v>9786</v>
      </c>
      <c r="K257" s="210"/>
      <c r="L257" s="210"/>
      <c r="M257" s="210"/>
    </row>
    <row r="258" spans="1:13" s="3" customFormat="1" ht="44.1" customHeight="1" x14ac:dyDescent="0.15">
      <c r="A258" s="369"/>
      <c r="B258" s="361"/>
      <c r="C258" s="371"/>
      <c r="D258" s="348"/>
      <c r="E258" s="350" t="s">
        <v>12</v>
      </c>
      <c r="F258" s="216" t="s">
        <v>3547</v>
      </c>
      <c r="G258" s="203" t="s">
        <v>3548</v>
      </c>
      <c r="H258" s="210"/>
      <c r="I258" s="208"/>
      <c r="J258" s="203" t="s">
        <v>9787</v>
      </c>
      <c r="K258" s="208"/>
      <c r="L258" s="208"/>
      <c r="M258" s="208"/>
    </row>
    <row r="259" spans="1:13" s="3" customFormat="1" ht="44.1" customHeight="1" x14ac:dyDescent="0.15">
      <c r="A259" s="369"/>
      <c r="B259" s="361"/>
      <c r="C259" s="352">
        <v>3</v>
      </c>
      <c r="D259" s="347" t="s">
        <v>478</v>
      </c>
      <c r="E259" s="346" t="s">
        <v>7</v>
      </c>
      <c r="F259" s="347" t="s">
        <v>3561</v>
      </c>
      <c r="G259" s="203" t="s">
        <v>607</v>
      </c>
      <c r="H259" s="210"/>
      <c r="I259" s="192" t="s">
        <v>478</v>
      </c>
      <c r="J259" s="203" t="s">
        <v>607</v>
      </c>
      <c r="K259" s="192" t="s">
        <v>2840</v>
      </c>
      <c r="L259" s="192" t="s">
        <v>17</v>
      </c>
      <c r="M259" s="172" t="s">
        <v>16</v>
      </c>
    </row>
    <row r="260" spans="1:13" s="3" customFormat="1" ht="32.1" customHeight="1" x14ac:dyDescent="0.15">
      <c r="A260" s="369"/>
      <c r="B260" s="361"/>
      <c r="C260" s="358"/>
      <c r="D260" s="361"/>
      <c r="E260" s="368"/>
      <c r="F260" s="361"/>
      <c r="G260" s="203" t="s">
        <v>9788</v>
      </c>
      <c r="H260" s="210"/>
      <c r="I260" s="210"/>
      <c r="J260" s="203" t="s">
        <v>9788</v>
      </c>
      <c r="K260" s="210"/>
      <c r="L260" s="210"/>
      <c r="M260" s="373"/>
    </row>
    <row r="261" spans="1:13" s="3" customFormat="1" ht="32.1" customHeight="1" x14ac:dyDescent="0.15">
      <c r="A261" s="369"/>
      <c r="B261" s="361"/>
      <c r="C261" s="358"/>
      <c r="D261" s="361"/>
      <c r="E261" s="355"/>
      <c r="F261" s="348"/>
      <c r="G261" s="203" t="s">
        <v>9789</v>
      </c>
      <c r="H261" s="210"/>
      <c r="I261" s="210"/>
      <c r="J261" s="203" t="s">
        <v>9789</v>
      </c>
      <c r="K261" s="208"/>
      <c r="L261" s="210"/>
      <c r="M261" s="373"/>
    </row>
    <row r="262" spans="1:13" s="3" customFormat="1" ht="32.1" customHeight="1" x14ac:dyDescent="0.15">
      <c r="A262" s="369"/>
      <c r="B262" s="361"/>
      <c r="C262" s="371"/>
      <c r="D262" s="348"/>
      <c r="E262" s="350" t="s">
        <v>8</v>
      </c>
      <c r="F262" s="216" t="s">
        <v>3566</v>
      </c>
      <c r="G262" s="203" t="s">
        <v>195</v>
      </c>
      <c r="H262" s="210"/>
      <c r="I262" s="208"/>
      <c r="J262" s="203" t="s">
        <v>9790</v>
      </c>
      <c r="K262" s="203" t="s">
        <v>83</v>
      </c>
      <c r="L262" s="208"/>
      <c r="M262" s="200"/>
    </row>
    <row r="263" spans="1:13" s="3" customFormat="1" ht="32.1" customHeight="1" x14ac:dyDescent="0.15">
      <c r="A263" s="369"/>
      <c r="B263" s="361"/>
      <c r="C263" s="352">
        <v>4</v>
      </c>
      <c r="D263" s="347" t="s">
        <v>479</v>
      </c>
      <c r="E263" s="346" t="s">
        <v>6</v>
      </c>
      <c r="F263" s="347" t="s">
        <v>3570</v>
      </c>
      <c r="G263" s="203" t="s">
        <v>252</v>
      </c>
      <c r="H263" s="210"/>
      <c r="I263" s="192" t="s">
        <v>479</v>
      </c>
      <c r="J263" s="203" t="s">
        <v>608</v>
      </c>
      <c r="K263" s="192" t="s">
        <v>32</v>
      </c>
      <c r="L263" s="192" t="s">
        <v>17</v>
      </c>
      <c r="M263" s="172" t="s">
        <v>16</v>
      </c>
    </row>
    <row r="264" spans="1:13" s="3" customFormat="1" ht="32.1" customHeight="1" x14ac:dyDescent="0.15">
      <c r="A264" s="369"/>
      <c r="B264" s="361"/>
      <c r="C264" s="358"/>
      <c r="D264" s="361"/>
      <c r="E264" s="368"/>
      <c r="F264" s="361"/>
      <c r="G264" s="203" t="s">
        <v>9791</v>
      </c>
      <c r="H264" s="210"/>
      <c r="I264" s="210"/>
      <c r="J264" s="203" t="s">
        <v>9792</v>
      </c>
      <c r="K264" s="210"/>
      <c r="L264" s="210"/>
      <c r="M264" s="373"/>
    </row>
    <row r="265" spans="1:13" s="3" customFormat="1" ht="32.1" customHeight="1" x14ac:dyDescent="0.15">
      <c r="A265" s="369"/>
      <c r="B265" s="361"/>
      <c r="C265" s="358"/>
      <c r="D265" s="361"/>
      <c r="E265" s="368"/>
      <c r="F265" s="361"/>
      <c r="G265" s="203" t="s">
        <v>3573</v>
      </c>
      <c r="H265" s="210"/>
      <c r="I265" s="210"/>
      <c r="J265" s="203" t="s">
        <v>5886</v>
      </c>
      <c r="K265" s="210"/>
      <c r="L265" s="210"/>
      <c r="M265" s="373"/>
    </row>
    <row r="266" spans="1:13" s="3" customFormat="1" ht="32.1" customHeight="1" x14ac:dyDescent="0.15">
      <c r="A266" s="369"/>
      <c r="B266" s="361"/>
      <c r="C266" s="358"/>
      <c r="D266" s="361"/>
      <c r="E266" s="368"/>
      <c r="F266" s="361"/>
      <c r="G266" s="203" t="s">
        <v>3575</v>
      </c>
      <c r="H266" s="210"/>
      <c r="I266" s="210"/>
      <c r="J266" s="203" t="s">
        <v>5887</v>
      </c>
      <c r="K266" s="208"/>
      <c r="L266" s="210"/>
      <c r="M266" s="373"/>
    </row>
    <row r="267" spans="1:13" s="3" customFormat="1" ht="32.1" customHeight="1" x14ac:dyDescent="0.15">
      <c r="A267" s="369"/>
      <c r="B267" s="361"/>
      <c r="C267" s="358"/>
      <c r="D267" s="361"/>
      <c r="E267" s="355"/>
      <c r="F267" s="348"/>
      <c r="G267" s="203" t="s">
        <v>3577</v>
      </c>
      <c r="H267" s="210"/>
      <c r="I267" s="210"/>
      <c r="J267" s="203" t="s">
        <v>3575</v>
      </c>
      <c r="K267" s="354" t="s">
        <v>379</v>
      </c>
      <c r="L267" s="210"/>
      <c r="M267" s="373"/>
    </row>
    <row r="268" spans="1:13" s="3" customFormat="1" ht="56.1" customHeight="1" x14ac:dyDescent="0.15">
      <c r="A268" s="369"/>
      <c r="B268" s="361"/>
      <c r="C268" s="358"/>
      <c r="D268" s="361"/>
      <c r="E268" s="346" t="s">
        <v>7</v>
      </c>
      <c r="F268" s="347" t="s">
        <v>3578</v>
      </c>
      <c r="G268" s="203" t="s">
        <v>609</v>
      </c>
      <c r="H268" s="210"/>
      <c r="I268" s="210"/>
      <c r="J268" s="203" t="s">
        <v>609</v>
      </c>
      <c r="K268" s="192" t="s">
        <v>3582</v>
      </c>
      <c r="L268" s="210"/>
      <c r="M268" s="373"/>
    </row>
    <row r="269" spans="1:13" s="3" customFormat="1" ht="32.1" customHeight="1" x14ac:dyDescent="0.15">
      <c r="A269" s="369"/>
      <c r="B269" s="361"/>
      <c r="C269" s="358"/>
      <c r="D269" s="361"/>
      <c r="E269" s="368"/>
      <c r="F269" s="361"/>
      <c r="G269" s="203" t="s">
        <v>3583</v>
      </c>
      <c r="H269" s="210"/>
      <c r="I269" s="210"/>
      <c r="J269" s="203" t="s">
        <v>3583</v>
      </c>
      <c r="K269" s="210"/>
      <c r="L269" s="210"/>
      <c r="M269" s="373"/>
    </row>
    <row r="270" spans="1:13" s="3" customFormat="1" ht="32.1" customHeight="1" x14ac:dyDescent="0.15">
      <c r="A270" s="369"/>
      <c r="B270" s="361"/>
      <c r="C270" s="358"/>
      <c r="D270" s="361"/>
      <c r="E270" s="368"/>
      <c r="F270" s="361"/>
      <c r="G270" s="203" t="s">
        <v>3585</v>
      </c>
      <c r="H270" s="210"/>
      <c r="I270" s="210"/>
      <c r="J270" s="203" t="s">
        <v>3585</v>
      </c>
      <c r="K270" s="210"/>
      <c r="L270" s="210"/>
      <c r="M270" s="373"/>
    </row>
    <row r="271" spans="1:13" s="3" customFormat="1" ht="32.1" customHeight="1" x14ac:dyDescent="0.15">
      <c r="A271" s="369"/>
      <c r="B271" s="361"/>
      <c r="C271" s="358"/>
      <c r="D271" s="361"/>
      <c r="E271" s="368"/>
      <c r="F271" s="361"/>
      <c r="G271" s="203" t="s">
        <v>3587</v>
      </c>
      <c r="H271" s="210"/>
      <c r="I271" s="210"/>
      <c r="J271" s="203" t="s">
        <v>3587</v>
      </c>
      <c r="K271" s="208"/>
      <c r="L271" s="210"/>
      <c r="M271" s="373"/>
    </row>
    <row r="272" spans="1:13" s="3" customFormat="1" ht="44.1" customHeight="1" x14ac:dyDescent="0.15">
      <c r="A272" s="374"/>
      <c r="B272" s="348"/>
      <c r="C272" s="371"/>
      <c r="D272" s="348"/>
      <c r="E272" s="355"/>
      <c r="F272" s="348"/>
      <c r="G272" s="203" t="s">
        <v>3589</v>
      </c>
      <c r="H272" s="208"/>
      <c r="I272" s="208"/>
      <c r="J272" s="203" t="s">
        <v>6730</v>
      </c>
      <c r="K272" s="203" t="s">
        <v>2968</v>
      </c>
      <c r="L272" s="208"/>
      <c r="M272" s="200"/>
    </row>
    <row r="273" spans="1:13" s="3" customFormat="1" ht="44.1" customHeight="1" x14ac:dyDescent="0.15">
      <c r="A273" s="366">
        <v>73</v>
      </c>
      <c r="B273" s="347" t="s">
        <v>481</v>
      </c>
      <c r="C273" s="352">
        <v>1</v>
      </c>
      <c r="D273" s="347" t="s">
        <v>481</v>
      </c>
      <c r="E273" s="346" t="s">
        <v>5</v>
      </c>
      <c r="F273" s="347" t="s">
        <v>4955</v>
      </c>
      <c r="G273" s="203" t="s">
        <v>9793</v>
      </c>
      <c r="H273" s="192" t="s">
        <v>481</v>
      </c>
      <c r="I273" s="192" t="s">
        <v>481</v>
      </c>
      <c r="J273" s="203" t="s">
        <v>9794</v>
      </c>
      <c r="K273" s="310" t="s">
        <v>85</v>
      </c>
      <c r="L273" s="192" t="s">
        <v>17</v>
      </c>
      <c r="M273" s="172" t="s">
        <v>16</v>
      </c>
    </row>
    <row r="274" spans="1:13" s="3" customFormat="1" ht="32.1" customHeight="1" x14ac:dyDescent="0.15">
      <c r="A274" s="369"/>
      <c r="B274" s="361"/>
      <c r="C274" s="358"/>
      <c r="D274" s="361"/>
      <c r="E274" s="355"/>
      <c r="F274" s="348"/>
      <c r="G274" s="203" t="s">
        <v>9795</v>
      </c>
      <c r="H274" s="210"/>
      <c r="I274" s="210"/>
      <c r="J274" s="203" t="s">
        <v>9575</v>
      </c>
      <c r="K274" s="309"/>
      <c r="L274" s="210"/>
      <c r="M274" s="373"/>
    </row>
    <row r="275" spans="1:13" s="3" customFormat="1" ht="32.1" customHeight="1" x14ac:dyDescent="0.15">
      <c r="A275" s="369"/>
      <c r="B275" s="361"/>
      <c r="C275" s="358"/>
      <c r="D275" s="361"/>
      <c r="E275" s="346" t="s">
        <v>9</v>
      </c>
      <c r="F275" s="347" t="s">
        <v>3603</v>
      </c>
      <c r="G275" s="203" t="s">
        <v>9014</v>
      </c>
      <c r="H275" s="309"/>
      <c r="I275" s="309"/>
      <c r="J275" s="203" t="s">
        <v>9796</v>
      </c>
      <c r="K275" s="118"/>
      <c r="L275" s="118"/>
      <c r="M275" s="118"/>
    </row>
    <row r="276" spans="1:13" s="3" customFormat="1" ht="32.1" customHeight="1" x14ac:dyDescent="0.15">
      <c r="A276" s="369"/>
      <c r="B276" s="361"/>
      <c r="C276" s="358"/>
      <c r="D276" s="361"/>
      <c r="E276" s="355"/>
      <c r="F276" s="348"/>
      <c r="G276" s="203" t="s">
        <v>9016</v>
      </c>
      <c r="H276" s="309"/>
      <c r="I276" s="309"/>
      <c r="J276" s="203" t="s">
        <v>9797</v>
      </c>
      <c r="K276" s="150"/>
      <c r="L276" s="118"/>
      <c r="M276" s="118"/>
    </row>
    <row r="277" spans="1:13" s="3" customFormat="1" ht="56.1" customHeight="1" x14ac:dyDescent="0.15">
      <c r="A277" s="369"/>
      <c r="B277" s="361"/>
      <c r="C277" s="371"/>
      <c r="D277" s="348"/>
      <c r="E277" s="350" t="s">
        <v>11</v>
      </c>
      <c r="F277" s="216" t="s">
        <v>3605</v>
      </c>
      <c r="G277" s="203" t="s">
        <v>3607</v>
      </c>
      <c r="H277" s="210"/>
      <c r="I277" s="208"/>
      <c r="J277" s="203" t="s">
        <v>9798</v>
      </c>
      <c r="K277" s="354" t="s">
        <v>483</v>
      </c>
      <c r="L277" s="356"/>
      <c r="M277" s="200"/>
    </row>
    <row r="278" spans="1:13" s="3" customFormat="1" ht="32.1" customHeight="1" x14ac:dyDescent="0.15">
      <c r="A278" s="369"/>
      <c r="B278" s="361"/>
      <c r="C278" s="363">
        <v>2</v>
      </c>
      <c r="D278" s="216" t="s">
        <v>484</v>
      </c>
      <c r="E278" s="350" t="s">
        <v>12</v>
      </c>
      <c r="F278" s="216" t="s">
        <v>3628</v>
      </c>
      <c r="G278" s="354" t="s">
        <v>9568</v>
      </c>
      <c r="H278" s="309"/>
      <c r="I278" s="203" t="s">
        <v>484</v>
      </c>
      <c r="J278" s="354" t="s">
        <v>9568</v>
      </c>
      <c r="K278" s="354" t="s">
        <v>83</v>
      </c>
      <c r="L278" s="192" t="s">
        <v>17</v>
      </c>
      <c r="M278" s="172" t="s">
        <v>16</v>
      </c>
    </row>
    <row r="279" spans="1:13" s="3" customFormat="1" ht="56.1" customHeight="1" x14ac:dyDescent="0.15">
      <c r="A279" s="374"/>
      <c r="B279" s="348"/>
      <c r="C279" s="363">
        <v>3</v>
      </c>
      <c r="D279" s="216" t="s">
        <v>485</v>
      </c>
      <c r="E279" s="346" t="s">
        <v>11</v>
      </c>
      <c r="F279" s="216" t="s">
        <v>3634</v>
      </c>
      <c r="G279" s="203" t="s">
        <v>3642</v>
      </c>
      <c r="H279" s="208"/>
      <c r="I279" s="203" t="s">
        <v>485</v>
      </c>
      <c r="J279" s="203" t="s">
        <v>615</v>
      </c>
      <c r="K279" s="354" t="s">
        <v>3643</v>
      </c>
      <c r="L279" s="356"/>
      <c r="M279" s="200"/>
    </row>
    <row r="280" spans="1:13" s="3" customFormat="1" ht="56.1" customHeight="1" x14ac:dyDescent="0.15">
      <c r="A280" s="366">
        <v>75</v>
      </c>
      <c r="B280" s="347" t="s">
        <v>488</v>
      </c>
      <c r="C280" s="363">
        <v>1</v>
      </c>
      <c r="D280" s="216" t="s">
        <v>3644</v>
      </c>
      <c r="E280" s="346"/>
      <c r="F280" s="216" t="s">
        <v>3645</v>
      </c>
      <c r="G280" s="203" t="s">
        <v>3646</v>
      </c>
      <c r="H280" s="192" t="s">
        <v>488</v>
      </c>
      <c r="I280" s="203" t="s">
        <v>3644</v>
      </c>
      <c r="J280" s="203" t="s">
        <v>9799</v>
      </c>
      <c r="K280" s="203" t="s">
        <v>85</v>
      </c>
      <c r="L280" s="192" t="s">
        <v>17</v>
      </c>
      <c r="M280" s="192" t="s">
        <v>16</v>
      </c>
    </row>
    <row r="281" spans="1:13" s="3" customFormat="1" ht="56.1" customHeight="1" x14ac:dyDescent="0.15">
      <c r="A281" s="369"/>
      <c r="B281" s="361"/>
      <c r="C281" s="352">
        <v>2</v>
      </c>
      <c r="D281" s="353" t="s">
        <v>490</v>
      </c>
      <c r="E281" s="346"/>
      <c r="F281" s="353" t="s">
        <v>3647</v>
      </c>
      <c r="G281" s="192" t="s">
        <v>489</v>
      </c>
      <c r="H281" s="210"/>
      <c r="I281" s="172" t="s">
        <v>490</v>
      </c>
      <c r="J281" s="203" t="s">
        <v>9800</v>
      </c>
      <c r="K281" s="192" t="s">
        <v>3648</v>
      </c>
      <c r="L281" s="210"/>
      <c r="M281" s="210"/>
    </row>
    <row r="282" spans="1:13" s="3" customFormat="1" ht="32.1" customHeight="1" x14ac:dyDescent="0.15">
      <c r="A282" s="374"/>
      <c r="B282" s="348"/>
      <c r="C282" s="371"/>
      <c r="D282" s="359"/>
      <c r="E282" s="355"/>
      <c r="F282" s="359"/>
      <c r="G282" s="208"/>
      <c r="H282" s="208"/>
      <c r="I282" s="200"/>
      <c r="J282" s="203" t="s">
        <v>9801</v>
      </c>
      <c r="K282" s="208"/>
      <c r="L282" s="208"/>
      <c r="M282" s="208"/>
    </row>
    <row r="283" spans="1:13" ht="13.5" x14ac:dyDescent="0.15">
      <c r="A283" s="612" t="s">
        <v>35</v>
      </c>
      <c r="B283" s="613"/>
      <c r="C283" s="614"/>
      <c r="D283" s="613"/>
      <c r="E283" s="614"/>
      <c r="F283" s="613"/>
      <c r="G283" s="613"/>
      <c r="H283" s="613"/>
      <c r="I283" s="613"/>
      <c r="J283" s="613"/>
      <c r="K283" s="613"/>
      <c r="L283" s="613"/>
      <c r="M283" s="616"/>
    </row>
    <row r="284" spans="1:13" ht="13.5" x14ac:dyDescent="0.15">
      <c r="A284" s="617" t="s">
        <v>36</v>
      </c>
      <c r="B284" s="618"/>
      <c r="C284" s="619"/>
      <c r="D284" s="618"/>
      <c r="E284" s="619"/>
      <c r="F284" s="618"/>
      <c r="G284" s="618"/>
      <c r="H284" s="618"/>
      <c r="I284" s="618"/>
      <c r="J284" s="618"/>
      <c r="K284" s="618"/>
      <c r="L284" s="618"/>
      <c r="M284" s="621"/>
    </row>
    <row r="285" spans="1:13" ht="13.5" x14ac:dyDescent="0.15">
      <c r="A285" s="617" t="s">
        <v>3650</v>
      </c>
      <c r="B285" s="618"/>
      <c r="C285" s="619"/>
      <c r="D285" s="618"/>
      <c r="E285" s="619"/>
      <c r="F285" s="618"/>
      <c r="G285" s="618"/>
      <c r="H285" s="618"/>
      <c r="I285" s="618"/>
      <c r="J285" s="618"/>
      <c r="K285" s="618"/>
      <c r="L285" s="618"/>
      <c r="M285" s="621"/>
    </row>
    <row r="286" spans="1:13" ht="13.5" x14ac:dyDescent="0.15">
      <c r="A286" s="617" t="s">
        <v>37</v>
      </c>
      <c r="B286" s="618"/>
      <c r="C286" s="619"/>
      <c r="D286" s="618"/>
      <c r="E286" s="619"/>
      <c r="F286" s="618"/>
      <c r="G286" s="618"/>
      <c r="H286" s="618"/>
      <c r="I286" s="618"/>
      <c r="J286" s="618"/>
      <c r="K286" s="618"/>
      <c r="L286" s="618"/>
      <c r="M286" s="621"/>
    </row>
    <row r="287" spans="1:13" ht="13.5" x14ac:dyDescent="0.15">
      <c r="A287" s="617" t="s">
        <v>38</v>
      </c>
      <c r="B287" s="618"/>
      <c r="C287" s="619"/>
      <c r="D287" s="618"/>
      <c r="E287" s="619"/>
      <c r="F287" s="618"/>
      <c r="G287" s="618"/>
      <c r="H287" s="618"/>
      <c r="I287" s="618"/>
      <c r="J287" s="618"/>
      <c r="K287" s="618"/>
      <c r="L287" s="618"/>
      <c r="M287" s="621"/>
    </row>
    <row r="288" spans="1:13" ht="13.5" x14ac:dyDescent="0.15">
      <c r="A288" s="617" t="s">
        <v>39</v>
      </c>
      <c r="B288" s="618"/>
      <c r="C288" s="619"/>
      <c r="D288" s="618"/>
      <c r="E288" s="619"/>
      <c r="F288" s="618"/>
      <c r="G288" s="618"/>
      <c r="H288" s="618"/>
      <c r="I288" s="618"/>
      <c r="J288" s="618"/>
      <c r="K288" s="618"/>
      <c r="L288" s="618"/>
      <c r="M288" s="621"/>
    </row>
    <row r="289" spans="1:13" ht="13.5" x14ac:dyDescent="0.15">
      <c r="A289" s="617" t="s">
        <v>271</v>
      </c>
      <c r="B289" s="618"/>
      <c r="C289" s="619"/>
      <c r="D289" s="618"/>
      <c r="E289" s="619"/>
      <c r="F289" s="618"/>
      <c r="G289" s="618"/>
      <c r="H289" s="618"/>
      <c r="I289" s="618"/>
      <c r="J289" s="618"/>
      <c r="K289" s="618"/>
      <c r="L289" s="618"/>
      <c r="M289" s="621"/>
    </row>
    <row r="290" spans="1:13" ht="13.5" x14ac:dyDescent="0.15">
      <c r="A290" s="617" t="s">
        <v>272</v>
      </c>
      <c r="B290" s="618"/>
      <c r="C290" s="619"/>
      <c r="D290" s="618"/>
      <c r="E290" s="619"/>
      <c r="F290" s="618"/>
      <c r="G290" s="618"/>
      <c r="H290" s="618"/>
      <c r="I290" s="618"/>
      <c r="J290" s="618"/>
      <c r="K290" s="618"/>
      <c r="L290" s="618"/>
      <c r="M290" s="621"/>
    </row>
    <row r="291" spans="1:13" ht="13.5" x14ac:dyDescent="0.15">
      <c r="A291" s="617" t="s">
        <v>40</v>
      </c>
      <c r="B291" s="618"/>
      <c r="C291" s="619"/>
      <c r="D291" s="618"/>
      <c r="E291" s="619"/>
      <c r="F291" s="618"/>
      <c r="G291" s="618"/>
      <c r="H291" s="618"/>
      <c r="I291" s="618"/>
      <c r="J291" s="618"/>
      <c r="K291" s="618"/>
      <c r="L291" s="618"/>
      <c r="M291" s="621"/>
    </row>
    <row r="292" spans="1:13" ht="13.5" x14ac:dyDescent="0.15">
      <c r="A292" s="617" t="s">
        <v>41</v>
      </c>
      <c r="B292" s="618"/>
      <c r="C292" s="619"/>
      <c r="D292" s="618"/>
      <c r="E292" s="619"/>
      <c r="F292" s="618"/>
      <c r="G292" s="618"/>
      <c r="H292" s="618"/>
      <c r="I292" s="618"/>
      <c r="J292" s="618"/>
      <c r="K292" s="618"/>
      <c r="L292" s="618"/>
      <c r="M292" s="621"/>
    </row>
    <row r="293" spans="1:13" ht="13.5" x14ac:dyDescent="0.15">
      <c r="A293" s="617" t="s">
        <v>42</v>
      </c>
      <c r="B293" s="618"/>
      <c r="C293" s="619"/>
      <c r="D293" s="618"/>
      <c r="E293" s="619"/>
      <c r="F293" s="618"/>
      <c r="G293" s="618"/>
      <c r="H293" s="618"/>
      <c r="I293" s="618"/>
      <c r="J293" s="618"/>
      <c r="K293" s="618"/>
      <c r="L293" s="618"/>
      <c r="M293" s="621"/>
    </row>
    <row r="294" spans="1:13" ht="13.5" x14ac:dyDescent="0.15">
      <c r="A294" s="617" t="s">
        <v>43</v>
      </c>
      <c r="B294" s="618"/>
      <c r="C294" s="619"/>
      <c r="D294" s="618"/>
      <c r="E294" s="619"/>
      <c r="F294" s="618"/>
      <c r="G294" s="618"/>
      <c r="H294" s="618"/>
      <c r="I294" s="618"/>
      <c r="J294" s="618"/>
      <c r="K294" s="618"/>
      <c r="L294" s="618"/>
      <c r="M294" s="621"/>
    </row>
    <row r="295" spans="1:13" ht="13.5" x14ac:dyDescent="0.15">
      <c r="A295" s="617" t="s">
        <v>44</v>
      </c>
      <c r="B295" s="618"/>
      <c r="C295" s="619"/>
      <c r="D295" s="618"/>
      <c r="E295" s="619"/>
      <c r="F295" s="618"/>
      <c r="G295" s="618"/>
      <c r="H295" s="618"/>
      <c r="I295" s="618"/>
      <c r="J295" s="618"/>
      <c r="K295" s="618"/>
      <c r="L295" s="618"/>
      <c r="M295" s="621"/>
    </row>
    <row r="296" spans="1:13" ht="13.5" x14ac:dyDescent="0.15">
      <c r="A296" s="617" t="s">
        <v>45</v>
      </c>
      <c r="B296" s="618"/>
      <c r="C296" s="619"/>
      <c r="D296" s="618"/>
      <c r="E296" s="619"/>
      <c r="F296" s="618"/>
      <c r="G296" s="618"/>
      <c r="H296" s="618"/>
      <c r="I296" s="618"/>
      <c r="J296" s="618"/>
      <c r="K296" s="618"/>
      <c r="L296" s="618"/>
      <c r="M296" s="621"/>
    </row>
    <row r="297" spans="1:13" ht="13.5" x14ac:dyDescent="0.15">
      <c r="A297" s="617" t="s">
        <v>46</v>
      </c>
      <c r="B297" s="618"/>
      <c r="C297" s="619"/>
      <c r="D297" s="618"/>
      <c r="E297" s="619"/>
      <c r="F297" s="618"/>
      <c r="G297" s="618"/>
      <c r="H297" s="618"/>
      <c r="I297" s="618"/>
      <c r="J297" s="618"/>
      <c r="K297" s="618"/>
      <c r="L297" s="618"/>
      <c r="M297" s="621"/>
    </row>
    <row r="298" spans="1:13" ht="13.5" x14ac:dyDescent="0.15">
      <c r="A298" s="617" t="s">
        <v>47</v>
      </c>
      <c r="B298" s="618"/>
      <c r="C298" s="619"/>
      <c r="D298" s="618"/>
      <c r="E298" s="619"/>
      <c r="F298" s="618"/>
      <c r="G298" s="618"/>
      <c r="H298" s="618"/>
      <c r="I298" s="618"/>
      <c r="J298" s="618"/>
      <c r="K298" s="618"/>
      <c r="L298" s="618"/>
      <c r="M298" s="621"/>
    </row>
    <row r="299" spans="1:13" ht="13.5" x14ac:dyDescent="0.15">
      <c r="A299" s="617" t="s">
        <v>48</v>
      </c>
      <c r="B299" s="618"/>
      <c r="C299" s="619"/>
      <c r="D299" s="618"/>
      <c r="E299" s="619"/>
      <c r="F299" s="618"/>
      <c r="G299" s="618"/>
      <c r="H299" s="618"/>
      <c r="I299" s="618"/>
      <c r="J299" s="618"/>
      <c r="K299" s="618"/>
      <c r="L299" s="618"/>
      <c r="M299" s="621"/>
    </row>
    <row r="300" spans="1:13" ht="13.5" x14ac:dyDescent="0.15">
      <c r="A300" s="617" t="s">
        <v>49</v>
      </c>
      <c r="B300" s="618"/>
      <c r="C300" s="619"/>
      <c r="D300" s="618"/>
      <c r="E300" s="619"/>
      <c r="F300" s="618"/>
      <c r="G300" s="618"/>
      <c r="H300" s="618"/>
      <c r="I300" s="618"/>
      <c r="J300" s="618"/>
      <c r="K300" s="618"/>
      <c r="L300" s="618"/>
      <c r="M300" s="621"/>
    </row>
    <row r="301" spans="1:13" ht="13.5" x14ac:dyDescent="0.15">
      <c r="A301" s="617" t="s">
        <v>50</v>
      </c>
      <c r="B301" s="618"/>
      <c r="C301" s="619"/>
      <c r="D301" s="618"/>
      <c r="E301" s="619"/>
      <c r="F301" s="618"/>
      <c r="G301" s="618"/>
      <c r="H301" s="618"/>
      <c r="I301" s="618"/>
      <c r="J301" s="618"/>
      <c r="K301" s="618"/>
      <c r="L301" s="618"/>
      <c r="M301" s="621"/>
    </row>
    <row r="302" spans="1:13" ht="13.5" x14ac:dyDescent="0.15">
      <c r="A302" s="617" t="s">
        <v>51</v>
      </c>
      <c r="B302" s="618"/>
      <c r="C302" s="619"/>
      <c r="D302" s="618"/>
      <c r="E302" s="619"/>
      <c r="F302" s="618"/>
      <c r="G302" s="618"/>
      <c r="H302" s="618"/>
      <c r="I302" s="618"/>
      <c r="J302" s="618"/>
      <c r="K302" s="618"/>
      <c r="L302" s="618"/>
      <c r="M302" s="621"/>
    </row>
    <row r="303" spans="1:13" ht="13.5" x14ac:dyDescent="0.15">
      <c r="A303" s="617" t="s">
        <v>52</v>
      </c>
      <c r="B303" s="618"/>
      <c r="C303" s="619"/>
      <c r="D303" s="618"/>
      <c r="E303" s="619"/>
      <c r="F303" s="618"/>
      <c r="G303" s="618"/>
      <c r="H303" s="618"/>
      <c r="I303" s="618"/>
      <c r="J303" s="618"/>
      <c r="K303" s="618"/>
      <c r="L303" s="618"/>
      <c r="M303" s="621"/>
    </row>
    <row r="304" spans="1:13" ht="13.5" x14ac:dyDescent="0.15">
      <c r="A304" s="617" t="s">
        <v>53</v>
      </c>
      <c r="B304" s="618"/>
      <c r="C304" s="619"/>
      <c r="D304" s="618"/>
      <c r="E304" s="619"/>
      <c r="F304" s="618"/>
      <c r="G304" s="618"/>
      <c r="H304" s="618"/>
      <c r="I304" s="618"/>
      <c r="J304" s="618"/>
      <c r="K304" s="618"/>
      <c r="L304" s="618"/>
      <c r="M304" s="621"/>
    </row>
    <row r="305" spans="1:13" ht="13.5" x14ac:dyDescent="0.15">
      <c r="A305" s="617" t="s">
        <v>54</v>
      </c>
      <c r="B305" s="618"/>
      <c r="C305" s="619"/>
      <c r="D305" s="618"/>
      <c r="E305" s="619"/>
      <c r="F305" s="618"/>
      <c r="G305" s="618"/>
      <c r="H305" s="618"/>
      <c r="I305" s="618"/>
      <c r="J305" s="618"/>
      <c r="K305" s="618"/>
      <c r="L305" s="618"/>
      <c r="M305" s="621"/>
    </row>
    <row r="306" spans="1:13" ht="13.5" x14ac:dyDescent="0.15">
      <c r="A306" s="617" t="s">
        <v>55</v>
      </c>
      <c r="B306" s="618"/>
      <c r="C306" s="619"/>
      <c r="D306" s="618"/>
      <c r="E306" s="619"/>
      <c r="F306" s="618"/>
      <c r="G306" s="618"/>
      <c r="H306" s="618"/>
      <c r="I306" s="618"/>
      <c r="J306" s="618"/>
      <c r="K306" s="618"/>
      <c r="L306" s="618"/>
      <c r="M306" s="621"/>
    </row>
    <row r="307" spans="1:13" ht="13.5" x14ac:dyDescent="0.15">
      <c r="A307" s="617" t="s">
        <v>56</v>
      </c>
      <c r="B307" s="618"/>
      <c r="C307" s="619"/>
      <c r="D307" s="618"/>
      <c r="E307" s="619"/>
      <c r="F307" s="618"/>
      <c r="G307" s="618"/>
      <c r="H307" s="618"/>
      <c r="I307" s="618"/>
      <c r="J307" s="618"/>
      <c r="K307" s="618"/>
      <c r="L307" s="618"/>
      <c r="M307" s="621"/>
    </row>
    <row r="308" spans="1:13" ht="13.5" x14ac:dyDescent="0.15">
      <c r="A308" s="617" t="s">
        <v>57</v>
      </c>
      <c r="B308" s="618"/>
      <c r="C308" s="619"/>
      <c r="D308" s="618"/>
      <c r="E308" s="619"/>
      <c r="F308" s="618"/>
      <c r="G308" s="618"/>
      <c r="H308" s="618"/>
      <c r="I308" s="618"/>
      <c r="J308" s="618"/>
      <c r="K308" s="618"/>
      <c r="L308" s="618"/>
      <c r="M308" s="621"/>
    </row>
    <row r="309" spans="1:13" ht="13.5" x14ac:dyDescent="0.15">
      <c r="A309" s="617" t="s">
        <v>58</v>
      </c>
      <c r="B309" s="618"/>
      <c r="C309" s="619"/>
      <c r="D309" s="618"/>
      <c r="E309" s="619"/>
      <c r="F309" s="618"/>
      <c r="G309" s="618"/>
      <c r="H309" s="618"/>
      <c r="I309" s="618"/>
      <c r="J309" s="618"/>
      <c r="K309" s="618"/>
      <c r="L309" s="618"/>
      <c r="M309" s="621"/>
    </row>
    <row r="310" spans="1:13" ht="13.5" x14ac:dyDescent="0.15">
      <c r="A310" s="617" t="s">
        <v>256</v>
      </c>
      <c r="B310" s="618"/>
      <c r="C310" s="619"/>
      <c r="D310" s="618"/>
      <c r="E310" s="619"/>
      <c r="F310" s="618"/>
      <c r="G310" s="618"/>
      <c r="H310" s="618"/>
      <c r="I310" s="618"/>
      <c r="J310" s="618"/>
      <c r="K310" s="618"/>
      <c r="L310" s="618"/>
      <c r="M310" s="621"/>
    </row>
    <row r="311" spans="1:13" ht="13.5" x14ac:dyDescent="0.15">
      <c r="A311" s="617" t="s">
        <v>59</v>
      </c>
      <c r="B311" s="618"/>
      <c r="C311" s="619"/>
      <c r="D311" s="618"/>
      <c r="E311" s="619"/>
      <c r="F311" s="618"/>
      <c r="G311" s="618"/>
      <c r="H311" s="618"/>
      <c r="I311" s="618"/>
      <c r="J311" s="618"/>
      <c r="K311" s="618"/>
      <c r="L311" s="618"/>
      <c r="M311" s="621"/>
    </row>
    <row r="312" spans="1:13" ht="13.5" x14ac:dyDescent="0.15">
      <c r="A312" s="617" t="s">
        <v>60</v>
      </c>
      <c r="B312" s="618"/>
      <c r="C312" s="619"/>
      <c r="D312" s="618"/>
      <c r="E312" s="619"/>
      <c r="F312" s="618"/>
      <c r="G312" s="618"/>
      <c r="H312" s="618"/>
      <c r="I312" s="618"/>
      <c r="J312" s="618"/>
      <c r="K312" s="618"/>
      <c r="L312" s="618"/>
      <c r="M312" s="621"/>
    </row>
    <row r="313" spans="1:13" ht="13.5" x14ac:dyDescent="0.15">
      <c r="A313" s="617" t="s">
        <v>61</v>
      </c>
      <c r="B313" s="618"/>
      <c r="C313" s="619"/>
      <c r="D313" s="618"/>
      <c r="E313" s="619"/>
      <c r="F313" s="618"/>
      <c r="G313" s="618"/>
      <c r="H313" s="618"/>
      <c r="I313" s="618"/>
      <c r="J313" s="618"/>
      <c r="K313" s="618"/>
      <c r="L313" s="618"/>
      <c r="M313" s="621"/>
    </row>
    <row r="314" spans="1:13" ht="13.5" x14ac:dyDescent="0.15">
      <c r="A314" s="617" t="s">
        <v>62</v>
      </c>
      <c r="B314" s="618"/>
      <c r="C314" s="619"/>
      <c r="D314" s="618"/>
      <c r="E314" s="619"/>
      <c r="F314" s="618"/>
      <c r="G314" s="618"/>
      <c r="H314" s="618"/>
      <c r="I314" s="618"/>
      <c r="J314" s="618"/>
      <c r="K314" s="618"/>
      <c r="L314" s="618"/>
      <c r="M314" s="621"/>
    </row>
    <row r="315" spans="1:13" ht="13.5" x14ac:dyDescent="0.15">
      <c r="A315" s="617" t="s">
        <v>63</v>
      </c>
      <c r="B315" s="618"/>
      <c r="C315" s="619"/>
      <c r="D315" s="618"/>
      <c r="E315" s="619"/>
      <c r="F315" s="618"/>
      <c r="G315" s="618"/>
      <c r="H315" s="618"/>
      <c r="I315" s="618"/>
      <c r="J315" s="618"/>
      <c r="K315" s="618"/>
      <c r="L315" s="618"/>
      <c r="M315" s="621"/>
    </row>
    <row r="316" spans="1:13" ht="13.5" x14ac:dyDescent="0.15">
      <c r="A316" s="617" t="s">
        <v>64</v>
      </c>
      <c r="B316" s="618"/>
      <c r="C316" s="619"/>
      <c r="D316" s="618"/>
      <c r="E316" s="619"/>
      <c r="F316" s="618"/>
      <c r="G316" s="618"/>
      <c r="H316" s="618"/>
      <c r="I316" s="618"/>
      <c r="J316" s="618"/>
      <c r="K316" s="618"/>
      <c r="L316" s="618"/>
      <c r="M316" s="621"/>
    </row>
    <row r="317" spans="1:13" ht="13.5" x14ac:dyDescent="0.15">
      <c r="A317" s="617" t="s">
        <v>65</v>
      </c>
      <c r="B317" s="618"/>
      <c r="C317" s="619"/>
      <c r="D317" s="618"/>
      <c r="E317" s="619"/>
      <c r="F317" s="618"/>
      <c r="G317" s="618"/>
      <c r="H317" s="618"/>
      <c r="I317" s="618"/>
      <c r="J317" s="618"/>
      <c r="K317" s="618"/>
      <c r="L317" s="618"/>
      <c r="M317" s="621"/>
    </row>
    <row r="318" spans="1:13" ht="13.5" x14ac:dyDescent="0.15">
      <c r="A318" s="617" t="s">
        <v>66</v>
      </c>
      <c r="B318" s="618"/>
      <c r="C318" s="619"/>
      <c r="D318" s="618"/>
      <c r="E318" s="619"/>
      <c r="F318" s="618"/>
      <c r="G318" s="618"/>
      <c r="H318" s="618"/>
      <c r="I318" s="618"/>
      <c r="J318" s="618"/>
      <c r="K318" s="618"/>
      <c r="L318" s="618"/>
      <c r="M318" s="621"/>
    </row>
    <row r="319" spans="1:13" ht="13.5" x14ac:dyDescent="0.15">
      <c r="A319" s="617" t="s">
        <v>67</v>
      </c>
      <c r="B319" s="618"/>
      <c r="C319" s="619"/>
      <c r="D319" s="618"/>
      <c r="E319" s="619"/>
      <c r="F319" s="618"/>
      <c r="G319" s="618"/>
      <c r="H319" s="618"/>
      <c r="I319" s="618"/>
      <c r="J319" s="618"/>
      <c r="K319" s="618"/>
      <c r="L319" s="618"/>
      <c r="M319" s="621"/>
    </row>
    <row r="320" spans="1:13" ht="13.5" x14ac:dyDescent="0.15">
      <c r="A320" s="617" t="s">
        <v>68</v>
      </c>
      <c r="B320" s="618"/>
      <c r="C320" s="619"/>
      <c r="D320" s="618"/>
      <c r="E320" s="619"/>
      <c r="F320" s="618"/>
      <c r="G320" s="618"/>
      <c r="H320" s="618"/>
      <c r="I320" s="618"/>
      <c r="J320" s="618"/>
      <c r="K320" s="618"/>
      <c r="L320" s="618"/>
      <c r="M320" s="621"/>
    </row>
    <row r="321" spans="1:13" ht="13.5" x14ac:dyDescent="0.15">
      <c r="A321" s="617" t="s">
        <v>69</v>
      </c>
      <c r="B321" s="618"/>
      <c r="C321" s="619"/>
      <c r="D321" s="618"/>
      <c r="E321" s="619"/>
      <c r="F321" s="618"/>
      <c r="G321" s="618"/>
      <c r="H321" s="618"/>
      <c r="I321" s="618"/>
      <c r="J321" s="618"/>
      <c r="K321" s="618"/>
      <c r="L321" s="618"/>
      <c r="M321" s="621"/>
    </row>
    <row r="322" spans="1:13" ht="13.5" x14ac:dyDescent="0.15">
      <c r="A322" s="622"/>
      <c r="B322" s="623"/>
      <c r="C322" s="624"/>
      <c r="D322" s="623"/>
      <c r="E322" s="624"/>
      <c r="F322" s="623"/>
      <c r="G322" s="623"/>
      <c r="H322" s="623"/>
      <c r="I322" s="623"/>
      <c r="J322" s="623"/>
      <c r="K322" s="623"/>
      <c r="L322" s="623"/>
      <c r="M322" s="626"/>
    </row>
    <row r="323" spans="1:13" x14ac:dyDescent="0.15">
      <c r="A323" s="136"/>
      <c r="B323" s="137"/>
      <c r="C323" s="136"/>
      <c r="D323" s="137"/>
      <c r="E323" s="136"/>
      <c r="F323" s="137"/>
      <c r="G323" s="136"/>
      <c r="H323" s="136"/>
      <c r="I323" s="136"/>
      <c r="J323" s="136"/>
      <c r="K323" s="136"/>
      <c r="L323" s="136"/>
      <c r="M323" s="137"/>
    </row>
    <row r="324" spans="1:13" x14ac:dyDescent="0.15">
      <c r="A324" s="138"/>
      <c r="B324" s="47"/>
      <c r="C324" s="138"/>
      <c r="D324" s="47"/>
      <c r="E324" s="138"/>
      <c r="F324" s="47"/>
      <c r="G324" s="138"/>
      <c r="H324" s="138"/>
      <c r="I324" s="138"/>
      <c r="J324" s="138"/>
      <c r="K324" s="138"/>
      <c r="L324" s="138"/>
      <c r="M324" s="47"/>
    </row>
    <row r="325" spans="1:13" x14ac:dyDescent="0.15">
      <c r="A325" s="138"/>
      <c r="B325" s="47"/>
      <c r="C325" s="138"/>
      <c r="D325" s="47"/>
      <c r="E325" s="138"/>
      <c r="F325" s="47"/>
      <c r="G325" s="138"/>
      <c r="H325" s="138"/>
      <c r="I325" s="138"/>
      <c r="J325" s="138"/>
      <c r="K325" s="138"/>
      <c r="L325" s="138"/>
      <c r="M325" s="47"/>
    </row>
    <row r="326" spans="1:13" x14ac:dyDescent="0.15">
      <c r="A326" s="138"/>
      <c r="B326" s="47"/>
      <c r="C326" s="138"/>
      <c r="D326" s="47"/>
      <c r="E326" s="138"/>
      <c r="F326" s="47"/>
      <c r="G326" s="138"/>
      <c r="H326" s="138"/>
      <c r="I326" s="138"/>
      <c r="J326" s="138"/>
      <c r="K326" s="138"/>
      <c r="L326" s="138"/>
      <c r="M326" s="47"/>
    </row>
    <row r="327" spans="1:13" x14ac:dyDescent="0.15">
      <c r="A327" s="138"/>
      <c r="B327" s="47"/>
      <c r="C327" s="138"/>
      <c r="D327" s="47"/>
      <c r="E327" s="138"/>
      <c r="F327" s="47"/>
      <c r="G327" s="138"/>
      <c r="H327" s="138"/>
      <c r="I327" s="138"/>
      <c r="J327" s="138"/>
      <c r="K327" s="138"/>
      <c r="L327" s="138"/>
      <c r="M327" s="47"/>
    </row>
    <row r="328" spans="1:13" s="5" customFormat="1" x14ac:dyDescent="0.15">
      <c r="A328" s="138"/>
      <c r="B328" s="47"/>
      <c r="C328" s="138"/>
      <c r="D328" s="47"/>
      <c r="E328" s="138"/>
      <c r="F328" s="47"/>
      <c r="G328" s="138"/>
      <c r="H328" s="138"/>
      <c r="I328" s="138"/>
      <c r="J328" s="138"/>
      <c r="K328" s="138"/>
      <c r="L328" s="138"/>
      <c r="M328" s="47"/>
    </row>
    <row r="329" spans="1:13" s="5" customFormat="1" x14ac:dyDescent="0.15">
      <c r="A329" s="138"/>
      <c r="B329" s="47"/>
      <c r="C329" s="138"/>
      <c r="D329" s="47"/>
      <c r="E329" s="138"/>
      <c r="F329" s="47"/>
      <c r="G329" s="138"/>
      <c r="H329" s="138"/>
      <c r="I329" s="138"/>
      <c r="J329" s="138"/>
      <c r="K329" s="138"/>
      <c r="L329" s="138"/>
      <c r="M329" s="47"/>
    </row>
    <row r="330" spans="1:13" s="5" customFormat="1" x14ac:dyDescent="0.15">
      <c r="A330" s="138"/>
      <c r="B330" s="47"/>
      <c r="C330" s="138"/>
      <c r="D330" s="47"/>
      <c r="E330" s="138"/>
      <c r="F330" s="47"/>
      <c r="G330" s="138"/>
      <c r="H330" s="138"/>
      <c r="I330" s="138"/>
      <c r="J330" s="138"/>
      <c r="K330" s="138"/>
      <c r="L330" s="138"/>
      <c r="M330" s="47"/>
    </row>
    <row r="331" spans="1:13" s="5" customFormat="1" x14ac:dyDescent="0.15">
      <c r="A331" s="138"/>
      <c r="B331" s="47"/>
      <c r="C331" s="138"/>
      <c r="D331" s="47"/>
      <c r="E331" s="138"/>
      <c r="F331" s="47"/>
      <c r="G331" s="138"/>
      <c r="H331" s="138"/>
      <c r="I331" s="138"/>
      <c r="J331" s="138"/>
      <c r="K331" s="138"/>
      <c r="L331" s="138"/>
      <c r="M331" s="47"/>
    </row>
    <row r="332" spans="1:13" s="5" customFormat="1" x14ac:dyDescent="0.15">
      <c r="A332" s="138"/>
      <c r="B332" s="47"/>
      <c r="C332" s="138"/>
      <c r="D332" s="47"/>
      <c r="E332" s="138"/>
      <c r="F332" s="47"/>
      <c r="G332" s="138"/>
      <c r="H332" s="138"/>
      <c r="I332" s="138"/>
      <c r="J332" s="138"/>
      <c r="K332" s="138"/>
      <c r="L332" s="138"/>
      <c r="M332" s="47"/>
    </row>
    <row r="333" spans="1:13" s="5" customFormat="1" x14ac:dyDescent="0.15">
      <c r="A333" s="138"/>
      <c r="B333" s="47"/>
      <c r="C333" s="138"/>
      <c r="D333" s="47"/>
      <c r="E333" s="138"/>
      <c r="F333" s="47"/>
      <c r="G333" s="138"/>
      <c r="H333" s="138"/>
      <c r="I333" s="138"/>
      <c r="J333" s="138"/>
      <c r="K333" s="138"/>
      <c r="L333" s="138"/>
      <c r="M333" s="47"/>
    </row>
    <row r="334" spans="1:13" s="5" customFormat="1" x14ac:dyDescent="0.15">
      <c r="A334" s="138"/>
      <c r="B334" s="47"/>
      <c r="C334" s="138"/>
      <c r="D334" s="47"/>
      <c r="E334" s="138"/>
      <c r="F334" s="47"/>
      <c r="G334" s="138"/>
      <c r="H334" s="138"/>
      <c r="I334" s="138"/>
      <c r="J334" s="138"/>
      <c r="K334" s="138"/>
      <c r="L334" s="138"/>
      <c r="M334" s="47"/>
    </row>
    <row r="335" spans="1:13" s="5" customFormat="1" x14ac:dyDescent="0.15">
      <c r="A335" s="138"/>
      <c r="B335" s="47"/>
      <c r="C335" s="138"/>
      <c r="D335" s="47"/>
      <c r="E335" s="138"/>
      <c r="F335" s="47"/>
      <c r="G335" s="138"/>
      <c r="H335" s="138"/>
      <c r="I335" s="138"/>
      <c r="J335" s="138"/>
      <c r="K335" s="138"/>
      <c r="L335" s="138"/>
      <c r="M335" s="47"/>
    </row>
    <row r="336" spans="1:13" s="5" customFormat="1" x14ac:dyDescent="0.15">
      <c r="A336" s="138"/>
      <c r="B336" s="47"/>
      <c r="C336" s="138"/>
      <c r="D336" s="47"/>
      <c r="E336" s="138"/>
      <c r="F336" s="47"/>
      <c r="G336" s="138"/>
      <c r="H336" s="138"/>
      <c r="I336" s="138"/>
      <c r="J336" s="138"/>
      <c r="K336" s="138"/>
      <c r="L336" s="138"/>
      <c r="M336" s="47"/>
    </row>
    <row r="337" spans="1:13" s="5" customFormat="1" x14ac:dyDescent="0.15">
      <c r="A337" s="138"/>
      <c r="B337" s="47"/>
      <c r="C337" s="138"/>
      <c r="D337" s="47"/>
      <c r="E337" s="138"/>
      <c r="F337" s="47"/>
      <c r="G337" s="138"/>
      <c r="H337" s="138"/>
      <c r="I337" s="138"/>
      <c r="J337" s="138"/>
      <c r="K337" s="138"/>
      <c r="L337" s="138"/>
      <c r="M337" s="47"/>
    </row>
    <row r="338" spans="1:13" s="5" customFormat="1" x14ac:dyDescent="0.15">
      <c r="A338" s="138"/>
      <c r="B338" s="47"/>
      <c r="C338" s="138"/>
      <c r="D338" s="47"/>
      <c r="E338" s="138"/>
      <c r="F338" s="47"/>
      <c r="G338" s="138"/>
      <c r="H338" s="138"/>
      <c r="I338" s="138"/>
      <c r="J338" s="138"/>
      <c r="K338" s="138"/>
      <c r="L338" s="138"/>
      <c r="M338" s="47"/>
    </row>
    <row r="339" spans="1:13" s="5" customFormat="1" x14ac:dyDescent="0.15">
      <c r="A339" s="138"/>
      <c r="B339" s="47"/>
      <c r="C339" s="138"/>
      <c r="D339" s="47"/>
      <c r="E339" s="138"/>
      <c r="F339" s="47"/>
      <c r="G339" s="138"/>
      <c r="H339" s="138"/>
      <c r="I339" s="138"/>
      <c r="J339" s="138"/>
      <c r="K339" s="138"/>
      <c r="L339" s="138"/>
      <c r="M339" s="47"/>
    </row>
    <row r="340" spans="1:13" s="5" customFormat="1" x14ac:dyDescent="0.15">
      <c r="A340" s="138"/>
      <c r="B340" s="47"/>
      <c r="C340" s="138"/>
      <c r="D340" s="47"/>
      <c r="E340" s="138"/>
      <c r="F340" s="47"/>
      <c r="G340" s="138"/>
      <c r="H340" s="138"/>
      <c r="I340" s="138"/>
      <c r="J340" s="138"/>
      <c r="K340" s="138"/>
      <c r="L340" s="138"/>
      <c r="M340" s="47"/>
    </row>
  </sheetData>
  <sheetProtection algorithmName="SHA-512" hashValue="NidTHe7KB24S55Pk/FgtSwXgJaNnXOp0jPa6O/3xULt1/tTYyvApgc61bwzDvRI/b2caO2ugBd6lcBCZ+Zr9cw==" saltValue="IDb/fhht1M4EnV3tl3FwKg==" spinCount="100000" sheet="1" objects="1" scenarios="1" selectLockedCells="1" selectUnlockedCells="1"/>
  <mergeCells count="6">
    <mergeCell ref="A1:M1"/>
    <mergeCell ref="A2:D2"/>
    <mergeCell ref="J2:M2"/>
    <mergeCell ref="A3:B3"/>
    <mergeCell ref="C3:D3"/>
    <mergeCell ref="E3:F3"/>
  </mergeCells>
  <phoneticPr fontId="9"/>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F19DA0-3B59-4E68-907C-60A0C9F60DAA}">
  <dimension ref="A1:M388"/>
  <sheetViews>
    <sheetView showGridLines="0" zoomScale="85" zoomScaleNormal="85" workbookViewId="0">
      <selection sqref="A1:M1"/>
    </sheetView>
  </sheetViews>
  <sheetFormatPr defaultColWidth="9" defaultRowHeight="10.5" x14ac:dyDescent="0.15"/>
  <cols>
    <col min="1" max="1" width="3.125" style="10" customWidth="1"/>
    <col min="2" max="2" width="18.75" style="6" customWidth="1"/>
    <col min="3" max="3" width="4.5" style="10" customWidth="1"/>
    <col min="4" max="4" width="22.75" style="6" customWidth="1"/>
    <col min="5" max="5" width="2.625" style="10" customWidth="1"/>
    <col min="6" max="6" width="31.875" style="6" customWidth="1"/>
    <col min="7" max="7" width="38.375" style="10" customWidth="1"/>
    <col min="8" max="9" width="17.375" style="10" customWidth="1"/>
    <col min="10" max="10" width="60.625" style="10" customWidth="1"/>
    <col min="11" max="11" width="21.625" style="10" customWidth="1"/>
    <col min="12" max="12" width="11.375" style="10" customWidth="1"/>
    <col min="13" max="13" width="25.375" style="6" customWidth="1"/>
    <col min="14" max="16384" width="9" style="6"/>
  </cols>
  <sheetData>
    <row r="1" spans="1:13" ht="18.75" x14ac:dyDescent="0.15">
      <c r="A1" s="154" t="s">
        <v>9802</v>
      </c>
      <c r="B1" s="154"/>
      <c r="C1" s="154"/>
      <c r="D1" s="154"/>
      <c r="E1" s="154"/>
      <c r="F1" s="154"/>
      <c r="G1" s="154"/>
      <c r="H1" s="154"/>
      <c r="I1" s="154"/>
      <c r="J1" s="154"/>
      <c r="K1" s="154"/>
      <c r="L1" s="154"/>
      <c r="M1" s="154"/>
    </row>
    <row r="2" spans="1:13" ht="18" customHeight="1" x14ac:dyDescent="0.15">
      <c r="A2" s="651" t="s">
        <v>2618</v>
      </c>
      <c r="B2" s="156"/>
      <c r="C2" s="156"/>
      <c r="D2" s="156"/>
      <c r="E2" s="156"/>
      <c r="F2" s="156"/>
      <c r="G2" s="156"/>
      <c r="H2" s="157"/>
      <c r="I2" s="157"/>
      <c r="J2" s="157"/>
      <c r="K2" s="156"/>
      <c r="L2" s="156"/>
      <c r="M2" s="652" t="s">
        <v>9803</v>
      </c>
    </row>
    <row r="3" spans="1:13" ht="36" x14ac:dyDescent="0.15">
      <c r="A3" s="159" t="s">
        <v>0</v>
      </c>
      <c r="B3" s="160"/>
      <c r="C3" s="159" t="s">
        <v>1</v>
      </c>
      <c r="D3" s="160"/>
      <c r="E3" s="159" t="s">
        <v>2</v>
      </c>
      <c r="F3" s="160"/>
      <c r="G3" s="161" t="s">
        <v>2620</v>
      </c>
      <c r="H3" s="653" t="s">
        <v>2621</v>
      </c>
      <c r="I3" s="654" t="s">
        <v>2622</v>
      </c>
      <c r="J3" s="655" t="s">
        <v>2623</v>
      </c>
      <c r="K3" s="165" t="s">
        <v>3</v>
      </c>
      <c r="L3" s="166" t="s">
        <v>4</v>
      </c>
      <c r="M3" s="167" t="s">
        <v>2624</v>
      </c>
    </row>
    <row r="4" spans="1:13" ht="80.099999999999994" customHeight="1" x14ac:dyDescent="0.15">
      <c r="A4" s="168">
        <v>14</v>
      </c>
      <c r="B4" s="191" t="s">
        <v>337</v>
      </c>
      <c r="C4" s="202">
        <v>2</v>
      </c>
      <c r="D4" s="169" t="s">
        <v>338</v>
      </c>
      <c r="E4" s="171" t="s">
        <v>6</v>
      </c>
      <c r="F4" s="169" t="s">
        <v>70</v>
      </c>
      <c r="G4" s="181" t="s">
        <v>625</v>
      </c>
      <c r="H4" s="656" t="s">
        <v>626</v>
      </c>
      <c r="I4" s="656" t="s">
        <v>627</v>
      </c>
      <c r="J4" s="181" t="s">
        <v>9804</v>
      </c>
      <c r="K4" s="174" t="s">
        <v>80</v>
      </c>
      <c r="L4" s="657" t="s">
        <v>628</v>
      </c>
      <c r="M4" s="658" t="s">
        <v>9050</v>
      </c>
    </row>
    <row r="5" spans="1:13" ht="56.1" customHeight="1" x14ac:dyDescent="0.15">
      <c r="A5" s="175"/>
      <c r="B5" s="194"/>
      <c r="C5" s="177"/>
      <c r="D5" s="176"/>
      <c r="E5" s="180"/>
      <c r="F5" s="176"/>
      <c r="G5" s="174" t="s">
        <v>629</v>
      </c>
      <c r="H5" s="178"/>
      <c r="I5" s="178"/>
      <c r="J5" s="181" t="s">
        <v>9805</v>
      </c>
      <c r="K5" s="178"/>
      <c r="L5" s="179"/>
      <c r="M5" s="178"/>
    </row>
    <row r="6" spans="1:13" ht="44.1" customHeight="1" x14ac:dyDescent="0.15">
      <c r="A6" s="175"/>
      <c r="B6" s="194"/>
      <c r="C6" s="177"/>
      <c r="D6" s="176"/>
      <c r="E6" s="180"/>
      <c r="F6" s="176"/>
      <c r="G6" s="187"/>
      <c r="H6" s="178"/>
      <c r="I6" s="178"/>
      <c r="J6" s="181" t="s">
        <v>9806</v>
      </c>
      <c r="K6" s="187"/>
      <c r="L6" s="179"/>
      <c r="M6" s="178"/>
    </row>
    <row r="7" spans="1:13" ht="44.1" customHeight="1" x14ac:dyDescent="0.15">
      <c r="A7" s="175"/>
      <c r="B7" s="194"/>
      <c r="C7" s="177"/>
      <c r="D7" s="176"/>
      <c r="E7" s="180"/>
      <c r="F7" s="176"/>
      <c r="G7" s="658" t="s">
        <v>9055</v>
      </c>
      <c r="H7" s="178"/>
      <c r="I7" s="178"/>
      <c r="J7" s="181" t="s">
        <v>9807</v>
      </c>
      <c r="K7" s="181" t="s">
        <v>32</v>
      </c>
      <c r="L7" s="179"/>
      <c r="M7" s="178"/>
    </row>
    <row r="8" spans="1:13" ht="44.1" customHeight="1" x14ac:dyDescent="0.15">
      <c r="A8" s="182"/>
      <c r="B8" s="198"/>
      <c r="C8" s="184"/>
      <c r="D8" s="183"/>
      <c r="E8" s="197"/>
      <c r="F8" s="183"/>
      <c r="G8" s="659"/>
      <c r="H8" s="187"/>
      <c r="I8" s="187"/>
      <c r="J8" s="181" t="s">
        <v>9807</v>
      </c>
      <c r="K8" s="181" t="s">
        <v>85</v>
      </c>
      <c r="L8" s="189"/>
      <c r="M8" s="187"/>
    </row>
    <row r="9" spans="1:13" ht="68.099999999999994" customHeight="1" x14ac:dyDescent="0.15">
      <c r="A9" s="168">
        <v>22</v>
      </c>
      <c r="B9" s="169" t="s">
        <v>15</v>
      </c>
      <c r="C9" s="202">
        <v>1</v>
      </c>
      <c r="D9" s="169" t="s">
        <v>377</v>
      </c>
      <c r="E9" s="185" t="s">
        <v>5</v>
      </c>
      <c r="F9" s="186" t="s">
        <v>72</v>
      </c>
      <c r="G9" s="181" t="s">
        <v>378</v>
      </c>
      <c r="H9" s="174" t="s">
        <v>71</v>
      </c>
      <c r="I9" s="174" t="s">
        <v>377</v>
      </c>
      <c r="J9" s="181" t="s">
        <v>378</v>
      </c>
      <c r="K9" s="212" t="s">
        <v>379</v>
      </c>
      <c r="L9" s="173" t="s">
        <v>2625</v>
      </c>
      <c r="M9" s="174" t="s">
        <v>16</v>
      </c>
    </row>
    <row r="10" spans="1:13" ht="44.1" customHeight="1" x14ac:dyDescent="0.15">
      <c r="A10" s="175"/>
      <c r="B10" s="176"/>
      <c r="C10" s="177"/>
      <c r="D10" s="176"/>
      <c r="E10" s="185" t="s">
        <v>6</v>
      </c>
      <c r="F10" s="186" t="s">
        <v>73</v>
      </c>
      <c r="G10" s="181" t="s">
        <v>2626</v>
      </c>
      <c r="H10" s="178"/>
      <c r="I10" s="178"/>
      <c r="J10" s="181" t="s">
        <v>5036</v>
      </c>
      <c r="K10" s="181" t="s">
        <v>32</v>
      </c>
      <c r="L10" s="179"/>
      <c r="M10" s="178"/>
    </row>
    <row r="11" spans="1:13" ht="44.1" customHeight="1" x14ac:dyDescent="0.15">
      <c r="A11" s="175"/>
      <c r="B11" s="176"/>
      <c r="C11" s="177"/>
      <c r="D11" s="176"/>
      <c r="E11" s="171" t="s">
        <v>7</v>
      </c>
      <c r="F11" s="169" t="s">
        <v>74</v>
      </c>
      <c r="G11" s="181" t="s">
        <v>216</v>
      </c>
      <c r="H11" s="178"/>
      <c r="I11" s="178"/>
      <c r="J11" s="181" t="s">
        <v>5481</v>
      </c>
      <c r="K11" s="174" t="s">
        <v>140</v>
      </c>
      <c r="L11" s="179"/>
      <c r="M11" s="178"/>
    </row>
    <row r="12" spans="1:13" ht="32.1" customHeight="1" x14ac:dyDescent="0.15">
      <c r="A12" s="175"/>
      <c r="B12" s="176"/>
      <c r="C12" s="177"/>
      <c r="D12" s="176"/>
      <c r="E12" s="197"/>
      <c r="F12" s="183"/>
      <c r="G12" s="181" t="s">
        <v>2627</v>
      </c>
      <c r="H12" s="178"/>
      <c r="I12" s="178"/>
      <c r="J12" s="181" t="s">
        <v>380</v>
      </c>
      <c r="K12" s="187"/>
      <c r="L12" s="179"/>
      <c r="M12" s="187"/>
    </row>
    <row r="13" spans="1:13" ht="56.1" customHeight="1" x14ac:dyDescent="0.15">
      <c r="A13" s="182"/>
      <c r="B13" s="183"/>
      <c r="C13" s="184"/>
      <c r="D13" s="183"/>
      <c r="E13" s="185" t="s">
        <v>8</v>
      </c>
      <c r="F13" s="186" t="s">
        <v>75</v>
      </c>
      <c r="G13" s="181" t="s">
        <v>202</v>
      </c>
      <c r="H13" s="187"/>
      <c r="I13" s="187"/>
      <c r="J13" s="181" t="s">
        <v>6641</v>
      </c>
      <c r="K13" s="181" t="s">
        <v>382</v>
      </c>
      <c r="L13" s="189"/>
      <c r="M13" s="181" t="s">
        <v>2628</v>
      </c>
    </row>
    <row r="14" spans="1:13" ht="80.099999999999994" customHeight="1" x14ac:dyDescent="0.15">
      <c r="A14" s="190">
        <v>25</v>
      </c>
      <c r="B14" s="191" t="s">
        <v>77</v>
      </c>
      <c r="C14" s="202">
        <v>1</v>
      </c>
      <c r="D14" s="191" t="s">
        <v>78</v>
      </c>
      <c r="E14" s="171" t="s">
        <v>5</v>
      </c>
      <c r="F14" s="191" t="s">
        <v>2629</v>
      </c>
      <c r="G14" s="174" t="s">
        <v>2632</v>
      </c>
      <c r="H14" s="174" t="s">
        <v>77</v>
      </c>
      <c r="I14" s="174" t="s">
        <v>78</v>
      </c>
      <c r="J14" s="181" t="s">
        <v>9808</v>
      </c>
      <c r="K14" s="174" t="s">
        <v>382</v>
      </c>
      <c r="L14" s="173" t="s">
        <v>282</v>
      </c>
      <c r="M14" s="181" t="s">
        <v>2631</v>
      </c>
    </row>
    <row r="15" spans="1:13" ht="68.099999999999994" customHeight="1" x14ac:dyDescent="0.15">
      <c r="A15" s="193"/>
      <c r="B15" s="194"/>
      <c r="C15" s="195"/>
      <c r="D15" s="194"/>
      <c r="E15" s="197"/>
      <c r="F15" s="198"/>
      <c r="G15" s="187"/>
      <c r="H15" s="178"/>
      <c r="I15" s="178"/>
      <c r="J15" s="181" t="s">
        <v>9809</v>
      </c>
      <c r="K15" s="187"/>
      <c r="L15" s="179"/>
      <c r="M15" s="660" t="s">
        <v>8330</v>
      </c>
    </row>
    <row r="16" spans="1:13" ht="68.099999999999994" customHeight="1" x14ac:dyDescent="0.15">
      <c r="A16" s="193"/>
      <c r="B16" s="194"/>
      <c r="C16" s="177"/>
      <c r="D16" s="194"/>
      <c r="E16" s="185" t="s">
        <v>6</v>
      </c>
      <c r="F16" s="204" t="s">
        <v>79</v>
      </c>
      <c r="G16" s="181" t="s">
        <v>260</v>
      </c>
      <c r="H16" s="178"/>
      <c r="I16" s="178"/>
      <c r="J16" s="181" t="s">
        <v>9810</v>
      </c>
      <c r="K16" s="181" t="s">
        <v>80</v>
      </c>
      <c r="L16" s="179"/>
      <c r="M16" s="181" t="s">
        <v>2631</v>
      </c>
    </row>
    <row r="17" spans="1:13" ht="80.099999999999994" customHeight="1" x14ac:dyDescent="0.15">
      <c r="A17" s="201"/>
      <c r="B17" s="198"/>
      <c r="C17" s="184"/>
      <c r="D17" s="198"/>
      <c r="E17" s="665" t="s">
        <v>8</v>
      </c>
      <c r="F17" s="661" t="s">
        <v>81</v>
      </c>
      <c r="G17" s="181" t="s">
        <v>2637</v>
      </c>
      <c r="H17" s="187"/>
      <c r="I17" s="187"/>
      <c r="J17" s="181" t="s">
        <v>9811</v>
      </c>
      <c r="K17" s="181" t="s">
        <v>80</v>
      </c>
      <c r="L17" s="189"/>
      <c r="M17" s="660" t="s">
        <v>8330</v>
      </c>
    </row>
    <row r="18" spans="1:13" ht="44.1" customHeight="1" x14ac:dyDescent="0.15">
      <c r="A18" s="190">
        <v>50</v>
      </c>
      <c r="B18" s="191" t="s">
        <v>383</v>
      </c>
      <c r="C18" s="202">
        <v>1</v>
      </c>
      <c r="D18" s="191" t="s">
        <v>384</v>
      </c>
      <c r="E18" s="171" t="s">
        <v>5</v>
      </c>
      <c r="F18" s="169" t="s">
        <v>2656</v>
      </c>
      <c r="G18" s="206" t="s">
        <v>2657</v>
      </c>
      <c r="H18" s="173" t="s">
        <v>383</v>
      </c>
      <c r="I18" s="173" t="s">
        <v>384</v>
      </c>
      <c r="J18" s="206" t="s">
        <v>9812</v>
      </c>
      <c r="K18" s="174" t="s">
        <v>85</v>
      </c>
      <c r="L18" s="173" t="s">
        <v>17</v>
      </c>
      <c r="M18" s="174" t="s">
        <v>16</v>
      </c>
    </row>
    <row r="19" spans="1:13" ht="44.1" customHeight="1" x14ac:dyDescent="0.15">
      <c r="A19" s="193"/>
      <c r="B19" s="194"/>
      <c r="C19" s="177"/>
      <c r="D19" s="194"/>
      <c r="E19" s="180"/>
      <c r="F19" s="176"/>
      <c r="G19" s="206" t="s">
        <v>2659</v>
      </c>
      <c r="H19" s="179"/>
      <c r="I19" s="179"/>
      <c r="J19" s="206" t="s">
        <v>9813</v>
      </c>
      <c r="K19" s="178"/>
      <c r="L19" s="179"/>
      <c r="M19" s="178"/>
    </row>
    <row r="20" spans="1:13" ht="32.1" customHeight="1" x14ac:dyDescent="0.15">
      <c r="A20" s="193"/>
      <c r="B20" s="194"/>
      <c r="C20" s="177"/>
      <c r="D20" s="194"/>
      <c r="E20" s="180"/>
      <c r="F20" s="176"/>
      <c r="G20" s="206" t="s">
        <v>9814</v>
      </c>
      <c r="H20" s="179"/>
      <c r="I20" s="179"/>
      <c r="J20" s="206" t="s">
        <v>9815</v>
      </c>
      <c r="K20" s="178"/>
      <c r="L20" s="179"/>
      <c r="M20" s="178"/>
    </row>
    <row r="21" spans="1:13" ht="44.1" customHeight="1" x14ac:dyDescent="0.15">
      <c r="A21" s="193"/>
      <c r="B21" s="194"/>
      <c r="C21" s="177"/>
      <c r="D21" s="194"/>
      <c r="E21" s="197"/>
      <c r="F21" s="183"/>
      <c r="G21" s="206" t="s">
        <v>9816</v>
      </c>
      <c r="H21" s="179"/>
      <c r="I21" s="179"/>
      <c r="J21" s="206" t="s">
        <v>9077</v>
      </c>
      <c r="K21" s="187"/>
      <c r="L21" s="179"/>
      <c r="M21" s="178"/>
    </row>
    <row r="22" spans="1:13" ht="44.1" customHeight="1" x14ac:dyDescent="0.15">
      <c r="A22" s="193"/>
      <c r="B22" s="194"/>
      <c r="C22" s="177"/>
      <c r="D22" s="194"/>
      <c r="E22" s="185" t="s">
        <v>8</v>
      </c>
      <c r="F22" s="204" t="s">
        <v>2662</v>
      </c>
      <c r="G22" s="181" t="s">
        <v>2663</v>
      </c>
      <c r="H22" s="178"/>
      <c r="I22" s="178"/>
      <c r="J22" s="181" t="s">
        <v>9069</v>
      </c>
      <c r="K22" s="174" t="s">
        <v>85</v>
      </c>
      <c r="L22" s="179"/>
      <c r="M22" s="178"/>
    </row>
    <row r="23" spans="1:13" ht="44.1" customHeight="1" x14ac:dyDescent="0.15">
      <c r="A23" s="193"/>
      <c r="B23" s="194"/>
      <c r="C23" s="177"/>
      <c r="D23" s="194"/>
      <c r="E23" s="171" t="s">
        <v>11</v>
      </c>
      <c r="F23" s="191" t="s">
        <v>2668</v>
      </c>
      <c r="G23" s="206" t="s">
        <v>2671</v>
      </c>
      <c r="H23" s="179"/>
      <c r="I23" s="179"/>
      <c r="J23" s="206" t="s">
        <v>9817</v>
      </c>
      <c r="K23" s="178"/>
      <c r="L23" s="179"/>
      <c r="M23" s="178"/>
    </row>
    <row r="24" spans="1:13" ht="44.1" customHeight="1" x14ac:dyDescent="0.15">
      <c r="A24" s="193"/>
      <c r="B24" s="194"/>
      <c r="C24" s="177"/>
      <c r="D24" s="194"/>
      <c r="E24" s="180"/>
      <c r="F24" s="194"/>
      <c r="G24" s="206" t="s">
        <v>9818</v>
      </c>
      <c r="H24" s="179"/>
      <c r="I24" s="179"/>
      <c r="J24" s="206" t="s">
        <v>9819</v>
      </c>
      <c r="K24" s="178"/>
      <c r="L24" s="179"/>
      <c r="M24" s="178"/>
    </row>
    <row r="25" spans="1:13" ht="44.1" customHeight="1" x14ac:dyDescent="0.15">
      <c r="A25" s="193"/>
      <c r="B25" s="194"/>
      <c r="C25" s="177"/>
      <c r="D25" s="194"/>
      <c r="E25" s="197"/>
      <c r="F25" s="198"/>
      <c r="G25" s="206" t="s">
        <v>9820</v>
      </c>
      <c r="H25" s="179"/>
      <c r="I25" s="179"/>
      <c r="J25" s="206" t="s">
        <v>9821</v>
      </c>
      <c r="K25" s="187"/>
      <c r="L25" s="179"/>
      <c r="M25" s="178"/>
    </row>
    <row r="26" spans="1:13" s="7" customFormat="1" ht="44.1" customHeight="1" x14ac:dyDescent="0.15">
      <c r="A26" s="193"/>
      <c r="B26" s="194"/>
      <c r="C26" s="177"/>
      <c r="D26" s="194"/>
      <c r="E26" s="171" t="s">
        <v>20</v>
      </c>
      <c r="F26" s="191" t="s">
        <v>2687</v>
      </c>
      <c r="G26" s="206" t="s">
        <v>9822</v>
      </c>
      <c r="H26" s="179"/>
      <c r="I26" s="179"/>
      <c r="J26" s="206" t="s">
        <v>9823</v>
      </c>
      <c r="K26" s="174" t="s">
        <v>85</v>
      </c>
      <c r="L26" s="179"/>
      <c r="M26" s="178"/>
    </row>
    <row r="27" spans="1:13" s="7" customFormat="1" ht="44.1" customHeight="1" x14ac:dyDescent="0.15">
      <c r="A27" s="193"/>
      <c r="B27" s="194"/>
      <c r="C27" s="184"/>
      <c r="D27" s="198"/>
      <c r="E27" s="197"/>
      <c r="F27" s="198"/>
      <c r="G27" s="206" t="s">
        <v>9824</v>
      </c>
      <c r="H27" s="179"/>
      <c r="I27" s="189"/>
      <c r="J27" s="206" t="s">
        <v>9825</v>
      </c>
      <c r="K27" s="187"/>
      <c r="L27" s="189"/>
      <c r="M27" s="187"/>
    </row>
    <row r="28" spans="1:13" s="7" customFormat="1" ht="56.1" customHeight="1" x14ac:dyDescent="0.15">
      <c r="A28" s="193"/>
      <c r="B28" s="194"/>
      <c r="C28" s="202">
        <v>3</v>
      </c>
      <c r="D28" s="191" t="s">
        <v>386</v>
      </c>
      <c r="E28" s="171" t="s">
        <v>5</v>
      </c>
      <c r="F28" s="191" t="s">
        <v>2691</v>
      </c>
      <c r="G28" s="206" t="s">
        <v>2692</v>
      </c>
      <c r="H28" s="179"/>
      <c r="I28" s="173" t="s">
        <v>386</v>
      </c>
      <c r="J28" s="206" t="s">
        <v>9826</v>
      </c>
      <c r="K28" s="212" t="s">
        <v>83</v>
      </c>
      <c r="L28" s="212" t="s">
        <v>21</v>
      </c>
      <c r="M28" s="174" t="s">
        <v>16</v>
      </c>
    </row>
    <row r="29" spans="1:13" s="7" customFormat="1" ht="44.1" customHeight="1" x14ac:dyDescent="0.15">
      <c r="A29" s="193"/>
      <c r="B29" s="194"/>
      <c r="C29" s="177"/>
      <c r="D29" s="194"/>
      <c r="E29" s="197"/>
      <c r="F29" s="198"/>
      <c r="G29" s="206" t="s">
        <v>9827</v>
      </c>
      <c r="H29" s="179"/>
      <c r="I29" s="179"/>
      <c r="J29" s="206" t="s">
        <v>9828</v>
      </c>
      <c r="K29" s="212" t="s">
        <v>83</v>
      </c>
      <c r="L29" s="214" t="s">
        <v>142</v>
      </c>
      <c r="M29" s="178"/>
    </row>
    <row r="30" spans="1:13" s="7" customFormat="1" ht="44.1" customHeight="1" x14ac:dyDescent="0.15">
      <c r="A30" s="193"/>
      <c r="B30" s="194"/>
      <c r="C30" s="177"/>
      <c r="D30" s="194"/>
      <c r="E30" s="171" t="s">
        <v>6</v>
      </c>
      <c r="F30" s="191" t="s">
        <v>2694</v>
      </c>
      <c r="G30" s="206" t="s">
        <v>387</v>
      </c>
      <c r="H30" s="179"/>
      <c r="I30" s="179"/>
      <c r="J30" s="206" t="s">
        <v>5061</v>
      </c>
      <c r="K30" s="217" t="s">
        <v>32</v>
      </c>
      <c r="L30" s="209"/>
      <c r="M30" s="178"/>
    </row>
    <row r="31" spans="1:13" s="7" customFormat="1" ht="56.1" customHeight="1" x14ac:dyDescent="0.15">
      <c r="A31" s="193"/>
      <c r="B31" s="194"/>
      <c r="C31" s="177"/>
      <c r="D31" s="194"/>
      <c r="E31" s="180"/>
      <c r="F31" s="194"/>
      <c r="G31" s="206" t="s">
        <v>2696</v>
      </c>
      <c r="H31" s="179"/>
      <c r="I31" s="179"/>
      <c r="J31" s="206" t="s">
        <v>9829</v>
      </c>
      <c r="K31" s="268"/>
      <c r="L31" s="209"/>
      <c r="M31" s="178"/>
    </row>
    <row r="32" spans="1:13" s="7" customFormat="1" ht="68.099999999999994" customHeight="1" x14ac:dyDescent="0.15">
      <c r="A32" s="193"/>
      <c r="B32" s="194"/>
      <c r="C32" s="177"/>
      <c r="D32" s="194"/>
      <c r="E32" s="197"/>
      <c r="F32" s="198"/>
      <c r="G32" s="206" t="s">
        <v>262</v>
      </c>
      <c r="H32" s="179"/>
      <c r="I32" s="179"/>
      <c r="J32" s="206" t="s">
        <v>262</v>
      </c>
      <c r="K32" s="212" t="s">
        <v>263</v>
      </c>
      <c r="L32" s="209"/>
      <c r="M32" s="178"/>
    </row>
    <row r="33" spans="1:13" s="7" customFormat="1" ht="44.1" customHeight="1" x14ac:dyDescent="0.15">
      <c r="A33" s="193"/>
      <c r="B33" s="194"/>
      <c r="C33" s="177"/>
      <c r="D33" s="194"/>
      <c r="E33" s="171" t="s">
        <v>7</v>
      </c>
      <c r="F33" s="191" t="s">
        <v>2700</v>
      </c>
      <c r="G33" s="206" t="s">
        <v>388</v>
      </c>
      <c r="H33" s="179"/>
      <c r="I33" s="179"/>
      <c r="J33" s="206" t="s">
        <v>9830</v>
      </c>
      <c r="K33" s="663" t="s">
        <v>80</v>
      </c>
      <c r="L33" s="209"/>
      <c r="M33" s="178"/>
    </row>
    <row r="34" spans="1:13" s="7" customFormat="1" ht="32.1" customHeight="1" x14ac:dyDescent="0.15">
      <c r="A34" s="193"/>
      <c r="B34" s="194"/>
      <c r="C34" s="177"/>
      <c r="D34" s="194"/>
      <c r="E34" s="197"/>
      <c r="F34" s="198"/>
      <c r="G34" s="206" t="s">
        <v>389</v>
      </c>
      <c r="H34" s="179"/>
      <c r="I34" s="179"/>
      <c r="J34" s="206" t="s">
        <v>389</v>
      </c>
      <c r="K34" s="212" t="s">
        <v>379</v>
      </c>
      <c r="L34" s="209"/>
      <c r="M34" s="178"/>
    </row>
    <row r="35" spans="1:13" s="7" customFormat="1" ht="56.1" customHeight="1" x14ac:dyDescent="0.15">
      <c r="A35" s="193"/>
      <c r="B35" s="194"/>
      <c r="C35" s="177"/>
      <c r="D35" s="194"/>
      <c r="E35" s="185" t="s">
        <v>8</v>
      </c>
      <c r="F35" s="204" t="s">
        <v>390</v>
      </c>
      <c r="G35" s="206" t="s">
        <v>2701</v>
      </c>
      <c r="H35" s="179"/>
      <c r="I35" s="179"/>
      <c r="J35" s="206" t="s">
        <v>6660</v>
      </c>
      <c r="K35" s="212" t="s">
        <v>85</v>
      </c>
      <c r="L35" s="209"/>
      <c r="M35" s="178"/>
    </row>
    <row r="36" spans="1:13" s="7" customFormat="1" ht="44.1" customHeight="1" x14ac:dyDescent="0.15">
      <c r="A36" s="193"/>
      <c r="B36" s="194"/>
      <c r="C36" s="177"/>
      <c r="D36" s="194"/>
      <c r="E36" s="171" t="s">
        <v>9</v>
      </c>
      <c r="F36" s="191" t="s">
        <v>2702</v>
      </c>
      <c r="G36" s="206" t="s">
        <v>86</v>
      </c>
      <c r="H36" s="179"/>
      <c r="I36" s="179"/>
      <c r="J36" s="206" t="s">
        <v>2703</v>
      </c>
      <c r="K36" s="212" t="s">
        <v>32</v>
      </c>
      <c r="L36" s="209"/>
      <c r="M36" s="178"/>
    </row>
    <row r="37" spans="1:13" s="7" customFormat="1" ht="44.1" customHeight="1" x14ac:dyDescent="0.15">
      <c r="A37" s="193"/>
      <c r="B37" s="194"/>
      <c r="C37" s="177"/>
      <c r="D37" s="194"/>
      <c r="E37" s="197"/>
      <c r="F37" s="198"/>
      <c r="G37" s="206" t="s">
        <v>87</v>
      </c>
      <c r="H37" s="179"/>
      <c r="I37" s="179"/>
      <c r="J37" s="206" t="s">
        <v>9831</v>
      </c>
      <c r="K37" s="269" t="s">
        <v>80</v>
      </c>
      <c r="L37" s="209"/>
      <c r="M37" s="178"/>
    </row>
    <row r="38" spans="1:13" s="7" customFormat="1" ht="68.099999999999994" customHeight="1" x14ac:dyDescent="0.15">
      <c r="A38" s="193"/>
      <c r="B38" s="194"/>
      <c r="C38" s="177"/>
      <c r="D38" s="194"/>
      <c r="E38" s="171" t="s">
        <v>11</v>
      </c>
      <c r="F38" s="191" t="s">
        <v>2704</v>
      </c>
      <c r="G38" s="206" t="s">
        <v>2705</v>
      </c>
      <c r="H38" s="179"/>
      <c r="I38" s="179"/>
      <c r="J38" s="206" t="s">
        <v>5068</v>
      </c>
      <c r="K38" s="214" t="s">
        <v>85</v>
      </c>
      <c r="L38" s="209"/>
      <c r="M38" s="178"/>
    </row>
    <row r="39" spans="1:13" s="7" customFormat="1" ht="56.1" customHeight="1" x14ac:dyDescent="0.15">
      <c r="A39" s="193"/>
      <c r="B39" s="194"/>
      <c r="C39" s="177"/>
      <c r="D39" s="194"/>
      <c r="E39" s="180"/>
      <c r="F39" s="194"/>
      <c r="G39" s="206" t="s">
        <v>2707</v>
      </c>
      <c r="H39" s="179"/>
      <c r="I39" s="179"/>
      <c r="J39" s="206" t="s">
        <v>2708</v>
      </c>
      <c r="K39" s="209"/>
      <c r="L39" s="209"/>
      <c r="M39" s="178"/>
    </row>
    <row r="40" spans="1:13" s="7" customFormat="1" ht="44.1" customHeight="1" x14ac:dyDescent="0.15">
      <c r="A40" s="193"/>
      <c r="B40" s="194"/>
      <c r="C40" s="177"/>
      <c r="D40" s="194"/>
      <c r="E40" s="180"/>
      <c r="F40" s="194"/>
      <c r="G40" s="206" t="s">
        <v>2709</v>
      </c>
      <c r="H40" s="179"/>
      <c r="I40" s="179"/>
      <c r="J40" s="206" t="s">
        <v>2710</v>
      </c>
      <c r="K40" s="209"/>
      <c r="L40" s="209"/>
      <c r="M40" s="178"/>
    </row>
    <row r="41" spans="1:13" s="7" customFormat="1" ht="44.1" customHeight="1" x14ac:dyDescent="0.15">
      <c r="A41" s="193"/>
      <c r="B41" s="194"/>
      <c r="C41" s="177"/>
      <c r="D41" s="194"/>
      <c r="E41" s="180"/>
      <c r="F41" s="194"/>
      <c r="G41" s="206" t="s">
        <v>9832</v>
      </c>
      <c r="H41" s="179"/>
      <c r="I41" s="179"/>
      <c r="J41" s="206" t="s">
        <v>9833</v>
      </c>
      <c r="K41" s="211"/>
      <c r="L41" s="209"/>
      <c r="M41" s="178"/>
    </row>
    <row r="42" spans="1:13" s="7" customFormat="1" ht="56.1" customHeight="1" x14ac:dyDescent="0.15">
      <c r="A42" s="193"/>
      <c r="B42" s="194"/>
      <c r="C42" s="184"/>
      <c r="D42" s="198"/>
      <c r="E42" s="197"/>
      <c r="F42" s="198"/>
      <c r="G42" s="206" t="s">
        <v>9608</v>
      </c>
      <c r="H42" s="179"/>
      <c r="I42" s="189"/>
      <c r="J42" s="206" t="s">
        <v>2712</v>
      </c>
      <c r="K42" s="212" t="s">
        <v>83</v>
      </c>
      <c r="L42" s="211"/>
      <c r="M42" s="187"/>
    </row>
    <row r="43" spans="1:13" s="7" customFormat="1" ht="32.1" customHeight="1" x14ac:dyDescent="0.15">
      <c r="A43" s="193"/>
      <c r="B43" s="194"/>
      <c r="C43" s="242">
        <v>4</v>
      </c>
      <c r="D43" s="204" t="s">
        <v>391</v>
      </c>
      <c r="E43" s="185" t="s">
        <v>7</v>
      </c>
      <c r="F43" s="204" t="s">
        <v>90</v>
      </c>
      <c r="G43" s="206" t="s">
        <v>2715</v>
      </c>
      <c r="H43" s="179"/>
      <c r="I43" s="206" t="s">
        <v>391</v>
      </c>
      <c r="J43" s="206" t="s">
        <v>501</v>
      </c>
      <c r="K43" s="212" t="s">
        <v>85</v>
      </c>
      <c r="L43" s="212" t="s">
        <v>17</v>
      </c>
      <c r="M43" s="181" t="s">
        <v>16</v>
      </c>
    </row>
    <row r="44" spans="1:13" s="7" customFormat="1" ht="68.099999999999994" customHeight="1" x14ac:dyDescent="0.15">
      <c r="A44" s="193"/>
      <c r="B44" s="194"/>
      <c r="C44" s="202">
        <v>7</v>
      </c>
      <c r="D44" s="191" t="s">
        <v>2723</v>
      </c>
      <c r="E44" s="185" t="s">
        <v>5</v>
      </c>
      <c r="F44" s="204" t="s">
        <v>2724</v>
      </c>
      <c r="G44" s="206" t="s">
        <v>2725</v>
      </c>
      <c r="H44" s="179"/>
      <c r="I44" s="173" t="s">
        <v>2723</v>
      </c>
      <c r="J44" s="206" t="s">
        <v>9834</v>
      </c>
      <c r="K44" s="206" t="s">
        <v>2726</v>
      </c>
      <c r="L44" s="214" t="s">
        <v>17</v>
      </c>
      <c r="M44" s="174" t="s">
        <v>16</v>
      </c>
    </row>
    <row r="45" spans="1:13" s="7" customFormat="1" ht="32.1" customHeight="1" x14ac:dyDescent="0.15">
      <c r="A45" s="193"/>
      <c r="B45" s="194"/>
      <c r="C45" s="177"/>
      <c r="D45" s="194"/>
      <c r="E45" s="171" t="s">
        <v>8</v>
      </c>
      <c r="F45" s="191" t="s">
        <v>2738</v>
      </c>
      <c r="G45" s="206" t="s">
        <v>2741</v>
      </c>
      <c r="H45" s="179"/>
      <c r="I45" s="179"/>
      <c r="J45" s="206" t="s">
        <v>2741</v>
      </c>
      <c r="K45" s="214" t="s">
        <v>379</v>
      </c>
      <c r="L45" s="179"/>
      <c r="M45" s="178"/>
    </row>
    <row r="46" spans="1:13" s="7" customFormat="1" ht="32.1" customHeight="1" x14ac:dyDescent="0.15">
      <c r="A46" s="193"/>
      <c r="B46" s="194"/>
      <c r="C46" s="177"/>
      <c r="D46" s="194"/>
      <c r="E46" s="180"/>
      <c r="F46" s="194"/>
      <c r="G46" s="206" t="s">
        <v>2743</v>
      </c>
      <c r="H46" s="179"/>
      <c r="I46" s="179"/>
      <c r="J46" s="206" t="s">
        <v>2743</v>
      </c>
      <c r="K46" s="211"/>
      <c r="L46" s="179"/>
      <c r="M46" s="178"/>
    </row>
    <row r="47" spans="1:13" s="7" customFormat="1" ht="56.1" customHeight="1" x14ac:dyDescent="0.15">
      <c r="A47" s="193"/>
      <c r="B47" s="194"/>
      <c r="C47" s="177"/>
      <c r="D47" s="194"/>
      <c r="E47" s="180"/>
      <c r="F47" s="194"/>
      <c r="G47" s="206" t="s">
        <v>396</v>
      </c>
      <c r="H47" s="179"/>
      <c r="I47" s="179"/>
      <c r="J47" s="206" t="s">
        <v>396</v>
      </c>
      <c r="K47" s="206" t="s">
        <v>2746</v>
      </c>
      <c r="L47" s="179"/>
      <c r="M47" s="178"/>
    </row>
    <row r="48" spans="1:13" s="7" customFormat="1" ht="32.1" customHeight="1" x14ac:dyDescent="0.15">
      <c r="A48" s="193"/>
      <c r="B48" s="194"/>
      <c r="C48" s="177"/>
      <c r="D48" s="194"/>
      <c r="E48" s="197"/>
      <c r="F48" s="198"/>
      <c r="G48" s="206" t="s">
        <v>397</v>
      </c>
      <c r="H48" s="179"/>
      <c r="I48" s="179"/>
      <c r="J48" s="206" t="s">
        <v>397</v>
      </c>
      <c r="K48" s="212" t="s">
        <v>379</v>
      </c>
      <c r="L48" s="209"/>
      <c r="M48" s="178"/>
    </row>
    <row r="49" spans="1:13" s="7" customFormat="1" ht="44.1" customHeight="1" x14ac:dyDescent="0.15">
      <c r="A49" s="193"/>
      <c r="B49" s="194"/>
      <c r="C49" s="177"/>
      <c r="D49" s="194"/>
      <c r="E49" s="171" t="s">
        <v>9</v>
      </c>
      <c r="F49" s="191" t="s">
        <v>2748</v>
      </c>
      <c r="G49" s="206" t="s">
        <v>2749</v>
      </c>
      <c r="H49" s="179"/>
      <c r="I49" s="179"/>
      <c r="J49" s="206" t="s">
        <v>5519</v>
      </c>
      <c r="K49" s="214" t="s">
        <v>85</v>
      </c>
      <c r="L49" s="209"/>
      <c r="M49" s="178"/>
    </row>
    <row r="50" spans="1:13" s="7" customFormat="1" ht="44.1" customHeight="1" x14ac:dyDescent="0.15">
      <c r="A50" s="193"/>
      <c r="B50" s="194"/>
      <c r="C50" s="184"/>
      <c r="D50" s="198"/>
      <c r="E50" s="197"/>
      <c r="F50" s="198"/>
      <c r="G50" s="206" t="s">
        <v>2751</v>
      </c>
      <c r="H50" s="179"/>
      <c r="I50" s="189"/>
      <c r="J50" s="206" t="s">
        <v>2752</v>
      </c>
      <c r="K50" s="211"/>
      <c r="L50" s="211"/>
      <c r="M50" s="187"/>
    </row>
    <row r="51" spans="1:13" s="7" customFormat="1" ht="56.1" customHeight="1" x14ac:dyDescent="0.15">
      <c r="A51" s="193"/>
      <c r="B51" s="194"/>
      <c r="C51" s="202">
        <v>9</v>
      </c>
      <c r="D51" s="191" t="s">
        <v>2753</v>
      </c>
      <c r="E51" s="171" t="s">
        <v>6</v>
      </c>
      <c r="F51" s="191" t="s">
        <v>2757</v>
      </c>
      <c r="G51" s="206" t="s">
        <v>95</v>
      </c>
      <c r="H51" s="179"/>
      <c r="I51" s="173" t="s">
        <v>6956</v>
      </c>
      <c r="J51" s="206" t="s">
        <v>95</v>
      </c>
      <c r="K51" s="214" t="s">
        <v>2746</v>
      </c>
      <c r="L51" s="214" t="s">
        <v>17</v>
      </c>
      <c r="M51" s="174" t="s">
        <v>16</v>
      </c>
    </row>
    <row r="52" spans="1:13" s="7" customFormat="1" ht="44.1" customHeight="1" x14ac:dyDescent="0.15">
      <c r="A52" s="193"/>
      <c r="B52" s="194"/>
      <c r="C52" s="177"/>
      <c r="D52" s="194"/>
      <c r="E52" s="197"/>
      <c r="F52" s="198"/>
      <c r="G52" s="206" t="s">
        <v>8409</v>
      </c>
      <c r="H52" s="179"/>
      <c r="I52" s="179"/>
      <c r="J52" s="206" t="s">
        <v>8409</v>
      </c>
      <c r="K52" s="211"/>
      <c r="L52" s="209"/>
      <c r="M52" s="178"/>
    </row>
    <row r="53" spans="1:13" s="7" customFormat="1" ht="44.1" customHeight="1" x14ac:dyDescent="0.15">
      <c r="A53" s="201"/>
      <c r="B53" s="198"/>
      <c r="C53" s="184"/>
      <c r="D53" s="198"/>
      <c r="E53" s="185" t="s">
        <v>7</v>
      </c>
      <c r="F53" s="204" t="s">
        <v>2758</v>
      </c>
      <c r="G53" s="206" t="s">
        <v>2759</v>
      </c>
      <c r="H53" s="189"/>
      <c r="I53" s="189"/>
      <c r="J53" s="206" t="s">
        <v>2760</v>
      </c>
      <c r="K53" s="212" t="s">
        <v>85</v>
      </c>
      <c r="L53" s="211"/>
      <c r="M53" s="187"/>
    </row>
    <row r="54" spans="1:13" ht="44.1" customHeight="1" x14ac:dyDescent="0.15">
      <c r="A54" s="190">
        <v>51</v>
      </c>
      <c r="B54" s="191" t="s">
        <v>398</v>
      </c>
      <c r="C54" s="202">
        <v>4</v>
      </c>
      <c r="D54" s="191" t="s">
        <v>399</v>
      </c>
      <c r="E54" s="185" t="s">
        <v>5</v>
      </c>
      <c r="F54" s="204" t="s">
        <v>3924</v>
      </c>
      <c r="G54" s="206" t="s">
        <v>3925</v>
      </c>
      <c r="H54" s="173" t="s">
        <v>398</v>
      </c>
      <c r="I54" s="173" t="s">
        <v>399</v>
      </c>
      <c r="J54" s="206" t="s">
        <v>5094</v>
      </c>
      <c r="K54" s="206" t="s">
        <v>80</v>
      </c>
      <c r="L54" s="173" t="s">
        <v>17</v>
      </c>
      <c r="M54" s="174" t="s">
        <v>16</v>
      </c>
    </row>
    <row r="55" spans="1:13" ht="32.1" customHeight="1" x14ac:dyDescent="0.15">
      <c r="A55" s="193"/>
      <c r="B55" s="194"/>
      <c r="C55" s="177"/>
      <c r="D55" s="194"/>
      <c r="E55" s="171" t="s">
        <v>7</v>
      </c>
      <c r="F55" s="191" t="s">
        <v>3928</v>
      </c>
      <c r="G55" s="206" t="s">
        <v>3929</v>
      </c>
      <c r="H55" s="179"/>
      <c r="I55" s="179"/>
      <c r="J55" s="206" t="s">
        <v>9835</v>
      </c>
      <c r="K55" s="212" t="s">
        <v>379</v>
      </c>
      <c r="L55" s="179"/>
      <c r="M55" s="178"/>
    </row>
    <row r="56" spans="1:13" ht="32.1" customHeight="1" x14ac:dyDescent="0.15">
      <c r="A56" s="193"/>
      <c r="B56" s="194"/>
      <c r="C56" s="177"/>
      <c r="D56" s="194"/>
      <c r="E56" s="180"/>
      <c r="F56" s="194"/>
      <c r="G56" s="206" t="s">
        <v>9836</v>
      </c>
      <c r="H56" s="179"/>
      <c r="I56" s="179"/>
      <c r="J56" s="206" t="s">
        <v>9837</v>
      </c>
      <c r="K56" s="214" t="s">
        <v>85</v>
      </c>
      <c r="L56" s="179"/>
      <c r="M56" s="178"/>
    </row>
    <row r="57" spans="1:13" ht="32.1" customHeight="1" x14ac:dyDescent="0.15">
      <c r="A57" s="201"/>
      <c r="B57" s="198"/>
      <c r="C57" s="184"/>
      <c r="D57" s="198"/>
      <c r="E57" s="197"/>
      <c r="F57" s="198"/>
      <c r="G57" s="206" t="s">
        <v>9838</v>
      </c>
      <c r="H57" s="189"/>
      <c r="I57" s="189"/>
      <c r="J57" s="206" t="s">
        <v>9838</v>
      </c>
      <c r="K57" s="211"/>
      <c r="L57" s="179"/>
      <c r="M57" s="178"/>
    </row>
    <row r="58" spans="1:13" s="7" customFormat="1" ht="32.1" customHeight="1" x14ac:dyDescent="0.15">
      <c r="A58" s="190">
        <v>52</v>
      </c>
      <c r="B58" s="169" t="s">
        <v>2761</v>
      </c>
      <c r="C58" s="242">
        <v>3</v>
      </c>
      <c r="D58" s="186" t="s">
        <v>344</v>
      </c>
      <c r="E58" s="185" t="s">
        <v>7</v>
      </c>
      <c r="F58" s="186" t="s">
        <v>3961</v>
      </c>
      <c r="G58" s="206" t="s">
        <v>3967</v>
      </c>
      <c r="H58" s="173" t="s">
        <v>2761</v>
      </c>
      <c r="I58" s="181" t="s">
        <v>344</v>
      </c>
      <c r="J58" s="206" t="s">
        <v>402</v>
      </c>
      <c r="K58" s="181" t="s">
        <v>3964</v>
      </c>
      <c r="L58" s="189"/>
      <c r="M58" s="187"/>
    </row>
    <row r="59" spans="1:13" s="7" customFormat="1" ht="44.1" customHeight="1" x14ac:dyDescent="0.15">
      <c r="A59" s="193"/>
      <c r="B59" s="194"/>
      <c r="C59" s="242">
        <v>5</v>
      </c>
      <c r="D59" s="204" t="s">
        <v>3994</v>
      </c>
      <c r="E59" s="171" t="s">
        <v>5</v>
      </c>
      <c r="F59" s="204" t="s">
        <v>3995</v>
      </c>
      <c r="G59" s="206" t="s">
        <v>5551</v>
      </c>
      <c r="H59" s="179"/>
      <c r="I59" s="206" t="s">
        <v>403</v>
      </c>
      <c r="J59" s="206" t="s">
        <v>9839</v>
      </c>
      <c r="K59" s="206" t="s">
        <v>85</v>
      </c>
      <c r="L59" s="206" t="s">
        <v>17</v>
      </c>
      <c r="M59" s="181" t="s">
        <v>16</v>
      </c>
    </row>
    <row r="60" spans="1:13" s="7" customFormat="1" ht="44.1" customHeight="1" x14ac:dyDescent="0.15">
      <c r="A60" s="193"/>
      <c r="B60" s="176"/>
      <c r="C60" s="242">
        <v>6</v>
      </c>
      <c r="D60" s="186" t="s">
        <v>9840</v>
      </c>
      <c r="E60" s="171"/>
      <c r="F60" s="186" t="s">
        <v>9841</v>
      </c>
      <c r="G60" s="206" t="s">
        <v>9842</v>
      </c>
      <c r="H60" s="179"/>
      <c r="I60" s="206" t="s">
        <v>9840</v>
      </c>
      <c r="J60" s="206" t="s">
        <v>9843</v>
      </c>
      <c r="K60" s="206" t="s">
        <v>85</v>
      </c>
      <c r="L60" s="206" t="s">
        <v>17</v>
      </c>
      <c r="M60" s="181" t="s">
        <v>16</v>
      </c>
    </row>
    <row r="61" spans="1:13" s="7" customFormat="1" ht="44.1" customHeight="1" x14ac:dyDescent="0.15">
      <c r="A61" s="201"/>
      <c r="B61" s="198"/>
      <c r="C61" s="242">
        <v>7</v>
      </c>
      <c r="D61" s="204" t="s">
        <v>404</v>
      </c>
      <c r="E61" s="185"/>
      <c r="F61" s="204" t="s">
        <v>2764</v>
      </c>
      <c r="G61" s="206" t="s">
        <v>4004</v>
      </c>
      <c r="H61" s="189"/>
      <c r="I61" s="206" t="s">
        <v>404</v>
      </c>
      <c r="J61" s="206" t="s">
        <v>9844</v>
      </c>
      <c r="K61" s="212" t="s">
        <v>85</v>
      </c>
      <c r="L61" s="206" t="s">
        <v>17</v>
      </c>
      <c r="M61" s="181" t="s">
        <v>16</v>
      </c>
    </row>
    <row r="62" spans="1:13" s="7" customFormat="1" ht="32.1" customHeight="1" x14ac:dyDescent="0.15">
      <c r="A62" s="190">
        <v>53</v>
      </c>
      <c r="B62" s="191" t="s">
        <v>2769</v>
      </c>
      <c r="C62" s="242">
        <v>1</v>
      </c>
      <c r="D62" s="204" t="s">
        <v>2769</v>
      </c>
      <c r="E62" s="185" t="s">
        <v>6</v>
      </c>
      <c r="F62" s="204" t="s">
        <v>2775</v>
      </c>
      <c r="G62" s="206" t="s">
        <v>101</v>
      </c>
      <c r="H62" s="173" t="s">
        <v>2769</v>
      </c>
      <c r="I62" s="206" t="s">
        <v>2769</v>
      </c>
      <c r="J62" s="206" t="s">
        <v>2776</v>
      </c>
      <c r="K62" s="212" t="s">
        <v>85</v>
      </c>
      <c r="L62" s="173" t="s">
        <v>17</v>
      </c>
      <c r="M62" s="174" t="s">
        <v>16</v>
      </c>
    </row>
    <row r="63" spans="1:13" ht="44.1" customHeight="1" x14ac:dyDescent="0.15">
      <c r="A63" s="193"/>
      <c r="B63" s="194"/>
      <c r="C63" s="202">
        <v>2</v>
      </c>
      <c r="D63" s="191" t="s">
        <v>2777</v>
      </c>
      <c r="E63" s="171" t="s">
        <v>7</v>
      </c>
      <c r="F63" s="191" t="s">
        <v>2778</v>
      </c>
      <c r="G63" s="206" t="s">
        <v>2779</v>
      </c>
      <c r="H63" s="179"/>
      <c r="I63" s="173" t="s">
        <v>2777</v>
      </c>
      <c r="J63" s="206" t="s">
        <v>9845</v>
      </c>
      <c r="K63" s="214" t="s">
        <v>85</v>
      </c>
      <c r="L63" s="209"/>
      <c r="M63" s="178"/>
    </row>
    <row r="64" spans="1:13" ht="44.1" customHeight="1" x14ac:dyDescent="0.15">
      <c r="A64" s="193"/>
      <c r="B64" s="194"/>
      <c r="C64" s="177"/>
      <c r="D64" s="194"/>
      <c r="E64" s="180"/>
      <c r="F64" s="194"/>
      <c r="G64" s="206" t="s">
        <v>9846</v>
      </c>
      <c r="H64" s="179"/>
      <c r="I64" s="179"/>
      <c r="J64" s="206" t="s">
        <v>9847</v>
      </c>
      <c r="K64" s="209"/>
      <c r="L64" s="209"/>
      <c r="M64" s="178"/>
    </row>
    <row r="65" spans="1:13" ht="44.1" customHeight="1" x14ac:dyDescent="0.15">
      <c r="A65" s="193"/>
      <c r="B65" s="194"/>
      <c r="C65" s="184"/>
      <c r="D65" s="198"/>
      <c r="E65" s="197"/>
      <c r="F65" s="198"/>
      <c r="G65" s="206" t="s">
        <v>9848</v>
      </c>
      <c r="H65" s="179"/>
      <c r="I65" s="189"/>
      <c r="J65" s="206" t="s">
        <v>9849</v>
      </c>
      <c r="K65" s="211"/>
      <c r="L65" s="211"/>
      <c r="M65" s="187"/>
    </row>
    <row r="66" spans="1:13" s="7" customFormat="1" ht="32.1" customHeight="1" x14ac:dyDescent="0.15">
      <c r="A66" s="193"/>
      <c r="B66" s="194"/>
      <c r="C66" s="202">
        <v>3</v>
      </c>
      <c r="D66" s="191" t="s">
        <v>406</v>
      </c>
      <c r="E66" s="171" t="s">
        <v>5</v>
      </c>
      <c r="F66" s="191" t="s">
        <v>2781</v>
      </c>
      <c r="G66" s="206" t="s">
        <v>8500</v>
      </c>
      <c r="H66" s="179"/>
      <c r="I66" s="173" t="s">
        <v>406</v>
      </c>
      <c r="J66" s="206" t="s">
        <v>9622</v>
      </c>
      <c r="K66" s="214" t="s">
        <v>85</v>
      </c>
      <c r="L66" s="173" t="s">
        <v>17</v>
      </c>
      <c r="M66" s="174" t="s">
        <v>16</v>
      </c>
    </row>
    <row r="67" spans="1:13" s="7" customFormat="1" ht="32.1" customHeight="1" x14ac:dyDescent="0.15">
      <c r="A67" s="193"/>
      <c r="B67" s="194"/>
      <c r="C67" s="177"/>
      <c r="D67" s="194"/>
      <c r="E67" s="180"/>
      <c r="F67" s="194"/>
      <c r="G67" s="206" t="s">
        <v>8498</v>
      </c>
      <c r="H67" s="179"/>
      <c r="I67" s="179"/>
      <c r="J67" s="206" t="s">
        <v>7361</v>
      </c>
      <c r="K67" s="211"/>
      <c r="L67" s="209"/>
      <c r="M67" s="178"/>
    </row>
    <row r="68" spans="1:13" ht="32.1" customHeight="1" x14ac:dyDescent="0.15">
      <c r="A68" s="193"/>
      <c r="B68" s="194"/>
      <c r="C68" s="177"/>
      <c r="D68" s="194"/>
      <c r="E68" s="180"/>
      <c r="F68" s="194"/>
      <c r="G68" s="206" t="s">
        <v>4055</v>
      </c>
      <c r="H68" s="179"/>
      <c r="I68" s="179"/>
      <c r="J68" s="206" t="s">
        <v>407</v>
      </c>
      <c r="K68" s="214" t="s">
        <v>83</v>
      </c>
      <c r="L68" s="209"/>
      <c r="M68" s="178"/>
    </row>
    <row r="69" spans="1:13" ht="32.1" customHeight="1" x14ac:dyDescent="0.15">
      <c r="A69" s="193"/>
      <c r="B69" s="194"/>
      <c r="C69" s="177"/>
      <c r="D69" s="194"/>
      <c r="E69" s="180"/>
      <c r="F69" s="194"/>
      <c r="G69" s="206" t="s">
        <v>4053</v>
      </c>
      <c r="H69" s="179"/>
      <c r="I69" s="179"/>
      <c r="J69" s="206" t="s">
        <v>9850</v>
      </c>
      <c r="K69" s="209"/>
      <c r="L69" s="209"/>
      <c r="M69" s="178"/>
    </row>
    <row r="70" spans="1:13" ht="44.1" customHeight="1" x14ac:dyDescent="0.15">
      <c r="A70" s="193"/>
      <c r="B70" s="194"/>
      <c r="C70" s="177"/>
      <c r="D70" s="194"/>
      <c r="E70" s="180"/>
      <c r="F70" s="194"/>
      <c r="G70" s="206" t="s">
        <v>5570</v>
      </c>
      <c r="H70" s="179"/>
      <c r="I70" s="179"/>
      <c r="J70" s="206" t="s">
        <v>9851</v>
      </c>
      <c r="K70" s="212" t="s">
        <v>32</v>
      </c>
      <c r="L70" s="209"/>
      <c r="M70" s="178"/>
    </row>
    <row r="71" spans="1:13" ht="44.1" customHeight="1" x14ac:dyDescent="0.15">
      <c r="A71" s="193"/>
      <c r="B71" s="194"/>
      <c r="C71" s="177"/>
      <c r="D71" s="194"/>
      <c r="E71" s="180"/>
      <c r="F71" s="194"/>
      <c r="G71" s="206" t="s">
        <v>9852</v>
      </c>
      <c r="H71" s="179"/>
      <c r="I71" s="179"/>
      <c r="J71" s="206" t="s">
        <v>9853</v>
      </c>
      <c r="K71" s="214" t="s">
        <v>80</v>
      </c>
      <c r="L71" s="209"/>
      <c r="M71" s="178"/>
    </row>
    <row r="72" spans="1:13" ht="44.1" customHeight="1" x14ac:dyDescent="0.15">
      <c r="A72" s="193"/>
      <c r="B72" s="194"/>
      <c r="C72" s="177"/>
      <c r="D72" s="194"/>
      <c r="E72" s="180"/>
      <c r="F72" s="194"/>
      <c r="G72" s="206" t="s">
        <v>9854</v>
      </c>
      <c r="H72" s="179"/>
      <c r="I72" s="179"/>
      <c r="J72" s="206" t="s">
        <v>9855</v>
      </c>
      <c r="K72" s="211"/>
      <c r="L72" s="209"/>
      <c r="M72" s="178"/>
    </row>
    <row r="73" spans="1:13" s="7" customFormat="1" ht="32.1" customHeight="1" x14ac:dyDescent="0.15">
      <c r="A73" s="193"/>
      <c r="B73" s="194"/>
      <c r="C73" s="177"/>
      <c r="D73" s="194"/>
      <c r="E73" s="180"/>
      <c r="F73" s="194"/>
      <c r="G73" s="206" t="s">
        <v>9856</v>
      </c>
      <c r="H73" s="179"/>
      <c r="I73" s="179"/>
      <c r="J73" s="206" t="s">
        <v>9857</v>
      </c>
      <c r="K73" s="212" t="s">
        <v>32</v>
      </c>
      <c r="L73" s="209"/>
      <c r="M73" s="178"/>
    </row>
    <row r="74" spans="1:13" s="7" customFormat="1" ht="44.1" customHeight="1" x14ac:dyDescent="0.15">
      <c r="A74" s="193"/>
      <c r="B74" s="194"/>
      <c r="C74" s="177"/>
      <c r="D74" s="194"/>
      <c r="E74" s="180"/>
      <c r="F74" s="194"/>
      <c r="G74" s="206" t="s">
        <v>2782</v>
      </c>
      <c r="H74" s="179"/>
      <c r="I74" s="179"/>
      <c r="J74" s="206" t="s">
        <v>9858</v>
      </c>
      <c r="K74" s="214" t="s">
        <v>2784</v>
      </c>
      <c r="L74" s="209"/>
      <c r="M74" s="178"/>
    </row>
    <row r="75" spans="1:13" s="7" customFormat="1" ht="32.1" customHeight="1" x14ac:dyDescent="0.15">
      <c r="A75" s="193"/>
      <c r="B75" s="194"/>
      <c r="C75" s="177"/>
      <c r="D75" s="194"/>
      <c r="E75" s="197"/>
      <c r="F75" s="198"/>
      <c r="G75" s="206" t="s">
        <v>2785</v>
      </c>
      <c r="H75" s="179"/>
      <c r="I75" s="179"/>
      <c r="J75" s="206" t="s">
        <v>2785</v>
      </c>
      <c r="K75" s="211"/>
      <c r="L75" s="209"/>
      <c r="M75" s="178"/>
    </row>
    <row r="76" spans="1:13" s="7" customFormat="1" ht="44.1" customHeight="1" x14ac:dyDescent="0.15">
      <c r="A76" s="193"/>
      <c r="B76" s="194"/>
      <c r="C76" s="177"/>
      <c r="D76" s="194"/>
      <c r="E76" s="171" t="s">
        <v>8</v>
      </c>
      <c r="F76" s="191" t="s">
        <v>2787</v>
      </c>
      <c r="G76" s="206" t="s">
        <v>2790</v>
      </c>
      <c r="H76" s="179"/>
      <c r="I76" s="179"/>
      <c r="J76" s="206" t="s">
        <v>2791</v>
      </c>
      <c r="K76" s="212" t="s">
        <v>83</v>
      </c>
      <c r="L76" s="209"/>
      <c r="M76" s="178"/>
    </row>
    <row r="77" spans="1:13" s="7" customFormat="1" ht="44.1" customHeight="1" x14ac:dyDescent="0.15">
      <c r="A77" s="193"/>
      <c r="B77" s="194"/>
      <c r="C77" s="177"/>
      <c r="D77" s="194"/>
      <c r="E77" s="197"/>
      <c r="F77" s="198"/>
      <c r="G77" s="206" t="s">
        <v>9859</v>
      </c>
      <c r="H77" s="179"/>
      <c r="I77" s="179"/>
      <c r="J77" s="206" t="s">
        <v>9860</v>
      </c>
      <c r="K77" s="212" t="s">
        <v>85</v>
      </c>
      <c r="L77" s="209"/>
      <c r="M77" s="178"/>
    </row>
    <row r="78" spans="1:13" s="7" customFormat="1" ht="32.1" customHeight="1" x14ac:dyDescent="0.15">
      <c r="A78" s="193"/>
      <c r="B78" s="194"/>
      <c r="C78" s="177"/>
      <c r="D78" s="194"/>
      <c r="E78" s="171" t="s">
        <v>9</v>
      </c>
      <c r="F78" s="191" t="s">
        <v>2792</v>
      </c>
      <c r="G78" s="206" t="s">
        <v>4098</v>
      </c>
      <c r="H78" s="179"/>
      <c r="I78" s="179"/>
      <c r="J78" s="206" t="s">
        <v>9861</v>
      </c>
      <c r="K78" s="214" t="s">
        <v>85</v>
      </c>
      <c r="L78" s="209"/>
      <c r="M78" s="178"/>
    </row>
    <row r="79" spans="1:13" s="7" customFormat="1" ht="32.1" customHeight="1" x14ac:dyDescent="0.15">
      <c r="A79" s="193"/>
      <c r="B79" s="194"/>
      <c r="C79" s="177"/>
      <c r="D79" s="194"/>
      <c r="E79" s="180"/>
      <c r="F79" s="194"/>
      <c r="G79" s="206" t="s">
        <v>5114</v>
      </c>
      <c r="H79" s="179"/>
      <c r="I79" s="179"/>
      <c r="J79" s="206" t="s">
        <v>5115</v>
      </c>
      <c r="K79" s="209"/>
      <c r="L79" s="209"/>
      <c r="M79" s="178"/>
    </row>
    <row r="80" spans="1:13" s="7" customFormat="1" ht="44.1" customHeight="1" x14ac:dyDescent="0.15">
      <c r="A80" s="193"/>
      <c r="B80" s="194"/>
      <c r="C80" s="177"/>
      <c r="D80" s="194"/>
      <c r="E80" s="197"/>
      <c r="F80" s="198"/>
      <c r="G80" s="206" t="s">
        <v>2795</v>
      </c>
      <c r="H80" s="179"/>
      <c r="I80" s="179"/>
      <c r="J80" s="206" t="s">
        <v>9862</v>
      </c>
      <c r="K80" s="211"/>
      <c r="L80" s="209"/>
      <c r="M80" s="178"/>
    </row>
    <row r="81" spans="1:13" s="7" customFormat="1" ht="44.1" customHeight="1" x14ac:dyDescent="0.15">
      <c r="A81" s="193"/>
      <c r="B81" s="194"/>
      <c r="C81" s="177"/>
      <c r="D81" s="194"/>
      <c r="E81" s="171" t="s">
        <v>11</v>
      </c>
      <c r="F81" s="191" t="s">
        <v>2801</v>
      </c>
      <c r="G81" s="206" t="s">
        <v>2802</v>
      </c>
      <c r="H81" s="179"/>
      <c r="I81" s="179"/>
      <c r="J81" s="206" t="s">
        <v>9863</v>
      </c>
      <c r="K81" s="214" t="s">
        <v>85</v>
      </c>
      <c r="L81" s="209"/>
      <c r="M81" s="178"/>
    </row>
    <row r="82" spans="1:13" s="7" customFormat="1" ht="44.1" customHeight="1" x14ac:dyDescent="0.15">
      <c r="A82" s="193"/>
      <c r="B82" s="194"/>
      <c r="C82" s="177"/>
      <c r="D82" s="194"/>
      <c r="E82" s="180"/>
      <c r="F82" s="194"/>
      <c r="G82" s="173" t="s">
        <v>2803</v>
      </c>
      <c r="H82" s="179"/>
      <c r="I82" s="179"/>
      <c r="J82" s="206" t="s">
        <v>6982</v>
      </c>
      <c r="K82" s="209"/>
      <c r="L82" s="209"/>
      <c r="M82" s="178"/>
    </row>
    <row r="83" spans="1:13" s="7" customFormat="1" ht="44.1" customHeight="1" x14ac:dyDescent="0.15">
      <c r="A83" s="193"/>
      <c r="B83" s="194"/>
      <c r="C83" s="177"/>
      <c r="D83" s="194"/>
      <c r="E83" s="180"/>
      <c r="F83" s="194"/>
      <c r="G83" s="189"/>
      <c r="H83" s="179"/>
      <c r="I83" s="179"/>
      <c r="J83" s="206" t="s">
        <v>9864</v>
      </c>
      <c r="K83" s="211"/>
      <c r="L83" s="209"/>
      <c r="M83" s="178"/>
    </row>
    <row r="84" spans="1:13" s="7" customFormat="1" ht="44.1" customHeight="1" x14ac:dyDescent="0.15">
      <c r="A84" s="193"/>
      <c r="B84" s="194"/>
      <c r="C84" s="177"/>
      <c r="D84" s="194"/>
      <c r="E84" s="180"/>
      <c r="F84" s="194"/>
      <c r="G84" s="206" t="s">
        <v>9865</v>
      </c>
      <c r="H84" s="179"/>
      <c r="I84" s="179"/>
      <c r="J84" s="206" t="s">
        <v>9866</v>
      </c>
      <c r="K84" s="212" t="s">
        <v>32</v>
      </c>
      <c r="L84" s="209"/>
      <c r="M84" s="178"/>
    </row>
    <row r="85" spans="1:13" ht="56.1" customHeight="1" x14ac:dyDescent="0.15">
      <c r="A85" s="193"/>
      <c r="B85" s="194"/>
      <c r="C85" s="177"/>
      <c r="D85" s="194"/>
      <c r="E85" s="180"/>
      <c r="F85" s="194"/>
      <c r="G85" s="206" t="s">
        <v>9867</v>
      </c>
      <c r="H85" s="179"/>
      <c r="I85" s="179"/>
      <c r="J85" s="206" t="s">
        <v>9867</v>
      </c>
      <c r="K85" s="214" t="s">
        <v>2809</v>
      </c>
      <c r="L85" s="209"/>
      <c r="M85" s="178"/>
    </row>
    <row r="86" spans="1:13" ht="44.1" customHeight="1" x14ac:dyDescent="0.15">
      <c r="A86" s="193"/>
      <c r="B86" s="194"/>
      <c r="C86" s="177"/>
      <c r="D86" s="194"/>
      <c r="E86" s="180"/>
      <c r="F86" s="194"/>
      <c r="G86" s="206" t="s">
        <v>9868</v>
      </c>
      <c r="H86" s="179"/>
      <c r="I86" s="179"/>
      <c r="J86" s="206" t="s">
        <v>9868</v>
      </c>
      <c r="K86" s="209"/>
      <c r="L86" s="209"/>
      <c r="M86" s="178"/>
    </row>
    <row r="87" spans="1:13" ht="32.1" customHeight="1" x14ac:dyDescent="0.15">
      <c r="A87" s="193"/>
      <c r="B87" s="194"/>
      <c r="C87" s="177"/>
      <c r="D87" s="194"/>
      <c r="E87" s="180"/>
      <c r="F87" s="194"/>
      <c r="G87" s="206" t="s">
        <v>9869</v>
      </c>
      <c r="H87" s="179"/>
      <c r="I87" s="179"/>
      <c r="J87" s="206" t="s">
        <v>9869</v>
      </c>
      <c r="K87" s="209"/>
      <c r="L87" s="209"/>
      <c r="M87" s="178"/>
    </row>
    <row r="88" spans="1:13" ht="32.1" customHeight="1" x14ac:dyDescent="0.15">
      <c r="A88" s="193"/>
      <c r="B88" s="194"/>
      <c r="C88" s="177"/>
      <c r="D88" s="194"/>
      <c r="E88" s="197"/>
      <c r="F88" s="198"/>
      <c r="G88" s="206" t="s">
        <v>9870</v>
      </c>
      <c r="H88" s="179"/>
      <c r="I88" s="179"/>
      <c r="J88" s="206" t="s">
        <v>9870</v>
      </c>
      <c r="K88" s="211"/>
      <c r="L88" s="209"/>
      <c r="M88" s="178"/>
    </row>
    <row r="89" spans="1:13" s="7" customFormat="1" ht="44.1" customHeight="1" x14ac:dyDescent="0.15">
      <c r="A89" s="193"/>
      <c r="B89" s="194"/>
      <c r="C89" s="177"/>
      <c r="D89" s="194"/>
      <c r="E89" s="171" t="s">
        <v>12</v>
      </c>
      <c r="F89" s="191" t="s">
        <v>2810</v>
      </c>
      <c r="G89" s="206" t="s">
        <v>2813</v>
      </c>
      <c r="H89" s="179"/>
      <c r="I89" s="179"/>
      <c r="J89" s="206" t="s">
        <v>9871</v>
      </c>
      <c r="K89" s="214" t="s">
        <v>80</v>
      </c>
      <c r="L89" s="209"/>
      <c r="M89" s="178"/>
    </row>
    <row r="90" spans="1:13" s="7" customFormat="1" ht="44.1" customHeight="1" x14ac:dyDescent="0.15">
      <c r="A90" s="193"/>
      <c r="B90" s="194"/>
      <c r="C90" s="177"/>
      <c r="D90" s="194"/>
      <c r="E90" s="197"/>
      <c r="F90" s="198"/>
      <c r="G90" s="206" t="s">
        <v>2819</v>
      </c>
      <c r="H90" s="179"/>
      <c r="I90" s="179"/>
      <c r="J90" s="206" t="s">
        <v>9872</v>
      </c>
      <c r="K90" s="211"/>
      <c r="L90" s="209"/>
      <c r="M90" s="178"/>
    </row>
    <row r="91" spans="1:13" s="7" customFormat="1" ht="44.1" customHeight="1" x14ac:dyDescent="0.15">
      <c r="A91" s="193"/>
      <c r="B91" s="194"/>
      <c r="C91" s="177"/>
      <c r="D91" s="194"/>
      <c r="E91" s="171" t="s">
        <v>13</v>
      </c>
      <c r="F91" s="191" t="s">
        <v>2821</v>
      </c>
      <c r="G91" s="206" t="s">
        <v>2833</v>
      </c>
      <c r="H91" s="179"/>
      <c r="I91" s="179"/>
      <c r="J91" s="206" t="s">
        <v>9873</v>
      </c>
      <c r="K91" s="212" t="s">
        <v>85</v>
      </c>
      <c r="L91" s="209"/>
      <c r="M91" s="178"/>
    </row>
    <row r="92" spans="1:13" s="7" customFormat="1" ht="44.1" customHeight="1" x14ac:dyDescent="0.15">
      <c r="A92" s="193"/>
      <c r="B92" s="194"/>
      <c r="C92" s="177"/>
      <c r="D92" s="194"/>
      <c r="E92" s="180"/>
      <c r="F92" s="194"/>
      <c r="G92" s="206" t="s">
        <v>2838</v>
      </c>
      <c r="H92" s="179"/>
      <c r="I92" s="179"/>
      <c r="J92" s="206" t="s">
        <v>2838</v>
      </c>
      <c r="K92" s="212" t="s">
        <v>2840</v>
      </c>
      <c r="L92" s="209"/>
      <c r="M92" s="178"/>
    </row>
    <row r="93" spans="1:13" ht="32.1" customHeight="1" x14ac:dyDescent="0.15">
      <c r="A93" s="193"/>
      <c r="B93" s="194"/>
      <c r="C93" s="177"/>
      <c r="D93" s="194"/>
      <c r="E93" s="197"/>
      <c r="F93" s="198"/>
      <c r="G93" s="206" t="s">
        <v>2841</v>
      </c>
      <c r="H93" s="179"/>
      <c r="I93" s="179"/>
      <c r="J93" s="206" t="s">
        <v>9874</v>
      </c>
      <c r="K93" s="212" t="s">
        <v>379</v>
      </c>
      <c r="L93" s="209"/>
      <c r="M93" s="178"/>
    </row>
    <row r="94" spans="1:13" s="7" customFormat="1" ht="44.1" customHeight="1" x14ac:dyDescent="0.15">
      <c r="A94" s="193"/>
      <c r="B94" s="194"/>
      <c r="C94" s="177"/>
      <c r="D94" s="194"/>
      <c r="E94" s="185" t="s">
        <v>20</v>
      </c>
      <c r="F94" s="204" t="s">
        <v>2843</v>
      </c>
      <c r="G94" s="206" t="s">
        <v>4144</v>
      </c>
      <c r="H94" s="179"/>
      <c r="I94" s="179"/>
      <c r="J94" s="206" t="s">
        <v>4144</v>
      </c>
      <c r="K94" s="212" t="s">
        <v>2840</v>
      </c>
      <c r="L94" s="209"/>
      <c r="M94" s="178"/>
    </row>
    <row r="95" spans="1:13" s="7" customFormat="1" ht="44.1" customHeight="1" x14ac:dyDescent="0.15">
      <c r="A95" s="193"/>
      <c r="B95" s="194"/>
      <c r="C95" s="177"/>
      <c r="D95" s="194"/>
      <c r="E95" s="171" t="s">
        <v>24</v>
      </c>
      <c r="F95" s="191" t="s">
        <v>104</v>
      </c>
      <c r="G95" s="206" t="s">
        <v>2845</v>
      </c>
      <c r="H95" s="179"/>
      <c r="I95" s="179"/>
      <c r="J95" s="206" t="s">
        <v>9875</v>
      </c>
      <c r="K95" s="214" t="s">
        <v>85</v>
      </c>
      <c r="L95" s="209"/>
      <c r="M95" s="178"/>
    </row>
    <row r="96" spans="1:13" s="7" customFormat="1" ht="44.1" customHeight="1" x14ac:dyDescent="0.15">
      <c r="A96" s="193"/>
      <c r="B96" s="194"/>
      <c r="C96" s="177"/>
      <c r="D96" s="194"/>
      <c r="E96" s="197"/>
      <c r="F96" s="198"/>
      <c r="G96" s="206" t="s">
        <v>9876</v>
      </c>
      <c r="H96" s="179"/>
      <c r="I96" s="179"/>
      <c r="J96" s="206" t="s">
        <v>9877</v>
      </c>
      <c r="K96" s="211"/>
      <c r="L96" s="209"/>
      <c r="M96" s="178"/>
    </row>
    <row r="97" spans="1:13" s="7" customFormat="1" ht="56.1" customHeight="1" x14ac:dyDescent="0.15">
      <c r="A97" s="193"/>
      <c r="B97" s="194"/>
      <c r="C97" s="184"/>
      <c r="D97" s="198"/>
      <c r="E97" s="185" t="s">
        <v>25</v>
      </c>
      <c r="F97" s="204" t="s">
        <v>105</v>
      </c>
      <c r="G97" s="206" t="s">
        <v>2847</v>
      </c>
      <c r="H97" s="179"/>
      <c r="I97" s="189"/>
      <c r="J97" s="206" t="s">
        <v>5127</v>
      </c>
      <c r="K97" s="212" t="s">
        <v>85</v>
      </c>
      <c r="L97" s="211"/>
      <c r="M97" s="187"/>
    </row>
    <row r="98" spans="1:13" s="7" customFormat="1" ht="44.1" customHeight="1" x14ac:dyDescent="0.15">
      <c r="A98" s="193"/>
      <c r="B98" s="194"/>
      <c r="C98" s="202">
        <v>4</v>
      </c>
      <c r="D98" s="191" t="s">
        <v>410</v>
      </c>
      <c r="E98" s="171" t="s">
        <v>5</v>
      </c>
      <c r="F98" s="191" t="s">
        <v>2849</v>
      </c>
      <c r="G98" s="206" t="s">
        <v>2849</v>
      </c>
      <c r="H98" s="179"/>
      <c r="I98" s="173" t="s">
        <v>410</v>
      </c>
      <c r="J98" s="206" t="s">
        <v>9878</v>
      </c>
      <c r="K98" s="206" t="s">
        <v>85</v>
      </c>
      <c r="L98" s="173" t="s">
        <v>17</v>
      </c>
      <c r="M98" s="174" t="s">
        <v>16</v>
      </c>
    </row>
    <row r="99" spans="1:13" s="7" customFormat="1" ht="32.1" customHeight="1" x14ac:dyDescent="0.15">
      <c r="A99" s="201"/>
      <c r="B99" s="198"/>
      <c r="C99" s="184"/>
      <c r="D99" s="198"/>
      <c r="E99" s="197"/>
      <c r="F99" s="198"/>
      <c r="G99" s="206" t="s">
        <v>9879</v>
      </c>
      <c r="H99" s="189"/>
      <c r="I99" s="189"/>
      <c r="J99" s="206" t="s">
        <v>9880</v>
      </c>
      <c r="K99" s="212" t="s">
        <v>32</v>
      </c>
      <c r="L99" s="211"/>
      <c r="M99" s="187"/>
    </row>
    <row r="100" spans="1:13" s="7" customFormat="1" ht="32.1" customHeight="1" x14ac:dyDescent="0.15">
      <c r="A100" s="190">
        <v>54</v>
      </c>
      <c r="B100" s="191" t="s">
        <v>411</v>
      </c>
      <c r="C100" s="202">
        <v>1</v>
      </c>
      <c r="D100" s="191" t="s">
        <v>412</v>
      </c>
      <c r="E100" s="185" t="s">
        <v>8</v>
      </c>
      <c r="F100" s="204" t="s">
        <v>2860</v>
      </c>
      <c r="G100" s="206" t="s">
        <v>108</v>
      </c>
      <c r="H100" s="173" t="s">
        <v>411</v>
      </c>
      <c r="I100" s="173" t="s">
        <v>412</v>
      </c>
      <c r="J100" s="206" t="s">
        <v>2861</v>
      </c>
      <c r="K100" s="212" t="s">
        <v>83</v>
      </c>
      <c r="L100" s="173" t="s">
        <v>17</v>
      </c>
      <c r="M100" s="174" t="s">
        <v>16</v>
      </c>
    </row>
    <row r="101" spans="1:13" s="7" customFormat="1" ht="44.1" customHeight="1" x14ac:dyDescent="0.15">
      <c r="A101" s="193"/>
      <c r="B101" s="194"/>
      <c r="C101" s="177"/>
      <c r="D101" s="194"/>
      <c r="E101" s="171" t="s">
        <v>13</v>
      </c>
      <c r="F101" s="191" t="s">
        <v>4197</v>
      </c>
      <c r="G101" s="206" t="s">
        <v>9881</v>
      </c>
      <c r="H101" s="179"/>
      <c r="I101" s="179"/>
      <c r="J101" s="206" t="s">
        <v>9882</v>
      </c>
      <c r="K101" s="173" t="s">
        <v>85</v>
      </c>
      <c r="L101" s="179"/>
      <c r="M101" s="178"/>
    </row>
    <row r="102" spans="1:13" s="7" customFormat="1" ht="32.1" customHeight="1" x14ac:dyDescent="0.15">
      <c r="A102" s="193"/>
      <c r="B102" s="194"/>
      <c r="C102" s="177"/>
      <c r="D102" s="194"/>
      <c r="E102" s="180"/>
      <c r="F102" s="194"/>
      <c r="G102" s="206" t="s">
        <v>8557</v>
      </c>
      <c r="H102" s="179"/>
      <c r="I102" s="179"/>
      <c r="J102" s="206" t="s">
        <v>8557</v>
      </c>
      <c r="K102" s="189"/>
      <c r="L102" s="179"/>
      <c r="M102" s="178"/>
    </row>
    <row r="103" spans="1:13" ht="44.1" customHeight="1" x14ac:dyDescent="0.15">
      <c r="A103" s="193"/>
      <c r="B103" s="194"/>
      <c r="C103" s="177"/>
      <c r="D103" s="194"/>
      <c r="E103" s="197"/>
      <c r="F103" s="198"/>
      <c r="G103" s="206" t="s">
        <v>5178</v>
      </c>
      <c r="H103" s="179"/>
      <c r="I103" s="179"/>
      <c r="J103" s="206" t="s">
        <v>415</v>
      </c>
      <c r="K103" s="206" t="s">
        <v>83</v>
      </c>
      <c r="L103" s="179"/>
      <c r="M103" s="178"/>
    </row>
    <row r="104" spans="1:13" ht="44.1" customHeight="1" x14ac:dyDescent="0.15">
      <c r="A104" s="193"/>
      <c r="B104" s="194"/>
      <c r="C104" s="177"/>
      <c r="D104" s="194"/>
      <c r="E104" s="171" t="s">
        <v>24</v>
      </c>
      <c r="F104" s="191" t="s">
        <v>26</v>
      </c>
      <c r="G104" s="206" t="s">
        <v>2871</v>
      </c>
      <c r="H104" s="179"/>
      <c r="I104" s="179"/>
      <c r="J104" s="206" t="s">
        <v>9883</v>
      </c>
      <c r="K104" s="217" t="s">
        <v>2840</v>
      </c>
      <c r="L104" s="209"/>
      <c r="M104" s="178"/>
    </row>
    <row r="105" spans="1:13" ht="32.1" customHeight="1" x14ac:dyDescent="0.15">
      <c r="A105" s="193"/>
      <c r="B105" s="194"/>
      <c r="C105" s="177"/>
      <c r="D105" s="194"/>
      <c r="E105" s="197"/>
      <c r="F105" s="198"/>
      <c r="G105" s="206" t="s">
        <v>9884</v>
      </c>
      <c r="H105" s="179"/>
      <c r="I105" s="179"/>
      <c r="J105" s="206" t="s">
        <v>9884</v>
      </c>
      <c r="K105" s="211"/>
      <c r="L105" s="209"/>
      <c r="M105" s="178"/>
    </row>
    <row r="106" spans="1:13" ht="32.1" customHeight="1" x14ac:dyDescent="0.15">
      <c r="A106" s="193"/>
      <c r="B106" s="194"/>
      <c r="C106" s="177"/>
      <c r="D106" s="194"/>
      <c r="E106" s="185" t="s">
        <v>25</v>
      </c>
      <c r="F106" s="204" t="s">
        <v>2874</v>
      </c>
      <c r="G106" s="206" t="s">
        <v>2875</v>
      </c>
      <c r="H106" s="179"/>
      <c r="I106" s="179"/>
      <c r="J106" s="206" t="s">
        <v>9885</v>
      </c>
      <c r="K106" s="212" t="s">
        <v>85</v>
      </c>
      <c r="L106" s="209"/>
      <c r="M106" s="178"/>
    </row>
    <row r="107" spans="1:13" ht="44.1" customHeight="1" x14ac:dyDescent="0.15">
      <c r="A107" s="193"/>
      <c r="B107" s="194"/>
      <c r="C107" s="184"/>
      <c r="D107" s="198"/>
      <c r="E107" s="185" t="s">
        <v>27</v>
      </c>
      <c r="F107" s="204" t="s">
        <v>9886</v>
      </c>
      <c r="G107" s="206" t="s">
        <v>9887</v>
      </c>
      <c r="H107" s="179"/>
      <c r="I107" s="189"/>
      <c r="J107" s="206" t="s">
        <v>9888</v>
      </c>
      <c r="K107" s="212" t="s">
        <v>32</v>
      </c>
      <c r="L107" s="211"/>
      <c r="M107" s="187"/>
    </row>
    <row r="108" spans="1:13" s="7" customFormat="1" ht="44.1" customHeight="1" x14ac:dyDescent="0.15">
      <c r="A108" s="193"/>
      <c r="B108" s="194"/>
      <c r="C108" s="202">
        <v>2</v>
      </c>
      <c r="D108" s="191" t="s">
        <v>418</v>
      </c>
      <c r="E108" s="185" t="s">
        <v>6</v>
      </c>
      <c r="F108" s="204" t="s">
        <v>2877</v>
      </c>
      <c r="G108" s="206" t="s">
        <v>2878</v>
      </c>
      <c r="H108" s="179"/>
      <c r="I108" s="173" t="s">
        <v>418</v>
      </c>
      <c r="J108" s="206" t="s">
        <v>2879</v>
      </c>
      <c r="K108" s="212" t="s">
        <v>85</v>
      </c>
      <c r="L108" s="173" t="s">
        <v>17</v>
      </c>
      <c r="M108" s="174" t="s">
        <v>16</v>
      </c>
    </row>
    <row r="109" spans="1:13" s="7" customFormat="1" ht="44.1" customHeight="1" x14ac:dyDescent="0.15">
      <c r="A109" s="193"/>
      <c r="B109" s="194"/>
      <c r="C109" s="177"/>
      <c r="D109" s="194"/>
      <c r="E109" s="185" t="s">
        <v>7</v>
      </c>
      <c r="F109" s="204" t="s">
        <v>2880</v>
      </c>
      <c r="G109" s="206" t="s">
        <v>2858</v>
      </c>
      <c r="H109" s="179"/>
      <c r="I109" s="179"/>
      <c r="J109" s="206" t="s">
        <v>2858</v>
      </c>
      <c r="K109" s="206" t="s">
        <v>2840</v>
      </c>
      <c r="L109" s="179"/>
      <c r="M109" s="178"/>
    </row>
    <row r="110" spans="1:13" s="7" customFormat="1" ht="44.1" customHeight="1" x14ac:dyDescent="0.15">
      <c r="A110" s="193"/>
      <c r="B110" s="194"/>
      <c r="C110" s="177"/>
      <c r="D110" s="194"/>
      <c r="E110" s="185" t="s">
        <v>8</v>
      </c>
      <c r="F110" s="204" t="s">
        <v>2881</v>
      </c>
      <c r="G110" s="206" t="s">
        <v>117</v>
      </c>
      <c r="H110" s="179"/>
      <c r="I110" s="179"/>
      <c r="J110" s="206" t="s">
        <v>9889</v>
      </c>
      <c r="K110" s="173" t="s">
        <v>85</v>
      </c>
      <c r="L110" s="179"/>
      <c r="M110" s="178"/>
    </row>
    <row r="111" spans="1:13" s="7" customFormat="1" ht="44.1" customHeight="1" x14ac:dyDescent="0.15">
      <c r="A111" s="193"/>
      <c r="B111" s="194"/>
      <c r="C111" s="177"/>
      <c r="D111" s="194"/>
      <c r="E111" s="171" t="s">
        <v>9</v>
      </c>
      <c r="F111" s="191" t="s">
        <v>2883</v>
      </c>
      <c r="G111" s="173" t="s">
        <v>9890</v>
      </c>
      <c r="H111" s="179"/>
      <c r="I111" s="179"/>
      <c r="J111" s="206" t="s">
        <v>9891</v>
      </c>
      <c r="K111" s="209"/>
      <c r="L111" s="209"/>
      <c r="M111" s="178"/>
    </row>
    <row r="112" spans="1:13" s="7" customFormat="1" ht="44.1" customHeight="1" x14ac:dyDescent="0.15">
      <c r="A112" s="193"/>
      <c r="B112" s="194"/>
      <c r="C112" s="177"/>
      <c r="D112" s="194"/>
      <c r="E112" s="197"/>
      <c r="F112" s="198"/>
      <c r="G112" s="206" t="s">
        <v>9892</v>
      </c>
      <c r="H112" s="179"/>
      <c r="I112" s="179"/>
      <c r="J112" s="206" t="s">
        <v>9893</v>
      </c>
      <c r="K112" s="209"/>
      <c r="L112" s="209"/>
      <c r="M112" s="178"/>
    </row>
    <row r="113" spans="1:13" s="7" customFormat="1" ht="44.1" customHeight="1" x14ac:dyDescent="0.15">
      <c r="A113" s="193"/>
      <c r="B113" s="194"/>
      <c r="C113" s="177"/>
      <c r="D113" s="194"/>
      <c r="E113" s="185" t="s">
        <v>11</v>
      </c>
      <c r="F113" s="204" t="s">
        <v>2884</v>
      </c>
      <c r="G113" s="206" t="s">
        <v>119</v>
      </c>
      <c r="H113" s="179"/>
      <c r="I113" s="179"/>
      <c r="J113" s="206" t="s">
        <v>9894</v>
      </c>
      <c r="K113" s="209"/>
      <c r="L113" s="209"/>
      <c r="M113" s="178"/>
    </row>
    <row r="114" spans="1:13" s="7" customFormat="1" ht="44.1" customHeight="1" x14ac:dyDescent="0.15">
      <c r="A114" s="193"/>
      <c r="B114" s="194"/>
      <c r="C114" s="177"/>
      <c r="D114" s="194"/>
      <c r="E114" s="171" t="s">
        <v>12</v>
      </c>
      <c r="F114" s="191" t="s">
        <v>2885</v>
      </c>
      <c r="G114" s="206" t="s">
        <v>9895</v>
      </c>
      <c r="H114" s="179"/>
      <c r="I114" s="179"/>
      <c r="J114" s="206" t="s">
        <v>9896</v>
      </c>
      <c r="K114" s="209"/>
      <c r="L114" s="209"/>
      <c r="M114" s="178"/>
    </row>
    <row r="115" spans="1:13" s="7" customFormat="1" ht="44.1" customHeight="1" x14ac:dyDescent="0.15">
      <c r="A115" s="193"/>
      <c r="B115" s="194"/>
      <c r="C115" s="177"/>
      <c r="D115" s="194"/>
      <c r="E115" s="197"/>
      <c r="F115" s="198"/>
      <c r="G115" s="206" t="s">
        <v>5201</v>
      </c>
      <c r="H115" s="179"/>
      <c r="I115" s="179"/>
      <c r="J115" s="206" t="s">
        <v>9897</v>
      </c>
      <c r="K115" s="209"/>
      <c r="L115" s="209"/>
      <c r="M115" s="178"/>
    </row>
    <row r="116" spans="1:13" s="7" customFormat="1" ht="44.1" customHeight="1" x14ac:dyDescent="0.15">
      <c r="A116" s="193"/>
      <c r="B116" s="194"/>
      <c r="C116" s="177"/>
      <c r="D116" s="194"/>
      <c r="E116" s="171" t="s">
        <v>13</v>
      </c>
      <c r="F116" s="191" t="s">
        <v>2886</v>
      </c>
      <c r="G116" s="206" t="s">
        <v>2890</v>
      </c>
      <c r="H116" s="179"/>
      <c r="I116" s="179"/>
      <c r="J116" s="206" t="s">
        <v>9898</v>
      </c>
      <c r="K116" s="209"/>
      <c r="L116" s="209"/>
      <c r="M116" s="178"/>
    </row>
    <row r="117" spans="1:13" s="7" customFormat="1" ht="44.1" customHeight="1" x14ac:dyDescent="0.15">
      <c r="A117" s="193"/>
      <c r="B117" s="194"/>
      <c r="C117" s="177"/>
      <c r="D117" s="194"/>
      <c r="E117" s="180"/>
      <c r="F117" s="194"/>
      <c r="G117" s="206" t="s">
        <v>2892</v>
      </c>
      <c r="H117" s="179"/>
      <c r="I117" s="179"/>
      <c r="J117" s="206" t="s">
        <v>9899</v>
      </c>
      <c r="K117" s="211"/>
      <c r="L117" s="209"/>
      <c r="M117" s="178"/>
    </row>
    <row r="118" spans="1:13" s="7" customFormat="1" ht="44.1" customHeight="1" x14ac:dyDescent="0.15">
      <c r="A118" s="201"/>
      <c r="B118" s="198"/>
      <c r="C118" s="184"/>
      <c r="D118" s="198"/>
      <c r="E118" s="197"/>
      <c r="F118" s="198"/>
      <c r="G118" s="206" t="s">
        <v>2894</v>
      </c>
      <c r="H118" s="189"/>
      <c r="I118" s="189"/>
      <c r="J118" s="206" t="s">
        <v>2895</v>
      </c>
      <c r="K118" s="212" t="s">
        <v>83</v>
      </c>
      <c r="L118" s="211"/>
      <c r="M118" s="187"/>
    </row>
    <row r="119" spans="1:13" ht="44.1" customHeight="1" x14ac:dyDescent="0.15">
      <c r="A119" s="270">
        <v>55</v>
      </c>
      <c r="B119" s="204" t="s">
        <v>422</v>
      </c>
      <c r="C119" s="242">
        <v>1</v>
      </c>
      <c r="D119" s="204" t="s">
        <v>423</v>
      </c>
      <c r="E119" s="185" t="s">
        <v>5</v>
      </c>
      <c r="F119" s="204" t="s">
        <v>2901</v>
      </c>
      <c r="G119" s="181" t="s">
        <v>2902</v>
      </c>
      <c r="H119" s="181" t="s">
        <v>422</v>
      </c>
      <c r="I119" s="181" t="s">
        <v>423</v>
      </c>
      <c r="J119" s="181" t="s">
        <v>9900</v>
      </c>
      <c r="K119" s="206" t="s">
        <v>85</v>
      </c>
      <c r="L119" s="206" t="s">
        <v>17</v>
      </c>
      <c r="M119" s="181" t="s">
        <v>16</v>
      </c>
    </row>
    <row r="120" spans="1:13" ht="44.1" customHeight="1" x14ac:dyDescent="0.15">
      <c r="A120" s="190">
        <v>56</v>
      </c>
      <c r="B120" s="191" t="s">
        <v>2903</v>
      </c>
      <c r="C120" s="242">
        <v>1</v>
      </c>
      <c r="D120" s="204" t="s">
        <v>2903</v>
      </c>
      <c r="E120" s="185" t="s">
        <v>12</v>
      </c>
      <c r="F120" s="204" t="s">
        <v>4287</v>
      </c>
      <c r="G120" s="206" t="s">
        <v>9901</v>
      </c>
      <c r="H120" s="174" t="s">
        <v>2903</v>
      </c>
      <c r="I120" s="181" t="s">
        <v>2903</v>
      </c>
      <c r="J120" s="206" t="s">
        <v>9902</v>
      </c>
      <c r="K120" s="206" t="s">
        <v>85</v>
      </c>
      <c r="L120" s="206" t="s">
        <v>17</v>
      </c>
      <c r="M120" s="181" t="s">
        <v>16</v>
      </c>
    </row>
    <row r="121" spans="1:13" s="7" customFormat="1" ht="44.1" customHeight="1" x14ac:dyDescent="0.15">
      <c r="A121" s="193"/>
      <c r="B121" s="194"/>
      <c r="C121" s="242">
        <v>2</v>
      </c>
      <c r="D121" s="204" t="s">
        <v>4295</v>
      </c>
      <c r="E121" s="185" t="s">
        <v>5</v>
      </c>
      <c r="F121" s="204" t="s">
        <v>4296</v>
      </c>
      <c r="G121" s="206" t="s">
        <v>5212</v>
      </c>
      <c r="H121" s="179"/>
      <c r="I121" s="206" t="s">
        <v>4295</v>
      </c>
      <c r="J121" s="206" t="s">
        <v>5608</v>
      </c>
      <c r="K121" s="206" t="s">
        <v>85</v>
      </c>
      <c r="L121" s="206" t="s">
        <v>17</v>
      </c>
      <c r="M121" s="181" t="s">
        <v>16</v>
      </c>
    </row>
    <row r="122" spans="1:13" s="7" customFormat="1" ht="44.1" customHeight="1" x14ac:dyDescent="0.15">
      <c r="A122" s="193"/>
      <c r="B122" s="194"/>
      <c r="C122" s="202">
        <v>4</v>
      </c>
      <c r="D122" s="191" t="s">
        <v>351</v>
      </c>
      <c r="E122" s="185" t="s">
        <v>5</v>
      </c>
      <c r="F122" s="204" t="s">
        <v>28</v>
      </c>
      <c r="G122" s="206" t="s">
        <v>9903</v>
      </c>
      <c r="H122" s="179"/>
      <c r="I122" s="173" t="s">
        <v>351</v>
      </c>
      <c r="J122" s="206" t="s">
        <v>9904</v>
      </c>
      <c r="K122" s="206" t="s">
        <v>85</v>
      </c>
      <c r="L122" s="173" t="s">
        <v>17</v>
      </c>
      <c r="M122" s="174" t="s">
        <v>16</v>
      </c>
    </row>
    <row r="123" spans="1:13" s="7" customFormat="1" ht="80.099999999999994" customHeight="1" x14ac:dyDescent="0.15">
      <c r="A123" s="193"/>
      <c r="B123" s="246"/>
      <c r="C123" s="177"/>
      <c r="D123" s="194"/>
      <c r="E123" s="171" t="s">
        <v>8</v>
      </c>
      <c r="F123" s="191" t="s">
        <v>2911</v>
      </c>
      <c r="G123" s="174" t="s">
        <v>2912</v>
      </c>
      <c r="H123" s="178"/>
      <c r="I123" s="178"/>
      <c r="J123" s="181" t="s">
        <v>9905</v>
      </c>
      <c r="K123" s="217" t="s">
        <v>2913</v>
      </c>
      <c r="L123" s="209"/>
      <c r="M123" s="178"/>
    </row>
    <row r="124" spans="1:13" s="7" customFormat="1" ht="32.1" customHeight="1" x14ac:dyDescent="0.15">
      <c r="A124" s="193"/>
      <c r="B124" s="246"/>
      <c r="C124" s="177"/>
      <c r="D124" s="194"/>
      <c r="E124" s="180"/>
      <c r="F124" s="194"/>
      <c r="G124" s="178"/>
      <c r="H124" s="178"/>
      <c r="I124" s="178"/>
      <c r="J124" s="181" t="s">
        <v>9906</v>
      </c>
      <c r="K124" s="240"/>
      <c r="L124" s="209"/>
      <c r="M124" s="178"/>
    </row>
    <row r="125" spans="1:13" s="7" customFormat="1" ht="32.1" customHeight="1" x14ac:dyDescent="0.15">
      <c r="A125" s="193"/>
      <c r="B125" s="246"/>
      <c r="C125" s="177"/>
      <c r="D125" s="194"/>
      <c r="E125" s="180"/>
      <c r="F125" s="194"/>
      <c r="G125" s="178"/>
      <c r="H125" s="178"/>
      <c r="I125" s="178"/>
      <c r="J125" s="181" t="s">
        <v>538</v>
      </c>
      <c r="K125" s="240"/>
      <c r="L125" s="209"/>
      <c r="M125" s="178"/>
    </row>
    <row r="126" spans="1:13" s="7" customFormat="1" ht="32.1" customHeight="1" x14ac:dyDescent="0.15">
      <c r="A126" s="193"/>
      <c r="B126" s="246"/>
      <c r="C126" s="177"/>
      <c r="D126" s="194"/>
      <c r="E126" s="180"/>
      <c r="F126" s="194"/>
      <c r="G126" s="178"/>
      <c r="H126" s="178"/>
      <c r="I126" s="178"/>
      <c r="J126" s="181" t="s">
        <v>4314</v>
      </c>
      <c r="K126" s="240"/>
      <c r="L126" s="209"/>
      <c r="M126" s="178"/>
    </row>
    <row r="127" spans="1:13" s="7" customFormat="1" ht="32.1" customHeight="1" x14ac:dyDescent="0.15">
      <c r="A127" s="201"/>
      <c r="B127" s="271"/>
      <c r="C127" s="184"/>
      <c r="D127" s="198"/>
      <c r="E127" s="197"/>
      <c r="F127" s="198"/>
      <c r="G127" s="187"/>
      <c r="H127" s="187"/>
      <c r="I127" s="187"/>
      <c r="J127" s="181" t="s">
        <v>9907</v>
      </c>
      <c r="K127" s="268"/>
      <c r="L127" s="211"/>
      <c r="M127" s="187"/>
    </row>
    <row r="128" spans="1:13" s="7" customFormat="1" ht="44.1" customHeight="1" x14ac:dyDescent="0.15">
      <c r="A128" s="190">
        <v>57</v>
      </c>
      <c r="B128" s="191" t="s">
        <v>424</v>
      </c>
      <c r="C128" s="202">
        <v>1</v>
      </c>
      <c r="D128" s="191" t="s">
        <v>425</v>
      </c>
      <c r="E128" s="185" t="s">
        <v>5</v>
      </c>
      <c r="F128" s="204" t="s">
        <v>2914</v>
      </c>
      <c r="G128" s="181" t="s">
        <v>4329</v>
      </c>
      <c r="H128" s="173" t="s">
        <v>424</v>
      </c>
      <c r="I128" s="173" t="s">
        <v>425</v>
      </c>
      <c r="J128" s="181" t="s">
        <v>9908</v>
      </c>
      <c r="K128" s="206" t="s">
        <v>85</v>
      </c>
      <c r="L128" s="173" t="s">
        <v>17</v>
      </c>
      <c r="M128" s="174" t="s">
        <v>16</v>
      </c>
    </row>
    <row r="129" spans="1:13" s="7" customFormat="1" ht="32.1" customHeight="1" x14ac:dyDescent="0.15">
      <c r="A129" s="193"/>
      <c r="B129" s="194"/>
      <c r="C129" s="177"/>
      <c r="D129" s="194"/>
      <c r="E129" s="171" t="s">
        <v>6</v>
      </c>
      <c r="F129" s="191" t="s">
        <v>2917</v>
      </c>
      <c r="G129" s="181" t="s">
        <v>2918</v>
      </c>
      <c r="H129" s="178"/>
      <c r="I129" s="178"/>
      <c r="J129" s="181" t="s">
        <v>9233</v>
      </c>
      <c r="K129" s="173" t="s">
        <v>85</v>
      </c>
      <c r="L129" s="179"/>
      <c r="M129" s="178"/>
    </row>
    <row r="130" spans="1:13" s="7" customFormat="1" ht="44.1" customHeight="1" x14ac:dyDescent="0.15">
      <c r="A130" s="193"/>
      <c r="B130" s="194"/>
      <c r="C130" s="177"/>
      <c r="D130" s="194"/>
      <c r="E130" s="180"/>
      <c r="F130" s="194"/>
      <c r="G130" s="181" t="s">
        <v>2920</v>
      </c>
      <c r="H130" s="178"/>
      <c r="I130" s="178"/>
      <c r="J130" s="181" t="s">
        <v>9909</v>
      </c>
      <c r="K130" s="179"/>
      <c r="L130" s="179"/>
      <c r="M130" s="178"/>
    </row>
    <row r="131" spans="1:13" s="7" customFormat="1" ht="32.1" customHeight="1" x14ac:dyDescent="0.15">
      <c r="A131" s="201"/>
      <c r="B131" s="198"/>
      <c r="C131" s="184"/>
      <c r="D131" s="198"/>
      <c r="E131" s="180"/>
      <c r="F131" s="198"/>
      <c r="G131" s="181" t="s">
        <v>2923</v>
      </c>
      <c r="H131" s="187"/>
      <c r="I131" s="187"/>
      <c r="J131" s="181" t="s">
        <v>9910</v>
      </c>
      <c r="K131" s="189"/>
      <c r="L131" s="189"/>
      <c r="M131" s="187"/>
    </row>
    <row r="132" spans="1:13" s="9" customFormat="1" ht="56.1" customHeight="1" x14ac:dyDescent="0.15">
      <c r="A132" s="219">
        <v>59</v>
      </c>
      <c r="B132" s="221" t="s">
        <v>426</v>
      </c>
      <c r="C132" s="220">
        <v>1</v>
      </c>
      <c r="D132" s="221" t="s">
        <v>355</v>
      </c>
      <c r="E132" s="236"/>
      <c r="F132" s="221" t="s">
        <v>4342</v>
      </c>
      <c r="G132" s="224" t="s">
        <v>4343</v>
      </c>
      <c r="H132" s="224" t="s">
        <v>426</v>
      </c>
      <c r="I132" s="224" t="s">
        <v>355</v>
      </c>
      <c r="J132" s="225" t="s">
        <v>9911</v>
      </c>
      <c r="K132" s="224" t="s">
        <v>85</v>
      </c>
      <c r="L132" s="224" t="s">
        <v>17</v>
      </c>
      <c r="M132" s="273" t="s">
        <v>16</v>
      </c>
    </row>
    <row r="133" spans="1:13" s="9" customFormat="1" ht="32.1" customHeight="1" x14ac:dyDescent="0.15">
      <c r="A133" s="227"/>
      <c r="B133" s="223"/>
      <c r="C133" s="276"/>
      <c r="D133" s="232"/>
      <c r="E133" s="231"/>
      <c r="F133" s="232"/>
      <c r="G133" s="233"/>
      <c r="H133" s="229"/>
      <c r="I133" s="233"/>
      <c r="J133" s="225" t="s">
        <v>6545</v>
      </c>
      <c r="K133" s="233"/>
      <c r="L133" s="233"/>
      <c r="M133" s="277"/>
    </row>
    <row r="134" spans="1:13" s="9" customFormat="1" ht="44.1" customHeight="1" x14ac:dyDescent="0.15">
      <c r="A134" s="227"/>
      <c r="B134" s="223"/>
      <c r="C134" s="220">
        <v>3</v>
      </c>
      <c r="D134" s="221" t="s">
        <v>427</v>
      </c>
      <c r="E134" s="238" t="s">
        <v>7</v>
      </c>
      <c r="F134" s="239" t="s">
        <v>2935</v>
      </c>
      <c r="G134" s="225" t="s">
        <v>129</v>
      </c>
      <c r="H134" s="229"/>
      <c r="I134" s="224" t="s">
        <v>427</v>
      </c>
      <c r="J134" s="225" t="s">
        <v>9912</v>
      </c>
      <c r="K134" s="237" t="s">
        <v>85</v>
      </c>
      <c r="L134" s="224" t="s">
        <v>17</v>
      </c>
      <c r="M134" s="273" t="s">
        <v>16</v>
      </c>
    </row>
    <row r="135" spans="1:13" s="9" customFormat="1" ht="80.099999999999994" customHeight="1" x14ac:dyDescent="0.15">
      <c r="A135" s="227"/>
      <c r="B135" s="223"/>
      <c r="C135" s="228"/>
      <c r="D135" s="223"/>
      <c r="E135" s="171" t="s">
        <v>11</v>
      </c>
      <c r="F135" s="191" t="s">
        <v>2942</v>
      </c>
      <c r="G135" s="206" t="s">
        <v>2954</v>
      </c>
      <c r="H135" s="179"/>
      <c r="I135" s="179"/>
      <c r="J135" s="206" t="s">
        <v>6724</v>
      </c>
      <c r="K135" s="240"/>
      <c r="L135" s="235"/>
      <c r="M135" s="274"/>
    </row>
    <row r="136" spans="1:13" s="9" customFormat="1" ht="44.1" customHeight="1" x14ac:dyDescent="0.15">
      <c r="A136" s="227"/>
      <c r="B136" s="223"/>
      <c r="C136" s="228"/>
      <c r="D136" s="223"/>
      <c r="E136" s="180"/>
      <c r="F136" s="194"/>
      <c r="G136" s="206" t="s">
        <v>2956</v>
      </c>
      <c r="H136" s="179"/>
      <c r="I136" s="179"/>
      <c r="J136" s="206" t="s">
        <v>9913</v>
      </c>
      <c r="K136" s="268"/>
      <c r="L136" s="235"/>
      <c r="M136" s="274"/>
    </row>
    <row r="137" spans="1:13" s="9" customFormat="1" ht="56.1" customHeight="1" x14ac:dyDescent="0.15">
      <c r="A137" s="227"/>
      <c r="B137" s="223"/>
      <c r="C137" s="228"/>
      <c r="D137" s="223"/>
      <c r="E137" s="180"/>
      <c r="F137" s="194"/>
      <c r="G137" s="206" t="s">
        <v>9914</v>
      </c>
      <c r="H137" s="179"/>
      <c r="I137" s="179"/>
      <c r="J137" s="206" t="s">
        <v>9914</v>
      </c>
      <c r="K137" s="269" t="s">
        <v>2970</v>
      </c>
      <c r="L137" s="235"/>
      <c r="M137" s="274"/>
    </row>
    <row r="138" spans="1:13" s="9" customFormat="1" ht="44.1" customHeight="1" x14ac:dyDescent="0.15">
      <c r="A138" s="227"/>
      <c r="B138" s="223"/>
      <c r="C138" s="228"/>
      <c r="D138" s="223"/>
      <c r="E138" s="180"/>
      <c r="F138" s="194"/>
      <c r="G138" s="206" t="s">
        <v>2979</v>
      </c>
      <c r="H138" s="179"/>
      <c r="I138" s="179"/>
      <c r="J138" s="206" t="s">
        <v>2979</v>
      </c>
      <c r="K138" s="217" t="s">
        <v>266</v>
      </c>
      <c r="L138" s="235"/>
      <c r="M138" s="274"/>
    </row>
    <row r="139" spans="1:13" s="9" customFormat="1" ht="44.1" customHeight="1" x14ac:dyDescent="0.15">
      <c r="A139" s="227"/>
      <c r="B139" s="223"/>
      <c r="C139" s="228"/>
      <c r="D139" s="223"/>
      <c r="E139" s="180"/>
      <c r="F139" s="194"/>
      <c r="G139" s="206" t="s">
        <v>9915</v>
      </c>
      <c r="H139" s="179"/>
      <c r="I139" s="179"/>
      <c r="J139" s="206" t="s">
        <v>9915</v>
      </c>
      <c r="K139" s="240"/>
      <c r="L139" s="235"/>
      <c r="M139" s="274"/>
    </row>
    <row r="140" spans="1:13" s="9" customFormat="1" ht="32.1" customHeight="1" x14ac:dyDescent="0.15">
      <c r="A140" s="227"/>
      <c r="B140" s="223"/>
      <c r="C140" s="276"/>
      <c r="D140" s="232"/>
      <c r="E140" s="197"/>
      <c r="F140" s="198"/>
      <c r="G140" s="206" t="s">
        <v>9916</v>
      </c>
      <c r="H140" s="179"/>
      <c r="I140" s="189"/>
      <c r="J140" s="206" t="s">
        <v>9916</v>
      </c>
      <c r="K140" s="268"/>
      <c r="L140" s="234"/>
      <c r="M140" s="277"/>
    </row>
    <row r="141" spans="1:13" s="7" customFormat="1" ht="44.1" customHeight="1" x14ac:dyDescent="0.15">
      <c r="A141" s="193"/>
      <c r="B141" s="194"/>
      <c r="C141" s="242">
        <v>4</v>
      </c>
      <c r="D141" s="204" t="s">
        <v>9917</v>
      </c>
      <c r="E141" s="185" t="s">
        <v>7</v>
      </c>
      <c r="F141" s="204" t="s">
        <v>134</v>
      </c>
      <c r="G141" s="206" t="s">
        <v>9918</v>
      </c>
      <c r="H141" s="179"/>
      <c r="I141" s="206" t="s">
        <v>9917</v>
      </c>
      <c r="J141" s="206" t="s">
        <v>9919</v>
      </c>
      <c r="K141" s="212" t="s">
        <v>85</v>
      </c>
      <c r="L141" s="206" t="s">
        <v>17</v>
      </c>
      <c r="M141" s="181" t="s">
        <v>16</v>
      </c>
    </row>
    <row r="142" spans="1:13" s="7" customFormat="1" ht="44.1" customHeight="1" x14ac:dyDescent="0.15">
      <c r="A142" s="193"/>
      <c r="B142" s="194"/>
      <c r="C142" s="202">
        <v>7</v>
      </c>
      <c r="D142" s="191" t="s">
        <v>428</v>
      </c>
      <c r="E142" s="171" t="s">
        <v>5</v>
      </c>
      <c r="F142" s="191" t="s">
        <v>5225</v>
      </c>
      <c r="G142" s="173" t="s">
        <v>5226</v>
      </c>
      <c r="H142" s="179"/>
      <c r="I142" s="173" t="s">
        <v>9920</v>
      </c>
      <c r="J142" s="206" t="s">
        <v>9921</v>
      </c>
      <c r="K142" s="214" t="s">
        <v>85</v>
      </c>
      <c r="L142" s="173" t="s">
        <v>17</v>
      </c>
      <c r="M142" s="174" t="s">
        <v>16</v>
      </c>
    </row>
    <row r="143" spans="1:13" s="7" customFormat="1" ht="44.1" customHeight="1" x14ac:dyDescent="0.15">
      <c r="A143" s="201"/>
      <c r="B143" s="198"/>
      <c r="C143" s="184"/>
      <c r="D143" s="198"/>
      <c r="E143" s="197"/>
      <c r="F143" s="198"/>
      <c r="G143" s="189"/>
      <c r="H143" s="189"/>
      <c r="I143" s="189"/>
      <c r="J143" s="206" t="s">
        <v>9922</v>
      </c>
      <c r="K143" s="211"/>
      <c r="L143" s="179"/>
      <c r="M143" s="178"/>
    </row>
    <row r="144" spans="1:13" s="7" customFormat="1" ht="32.1" customHeight="1" x14ac:dyDescent="0.15">
      <c r="A144" s="270">
        <v>60</v>
      </c>
      <c r="B144" s="204" t="s">
        <v>430</v>
      </c>
      <c r="C144" s="242">
        <v>3</v>
      </c>
      <c r="D144" s="204" t="s">
        <v>3050</v>
      </c>
      <c r="E144" s="185" t="s">
        <v>5</v>
      </c>
      <c r="F144" s="204" t="s">
        <v>3051</v>
      </c>
      <c r="G144" s="206" t="s">
        <v>429</v>
      </c>
      <c r="H144" s="206" t="s">
        <v>430</v>
      </c>
      <c r="I144" s="206" t="s">
        <v>3050</v>
      </c>
      <c r="J144" s="206" t="s">
        <v>432</v>
      </c>
      <c r="K144" s="212" t="s">
        <v>32</v>
      </c>
      <c r="L144" s="211"/>
      <c r="M144" s="187"/>
    </row>
    <row r="145" spans="1:13" s="7" customFormat="1" ht="56.1" customHeight="1" x14ac:dyDescent="0.15">
      <c r="A145" s="190">
        <v>61</v>
      </c>
      <c r="B145" s="191" t="s">
        <v>3059</v>
      </c>
      <c r="C145" s="202">
        <v>1</v>
      </c>
      <c r="D145" s="191" t="s">
        <v>3060</v>
      </c>
      <c r="E145" s="171" t="s">
        <v>6</v>
      </c>
      <c r="F145" s="191" t="s">
        <v>3062</v>
      </c>
      <c r="G145" s="173" t="s">
        <v>323</v>
      </c>
      <c r="H145" s="173" t="s">
        <v>3059</v>
      </c>
      <c r="I145" s="173" t="s">
        <v>3059</v>
      </c>
      <c r="J145" s="206" t="s">
        <v>9923</v>
      </c>
      <c r="K145" s="269" t="s">
        <v>85</v>
      </c>
      <c r="L145" s="173" t="s">
        <v>17</v>
      </c>
      <c r="M145" s="174" t="s">
        <v>16</v>
      </c>
    </row>
    <row r="146" spans="1:13" s="7" customFormat="1" ht="44.1" customHeight="1" x14ac:dyDescent="0.15">
      <c r="A146" s="193"/>
      <c r="B146" s="194"/>
      <c r="C146" s="184"/>
      <c r="D146" s="198"/>
      <c r="E146" s="197"/>
      <c r="F146" s="198"/>
      <c r="G146" s="189"/>
      <c r="H146" s="179"/>
      <c r="I146" s="189"/>
      <c r="J146" s="206" t="s">
        <v>9924</v>
      </c>
      <c r="K146" s="212" t="s">
        <v>83</v>
      </c>
      <c r="L146" s="209"/>
      <c r="M146" s="178"/>
    </row>
    <row r="147" spans="1:13" s="7" customFormat="1" ht="56.1" customHeight="1" x14ac:dyDescent="0.15">
      <c r="A147" s="193"/>
      <c r="B147" s="194"/>
      <c r="C147" s="202">
        <v>2</v>
      </c>
      <c r="D147" s="191" t="s">
        <v>3067</v>
      </c>
      <c r="E147" s="185" t="s">
        <v>6</v>
      </c>
      <c r="F147" s="204" t="s">
        <v>3072</v>
      </c>
      <c r="G147" s="206" t="s">
        <v>3074</v>
      </c>
      <c r="H147" s="179"/>
      <c r="I147" s="173" t="s">
        <v>7053</v>
      </c>
      <c r="J147" s="206" t="s">
        <v>6553</v>
      </c>
      <c r="K147" s="212" t="s">
        <v>83</v>
      </c>
      <c r="L147" s="209"/>
      <c r="M147" s="178"/>
    </row>
    <row r="148" spans="1:13" s="7" customFormat="1" ht="44.1" customHeight="1" x14ac:dyDescent="0.15">
      <c r="A148" s="193"/>
      <c r="B148" s="194"/>
      <c r="C148" s="177"/>
      <c r="D148" s="194"/>
      <c r="E148" s="185" t="s">
        <v>7</v>
      </c>
      <c r="F148" s="204" t="s">
        <v>361</v>
      </c>
      <c r="G148" s="206" t="s">
        <v>362</v>
      </c>
      <c r="H148" s="179"/>
      <c r="I148" s="179"/>
      <c r="J148" s="206" t="s">
        <v>5282</v>
      </c>
      <c r="K148" s="212" t="s">
        <v>83</v>
      </c>
      <c r="L148" s="179"/>
      <c r="M148" s="178"/>
    </row>
    <row r="149" spans="1:13" s="7" customFormat="1" ht="32.1" customHeight="1" x14ac:dyDescent="0.15">
      <c r="A149" s="193"/>
      <c r="B149" s="194"/>
      <c r="C149" s="184"/>
      <c r="D149" s="198"/>
      <c r="E149" s="185" t="s">
        <v>8</v>
      </c>
      <c r="F149" s="204" t="s">
        <v>3080</v>
      </c>
      <c r="G149" s="206" t="s">
        <v>3089</v>
      </c>
      <c r="H149" s="179"/>
      <c r="I149" s="179"/>
      <c r="J149" s="206" t="s">
        <v>3090</v>
      </c>
      <c r="K149" s="212" t="s">
        <v>80</v>
      </c>
      <c r="L149" s="211"/>
      <c r="M149" s="187"/>
    </row>
    <row r="150" spans="1:13" s="7" customFormat="1" ht="56.1" customHeight="1" x14ac:dyDescent="0.15">
      <c r="A150" s="193"/>
      <c r="B150" s="194"/>
      <c r="C150" s="202">
        <v>3</v>
      </c>
      <c r="D150" s="191" t="s">
        <v>3091</v>
      </c>
      <c r="E150" s="185" t="s">
        <v>5</v>
      </c>
      <c r="F150" s="204" t="s">
        <v>3092</v>
      </c>
      <c r="G150" s="206" t="s">
        <v>6554</v>
      </c>
      <c r="H150" s="179"/>
      <c r="I150" s="191" t="s">
        <v>556</v>
      </c>
      <c r="J150" s="206" t="s">
        <v>9925</v>
      </c>
      <c r="K150" s="212" t="s">
        <v>85</v>
      </c>
      <c r="L150" s="173" t="s">
        <v>17</v>
      </c>
      <c r="M150" s="174" t="s">
        <v>16</v>
      </c>
    </row>
    <row r="151" spans="1:13" s="7" customFormat="1" ht="44.1" customHeight="1" x14ac:dyDescent="0.15">
      <c r="A151" s="193"/>
      <c r="B151" s="194"/>
      <c r="C151" s="177"/>
      <c r="D151" s="194"/>
      <c r="E151" s="171" t="s">
        <v>8</v>
      </c>
      <c r="F151" s="191" t="s">
        <v>4482</v>
      </c>
      <c r="G151" s="206" t="s">
        <v>556</v>
      </c>
      <c r="H151" s="179"/>
      <c r="I151" s="179"/>
      <c r="J151" s="206" t="s">
        <v>9926</v>
      </c>
      <c r="K151" s="214" t="s">
        <v>85</v>
      </c>
      <c r="L151" s="209"/>
      <c r="M151" s="178"/>
    </row>
    <row r="152" spans="1:13" s="7" customFormat="1" ht="44.1" customHeight="1" x14ac:dyDescent="0.15">
      <c r="A152" s="193"/>
      <c r="B152" s="194"/>
      <c r="C152" s="177"/>
      <c r="D152" s="194"/>
      <c r="E152" s="180"/>
      <c r="F152" s="194"/>
      <c r="G152" s="206" t="s">
        <v>9927</v>
      </c>
      <c r="H152" s="179"/>
      <c r="I152" s="179"/>
      <c r="J152" s="206" t="s">
        <v>9928</v>
      </c>
      <c r="K152" s="209"/>
      <c r="L152" s="209"/>
      <c r="M152" s="178"/>
    </row>
    <row r="153" spans="1:13" s="7" customFormat="1" ht="44.1" customHeight="1" x14ac:dyDescent="0.15">
      <c r="A153" s="193"/>
      <c r="B153" s="194"/>
      <c r="C153" s="177"/>
      <c r="D153" s="194"/>
      <c r="E153" s="180"/>
      <c r="F153" s="194"/>
      <c r="G153" s="206" t="s">
        <v>9929</v>
      </c>
      <c r="H153" s="179"/>
      <c r="I153" s="179"/>
      <c r="J153" s="206" t="s">
        <v>9930</v>
      </c>
      <c r="K153" s="211"/>
      <c r="L153" s="209"/>
      <c r="M153" s="178"/>
    </row>
    <row r="154" spans="1:13" s="7" customFormat="1" ht="44.1" customHeight="1" x14ac:dyDescent="0.15">
      <c r="A154" s="193"/>
      <c r="B154" s="194"/>
      <c r="C154" s="184"/>
      <c r="D154" s="198"/>
      <c r="E154" s="197"/>
      <c r="F154" s="198"/>
      <c r="G154" s="206" t="s">
        <v>9931</v>
      </c>
      <c r="H154" s="179"/>
      <c r="I154" s="189"/>
      <c r="J154" s="206" t="s">
        <v>9932</v>
      </c>
      <c r="K154" s="212" t="s">
        <v>83</v>
      </c>
      <c r="L154" s="211"/>
      <c r="M154" s="187"/>
    </row>
    <row r="155" spans="1:13" s="7" customFormat="1" ht="44.1" customHeight="1" x14ac:dyDescent="0.15">
      <c r="A155" s="193"/>
      <c r="B155" s="194"/>
      <c r="C155" s="202">
        <v>4</v>
      </c>
      <c r="D155" s="191" t="s">
        <v>434</v>
      </c>
      <c r="E155" s="171" t="s">
        <v>5</v>
      </c>
      <c r="F155" s="191" t="s">
        <v>3094</v>
      </c>
      <c r="G155" s="181" t="s">
        <v>29</v>
      </c>
      <c r="H155" s="178"/>
      <c r="I155" s="174" t="s">
        <v>434</v>
      </c>
      <c r="J155" s="181" t="s">
        <v>9933</v>
      </c>
      <c r="K155" s="212" t="s">
        <v>85</v>
      </c>
      <c r="L155" s="173" t="s">
        <v>17</v>
      </c>
      <c r="M155" s="174" t="s">
        <v>16</v>
      </c>
    </row>
    <row r="156" spans="1:13" s="7" customFormat="1" ht="68.099999999999994" customHeight="1" x14ac:dyDescent="0.15">
      <c r="A156" s="193"/>
      <c r="B156" s="194"/>
      <c r="C156" s="177"/>
      <c r="D156" s="194"/>
      <c r="E156" s="197"/>
      <c r="F156" s="198"/>
      <c r="G156" s="181" t="s">
        <v>3100</v>
      </c>
      <c r="H156" s="178"/>
      <c r="I156" s="178"/>
      <c r="J156" s="181" t="s">
        <v>3100</v>
      </c>
      <c r="K156" s="269" t="s">
        <v>3102</v>
      </c>
      <c r="L156" s="209"/>
      <c r="M156" s="178"/>
    </row>
    <row r="157" spans="1:13" s="7" customFormat="1" ht="44.1" customHeight="1" x14ac:dyDescent="0.15">
      <c r="A157" s="193"/>
      <c r="B157" s="194"/>
      <c r="C157" s="177"/>
      <c r="D157" s="194"/>
      <c r="E157" s="171" t="s">
        <v>6</v>
      </c>
      <c r="F157" s="191" t="s">
        <v>3103</v>
      </c>
      <c r="G157" s="181" t="s">
        <v>436</v>
      </c>
      <c r="H157" s="178"/>
      <c r="I157" s="178"/>
      <c r="J157" s="181" t="s">
        <v>5674</v>
      </c>
      <c r="K157" s="214" t="s">
        <v>85</v>
      </c>
      <c r="L157" s="209"/>
      <c r="M157" s="178"/>
    </row>
    <row r="158" spans="1:13" s="7" customFormat="1" ht="56.1" customHeight="1" x14ac:dyDescent="0.15">
      <c r="A158" s="193"/>
      <c r="B158" s="194"/>
      <c r="C158" s="177"/>
      <c r="D158" s="194"/>
      <c r="E158" s="180"/>
      <c r="F158" s="194"/>
      <c r="G158" s="181" t="s">
        <v>3104</v>
      </c>
      <c r="H158" s="178"/>
      <c r="I158" s="178"/>
      <c r="J158" s="181" t="s">
        <v>9934</v>
      </c>
      <c r="K158" s="211"/>
      <c r="L158" s="209"/>
      <c r="M158" s="178"/>
    </row>
    <row r="159" spans="1:13" s="7" customFormat="1" ht="68.099999999999994" customHeight="1" x14ac:dyDescent="0.15">
      <c r="A159" s="193"/>
      <c r="B159" s="194"/>
      <c r="C159" s="177"/>
      <c r="D159" s="194"/>
      <c r="E159" s="180"/>
      <c r="F159" s="194"/>
      <c r="G159" s="181" t="s">
        <v>144</v>
      </c>
      <c r="H159" s="178"/>
      <c r="I159" s="178"/>
      <c r="J159" s="181" t="s">
        <v>144</v>
      </c>
      <c r="K159" s="217" t="s">
        <v>3107</v>
      </c>
      <c r="L159" s="209"/>
      <c r="M159" s="178"/>
    </row>
    <row r="160" spans="1:13" s="7" customFormat="1" ht="32.1" customHeight="1" x14ac:dyDescent="0.15">
      <c r="A160" s="193"/>
      <c r="B160" s="194"/>
      <c r="C160" s="177"/>
      <c r="D160" s="194"/>
      <c r="E160" s="197"/>
      <c r="F160" s="198"/>
      <c r="G160" s="181" t="s">
        <v>9935</v>
      </c>
      <c r="H160" s="178"/>
      <c r="I160" s="178"/>
      <c r="J160" s="181" t="s">
        <v>9935</v>
      </c>
      <c r="K160" s="268"/>
      <c r="L160" s="209"/>
      <c r="M160" s="178"/>
    </row>
    <row r="161" spans="1:13" s="7" customFormat="1" ht="56.1" customHeight="1" x14ac:dyDescent="0.15">
      <c r="A161" s="193"/>
      <c r="B161" s="194"/>
      <c r="C161" s="177"/>
      <c r="D161" s="194"/>
      <c r="E161" s="185" t="s">
        <v>7</v>
      </c>
      <c r="F161" s="204" t="s">
        <v>3108</v>
      </c>
      <c r="G161" s="181" t="s">
        <v>437</v>
      </c>
      <c r="H161" s="178"/>
      <c r="I161" s="178"/>
      <c r="J161" s="181" t="s">
        <v>5317</v>
      </c>
      <c r="K161" s="206" t="s">
        <v>2746</v>
      </c>
      <c r="L161" s="209"/>
      <c r="M161" s="178"/>
    </row>
    <row r="162" spans="1:13" s="7" customFormat="1" ht="44.1" customHeight="1" x14ac:dyDescent="0.15">
      <c r="A162" s="193"/>
      <c r="B162" s="194"/>
      <c r="C162" s="177"/>
      <c r="D162" s="194"/>
      <c r="E162" s="171" t="s">
        <v>8</v>
      </c>
      <c r="F162" s="191" t="s">
        <v>3126</v>
      </c>
      <c r="G162" s="181" t="s">
        <v>145</v>
      </c>
      <c r="H162" s="178"/>
      <c r="I162" s="178"/>
      <c r="J162" s="181" t="s">
        <v>9936</v>
      </c>
      <c r="K162" s="217" t="s">
        <v>85</v>
      </c>
      <c r="L162" s="209"/>
      <c r="M162" s="178"/>
    </row>
    <row r="163" spans="1:13" s="7" customFormat="1" ht="44.1" customHeight="1" x14ac:dyDescent="0.15">
      <c r="A163" s="193"/>
      <c r="B163" s="194"/>
      <c r="C163" s="177"/>
      <c r="D163" s="194"/>
      <c r="E163" s="180"/>
      <c r="F163" s="194"/>
      <c r="G163" s="181" t="s">
        <v>9937</v>
      </c>
      <c r="H163" s="178"/>
      <c r="I163" s="178"/>
      <c r="J163" s="181" t="s">
        <v>9938</v>
      </c>
      <c r="K163" s="268"/>
      <c r="L163" s="209"/>
      <c r="M163" s="178"/>
    </row>
    <row r="164" spans="1:13" s="7" customFormat="1" ht="44.1" customHeight="1" x14ac:dyDescent="0.15">
      <c r="A164" s="193"/>
      <c r="B164" s="194"/>
      <c r="C164" s="177"/>
      <c r="D164" s="194"/>
      <c r="E164" s="180"/>
      <c r="F164" s="194"/>
      <c r="G164" s="181" t="s">
        <v>9939</v>
      </c>
      <c r="H164" s="178"/>
      <c r="I164" s="178"/>
      <c r="J164" s="181" t="s">
        <v>6776</v>
      </c>
      <c r="K164" s="269" t="s">
        <v>83</v>
      </c>
      <c r="L164" s="209"/>
      <c r="M164" s="178"/>
    </row>
    <row r="165" spans="1:13" s="7" customFormat="1" ht="44.1" customHeight="1" x14ac:dyDescent="0.15">
      <c r="A165" s="193"/>
      <c r="B165" s="194"/>
      <c r="C165" s="177"/>
      <c r="D165" s="194"/>
      <c r="E165" s="180"/>
      <c r="F165" s="194"/>
      <c r="G165" s="206" t="s">
        <v>233</v>
      </c>
      <c r="H165" s="179"/>
      <c r="I165" s="179"/>
      <c r="J165" s="206" t="s">
        <v>259</v>
      </c>
      <c r="K165" s="214" t="s">
        <v>32</v>
      </c>
      <c r="L165" s="209"/>
      <c r="M165" s="178"/>
    </row>
    <row r="166" spans="1:13" s="7" customFormat="1" ht="44.1" customHeight="1" x14ac:dyDescent="0.15">
      <c r="A166" s="193"/>
      <c r="B166" s="194"/>
      <c r="C166" s="177"/>
      <c r="D166" s="194"/>
      <c r="E166" s="180"/>
      <c r="F166" s="194"/>
      <c r="G166" s="206" t="s">
        <v>3130</v>
      </c>
      <c r="H166" s="179"/>
      <c r="I166" s="179"/>
      <c r="J166" s="206" t="s">
        <v>9940</v>
      </c>
      <c r="K166" s="211"/>
      <c r="L166" s="209"/>
      <c r="M166" s="178"/>
    </row>
    <row r="167" spans="1:13" s="7" customFormat="1" ht="68.099999999999994" customHeight="1" x14ac:dyDescent="0.15">
      <c r="A167" s="193"/>
      <c r="B167" s="194"/>
      <c r="C167" s="177"/>
      <c r="D167" s="194"/>
      <c r="E167" s="180"/>
      <c r="F167" s="194"/>
      <c r="G167" s="206" t="s">
        <v>3137</v>
      </c>
      <c r="H167" s="179"/>
      <c r="I167" s="179"/>
      <c r="J167" s="206" t="s">
        <v>3137</v>
      </c>
      <c r="K167" s="212" t="s">
        <v>3139</v>
      </c>
      <c r="L167" s="209"/>
      <c r="M167" s="178"/>
    </row>
    <row r="168" spans="1:13" s="7" customFormat="1" ht="44.1" customHeight="1" x14ac:dyDescent="0.15">
      <c r="A168" s="193"/>
      <c r="B168" s="194"/>
      <c r="C168" s="177"/>
      <c r="D168" s="194"/>
      <c r="E168" s="180"/>
      <c r="F168" s="194"/>
      <c r="G168" s="206" t="s">
        <v>3140</v>
      </c>
      <c r="H168" s="179"/>
      <c r="I168" s="179"/>
      <c r="J168" s="206" t="s">
        <v>3140</v>
      </c>
      <c r="K168" s="206" t="s">
        <v>440</v>
      </c>
      <c r="L168" s="179"/>
      <c r="M168" s="178"/>
    </row>
    <row r="169" spans="1:13" s="7" customFormat="1" ht="56.1" customHeight="1" x14ac:dyDescent="0.15">
      <c r="A169" s="193"/>
      <c r="B169" s="194"/>
      <c r="C169" s="177"/>
      <c r="D169" s="194"/>
      <c r="E169" s="197"/>
      <c r="F169" s="198"/>
      <c r="G169" s="206" t="s">
        <v>5682</v>
      </c>
      <c r="H169" s="179"/>
      <c r="I169" s="179"/>
      <c r="J169" s="206" t="s">
        <v>9941</v>
      </c>
      <c r="K169" s="206" t="s">
        <v>9942</v>
      </c>
      <c r="L169" s="179"/>
      <c r="M169" s="178"/>
    </row>
    <row r="170" spans="1:13" s="7" customFormat="1" ht="32.1" customHeight="1" x14ac:dyDescent="0.15">
      <c r="A170" s="193"/>
      <c r="B170" s="194"/>
      <c r="C170" s="177"/>
      <c r="D170" s="194"/>
      <c r="E170" s="185" t="s">
        <v>14</v>
      </c>
      <c r="F170" s="204" t="s">
        <v>3177</v>
      </c>
      <c r="G170" s="206" t="s">
        <v>3180</v>
      </c>
      <c r="H170" s="179"/>
      <c r="I170" s="179"/>
      <c r="J170" s="206" t="s">
        <v>6780</v>
      </c>
      <c r="K170" s="212" t="s">
        <v>85</v>
      </c>
      <c r="L170" s="209"/>
      <c r="M170" s="178"/>
    </row>
    <row r="171" spans="1:13" s="7" customFormat="1" ht="44.1" customHeight="1" x14ac:dyDescent="0.15">
      <c r="A171" s="193"/>
      <c r="B171" s="194"/>
      <c r="C171" s="177"/>
      <c r="D171" s="194"/>
      <c r="E171" s="185" t="s">
        <v>20</v>
      </c>
      <c r="F171" s="204" t="s">
        <v>148</v>
      </c>
      <c r="G171" s="206" t="s">
        <v>3184</v>
      </c>
      <c r="H171" s="179"/>
      <c r="I171" s="179"/>
      <c r="J171" s="206" t="s">
        <v>3185</v>
      </c>
      <c r="K171" s="212" t="s">
        <v>85</v>
      </c>
      <c r="L171" s="209"/>
      <c r="M171" s="178"/>
    </row>
    <row r="172" spans="1:13" s="7" customFormat="1" ht="44.1" customHeight="1" x14ac:dyDescent="0.15">
      <c r="A172" s="193"/>
      <c r="B172" s="194"/>
      <c r="C172" s="184"/>
      <c r="D172" s="198"/>
      <c r="E172" s="185" t="s">
        <v>24</v>
      </c>
      <c r="F172" s="204" t="s">
        <v>3190</v>
      </c>
      <c r="G172" s="206" t="s">
        <v>3193</v>
      </c>
      <c r="H172" s="179"/>
      <c r="I172" s="189"/>
      <c r="J172" s="206" t="s">
        <v>3194</v>
      </c>
      <c r="K172" s="212" t="s">
        <v>85</v>
      </c>
      <c r="L172" s="211"/>
      <c r="M172" s="187"/>
    </row>
    <row r="173" spans="1:13" s="7" customFormat="1" ht="68.099999999999994" customHeight="1" x14ac:dyDescent="0.15">
      <c r="A173" s="201"/>
      <c r="B173" s="198"/>
      <c r="C173" s="242">
        <v>5</v>
      </c>
      <c r="D173" s="204" t="s">
        <v>3206</v>
      </c>
      <c r="E173" s="185" t="s">
        <v>5</v>
      </c>
      <c r="F173" s="204" t="s">
        <v>149</v>
      </c>
      <c r="G173" s="206" t="s">
        <v>3211</v>
      </c>
      <c r="H173" s="189"/>
      <c r="I173" s="206" t="s">
        <v>7093</v>
      </c>
      <c r="J173" s="206" t="s">
        <v>3212</v>
      </c>
      <c r="K173" s="212" t="s">
        <v>85</v>
      </c>
      <c r="L173" s="212" t="s">
        <v>23</v>
      </c>
      <c r="M173" s="206" t="s">
        <v>3208</v>
      </c>
    </row>
    <row r="174" spans="1:13" s="7" customFormat="1" ht="44.1" customHeight="1" x14ac:dyDescent="0.15">
      <c r="A174" s="270">
        <v>62</v>
      </c>
      <c r="B174" s="204" t="s">
        <v>4536</v>
      </c>
      <c r="C174" s="242">
        <v>2</v>
      </c>
      <c r="D174" s="204" t="s">
        <v>4537</v>
      </c>
      <c r="E174" s="185" t="s">
        <v>5</v>
      </c>
      <c r="F174" s="204" t="s">
        <v>9943</v>
      </c>
      <c r="G174" s="206" t="s">
        <v>9944</v>
      </c>
      <c r="H174" s="206" t="s">
        <v>4536</v>
      </c>
      <c r="I174" s="206" t="s">
        <v>4537</v>
      </c>
      <c r="J174" s="206" t="s">
        <v>9945</v>
      </c>
      <c r="K174" s="212" t="s">
        <v>85</v>
      </c>
      <c r="L174" s="206" t="s">
        <v>17</v>
      </c>
      <c r="M174" s="181" t="s">
        <v>16</v>
      </c>
    </row>
    <row r="175" spans="1:13" s="7" customFormat="1" ht="44.1" customHeight="1" x14ac:dyDescent="0.15">
      <c r="A175" s="190">
        <v>63</v>
      </c>
      <c r="B175" s="191" t="s">
        <v>445</v>
      </c>
      <c r="C175" s="242">
        <v>1</v>
      </c>
      <c r="D175" s="204" t="s">
        <v>445</v>
      </c>
      <c r="E175" s="185" t="s">
        <v>6</v>
      </c>
      <c r="F175" s="204" t="s">
        <v>5361</v>
      </c>
      <c r="G175" s="206" t="s">
        <v>9946</v>
      </c>
      <c r="H175" s="173" t="s">
        <v>445</v>
      </c>
      <c r="I175" s="206" t="s">
        <v>445</v>
      </c>
      <c r="J175" s="206" t="s">
        <v>9947</v>
      </c>
      <c r="K175" s="206" t="s">
        <v>85</v>
      </c>
      <c r="L175" s="206" t="s">
        <v>17</v>
      </c>
      <c r="M175" s="181" t="s">
        <v>16</v>
      </c>
    </row>
    <row r="176" spans="1:13" s="7" customFormat="1" ht="44.1" customHeight="1" x14ac:dyDescent="0.15">
      <c r="A176" s="193"/>
      <c r="B176" s="194"/>
      <c r="C176" s="202">
        <v>3</v>
      </c>
      <c r="D176" s="191" t="s">
        <v>447</v>
      </c>
      <c r="E176" s="185" t="s">
        <v>5</v>
      </c>
      <c r="F176" s="204" t="s">
        <v>3229</v>
      </c>
      <c r="G176" s="206" t="s">
        <v>3230</v>
      </c>
      <c r="H176" s="179"/>
      <c r="I176" s="173" t="s">
        <v>447</v>
      </c>
      <c r="J176" s="206" t="s">
        <v>9948</v>
      </c>
      <c r="K176" s="214" t="s">
        <v>85</v>
      </c>
      <c r="L176" s="173" t="s">
        <v>17</v>
      </c>
      <c r="M176" s="174" t="s">
        <v>16</v>
      </c>
    </row>
    <row r="177" spans="1:13" s="7" customFormat="1" ht="44.1" customHeight="1" x14ac:dyDescent="0.15">
      <c r="A177" s="193"/>
      <c r="B177" s="194"/>
      <c r="C177" s="177"/>
      <c r="D177" s="194"/>
      <c r="E177" s="171" t="s">
        <v>6</v>
      </c>
      <c r="F177" s="169" t="s">
        <v>3232</v>
      </c>
      <c r="G177" s="206" t="s">
        <v>9320</v>
      </c>
      <c r="H177" s="179"/>
      <c r="I177" s="179"/>
      <c r="J177" s="206" t="s">
        <v>9949</v>
      </c>
      <c r="K177" s="209"/>
      <c r="L177" s="209"/>
      <c r="M177" s="178"/>
    </row>
    <row r="178" spans="1:13" s="7" customFormat="1" ht="44.1" customHeight="1" x14ac:dyDescent="0.15">
      <c r="A178" s="193"/>
      <c r="B178" s="194"/>
      <c r="C178" s="177"/>
      <c r="D178" s="194"/>
      <c r="E178" s="180"/>
      <c r="F178" s="176"/>
      <c r="G178" s="206" t="s">
        <v>9950</v>
      </c>
      <c r="H178" s="179"/>
      <c r="I178" s="179"/>
      <c r="J178" s="206" t="s">
        <v>9951</v>
      </c>
      <c r="K178" s="211"/>
      <c r="L178" s="209"/>
      <c r="M178" s="178"/>
    </row>
    <row r="179" spans="1:13" s="7" customFormat="1" ht="44.1" customHeight="1" x14ac:dyDescent="0.15">
      <c r="A179" s="193"/>
      <c r="B179" s="194"/>
      <c r="C179" s="177"/>
      <c r="D179" s="194"/>
      <c r="E179" s="180"/>
      <c r="F179" s="176"/>
      <c r="G179" s="173" t="s">
        <v>3234</v>
      </c>
      <c r="H179" s="179"/>
      <c r="I179" s="179"/>
      <c r="J179" s="206" t="s">
        <v>9669</v>
      </c>
      <c r="K179" s="214" t="s">
        <v>32</v>
      </c>
      <c r="L179" s="209"/>
      <c r="M179" s="178"/>
    </row>
    <row r="180" spans="1:13" s="7" customFormat="1" ht="44.1" customHeight="1" x14ac:dyDescent="0.15">
      <c r="A180" s="193"/>
      <c r="B180" s="194"/>
      <c r="C180" s="177"/>
      <c r="D180" s="194"/>
      <c r="E180" s="180"/>
      <c r="F180" s="176"/>
      <c r="G180" s="179"/>
      <c r="H180" s="179"/>
      <c r="I180" s="179"/>
      <c r="J180" s="206" t="s">
        <v>449</v>
      </c>
      <c r="K180" s="209"/>
      <c r="L180" s="209"/>
      <c r="M180" s="178"/>
    </row>
    <row r="181" spans="1:13" s="7" customFormat="1" ht="44.1" customHeight="1" x14ac:dyDescent="0.15">
      <c r="A181" s="193"/>
      <c r="B181" s="194"/>
      <c r="C181" s="177"/>
      <c r="D181" s="194"/>
      <c r="E181" s="180"/>
      <c r="F181" s="176"/>
      <c r="G181" s="179"/>
      <c r="H181" s="179"/>
      <c r="I181" s="179"/>
      <c r="J181" s="206" t="s">
        <v>9952</v>
      </c>
      <c r="K181" s="209"/>
      <c r="L181" s="209"/>
      <c r="M181" s="178"/>
    </row>
    <row r="182" spans="1:13" s="7" customFormat="1" ht="44.1" customHeight="1" x14ac:dyDescent="0.15">
      <c r="A182" s="193"/>
      <c r="B182" s="194"/>
      <c r="C182" s="177"/>
      <c r="D182" s="194"/>
      <c r="E182" s="180"/>
      <c r="F182" s="176"/>
      <c r="G182" s="179"/>
      <c r="H182" s="179"/>
      <c r="I182" s="179"/>
      <c r="J182" s="206" t="s">
        <v>9953</v>
      </c>
      <c r="K182" s="209"/>
      <c r="L182" s="209"/>
      <c r="M182" s="178"/>
    </row>
    <row r="183" spans="1:13" s="7" customFormat="1" ht="32.1" customHeight="1" x14ac:dyDescent="0.15">
      <c r="A183" s="193"/>
      <c r="B183" s="194"/>
      <c r="C183" s="177"/>
      <c r="D183" s="194"/>
      <c r="E183" s="180"/>
      <c r="F183" s="176"/>
      <c r="G183" s="179"/>
      <c r="H183" s="179"/>
      <c r="I183" s="179"/>
      <c r="J183" s="206" t="s">
        <v>9324</v>
      </c>
      <c r="K183" s="209"/>
      <c r="L183" s="209"/>
      <c r="M183" s="178"/>
    </row>
    <row r="184" spans="1:13" s="7" customFormat="1" ht="32.1" customHeight="1" x14ac:dyDescent="0.15">
      <c r="A184" s="193"/>
      <c r="B184" s="194"/>
      <c r="C184" s="177"/>
      <c r="D184" s="194"/>
      <c r="E184" s="180"/>
      <c r="F184" s="176"/>
      <c r="G184" s="189"/>
      <c r="H184" s="179"/>
      <c r="I184" s="179"/>
      <c r="J184" s="206" t="s">
        <v>9954</v>
      </c>
      <c r="K184" s="209"/>
      <c r="L184" s="209"/>
      <c r="M184" s="178"/>
    </row>
    <row r="185" spans="1:13" s="7" customFormat="1" ht="44.1" customHeight="1" x14ac:dyDescent="0.15">
      <c r="A185" s="193"/>
      <c r="B185" s="194"/>
      <c r="C185" s="177"/>
      <c r="D185" s="194"/>
      <c r="E185" s="180"/>
      <c r="F185" s="176"/>
      <c r="G185" s="173" t="s">
        <v>3238</v>
      </c>
      <c r="H185" s="179"/>
      <c r="I185" s="179"/>
      <c r="J185" s="206" t="s">
        <v>9955</v>
      </c>
      <c r="K185" s="240"/>
      <c r="L185" s="209"/>
      <c r="M185" s="178"/>
    </row>
    <row r="186" spans="1:13" s="7" customFormat="1" ht="44.1" customHeight="1" x14ac:dyDescent="0.15">
      <c r="A186" s="193"/>
      <c r="B186" s="194"/>
      <c r="C186" s="177"/>
      <c r="D186" s="194"/>
      <c r="E186" s="180"/>
      <c r="F186" s="176"/>
      <c r="G186" s="189"/>
      <c r="H186" s="179"/>
      <c r="I186" s="179"/>
      <c r="J186" s="206" t="s">
        <v>9956</v>
      </c>
      <c r="K186" s="240"/>
      <c r="L186" s="209"/>
      <c r="M186" s="178"/>
    </row>
    <row r="187" spans="1:13" s="7" customFormat="1" ht="44.1" customHeight="1" x14ac:dyDescent="0.15">
      <c r="A187" s="193"/>
      <c r="B187" s="194"/>
      <c r="C187" s="177"/>
      <c r="D187" s="194"/>
      <c r="E187" s="180"/>
      <c r="F187" s="176"/>
      <c r="G187" s="173" t="s">
        <v>9957</v>
      </c>
      <c r="H187" s="179"/>
      <c r="I187" s="179"/>
      <c r="J187" s="206" t="s">
        <v>9958</v>
      </c>
      <c r="K187" s="240"/>
      <c r="L187" s="209"/>
      <c r="M187" s="178"/>
    </row>
    <row r="188" spans="1:13" s="7" customFormat="1" ht="44.1" customHeight="1" x14ac:dyDescent="0.15">
      <c r="A188" s="193"/>
      <c r="B188" s="194"/>
      <c r="C188" s="177"/>
      <c r="D188" s="194"/>
      <c r="E188" s="180"/>
      <c r="F188" s="176"/>
      <c r="G188" s="189"/>
      <c r="H188" s="179"/>
      <c r="I188" s="179"/>
      <c r="J188" s="206" t="s">
        <v>9959</v>
      </c>
      <c r="K188" s="240"/>
      <c r="L188" s="209"/>
      <c r="M188" s="178"/>
    </row>
    <row r="189" spans="1:13" s="7" customFormat="1" ht="44.1" customHeight="1" x14ac:dyDescent="0.15">
      <c r="A189" s="193"/>
      <c r="B189" s="194"/>
      <c r="C189" s="177"/>
      <c r="D189" s="194"/>
      <c r="E189" s="180"/>
      <c r="F189" s="176"/>
      <c r="G189" s="206" t="s">
        <v>3240</v>
      </c>
      <c r="H189" s="179"/>
      <c r="I189" s="179"/>
      <c r="J189" s="206" t="s">
        <v>9329</v>
      </c>
      <c r="K189" s="240"/>
      <c r="L189" s="209"/>
      <c r="M189" s="178"/>
    </row>
    <row r="190" spans="1:13" s="7" customFormat="1" ht="44.1" customHeight="1" x14ac:dyDescent="0.15">
      <c r="A190" s="193"/>
      <c r="B190" s="194"/>
      <c r="C190" s="177"/>
      <c r="D190" s="194"/>
      <c r="E190" s="197"/>
      <c r="F190" s="183"/>
      <c r="G190" s="206" t="s">
        <v>3243</v>
      </c>
      <c r="H190" s="179"/>
      <c r="I190" s="179"/>
      <c r="J190" s="206" t="s">
        <v>9960</v>
      </c>
      <c r="K190" s="268"/>
      <c r="L190" s="209"/>
      <c r="M190" s="178"/>
    </row>
    <row r="191" spans="1:13" s="7" customFormat="1" ht="44.1" customHeight="1" x14ac:dyDescent="0.15">
      <c r="A191" s="193"/>
      <c r="B191" s="194"/>
      <c r="C191" s="177"/>
      <c r="D191" s="194"/>
      <c r="E191" s="171" t="s">
        <v>7</v>
      </c>
      <c r="F191" s="169" t="s">
        <v>3247</v>
      </c>
      <c r="G191" s="173" t="s">
        <v>564</v>
      </c>
      <c r="H191" s="179"/>
      <c r="I191" s="179"/>
      <c r="J191" s="206" t="s">
        <v>9961</v>
      </c>
      <c r="K191" s="217" t="s">
        <v>3248</v>
      </c>
      <c r="L191" s="209"/>
      <c r="M191" s="178"/>
    </row>
    <row r="192" spans="1:13" s="7" customFormat="1" ht="32.1" customHeight="1" x14ac:dyDescent="0.15">
      <c r="A192" s="193"/>
      <c r="B192" s="194"/>
      <c r="C192" s="177"/>
      <c r="D192" s="194"/>
      <c r="E192" s="180"/>
      <c r="F192" s="176"/>
      <c r="G192" s="179"/>
      <c r="H192" s="179"/>
      <c r="I192" s="179"/>
      <c r="J192" s="206" t="s">
        <v>9962</v>
      </c>
      <c r="K192" s="240"/>
      <c r="L192" s="209"/>
      <c r="M192" s="178"/>
    </row>
    <row r="193" spans="1:13" s="7" customFormat="1" ht="32.1" customHeight="1" x14ac:dyDescent="0.15">
      <c r="A193" s="193"/>
      <c r="B193" s="194"/>
      <c r="C193" s="177"/>
      <c r="D193" s="194"/>
      <c r="E193" s="180"/>
      <c r="F193" s="176"/>
      <c r="G193" s="179"/>
      <c r="H193" s="179"/>
      <c r="I193" s="179"/>
      <c r="J193" s="206" t="s">
        <v>453</v>
      </c>
      <c r="K193" s="240"/>
      <c r="L193" s="209"/>
      <c r="M193" s="178"/>
    </row>
    <row r="194" spans="1:13" s="7" customFormat="1" ht="32.1" customHeight="1" x14ac:dyDescent="0.15">
      <c r="A194" s="193"/>
      <c r="B194" s="194"/>
      <c r="C194" s="177"/>
      <c r="D194" s="194"/>
      <c r="E194" s="180"/>
      <c r="F194" s="176"/>
      <c r="G194" s="179"/>
      <c r="H194" s="179"/>
      <c r="I194" s="179"/>
      <c r="J194" s="206" t="s">
        <v>9963</v>
      </c>
      <c r="K194" s="240"/>
      <c r="L194" s="209"/>
      <c r="M194" s="178"/>
    </row>
    <row r="195" spans="1:13" s="7" customFormat="1" ht="32.1" customHeight="1" x14ac:dyDescent="0.15">
      <c r="A195" s="193"/>
      <c r="B195" s="194"/>
      <c r="C195" s="177"/>
      <c r="D195" s="194"/>
      <c r="E195" s="180"/>
      <c r="F195" s="176"/>
      <c r="G195" s="179"/>
      <c r="H195" s="179"/>
      <c r="I195" s="179"/>
      <c r="J195" s="206" t="s">
        <v>9964</v>
      </c>
      <c r="K195" s="240"/>
      <c r="L195" s="209"/>
      <c r="M195" s="178"/>
    </row>
    <row r="196" spans="1:13" s="7" customFormat="1" ht="32.1" customHeight="1" x14ac:dyDescent="0.15">
      <c r="A196" s="193"/>
      <c r="B196" s="194"/>
      <c r="C196" s="177"/>
      <c r="D196" s="194"/>
      <c r="E196" s="180"/>
      <c r="F196" s="176"/>
      <c r="G196" s="179"/>
      <c r="H196" s="179"/>
      <c r="I196" s="179"/>
      <c r="J196" s="206" t="s">
        <v>9965</v>
      </c>
      <c r="K196" s="240"/>
      <c r="L196" s="209"/>
      <c r="M196" s="178"/>
    </row>
    <row r="197" spans="1:13" s="7" customFormat="1" ht="32.1" customHeight="1" x14ac:dyDescent="0.15">
      <c r="A197" s="193"/>
      <c r="B197" s="194"/>
      <c r="C197" s="177"/>
      <c r="D197" s="194"/>
      <c r="E197" s="197"/>
      <c r="F197" s="183"/>
      <c r="G197" s="189"/>
      <c r="H197" s="179"/>
      <c r="I197" s="179"/>
      <c r="J197" s="206" t="s">
        <v>9966</v>
      </c>
      <c r="K197" s="268"/>
      <c r="L197" s="209"/>
      <c r="M197" s="178"/>
    </row>
    <row r="198" spans="1:13" s="7" customFormat="1" ht="44.1" customHeight="1" x14ac:dyDescent="0.15">
      <c r="A198" s="193"/>
      <c r="B198" s="194"/>
      <c r="C198" s="177"/>
      <c r="D198" s="194"/>
      <c r="E198" s="171" t="s">
        <v>14</v>
      </c>
      <c r="F198" s="191" t="s">
        <v>3249</v>
      </c>
      <c r="G198" s="206" t="s">
        <v>450</v>
      </c>
      <c r="H198" s="179"/>
      <c r="I198" s="179"/>
      <c r="J198" s="206" t="s">
        <v>450</v>
      </c>
      <c r="K198" s="212" t="s">
        <v>3250</v>
      </c>
      <c r="L198" s="209"/>
      <c r="M198" s="178"/>
    </row>
    <row r="199" spans="1:13" s="7" customFormat="1" ht="44.1" customHeight="1" x14ac:dyDescent="0.15">
      <c r="A199" s="193"/>
      <c r="B199" s="194"/>
      <c r="C199" s="180"/>
      <c r="D199" s="176"/>
      <c r="E199" s="180"/>
      <c r="F199" s="176"/>
      <c r="G199" s="181" t="s">
        <v>566</v>
      </c>
      <c r="H199" s="178"/>
      <c r="I199" s="178"/>
      <c r="J199" s="181" t="s">
        <v>9967</v>
      </c>
      <c r="K199" s="181" t="s">
        <v>379</v>
      </c>
      <c r="L199" s="245"/>
      <c r="M199" s="278"/>
    </row>
    <row r="200" spans="1:13" s="7" customFormat="1" ht="56.1" customHeight="1" x14ac:dyDescent="0.15">
      <c r="A200" s="193"/>
      <c r="B200" s="194"/>
      <c r="C200" s="177"/>
      <c r="D200" s="194"/>
      <c r="E200" s="180"/>
      <c r="F200" s="194"/>
      <c r="G200" s="173" t="s">
        <v>568</v>
      </c>
      <c r="H200" s="179"/>
      <c r="I200" s="179"/>
      <c r="J200" s="206" t="s">
        <v>6810</v>
      </c>
      <c r="K200" s="214" t="s">
        <v>5748</v>
      </c>
      <c r="L200" s="209"/>
      <c r="M200" s="178"/>
    </row>
    <row r="201" spans="1:13" s="7" customFormat="1" ht="32.1" customHeight="1" x14ac:dyDescent="0.15">
      <c r="A201" s="201"/>
      <c r="B201" s="198"/>
      <c r="C201" s="184"/>
      <c r="D201" s="198"/>
      <c r="E201" s="197"/>
      <c r="F201" s="198"/>
      <c r="G201" s="189"/>
      <c r="H201" s="189"/>
      <c r="I201" s="189"/>
      <c r="J201" s="206" t="s">
        <v>9968</v>
      </c>
      <c r="K201" s="211"/>
      <c r="L201" s="211"/>
      <c r="M201" s="187"/>
    </row>
    <row r="202" spans="1:13" s="7" customFormat="1" ht="44.1" customHeight="1" x14ac:dyDescent="0.15">
      <c r="A202" s="190">
        <v>64</v>
      </c>
      <c r="B202" s="191" t="s">
        <v>364</v>
      </c>
      <c r="C202" s="202">
        <v>1</v>
      </c>
      <c r="D202" s="191" t="s">
        <v>364</v>
      </c>
      <c r="E202" s="171" t="s">
        <v>5</v>
      </c>
      <c r="F202" s="191" t="s">
        <v>3251</v>
      </c>
      <c r="G202" s="173" t="s">
        <v>3252</v>
      </c>
      <c r="H202" s="173" t="s">
        <v>364</v>
      </c>
      <c r="I202" s="173" t="s">
        <v>364</v>
      </c>
      <c r="J202" s="206" t="s">
        <v>9969</v>
      </c>
      <c r="K202" s="214" t="s">
        <v>85</v>
      </c>
      <c r="L202" s="173" t="s">
        <v>17</v>
      </c>
      <c r="M202" s="174" t="s">
        <v>16</v>
      </c>
    </row>
    <row r="203" spans="1:13" s="7" customFormat="1" ht="44.1" customHeight="1" x14ac:dyDescent="0.15">
      <c r="A203" s="193"/>
      <c r="B203" s="194"/>
      <c r="C203" s="180"/>
      <c r="D203" s="176"/>
      <c r="E203" s="197"/>
      <c r="F203" s="183"/>
      <c r="G203" s="189"/>
      <c r="H203" s="179"/>
      <c r="I203" s="179"/>
      <c r="J203" s="206" t="s">
        <v>9970</v>
      </c>
      <c r="K203" s="211"/>
      <c r="L203" s="209"/>
      <c r="M203" s="178"/>
    </row>
    <row r="204" spans="1:13" s="7" customFormat="1" ht="44.1" customHeight="1" x14ac:dyDescent="0.15">
      <c r="A204" s="193"/>
      <c r="B204" s="194"/>
      <c r="C204" s="177"/>
      <c r="D204" s="194"/>
      <c r="E204" s="171" t="s">
        <v>8</v>
      </c>
      <c r="F204" s="191" t="s">
        <v>3254</v>
      </c>
      <c r="G204" s="173" t="s">
        <v>9971</v>
      </c>
      <c r="H204" s="179"/>
      <c r="I204" s="179"/>
      <c r="J204" s="206" t="s">
        <v>570</v>
      </c>
      <c r="K204" s="214" t="s">
        <v>85</v>
      </c>
      <c r="L204" s="209"/>
      <c r="M204" s="178"/>
    </row>
    <row r="205" spans="1:13" s="7" customFormat="1" ht="44.1" customHeight="1" x14ac:dyDescent="0.15">
      <c r="A205" s="193"/>
      <c r="B205" s="194"/>
      <c r="C205" s="177"/>
      <c r="D205" s="194"/>
      <c r="E205" s="180"/>
      <c r="F205" s="194"/>
      <c r="G205" s="189"/>
      <c r="H205" s="179"/>
      <c r="I205" s="179"/>
      <c r="J205" s="206" t="s">
        <v>9972</v>
      </c>
      <c r="K205" s="211"/>
      <c r="L205" s="209"/>
      <c r="M205" s="178"/>
    </row>
    <row r="206" spans="1:13" s="7" customFormat="1" ht="44.1" customHeight="1" x14ac:dyDescent="0.15">
      <c r="A206" s="193"/>
      <c r="B206" s="194"/>
      <c r="C206" s="184"/>
      <c r="D206" s="198"/>
      <c r="E206" s="197"/>
      <c r="F206" s="198"/>
      <c r="G206" s="206" t="s">
        <v>3257</v>
      </c>
      <c r="H206" s="179"/>
      <c r="I206" s="189"/>
      <c r="J206" s="206" t="s">
        <v>9973</v>
      </c>
      <c r="K206" s="181" t="s">
        <v>32</v>
      </c>
      <c r="L206" s="189"/>
      <c r="M206" s="187"/>
    </row>
    <row r="207" spans="1:13" s="7" customFormat="1" ht="44.1" customHeight="1" x14ac:dyDescent="0.15">
      <c r="A207" s="193"/>
      <c r="B207" s="194"/>
      <c r="C207" s="202">
        <v>2</v>
      </c>
      <c r="D207" s="191" t="s">
        <v>3259</v>
      </c>
      <c r="E207" s="171" t="s">
        <v>5</v>
      </c>
      <c r="F207" s="191" t="s">
        <v>3260</v>
      </c>
      <c r="G207" s="206" t="s">
        <v>9974</v>
      </c>
      <c r="H207" s="179"/>
      <c r="I207" s="173" t="s">
        <v>3259</v>
      </c>
      <c r="J207" s="206" t="s">
        <v>9975</v>
      </c>
      <c r="K207" s="217" t="s">
        <v>85</v>
      </c>
      <c r="L207" s="173" t="s">
        <v>17</v>
      </c>
      <c r="M207" s="174" t="s">
        <v>16</v>
      </c>
    </row>
    <row r="208" spans="1:13" s="7" customFormat="1" ht="44.1" customHeight="1" x14ac:dyDescent="0.15">
      <c r="A208" s="193"/>
      <c r="B208" s="194"/>
      <c r="C208" s="184"/>
      <c r="D208" s="198"/>
      <c r="E208" s="197"/>
      <c r="F208" s="198"/>
      <c r="G208" s="206" t="s">
        <v>7220</v>
      </c>
      <c r="H208" s="179"/>
      <c r="I208" s="189"/>
      <c r="J208" s="206" t="s">
        <v>9976</v>
      </c>
      <c r="K208" s="268"/>
      <c r="L208" s="189"/>
      <c r="M208" s="187"/>
    </row>
    <row r="209" spans="1:13" s="7" customFormat="1" ht="44.1" customHeight="1" x14ac:dyDescent="0.15">
      <c r="A209" s="193"/>
      <c r="B209" s="194"/>
      <c r="C209" s="202">
        <v>3</v>
      </c>
      <c r="D209" s="191" t="s">
        <v>3270</v>
      </c>
      <c r="E209" s="171" t="s">
        <v>5</v>
      </c>
      <c r="F209" s="191" t="s">
        <v>3271</v>
      </c>
      <c r="G209" s="206" t="s">
        <v>162</v>
      </c>
      <c r="H209" s="179"/>
      <c r="I209" s="173" t="s">
        <v>3270</v>
      </c>
      <c r="J209" s="206" t="s">
        <v>9977</v>
      </c>
      <c r="K209" s="212" t="s">
        <v>85</v>
      </c>
      <c r="L209" s="173" t="s">
        <v>17</v>
      </c>
      <c r="M209" s="174" t="s">
        <v>16</v>
      </c>
    </row>
    <row r="210" spans="1:13" s="7" customFormat="1" ht="44.1" customHeight="1" x14ac:dyDescent="0.15">
      <c r="A210" s="193"/>
      <c r="B210" s="194"/>
      <c r="C210" s="184"/>
      <c r="D210" s="198"/>
      <c r="E210" s="197"/>
      <c r="F210" s="198"/>
      <c r="G210" s="206" t="s">
        <v>487</v>
      </c>
      <c r="H210" s="179"/>
      <c r="I210" s="189"/>
      <c r="J210" s="206" t="s">
        <v>9978</v>
      </c>
      <c r="K210" s="212" t="s">
        <v>32</v>
      </c>
      <c r="L210" s="189"/>
      <c r="M210" s="187"/>
    </row>
    <row r="211" spans="1:13" s="7" customFormat="1" ht="44.1" customHeight="1" x14ac:dyDescent="0.15">
      <c r="A211" s="193"/>
      <c r="B211" s="194"/>
      <c r="C211" s="202">
        <v>5</v>
      </c>
      <c r="D211" s="191" t="s">
        <v>451</v>
      </c>
      <c r="E211" s="171" t="s">
        <v>5</v>
      </c>
      <c r="F211" s="191" t="s">
        <v>3276</v>
      </c>
      <c r="G211" s="206" t="s">
        <v>3277</v>
      </c>
      <c r="H211" s="179"/>
      <c r="I211" s="173" t="s">
        <v>451</v>
      </c>
      <c r="J211" s="206" t="s">
        <v>9979</v>
      </c>
      <c r="K211" s="212" t="s">
        <v>85</v>
      </c>
      <c r="L211" s="173" t="s">
        <v>17</v>
      </c>
      <c r="M211" s="174" t="s">
        <v>16</v>
      </c>
    </row>
    <row r="212" spans="1:13" s="7" customFormat="1" ht="44.1" customHeight="1" x14ac:dyDescent="0.15">
      <c r="A212" s="193"/>
      <c r="B212" s="194"/>
      <c r="C212" s="177"/>
      <c r="D212" s="194"/>
      <c r="E212" s="180"/>
      <c r="F212" s="194"/>
      <c r="G212" s="206" t="s">
        <v>9980</v>
      </c>
      <c r="H212" s="179"/>
      <c r="I212" s="179"/>
      <c r="J212" s="206" t="s">
        <v>9981</v>
      </c>
      <c r="K212" s="212" t="s">
        <v>83</v>
      </c>
      <c r="L212" s="179"/>
      <c r="M212" s="178"/>
    </row>
    <row r="213" spans="1:13" s="7" customFormat="1" ht="44.1" customHeight="1" x14ac:dyDescent="0.15">
      <c r="A213" s="193"/>
      <c r="B213" s="194"/>
      <c r="C213" s="177"/>
      <c r="D213" s="194"/>
      <c r="E213" s="180"/>
      <c r="F213" s="194"/>
      <c r="G213" s="173" t="s">
        <v>3285</v>
      </c>
      <c r="H213" s="179"/>
      <c r="I213" s="179"/>
      <c r="J213" s="206" t="s">
        <v>9982</v>
      </c>
      <c r="K213" s="214" t="s">
        <v>32</v>
      </c>
      <c r="L213" s="209"/>
      <c r="M213" s="178"/>
    </row>
    <row r="214" spans="1:13" s="7" customFormat="1" ht="32.1" customHeight="1" x14ac:dyDescent="0.15">
      <c r="A214" s="193"/>
      <c r="B214" s="194"/>
      <c r="C214" s="177"/>
      <c r="D214" s="194"/>
      <c r="E214" s="197"/>
      <c r="F214" s="198"/>
      <c r="G214" s="189"/>
      <c r="H214" s="179"/>
      <c r="I214" s="179"/>
      <c r="J214" s="206" t="s">
        <v>9701</v>
      </c>
      <c r="K214" s="211"/>
      <c r="L214" s="209"/>
      <c r="M214" s="178"/>
    </row>
    <row r="215" spans="1:13" s="7" customFormat="1" ht="44.1" customHeight="1" x14ac:dyDescent="0.15">
      <c r="A215" s="193"/>
      <c r="B215" s="194"/>
      <c r="C215" s="184"/>
      <c r="D215" s="198"/>
      <c r="E215" s="185" t="s">
        <v>6</v>
      </c>
      <c r="F215" s="204" t="s">
        <v>3290</v>
      </c>
      <c r="G215" s="206" t="s">
        <v>159</v>
      </c>
      <c r="H215" s="179"/>
      <c r="I215" s="179"/>
      <c r="J215" s="206" t="s">
        <v>9983</v>
      </c>
      <c r="K215" s="212" t="s">
        <v>85</v>
      </c>
      <c r="L215" s="211"/>
      <c r="M215" s="187"/>
    </row>
    <row r="216" spans="1:13" s="7" customFormat="1" ht="44.1" customHeight="1" x14ac:dyDescent="0.15">
      <c r="A216" s="193"/>
      <c r="B216" s="194"/>
      <c r="C216" s="202">
        <v>6</v>
      </c>
      <c r="D216" s="191" t="s">
        <v>3302</v>
      </c>
      <c r="E216" s="171" t="s">
        <v>5</v>
      </c>
      <c r="F216" s="191" t="s">
        <v>3303</v>
      </c>
      <c r="G216" s="206" t="s">
        <v>3307</v>
      </c>
      <c r="H216" s="179"/>
      <c r="I216" s="191" t="s">
        <v>3302</v>
      </c>
      <c r="J216" s="206" t="s">
        <v>3307</v>
      </c>
      <c r="K216" s="212" t="s">
        <v>85</v>
      </c>
      <c r="L216" s="173" t="s">
        <v>17</v>
      </c>
      <c r="M216" s="174" t="s">
        <v>16</v>
      </c>
    </row>
    <row r="217" spans="1:13" s="7" customFormat="1" ht="44.1" customHeight="1" x14ac:dyDescent="0.15">
      <c r="A217" s="193"/>
      <c r="B217" s="194"/>
      <c r="C217" s="177"/>
      <c r="D217" s="194"/>
      <c r="E217" s="197"/>
      <c r="F217" s="198"/>
      <c r="G217" s="206" t="s">
        <v>332</v>
      </c>
      <c r="H217" s="179"/>
      <c r="I217" s="179"/>
      <c r="J217" s="206" t="s">
        <v>8226</v>
      </c>
      <c r="K217" s="212" t="s">
        <v>3313</v>
      </c>
      <c r="L217" s="209"/>
      <c r="M217" s="178"/>
    </row>
    <row r="218" spans="1:13" s="7" customFormat="1" ht="44.1" customHeight="1" x14ac:dyDescent="0.15">
      <c r="A218" s="201"/>
      <c r="B218" s="198"/>
      <c r="C218" s="184"/>
      <c r="D218" s="198"/>
      <c r="E218" s="185" t="s">
        <v>6</v>
      </c>
      <c r="F218" s="204" t="s">
        <v>3314</v>
      </c>
      <c r="G218" s="206" t="s">
        <v>3315</v>
      </c>
      <c r="H218" s="189"/>
      <c r="I218" s="189"/>
      <c r="J218" s="206" t="s">
        <v>9374</v>
      </c>
      <c r="K218" s="212" t="s">
        <v>85</v>
      </c>
      <c r="L218" s="211"/>
      <c r="M218" s="187"/>
    </row>
    <row r="219" spans="1:13" s="7" customFormat="1" ht="44.1" customHeight="1" x14ac:dyDescent="0.15">
      <c r="A219" s="190">
        <v>66</v>
      </c>
      <c r="B219" s="191" t="s">
        <v>452</v>
      </c>
      <c r="C219" s="202">
        <v>1</v>
      </c>
      <c r="D219" s="191" t="s">
        <v>452</v>
      </c>
      <c r="E219" s="171" t="s">
        <v>6</v>
      </c>
      <c r="F219" s="191" t="s">
        <v>3370</v>
      </c>
      <c r="G219" s="206" t="s">
        <v>3371</v>
      </c>
      <c r="H219" s="173" t="s">
        <v>452</v>
      </c>
      <c r="I219" s="173" t="s">
        <v>452</v>
      </c>
      <c r="J219" s="206" t="s">
        <v>3371</v>
      </c>
      <c r="K219" s="214" t="s">
        <v>32</v>
      </c>
      <c r="L219" s="173" t="s">
        <v>17</v>
      </c>
      <c r="M219" s="174" t="s">
        <v>16</v>
      </c>
    </row>
    <row r="220" spans="1:13" s="7" customFormat="1" ht="32.1" customHeight="1" x14ac:dyDescent="0.15">
      <c r="A220" s="193"/>
      <c r="B220" s="194"/>
      <c r="C220" s="177"/>
      <c r="D220" s="194"/>
      <c r="E220" s="180"/>
      <c r="F220" s="194"/>
      <c r="G220" s="206" t="s">
        <v>3373</v>
      </c>
      <c r="H220" s="179"/>
      <c r="I220" s="179"/>
      <c r="J220" s="206" t="s">
        <v>3373</v>
      </c>
      <c r="K220" s="209"/>
      <c r="L220" s="209"/>
      <c r="M220" s="178"/>
    </row>
    <row r="221" spans="1:13" s="7" customFormat="1" ht="32.1" customHeight="1" x14ac:dyDescent="0.15">
      <c r="A221" s="193"/>
      <c r="B221" s="194"/>
      <c r="C221" s="177"/>
      <c r="D221" s="194"/>
      <c r="E221" s="180"/>
      <c r="F221" s="194"/>
      <c r="G221" s="206" t="s">
        <v>3375</v>
      </c>
      <c r="H221" s="179"/>
      <c r="I221" s="179"/>
      <c r="J221" s="206" t="s">
        <v>3375</v>
      </c>
      <c r="K221" s="209"/>
      <c r="L221" s="209"/>
      <c r="M221" s="178"/>
    </row>
    <row r="222" spans="1:13" s="7" customFormat="1" ht="32.1" customHeight="1" x14ac:dyDescent="0.15">
      <c r="A222" s="193"/>
      <c r="B222" s="194"/>
      <c r="C222" s="177"/>
      <c r="D222" s="194"/>
      <c r="E222" s="197"/>
      <c r="F222" s="198"/>
      <c r="G222" s="206" t="s">
        <v>3377</v>
      </c>
      <c r="H222" s="179"/>
      <c r="I222" s="179"/>
      <c r="J222" s="206" t="s">
        <v>3377</v>
      </c>
      <c r="K222" s="211"/>
      <c r="L222" s="209"/>
      <c r="M222" s="178"/>
    </row>
    <row r="223" spans="1:13" s="7" customFormat="1" ht="44.1" customHeight="1" x14ac:dyDescent="0.15">
      <c r="A223" s="193"/>
      <c r="B223" s="194"/>
      <c r="C223" s="177"/>
      <c r="D223" s="194"/>
      <c r="E223" s="171" t="s">
        <v>7</v>
      </c>
      <c r="F223" s="191" t="s">
        <v>7200</v>
      </c>
      <c r="G223" s="206" t="s">
        <v>7201</v>
      </c>
      <c r="H223" s="179"/>
      <c r="I223" s="179"/>
      <c r="J223" s="206" t="s">
        <v>9984</v>
      </c>
      <c r="K223" s="214" t="s">
        <v>85</v>
      </c>
      <c r="L223" s="209"/>
      <c r="M223" s="178"/>
    </row>
    <row r="224" spans="1:13" s="7" customFormat="1" ht="44.1" customHeight="1" x14ac:dyDescent="0.15">
      <c r="A224" s="193"/>
      <c r="B224" s="194"/>
      <c r="C224" s="177"/>
      <c r="D224" s="194"/>
      <c r="E224" s="180"/>
      <c r="F224" s="194"/>
      <c r="G224" s="173" t="s">
        <v>9985</v>
      </c>
      <c r="H224" s="179"/>
      <c r="I224" s="179"/>
      <c r="J224" s="206" t="s">
        <v>9986</v>
      </c>
      <c r="K224" s="209"/>
      <c r="L224" s="209"/>
      <c r="M224" s="178"/>
    </row>
    <row r="225" spans="1:13" s="7" customFormat="1" ht="44.1" customHeight="1" x14ac:dyDescent="0.15">
      <c r="A225" s="193"/>
      <c r="B225" s="194"/>
      <c r="C225" s="177"/>
      <c r="D225" s="194"/>
      <c r="E225" s="180"/>
      <c r="F225" s="194"/>
      <c r="G225" s="179"/>
      <c r="H225" s="179"/>
      <c r="I225" s="179"/>
      <c r="J225" s="206" t="s">
        <v>9987</v>
      </c>
      <c r="K225" s="209"/>
      <c r="L225" s="209"/>
      <c r="M225" s="178"/>
    </row>
    <row r="226" spans="1:13" s="7" customFormat="1" ht="44.1" customHeight="1" x14ac:dyDescent="0.15">
      <c r="A226" s="193"/>
      <c r="B226" s="194"/>
      <c r="C226" s="177"/>
      <c r="D226" s="194"/>
      <c r="E226" s="180"/>
      <c r="F226" s="194"/>
      <c r="G226" s="189"/>
      <c r="H226" s="179"/>
      <c r="I226" s="179"/>
      <c r="J226" s="206" t="s">
        <v>9716</v>
      </c>
      <c r="K226" s="209"/>
      <c r="L226" s="209"/>
      <c r="M226" s="178"/>
    </row>
    <row r="227" spans="1:13" s="7" customFormat="1" ht="44.1" customHeight="1" x14ac:dyDescent="0.15">
      <c r="A227" s="193"/>
      <c r="B227" s="194"/>
      <c r="C227" s="177"/>
      <c r="D227" s="194"/>
      <c r="E227" s="180"/>
      <c r="F227" s="194"/>
      <c r="G227" s="206" t="s">
        <v>9988</v>
      </c>
      <c r="H227" s="179"/>
      <c r="I227" s="179"/>
      <c r="J227" s="206" t="s">
        <v>9989</v>
      </c>
      <c r="K227" s="209"/>
      <c r="L227" s="209"/>
      <c r="M227" s="178"/>
    </row>
    <row r="228" spans="1:13" s="7" customFormat="1" ht="32.1" customHeight="1" x14ac:dyDescent="0.15">
      <c r="A228" s="193"/>
      <c r="B228" s="194"/>
      <c r="C228" s="177"/>
      <c r="D228" s="194"/>
      <c r="E228" s="180"/>
      <c r="F228" s="194"/>
      <c r="G228" s="206" t="s">
        <v>9411</v>
      </c>
      <c r="H228" s="179"/>
      <c r="I228" s="179"/>
      <c r="J228" s="206" t="s">
        <v>9412</v>
      </c>
      <c r="K228" s="209"/>
      <c r="L228" s="209"/>
      <c r="M228" s="178"/>
    </row>
    <row r="229" spans="1:13" s="7" customFormat="1" ht="44.1" customHeight="1" x14ac:dyDescent="0.15">
      <c r="A229" s="193"/>
      <c r="B229" s="194"/>
      <c r="C229" s="177"/>
      <c r="D229" s="194"/>
      <c r="E229" s="180"/>
      <c r="F229" s="194"/>
      <c r="G229" s="206" t="s">
        <v>9990</v>
      </c>
      <c r="H229" s="179"/>
      <c r="I229" s="179"/>
      <c r="J229" s="206" t="s">
        <v>9991</v>
      </c>
      <c r="K229" s="211"/>
      <c r="L229" s="209"/>
      <c r="M229" s="178"/>
    </row>
    <row r="230" spans="1:13" s="7" customFormat="1" ht="44.1" customHeight="1" x14ac:dyDescent="0.15">
      <c r="A230" s="193"/>
      <c r="B230" s="194"/>
      <c r="C230" s="177"/>
      <c r="D230" s="194"/>
      <c r="E230" s="180"/>
      <c r="F230" s="194"/>
      <c r="G230" s="206" t="s">
        <v>7207</v>
      </c>
      <c r="H230" s="179"/>
      <c r="I230" s="179"/>
      <c r="J230" s="206" t="s">
        <v>7207</v>
      </c>
      <c r="K230" s="214" t="s">
        <v>83</v>
      </c>
      <c r="L230" s="209"/>
      <c r="M230" s="178"/>
    </row>
    <row r="231" spans="1:13" s="7" customFormat="1" ht="32.1" customHeight="1" x14ac:dyDescent="0.15">
      <c r="A231" s="193"/>
      <c r="B231" s="194"/>
      <c r="C231" s="177"/>
      <c r="D231" s="194"/>
      <c r="E231" s="180"/>
      <c r="F231" s="194"/>
      <c r="G231" s="206" t="s">
        <v>7209</v>
      </c>
      <c r="H231" s="179"/>
      <c r="I231" s="179"/>
      <c r="J231" s="206" t="s">
        <v>7209</v>
      </c>
      <c r="K231" s="209"/>
      <c r="L231" s="209"/>
      <c r="M231" s="178"/>
    </row>
    <row r="232" spans="1:13" s="7" customFormat="1" ht="32.1" customHeight="1" x14ac:dyDescent="0.15">
      <c r="A232" s="193"/>
      <c r="B232" s="194"/>
      <c r="C232" s="177"/>
      <c r="D232" s="194"/>
      <c r="E232" s="180"/>
      <c r="F232" s="194"/>
      <c r="G232" s="206" t="s">
        <v>7211</v>
      </c>
      <c r="H232" s="179"/>
      <c r="I232" s="179"/>
      <c r="J232" s="206" t="s">
        <v>7211</v>
      </c>
      <c r="K232" s="209"/>
      <c r="L232" s="209"/>
      <c r="M232" s="178"/>
    </row>
    <row r="233" spans="1:13" s="7" customFormat="1" ht="32.1" customHeight="1" x14ac:dyDescent="0.15">
      <c r="A233" s="193"/>
      <c r="B233" s="194"/>
      <c r="C233" s="177"/>
      <c r="D233" s="194"/>
      <c r="E233" s="180"/>
      <c r="F233" s="194"/>
      <c r="G233" s="206" t="s">
        <v>7213</v>
      </c>
      <c r="H233" s="179"/>
      <c r="I233" s="179"/>
      <c r="J233" s="206" t="s">
        <v>7213</v>
      </c>
      <c r="K233" s="209"/>
      <c r="L233" s="209"/>
      <c r="M233" s="178"/>
    </row>
    <row r="234" spans="1:13" s="7" customFormat="1" ht="56.1" customHeight="1" x14ac:dyDescent="0.15">
      <c r="A234" s="193"/>
      <c r="B234" s="194"/>
      <c r="C234" s="177"/>
      <c r="D234" s="194"/>
      <c r="E234" s="180"/>
      <c r="F234" s="194"/>
      <c r="G234" s="662" t="s">
        <v>9415</v>
      </c>
      <c r="H234" s="179"/>
      <c r="I234" s="179"/>
      <c r="J234" s="206" t="s">
        <v>9415</v>
      </c>
      <c r="K234" s="211"/>
      <c r="L234" s="209"/>
      <c r="M234" s="178"/>
    </row>
    <row r="235" spans="1:13" s="7" customFormat="1" ht="68.099999999999994" customHeight="1" x14ac:dyDescent="0.15">
      <c r="A235" s="193"/>
      <c r="B235" s="194"/>
      <c r="C235" s="184"/>
      <c r="D235" s="198"/>
      <c r="E235" s="314"/>
      <c r="F235" s="271"/>
      <c r="G235" s="206" t="s">
        <v>453</v>
      </c>
      <c r="H235" s="179"/>
      <c r="I235" s="189"/>
      <c r="J235" s="206" t="s">
        <v>453</v>
      </c>
      <c r="K235" s="212" t="s">
        <v>30</v>
      </c>
      <c r="L235" s="211"/>
      <c r="M235" s="187"/>
    </row>
    <row r="236" spans="1:13" s="7" customFormat="1" ht="44.1" customHeight="1" x14ac:dyDescent="0.15">
      <c r="A236" s="193"/>
      <c r="B236" s="194"/>
      <c r="C236" s="202">
        <v>2</v>
      </c>
      <c r="D236" s="191" t="s">
        <v>454</v>
      </c>
      <c r="E236" s="171" t="s">
        <v>5</v>
      </c>
      <c r="F236" s="191" t="s">
        <v>3379</v>
      </c>
      <c r="G236" s="206" t="s">
        <v>3384</v>
      </c>
      <c r="H236" s="179"/>
      <c r="I236" s="173" t="s">
        <v>454</v>
      </c>
      <c r="J236" s="206" t="s">
        <v>7247</v>
      </c>
      <c r="K236" s="214" t="s">
        <v>85</v>
      </c>
      <c r="L236" s="173" t="s">
        <v>17</v>
      </c>
      <c r="M236" s="174" t="s">
        <v>16</v>
      </c>
    </row>
    <row r="237" spans="1:13" s="7" customFormat="1" ht="32.1" customHeight="1" x14ac:dyDescent="0.15">
      <c r="A237" s="193"/>
      <c r="B237" s="194"/>
      <c r="C237" s="177"/>
      <c r="D237" s="194"/>
      <c r="E237" s="180"/>
      <c r="F237" s="194"/>
      <c r="G237" s="206" t="s">
        <v>8875</v>
      </c>
      <c r="H237" s="179"/>
      <c r="I237" s="179"/>
      <c r="J237" s="206" t="s">
        <v>9430</v>
      </c>
      <c r="K237" s="209"/>
      <c r="L237" s="179"/>
      <c r="M237" s="178"/>
    </row>
    <row r="238" spans="1:13" s="7" customFormat="1" ht="32.1" customHeight="1" x14ac:dyDescent="0.15">
      <c r="A238" s="193"/>
      <c r="B238" s="194"/>
      <c r="C238" s="177"/>
      <c r="D238" s="194"/>
      <c r="E238" s="180"/>
      <c r="F238" s="194"/>
      <c r="G238" s="206" t="s">
        <v>8239</v>
      </c>
      <c r="H238" s="179"/>
      <c r="I238" s="179"/>
      <c r="J238" s="206" t="s">
        <v>9992</v>
      </c>
      <c r="K238" s="209"/>
      <c r="L238" s="179"/>
      <c r="M238" s="178"/>
    </row>
    <row r="239" spans="1:13" s="7" customFormat="1" ht="32.1" customHeight="1" x14ac:dyDescent="0.15">
      <c r="A239" s="193"/>
      <c r="B239" s="194"/>
      <c r="C239" s="177"/>
      <c r="D239" s="194"/>
      <c r="E239" s="197"/>
      <c r="F239" s="198"/>
      <c r="G239" s="206" t="s">
        <v>9993</v>
      </c>
      <c r="H239" s="179"/>
      <c r="I239" s="179"/>
      <c r="J239" s="206" t="s">
        <v>9994</v>
      </c>
      <c r="K239" s="211"/>
      <c r="L239" s="189"/>
      <c r="M239" s="187"/>
    </row>
    <row r="240" spans="1:13" s="7" customFormat="1" ht="68.099999999999994" customHeight="1" x14ac:dyDescent="0.15">
      <c r="A240" s="201"/>
      <c r="B240" s="198"/>
      <c r="C240" s="184"/>
      <c r="D240" s="198"/>
      <c r="E240" s="185" t="s">
        <v>6</v>
      </c>
      <c r="F240" s="204" t="s">
        <v>3385</v>
      </c>
      <c r="G240" s="206" t="s">
        <v>9995</v>
      </c>
      <c r="H240" s="189"/>
      <c r="I240" s="189"/>
      <c r="J240" s="206" t="s">
        <v>9996</v>
      </c>
      <c r="K240" s="212" t="s">
        <v>83</v>
      </c>
      <c r="L240" s="212" t="s">
        <v>3388</v>
      </c>
      <c r="M240" s="181" t="s">
        <v>33</v>
      </c>
    </row>
    <row r="241" spans="1:13" s="7" customFormat="1" ht="44.1" customHeight="1" x14ac:dyDescent="0.15">
      <c r="A241" s="190">
        <v>67</v>
      </c>
      <c r="B241" s="191" t="s">
        <v>455</v>
      </c>
      <c r="C241" s="202">
        <v>1</v>
      </c>
      <c r="D241" s="191" t="s">
        <v>455</v>
      </c>
      <c r="E241" s="171" t="s">
        <v>5</v>
      </c>
      <c r="F241" s="191" t="s">
        <v>3393</v>
      </c>
      <c r="G241" s="206" t="s">
        <v>9997</v>
      </c>
      <c r="H241" s="173" t="s">
        <v>455</v>
      </c>
      <c r="I241" s="173" t="s">
        <v>455</v>
      </c>
      <c r="J241" s="206" t="s">
        <v>9998</v>
      </c>
      <c r="K241" s="214" t="s">
        <v>85</v>
      </c>
      <c r="L241" s="173" t="s">
        <v>17</v>
      </c>
      <c r="M241" s="174" t="s">
        <v>16</v>
      </c>
    </row>
    <row r="242" spans="1:13" s="7" customFormat="1" ht="56.1" customHeight="1" x14ac:dyDescent="0.15">
      <c r="A242" s="193"/>
      <c r="B242" s="194"/>
      <c r="C242" s="177"/>
      <c r="D242" s="194"/>
      <c r="E242" s="180"/>
      <c r="F242" s="194"/>
      <c r="G242" s="173" t="s">
        <v>9999</v>
      </c>
      <c r="H242" s="179"/>
      <c r="I242" s="179"/>
      <c r="J242" s="206" t="s">
        <v>10000</v>
      </c>
      <c r="K242" s="209"/>
      <c r="L242" s="209"/>
      <c r="M242" s="178"/>
    </row>
    <row r="243" spans="1:13" s="7" customFormat="1" ht="56.1" customHeight="1" x14ac:dyDescent="0.15">
      <c r="A243" s="193"/>
      <c r="B243" s="194"/>
      <c r="C243" s="177"/>
      <c r="D243" s="194"/>
      <c r="E243" s="197"/>
      <c r="F243" s="198"/>
      <c r="G243" s="189"/>
      <c r="H243" s="179"/>
      <c r="I243" s="179"/>
      <c r="J243" s="206" t="s">
        <v>10001</v>
      </c>
      <c r="K243" s="209"/>
      <c r="L243" s="209"/>
      <c r="M243" s="178"/>
    </row>
    <row r="244" spans="1:13" s="7" customFormat="1" ht="44.1" customHeight="1" x14ac:dyDescent="0.15">
      <c r="A244" s="193"/>
      <c r="B244" s="194"/>
      <c r="C244" s="184"/>
      <c r="D244" s="198"/>
      <c r="E244" s="185" t="s">
        <v>7</v>
      </c>
      <c r="F244" s="204" t="s">
        <v>3397</v>
      </c>
      <c r="G244" s="206" t="s">
        <v>10002</v>
      </c>
      <c r="H244" s="179"/>
      <c r="I244" s="179"/>
      <c r="J244" s="206" t="s">
        <v>10003</v>
      </c>
      <c r="K244" s="211"/>
      <c r="L244" s="211"/>
      <c r="M244" s="187"/>
    </row>
    <row r="245" spans="1:13" s="7" customFormat="1" ht="44.1" customHeight="1" x14ac:dyDescent="0.15">
      <c r="A245" s="193"/>
      <c r="B245" s="194"/>
      <c r="C245" s="202">
        <v>2</v>
      </c>
      <c r="D245" s="191" t="s">
        <v>456</v>
      </c>
      <c r="E245" s="171" t="s">
        <v>20</v>
      </c>
      <c r="F245" s="191" t="s">
        <v>3426</v>
      </c>
      <c r="G245" s="249" t="s">
        <v>3427</v>
      </c>
      <c r="H245" s="248"/>
      <c r="I245" s="248"/>
      <c r="J245" s="249" t="s">
        <v>6859</v>
      </c>
      <c r="K245" s="173" t="s">
        <v>2840</v>
      </c>
      <c r="L245" s="173" t="s">
        <v>17</v>
      </c>
      <c r="M245" s="174" t="s">
        <v>16</v>
      </c>
    </row>
    <row r="246" spans="1:13" s="7" customFormat="1" ht="32.1" customHeight="1" x14ac:dyDescent="0.15">
      <c r="A246" s="193"/>
      <c r="B246" s="194"/>
      <c r="C246" s="177"/>
      <c r="D246" s="194"/>
      <c r="E246" s="180"/>
      <c r="F246" s="194"/>
      <c r="G246" s="249" t="s">
        <v>326</v>
      </c>
      <c r="H246" s="248"/>
      <c r="I246" s="248"/>
      <c r="J246" s="249" t="s">
        <v>10004</v>
      </c>
      <c r="K246" s="179"/>
      <c r="L246" s="179"/>
      <c r="M246" s="178"/>
    </row>
    <row r="247" spans="1:13" s="7" customFormat="1" ht="32.1" customHeight="1" x14ac:dyDescent="0.15">
      <c r="A247" s="193"/>
      <c r="B247" s="194"/>
      <c r="C247" s="184"/>
      <c r="D247" s="198"/>
      <c r="E247" s="197"/>
      <c r="F247" s="198"/>
      <c r="G247" s="249" t="s">
        <v>10005</v>
      </c>
      <c r="H247" s="248"/>
      <c r="I247" s="279"/>
      <c r="J247" s="249" t="s">
        <v>10005</v>
      </c>
      <c r="K247" s="189"/>
      <c r="L247" s="211"/>
      <c r="M247" s="187"/>
    </row>
    <row r="248" spans="1:13" ht="32.1" customHeight="1" x14ac:dyDescent="0.15">
      <c r="A248" s="193"/>
      <c r="B248" s="194"/>
      <c r="C248" s="242">
        <v>3</v>
      </c>
      <c r="D248" s="204" t="s">
        <v>457</v>
      </c>
      <c r="E248" s="185" t="s">
        <v>7</v>
      </c>
      <c r="F248" s="204" t="s">
        <v>3430</v>
      </c>
      <c r="G248" s="206" t="s">
        <v>170</v>
      </c>
      <c r="H248" s="179"/>
      <c r="I248" s="206" t="s">
        <v>457</v>
      </c>
      <c r="J248" s="662" t="s">
        <v>10006</v>
      </c>
      <c r="K248" s="663" t="s">
        <v>85</v>
      </c>
      <c r="L248" s="206" t="s">
        <v>17</v>
      </c>
      <c r="M248" s="181" t="s">
        <v>16</v>
      </c>
    </row>
    <row r="249" spans="1:13" ht="32.1" customHeight="1" x14ac:dyDescent="0.15">
      <c r="A249" s="193"/>
      <c r="B249" s="194"/>
      <c r="C249" s="202">
        <v>4</v>
      </c>
      <c r="D249" s="191" t="s">
        <v>458</v>
      </c>
      <c r="E249" s="171" t="s">
        <v>5</v>
      </c>
      <c r="F249" s="191" t="s">
        <v>3437</v>
      </c>
      <c r="G249" s="206" t="s">
        <v>329</v>
      </c>
      <c r="H249" s="179"/>
      <c r="I249" s="173" t="s">
        <v>458</v>
      </c>
      <c r="J249" s="206" t="s">
        <v>5422</v>
      </c>
      <c r="K249" s="214" t="s">
        <v>85</v>
      </c>
      <c r="L249" s="173" t="s">
        <v>17</v>
      </c>
      <c r="M249" s="174" t="s">
        <v>16</v>
      </c>
    </row>
    <row r="250" spans="1:13" ht="32.1" customHeight="1" x14ac:dyDescent="0.15">
      <c r="A250" s="193"/>
      <c r="B250" s="194"/>
      <c r="C250" s="177"/>
      <c r="D250" s="194"/>
      <c r="E250" s="180"/>
      <c r="F250" s="194"/>
      <c r="G250" s="206" t="s">
        <v>328</v>
      </c>
      <c r="H250" s="179"/>
      <c r="I250" s="179"/>
      <c r="J250" s="206" t="s">
        <v>5423</v>
      </c>
      <c r="K250" s="211"/>
      <c r="L250" s="179"/>
      <c r="M250" s="178"/>
    </row>
    <row r="251" spans="1:13" s="7" customFormat="1" ht="32.1" customHeight="1" x14ac:dyDescent="0.15">
      <c r="A251" s="201"/>
      <c r="B251" s="198"/>
      <c r="C251" s="184"/>
      <c r="D251" s="198"/>
      <c r="E251" s="197"/>
      <c r="F251" s="198"/>
      <c r="G251" s="206" t="s">
        <v>459</v>
      </c>
      <c r="H251" s="179"/>
      <c r="I251" s="189"/>
      <c r="J251" s="206" t="s">
        <v>10007</v>
      </c>
      <c r="K251" s="212" t="s">
        <v>32</v>
      </c>
      <c r="L251" s="211"/>
      <c r="M251" s="187"/>
    </row>
    <row r="252" spans="1:13" s="7" customFormat="1" ht="44.1" customHeight="1" x14ac:dyDescent="0.15">
      <c r="A252" s="190">
        <v>68</v>
      </c>
      <c r="B252" s="191" t="s">
        <v>461</v>
      </c>
      <c r="C252" s="242">
        <v>4</v>
      </c>
      <c r="D252" s="204" t="s">
        <v>463</v>
      </c>
      <c r="E252" s="185" t="s">
        <v>5</v>
      </c>
      <c r="F252" s="204" t="s">
        <v>3446</v>
      </c>
      <c r="G252" s="206" t="s">
        <v>3447</v>
      </c>
      <c r="H252" s="191" t="s">
        <v>461</v>
      </c>
      <c r="I252" s="206" t="s">
        <v>463</v>
      </c>
      <c r="J252" s="206" t="s">
        <v>464</v>
      </c>
      <c r="K252" s="212" t="s">
        <v>85</v>
      </c>
      <c r="L252" s="206" t="s">
        <v>17</v>
      </c>
      <c r="M252" s="181" t="s">
        <v>16</v>
      </c>
    </row>
    <row r="253" spans="1:13" s="7" customFormat="1" ht="44.1" customHeight="1" x14ac:dyDescent="0.15">
      <c r="A253" s="193"/>
      <c r="B253" s="194"/>
      <c r="C253" s="202">
        <v>5</v>
      </c>
      <c r="D253" s="191" t="s">
        <v>3448</v>
      </c>
      <c r="E253" s="171" t="s">
        <v>5</v>
      </c>
      <c r="F253" s="191" t="s">
        <v>3449</v>
      </c>
      <c r="G253" s="206" t="s">
        <v>3277</v>
      </c>
      <c r="H253" s="179"/>
      <c r="I253" s="173" t="s">
        <v>3448</v>
      </c>
      <c r="J253" s="206" t="s">
        <v>10008</v>
      </c>
      <c r="K253" s="214" t="s">
        <v>85</v>
      </c>
      <c r="L253" s="173" t="s">
        <v>17</v>
      </c>
      <c r="M253" s="174" t="s">
        <v>16</v>
      </c>
    </row>
    <row r="254" spans="1:13" s="7" customFormat="1" ht="32.1" customHeight="1" x14ac:dyDescent="0.15">
      <c r="A254" s="193"/>
      <c r="B254" s="194"/>
      <c r="C254" s="177"/>
      <c r="D254" s="194"/>
      <c r="E254" s="180"/>
      <c r="F254" s="194"/>
      <c r="G254" s="206" t="s">
        <v>6805</v>
      </c>
      <c r="H254" s="179"/>
      <c r="I254" s="179"/>
      <c r="J254" s="206" t="s">
        <v>10009</v>
      </c>
      <c r="K254" s="211"/>
      <c r="L254" s="179"/>
      <c r="M254" s="178"/>
    </row>
    <row r="255" spans="1:13" s="7" customFormat="1" ht="44.1" customHeight="1" x14ac:dyDescent="0.15">
      <c r="A255" s="201"/>
      <c r="B255" s="198"/>
      <c r="C255" s="184"/>
      <c r="D255" s="198"/>
      <c r="E255" s="197"/>
      <c r="F255" s="198"/>
      <c r="G255" s="206" t="s">
        <v>487</v>
      </c>
      <c r="H255" s="189"/>
      <c r="I255" s="189"/>
      <c r="J255" s="206" t="s">
        <v>10010</v>
      </c>
      <c r="K255" s="212" t="s">
        <v>32</v>
      </c>
      <c r="L255" s="211"/>
      <c r="M255" s="187"/>
    </row>
    <row r="256" spans="1:13" s="7" customFormat="1" ht="44.1" customHeight="1" x14ac:dyDescent="0.15">
      <c r="A256" s="190">
        <v>69</v>
      </c>
      <c r="B256" s="191" t="s">
        <v>3450</v>
      </c>
      <c r="C256" s="202">
        <v>3</v>
      </c>
      <c r="D256" s="191" t="s">
        <v>465</v>
      </c>
      <c r="E256" s="185" t="s">
        <v>5</v>
      </c>
      <c r="F256" s="204" t="s">
        <v>4833</v>
      </c>
      <c r="G256" s="206" t="s">
        <v>10011</v>
      </c>
      <c r="H256" s="173" t="s">
        <v>3450</v>
      </c>
      <c r="I256" s="173" t="s">
        <v>465</v>
      </c>
      <c r="J256" s="206" t="s">
        <v>10012</v>
      </c>
      <c r="K256" s="212" t="s">
        <v>85</v>
      </c>
      <c r="L256" s="173" t="s">
        <v>17</v>
      </c>
      <c r="M256" s="174" t="s">
        <v>16</v>
      </c>
    </row>
    <row r="257" spans="1:13" s="7" customFormat="1" ht="44.1" customHeight="1" x14ac:dyDescent="0.15">
      <c r="A257" s="193"/>
      <c r="B257" s="194"/>
      <c r="C257" s="177"/>
      <c r="D257" s="194"/>
      <c r="E257" s="171" t="s">
        <v>11</v>
      </c>
      <c r="F257" s="191" t="s">
        <v>177</v>
      </c>
      <c r="G257" s="206" t="s">
        <v>5430</v>
      </c>
      <c r="H257" s="179"/>
      <c r="I257" s="179"/>
      <c r="J257" s="206" t="s">
        <v>10013</v>
      </c>
      <c r="K257" s="214" t="s">
        <v>85</v>
      </c>
      <c r="L257" s="209"/>
      <c r="M257" s="178"/>
    </row>
    <row r="258" spans="1:13" s="7" customFormat="1" ht="32.1" customHeight="1" x14ac:dyDescent="0.15">
      <c r="A258" s="193"/>
      <c r="B258" s="194"/>
      <c r="C258" s="177"/>
      <c r="D258" s="194"/>
      <c r="E258" s="180"/>
      <c r="F258" s="194"/>
      <c r="G258" s="206" t="s">
        <v>3467</v>
      </c>
      <c r="H258" s="179"/>
      <c r="I258" s="179"/>
      <c r="J258" s="206" t="s">
        <v>3468</v>
      </c>
      <c r="K258" s="209"/>
      <c r="L258" s="209"/>
      <c r="M258" s="178"/>
    </row>
    <row r="259" spans="1:13" s="7" customFormat="1" ht="32.1" customHeight="1" x14ac:dyDescent="0.15">
      <c r="A259" s="193"/>
      <c r="B259" s="194"/>
      <c r="C259" s="177"/>
      <c r="D259" s="194"/>
      <c r="E259" s="180"/>
      <c r="F259" s="194"/>
      <c r="G259" s="206" t="s">
        <v>3469</v>
      </c>
      <c r="H259" s="179"/>
      <c r="I259" s="179"/>
      <c r="J259" s="206" t="s">
        <v>10014</v>
      </c>
      <c r="K259" s="209"/>
      <c r="L259" s="209"/>
      <c r="M259" s="178"/>
    </row>
    <row r="260" spans="1:13" s="7" customFormat="1" ht="44.1" customHeight="1" x14ac:dyDescent="0.15">
      <c r="A260" s="193"/>
      <c r="B260" s="194"/>
      <c r="C260" s="177"/>
      <c r="D260" s="194"/>
      <c r="E260" s="180"/>
      <c r="F260" s="194"/>
      <c r="G260" s="206" t="s">
        <v>10015</v>
      </c>
      <c r="H260" s="179"/>
      <c r="I260" s="179"/>
      <c r="J260" s="206" t="s">
        <v>9743</v>
      </c>
      <c r="K260" s="211"/>
      <c r="L260" s="209"/>
      <c r="M260" s="178"/>
    </row>
    <row r="261" spans="1:13" s="7" customFormat="1" ht="56.1" customHeight="1" x14ac:dyDescent="0.15">
      <c r="A261" s="201"/>
      <c r="B261" s="198"/>
      <c r="C261" s="184"/>
      <c r="D261" s="198"/>
      <c r="E261" s="197"/>
      <c r="F261" s="198"/>
      <c r="G261" s="206" t="s">
        <v>3482</v>
      </c>
      <c r="H261" s="189"/>
      <c r="I261" s="189"/>
      <c r="J261" s="206" t="s">
        <v>3482</v>
      </c>
      <c r="K261" s="212" t="s">
        <v>2840</v>
      </c>
      <c r="L261" s="211"/>
      <c r="M261" s="187"/>
    </row>
    <row r="262" spans="1:13" s="7" customFormat="1" ht="44.1" customHeight="1" x14ac:dyDescent="0.15">
      <c r="A262" s="190">
        <v>71</v>
      </c>
      <c r="B262" s="191" t="s">
        <v>467</v>
      </c>
      <c r="C262" s="202">
        <v>1</v>
      </c>
      <c r="D262" s="191" t="s">
        <v>468</v>
      </c>
      <c r="E262" s="171" t="s">
        <v>5</v>
      </c>
      <c r="F262" s="191" t="s">
        <v>3483</v>
      </c>
      <c r="G262" s="206" t="s">
        <v>468</v>
      </c>
      <c r="H262" s="173" t="s">
        <v>467</v>
      </c>
      <c r="I262" s="173" t="s">
        <v>468</v>
      </c>
      <c r="J262" s="206" t="s">
        <v>309</v>
      </c>
      <c r="K262" s="173" t="s">
        <v>85</v>
      </c>
      <c r="L262" s="173" t="s">
        <v>17</v>
      </c>
      <c r="M262" s="174" t="s">
        <v>16</v>
      </c>
    </row>
    <row r="263" spans="1:13" s="7" customFormat="1" ht="44.1" customHeight="1" x14ac:dyDescent="0.15">
      <c r="A263" s="193"/>
      <c r="B263" s="194"/>
      <c r="C263" s="177"/>
      <c r="D263" s="194"/>
      <c r="E263" s="180"/>
      <c r="F263" s="194"/>
      <c r="G263" s="206" t="s">
        <v>10016</v>
      </c>
      <c r="H263" s="179"/>
      <c r="I263" s="179"/>
      <c r="J263" s="206" t="s">
        <v>10017</v>
      </c>
      <c r="K263" s="179"/>
      <c r="L263" s="179"/>
      <c r="M263" s="178"/>
    </row>
    <row r="264" spans="1:13" s="7" customFormat="1" ht="56.1" customHeight="1" x14ac:dyDescent="0.15">
      <c r="A264" s="193"/>
      <c r="B264" s="194"/>
      <c r="C264" s="177"/>
      <c r="D264" s="194"/>
      <c r="E264" s="180"/>
      <c r="F264" s="194"/>
      <c r="G264" s="206" t="s">
        <v>10018</v>
      </c>
      <c r="H264" s="179"/>
      <c r="I264" s="179"/>
      <c r="J264" s="206" t="s">
        <v>10019</v>
      </c>
      <c r="K264" s="179"/>
      <c r="L264" s="179"/>
      <c r="M264" s="178"/>
    </row>
    <row r="265" spans="1:13" s="7" customFormat="1" ht="44.1" customHeight="1" x14ac:dyDescent="0.15">
      <c r="A265" s="193"/>
      <c r="B265" s="194"/>
      <c r="C265" s="177"/>
      <c r="D265" s="194"/>
      <c r="E265" s="180"/>
      <c r="F265" s="194"/>
      <c r="G265" s="206" t="s">
        <v>3484</v>
      </c>
      <c r="H265" s="179"/>
      <c r="I265" s="179"/>
      <c r="J265" s="206" t="s">
        <v>10020</v>
      </c>
      <c r="K265" s="179"/>
      <c r="L265" s="179"/>
      <c r="M265" s="178"/>
    </row>
    <row r="266" spans="1:13" s="7" customFormat="1" ht="32.1" customHeight="1" x14ac:dyDescent="0.15">
      <c r="A266" s="193"/>
      <c r="B266" s="194"/>
      <c r="C266" s="177"/>
      <c r="D266" s="194"/>
      <c r="E266" s="180"/>
      <c r="F266" s="194"/>
      <c r="G266" s="206" t="s">
        <v>9748</v>
      </c>
      <c r="H266" s="179"/>
      <c r="I266" s="179"/>
      <c r="J266" s="206" t="s">
        <v>9749</v>
      </c>
      <c r="K266" s="179"/>
      <c r="L266" s="179"/>
      <c r="M266" s="178"/>
    </row>
    <row r="267" spans="1:13" s="7" customFormat="1" ht="44.1" customHeight="1" x14ac:dyDescent="0.15">
      <c r="A267" s="193"/>
      <c r="B267" s="194"/>
      <c r="C267" s="177"/>
      <c r="D267" s="194"/>
      <c r="E267" s="180"/>
      <c r="F267" s="194"/>
      <c r="G267" s="206" t="s">
        <v>10021</v>
      </c>
      <c r="H267" s="179"/>
      <c r="I267" s="179"/>
      <c r="J267" s="206" t="s">
        <v>10022</v>
      </c>
      <c r="K267" s="179"/>
      <c r="L267" s="179"/>
      <c r="M267" s="178"/>
    </row>
    <row r="268" spans="1:13" s="7" customFormat="1" ht="44.1" customHeight="1" x14ac:dyDescent="0.15">
      <c r="A268" s="193"/>
      <c r="B268" s="194"/>
      <c r="C268" s="177"/>
      <c r="D268" s="194"/>
      <c r="E268" s="180"/>
      <c r="F268" s="194"/>
      <c r="G268" s="206" t="s">
        <v>10023</v>
      </c>
      <c r="H268" s="179"/>
      <c r="I268" s="179"/>
      <c r="J268" s="206" t="s">
        <v>10024</v>
      </c>
      <c r="K268" s="189"/>
      <c r="L268" s="179"/>
      <c r="M268" s="178"/>
    </row>
    <row r="269" spans="1:13" s="7" customFormat="1" ht="44.1" customHeight="1" x14ac:dyDescent="0.15">
      <c r="A269" s="193"/>
      <c r="B269" s="280"/>
      <c r="C269" s="177"/>
      <c r="D269" s="194"/>
      <c r="E269" s="197"/>
      <c r="F269" s="198"/>
      <c r="G269" s="181" t="s">
        <v>10025</v>
      </c>
      <c r="H269" s="178"/>
      <c r="I269" s="178"/>
      <c r="J269" s="181" t="s">
        <v>10026</v>
      </c>
      <c r="K269" s="206" t="s">
        <v>83</v>
      </c>
      <c r="L269" s="179"/>
      <c r="M269" s="178"/>
    </row>
    <row r="270" spans="1:13" s="7" customFormat="1" ht="32.1" customHeight="1" x14ac:dyDescent="0.15">
      <c r="A270" s="193"/>
      <c r="B270" s="194"/>
      <c r="C270" s="177"/>
      <c r="D270" s="194"/>
      <c r="E270" s="171" t="s">
        <v>8</v>
      </c>
      <c r="F270" s="191" t="s">
        <v>3487</v>
      </c>
      <c r="G270" s="206" t="s">
        <v>182</v>
      </c>
      <c r="H270" s="179"/>
      <c r="I270" s="179"/>
      <c r="J270" s="206" t="s">
        <v>10027</v>
      </c>
      <c r="K270" s="206" t="s">
        <v>85</v>
      </c>
      <c r="L270" s="179"/>
      <c r="M270" s="178"/>
    </row>
    <row r="271" spans="1:13" s="7" customFormat="1" ht="42.6" customHeight="1" x14ac:dyDescent="0.15">
      <c r="A271" s="193"/>
      <c r="B271" s="194"/>
      <c r="C271" s="177"/>
      <c r="D271" s="194"/>
      <c r="E271" s="180"/>
      <c r="F271" s="194"/>
      <c r="G271" s="206" t="s">
        <v>10028</v>
      </c>
      <c r="H271" s="179"/>
      <c r="I271" s="179"/>
      <c r="J271" s="206" t="s">
        <v>10028</v>
      </c>
      <c r="K271" s="664" t="s">
        <v>2840</v>
      </c>
      <c r="L271" s="179"/>
      <c r="M271" s="178"/>
    </row>
    <row r="272" spans="1:13" s="7" customFormat="1" ht="32.1" customHeight="1" x14ac:dyDescent="0.15">
      <c r="A272" s="193"/>
      <c r="B272" s="194"/>
      <c r="C272" s="177"/>
      <c r="D272" s="194"/>
      <c r="E272" s="180"/>
      <c r="F272" s="194"/>
      <c r="G272" s="206" t="s">
        <v>10029</v>
      </c>
      <c r="H272" s="179"/>
      <c r="I272" s="179"/>
      <c r="J272" s="206" t="s">
        <v>10029</v>
      </c>
      <c r="K272" s="179"/>
      <c r="L272" s="179"/>
      <c r="M272" s="178"/>
    </row>
    <row r="273" spans="1:13" s="7" customFormat="1" ht="32.1" customHeight="1" x14ac:dyDescent="0.15">
      <c r="A273" s="193"/>
      <c r="B273" s="194"/>
      <c r="C273" s="184"/>
      <c r="D273" s="198"/>
      <c r="E273" s="197"/>
      <c r="F273" s="198"/>
      <c r="G273" s="206" t="s">
        <v>9789</v>
      </c>
      <c r="H273" s="179"/>
      <c r="I273" s="189"/>
      <c r="J273" s="206" t="s">
        <v>9789</v>
      </c>
      <c r="K273" s="189"/>
      <c r="L273" s="189"/>
      <c r="M273" s="187"/>
    </row>
    <row r="274" spans="1:13" s="7" customFormat="1" ht="44.1" customHeight="1" x14ac:dyDescent="0.15">
      <c r="A274" s="193"/>
      <c r="B274" s="194"/>
      <c r="C274" s="202">
        <v>2</v>
      </c>
      <c r="D274" s="191" t="s">
        <v>467</v>
      </c>
      <c r="E274" s="171" t="s">
        <v>5</v>
      </c>
      <c r="F274" s="191" t="s">
        <v>3491</v>
      </c>
      <c r="G274" s="174" t="s">
        <v>3494</v>
      </c>
      <c r="H274" s="178"/>
      <c r="I274" s="174" t="s">
        <v>467</v>
      </c>
      <c r="J274" s="181" t="s">
        <v>6707</v>
      </c>
      <c r="K274" s="173" t="s">
        <v>85</v>
      </c>
      <c r="L274" s="173" t="s">
        <v>17</v>
      </c>
      <c r="M274" s="174" t="s">
        <v>16</v>
      </c>
    </row>
    <row r="275" spans="1:13" s="7" customFormat="1" ht="32.1" customHeight="1" x14ac:dyDescent="0.15">
      <c r="A275" s="193"/>
      <c r="B275" s="194"/>
      <c r="C275" s="177"/>
      <c r="D275" s="194"/>
      <c r="E275" s="197"/>
      <c r="F275" s="198"/>
      <c r="G275" s="187"/>
      <c r="H275" s="178"/>
      <c r="I275" s="178"/>
      <c r="J275" s="181" t="s">
        <v>10030</v>
      </c>
      <c r="K275" s="179"/>
      <c r="L275" s="179"/>
      <c r="M275" s="178"/>
    </row>
    <row r="276" spans="1:13" s="7" customFormat="1" ht="32.1" customHeight="1" x14ac:dyDescent="0.15">
      <c r="A276" s="193"/>
      <c r="B276" s="194"/>
      <c r="C276" s="177"/>
      <c r="D276" s="194"/>
      <c r="E276" s="185" t="s">
        <v>7</v>
      </c>
      <c r="F276" s="204" t="s">
        <v>3498</v>
      </c>
      <c r="G276" s="206" t="s">
        <v>186</v>
      </c>
      <c r="H276" s="179"/>
      <c r="I276" s="179"/>
      <c r="J276" s="206" t="s">
        <v>3499</v>
      </c>
      <c r="K276" s="179"/>
      <c r="L276" s="179"/>
      <c r="M276" s="178"/>
    </row>
    <row r="277" spans="1:13" s="7" customFormat="1" ht="44.1" customHeight="1" x14ac:dyDescent="0.15">
      <c r="A277" s="193"/>
      <c r="B277" s="194"/>
      <c r="C277" s="184"/>
      <c r="D277" s="198"/>
      <c r="E277" s="185" t="s">
        <v>8</v>
      </c>
      <c r="F277" s="204" t="s">
        <v>3500</v>
      </c>
      <c r="G277" s="206" t="s">
        <v>187</v>
      </c>
      <c r="H277" s="179"/>
      <c r="I277" s="189"/>
      <c r="J277" s="206" t="s">
        <v>3501</v>
      </c>
      <c r="K277" s="189"/>
      <c r="L277" s="189"/>
      <c r="M277" s="187"/>
    </row>
    <row r="278" spans="1:13" s="7" customFormat="1" ht="44.1" customHeight="1" x14ac:dyDescent="0.15">
      <c r="A278" s="193"/>
      <c r="B278" s="194"/>
      <c r="C278" s="242">
        <v>3</v>
      </c>
      <c r="D278" s="204" t="s">
        <v>4887</v>
      </c>
      <c r="E278" s="185" t="s">
        <v>5</v>
      </c>
      <c r="F278" s="186" t="s">
        <v>4888</v>
      </c>
      <c r="G278" s="206" t="s">
        <v>10031</v>
      </c>
      <c r="H278" s="179"/>
      <c r="I278" s="206" t="s">
        <v>4887</v>
      </c>
      <c r="J278" s="206" t="s">
        <v>10032</v>
      </c>
      <c r="K278" s="206" t="s">
        <v>85</v>
      </c>
      <c r="L278" s="206" t="s">
        <v>17</v>
      </c>
      <c r="M278" s="181" t="s">
        <v>16</v>
      </c>
    </row>
    <row r="279" spans="1:13" s="7" customFormat="1" ht="44.1" customHeight="1" x14ac:dyDescent="0.15">
      <c r="A279" s="193"/>
      <c r="B279" s="194"/>
      <c r="C279" s="202">
        <v>4</v>
      </c>
      <c r="D279" s="191" t="s">
        <v>470</v>
      </c>
      <c r="E279" s="171" t="s">
        <v>6</v>
      </c>
      <c r="F279" s="169" t="s">
        <v>4892</v>
      </c>
      <c r="G279" s="206" t="s">
        <v>4893</v>
      </c>
      <c r="H279" s="179"/>
      <c r="I279" s="173" t="s">
        <v>470</v>
      </c>
      <c r="J279" s="206" t="s">
        <v>10033</v>
      </c>
      <c r="K279" s="173" t="s">
        <v>85</v>
      </c>
      <c r="L279" s="173" t="s">
        <v>17</v>
      </c>
      <c r="M279" s="174" t="s">
        <v>16</v>
      </c>
    </row>
    <row r="280" spans="1:13" s="7" customFormat="1" ht="44.1" customHeight="1" x14ac:dyDescent="0.15">
      <c r="A280" s="193"/>
      <c r="B280" s="194"/>
      <c r="C280" s="184"/>
      <c r="D280" s="198"/>
      <c r="E280" s="197"/>
      <c r="F280" s="198"/>
      <c r="G280" s="206" t="s">
        <v>10034</v>
      </c>
      <c r="H280" s="179"/>
      <c r="I280" s="189"/>
      <c r="J280" s="206" t="s">
        <v>9516</v>
      </c>
      <c r="K280" s="189"/>
      <c r="L280" s="666"/>
      <c r="M280" s="187"/>
    </row>
    <row r="281" spans="1:13" s="7" customFormat="1" ht="44.1" customHeight="1" x14ac:dyDescent="0.15">
      <c r="A281" s="201"/>
      <c r="B281" s="198"/>
      <c r="C281" s="242">
        <v>5</v>
      </c>
      <c r="D281" s="204" t="s">
        <v>472</v>
      </c>
      <c r="E281" s="185" t="s">
        <v>6</v>
      </c>
      <c r="F281" s="204" t="s">
        <v>3506</v>
      </c>
      <c r="G281" s="206" t="s">
        <v>3507</v>
      </c>
      <c r="H281" s="189"/>
      <c r="I281" s="206" t="s">
        <v>472</v>
      </c>
      <c r="J281" s="206" t="s">
        <v>10035</v>
      </c>
      <c r="K281" s="212" t="s">
        <v>85</v>
      </c>
      <c r="L281" s="206" t="s">
        <v>17</v>
      </c>
      <c r="M281" s="181" t="s">
        <v>16</v>
      </c>
    </row>
    <row r="282" spans="1:13" s="7" customFormat="1" ht="44.1" customHeight="1" x14ac:dyDescent="0.15">
      <c r="A282" s="190">
        <v>72</v>
      </c>
      <c r="B282" s="191" t="s">
        <v>473</v>
      </c>
      <c r="C282" s="202">
        <v>1</v>
      </c>
      <c r="D282" s="191" t="s">
        <v>473</v>
      </c>
      <c r="E282" s="185" t="s">
        <v>5</v>
      </c>
      <c r="F282" s="204" t="s">
        <v>3509</v>
      </c>
      <c r="G282" s="206" t="s">
        <v>3510</v>
      </c>
      <c r="H282" s="173" t="s">
        <v>473</v>
      </c>
      <c r="I282" s="173" t="s">
        <v>473</v>
      </c>
      <c r="J282" s="206" t="s">
        <v>10036</v>
      </c>
      <c r="K282" s="173" t="s">
        <v>85</v>
      </c>
      <c r="L282" s="173" t="s">
        <v>17</v>
      </c>
      <c r="M282" s="174" t="s">
        <v>16</v>
      </c>
    </row>
    <row r="283" spans="1:13" s="7" customFormat="1" ht="32.1" customHeight="1" x14ac:dyDescent="0.15">
      <c r="A283" s="193"/>
      <c r="B283" s="194"/>
      <c r="C283" s="177"/>
      <c r="D283" s="194"/>
      <c r="E283" s="171" t="s">
        <v>6</v>
      </c>
      <c r="F283" s="191" t="s">
        <v>189</v>
      </c>
      <c r="G283" s="173" t="s">
        <v>3511</v>
      </c>
      <c r="H283" s="179"/>
      <c r="I283" s="179"/>
      <c r="J283" s="206" t="s">
        <v>10037</v>
      </c>
      <c r="K283" s="179"/>
      <c r="L283" s="179"/>
      <c r="M283" s="178"/>
    </row>
    <row r="284" spans="1:13" s="7" customFormat="1" ht="32.1" customHeight="1" x14ac:dyDescent="0.15">
      <c r="A284" s="193"/>
      <c r="B284" s="194"/>
      <c r="C284" s="177"/>
      <c r="D284" s="194"/>
      <c r="E284" s="180"/>
      <c r="F284" s="194"/>
      <c r="G284" s="179"/>
      <c r="H284" s="179"/>
      <c r="I284" s="179"/>
      <c r="J284" s="206" t="s">
        <v>9530</v>
      </c>
      <c r="K284" s="179"/>
      <c r="L284" s="179"/>
      <c r="M284" s="178"/>
    </row>
    <row r="285" spans="1:13" s="7" customFormat="1" ht="32.1" customHeight="1" x14ac:dyDescent="0.15">
      <c r="A285" s="193"/>
      <c r="B285" s="194"/>
      <c r="C285" s="177"/>
      <c r="D285" s="194"/>
      <c r="E285" s="180"/>
      <c r="F285" s="194"/>
      <c r="G285" s="189"/>
      <c r="H285" s="179"/>
      <c r="I285" s="179"/>
      <c r="J285" s="206" t="s">
        <v>10038</v>
      </c>
      <c r="K285" s="179"/>
      <c r="L285" s="179"/>
      <c r="M285" s="178"/>
    </row>
    <row r="286" spans="1:13" s="7" customFormat="1" ht="44.1" customHeight="1" x14ac:dyDescent="0.15">
      <c r="A286" s="193"/>
      <c r="B286" s="194"/>
      <c r="C286" s="177"/>
      <c r="D286" s="194"/>
      <c r="E286" s="180"/>
      <c r="F286" s="194"/>
      <c r="G286" s="173" t="s">
        <v>10039</v>
      </c>
      <c r="H286" s="179"/>
      <c r="I286" s="179"/>
      <c r="J286" s="206" t="s">
        <v>10040</v>
      </c>
      <c r="K286" s="179"/>
      <c r="L286" s="179"/>
      <c r="M286" s="178"/>
    </row>
    <row r="287" spans="1:13" s="7" customFormat="1" ht="44.1" customHeight="1" x14ac:dyDescent="0.15">
      <c r="A287" s="193"/>
      <c r="B287" s="194"/>
      <c r="C287" s="177"/>
      <c r="D287" s="194"/>
      <c r="E287" s="180"/>
      <c r="F287" s="194"/>
      <c r="G287" s="179"/>
      <c r="H287" s="179"/>
      <c r="I287" s="179"/>
      <c r="J287" s="206" t="s">
        <v>10041</v>
      </c>
      <c r="K287" s="179"/>
      <c r="L287" s="179"/>
      <c r="M287" s="178"/>
    </row>
    <row r="288" spans="1:13" s="7" customFormat="1" ht="44.1" customHeight="1" x14ac:dyDescent="0.15">
      <c r="A288" s="193"/>
      <c r="B288" s="194"/>
      <c r="C288" s="177"/>
      <c r="D288" s="194"/>
      <c r="E288" s="180"/>
      <c r="F288" s="194"/>
      <c r="G288" s="179"/>
      <c r="H288" s="179"/>
      <c r="I288" s="179"/>
      <c r="J288" s="206" t="s">
        <v>10042</v>
      </c>
      <c r="K288" s="179"/>
      <c r="L288" s="179"/>
      <c r="M288" s="178"/>
    </row>
    <row r="289" spans="1:13" s="7" customFormat="1" ht="44.1" customHeight="1" x14ac:dyDescent="0.15">
      <c r="A289" s="193"/>
      <c r="B289" s="194"/>
      <c r="C289" s="177"/>
      <c r="D289" s="194"/>
      <c r="E289" s="180"/>
      <c r="F289" s="194"/>
      <c r="G289" s="189"/>
      <c r="H289" s="179"/>
      <c r="I289" s="179"/>
      <c r="J289" s="206" t="s">
        <v>10043</v>
      </c>
      <c r="K289" s="189"/>
      <c r="L289" s="179"/>
      <c r="M289" s="178"/>
    </row>
    <row r="290" spans="1:13" s="7" customFormat="1" ht="32.1" customHeight="1" x14ac:dyDescent="0.15">
      <c r="A290" s="193"/>
      <c r="B290" s="194"/>
      <c r="C290" s="177"/>
      <c r="D290" s="194"/>
      <c r="E290" s="180"/>
      <c r="F290" s="194"/>
      <c r="G290" s="173" t="s">
        <v>3513</v>
      </c>
      <c r="H290" s="179"/>
      <c r="I290" s="179"/>
      <c r="J290" s="206" t="s">
        <v>10044</v>
      </c>
      <c r="K290" s="173" t="s">
        <v>83</v>
      </c>
      <c r="L290" s="179"/>
      <c r="M290" s="178"/>
    </row>
    <row r="291" spans="1:13" s="7" customFormat="1" ht="44.1" customHeight="1" x14ac:dyDescent="0.15">
      <c r="A291" s="193"/>
      <c r="B291" s="194"/>
      <c r="C291" s="177"/>
      <c r="D291" s="194"/>
      <c r="E291" s="180"/>
      <c r="F291" s="194"/>
      <c r="G291" s="179"/>
      <c r="H291" s="179"/>
      <c r="I291" s="179"/>
      <c r="J291" s="206" t="s">
        <v>10045</v>
      </c>
      <c r="K291" s="179"/>
      <c r="L291" s="179"/>
      <c r="M291" s="178"/>
    </row>
    <row r="292" spans="1:13" s="7" customFormat="1" ht="32.1" customHeight="1" x14ac:dyDescent="0.15">
      <c r="A292" s="193"/>
      <c r="B292" s="194"/>
      <c r="C292" s="177"/>
      <c r="D292" s="194"/>
      <c r="E292" s="180"/>
      <c r="F292" s="194"/>
      <c r="G292" s="189"/>
      <c r="H292" s="179"/>
      <c r="I292" s="179"/>
      <c r="J292" s="206" t="s">
        <v>10046</v>
      </c>
      <c r="K292" s="179"/>
      <c r="L292" s="179"/>
      <c r="M292" s="178"/>
    </row>
    <row r="293" spans="1:13" s="7" customFormat="1" ht="32.1" customHeight="1" x14ac:dyDescent="0.15">
      <c r="A293" s="193"/>
      <c r="B293" s="194"/>
      <c r="C293" s="177"/>
      <c r="D293" s="194"/>
      <c r="E293" s="197"/>
      <c r="F293" s="198"/>
      <c r="G293" s="206" t="s">
        <v>3517</v>
      </c>
      <c r="H293" s="179"/>
      <c r="I293" s="179"/>
      <c r="J293" s="206" t="s">
        <v>3518</v>
      </c>
      <c r="K293" s="189"/>
      <c r="L293" s="179"/>
      <c r="M293" s="178"/>
    </row>
    <row r="294" spans="1:13" s="7" customFormat="1" ht="32.1" customHeight="1" x14ac:dyDescent="0.15">
      <c r="A294" s="193"/>
      <c r="B294" s="194"/>
      <c r="C294" s="177"/>
      <c r="D294" s="194"/>
      <c r="E294" s="185" t="s">
        <v>7</v>
      </c>
      <c r="F294" s="204" t="s">
        <v>3519</v>
      </c>
      <c r="G294" s="206" t="s">
        <v>3521</v>
      </c>
      <c r="H294" s="179"/>
      <c r="I294" s="179"/>
      <c r="J294" s="206" t="s">
        <v>602</v>
      </c>
      <c r="K294" s="206" t="s">
        <v>80</v>
      </c>
      <c r="L294" s="179"/>
      <c r="M294" s="178"/>
    </row>
    <row r="295" spans="1:13" s="7" customFormat="1" ht="44.1" customHeight="1" x14ac:dyDescent="0.15">
      <c r="A295" s="193"/>
      <c r="B295" s="194"/>
      <c r="C295" s="177"/>
      <c r="D295" s="194"/>
      <c r="E295" s="185" t="s">
        <v>8</v>
      </c>
      <c r="F295" s="204" t="s">
        <v>3523</v>
      </c>
      <c r="G295" s="206" t="s">
        <v>3524</v>
      </c>
      <c r="H295" s="179"/>
      <c r="I295" s="179"/>
      <c r="J295" s="206" t="s">
        <v>10047</v>
      </c>
      <c r="K295" s="206" t="s">
        <v>32</v>
      </c>
      <c r="L295" s="179"/>
      <c r="M295" s="178"/>
    </row>
    <row r="296" spans="1:13" s="7" customFormat="1" ht="44.1" customHeight="1" x14ac:dyDescent="0.15">
      <c r="A296" s="193"/>
      <c r="B296" s="194"/>
      <c r="C296" s="177"/>
      <c r="D296" s="194"/>
      <c r="E296" s="185" t="s">
        <v>11</v>
      </c>
      <c r="F296" s="204" t="s">
        <v>9538</v>
      </c>
      <c r="G296" s="206" t="s">
        <v>9540</v>
      </c>
      <c r="H296" s="179"/>
      <c r="I296" s="179"/>
      <c r="J296" s="206" t="s">
        <v>10048</v>
      </c>
      <c r="K296" s="206" t="s">
        <v>85</v>
      </c>
      <c r="L296" s="179"/>
      <c r="M296" s="178"/>
    </row>
    <row r="297" spans="1:13" s="7" customFormat="1" ht="32.1" customHeight="1" x14ac:dyDescent="0.15">
      <c r="A297" s="193"/>
      <c r="B297" s="194"/>
      <c r="C297" s="177"/>
      <c r="D297" s="194"/>
      <c r="E297" s="185" t="s">
        <v>12</v>
      </c>
      <c r="F297" s="204" t="s">
        <v>3526</v>
      </c>
      <c r="G297" s="206" t="s">
        <v>191</v>
      </c>
      <c r="H297" s="179"/>
      <c r="I297" s="179"/>
      <c r="J297" s="206" t="s">
        <v>6899</v>
      </c>
      <c r="K297" s="206" t="s">
        <v>83</v>
      </c>
      <c r="L297" s="179"/>
      <c r="M297" s="178"/>
    </row>
    <row r="298" spans="1:13" s="7" customFormat="1" ht="44.1" customHeight="1" x14ac:dyDescent="0.15">
      <c r="A298" s="193"/>
      <c r="B298" s="194"/>
      <c r="C298" s="184"/>
      <c r="D298" s="198"/>
      <c r="E298" s="185" t="s">
        <v>14</v>
      </c>
      <c r="F298" s="204" t="s">
        <v>3530</v>
      </c>
      <c r="G298" s="206" t="s">
        <v>3531</v>
      </c>
      <c r="H298" s="179"/>
      <c r="I298" s="189"/>
      <c r="J298" s="206" t="s">
        <v>476</v>
      </c>
      <c r="K298" s="206" t="s">
        <v>32</v>
      </c>
      <c r="L298" s="189"/>
      <c r="M298" s="187"/>
    </row>
    <row r="299" spans="1:13" s="7" customFormat="1" ht="56.1" customHeight="1" x14ac:dyDescent="0.15">
      <c r="A299" s="193"/>
      <c r="B299" s="194"/>
      <c r="C299" s="202">
        <v>2</v>
      </c>
      <c r="D299" s="191" t="s">
        <v>3532</v>
      </c>
      <c r="E299" s="171" t="s">
        <v>5</v>
      </c>
      <c r="F299" s="191" t="s">
        <v>3533</v>
      </c>
      <c r="G299" s="173" t="s">
        <v>3534</v>
      </c>
      <c r="H299" s="179"/>
      <c r="I299" s="173" t="s">
        <v>7306</v>
      </c>
      <c r="J299" s="206" t="s">
        <v>9534</v>
      </c>
      <c r="K299" s="173" t="s">
        <v>85</v>
      </c>
      <c r="L299" s="173" t="s">
        <v>17</v>
      </c>
      <c r="M299" s="174" t="s">
        <v>16</v>
      </c>
    </row>
    <row r="300" spans="1:13" s="7" customFormat="1" ht="44.1" customHeight="1" x14ac:dyDescent="0.15">
      <c r="A300" s="193"/>
      <c r="B300" s="194"/>
      <c r="C300" s="177"/>
      <c r="D300" s="194"/>
      <c r="E300" s="180"/>
      <c r="F300" s="194"/>
      <c r="G300" s="179"/>
      <c r="H300" s="179"/>
      <c r="I300" s="179"/>
      <c r="J300" s="206" t="s">
        <v>9769</v>
      </c>
      <c r="K300" s="179"/>
      <c r="L300" s="179"/>
      <c r="M300" s="178"/>
    </row>
    <row r="301" spans="1:13" s="7" customFormat="1" ht="44.1" customHeight="1" x14ac:dyDescent="0.15">
      <c r="A301" s="193"/>
      <c r="B301" s="194"/>
      <c r="C301" s="177"/>
      <c r="D301" s="194"/>
      <c r="E301" s="197"/>
      <c r="F301" s="198"/>
      <c r="G301" s="189"/>
      <c r="H301" s="179"/>
      <c r="I301" s="179"/>
      <c r="J301" s="206" t="s">
        <v>10049</v>
      </c>
      <c r="K301" s="189"/>
      <c r="L301" s="179"/>
      <c r="M301" s="178"/>
    </row>
    <row r="302" spans="1:13" s="7" customFormat="1" ht="44.1" customHeight="1" x14ac:dyDescent="0.15">
      <c r="A302" s="193"/>
      <c r="B302" s="194"/>
      <c r="C302" s="177"/>
      <c r="D302" s="194"/>
      <c r="E302" s="185" t="s">
        <v>6</v>
      </c>
      <c r="F302" s="204" t="s">
        <v>3535</v>
      </c>
      <c r="G302" s="206" t="s">
        <v>3536</v>
      </c>
      <c r="H302" s="179"/>
      <c r="I302" s="179"/>
      <c r="J302" s="206" t="s">
        <v>5876</v>
      </c>
      <c r="K302" s="173" t="s">
        <v>83</v>
      </c>
      <c r="L302" s="179"/>
      <c r="M302" s="179"/>
    </row>
    <row r="303" spans="1:13" s="7" customFormat="1" ht="32.1" customHeight="1" x14ac:dyDescent="0.15">
      <c r="A303" s="193"/>
      <c r="B303" s="194"/>
      <c r="C303" s="177"/>
      <c r="D303" s="194"/>
      <c r="E303" s="185" t="s">
        <v>9</v>
      </c>
      <c r="F303" s="204" t="s">
        <v>3541</v>
      </c>
      <c r="G303" s="206" t="s">
        <v>3542</v>
      </c>
      <c r="H303" s="179"/>
      <c r="I303" s="179"/>
      <c r="J303" s="206" t="s">
        <v>3543</v>
      </c>
      <c r="K303" s="179"/>
      <c r="L303" s="179"/>
      <c r="M303" s="179"/>
    </row>
    <row r="304" spans="1:13" s="7" customFormat="1" ht="44.1" customHeight="1" x14ac:dyDescent="0.15">
      <c r="A304" s="193"/>
      <c r="B304" s="194"/>
      <c r="C304" s="177"/>
      <c r="D304" s="194"/>
      <c r="E304" s="185" t="s">
        <v>11</v>
      </c>
      <c r="F304" s="204" t="s">
        <v>3544</v>
      </c>
      <c r="G304" s="206" t="s">
        <v>3545</v>
      </c>
      <c r="H304" s="179"/>
      <c r="I304" s="179"/>
      <c r="J304" s="206" t="s">
        <v>10050</v>
      </c>
      <c r="K304" s="189"/>
      <c r="L304" s="179"/>
      <c r="M304" s="179"/>
    </row>
    <row r="305" spans="1:13" s="7" customFormat="1" ht="44.1" customHeight="1" x14ac:dyDescent="0.15">
      <c r="A305" s="193"/>
      <c r="B305" s="194"/>
      <c r="C305" s="177"/>
      <c r="D305" s="194"/>
      <c r="E305" s="185" t="s">
        <v>13</v>
      </c>
      <c r="F305" s="204" t="s">
        <v>3550</v>
      </c>
      <c r="G305" s="206" t="s">
        <v>3551</v>
      </c>
      <c r="H305" s="179"/>
      <c r="I305" s="179"/>
      <c r="J305" s="206" t="s">
        <v>9787</v>
      </c>
      <c r="K305" s="173" t="s">
        <v>85</v>
      </c>
      <c r="L305" s="179"/>
      <c r="M305" s="179"/>
    </row>
    <row r="306" spans="1:13" s="7" customFormat="1" ht="44.1" customHeight="1" x14ac:dyDescent="0.15">
      <c r="A306" s="193"/>
      <c r="B306" s="194"/>
      <c r="C306" s="184"/>
      <c r="D306" s="198"/>
      <c r="E306" s="185" t="s">
        <v>14</v>
      </c>
      <c r="F306" s="204" t="s">
        <v>9547</v>
      </c>
      <c r="G306" s="206" t="s">
        <v>3551</v>
      </c>
      <c r="H306" s="179"/>
      <c r="I306" s="189"/>
      <c r="J306" s="206" t="s">
        <v>10051</v>
      </c>
      <c r="K306" s="189"/>
      <c r="L306" s="189"/>
      <c r="M306" s="189"/>
    </row>
    <row r="307" spans="1:13" s="7" customFormat="1" ht="44.1" customHeight="1" x14ac:dyDescent="0.15">
      <c r="A307" s="193"/>
      <c r="B307" s="194"/>
      <c r="C307" s="202">
        <v>3</v>
      </c>
      <c r="D307" s="191" t="s">
        <v>478</v>
      </c>
      <c r="E307" s="185" t="s">
        <v>5</v>
      </c>
      <c r="F307" s="204" t="s">
        <v>3552</v>
      </c>
      <c r="G307" s="206" t="s">
        <v>3553</v>
      </c>
      <c r="H307" s="179"/>
      <c r="I307" s="173" t="s">
        <v>478</v>
      </c>
      <c r="J307" s="206" t="s">
        <v>10052</v>
      </c>
      <c r="K307" s="173" t="s">
        <v>85</v>
      </c>
      <c r="L307" s="173" t="s">
        <v>17</v>
      </c>
      <c r="M307" s="174" t="s">
        <v>16</v>
      </c>
    </row>
    <row r="308" spans="1:13" s="7" customFormat="1" ht="44.1" customHeight="1" x14ac:dyDescent="0.15">
      <c r="A308" s="193"/>
      <c r="B308" s="194"/>
      <c r="C308" s="177"/>
      <c r="D308" s="194"/>
      <c r="E308" s="171" t="s">
        <v>7</v>
      </c>
      <c r="F308" s="191" t="s">
        <v>3561</v>
      </c>
      <c r="G308" s="206" t="s">
        <v>3564</v>
      </c>
      <c r="H308" s="179"/>
      <c r="I308" s="179"/>
      <c r="J308" s="206" t="s">
        <v>10053</v>
      </c>
      <c r="K308" s="189"/>
      <c r="L308" s="179"/>
      <c r="M308" s="178"/>
    </row>
    <row r="309" spans="1:13" s="7" customFormat="1" ht="44.1" customHeight="1" x14ac:dyDescent="0.15">
      <c r="A309" s="193"/>
      <c r="B309" s="194"/>
      <c r="C309" s="177"/>
      <c r="D309" s="194"/>
      <c r="E309" s="197"/>
      <c r="F309" s="198"/>
      <c r="G309" s="206" t="s">
        <v>607</v>
      </c>
      <c r="H309" s="179"/>
      <c r="I309" s="179"/>
      <c r="J309" s="206" t="s">
        <v>607</v>
      </c>
      <c r="K309" s="206" t="s">
        <v>2840</v>
      </c>
      <c r="L309" s="179"/>
      <c r="M309" s="178"/>
    </row>
    <row r="310" spans="1:13" s="7" customFormat="1" ht="44.1" customHeight="1" x14ac:dyDescent="0.15">
      <c r="A310" s="193"/>
      <c r="B310" s="194"/>
      <c r="C310" s="184"/>
      <c r="D310" s="198"/>
      <c r="E310" s="185" t="s">
        <v>8</v>
      </c>
      <c r="F310" s="204" t="s">
        <v>3566</v>
      </c>
      <c r="G310" s="206" t="s">
        <v>195</v>
      </c>
      <c r="H310" s="179"/>
      <c r="I310" s="179"/>
      <c r="J310" s="206" t="s">
        <v>10054</v>
      </c>
      <c r="K310" s="206" t="s">
        <v>83</v>
      </c>
      <c r="L310" s="189"/>
      <c r="M310" s="187"/>
    </row>
    <row r="311" spans="1:13" s="7" customFormat="1" ht="44.1" customHeight="1" x14ac:dyDescent="0.15">
      <c r="A311" s="193"/>
      <c r="B311" s="194"/>
      <c r="C311" s="202">
        <v>4</v>
      </c>
      <c r="D311" s="191" t="s">
        <v>479</v>
      </c>
      <c r="E311" s="171" t="s">
        <v>6</v>
      </c>
      <c r="F311" s="191" t="s">
        <v>3570</v>
      </c>
      <c r="G311" s="206" t="s">
        <v>252</v>
      </c>
      <c r="H311" s="179"/>
      <c r="I311" s="191" t="s">
        <v>479</v>
      </c>
      <c r="J311" s="206" t="s">
        <v>608</v>
      </c>
      <c r="K311" s="173" t="s">
        <v>32</v>
      </c>
      <c r="L311" s="173" t="s">
        <v>17</v>
      </c>
      <c r="M311" s="174" t="s">
        <v>16</v>
      </c>
    </row>
    <row r="312" spans="1:13" s="7" customFormat="1" ht="44.1" customHeight="1" x14ac:dyDescent="0.15">
      <c r="A312" s="193"/>
      <c r="B312" s="194"/>
      <c r="C312" s="177"/>
      <c r="D312" s="194"/>
      <c r="E312" s="197"/>
      <c r="F312" s="198"/>
      <c r="G312" s="206" t="s">
        <v>3573</v>
      </c>
      <c r="H312" s="179"/>
      <c r="I312" s="179"/>
      <c r="J312" s="206" t="s">
        <v>5886</v>
      </c>
      <c r="K312" s="189"/>
      <c r="L312" s="179"/>
      <c r="M312" s="178"/>
    </row>
    <row r="313" spans="1:13" s="7" customFormat="1" ht="56.1" customHeight="1" x14ac:dyDescent="0.15">
      <c r="A313" s="193"/>
      <c r="B313" s="194"/>
      <c r="C313" s="177"/>
      <c r="D313" s="194"/>
      <c r="E313" s="171" t="s">
        <v>7</v>
      </c>
      <c r="F313" s="191" t="s">
        <v>3578</v>
      </c>
      <c r="G313" s="206" t="s">
        <v>609</v>
      </c>
      <c r="H313" s="179"/>
      <c r="I313" s="179"/>
      <c r="J313" s="206" t="s">
        <v>609</v>
      </c>
      <c r="K313" s="173" t="s">
        <v>3582</v>
      </c>
      <c r="L313" s="179"/>
      <c r="M313" s="178"/>
    </row>
    <row r="314" spans="1:13" s="7" customFormat="1" ht="44.1" customHeight="1" x14ac:dyDescent="0.15">
      <c r="A314" s="193"/>
      <c r="B314" s="194"/>
      <c r="C314" s="177"/>
      <c r="D314" s="194"/>
      <c r="E314" s="180"/>
      <c r="F314" s="194"/>
      <c r="G314" s="206" t="s">
        <v>3583</v>
      </c>
      <c r="H314" s="179"/>
      <c r="I314" s="179"/>
      <c r="J314" s="206" t="s">
        <v>3583</v>
      </c>
      <c r="K314" s="189"/>
      <c r="L314" s="179"/>
      <c r="M314" s="178"/>
    </row>
    <row r="315" spans="1:13" s="7" customFormat="1" ht="44.1" customHeight="1" x14ac:dyDescent="0.15">
      <c r="A315" s="193"/>
      <c r="B315" s="194"/>
      <c r="C315" s="177"/>
      <c r="D315" s="194"/>
      <c r="E315" s="197"/>
      <c r="F315" s="198"/>
      <c r="G315" s="206" t="s">
        <v>3589</v>
      </c>
      <c r="H315" s="179"/>
      <c r="I315" s="179"/>
      <c r="J315" s="206" t="s">
        <v>480</v>
      </c>
      <c r="K315" s="206" t="s">
        <v>2968</v>
      </c>
      <c r="L315" s="179"/>
      <c r="M315" s="178"/>
    </row>
    <row r="316" spans="1:13" s="7" customFormat="1" ht="44.1" customHeight="1" x14ac:dyDescent="0.15">
      <c r="A316" s="201"/>
      <c r="B316" s="198"/>
      <c r="C316" s="184"/>
      <c r="D316" s="198"/>
      <c r="E316" s="185" t="s">
        <v>9</v>
      </c>
      <c r="F316" s="204" t="s">
        <v>3593</v>
      </c>
      <c r="G316" s="206" t="s">
        <v>3594</v>
      </c>
      <c r="H316" s="189"/>
      <c r="I316" s="189"/>
      <c r="J316" s="206" t="s">
        <v>10055</v>
      </c>
      <c r="K316" s="206" t="s">
        <v>85</v>
      </c>
      <c r="L316" s="189"/>
      <c r="M316" s="187"/>
    </row>
    <row r="317" spans="1:13" s="7" customFormat="1" ht="44.1" customHeight="1" x14ac:dyDescent="0.15">
      <c r="A317" s="190">
        <v>73</v>
      </c>
      <c r="B317" s="191" t="s">
        <v>481</v>
      </c>
      <c r="C317" s="202">
        <v>1</v>
      </c>
      <c r="D317" s="191" t="s">
        <v>481</v>
      </c>
      <c r="E317" s="171" t="s">
        <v>5</v>
      </c>
      <c r="F317" s="191" t="s">
        <v>4955</v>
      </c>
      <c r="G317" s="173" t="s">
        <v>4960</v>
      </c>
      <c r="H317" s="173" t="s">
        <v>481</v>
      </c>
      <c r="I317" s="173" t="s">
        <v>481</v>
      </c>
      <c r="J317" s="206" t="s">
        <v>10056</v>
      </c>
      <c r="K317" s="214" t="s">
        <v>85</v>
      </c>
      <c r="L317" s="173" t="s">
        <v>17</v>
      </c>
      <c r="M317" s="174" t="s">
        <v>16</v>
      </c>
    </row>
    <row r="318" spans="1:13" s="7" customFormat="1" ht="44.1" customHeight="1" x14ac:dyDescent="0.15">
      <c r="A318" s="193"/>
      <c r="B318" s="194"/>
      <c r="C318" s="177"/>
      <c r="D318" s="194"/>
      <c r="E318" s="197"/>
      <c r="F318" s="198"/>
      <c r="G318" s="189"/>
      <c r="H318" s="179"/>
      <c r="I318" s="179"/>
      <c r="J318" s="206" t="s">
        <v>10057</v>
      </c>
      <c r="K318" s="211"/>
      <c r="L318" s="179"/>
      <c r="M318" s="178"/>
    </row>
    <row r="319" spans="1:13" s="7" customFormat="1" ht="44.1" customHeight="1" x14ac:dyDescent="0.15">
      <c r="A319" s="193"/>
      <c r="B319" s="194"/>
      <c r="C319" s="177"/>
      <c r="D319" s="194"/>
      <c r="E319" s="185" t="s">
        <v>8</v>
      </c>
      <c r="F319" s="204" t="s">
        <v>3598</v>
      </c>
      <c r="G319" s="206" t="s">
        <v>3599</v>
      </c>
      <c r="H319" s="179"/>
      <c r="I319" s="179"/>
      <c r="J319" s="206" t="s">
        <v>9630</v>
      </c>
      <c r="K319" s="214" t="s">
        <v>85</v>
      </c>
      <c r="L319" s="209"/>
      <c r="M319" s="178"/>
    </row>
    <row r="320" spans="1:13" s="7" customFormat="1" ht="32.1" customHeight="1" x14ac:dyDescent="0.15">
      <c r="A320" s="193"/>
      <c r="B320" s="194"/>
      <c r="C320" s="177"/>
      <c r="D320" s="194"/>
      <c r="E320" s="185" t="s">
        <v>9</v>
      </c>
      <c r="F320" s="204" t="s">
        <v>3603</v>
      </c>
      <c r="G320" s="206" t="s">
        <v>3604</v>
      </c>
      <c r="H320" s="179"/>
      <c r="I320" s="179"/>
      <c r="J320" s="206" t="s">
        <v>3604</v>
      </c>
      <c r="K320" s="211"/>
      <c r="L320" s="209"/>
      <c r="M320" s="178"/>
    </row>
    <row r="321" spans="1:13" s="7" customFormat="1" ht="56.1" customHeight="1" x14ac:dyDescent="0.15">
      <c r="A321" s="193"/>
      <c r="B321" s="194"/>
      <c r="C321" s="184"/>
      <c r="D321" s="198"/>
      <c r="E321" s="185" t="s">
        <v>11</v>
      </c>
      <c r="F321" s="204" t="s">
        <v>3605</v>
      </c>
      <c r="G321" s="206" t="s">
        <v>3607</v>
      </c>
      <c r="H321" s="179"/>
      <c r="I321" s="189"/>
      <c r="J321" s="206" t="s">
        <v>9798</v>
      </c>
      <c r="K321" s="212" t="s">
        <v>483</v>
      </c>
      <c r="L321" s="211"/>
      <c r="M321" s="187"/>
    </row>
    <row r="322" spans="1:13" s="7" customFormat="1" ht="44.1" customHeight="1" x14ac:dyDescent="0.15">
      <c r="A322" s="193"/>
      <c r="B322" s="194"/>
      <c r="C322" s="202">
        <v>2</v>
      </c>
      <c r="D322" s="191" t="s">
        <v>484</v>
      </c>
      <c r="E322" s="171" t="s">
        <v>9</v>
      </c>
      <c r="F322" s="191" t="s">
        <v>3621</v>
      </c>
      <c r="G322" s="181" t="s">
        <v>3623</v>
      </c>
      <c r="H322" s="178"/>
      <c r="I322" s="173" t="s">
        <v>484</v>
      </c>
      <c r="J322" s="181" t="s">
        <v>10058</v>
      </c>
      <c r="K322" s="212" t="s">
        <v>83</v>
      </c>
      <c r="L322" s="173" t="s">
        <v>17</v>
      </c>
      <c r="M322" s="174" t="s">
        <v>16</v>
      </c>
    </row>
    <row r="323" spans="1:13" s="7" customFormat="1" ht="56.1" customHeight="1" x14ac:dyDescent="0.15">
      <c r="A323" s="193"/>
      <c r="B323" s="194"/>
      <c r="C323" s="177"/>
      <c r="D323" s="194"/>
      <c r="E323" s="197"/>
      <c r="F323" s="198"/>
      <c r="G323" s="181" t="s">
        <v>3625</v>
      </c>
      <c r="H323" s="178"/>
      <c r="I323" s="178"/>
      <c r="J323" s="181" t="s">
        <v>10059</v>
      </c>
      <c r="K323" s="206" t="s">
        <v>32</v>
      </c>
      <c r="L323" s="179"/>
      <c r="M323" s="178"/>
    </row>
    <row r="324" spans="1:13" s="7" customFormat="1" ht="44.1" customHeight="1" x14ac:dyDescent="0.15">
      <c r="A324" s="193"/>
      <c r="B324" s="194"/>
      <c r="C324" s="184"/>
      <c r="D324" s="198"/>
      <c r="E324" s="185" t="s">
        <v>12</v>
      </c>
      <c r="F324" s="204" t="s">
        <v>3628</v>
      </c>
      <c r="G324" s="206" t="s">
        <v>3631</v>
      </c>
      <c r="H324" s="179"/>
      <c r="I324" s="189"/>
      <c r="J324" s="206" t="s">
        <v>10060</v>
      </c>
      <c r="K324" s="212" t="s">
        <v>80</v>
      </c>
      <c r="L324" s="211"/>
      <c r="M324" s="187"/>
    </row>
    <row r="325" spans="1:13" ht="44.1" customHeight="1" x14ac:dyDescent="0.15">
      <c r="A325" s="193"/>
      <c r="B325" s="194"/>
      <c r="C325" s="202">
        <v>3</v>
      </c>
      <c r="D325" s="191" t="s">
        <v>485</v>
      </c>
      <c r="E325" s="171" t="s">
        <v>5</v>
      </c>
      <c r="F325" s="191" t="s">
        <v>3612</v>
      </c>
      <c r="G325" s="206" t="s">
        <v>3633</v>
      </c>
      <c r="H325" s="179"/>
      <c r="I325" s="173" t="s">
        <v>485</v>
      </c>
      <c r="J325" s="206" t="s">
        <v>9561</v>
      </c>
      <c r="K325" s="212" t="s">
        <v>85</v>
      </c>
      <c r="L325" s="173" t="s">
        <v>17</v>
      </c>
      <c r="M325" s="174" t="s">
        <v>16</v>
      </c>
    </row>
    <row r="326" spans="1:13" s="7" customFormat="1" ht="56.1" customHeight="1" x14ac:dyDescent="0.15">
      <c r="A326" s="193"/>
      <c r="B326" s="194"/>
      <c r="C326" s="184"/>
      <c r="D326" s="198"/>
      <c r="E326" s="197"/>
      <c r="F326" s="198"/>
      <c r="G326" s="206" t="s">
        <v>3642</v>
      </c>
      <c r="H326" s="179"/>
      <c r="I326" s="189"/>
      <c r="J326" s="206" t="s">
        <v>615</v>
      </c>
      <c r="K326" s="212" t="s">
        <v>3643</v>
      </c>
      <c r="L326" s="211"/>
      <c r="M326" s="187"/>
    </row>
    <row r="327" spans="1:13" s="7" customFormat="1" ht="44.1" customHeight="1" x14ac:dyDescent="0.15">
      <c r="A327" s="193"/>
      <c r="B327" s="194"/>
      <c r="C327" s="202">
        <v>4</v>
      </c>
      <c r="D327" s="191" t="s">
        <v>486</v>
      </c>
      <c r="E327" s="171" t="s">
        <v>9</v>
      </c>
      <c r="F327" s="191" t="s">
        <v>10061</v>
      </c>
      <c r="G327" s="206" t="s">
        <v>10062</v>
      </c>
      <c r="H327" s="179"/>
      <c r="I327" s="173" t="s">
        <v>486</v>
      </c>
      <c r="J327" s="206" t="s">
        <v>9673</v>
      </c>
      <c r="K327" s="214" t="s">
        <v>32</v>
      </c>
      <c r="L327" s="173" t="s">
        <v>17</v>
      </c>
      <c r="M327" s="174" t="s">
        <v>16</v>
      </c>
    </row>
    <row r="328" spans="1:13" s="7" customFormat="1" ht="44.1" customHeight="1" x14ac:dyDescent="0.15">
      <c r="A328" s="201"/>
      <c r="B328" s="198"/>
      <c r="C328" s="184"/>
      <c r="D328" s="198"/>
      <c r="E328" s="180"/>
      <c r="F328" s="198"/>
      <c r="G328" s="206" t="s">
        <v>10063</v>
      </c>
      <c r="H328" s="189"/>
      <c r="I328" s="189"/>
      <c r="J328" s="206" t="s">
        <v>9675</v>
      </c>
      <c r="K328" s="211"/>
      <c r="L328" s="211"/>
      <c r="M328" s="187"/>
    </row>
    <row r="329" spans="1:13" s="7" customFormat="1" ht="56.1" customHeight="1" x14ac:dyDescent="0.15">
      <c r="A329" s="190">
        <v>75</v>
      </c>
      <c r="B329" s="191" t="s">
        <v>488</v>
      </c>
      <c r="C329" s="202">
        <v>2</v>
      </c>
      <c r="D329" s="169" t="s">
        <v>490</v>
      </c>
      <c r="E329" s="171"/>
      <c r="F329" s="169" t="s">
        <v>3647</v>
      </c>
      <c r="G329" s="206" t="s">
        <v>489</v>
      </c>
      <c r="H329" s="173" t="s">
        <v>488</v>
      </c>
      <c r="I329" s="173" t="s">
        <v>490</v>
      </c>
      <c r="J329" s="206" t="s">
        <v>10064</v>
      </c>
      <c r="K329" s="206" t="s">
        <v>3648</v>
      </c>
      <c r="L329" s="173" t="s">
        <v>17</v>
      </c>
      <c r="M329" s="173" t="s">
        <v>16</v>
      </c>
    </row>
    <row r="330" spans="1:13" ht="56.1" customHeight="1" x14ac:dyDescent="0.15">
      <c r="A330" s="201"/>
      <c r="B330" s="198"/>
      <c r="C330" s="184"/>
      <c r="D330" s="183"/>
      <c r="E330" s="197"/>
      <c r="F330" s="183"/>
      <c r="G330" s="206" t="s">
        <v>3649</v>
      </c>
      <c r="H330" s="189"/>
      <c r="I330" s="189"/>
      <c r="J330" s="206" t="s">
        <v>491</v>
      </c>
      <c r="K330" s="206" t="s">
        <v>492</v>
      </c>
      <c r="L330" s="189"/>
      <c r="M330" s="189"/>
    </row>
    <row r="331" spans="1:13" ht="13.5" x14ac:dyDescent="0.15">
      <c r="A331" s="252" t="s">
        <v>35</v>
      </c>
      <c r="B331" s="253"/>
      <c r="C331" s="254"/>
      <c r="D331" s="253"/>
      <c r="E331" s="254"/>
      <c r="F331" s="253"/>
      <c r="G331" s="253"/>
      <c r="H331" s="253"/>
      <c r="I331" s="253"/>
      <c r="J331" s="253"/>
      <c r="K331" s="253"/>
      <c r="L331" s="253"/>
      <c r="M331" s="255"/>
    </row>
    <row r="332" spans="1:13" ht="13.5" x14ac:dyDescent="0.15">
      <c r="A332" s="256" t="s">
        <v>36</v>
      </c>
      <c r="B332" s="257"/>
      <c r="C332" s="258"/>
      <c r="D332" s="257"/>
      <c r="E332" s="258"/>
      <c r="F332" s="257"/>
      <c r="G332" s="257"/>
      <c r="H332" s="257"/>
      <c r="I332" s="257"/>
      <c r="J332" s="257"/>
      <c r="K332" s="257"/>
      <c r="L332" s="257"/>
      <c r="M332" s="259"/>
    </row>
    <row r="333" spans="1:13" ht="13.5" x14ac:dyDescent="0.15">
      <c r="A333" s="256" t="s">
        <v>3650</v>
      </c>
      <c r="B333" s="257"/>
      <c r="C333" s="258"/>
      <c r="D333" s="257"/>
      <c r="E333" s="258"/>
      <c r="F333" s="257"/>
      <c r="G333" s="257"/>
      <c r="H333" s="257"/>
      <c r="I333" s="257"/>
      <c r="J333" s="257"/>
      <c r="K333" s="257"/>
      <c r="L333" s="257"/>
      <c r="M333" s="259"/>
    </row>
    <row r="334" spans="1:13" ht="13.5" x14ac:dyDescent="0.15">
      <c r="A334" s="256" t="s">
        <v>37</v>
      </c>
      <c r="B334" s="257"/>
      <c r="C334" s="258"/>
      <c r="D334" s="257"/>
      <c r="E334" s="258"/>
      <c r="F334" s="257"/>
      <c r="G334" s="257"/>
      <c r="H334" s="257"/>
      <c r="I334" s="257"/>
      <c r="J334" s="257"/>
      <c r="K334" s="257"/>
      <c r="L334" s="257"/>
      <c r="M334" s="259"/>
    </row>
    <row r="335" spans="1:13" ht="13.5" x14ac:dyDescent="0.15">
      <c r="A335" s="256" t="s">
        <v>38</v>
      </c>
      <c r="B335" s="257"/>
      <c r="C335" s="258"/>
      <c r="D335" s="257"/>
      <c r="E335" s="258"/>
      <c r="F335" s="257"/>
      <c r="G335" s="257"/>
      <c r="H335" s="257"/>
      <c r="I335" s="257"/>
      <c r="J335" s="257"/>
      <c r="K335" s="257"/>
      <c r="L335" s="257"/>
      <c r="M335" s="259"/>
    </row>
    <row r="336" spans="1:13" ht="13.5" x14ac:dyDescent="0.15">
      <c r="A336" s="256" t="s">
        <v>39</v>
      </c>
      <c r="B336" s="257"/>
      <c r="C336" s="258"/>
      <c r="D336" s="257"/>
      <c r="E336" s="258"/>
      <c r="F336" s="257"/>
      <c r="G336" s="257"/>
      <c r="H336" s="257"/>
      <c r="I336" s="257"/>
      <c r="J336" s="257"/>
      <c r="K336" s="257"/>
      <c r="L336" s="257"/>
      <c r="M336" s="259"/>
    </row>
    <row r="337" spans="1:13" ht="13.5" x14ac:dyDescent="0.15">
      <c r="A337" s="256" t="s">
        <v>271</v>
      </c>
      <c r="B337" s="257"/>
      <c r="C337" s="258"/>
      <c r="D337" s="257"/>
      <c r="E337" s="258"/>
      <c r="F337" s="257"/>
      <c r="G337" s="257"/>
      <c r="H337" s="257"/>
      <c r="I337" s="257"/>
      <c r="J337" s="257"/>
      <c r="K337" s="257"/>
      <c r="L337" s="257"/>
      <c r="M337" s="259"/>
    </row>
    <row r="338" spans="1:13" ht="13.5" x14ac:dyDescent="0.15">
      <c r="A338" s="256" t="s">
        <v>272</v>
      </c>
      <c r="B338" s="257"/>
      <c r="C338" s="258"/>
      <c r="D338" s="257"/>
      <c r="E338" s="258"/>
      <c r="F338" s="257"/>
      <c r="G338" s="257"/>
      <c r="H338" s="257"/>
      <c r="I338" s="257"/>
      <c r="J338" s="257"/>
      <c r="K338" s="257"/>
      <c r="L338" s="257"/>
      <c r="M338" s="259"/>
    </row>
    <row r="339" spans="1:13" ht="13.5" x14ac:dyDescent="0.15">
      <c r="A339" s="256" t="s">
        <v>40</v>
      </c>
      <c r="B339" s="257"/>
      <c r="C339" s="258"/>
      <c r="D339" s="257"/>
      <c r="E339" s="258"/>
      <c r="F339" s="257"/>
      <c r="G339" s="257"/>
      <c r="H339" s="257"/>
      <c r="I339" s="257"/>
      <c r="J339" s="257"/>
      <c r="K339" s="257"/>
      <c r="L339" s="257"/>
      <c r="M339" s="259"/>
    </row>
    <row r="340" spans="1:13" ht="13.5" x14ac:dyDescent="0.15">
      <c r="A340" s="256" t="s">
        <v>41</v>
      </c>
      <c r="B340" s="257"/>
      <c r="C340" s="258"/>
      <c r="D340" s="257"/>
      <c r="E340" s="258"/>
      <c r="F340" s="257"/>
      <c r="G340" s="257"/>
      <c r="H340" s="257"/>
      <c r="I340" s="257"/>
      <c r="J340" s="257"/>
      <c r="K340" s="257"/>
      <c r="L340" s="257"/>
      <c r="M340" s="259"/>
    </row>
    <row r="341" spans="1:13" ht="13.5" x14ac:dyDescent="0.15">
      <c r="A341" s="256" t="s">
        <v>42</v>
      </c>
      <c r="B341" s="257"/>
      <c r="C341" s="258"/>
      <c r="D341" s="257"/>
      <c r="E341" s="258"/>
      <c r="F341" s="257"/>
      <c r="G341" s="257"/>
      <c r="H341" s="257"/>
      <c r="I341" s="257"/>
      <c r="J341" s="257"/>
      <c r="K341" s="257"/>
      <c r="L341" s="257"/>
      <c r="M341" s="259"/>
    </row>
    <row r="342" spans="1:13" ht="13.5" x14ac:dyDescent="0.15">
      <c r="A342" s="256" t="s">
        <v>43</v>
      </c>
      <c r="B342" s="257"/>
      <c r="C342" s="258"/>
      <c r="D342" s="257"/>
      <c r="E342" s="258"/>
      <c r="F342" s="257"/>
      <c r="G342" s="257"/>
      <c r="H342" s="257"/>
      <c r="I342" s="257"/>
      <c r="J342" s="257"/>
      <c r="K342" s="257"/>
      <c r="L342" s="257"/>
      <c r="M342" s="259"/>
    </row>
    <row r="343" spans="1:13" ht="13.5" x14ac:dyDescent="0.15">
      <c r="A343" s="256" t="s">
        <v>44</v>
      </c>
      <c r="B343" s="257"/>
      <c r="C343" s="258"/>
      <c r="D343" s="257"/>
      <c r="E343" s="258"/>
      <c r="F343" s="257"/>
      <c r="G343" s="257"/>
      <c r="H343" s="257"/>
      <c r="I343" s="257"/>
      <c r="J343" s="257"/>
      <c r="K343" s="257"/>
      <c r="L343" s="257"/>
      <c r="M343" s="259"/>
    </row>
    <row r="344" spans="1:13" ht="13.5" x14ac:dyDescent="0.15">
      <c r="A344" s="256" t="s">
        <v>45</v>
      </c>
      <c r="B344" s="257"/>
      <c r="C344" s="258"/>
      <c r="D344" s="257"/>
      <c r="E344" s="258"/>
      <c r="F344" s="257"/>
      <c r="G344" s="257"/>
      <c r="H344" s="257"/>
      <c r="I344" s="257"/>
      <c r="J344" s="257"/>
      <c r="K344" s="257"/>
      <c r="L344" s="257"/>
      <c r="M344" s="259"/>
    </row>
    <row r="345" spans="1:13" ht="13.5" x14ac:dyDescent="0.15">
      <c r="A345" s="256" t="s">
        <v>46</v>
      </c>
      <c r="B345" s="257"/>
      <c r="C345" s="258"/>
      <c r="D345" s="257"/>
      <c r="E345" s="258"/>
      <c r="F345" s="257"/>
      <c r="G345" s="257"/>
      <c r="H345" s="257"/>
      <c r="I345" s="257"/>
      <c r="J345" s="257"/>
      <c r="K345" s="257"/>
      <c r="L345" s="257"/>
      <c r="M345" s="259"/>
    </row>
    <row r="346" spans="1:13" ht="13.5" x14ac:dyDescent="0.15">
      <c r="A346" s="256" t="s">
        <v>47</v>
      </c>
      <c r="B346" s="257"/>
      <c r="C346" s="258"/>
      <c r="D346" s="257"/>
      <c r="E346" s="258"/>
      <c r="F346" s="257"/>
      <c r="G346" s="257"/>
      <c r="H346" s="257"/>
      <c r="I346" s="257"/>
      <c r="J346" s="257"/>
      <c r="K346" s="257"/>
      <c r="L346" s="257"/>
      <c r="M346" s="259"/>
    </row>
    <row r="347" spans="1:13" ht="13.5" x14ac:dyDescent="0.15">
      <c r="A347" s="256" t="s">
        <v>48</v>
      </c>
      <c r="B347" s="257"/>
      <c r="C347" s="258"/>
      <c r="D347" s="257"/>
      <c r="E347" s="258"/>
      <c r="F347" s="257"/>
      <c r="G347" s="257"/>
      <c r="H347" s="257"/>
      <c r="I347" s="257"/>
      <c r="J347" s="257"/>
      <c r="K347" s="257"/>
      <c r="L347" s="257"/>
      <c r="M347" s="259"/>
    </row>
    <row r="348" spans="1:13" ht="13.5" x14ac:dyDescent="0.15">
      <c r="A348" s="256" t="s">
        <v>49</v>
      </c>
      <c r="B348" s="257"/>
      <c r="C348" s="258"/>
      <c r="D348" s="257"/>
      <c r="E348" s="258"/>
      <c r="F348" s="257"/>
      <c r="G348" s="257"/>
      <c r="H348" s="257"/>
      <c r="I348" s="257"/>
      <c r="J348" s="257"/>
      <c r="K348" s="257"/>
      <c r="L348" s="257"/>
      <c r="M348" s="259"/>
    </row>
    <row r="349" spans="1:13" ht="13.5" x14ac:dyDescent="0.15">
      <c r="A349" s="256" t="s">
        <v>50</v>
      </c>
      <c r="B349" s="257"/>
      <c r="C349" s="258"/>
      <c r="D349" s="257"/>
      <c r="E349" s="258"/>
      <c r="F349" s="257"/>
      <c r="G349" s="257"/>
      <c r="H349" s="257"/>
      <c r="I349" s="257"/>
      <c r="J349" s="257"/>
      <c r="K349" s="257"/>
      <c r="L349" s="257"/>
      <c r="M349" s="259"/>
    </row>
    <row r="350" spans="1:13" ht="13.5" x14ac:dyDescent="0.15">
      <c r="A350" s="256" t="s">
        <v>51</v>
      </c>
      <c r="B350" s="257"/>
      <c r="C350" s="258"/>
      <c r="D350" s="257"/>
      <c r="E350" s="258"/>
      <c r="F350" s="257"/>
      <c r="G350" s="257"/>
      <c r="H350" s="257"/>
      <c r="I350" s="257"/>
      <c r="J350" s="257"/>
      <c r="K350" s="257"/>
      <c r="L350" s="257"/>
      <c r="M350" s="259"/>
    </row>
    <row r="351" spans="1:13" ht="13.5" x14ac:dyDescent="0.15">
      <c r="A351" s="256" t="s">
        <v>52</v>
      </c>
      <c r="B351" s="257"/>
      <c r="C351" s="258"/>
      <c r="D351" s="257"/>
      <c r="E351" s="258"/>
      <c r="F351" s="257"/>
      <c r="G351" s="257"/>
      <c r="H351" s="257"/>
      <c r="I351" s="257"/>
      <c r="J351" s="257"/>
      <c r="K351" s="257"/>
      <c r="L351" s="257"/>
      <c r="M351" s="259"/>
    </row>
    <row r="352" spans="1:13" ht="13.5" x14ac:dyDescent="0.15">
      <c r="A352" s="256" t="s">
        <v>53</v>
      </c>
      <c r="B352" s="257"/>
      <c r="C352" s="258"/>
      <c r="D352" s="257"/>
      <c r="E352" s="258"/>
      <c r="F352" s="257"/>
      <c r="G352" s="257"/>
      <c r="H352" s="257"/>
      <c r="I352" s="257"/>
      <c r="J352" s="257"/>
      <c r="K352" s="257"/>
      <c r="L352" s="257"/>
      <c r="M352" s="259"/>
    </row>
    <row r="353" spans="1:13" ht="13.5" x14ac:dyDescent="0.15">
      <c r="A353" s="256" t="s">
        <v>54</v>
      </c>
      <c r="B353" s="257"/>
      <c r="C353" s="258"/>
      <c r="D353" s="257"/>
      <c r="E353" s="258"/>
      <c r="F353" s="257"/>
      <c r="G353" s="257"/>
      <c r="H353" s="257"/>
      <c r="I353" s="257"/>
      <c r="J353" s="257"/>
      <c r="K353" s="257"/>
      <c r="L353" s="257"/>
      <c r="M353" s="259"/>
    </row>
    <row r="354" spans="1:13" ht="13.5" x14ac:dyDescent="0.15">
      <c r="A354" s="256" t="s">
        <v>55</v>
      </c>
      <c r="B354" s="257"/>
      <c r="C354" s="258"/>
      <c r="D354" s="257"/>
      <c r="E354" s="258"/>
      <c r="F354" s="257"/>
      <c r="G354" s="257"/>
      <c r="H354" s="257"/>
      <c r="I354" s="257"/>
      <c r="J354" s="257"/>
      <c r="K354" s="257"/>
      <c r="L354" s="257"/>
      <c r="M354" s="259"/>
    </row>
    <row r="355" spans="1:13" ht="13.5" x14ac:dyDescent="0.15">
      <c r="A355" s="256" t="s">
        <v>56</v>
      </c>
      <c r="B355" s="257"/>
      <c r="C355" s="258"/>
      <c r="D355" s="257"/>
      <c r="E355" s="258"/>
      <c r="F355" s="257"/>
      <c r="G355" s="257"/>
      <c r="H355" s="257"/>
      <c r="I355" s="257"/>
      <c r="J355" s="257"/>
      <c r="K355" s="257"/>
      <c r="L355" s="257"/>
      <c r="M355" s="259"/>
    </row>
    <row r="356" spans="1:13" ht="13.5" x14ac:dyDescent="0.15">
      <c r="A356" s="256" t="s">
        <v>57</v>
      </c>
      <c r="B356" s="257"/>
      <c r="C356" s="258"/>
      <c r="D356" s="257"/>
      <c r="E356" s="258"/>
      <c r="F356" s="257"/>
      <c r="G356" s="257"/>
      <c r="H356" s="257"/>
      <c r="I356" s="257"/>
      <c r="J356" s="257"/>
      <c r="K356" s="257"/>
      <c r="L356" s="257"/>
      <c r="M356" s="259"/>
    </row>
    <row r="357" spans="1:13" ht="13.5" x14ac:dyDescent="0.15">
      <c r="A357" s="256" t="s">
        <v>58</v>
      </c>
      <c r="B357" s="257"/>
      <c r="C357" s="258"/>
      <c r="D357" s="257"/>
      <c r="E357" s="258"/>
      <c r="F357" s="257"/>
      <c r="G357" s="257"/>
      <c r="H357" s="257"/>
      <c r="I357" s="257"/>
      <c r="J357" s="257"/>
      <c r="K357" s="257"/>
      <c r="L357" s="257"/>
      <c r="M357" s="259"/>
    </row>
    <row r="358" spans="1:13" ht="13.5" x14ac:dyDescent="0.15">
      <c r="A358" s="256" t="s">
        <v>256</v>
      </c>
      <c r="B358" s="257"/>
      <c r="C358" s="258"/>
      <c r="D358" s="257"/>
      <c r="E358" s="258"/>
      <c r="F358" s="257"/>
      <c r="G358" s="257"/>
      <c r="H358" s="257"/>
      <c r="I358" s="257"/>
      <c r="J358" s="257"/>
      <c r="K358" s="257"/>
      <c r="L358" s="257"/>
      <c r="M358" s="259"/>
    </row>
    <row r="359" spans="1:13" ht="13.5" x14ac:dyDescent="0.15">
      <c r="A359" s="256" t="s">
        <v>59</v>
      </c>
      <c r="B359" s="257"/>
      <c r="C359" s="258"/>
      <c r="D359" s="257"/>
      <c r="E359" s="258"/>
      <c r="F359" s="257"/>
      <c r="G359" s="257"/>
      <c r="H359" s="257"/>
      <c r="I359" s="257"/>
      <c r="J359" s="257"/>
      <c r="K359" s="257"/>
      <c r="L359" s="257"/>
      <c r="M359" s="259"/>
    </row>
    <row r="360" spans="1:13" ht="13.5" x14ac:dyDescent="0.15">
      <c r="A360" s="256" t="s">
        <v>60</v>
      </c>
      <c r="B360" s="257"/>
      <c r="C360" s="258"/>
      <c r="D360" s="257"/>
      <c r="E360" s="258"/>
      <c r="F360" s="257"/>
      <c r="G360" s="257"/>
      <c r="H360" s="257"/>
      <c r="I360" s="257"/>
      <c r="J360" s="257"/>
      <c r="K360" s="257"/>
      <c r="L360" s="257"/>
      <c r="M360" s="259"/>
    </row>
    <row r="361" spans="1:13" ht="13.5" x14ac:dyDescent="0.15">
      <c r="A361" s="256" t="s">
        <v>61</v>
      </c>
      <c r="B361" s="257"/>
      <c r="C361" s="258"/>
      <c r="D361" s="257"/>
      <c r="E361" s="258"/>
      <c r="F361" s="257"/>
      <c r="G361" s="257"/>
      <c r="H361" s="257"/>
      <c r="I361" s="257"/>
      <c r="J361" s="257"/>
      <c r="K361" s="257"/>
      <c r="L361" s="257"/>
      <c r="M361" s="259"/>
    </row>
    <row r="362" spans="1:13" ht="13.5" x14ac:dyDescent="0.15">
      <c r="A362" s="256" t="s">
        <v>62</v>
      </c>
      <c r="B362" s="257"/>
      <c r="C362" s="258"/>
      <c r="D362" s="257"/>
      <c r="E362" s="258"/>
      <c r="F362" s="257"/>
      <c r="G362" s="257"/>
      <c r="H362" s="257"/>
      <c r="I362" s="257"/>
      <c r="J362" s="257"/>
      <c r="K362" s="257"/>
      <c r="L362" s="257"/>
      <c r="M362" s="259"/>
    </row>
    <row r="363" spans="1:13" ht="13.5" x14ac:dyDescent="0.15">
      <c r="A363" s="256" t="s">
        <v>63</v>
      </c>
      <c r="B363" s="257"/>
      <c r="C363" s="258"/>
      <c r="D363" s="257"/>
      <c r="E363" s="258"/>
      <c r="F363" s="257"/>
      <c r="G363" s="257"/>
      <c r="H363" s="257"/>
      <c r="I363" s="257"/>
      <c r="J363" s="257"/>
      <c r="K363" s="257"/>
      <c r="L363" s="257"/>
      <c r="M363" s="259"/>
    </row>
    <row r="364" spans="1:13" ht="13.5" x14ac:dyDescent="0.15">
      <c r="A364" s="256" t="s">
        <v>64</v>
      </c>
      <c r="B364" s="257"/>
      <c r="C364" s="258"/>
      <c r="D364" s="257"/>
      <c r="E364" s="258"/>
      <c r="F364" s="257"/>
      <c r="G364" s="257"/>
      <c r="H364" s="257"/>
      <c r="I364" s="257"/>
      <c r="J364" s="257"/>
      <c r="K364" s="257"/>
      <c r="L364" s="257"/>
      <c r="M364" s="259"/>
    </row>
    <row r="365" spans="1:13" ht="13.5" x14ac:dyDescent="0.15">
      <c r="A365" s="256" t="s">
        <v>65</v>
      </c>
      <c r="B365" s="257"/>
      <c r="C365" s="258"/>
      <c r="D365" s="257"/>
      <c r="E365" s="258"/>
      <c r="F365" s="257"/>
      <c r="G365" s="257"/>
      <c r="H365" s="257"/>
      <c r="I365" s="257"/>
      <c r="J365" s="257"/>
      <c r="K365" s="257"/>
      <c r="L365" s="257"/>
      <c r="M365" s="259"/>
    </row>
    <row r="366" spans="1:13" ht="13.5" x14ac:dyDescent="0.15">
      <c r="A366" s="256" t="s">
        <v>66</v>
      </c>
      <c r="B366" s="257"/>
      <c r="C366" s="258"/>
      <c r="D366" s="257"/>
      <c r="E366" s="258"/>
      <c r="F366" s="257"/>
      <c r="G366" s="257"/>
      <c r="H366" s="257"/>
      <c r="I366" s="257"/>
      <c r="J366" s="257"/>
      <c r="K366" s="257"/>
      <c r="L366" s="257"/>
      <c r="M366" s="259"/>
    </row>
    <row r="367" spans="1:13" ht="13.5" x14ac:dyDescent="0.15">
      <c r="A367" s="256" t="s">
        <v>67</v>
      </c>
      <c r="B367" s="257"/>
      <c r="C367" s="258"/>
      <c r="D367" s="257"/>
      <c r="E367" s="258"/>
      <c r="F367" s="257"/>
      <c r="G367" s="257"/>
      <c r="H367" s="257"/>
      <c r="I367" s="257"/>
      <c r="J367" s="257"/>
      <c r="K367" s="257"/>
      <c r="L367" s="257"/>
      <c r="M367" s="259"/>
    </row>
    <row r="368" spans="1:13" ht="13.5" x14ac:dyDescent="0.15">
      <c r="A368" s="256" t="s">
        <v>68</v>
      </c>
      <c r="B368" s="257"/>
      <c r="C368" s="258"/>
      <c r="D368" s="257"/>
      <c r="E368" s="258"/>
      <c r="F368" s="257"/>
      <c r="G368" s="257"/>
      <c r="H368" s="257"/>
      <c r="I368" s="257"/>
      <c r="J368" s="257"/>
      <c r="K368" s="257"/>
      <c r="L368" s="257"/>
      <c r="M368" s="259"/>
    </row>
    <row r="369" spans="1:13" ht="13.5" x14ac:dyDescent="0.15">
      <c r="A369" s="256" t="s">
        <v>69</v>
      </c>
      <c r="B369" s="257"/>
      <c r="C369" s="258"/>
      <c r="D369" s="257"/>
      <c r="E369" s="258"/>
      <c r="F369" s="257"/>
      <c r="G369" s="257"/>
      <c r="H369" s="257"/>
      <c r="I369" s="257"/>
      <c r="J369" s="257"/>
      <c r="K369" s="257"/>
      <c r="L369" s="257"/>
      <c r="M369" s="259"/>
    </row>
    <row r="370" spans="1:13" ht="13.5" x14ac:dyDescent="0.15">
      <c r="A370" s="260"/>
      <c r="B370" s="261"/>
      <c r="C370" s="262"/>
      <c r="D370" s="261"/>
      <c r="E370" s="262"/>
      <c r="F370" s="261"/>
      <c r="G370" s="261"/>
      <c r="H370" s="261"/>
      <c r="I370" s="261"/>
      <c r="J370" s="261"/>
      <c r="K370" s="261"/>
      <c r="L370" s="261"/>
      <c r="M370" s="263"/>
    </row>
    <row r="371" spans="1:13" x14ac:dyDescent="0.15">
      <c r="A371" s="294"/>
      <c r="B371" s="295"/>
      <c r="C371" s="294"/>
      <c r="D371" s="295"/>
      <c r="E371" s="294"/>
      <c r="F371" s="295"/>
      <c r="G371" s="294"/>
      <c r="H371" s="294"/>
      <c r="I371" s="294"/>
      <c r="J371" s="294"/>
      <c r="K371" s="294"/>
      <c r="L371" s="294"/>
      <c r="M371" s="295"/>
    </row>
    <row r="372" spans="1:13" x14ac:dyDescent="0.15">
      <c r="A372" s="264"/>
      <c r="B372" s="265"/>
      <c r="C372" s="264"/>
      <c r="D372" s="265"/>
      <c r="E372" s="264"/>
      <c r="F372" s="265"/>
      <c r="G372" s="264"/>
      <c r="H372" s="264"/>
      <c r="I372" s="264"/>
      <c r="J372" s="264"/>
      <c r="K372" s="264"/>
      <c r="L372" s="264"/>
      <c r="M372" s="265"/>
    </row>
    <row r="373" spans="1:13" x14ac:dyDescent="0.15">
      <c r="A373" s="264"/>
      <c r="B373" s="265"/>
      <c r="C373" s="264"/>
      <c r="D373" s="265"/>
      <c r="E373" s="264"/>
      <c r="F373" s="265"/>
      <c r="G373" s="264"/>
      <c r="H373" s="264"/>
      <c r="I373" s="264"/>
      <c r="J373" s="264"/>
      <c r="K373" s="264"/>
      <c r="L373" s="264"/>
      <c r="M373" s="265"/>
    </row>
    <row r="374" spans="1:13" x14ac:dyDescent="0.15">
      <c r="A374" s="264"/>
      <c r="B374" s="265"/>
      <c r="C374" s="264"/>
      <c r="D374" s="265"/>
      <c r="E374" s="264"/>
      <c r="F374" s="265"/>
      <c r="G374" s="264"/>
      <c r="H374" s="264"/>
      <c r="I374" s="264"/>
      <c r="J374" s="264"/>
      <c r="K374" s="264"/>
      <c r="L374" s="264"/>
      <c r="M374" s="265"/>
    </row>
    <row r="375" spans="1:13" x14ac:dyDescent="0.15">
      <c r="A375" s="264"/>
      <c r="B375" s="265"/>
      <c r="C375" s="264"/>
      <c r="D375" s="265"/>
      <c r="E375" s="264"/>
      <c r="F375" s="265"/>
      <c r="G375" s="264"/>
      <c r="H375" s="264"/>
      <c r="I375" s="264"/>
      <c r="J375" s="264"/>
      <c r="K375" s="264"/>
      <c r="L375" s="264"/>
      <c r="M375" s="265"/>
    </row>
    <row r="376" spans="1:13" s="11" customFormat="1" x14ac:dyDescent="0.15">
      <c r="A376" s="264"/>
      <c r="B376" s="265"/>
      <c r="C376" s="264"/>
      <c r="D376" s="265"/>
      <c r="E376" s="264"/>
      <c r="F376" s="265"/>
      <c r="G376" s="264"/>
      <c r="H376" s="264"/>
      <c r="I376" s="264"/>
      <c r="J376" s="264"/>
      <c r="K376" s="264"/>
      <c r="L376" s="264"/>
      <c r="M376" s="265"/>
    </row>
    <row r="377" spans="1:13" s="11" customFormat="1" x14ac:dyDescent="0.15">
      <c r="A377" s="264"/>
      <c r="B377" s="265"/>
      <c r="C377" s="264"/>
      <c r="D377" s="265"/>
      <c r="E377" s="264"/>
      <c r="F377" s="265"/>
      <c r="G377" s="264"/>
      <c r="H377" s="264"/>
      <c r="I377" s="264"/>
      <c r="J377" s="264"/>
      <c r="K377" s="264"/>
      <c r="L377" s="264"/>
      <c r="M377" s="265"/>
    </row>
    <row r="378" spans="1:13" s="11" customFormat="1" x14ac:dyDescent="0.15">
      <c r="A378" s="264"/>
      <c r="B378" s="265"/>
      <c r="C378" s="264"/>
      <c r="D378" s="265"/>
      <c r="E378" s="264"/>
      <c r="F378" s="265"/>
      <c r="G378" s="264"/>
      <c r="H378" s="264"/>
      <c r="I378" s="264"/>
      <c r="J378" s="264"/>
      <c r="K378" s="264"/>
      <c r="L378" s="264"/>
      <c r="M378" s="265"/>
    </row>
    <row r="379" spans="1:13" s="11" customFormat="1" x14ac:dyDescent="0.15">
      <c r="A379" s="264"/>
      <c r="B379" s="265"/>
      <c r="C379" s="264"/>
      <c r="D379" s="265"/>
      <c r="E379" s="264"/>
      <c r="F379" s="265"/>
      <c r="G379" s="264"/>
      <c r="H379" s="264"/>
      <c r="I379" s="264"/>
      <c r="J379" s="264"/>
      <c r="K379" s="264"/>
      <c r="L379" s="264"/>
      <c r="M379" s="265"/>
    </row>
    <row r="380" spans="1:13" s="11" customFormat="1" x14ac:dyDescent="0.15">
      <c r="A380" s="264"/>
      <c r="B380" s="265"/>
      <c r="C380" s="264"/>
      <c r="D380" s="265"/>
      <c r="E380" s="264"/>
      <c r="F380" s="265"/>
      <c r="G380" s="264"/>
      <c r="H380" s="264"/>
      <c r="I380" s="264"/>
      <c r="J380" s="264"/>
      <c r="K380" s="264"/>
      <c r="L380" s="264"/>
      <c r="M380" s="265"/>
    </row>
    <row r="381" spans="1:13" s="11" customFormat="1" x14ac:dyDescent="0.15">
      <c r="A381" s="264"/>
      <c r="B381" s="265"/>
      <c r="C381" s="264"/>
      <c r="D381" s="265"/>
      <c r="E381" s="264"/>
      <c r="F381" s="265"/>
      <c r="G381" s="264"/>
      <c r="H381" s="264"/>
      <c r="I381" s="264"/>
      <c r="J381" s="264"/>
      <c r="K381" s="264"/>
      <c r="L381" s="264"/>
      <c r="M381" s="265"/>
    </row>
    <row r="382" spans="1:13" s="11" customFormat="1" x14ac:dyDescent="0.15">
      <c r="A382" s="264"/>
      <c r="B382" s="265"/>
      <c r="C382" s="264"/>
      <c r="D382" s="265"/>
      <c r="E382" s="264"/>
      <c r="F382" s="265"/>
      <c r="G382" s="264"/>
      <c r="H382" s="264"/>
      <c r="I382" s="264"/>
      <c r="J382" s="264"/>
      <c r="K382" s="264"/>
      <c r="L382" s="264"/>
      <c r="M382" s="265"/>
    </row>
    <row r="383" spans="1:13" s="11" customFormat="1" x14ac:dyDescent="0.15">
      <c r="A383" s="264"/>
      <c r="B383" s="265"/>
      <c r="C383" s="264"/>
      <c r="D383" s="265"/>
      <c r="E383" s="264"/>
      <c r="F383" s="265"/>
      <c r="G383" s="264"/>
      <c r="H383" s="264"/>
      <c r="I383" s="264"/>
      <c r="J383" s="264"/>
      <c r="K383" s="264"/>
      <c r="L383" s="264"/>
      <c r="M383" s="265"/>
    </row>
    <row r="384" spans="1:13" s="11" customFormat="1" x14ac:dyDescent="0.15">
      <c r="A384" s="264"/>
      <c r="B384" s="265"/>
      <c r="C384" s="264"/>
      <c r="D384" s="265"/>
      <c r="E384" s="264"/>
      <c r="F384" s="265"/>
      <c r="G384" s="264"/>
      <c r="H384" s="264"/>
      <c r="I384" s="264"/>
      <c r="J384" s="264"/>
      <c r="K384" s="264"/>
      <c r="L384" s="264"/>
      <c r="M384" s="265"/>
    </row>
    <row r="385" spans="1:13" s="11" customFormat="1" x14ac:dyDescent="0.15">
      <c r="A385" s="264"/>
      <c r="B385" s="265"/>
      <c r="C385" s="264"/>
      <c r="D385" s="265"/>
      <c r="E385" s="264"/>
      <c r="F385" s="265"/>
      <c r="G385" s="264"/>
      <c r="H385" s="264"/>
      <c r="I385" s="264"/>
      <c r="J385" s="264"/>
      <c r="K385" s="264"/>
      <c r="L385" s="264"/>
      <c r="M385" s="265"/>
    </row>
    <row r="386" spans="1:13" s="11" customFormat="1" x14ac:dyDescent="0.15">
      <c r="A386" s="264"/>
      <c r="B386" s="265"/>
      <c r="C386" s="264"/>
      <c r="D386" s="265"/>
      <c r="E386" s="264"/>
      <c r="F386" s="265"/>
      <c r="G386" s="264"/>
      <c r="H386" s="264"/>
      <c r="I386" s="264"/>
      <c r="J386" s="264"/>
      <c r="K386" s="264"/>
      <c r="L386" s="264"/>
      <c r="M386" s="265"/>
    </row>
    <row r="387" spans="1:13" s="11" customFormat="1" x14ac:dyDescent="0.15">
      <c r="A387" s="264"/>
      <c r="B387" s="265"/>
      <c r="C387" s="264"/>
      <c r="D387" s="265"/>
      <c r="E387" s="264"/>
      <c r="F387" s="265"/>
      <c r="G387" s="264"/>
      <c r="H387" s="264"/>
      <c r="I387" s="264"/>
      <c r="J387" s="264"/>
      <c r="K387" s="264"/>
      <c r="L387" s="264"/>
      <c r="M387" s="265"/>
    </row>
    <row r="388" spans="1:13" s="11" customFormat="1" x14ac:dyDescent="0.15">
      <c r="A388" s="264"/>
      <c r="B388" s="265"/>
      <c r="C388" s="264"/>
      <c r="D388" s="265"/>
      <c r="E388" s="264"/>
      <c r="F388" s="265"/>
      <c r="G388" s="264"/>
      <c r="H388" s="264"/>
      <c r="I388" s="264"/>
      <c r="J388" s="264"/>
      <c r="K388" s="264"/>
      <c r="L388" s="264"/>
      <c r="M388" s="265"/>
    </row>
  </sheetData>
  <sheetProtection algorithmName="SHA-512" hashValue="q4iVoOQc/svnPrPttLCL0+t8ewaUhYo6hP8QMGUaT99fhC7A+/91AlK3/TilnvPsNFvMR15fCetRGQaRiUldwA==" saltValue="ggy4yHGa5UBBfB8IoBuBow==" spinCount="100000" sheet="1" objects="1" scenarios="1" selectLockedCells="1" selectUnlockedCells="1"/>
  <mergeCells count="4">
    <mergeCell ref="A1:M1"/>
    <mergeCell ref="A3:B3"/>
    <mergeCell ref="C3:D3"/>
    <mergeCell ref="E3:F3"/>
  </mergeCells>
  <phoneticPr fontId="9"/>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B809FB-DA27-496A-9608-775AD470C0D4}">
  <dimension ref="A1:M170"/>
  <sheetViews>
    <sheetView showGridLines="0" zoomScale="85" zoomScaleNormal="85" workbookViewId="0">
      <selection sqref="A1:M1"/>
    </sheetView>
  </sheetViews>
  <sheetFormatPr defaultColWidth="9" defaultRowHeight="10.5" x14ac:dyDescent="0.15"/>
  <cols>
    <col min="1" max="1" width="3.125" style="10" customWidth="1"/>
    <col min="2" max="2" width="18.75" style="6" customWidth="1"/>
    <col min="3" max="3" width="4.5" style="10" customWidth="1"/>
    <col min="4" max="4" width="25" style="6" customWidth="1"/>
    <col min="5" max="5" width="2.625" style="10" customWidth="1"/>
    <col min="6" max="6" width="31.875" style="6" customWidth="1"/>
    <col min="7" max="7" width="38.375" style="10" customWidth="1"/>
    <col min="8" max="8" width="31.75" style="10" customWidth="1"/>
    <col min="9" max="9" width="33.125" style="10" customWidth="1"/>
    <col min="10" max="10" width="60.625" style="10" customWidth="1"/>
    <col min="11" max="11" width="21.625" style="10" customWidth="1"/>
    <col min="12" max="12" width="11.375" style="10" customWidth="1"/>
    <col min="13" max="13" width="31.25" style="6" customWidth="1"/>
    <col min="14" max="16384" width="9" style="6"/>
  </cols>
  <sheetData>
    <row r="1" spans="1:13" ht="18.75" x14ac:dyDescent="0.15">
      <c r="A1" s="154" t="s">
        <v>10065</v>
      </c>
      <c r="B1" s="154"/>
      <c r="C1" s="154"/>
      <c r="D1" s="154"/>
      <c r="E1" s="154"/>
      <c r="F1" s="154"/>
      <c r="G1" s="154"/>
      <c r="H1" s="154"/>
      <c r="I1" s="154"/>
      <c r="J1" s="154"/>
      <c r="K1" s="154"/>
      <c r="L1" s="154"/>
      <c r="M1" s="154"/>
    </row>
    <row r="2" spans="1:13" ht="18.75" x14ac:dyDescent="0.15">
      <c r="A2" s="155" t="s">
        <v>10066</v>
      </c>
      <c r="B2" s="156"/>
      <c r="C2" s="156"/>
      <c r="D2" s="156"/>
      <c r="E2" s="156"/>
      <c r="F2" s="156"/>
      <c r="G2" s="156"/>
      <c r="H2" s="157"/>
      <c r="I2" s="157"/>
      <c r="J2" s="157"/>
      <c r="K2" s="156"/>
      <c r="L2" s="156"/>
      <c r="M2" s="158" t="s">
        <v>10067</v>
      </c>
    </row>
    <row r="3" spans="1:13" ht="36" x14ac:dyDescent="0.15">
      <c r="A3" s="159" t="s">
        <v>0</v>
      </c>
      <c r="B3" s="281"/>
      <c r="C3" s="266" t="s">
        <v>1</v>
      </c>
      <c r="D3" s="281"/>
      <c r="E3" s="266" t="s">
        <v>2</v>
      </c>
      <c r="F3" s="281"/>
      <c r="G3" s="302" t="s">
        <v>2620</v>
      </c>
      <c r="H3" s="162" t="s">
        <v>2621</v>
      </c>
      <c r="I3" s="162" t="s">
        <v>2622</v>
      </c>
      <c r="J3" s="340" t="s">
        <v>2623</v>
      </c>
      <c r="K3" s="341" t="s">
        <v>3</v>
      </c>
      <c r="L3" s="166" t="s">
        <v>4</v>
      </c>
      <c r="M3" s="282" t="s">
        <v>2624</v>
      </c>
    </row>
    <row r="4" spans="1:13" ht="56.1" customHeight="1" x14ac:dyDescent="0.15">
      <c r="A4" s="270">
        <v>25</v>
      </c>
      <c r="B4" s="204" t="s">
        <v>77</v>
      </c>
      <c r="C4" s="303"/>
      <c r="D4" s="204" t="s">
        <v>78</v>
      </c>
      <c r="E4" s="185" t="s">
        <v>6</v>
      </c>
      <c r="F4" s="204" t="s">
        <v>79</v>
      </c>
      <c r="G4" s="181" t="s">
        <v>260</v>
      </c>
      <c r="H4" s="206" t="s">
        <v>77</v>
      </c>
      <c r="I4" s="206" t="s">
        <v>78</v>
      </c>
      <c r="J4" s="181" t="s">
        <v>10068</v>
      </c>
      <c r="K4" s="181" t="s">
        <v>80</v>
      </c>
      <c r="L4" s="206" t="s">
        <v>282</v>
      </c>
      <c r="M4" s="181" t="s">
        <v>10069</v>
      </c>
    </row>
    <row r="5" spans="1:13" ht="44.1" customHeight="1" x14ac:dyDescent="0.15">
      <c r="A5" s="190">
        <v>50</v>
      </c>
      <c r="B5" s="191" t="s">
        <v>383</v>
      </c>
      <c r="C5" s="202">
        <v>1</v>
      </c>
      <c r="D5" s="191" t="s">
        <v>384</v>
      </c>
      <c r="E5" s="185" t="s">
        <v>5</v>
      </c>
      <c r="F5" s="186" t="s">
        <v>2656</v>
      </c>
      <c r="G5" s="206" t="s">
        <v>2659</v>
      </c>
      <c r="H5" s="173" t="s">
        <v>383</v>
      </c>
      <c r="I5" s="173" t="s">
        <v>384</v>
      </c>
      <c r="J5" s="206" t="s">
        <v>10070</v>
      </c>
      <c r="K5" s="174" t="s">
        <v>85</v>
      </c>
      <c r="L5" s="173" t="s">
        <v>17</v>
      </c>
      <c r="M5" s="174" t="s">
        <v>16</v>
      </c>
    </row>
    <row r="6" spans="1:13" ht="32.1" customHeight="1" x14ac:dyDescent="0.15">
      <c r="A6" s="193"/>
      <c r="B6" s="194"/>
      <c r="C6" s="177"/>
      <c r="D6" s="194"/>
      <c r="E6" s="185" t="s">
        <v>11</v>
      </c>
      <c r="F6" s="204" t="s">
        <v>2668</v>
      </c>
      <c r="G6" s="206" t="s">
        <v>2671</v>
      </c>
      <c r="H6" s="179"/>
      <c r="I6" s="179"/>
      <c r="J6" s="206" t="s">
        <v>10071</v>
      </c>
      <c r="K6" s="178"/>
      <c r="L6" s="179"/>
      <c r="M6" s="178"/>
    </row>
    <row r="7" spans="1:13" s="7" customFormat="1" ht="32.1" customHeight="1" x14ac:dyDescent="0.15">
      <c r="A7" s="193"/>
      <c r="B7" s="194"/>
      <c r="C7" s="184"/>
      <c r="D7" s="198"/>
      <c r="E7" s="185" t="s">
        <v>20</v>
      </c>
      <c r="F7" s="204" t="s">
        <v>2687</v>
      </c>
      <c r="G7" s="206" t="s">
        <v>2688</v>
      </c>
      <c r="H7" s="179"/>
      <c r="I7" s="189"/>
      <c r="J7" s="206" t="s">
        <v>10072</v>
      </c>
      <c r="K7" s="187"/>
      <c r="L7" s="189"/>
      <c r="M7" s="187"/>
    </row>
    <row r="8" spans="1:13" s="7" customFormat="1" ht="56.1" customHeight="1" x14ac:dyDescent="0.15">
      <c r="A8" s="193"/>
      <c r="B8" s="194"/>
      <c r="C8" s="202">
        <v>3</v>
      </c>
      <c r="D8" s="191" t="s">
        <v>386</v>
      </c>
      <c r="E8" s="171" t="s">
        <v>6</v>
      </c>
      <c r="F8" s="191" t="s">
        <v>2694</v>
      </c>
      <c r="G8" s="206" t="s">
        <v>2696</v>
      </c>
      <c r="H8" s="179"/>
      <c r="I8" s="173" t="s">
        <v>386</v>
      </c>
      <c r="J8" s="206" t="s">
        <v>10073</v>
      </c>
      <c r="K8" s="269" t="s">
        <v>85</v>
      </c>
      <c r="L8" s="173" t="s">
        <v>17</v>
      </c>
      <c r="M8" s="174" t="s">
        <v>16</v>
      </c>
    </row>
    <row r="9" spans="1:13" s="7" customFormat="1" ht="68.099999999999994" customHeight="1" x14ac:dyDescent="0.15">
      <c r="A9" s="193"/>
      <c r="B9" s="194"/>
      <c r="C9" s="177"/>
      <c r="D9" s="194"/>
      <c r="E9" s="180"/>
      <c r="F9" s="194"/>
      <c r="G9" s="206" t="s">
        <v>2697</v>
      </c>
      <c r="H9" s="179"/>
      <c r="I9" s="179"/>
      <c r="J9" s="206" t="s">
        <v>10074</v>
      </c>
      <c r="K9" s="212" t="s">
        <v>261</v>
      </c>
      <c r="L9" s="209"/>
      <c r="M9" s="178"/>
    </row>
    <row r="10" spans="1:13" s="7" customFormat="1" ht="68.099999999999994" customHeight="1" x14ac:dyDescent="0.15">
      <c r="A10" s="193"/>
      <c r="B10" s="194"/>
      <c r="C10" s="177"/>
      <c r="D10" s="194"/>
      <c r="E10" s="197"/>
      <c r="F10" s="198"/>
      <c r="G10" s="206" t="s">
        <v>262</v>
      </c>
      <c r="H10" s="179"/>
      <c r="I10" s="179"/>
      <c r="J10" s="206" t="s">
        <v>10075</v>
      </c>
      <c r="K10" s="212" t="s">
        <v>263</v>
      </c>
      <c r="L10" s="209"/>
      <c r="M10" s="178"/>
    </row>
    <row r="11" spans="1:13" s="7" customFormat="1" ht="44.1" customHeight="1" x14ac:dyDescent="0.15">
      <c r="A11" s="193"/>
      <c r="B11" s="194"/>
      <c r="C11" s="177"/>
      <c r="D11" s="194"/>
      <c r="E11" s="171" t="s">
        <v>7</v>
      </c>
      <c r="F11" s="191" t="s">
        <v>2700</v>
      </c>
      <c r="G11" s="206" t="s">
        <v>10076</v>
      </c>
      <c r="H11" s="179"/>
      <c r="I11" s="179"/>
      <c r="J11" s="206" t="s">
        <v>10077</v>
      </c>
      <c r="K11" s="212" t="s">
        <v>85</v>
      </c>
      <c r="L11" s="209"/>
      <c r="M11" s="178"/>
    </row>
    <row r="12" spans="1:13" s="7" customFormat="1" ht="44.1" customHeight="1" x14ac:dyDescent="0.15">
      <c r="A12" s="193"/>
      <c r="B12" s="194"/>
      <c r="C12" s="184"/>
      <c r="D12" s="198"/>
      <c r="E12" s="197"/>
      <c r="F12" s="198"/>
      <c r="G12" s="206" t="s">
        <v>389</v>
      </c>
      <c r="H12" s="179"/>
      <c r="I12" s="189"/>
      <c r="J12" s="206" t="s">
        <v>10078</v>
      </c>
      <c r="K12" s="212" t="s">
        <v>379</v>
      </c>
      <c r="L12" s="211"/>
      <c r="M12" s="187"/>
    </row>
    <row r="13" spans="1:13" s="7" customFormat="1" ht="44.1" customHeight="1" x14ac:dyDescent="0.15">
      <c r="A13" s="193"/>
      <c r="B13" s="194"/>
      <c r="C13" s="202">
        <v>4</v>
      </c>
      <c r="D13" s="191" t="s">
        <v>391</v>
      </c>
      <c r="E13" s="171" t="s">
        <v>7</v>
      </c>
      <c r="F13" s="191" t="s">
        <v>90</v>
      </c>
      <c r="G13" s="173" t="s">
        <v>2715</v>
      </c>
      <c r="H13" s="179"/>
      <c r="I13" s="173" t="s">
        <v>391</v>
      </c>
      <c r="J13" s="206" t="s">
        <v>10079</v>
      </c>
      <c r="K13" s="214" t="s">
        <v>85</v>
      </c>
      <c r="L13" s="173" t="s">
        <v>17</v>
      </c>
      <c r="M13" s="174" t="s">
        <v>16</v>
      </c>
    </row>
    <row r="14" spans="1:13" s="7" customFormat="1" ht="32.1" customHeight="1" x14ac:dyDescent="0.15">
      <c r="A14" s="193"/>
      <c r="B14" s="194"/>
      <c r="C14" s="177"/>
      <c r="D14" s="194"/>
      <c r="E14" s="180"/>
      <c r="F14" s="194"/>
      <c r="G14" s="179"/>
      <c r="H14" s="179"/>
      <c r="I14" s="179"/>
      <c r="J14" s="206" t="s">
        <v>10080</v>
      </c>
      <c r="K14" s="209"/>
      <c r="L14" s="209"/>
      <c r="M14" s="178"/>
    </row>
    <row r="15" spans="1:13" s="7" customFormat="1" ht="44.1" customHeight="1" x14ac:dyDescent="0.15">
      <c r="A15" s="193"/>
      <c r="B15" s="194"/>
      <c r="C15" s="184"/>
      <c r="D15" s="198"/>
      <c r="E15" s="197"/>
      <c r="F15" s="198"/>
      <c r="G15" s="189"/>
      <c r="H15" s="179"/>
      <c r="I15" s="189"/>
      <c r="J15" s="206" t="s">
        <v>10081</v>
      </c>
      <c r="K15" s="211"/>
      <c r="L15" s="211"/>
      <c r="M15" s="187"/>
    </row>
    <row r="16" spans="1:13" s="7" customFormat="1" ht="32.1" customHeight="1" x14ac:dyDescent="0.15">
      <c r="A16" s="193"/>
      <c r="B16" s="194"/>
      <c r="C16" s="242">
        <v>6</v>
      </c>
      <c r="D16" s="204" t="s">
        <v>2718</v>
      </c>
      <c r="E16" s="185" t="s">
        <v>5</v>
      </c>
      <c r="F16" s="204" t="s">
        <v>93</v>
      </c>
      <c r="G16" s="206" t="s">
        <v>2719</v>
      </c>
      <c r="H16" s="179"/>
      <c r="I16" s="206" t="s">
        <v>2718</v>
      </c>
      <c r="J16" s="206" t="s">
        <v>10082</v>
      </c>
      <c r="K16" s="181" t="s">
        <v>85</v>
      </c>
      <c r="L16" s="206" t="s">
        <v>17</v>
      </c>
      <c r="M16" s="181" t="s">
        <v>16</v>
      </c>
    </row>
    <row r="17" spans="1:13" s="7" customFormat="1" ht="68.099999999999994" customHeight="1" x14ac:dyDescent="0.15">
      <c r="A17" s="193"/>
      <c r="B17" s="194"/>
      <c r="C17" s="202">
        <v>7</v>
      </c>
      <c r="D17" s="191" t="s">
        <v>2723</v>
      </c>
      <c r="E17" s="185" t="s">
        <v>5</v>
      </c>
      <c r="F17" s="204" t="s">
        <v>2724</v>
      </c>
      <c r="G17" s="206" t="s">
        <v>2725</v>
      </c>
      <c r="H17" s="179"/>
      <c r="I17" s="173" t="s">
        <v>2723</v>
      </c>
      <c r="J17" s="206" t="s">
        <v>10083</v>
      </c>
      <c r="K17" s="206" t="s">
        <v>2726</v>
      </c>
      <c r="L17" s="214" t="s">
        <v>17</v>
      </c>
      <c r="M17" s="174" t="s">
        <v>16</v>
      </c>
    </row>
    <row r="18" spans="1:13" s="7" customFormat="1" ht="32.1" customHeight="1" x14ac:dyDescent="0.15">
      <c r="A18" s="193"/>
      <c r="B18" s="194"/>
      <c r="C18" s="177"/>
      <c r="D18" s="194"/>
      <c r="E18" s="171" t="s">
        <v>8</v>
      </c>
      <c r="F18" s="191" t="s">
        <v>2738</v>
      </c>
      <c r="G18" s="206" t="s">
        <v>2741</v>
      </c>
      <c r="H18" s="179"/>
      <c r="I18" s="179"/>
      <c r="J18" s="206" t="s">
        <v>2741</v>
      </c>
      <c r="K18" s="214" t="s">
        <v>379</v>
      </c>
      <c r="L18" s="179"/>
      <c r="M18" s="178"/>
    </row>
    <row r="19" spans="1:13" s="7" customFormat="1" ht="44.1" customHeight="1" x14ac:dyDescent="0.15">
      <c r="A19" s="193"/>
      <c r="B19" s="194"/>
      <c r="C19" s="177"/>
      <c r="D19" s="194"/>
      <c r="E19" s="180"/>
      <c r="F19" s="194"/>
      <c r="G19" s="206" t="s">
        <v>2743</v>
      </c>
      <c r="H19" s="179"/>
      <c r="I19" s="179"/>
      <c r="J19" s="206" t="s">
        <v>10084</v>
      </c>
      <c r="K19" s="211"/>
      <c r="L19" s="179"/>
      <c r="M19" s="178"/>
    </row>
    <row r="20" spans="1:13" s="7" customFormat="1" ht="56.1" customHeight="1" x14ac:dyDescent="0.15">
      <c r="A20" s="193"/>
      <c r="B20" s="194"/>
      <c r="C20" s="177"/>
      <c r="D20" s="194"/>
      <c r="E20" s="197"/>
      <c r="F20" s="198"/>
      <c r="G20" s="206" t="s">
        <v>396</v>
      </c>
      <c r="H20" s="179"/>
      <c r="I20" s="179"/>
      <c r="J20" s="206" t="s">
        <v>10085</v>
      </c>
      <c r="K20" s="206" t="s">
        <v>2746</v>
      </c>
      <c r="L20" s="179"/>
      <c r="M20" s="178"/>
    </row>
    <row r="21" spans="1:13" s="7" customFormat="1" ht="56.1" customHeight="1" x14ac:dyDescent="0.15">
      <c r="A21" s="193"/>
      <c r="B21" s="194"/>
      <c r="C21" s="184"/>
      <c r="D21" s="198"/>
      <c r="E21" s="185" t="s">
        <v>9</v>
      </c>
      <c r="F21" s="204" t="s">
        <v>2748</v>
      </c>
      <c r="G21" s="206" t="s">
        <v>2749</v>
      </c>
      <c r="H21" s="179"/>
      <c r="I21" s="189"/>
      <c r="J21" s="206" t="s">
        <v>10086</v>
      </c>
      <c r="K21" s="212" t="s">
        <v>85</v>
      </c>
      <c r="L21" s="211"/>
      <c r="M21" s="187"/>
    </row>
    <row r="22" spans="1:13" s="7" customFormat="1" ht="56.1" customHeight="1" x14ac:dyDescent="0.15">
      <c r="A22" s="193"/>
      <c r="B22" s="194"/>
      <c r="C22" s="202">
        <v>9</v>
      </c>
      <c r="D22" s="191" t="s">
        <v>2753</v>
      </c>
      <c r="E22" s="185" t="s">
        <v>6</v>
      </c>
      <c r="F22" s="204" t="s">
        <v>2757</v>
      </c>
      <c r="G22" s="206" t="s">
        <v>394</v>
      </c>
      <c r="H22" s="179"/>
      <c r="I22" s="173" t="s">
        <v>10087</v>
      </c>
      <c r="J22" s="206" t="s">
        <v>10088</v>
      </c>
      <c r="K22" s="212" t="s">
        <v>2746</v>
      </c>
      <c r="L22" s="214" t="s">
        <v>17</v>
      </c>
      <c r="M22" s="174" t="s">
        <v>16</v>
      </c>
    </row>
    <row r="23" spans="1:13" s="7" customFormat="1" ht="44.1" customHeight="1" x14ac:dyDescent="0.15">
      <c r="A23" s="201"/>
      <c r="B23" s="198"/>
      <c r="C23" s="184"/>
      <c r="D23" s="198"/>
      <c r="E23" s="185" t="s">
        <v>7</v>
      </c>
      <c r="F23" s="204" t="s">
        <v>2758</v>
      </c>
      <c r="G23" s="206" t="s">
        <v>2759</v>
      </c>
      <c r="H23" s="189"/>
      <c r="I23" s="189"/>
      <c r="J23" s="206" t="s">
        <v>10089</v>
      </c>
      <c r="K23" s="212" t="s">
        <v>85</v>
      </c>
      <c r="L23" s="211"/>
      <c r="M23" s="187"/>
    </row>
    <row r="24" spans="1:13" ht="32.1" customHeight="1" x14ac:dyDescent="0.15">
      <c r="A24" s="270">
        <v>51</v>
      </c>
      <c r="B24" s="204" t="s">
        <v>398</v>
      </c>
      <c r="C24" s="242">
        <v>4</v>
      </c>
      <c r="D24" s="204" t="s">
        <v>399</v>
      </c>
      <c r="E24" s="185" t="s">
        <v>5</v>
      </c>
      <c r="F24" s="204" t="s">
        <v>3924</v>
      </c>
      <c r="G24" s="206" t="s">
        <v>3925</v>
      </c>
      <c r="H24" s="206" t="s">
        <v>398</v>
      </c>
      <c r="I24" s="206" t="s">
        <v>399</v>
      </c>
      <c r="J24" s="206" t="s">
        <v>10090</v>
      </c>
      <c r="K24" s="206" t="s">
        <v>80</v>
      </c>
      <c r="L24" s="206" t="s">
        <v>17</v>
      </c>
      <c r="M24" s="181" t="s">
        <v>16</v>
      </c>
    </row>
    <row r="25" spans="1:13" ht="44.1" customHeight="1" x14ac:dyDescent="0.15">
      <c r="A25" s="190">
        <v>53</v>
      </c>
      <c r="B25" s="191" t="s">
        <v>2769</v>
      </c>
      <c r="C25" s="202">
        <v>3</v>
      </c>
      <c r="D25" s="191" t="s">
        <v>406</v>
      </c>
      <c r="E25" s="171" t="s">
        <v>5</v>
      </c>
      <c r="F25" s="191" t="s">
        <v>2781</v>
      </c>
      <c r="G25" s="206" t="s">
        <v>5570</v>
      </c>
      <c r="H25" s="173" t="s">
        <v>2769</v>
      </c>
      <c r="I25" s="173" t="s">
        <v>406</v>
      </c>
      <c r="J25" s="206" t="s">
        <v>10091</v>
      </c>
      <c r="K25" s="206" t="s">
        <v>80</v>
      </c>
      <c r="L25" s="173" t="s">
        <v>17</v>
      </c>
      <c r="M25" s="174" t="s">
        <v>16</v>
      </c>
    </row>
    <row r="26" spans="1:13" s="7" customFormat="1" ht="44.1" customHeight="1" x14ac:dyDescent="0.15">
      <c r="A26" s="193"/>
      <c r="B26" s="194"/>
      <c r="C26" s="177"/>
      <c r="D26" s="194"/>
      <c r="E26" s="180"/>
      <c r="F26" s="194"/>
      <c r="G26" s="206" t="s">
        <v>2782</v>
      </c>
      <c r="H26" s="179"/>
      <c r="I26" s="179"/>
      <c r="J26" s="206" t="s">
        <v>10092</v>
      </c>
      <c r="K26" s="214" t="s">
        <v>2784</v>
      </c>
      <c r="L26" s="209"/>
      <c r="M26" s="178"/>
    </row>
    <row r="27" spans="1:13" s="7" customFormat="1" ht="44.1" customHeight="1" x14ac:dyDescent="0.15">
      <c r="A27" s="193"/>
      <c r="B27" s="194"/>
      <c r="C27" s="177"/>
      <c r="D27" s="194"/>
      <c r="E27" s="197"/>
      <c r="F27" s="198"/>
      <c r="G27" s="206" t="s">
        <v>2785</v>
      </c>
      <c r="H27" s="179"/>
      <c r="I27" s="179"/>
      <c r="J27" s="206" t="s">
        <v>10093</v>
      </c>
      <c r="K27" s="211"/>
      <c r="L27" s="209"/>
      <c r="M27" s="178"/>
    </row>
    <row r="28" spans="1:13" s="7" customFormat="1" ht="44.1" customHeight="1" x14ac:dyDescent="0.15">
      <c r="A28" s="193"/>
      <c r="B28" s="194"/>
      <c r="C28" s="177"/>
      <c r="D28" s="194"/>
      <c r="E28" s="185" t="s">
        <v>12</v>
      </c>
      <c r="F28" s="204" t="s">
        <v>2810</v>
      </c>
      <c r="G28" s="206" t="s">
        <v>2813</v>
      </c>
      <c r="H28" s="179"/>
      <c r="I28" s="179"/>
      <c r="J28" s="206" t="s">
        <v>10094</v>
      </c>
      <c r="K28" s="212" t="s">
        <v>80</v>
      </c>
      <c r="L28" s="209"/>
      <c r="M28" s="178"/>
    </row>
    <row r="29" spans="1:13" s="7" customFormat="1" ht="44.1" customHeight="1" x14ac:dyDescent="0.15">
      <c r="A29" s="193"/>
      <c r="B29" s="194"/>
      <c r="C29" s="177"/>
      <c r="D29" s="194"/>
      <c r="E29" s="185" t="s">
        <v>13</v>
      </c>
      <c r="F29" s="204" t="s">
        <v>2821</v>
      </c>
      <c r="G29" s="206" t="s">
        <v>10095</v>
      </c>
      <c r="H29" s="179"/>
      <c r="I29" s="179"/>
      <c r="J29" s="206" t="s">
        <v>10096</v>
      </c>
      <c r="K29" s="214" t="s">
        <v>85</v>
      </c>
      <c r="L29" s="209"/>
      <c r="M29" s="178"/>
    </row>
    <row r="30" spans="1:13" s="7" customFormat="1" ht="44.1" customHeight="1" x14ac:dyDescent="0.15">
      <c r="A30" s="193"/>
      <c r="B30" s="194"/>
      <c r="C30" s="177"/>
      <c r="D30" s="194"/>
      <c r="E30" s="171" t="s">
        <v>25</v>
      </c>
      <c r="F30" s="191" t="s">
        <v>105</v>
      </c>
      <c r="G30" s="206" t="s">
        <v>2847</v>
      </c>
      <c r="H30" s="179"/>
      <c r="I30" s="179"/>
      <c r="J30" s="206" t="s">
        <v>10097</v>
      </c>
      <c r="K30" s="209"/>
      <c r="L30" s="209"/>
      <c r="M30" s="178"/>
    </row>
    <row r="31" spans="1:13" s="7" customFormat="1" ht="44.1" customHeight="1" x14ac:dyDescent="0.15">
      <c r="A31" s="201"/>
      <c r="B31" s="198"/>
      <c r="C31" s="184"/>
      <c r="D31" s="198"/>
      <c r="E31" s="197"/>
      <c r="F31" s="198"/>
      <c r="G31" s="206" t="s">
        <v>5130</v>
      </c>
      <c r="H31" s="189"/>
      <c r="I31" s="189"/>
      <c r="J31" s="206" t="s">
        <v>10098</v>
      </c>
      <c r="K31" s="211"/>
      <c r="L31" s="211"/>
      <c r="M31" s="187"/>
    </row>
    <row r="32" spans="1:13" s="7" customFormat="1" ht="32.1" customHeight="1" x14ac:dyDescent="0.15">
      <c r="A32" s="190">
        <v>54</v>
      </c>
      <c r="B32" s="191" t="s">
        <v>411</v>
      </c>
      <c r="C32" s="242">
        <v>1</v>
      </c>
      <c r="D32" s="204" t="s">
        <v>412</v>
      </c>
      <c r="E32" s="185" t="s">
        <v>5</v>
      </c>
      <c r="F32" s="204" t="s">
        <v>2853</v>
      </c>
      <c r="G32" s="206" t="s">
        <v>106</v>
      </c>
      <c r="H32" s="173" t="s">
        <v>411</v>
      </c>
      <c r="I32" s="206" t="s">
        <v>412</v>
      </c>
      <c r="J32" s="206" t="s">
        <v>10099</v>
      </c>
      <c r="K32" s="206" t="s">
        <v>85</v>
      </c>
      <c r="L32" s="206" t="s">
        <v>17</v>
      </c>
      <c r="M32" s="181" t="s">
        <v>16</v>
      </c>
    </row>
    <row r="33" spans="1:13" ht="44.1" customHeight="1" x14ac:dyDescent="0.15">
      <c r="A33" s="193"/>
      <c r="B33" s="194"/>
      <c r="C33" s="202">
        <v>2</v>
      </c>
      <c r="D33" s="191" t="s">
        <v>418</v>
      </c>
      <c r="E33" s="185" t="s">
        <v>5</v>
      </c>
      <c r="F33" s="204" t="s">
        <v>2876</v>
      </c>
      <c r="G33" s="206" t="s">
        <v>115</v>
      </c>
      <c r="H33" s="179"/>
      <c r="I33" s="173" t="s">
        <v>418</v>
      </c>
      <c r="J33" s="206" t="s">
        <v>10100</v>
      </c>
      <c r="K33" s="214" t="s">
        <v>85</v>
      </c>
      <c r="L33" s="173" t="s">
        <v>17</v>
      </c>
      <c r="M33" s="174" t="s">
        <v>16</v>
      </c>
    </row>
    <row r="34" spans="1:13" s="7" customFormat="1" ht="44.1" customHeight="1" x14ac:dyDescent="0.15">
      <c r="A34" s="201"/>
      <c r="B34" s="198"/>
      <c r="C34" s="184"/>
      <c r="D34" s="198"/>
      <c r="E34" s="185" t="s">
        <v>8</v>
      </c>
      <c r="F34" s="204" t="s">
        <v>2881</v>
      </c>
      <c r="G34" s="206" t="s">
        <v>117</v>
      </c>
      <c r="H34" s="189"/>
      <c r="I34" s="189"/>
      <c r="J34" s="206" t="s">
        <v>10101</v>
      </c>
      <c r="K34" s="189"/>
      <c r="L34" s="189"/>
      <c r="M34" s="187"/>
    </row>
    <row r="35" spans="1:13" s="9" customFormat="1" ht="44.1" customHeight="1" x14ac:dyDescent="0.15">
      <c r="A35" s="219">
        <v>59</v>
      </c>
      <c r="B35" s="221" t="s">
        <v>426</v>
      </c>
      <c r="C35" s="220">
        <v>3</v>
      </c>
      <c r="D35" s="221" t="s">
        <v>427</v>
      </c>
      <c r="E35" s="236" t="s">
        <v>8</v>
      </c>
      <c r="F35" s="221" t="s">
        <v>2938</v>
      </c>
      <c r="G35" s="225" t="s">
        <v>2939</v>
      </c>
      <c r="H35" s="224" t="s">
        <v>426</v>
      </c>
      <c r="I35" s="224" t="s">
        <v>427</v>
      </c>
      <c r="J35" s="225" t="s">
        <v>10102</v>
      </c>
      <c r="K35" s="212" t="s">
        <v>85</v>
      </c>
      <c r="L35" s="173" t="s">
        <v>17</v>
      </c>
      <c r="M35" s="174" t="s">
        <v>16</v>
      </c>
    </row>
    <row r="36" spans="1:13" s="9" customFormat="1" ht="56.1" customHeight="1" x14ac:dyDescent="0.15">
      <c r="A36" s="227"/>
      <c r="B36" s="223"/>
      <c r="C36" s="228"/>
      <c r="D36" s="223"/>
      <c r="E36" s="180"/>
      <c r="F36" s="194"/>
      <c r="G36" s="206" t="s">
        <v>2979</v>
      </c>
      <c r="H36" s="229"/>
      <c r="I36" s="229"/>
      <c r="J36" s="206" t="s">
        <v>10103</v>
      </c>
      <c r="K36" s="269" t="s">
        <v>266</v>
      </c>
      <c r="L36" s="235"/>
      <c r="M36" s="274"/>
    </row>
    <row r="37" spans="1:13" s="9" customFormat="1" ht="56.1" customHeight="1" x14ac:dyDescent="0.15">
      <c r="A37" s="297"/>
      <c r="B37" s="232"/>
      <c r="C37" s="276"/>
      <c r="D37" s="232"/>
      <c r="E37" s="197"/>
      <c r="F37" s="198"/>
      <c r="G37" s="206" t="s">
        <v>131</v>
      </c>
      <c r="H37" s="233"/>
      <c r="I37" s="233"/>
      <c r="J37" s="206" t="s">
        <v>10104</v>
      </c>
      <c r="K37" s="269" t="s">
        <v>2746</v>
      </c>
      <c r="L37" s="233"/>
      <c r="M37" s="277"/>
    </row>
    <row r="38" spans="1:13" s="7" customFormat="1" ht="80.099999999999994" customHeight="1" x14ac:dyDescent="0.15">
      <c r="A38" s="270">
        <v>60</v>
      </c>
      <c r="B38" s="204" t="s">
        <v>430</v>
      </c>
      <c r="C38" s="242">
        <v>3</v>
      </c>
      <c r="D38" s="204" t="s">
        <v>3050</v>
      </c>
      <c r="E38" s="185" t="s">
        <v>5</v>
      </c>
      <c r="F38" s="204" t="s">
        <v>3051</v>
      </c>
      <c r="G38" s="206" t="s">
        <v>431</v>
      </c>
      <c r="H38" s="206" t="s">
        <v>430</v>
      </c>
      <c r="I38" s="206" t="s">
        <v>3050</v>
      </c>
      <c r="J38" s="206" t="s">
        <v>10105</v>
      </c>
      <c r="K38" s="212" t="s">
        <v>32</v>
      </c>
      <c r="L38" s="212" t="s">
        <v>22</v>
      </c>
      <c r="M38" s="181" t="s">
        <v>3053</v>
      </c>
    </row>
    <row r="39" spans="1:13" s="7" customFormat="1" ht="44.1" customHeight="1" x14ac:dyDescent="0.15">
      <c r="A39" s="190">
        <v>61</v>
      </c>
      <c r="B39" s="191" t="s">
        <v>3059</v>
      </c>
      <c r="C39" s="202">
        <v>1</v>
      </c>
      <c r="D39" s="191" t="s">
        <v>3060</v>
      </c>
      <c r="E39" s="171" t="s">
        <v>6</v>
      </c>
      <c r="F39" s="191" t="s">
        <v>3062</v>
      </c>
      <c r="G39" s="206" t="s">
        <v>323</v>
      </c>
      <c r="H39" s="173" t="s">
        <v>3059</v>
      </c>
      <c r="I39" s="173" t="s">
        <v>3059</v>
      </c>
      <c r="J39" s="206" t="s">
        <v>10106</v>
      </c>
      <c r="K39" s="269" t="s">
        <v>85</v>
      </c>
      <c r="L39" s="173" t="s">
        <v>17</v>
      </c>
      <c r="M39" s="174" t="s">
        <v>16</v>
      </c>
    </row>
    <row r="40" spans="1:13" s="7" customFormat="1" ht="44.1" customHeight="1" x14ac:dyDescent="0.15">
      <c r="A40" s="193"/>
      <c r="B40" s="194"/>
      <c r="C40" s="184"/>
      <c r="D40" s="198"/>
      <c r="E40" s="197"/>
      <c r="F40" s="198"/>
      <c r="G40" s="206" t="s">
        <v>9289</v>
      </c>
      <c r="H40" s="179"/>
      <c r="I40" s="189"/>
      <c r="J40" s="206" t="s">
        <v>10107</v>
      </c>
      <c r="K40" s="212" t="s">
        <v>83</v>
      </c>
      <c r="L40" s="211"/>
      <c r="M40" s="187"/>
    </row>
    <row r="41" spans="1:13" s="7" customFormat="1" ht="56.1" customHeight="1" x14ac:dyDescent="0.15">
      <c r="A41" s="193"/>
      <c r="B41" s="194"/>
      <c r="C41" s="242">
        <v>2</v>
      </c>
      <c r="D41" s="204" t="s">
        <v>3067</v>
      </c>
      <c r="E41" s="185" t="s">
        <v>5</v>
      </c>
      <c r="F41" s="204" t="s">
        <v>3068</v>
      </c>
      <c r="G41" s="206" t="s">
        <v>3070</v>
      </c>
      <c r="H41" s="179"/>
      <c r="I41" s="206" t="s">
        <v>7053</v>
      </c>
      <c r="J41" s="206" t="s">
        <v>10108</v>
      </c>
      <c r="K41" s="212" t="s">
        <v>83</v>
      </c>
      <c r="L41" s="206" t="s">
        <v>17</v>
      </c>
      <c r="M41" s="181" t="s">
        <v>16</v>
      </c>
    </row>
    <row r="42" spans="1:13" s="7" customFormat="1" ht="44.1" customHeight="1" x14ac:dyDescent="0.15">
      <c r="A42" s="193"/>
      <c r="B42" s="194"/>
      <c r="C42" s="202">
        <v>4</v>
      </c>
      <c r="D42" s="191" t="s">
        <v>434</v>
      </c>
      <c r="E42" s="171" t="s">
        <v>5</v>
      </c>
      <c r="F42" s="191" t="s">
        <v>3094</v>
      </c>
      <c r="G42" s="181" t="s">
        <v>29</v>
      </c>
      <c r="H42" s="178"/>
      <c r="I42" s="174" t="s">
        <v>434</v>
      </c>
      <c r="J42" s="181" t="s">
        <v>10109</v>
      </c>
      <c r="K42" s="212" t="s">
        <v>85</v>
      </c>
      <c r="L42" s="173" t="s">
        <v>17</v>
      </c>
      <c r="M42" s="174" t="s">
        <v>16</v>
      </c>
    </row>
    <row r="43" spans="1:13" s="7" customFormat="1" ht="44.1" customHeight="1" x14ac:dyDescent="0.15">
      <c r="A43" s="193"/>
      <c r="B43" s="194"/>
      <c r="C43" s="177"/>
      <c r="D43" s="194"/>
      <c r="E43" s="180"/>
      <c r="F43" s="194"/>
      <c r="G43" s="181" t="s">
        <v>10110</v>
      </c>
      <c r="H43" s="178"/>
      <c r="I43" s="178"/>
      <c r="J43" s="181" t="s">
        <v>10111</v>
      </c>
      <c r="K43" s="212" t="s">
        <v>3097</v>
      </c>
      <c r="L43" s="209"/>
      <c r="M43" s="178"/>
    </row>
    <row r="44" spans="1:13" s="7" customFormat="1" ht="68.099999999999994" customHeight="1" x14ac:dyDescent="0.15">
      <c r="A44" s="193"/>
      <c r="B44" s="194"/>
      <c r="C44" s="177"/>
      <c r="D44" s="194"/>
      <c r="E44" s="197"/>
      <c r="F44" s="198"/>
      <c r="G44" s="181" t="s">
        <v>3100</v>
      </c>
      <c r="H44" s="178"/>
      <c r="I44" s="178"/>
      <c r="J44" s="181" t="s">
        <v>10112</v>
      </c>
      <c r="K44" s="269" t="s">
        <v>3102</v>
      </c>
      <c r="L44" s="209"/>
      <c r="M44" s="178"/>
    </row>
    <row r="45" spans="1:13" s="7" customFormat="1" ht="44.1" customHeight="1" x14ac:dyDescent="0.15">
      <c r="A45" s="193"/>
      <c r="B45" s="194"/>
      <c r="C45" s="177"/>
      <c r="D45" s="194"/>
      <c r="E45" s="171" t="s">
        <v>6</v>
      </c>
      <c r="F45" s="191" t="s">
        <v>3103</v>
      </c>
      <c r="G45" s="181" t="s">
        <v>436</v>
      </c>
      <c r="H45" s="178"/>
      <c r="I45" s="178"/>
      <c r="J45" s="181" t="s">
        <v>10113</v>
      </c>
      <c r="K45" s="214" t="s">
        <v>85</v>
      </c>
      <c r="L45" s="209"/>
      <c r="M45" s="178"/>
    </row>
    <row r="46" spans="1:13" s="7" customFormat="1" ht="56.1" customHeight="1" x14ac:dyDescent="0.15">
      <c r="A46" s="193"/>
      <c r="B46" s="194"/>
      <c r="C46" s="177"/>
      <c r="D46" s="194"/>
      <c r="E46" s="180"/>
      <c r="F46" s="194"/>
      <c r="G46" s="181" t="s">
        <v>3104</v>
      </c>
      <c r="H46" s="178"/>
      <c r="I46" s="178"/>
      <c r="J46" s="181" t="s">
        <v>10114</v>
      </c>
      <c r="K46" s="211"/>
      <c r="L46" s="209"/>
      <c r="M46" s="178"/>
    </row>
    <row r="47" spans="1:13" s="7" customFormat="1" ht="68.099999999999994" customHeight="1" x14ac:dyDescent="0.15">
      <c r="A47" s="193"/>
      <c r="B47" s="194"/>
      <c r="C47" s="177"/>
      <c r="D47" s="194"/>
      <c r="E47" s="197"/>
      <c r="F47" s="198"/>
      <c r="G47" s="181" t="s">
        <v>144</v>
      </c>
      <c r="H47" s="178"/>
      <c r="I47" s="178"/>
      <c r="J47" s="181" t="s">
        <v>10115</v>
      </c>
      <c r="K47" s="269" t="s">
        <v>3107</v>
      </c>
      <c r="L47" s="209"/>
      <c r="M47" s="178"/>
    </row>
    <row r="48" spans="1:13" s="7" customFormat="1" ht="56.1" customHeight="1" x14ac:dyDescent="0.15">
      <c r="A48" s="243"/>
      <c r="B48" s="244"/>
      <c r="C48" s="195"/>
      <c r="D48" s="244"/>
      <c r="E48" s="185" t="s">
        <v>7</v>
      </c>
      <c r="F48" s="204" t="s">
        <v>3108</v>
      </c>
      <c r="G48" s="181" t="s">
        <v>5317</v>
      </c>
      <c r="H48" s="178"/>
      <c r="I48" s="178"/>
      <c r="J48" s="181" t="s">
        <v>299</v>
      </c>
      <c r="K48" s="206" t="s">
        <v>2746</v>
      </c>
      <c r="L48" s="179"/>
      <c r="M48" s="178"/>
    </row>
    <row r="49" spans="1:13" s="7" customFormat="1" ht="44.1" customHeight="1" x14ac:dyDescent="0.15">
      <c r="A49" s="193"/>
      <c r="B49" s="194"/>
      <c r="C49" s="177"/>
      <c r="D49" s="194"/>
      <c r="E49" s="171" t="s">
        <v>8</v>
      </c>
      <c r="F49" s="191" t="s">
        <v>3126</v>
      </c>
      <c r="G49" s="181" t="s">
        <v>441</v>
      </c>
      <c r="H49" s="178"/>
      <c r="I49" s="178"/>
      <c r="J49" s="181" t="s">
        <v>10116</v>
      </c>
      <c r="K49" s="269" t="s">
        <v>85</v>
      </c>
      <c r="L49" s="209"/>
      <c r="M49" s="178"/>
    </row>
    <row r="50" spans="1:13" s="7" customFormat="1" ht="44.1" customHeight="1" x14ac:dyDescent="0.15">
      <c r="A50" s="193"/>
      <c r="B50" s="194"/>
      <c r="C50" s="177"/>
      <c r="D50" s="194"/>
      <c r="E50" s="180"/>
      <c r="F50" s="194"/>
      <c r="G50" s="206" t="s">
        <v>3130</v>
      </c>
      <c r="H50" s="178"/>
      <c r="I50" s="178"/>
      <c r="J50" s="206" t="s">
        <v>10117</v>
      </c>
      <c r="K50" s="212" t="s">
        <v>32</v>
      </c>
      <c r="L50" s="209"/>
      <c r="M50" s="178"/>
    </row>
    <row r="51" spans="1:13" s="7" customFormat="1" ht="68.099999999999994" customHeight="1" x14ac:dyDescent="0.15">
      <c r="A51" s="193"/>
      <c r="B51" s="194"/>
      <c r="C51" s="177"/>
      <c r="D51" s="194"/>
      <c r="E51" s="180"/>
      <c r="F51" s="194"/>
      <c r="G51" s="206" t="s">
        <v>3137</v>
      </c>
      <c r="H51" s="178"/>
      <c r="I51" s="178"/>
      <c r="J51" s="206" t="s">
        <v>10118</v>
      </c>
      <c r="K51" s="212" t="s">
        <v>3139</v>
      </c>
      <c r="L51" s="209"/>
      <c r="M51" s="178"/>
    </row>
    <row r="52" spans="1:13" s="7" customFormat="1" ht="44.1" customHeight="1" x14ac:dyDescent="0.15">
      <c r="A52" s="193"/>
      <c r="B52" s="194"/>
      <c r="C52" s="177"/>
      <c r="D52" s="194"/>
      <c r="E52" s="197"/>
      <c r="F52" s="198"/>
      <c r="G52" s="206" t="s">
        <v>3140</v>
      </c>
      <c r="H52" s="178"/>
      <c r="I52" s="178"/>
      <c r="J52" s="206" t="s">
        <v>10119</v>
      </c>
      <c r="K52" s="206" t="s">
        <v>440</v>
      </c>
      <c r="L52" s="179"/>
      <c r="M52" s="178"/>
    </row>
    <row r="53" spans="1:13" s="7" customFormat="1" ht="56.1" customHeight="1" x14ac:dyDescent="0.15">
      <c r="A53" s="201"/>
      <c r="B53" s="198"/>
      <c r="C53" s="184"/>
      <c r="D53" s="198"/>
      <c r="E53" s="185" t="s">
        <v>14</v>
      </c>
      <c r="F53" s="204" t="s">
        <v>3177</v>
      </c>
      <c r="G53" s="206" t="s">
        <v>10120</v>
      </c>
      <c r="H53" s="187"/>
      <c r="I53" s="187"/>
      <c r="J53" s="206" t="s">
        <v>10121</v>
      </c>
      <c r="K53" s="212" t="s">
        <v>85</v>
      </c>
      <c r="L53" s="211"/>
      <c r="M53" s="187"/>
    </row>
    <row r="54" spans="1:13" s="7" customFormat="1" ht="44.1" customHeight="1" x14ac:dyDescent="0.15">
      <c r="A54" s="190">
        <v>63</v>
      </c>
      <c r="B54" s="191" t="s">
        <v>445</v>
      </c>
      <c r="C54" s="242">
        <v>1</v>
      </c>
      <c r="D54" s="204" t="s">
        <v>446</v>
      </c>
      <c r="E54" s="185" t="s">
        <v>6</v>
      </c>
      <c r="F54" s="204" t="s">
        <v>5361</v>
      </c>
      <c r="G54" s="206" t="s">
        <v>153</v>
      </c>
      <c r="H54" s="173" t="s">
        <v>445</v>
      </c>
      <c r="I54" s="206" t="s">
        <v>445</v>
      </c>
      <c r="J54" s="206" t="s">
        <v>10122</v>
      </c>
      <c r="K54" s="206" t="s">
        <v>85</v>
      </c>
      <c r="L54" s="206" t="s">
        <v>17</v>
      </c>
      <c r="M54" s="181" t="s">
        <v>16</v>
      </c>
    </row>
    <row r="55" spans="1:13" s="7" customFormat="1" ht="32.1" customHeight="1" x14ac:dyDescent="0.15">
      <c r="A55" s="193"/>
      <c r="B55" s="194"/>
      <c r="C55" s="202">
        <v>3</v>
      </c>
      <c r="D55" s="191" t="s">
        <v>447</v>
      </c>
      <c r="E55" s="171" t="s">
        <v>6</v>
      </c>
      <c r="F55" s="169" t="s">
        <v>3232</v>
      </c>
      <c r="G55" s="206" t="s">
        <v>3233</v>
      </c>
      <c r="H55" s="179"/>
      <c r="I55" s="173" t="s">
        <v>447</v>
      </c>
      <c r="J55" s="206" t="s">
        <v>10123</v>
      </c>
      <c r="K55" s="212" t="s">
        <v>85</v>
      </c>
      <c r="L55" s="173" t="s">
        <v>17</v>
      </c>
      <c r="M55" s="174" t="s">
        <v>16</v>
      </c>
    </row>
    <row r="56" spans="1:13" s="7" customFormat="1" ht="56.1" customHeight="1" x14ac:dyDescent="0.15">
      <c r="A56" s="201"/>
      <c r="B56" s="198"/>
      <c r="C56" s="184"/>
      <c r="D56" s="198"/>
      <c r="E56" s="197"/>
      <c r="F56" s="183"/>
      <c r="G56" s="206" t="s">
        <v>10124</v>
      </c>
      <c r="H56" s="189"/>
      <c r="I56" s="189"/>
      <c r="J56" s="206" t="s">
        <v>10125</v>
      </c>
      <c r="K56" s="212" t="s">
        <v>32</v>
      </c>
      <c r="L56" s="211"/>
      <c r="M56" s="187"/>
    </row>
    <row r="57" spans="1:13" s="7" customFormat="1" ht="56.1" customHeight="1" x14ac:dyDescent="0.15">
      <c r="A57" s="190">
        <v>65</v>
      </c>
      <c r="B57" s="191" t="s">
        <v>3317</v>
      </c>
      <c r="C57" s="202">
        <v>1</v>
      </c>
      <c r="D57" s="191" t="s">
        <v>3317</v>
      </c>
      <c r="E57" s="202" t="s">
        <v>6</v>
      </c>
      <c r="F57" s="191" t="s">
        <v>3320</v>
      </c>
      <c r="G57" s="206" t="s">
        <v>10126</v>
      </c>
      <c r="H57" s="173" t="s">
        <v>3331</v>
      </c>
      <c r="I57" s="173" t="s">
        <v>3331</v>
      </c>
      <c r="J57" s="206" t="s">
        <v>10127</v>
      </c>
      <c r="K57" s="214" t="s">
        <v>32</v>
      </c>
      <c r="L57" s="173" t="s">
        <v>17</v>
      </c>
      <c r="M57" s="174" t="s">
        <v>16</v>
      </c>
    </row>
    <row r="58" spans="1:13" s="7" customFormat="1" ht="56.1" customHeight="1" x14ac:dyDescent="0.15">
      <c r="A58" s="193"/>
      <c r="B58" s="194"/>
      <c r="C58" s="177"/>
      <c r="D58" s="194"/>
      <c r="E58" s="177"/>
      <c r="F58" s="194"/>
      <c r="G58" s="206" t="s">
        <v>10128</v>
      </c>
      <c r="H58" s="179"/>
      <c r="I58" s="179"/>
      <c r="J58" s="206" t="s">
        <v>10129</v>
      </c>
      <c r="K58" s="209"/>
      <c r="L58" s="209"/>
      <c r="M58" s="178"/>
    </row>
    <row r="59" spans="1:13" s="7" customFormat="1" ht="56.1" customHeight="1" x14ac:dyDescent="0.15">
      <c r="A59" s="193"/>
      <c r="B59" s="194"/>
      <c r="C59" s="177"/>
      <c r="D59" s="194"/>
      <c r="E59" s="177"/>
      <c r="F59" s="194"/>
      <c r="G59" s="206" t="s">
        <v>10130</v>
      </c>
      <c r="H59" s="179"/>
      <c r="I59" s="179"/>
      <c r="J59" s="206" t="s">
        <v>10131</v>
      </c>
      <c r="K59" s="209"/>
      <c r="L59" s="209"/>
      <c r="M59" s="178"/>
    </row>
    <row r="60" spans="1:13" s="7" customFormat="1" ht="56.1" customHeight="1" x14ac:dyDescent="0.15">
      <c r="A60" s="193"/>
      <c r="B60" s="194"/>
      <c r="C60" s="177"/>
      <c r="D60" s="194"/>
      <c r="E60" s="177"/>
      <c r="F60" s="194"/>
      <c r="G60" s="206" t="s">
        <v>10132</v>
      </c>
      <c r="H60" s="179"/>
      <c r="I60" s="179"/>
      <c r="J60" s="206" t="s">
        <v>10133</v>
      </c>
      <c r="K60" s="209"/>
      <c r="L60" s="209"/>
      <c r="M60" s="178"/>
    </row>
    <row r="61" spans="1:13" s="7" customFormat="1" ht="56.1" customHeight="1" x14ac:dyDescent="0.15">
      <c r="A61" s="193"/>
      <c r="B61" s="194"/>
      <c r="C61" s="177"/>
      <c r="D61" s="194"/>
      <c r="E61" s="177"/>
      <c r="F61" s="194"/>
      <c r="G61" s="206" t="s">
        <v>10134</v>
      </c>
      <c r="H61" s="179"/>
      <c r="I61" s="179"/>
      <c r="J61" s="206" t="s">
        <v>10135</v>
      </c>
      <c r="K61" s="209"/>
      <c r="L61" s="209"/>
      <c r="M61" s="178"/>
    </row>
    <row r="62" spans="1:13" s="7" customFormat="1" ht="68.099999999999994" customHeight="1" x14ac:dyDescent="0.15">
      <c r="A62" s="193"/>
      <c r="B62" s="194"/>
      <c r="C62" s="177"/>
      <c r="D62" s="194"/>
      <c r="E62" s="177"/>
      <c r="F62" s="194"/>
      <c r="G62" s="206" t="s">
        <v>10136</v>
      </c>
      <c r="H62" s="179"/>
      <c r="I62" s="179"/>
      <c r="J62" s="206" t="s">
        <v>10137</v>
      </c>
      <c r="K62" s="209"/>
      <c r="L62" s="209"/>
      <c r="M62" s="178"/>
    </row>
    <row r="63" spans="1:13" s="7" customFormat="1" ht="68.099999999999994" customHeight="1" x14ac:dyDescent="0.15">
      <c r="A63" s="193"/>
      <c r="B63" s="194"/>
      <c r="C63" s="177"/>
      <c r="D63" s="194"/>
      <c r="E63" s="177"/>
      <c r="F63" s="194"/>
      <c r="G63" s="206" t="s">
        <v>10138</v>
      </c>
      <c r="H63" s="179"/>
      <c r="I63" s="179"/>
      <c r="J63" s="206" t="s">
        <v>10139</v>
      </c>
      <c r="K63" s="209"/>
      <c r="L63" s="209"/>
      <c r="M63" s="178"/>
    </row>
    <row r="64" spans="1:13" s="7" customFormat="1" ht="68.099999999999994" customHeight="1" x14ac:dyDescent="0.15">
      <c r="A64" s="193"/>
      <c r="B64" s="194"/>
      <c r="C64" s="177"/>
      <c r="D64" s="194"/>
      <c r="E64" s="177"/>
      <c r="F64" s="194"/>
      <c r="G64" s="206" t="s">
        <v>10140</v>
      </c>
      <c r="H64" s="179"/>
      <c r="I64" s="179"/>
      <c r="J64" s="206" t="s">
        <v>10141</v>
      </c>
      <c r="K64" s="209"/>
      <c r="L64" s="209"/>
      <c r="M64" s="178"/>
    </row>
    <row r="65" spans="1:13" s="7" customFormat="1" ht="56.1" customHeight="1" x14ac:dyDescent="0.15">
      <c r="A65" s="193"/>
      <c r="B65" s="194"/>
      <c r="C65" s="177"/>
      <c r="D65" s="194"/>
      <c r="E65" s="177"/>
      <c r="F65" s="194"/>
      <c r="G65" s="206" t="s">
        <v>10142</v>
      </c>
      <c r="H65" s="179"/>
      <c r="I65" s="179"/>
      <c r="J65" s="206" t="s">
        <v>10143</v>
      </c>
      <c r="K65" s="209"/>
      <c r="L65" s="209"/>
      <c r="M65" s="178"/>
    </row>
    <row r="66" spans="1:13" s="7" customFormat="1" ht="68.099999999999994" customHeight="1" x14ac:dyDescent="0.15">
      <c r="A66" s="193"/>
      <c r="B66" s="194"/>
      <c r="C66" s="177"/>
      <c r="D66" s="194"/>
      <c r="E66" s="177"/>
      <c r="F66" s="194"/>
      <c r="G66" s="206" t="s">
        <v>10144</v>
      </c>
      <c r="H66" s="179"/>
      <c r="I66" s="179"/>
      <c r="J66" s="206" t="s">
        <v>10145</v>
      </c>
      <c r="K66" s="209"/>
      <c r="L66" s="209"/>
      <c r="M66" s="178"/>
    </row>
    <row r="67" spans="1:13" s="7" customFormat="1" ht="68.099999999999994" customHeight="1" x14ac:dyDescent="0.15">
      <c r="A67" s="193"/>
      <c r="B67" s="194"/>
      <c r="C67" s="177"/>
      <c r="D67" s="194"/>
      <c r="E67" s="177"/>
      <c r="F67" s="194"/>
      <c r="G67" s="206" t="s">
        <v>10146</v>
      </c>
      <c r="H67" s="179"/>
      <c r="I67" s="179"/>
      <c r="J67" s="206" t="s">
        <v>10147</v>
      </c>
      <c r="K67" s="209"/>
      <c r="L67" s="209"/>
      <c r="M67" s="178"/>
    </row>
    <row r="68" spans="1:13" s="7" customFormat="1" ht="68.099999999999994" customHeight="1" x14ac:dyDescent="0.15">
      <c r="A68" s="193"/>
      <c r="B68" s="194"/>
      <c r="C68" s="177"/>
      <c r="D68" s="194"/>
      <c r="E68" s="177"/>
      <c r="F68" s="194"/>
      <c r="G68" s="206" t="s">
        <v>10148</v>
      </c>
      <c r="H68" s="179"/>
      <c r="I68" s="179"/>
      <c r="J68" s="206" t="s">
        <v>10149</v>
      </c>
      <c r="K68" s="209"/>
      <c r="L68" s="209"/>
      <c r="M68" s="178"/>
    </row>
    <row r="69" spans="1:13" s="7" customFormat="1" ht="68.099999999999994" customHeight="1" x14ac:dyDescent="0.15">
      <c r="A69" s="193"/>
      <c r="B69" s="194"/>
      <c r="C69" s="177"/>
      <c r="D69" s="194"/>
      <c r="E69" s="177"/>
      <c r="F69" s="194"/>
      <c r="G69" s="206" t="s">
        <v>10150</v>
      </c>
      <c r="H69" s="179"/>
      <c r="I69" s="179"/>
      <c r="J69" s="206" t="s">
        <v>10151</v>
      </c>
      <c r="K69" s="209"/>
      <c r="L69" s="209"/>
      <c r="M69" s="178"/>
    </row>
    <row r="70" spans="1:13" s="7" customFormat="1" ht="68.099999999999994" customHeight="1" x14ac:dyDescent="0.15">
      <c r="A70" s="201"/>
      <c r="B70" s="198"/>
      <c r="C70" s="184"/>
      <c r="D70" s="198"/>
      <c r="E70" s="184"/>
      <c r="F70" s="198"/>
      <c r="G70" s="206" t="s">
        <v>10152</v>
      </c>
      <c r="H70" s="189"/>
      <c r="I70" s="189"/>
      <c r="J70" s="206" t="s">
        <v>10153</v>
      </c>
      <c r="K70" s="211"/>
      <c r="L70" s="211"/>
      <c r="M70" s="187"/>
    </row>
    <row r="71" spans="1:13" s="7" customFormat="1" ht="56.1" customHeight="1" x14ac:dyDescent="0.15">
      <c r="A71" s="190">
        <v>66</v>
      </c>
      <c r="B71" s="191" t="s">
        <v>452</v>
      </c>
      <c r="C71" s="202">
        <v>1</v>
      </c>
      <c r="D71" s="191" t="s">
        <v>452</v>
      </c>
      <c r="E71" s="171" t="s">
        <v>6</v>
      </c>
      <c r="F71" s="191" t="s">
        <v>3370</v>
      </c>
      <c r="G71" s="206" t="s">
        <v>10154</v>
      </c>
      <c r="H71" s="173" t="s">
        <v>452</v>
      </c>
      <c r="I71" s="173" t="s">
        <v>452</v>
      </c>
      <c r="J71" s="206" t="s">
        <v>10155</v>
      </c>
      <c r="K71" s="214" t="s">
        <v>32</v>
      </c>
      <c r="L71" s="173" t="s">
        <v>17</v>
      </c>
      <c r="M71" s="174" t="s">
        <v>16</v>
      </c>
    </row>
    <row r="72" spans="1:13" s="7" customFormat="1" ht="56.1" customHeight="1" x14ac:dyDescent="0.15">
      <c r="A72" s="193"/>
      <c r="B72" s="194"/>
      <c r="C72" s="177"/>
      <c r="D72" s="194"/>
      <c r="E72" s="180"/>
      <c r="F72" s="194"/>
      <c r="G72" s="206" t="s">
        <v>10156</v>
      </c>
      <c r="H72" s="179"/>
      <c r="I72" s="179"/>
      <c r="J72" s="206" t="s">
        <v>10157</v>
      </c>
      <c r="K72" s="209"/>
      <c r="L72" s="209"/>
      <c r="M72" s="178"/>
    </row>
    <row r="73" spans="1:13" s="7" customFormat="1" ht="56.1" customHeight="1" x14ac:dyDescent="0.15">
      <c r="A73" s="193"/>
      <c r="B73" s="194"/>
      <c r="C73" s="177"/>
      <c r="D73" s="194"/>
      <c r="E73" s="180"/>
      <c r="F73" s="194"/>
      <c r="G73" s="206" t="s">
        <v>10158</v>
      </c>
      <c r="H73" s="179"/>
      <c r="I73" s="179"/>
      <c r="J73" s="206" t="s">
        <v>10159</v>
      </c>
      <c r="K73" s="209"/>
      <c r="L73" s="209"/>
      <c r="M73" s="178"/>
    </row>
    <row r="74" spans="1:13" s="7" customFormat="1" ht="56.1" customHeight="1" x14ac:dyDescent="0.15">
      <c r="A74" s="193"/>
      <c r="B74" s="194"/>
      <c r="C74" s="177"/>
      <c r="D74" s="194"/>
      <c r="E74" s="180"/>
      <c r="F74" s="194"/>
      <c r="G74" s="206" t="s">
        <v>10160</v>
      </c>
      <c r="H74" s="179"/>
      <c r="I74" s="179"/>
      <c r="J74" s="206" t="s">
        <v>10161</v>
      </c>
      <c r="K74" s="209"/>
      <c r="L74" s="209"/>
      <c r="M74" s="178"/>
    </row>
    <row r="75" spans="1:13" s="7" customFormat="1" ht="56.1" customHeight="1" x14ac:dyDescent="0.15">
      <c r="A75" s="193"/>
      <c r="B75" s="194"/>
      <c r="C75" s="177"/>
      <c r="D75" s="194"/>
      <c r="E75" s="180"/>
      <c r="F75" s="194"/>
      <c r="G75" s="206" t="s">
        <v>10162</v>
      </c>
      <c r="H75" s="179"/>
      <c r="I75" s="179"/>
      <c r="J75" s="206" t="s">
        <v>10163</v>
      </c>
      <c r="K75" s="209"/>
      <c r="L75" s="209"/>
      <c r="M75" s="178"/>
    </row>
    <row r="76" spans="1:13" s="7" customFormat="1" ht="56.1" customHeight="1" x14ac:dyDescent="0.15">
      <c r="A76" s="193"/>
      <c r="B76" s="194"/>
      <c r="C76" s="177"/>
      <c r="D76" s="194"/>
      <c r="E76" s="180"/>
      <c r="F76" s="194"/>
      <c r="G76" s="206" t="s">
        <v>10164</v>
      </c>
      <c r="H76" s="179"/>
      <c r="I76" s="179"/>
      <c r="J76" s="206" t="s">
        <v>10165</v>
      </c>
      <c r="K76" s="209"/>
      <c r="L76" s="209"/>
      <c r="M76" s="178"/>
    </row>
    <row r="77" spans="1:13" s="7" customFormat="1" ht="56.1" customHeight="1" x14ac:dyDescent="0.15">
      <c r="A77" s="193"/>
      <c r="B77" s="194"/>
      <c r="C77" s="177"/>
      <c r="D77" s="194"/>
      <c r="E77" s="180"/>
      <c r="F77" s="194"/>
      <c r="G77" s="206" t="s">
        <v>10166</v>
      </c>
      <c r="H77" s="179"/>
      <c r="I77" s="179"/>
      <c r="J77" s="206" t="s">
        <v>10167</v>
      </c>
      <c r="K77" s="209"/>
      <c r="L77" s="209"/>
      <c r="M77" s="178"/>
    </row>
    <row r="78" spans="1:13" s="7" customFormat="1" ht="56.1" customHeight="1" x14ac:dyDescent="0.15">
      <c r="A78" s="193"/>
      <c r="B78" s="194"/>
      <c r="C78" s="177"/>
      <c r="D78" s="194"/>
      <c r="E78" s="180"/>
      <c r="F78" s="194"/>
      <c r="G78" s="206" t="s">
        <v>10168</v>
      </c>
      <c r="H78" s="179"/>
      <c r="I78" s="179"/>
      <c r="J78" s="206" t="s">
        <v>10169</v>
      </c>
      <c r="K78" s="209"/>
      <c r="L78" s="209"/>
      <c r="M78" s="178"/>
    </row>
    <row r="79" spans="1:13" s="7" customFormat="1" ht="56.1" customHeight="1" x14ac:dyDescent="0.15">
      <c r="A79" s="193"/>
      <c r="B79" s="194"/>
      <c r="C79" s="177"/>
      <c r="D79" s="194"/>
      <c r="E79" s="180"/>
      <c r="F79" s="194"/>
      <c r="G79" s="206" t="s">
        <v>10166</v>
      </c>
      <c r="H79" s="179"/>
      <c r="I79" s="179"/>
      <c r="J79" s="206" t="s">
        <v>10167</v>
      </c>
      <c r="K79" s="209"/>
      <c r="L79" s="209"/>
      <c r="M79" s="178"/>
    </row>
    <row r="80" spans="1:13" s="7" customFormat="1" ht="56.1" customHeight="1" x14ac:dyDescent="0.15">
      <c r="A80" s="193"/>
      <c r="B80" s="194"/>
      <c r="C80" s="177"/>
      <c r="D80" s="194"/>
      <c r="E80" s="180"/>
      <c r="F80" s="194"/>
      <c r="G80" s="206" t="s">
        <v>10170</v>
      </c>
      <c r="H80" s="179"/>
      <c r="I80" s="179"/>
      <c r="J80" s="206" t="s">
        <v>10171</v>
      </c>
      <c r="K80" s="209"/>
      <c r="L80" s="209"/>
      <c r="M80" s="178"/>
    </row>
    <row r="81" spans="1:13" s="7" customFormat="1" ht="56.1" customHeight="1" x14ac:dyDescent="0.15">
      <c r="A81" s="193"/>
      <c r="B81" s="194"/>
      <c r="C81" s="177"/>
      <c r="D81" s="194"/>
      <c r="E81" s="180"/>
      <c r="F81" s="194"/>
      <c r="G81" s="206" t="s">
        <v>10172</v>
      </c>
      <c r="H81" s="179"/>
      <c r="I81" s="179"/>
      <c r="J81" s="206" t="s">
        <v>10173</v>
      </c>
      <c r="K81" s="209"/>
      <c r="L81" s="209"/>
      <c r="M81" s="178"/>
    </row>
    <row r="82" spans="1:13" s="7" customFormat="1" ht="56.1" customHeight="1" x14ac:dyDescent="0.15">
      <c r="A82" s="193"/>
      <c r="B82" s="194"/>
      <c r="C82" s="177"/>
      <c r="D82" s="194"/>
      <c r="E82" s="180"/>
      <c r="F82" s="194"/>
      <c r="G82" s="206" t="s">
        <v>10174</v>
      </c>
      <c r="H82" s="179"/>
      <c r="I82" s="179"/>
      <c r="J82" s="206" t="s">
        <v>10175</v>
      </c>
      <c r="K82" s="209"/>
      <c r="L82" s="209"/>
      <c r="M82" s="178"/>
    </row>
    <row r="83" spans="1:13" s="7" customFormat="1" ht="56.1" customHeight="1" x14ac:dyDescent="0.15">
      <c r="A83" s="193"/>
      <c r="B83" s="194"/>
      <c r="C83" s="177"/>
      <c r="D83" s="194"/>
      <c r="E83" s="180"/>
      <c r="F83" s="194"/>
      <c r="G83" s="206" t="s">
        <v>10176</v>
      </c>
      <c r="H83" s="179"/>
      <c r="I83" s="179"/>
      <c r="J83" s="206" t="s">
        <v>10177</v>
      </c>
      <c r="K83" s="209"/>
      <c r="L83" s="209"/>
      <c r="M83" s="178"/>
    </row>
    <row r="84" spans="1:13" s="7" customFormat="1" ht="56.1" customHeight="1" x14ac:dyDescent="0.15">
      <c r="A84" s="193"/>
      <c r="B84" s="194"/>
      <c r="C84" s="177"/>
      <c r="D84" s="194"/>
      <c r="E84" s="180"/>
      <c r="F84" s="194"/>
      <c r="G84" s="206" t="s">
        <v>10178</v>
      </c>
      <c r="H84" s="179"/>
      <c r="I84" s="179"/>
      <c r="J84" s="206" t="s">
        <v>10179</v>
      </c>
      <c r="K84" s="209"/>
      <c r="L84" s="209"/>
      <c r="M84" s="178"/>
    </row>
    <row r="85" spans="1:13" s="7" customFormat="1" ht="56.1" customHeight="1" x14ac:dyDescent="0.15">
      <c r="A85" s="193"/>
      <c r="B85" s="194"/>
      <c r="C85" s="177"/>
      <c r="D85" s="194"/>
      <c r="E85" s="180"/>
      <c r="F85" s="194"/>
      <c r="G85" s="206" t="s">
        <v>10180</v>
      </c>
      <c r="H85" s="179"/>
      <c r="I85" s="179"/>
      <c r="J85" s="206" t="s">
        <v>10181</v>
      </c>
      <c r="K85" s="209"/>
      <c r="L85" s="209"/>
      <c r="M85" s="178"/>
    </row>
    <row r="86" spans="1:13" s="7" customFormat="1" ht="56.1" customHeight="1" x14ac:dyDescent="0.15">
      <c r="A86" s="193"/>
      <c r="B86" s="194"/>
      <c r="C86" s="177"/>
      <c r="D86" s="194"/>
      <c r="E86" s="197"/>
      <c r="F86" s="198"/>
      <c r="G86" s="206" t="s">
        <v>10182</v>
      </c>
      <c r="H86" s="179"/>
      <c r="I86" s="179"/>
      <c r="J86" s="206" t="s">
        <v>10183</v>
      </c>
      <c r="K86" s="209"/>
      <c r="L86" s="209"/>
      <c r="M86" s="178"/>
    </row>
    <row r="87" spans="1:13" s="7" customFormat="1" ht="44.1" customHeight="1" x14ac:dyDescent="0.15">
      <c r="A87" s="193"/>
      <c r="B87" s="194"/>
      <c r="C87" s="184"/>
      <c r="D87" s="198"/>
      <c r="E87" s="185" t="s">
        <v>7</v>
      </c>
      <c r="F87" s="204" t="s">
        <v>7200</v>
      </c>
      <c r="G87" s="206" t="s">
        <v>6793</v>
      </c>
      <c r="H87" s="179"/>
      <c r="I87" s="189"/>
      <c r="J87" s="206" t="s">
        <v>10184</v>
      </c>
      <c r="K87" s="211"/>
      <c r="L87" s="211"/>
      <c r="M87" s="187"/>
    </row>
    <row r="88" spans="1:13" s="7" customFormat="1" ht="44.1" customHeight="1" x14ac:dyDescent="0.15">
      <c r="A88" s="201"/>
      <c r="B88" s="198"/>
      <c r="C88" s="242">
        <v>2</v>
      </c>
      <c r="D88" s="204" t="s">
        <v>454</v>
      </c>
      <c r="E88" s="185" t="s">
        <v>5</v>
      </c>
      <c r="F88" s="204" t="s">
        <v>3379</v>
      </c>
      <c r="G88" s="206" t="s">
        <v>8873</v>
      </c>
      <c r="H88" s="189"/>
      <c r="I88" s="206" t="s">
        <v>454</v>
      </c>
      <c r="J88" s="206" t="s">
        <v>10185</v>
      </c>
      <c r="K88" s="212" t="s">
        <v>85</v>
      </c>
      <c r="L88" s="206" t="s">
        <v>17</v>
      </c>
      <c r="M88" s="181" t="s">
        <v>16</v>
      </c>
    </row>
    <row r="89" spans="1:13" s="7" customFormat="1" ht="44.1" customHeight="1" x14ac:dyDescent="0.15">
      <c r="A89" s="190">
        <v>69</v>
      </c>
      <c r="B89" s="191" t="s">
        <v>3450</v>
      </c>
      <c r="C89" s="202">
        <v>3</v>
      </c>
      <c r="D89" s="191" t="s">
        <v>465</v>
      </c>
      <c r="E89" s="185" t="s">
        <v>5</v>
      </c>
      <c r="F89" s="204" t="s">
        <v>4833</v>
      </c>
      <c r="G89" s="206" t="s">
        <v>10186</v>
      </c>
      <c r="H89" s="173" t="s">
        <v>3450</v>
      </c>
      <c r="I89" s="173" t="s">
        <v>465</v>
      </c>
      <c r="J89" s="206" t="s">
        <v>10187</v>
      </c>
      <c r="K89" s="214" t="s">
        <v>85</v>
      </c>
      <c r="L89" s="173" t="s">
        <v>17</v>
      </c>
      <c r="M89" s="174" t="s">
        <v>16</v>
      </c>
    </row>
    <row r="90" spans="1:13" s="7" customFormat="1" ht="44.1" customHeight="1" x14ac:dyDescent="0.15">
      <c r="A90" s="193"/>
      <c r="B90" s="194"/>
      <c r="C90" s="177"/>
      <c r="D90" s="194"/>
      <c r="E90" s="171" t="s">
        <v>11</v>
      </c>
      <c r="F90" s="191" t="s">
        <v>177</v>
      </c>
      <c r="G90" s="206" t="s">
        <v>10188</v>
      </c>
      <c r="H90" s="179"/>
      <c r="I90" s="179"/>
      <c r="J90" s="206" t="s">
        <v>10189</v>
      </c>
      <c r="K90" s="209"/>
      <c r="L90" s="209"/>
      <c r="M90" s="178"/>
    </row>
    <row r="91" spans="1:13" s="7" customFormat="1" ht="44.1" customHeight="1" x14ac:dyDescent="0.15">
      <c r="A91" s="201"/>
      <c r="B91" s="198"/>
      <c r="C91" s="184"/>
      <c r="D91" s="198"/>
      <c r="E91" s="197"/>
      <c r="F91" s="198"/>
      <c r="G91" s="206" t="s">
        <v>3467</v>
      </c>
      <c r="H91" s="189"/>
      <c r="I91" s="189"/>
      <c r="J91" s="206" t="s">
        <v>10190</v>
      </c>
      <c r="K91" s="211"/>
      <c r="L91" s="211"/>
      <c r="M91" s="187"/>
    </row>
    <row r="92" spans="1:13" s="7" customFormat="1" ht="44.1" customHeight="1" x14ac:dyDescent="0.15">
      <c r="A92" s="190">
        <v>71</v>
      </c>
      <c r="B92" s="191" t="s">
        <v>467</v>
      </c>
      <c r="C92" s="202">
        <v>1</v>
      </c>
      <c r="D92" s="191" t="s">
        <v>468</v>
      </c>
      <c r="E92" s="185" t="s">
        <v>5</v>
      </c>
      <c r="F92" s="204" t="s">
        <v>3483</v>
      </c>
      <c r="G92" s="206" t="s">
        <v>3484</v>
      </c>
      <c r="H92" s="173" t="s">
        <v>467</v>
      </c>
      <c r="I92" s="173" t="s">
        <v>468</v>
      </c>
      <c r="J92" s="206" t="s">
        <v>5852</v>
      </c>
      <c r="K92" s="173" t="s">
        <v>85</v>
      </c>
      <c r="L92" s="173" t="s">
        <v>17</v>
      </c>
      <c r="M92" s="174" t="s">
        <v>16</v>
      </c>
    </row>
    <row r="93" spans="1:13" s="7" customFormat="1" ht="44.1" customHeight="1" x14ac:dyDescent="0.15">
      <c r="A93" s="193"/>
      <c r="B93" s="194"/>
      <c r="C93" s="177"/>
      <c r="D93" s="194"/>
      <c r="E93" s="171" t="s">
        <v>8</v>
      </c>
      <c r="F93" s="191" t="s">
        <v>3487</v>
      </c>
      <c r="G93" s="206" t="s">
        <v>182</v>
      </c>
      <c r="H93" s="179"/>
      <c r="I93" s="179"/>
      <c r="J93" s="206" t="s">
        <v>10191</v>
      </c>
      <c r="K93" s="189"/>
      <c r="L93" s="189"/>
      <c r="M93" s="187"/>
    </row>
    <row r="94" spans="1:13" s="7" customFormat="1" ht="44.1" customHeight="1" x14ac:dyDescent="0.15">
      <c r="A94" s="193"/>
      <c r="B94" s="194"/>
      <c r="C94" s="184"/>
      <c r="D94" s="198"/>
      <c r="E94" s="197"/>
      <c r="F94" s="198"/>
      <c r="G94" s="206" t="s">
        <v>183</v>
      </c>
      <c r="H94" s="179"/>
      <c r="I94" s="189"/>
      <c r="J94" s="206" t="s">
        <v>10192</v>
      </c>
      <c r="K94" s="206" t="s">
        <v>83</v>
      </c>
      <c r="L94" s="206" t="s">
        <v>17</v>
      </c>
      <c r="M94" s="181" t="s">
        <v>16</v>
      </c>
    </row>
    <row r="95" spans="1:13" s="7" customFormat="1" ht="32.1" customHeight="1" x14ac:dyDescent="0.15">
      <c r="A95" s="193"/>
      <c r="B95" s="194"/>
      <c r="C95" s="202">
        <v>2</v>
      </c>
      <c r="D95" s="191" t="s">
        <v>467</v>
      </c>
      <c r="E95" s="185" t="s">
        <v>7</v>
      </c>
      <c r="F95" s="204" t="s">
        <v>3498</v>
      </c>
      <c r="G95" s="206" t="s">
        <v>186</v>
      </c>
      <c r="H95" s="179"/>
      <c r="I95" s="173" t="s">
        <v>467</v>
      </c>
      <c r="J95" s="206" t="s">
        <v>10193</v>
      </c>
      <c r="K95" s="173" t="s">
        <v>83</v>
      </c>
      <c r="L95" s="173" t="s">
        <v>17</v>
      </c>
      <c r="M95" s="174" t="s">
        <v>16</v>
      </c>
    </row>
    <row r="96" spans="1:13" s="7" customFormat="1" ht="44.1" customHeight="1" x14ac:dyDescent="0.15">
      <c r="A96" s="193"/>
      <c r="B96" s="194"/>
      <c r="C96" s="184"/>
      <c r="D96" s="198"/>
      <c r="E96" s="185" t="s">
        <v>8</v>
      </c>
      <c r="F96" s="204" t="s">
        <v>3500</v>
      </c>
      <c r="G96" s="206" t="s">
        <v>187</v>
      </c>
      <c r="H96" s="179"/>
      <c r="I96" s="189"/>
      <c r="J96" s="206" t="s">
        <v>10194</v>
      </c>
      <c r="K96" s="189"/>
      <c r="L96" s="189"/>
      <c r="M96" s="187"/>
    </row>
    <row r="97" spans="1:13" s="7" customFormat="1" ht="44.1" customHeight="1" x14ac:dyDescent="0.15">
      <c r="A97" s="193"/>
      <c r="B97" s="194"/>
      <c r="C97" s="202">
        <v>5</v>
      </c>
      <c r="D97" s="191" t="s">
        <v>472</v>
      </c>
      <c r="E97" s="185" t="s">
        <v>5</v>
      </c>
      <c r="F97" s="204" t="s">
        <v>3502</v>
      </c>
      <c r="G97" s="206" t="s">
        <v>3503</v>
      </c>
      <c r="H97" s="179"/>
      <c r="I97" s="173" t="s">
        <v>10195</v>
      </c>
      <c r="J97" s="206" t="s">
        <v>10196</v>
      </c>
      <c r="K97" s="214" t="s">
        <v>85</v>
      </c>
      <c r="L97" s="173" t="s">
        <v>17</v>
      </c>
      <c r="M97" s="174" t="s">
        <v>16</v>
      </c>
    </row>
    <row r="98" spans="1:13" s="7" customFormat="1" ht="44.1" customHeight="1" x14ac:dyDescent="0.15">
      <c r="A98" s="201"/>
      <c r="B98" s="198"/>
      <c r="C98" s="184"/>
      <c r="D98" s="198"/>
      <c r="E98" s="185" t="s">
        <v>6</v>
      </c>
      <c r="F98" s="204" t="s">
        <v>3506</v>
      </c>
      <c r="G98" s="206" t="s">
        <v>3507</v>
      </c>
      <c r="H98" s="189"/>
      <c r="I98" s="189"/>
      <c r="J98" s="206" t="s">
        <v>10197</v>
      </c>
      <c r="K98" s="211"/>
      <c r="L98" s="211"/>
      <c r="M98" s="187"/>
    </row>
    <row r="99" spans="1:13" s="7" customFormat="1" ht="44.1" customHeight="1" x14ac:dyDescent="0.15">
      <c r="A99" s="190">
        <v>72</v>
      </c>
      <c r="B99" s="191" t="s">
        <v>473</v>
      </c>
      <c r="C99" s="202">
        <v>1</v>
      </c>
      <c r="D99" s="191" t="s">
        <v>473</v>
      </c>
      <c r="E99" s="168" t="s">
        <v>5</v>
      </c>
      <c r="F99" s="169" t="s">
        <v>3509</v>
      </c>
      <c r="G99" s="206" t="s">
        <v>3510</v>
      </c>
      <c r="H99" s="173" t="s">
        <v>473</v>
      </c>
      <c r="I99" s="173" t="s">
        <v>473</v>
      </c>
      <c r="J99" s="206" t="s">
        <v>10198</v>
      </c>
      <c r="K99" s="173" t="s">
        <v>85</v>
      </c>
      <c r="L99" s="173" t="s">
        <v>17</v>
      </c>
      <c r="M99" s="174" t="s">
        <v>16</v>
      </c>
    </row>
    <row r="100" spans="1:13" s="7" customFormat="1" ht="32.1" customHeight="1" x14ac:dyDescent="0.15">
      <c r="A100" s="193"/>
      <c r="B100" s="194"/>
      <c r="C100" s="177"/>
      <c r="D100" s="194"/>
      <c r="E100" s="182"/>
      <c r="F100" s="183"/>
      <c r="G100" s="206" t="s">
        <v>10199</v>
      </c>
      <c r="H100" s="179"/>
      <c r="I100" s="179"/>
      <c r="J100" s="206" t="s">
        <v>10200</v>
      </c>
      <c r="K100" s="189"/>
      <c r="L100" s="179"/>
      <c r="M100" s="178"/>
    </row>
    <row r="101" spans="1:13" s="7" customFormat="1" ht="44.1" customHeight="1" x14ac:dyDescent="0.15">
      <c r="A101" s="193"/>
      <c r="B101" s="194"/>
      <c r="C101" s="177"/>
      <c r="D101" s="194"/>
      <c r="E101" s="171" t="s">
        <v>6</v>
      </c>
      <c r="F101" s="191" t="s">
        <v>189</v>
      </c>
      <c r="G101" s="206" t="s">
        <v>3513</v>
      </c>
      <c r="H101" s="179"/>
      <c r="I101" s="179"/>
      <c r="J101" s="206" t="s">
        <v>10201</v>
      </c>
      <c r="K101" s="173" t="s">
        <v>83</v>
      </c>
      <c r="L101" s="179"/>
      <c r="M101" s="178"/>
    </row>
    <row r="102" spans="1:13" s="7" customFormat="1" ht="44.1" customHeight="1" x14ac:dyDescent="0.15">
      <c r="A102" s="193"/>
      <c r="B102" s="194"/>
      <c r="C102" s="177"/>
      <c r="D102" s="194"/>
      <c r="E102" s="197"/>
      <c r="F102" s="198"/>
      <c r="G102" s="206" t="s">
        <v>10202</v>
      </c>
      <c r="H102" s="179"/>
      <c r="I102" s="179"/>
      <c r="J102" s="206" t="s">
        <v>10203</v>
      </c>
      <c r="K102" s="179"/>
      <c r="L102" s="179"/>
      <c r="M102" s="178"/>
    </row>
    <row r="103" spans="1:13" s="7" customFormat="1" ht="44.1" customHeight="1" x14ac:dyDescent="0.15">
      <c r="A103" s="193"/>
      <c r="B103" s="194"/>
      <c r="C103" s="184"/>
      <c r="D103" s="198"/>
      <c r="E103" s="185" t="s">
        <v>12</v>
      </c>
      <c r="F103" s="204" t="s">
        <v>3526</v>
      </c>
      <c r="G103" s="206" t="s">
        <v>191</v>
      </c>
      <c r="H103" s="179"/>
      <c r="I103" s="189"/>
      <c r="J103" s="206" t="s">
        <v>10204</v>
      </c>
      <c r="K103" s="189"/>
      <c r="L103" s="189"/>
      <c r="M103" s="187"/>
    </row>
    <row r="104" spans="1:13" s="7" customFormat="1" ht="44.1" customHeight="1" x14ac:dyDescent="0.15">
      <c r="A104" s="193"/>
      <c r="B104" s="194"/>
      <c r="C104" s="202">
        <v>2</v>
      </c>
      <c r="D104" s="191" t="s">
        <v>3532</v>
      </c>
      <c r="E104" s="185" t="s">
        <v>5</v>
      </c>
      <c r="F104" s="204" t="s">
        <v>3533</v>
      </c>
      <c r="G104" s="206" t="s">
        <v>3534</v>
      </c>
      <c r="H104" s="179"/>
      <c r="I104" s="173" t="s">
        <v>7306</v>
      </c>
      <c r="J104" s="206" t="s">
        <v>10205</v>
      </c>
      <c r="K104" s="206" t="s">
        <v>85</v>
      </c>
      <c r="L104" s="173" t="s">
        <v>17</v>
      </c>
      <c r="M104" s="174" t="s">
        <v>16</v>
      </c>
    </row>
    <row r="105" spans="1:13" s="7" customFormat="1" ht="44.1" customHeight="1" x14ac:dyDescent="0.15">
      <c r="A105" s="193"/>
      <c r="B105" s="194"/>
      <c r="C105" s="184"/>
      <c r="D105" s="198"/>
      <c r="E105" s="185" t="s">
        <v>6</v>
      </c>
      <c r="F105" s="204" t="s">
        <v>3535</v>
      </c>
      <c r="G105" s="206" t="s">
        <v>3536</v>
      </c>
      <c r="H105" s="179"/>
      <c r="I105" s="189"/>
      <c r="J105" s="206" t="s">
        <v>10206</v>
      </c>
      <c r="K105" s="206" t="s">
        <v>83</v>
      </c>
      <c r="L105" s="189"/>
      <c r="M105" s="189"/>
    </row>
    <row r="106" spans="1:13" s="7" customFormat="1" ht="44.1" customHeight="1" x14ac:dyDescent="0.15">
      <c r="A106" s="193"/>
      <c r="B106" s="194"/>
      <c r="C106" s="202">
        <v>3</v>
      </c>
      <c r="D106" s="191" t="s">
        <v>478</v>
      </c>
      <c r="E106" s="185" t="s">
        <v>5</v>
      </c>
      <c r="F106" s="204" t="s">
        <v>3552</v>
      </c>
      <c r="G106" s="206" t="s">
        <v>9499</v>
      </c>
      <c r="H106" s="179"/>
      <c r="I106" s="173" t="s">
        <v>478</v>
      </c>
      <c r="J106" s="206" t="s">
        <v>10207</v>
      </c>
      <c r="K106" s="173" t="s">
        <v>85</v>
      </c>
      <c r="L106" s="173" t="s">
        <v>17</v>
      </c>
      <c r="M106" s="174" t="s">
        <v>16</v>
      </c>
    </row>
    <row r="107" spans="1:13" s="7" customFormat="1" ht="44.1" customHeight="1" x14ac:dyDescent="0.15">
      <c r="A107" s="193"/>
      <c r="B107" s="194"/>
      <c r="C107" s="177"/>
      <c r="D107" s="194"/>
      <c r="E107" s="171" t="s">
        <v>7</v>
      </c>
      <c r="F107" s="191" t="s">
        <v>3561</v>
      </c>
      <c r="G107" s="206" t="s">
        <v>3564</v>
      </c>
      <c r="H107" s="179"/>
      <c r="I107" s="179"/>
      <c r="J107" s="206" t="s">
        <v>10208</v>
      </c>
      <c r="K107" s="189"/>
      <c r="L107" s="179"/>
      <c r="M107" s="178"/>
    </row>
    <row r="108" spans="1:13" s="7" customFormat="1" ht="44.1" customHeight="1" x14ac:dyDescent="0.15">
      <c r="A108" s="193"/>
      <c r="B108" s="194"/>
      <c r="C108" s="184"/>
      <c r="D108" s="198"/>
      <c r="E108" s="197"/>
      <c r="F108" s="198"/>
      <c r="G108" s="206" t="s">
        <v>607</v>
      </c>
      <c r="H108" s="179"/>
      <c r="I108" s="189"/>
      <c r="J108" s="206" t="s">
        <v>10209</v>
      </c>
      <c r="K108" s="206" t="s">
        <v>2840</v>
      </c>
      <c r="L108" s="189"/>
      <c r="M108" s="187"/>
    </row>
    <row r="109" spans="1:13" s="7" customFormat="1" ht="44.1" customHeight="1" x14ac:dyDescent="0.15">
      <c r="A109" s="193"/>
      <c r="B109" s="194"/>
      <c r="C109" s="202">
        <v>4</v>
      </c>
      <c r="D109" s="191" t="s">
        <v>479</v>
      </c>
      <c r="E109" s="171" t="s">
        <v>6</v>
      </c>
      <c r="F109" s="191" t="s">
        <v>3570</v>
      </c>
      <c r="G109" s="206" t="s">
        <v>252</v>
      </c>
      <c r="H109" s="179"/>
      <c r="I109" s="173" t="s">
        <v>479</v>
      </c>
      <c r="J109" s="206" t="s">
        <v>10210</v>
      </c>
      <c r="K109" s="173" t="s">
        <v>32</v>
      </c>
      <c r="L109" s="173" t="s">
        <v>17</v>
      </c>
      <c r="M109" s="174" t="s">
        <v>16</v>
      </c>
    </row>
    <row r="110" spans="1:13" s="7" customFormat="1" ht="44.1" customHeight="1" x14ac:dyDescent="0.15">
      <c r="A110" s="193"/>
      <c r="B110" s="194"/>
      <c r="C110" s="177"/>
      <c r="D110" s="194"/>
      <c r="E110" s="197"/>
      <c r="F110" s="198"/>
      <c r="G110" s="206" t="s">
        <v>3573</v>
      </c>
      <c r="H110" s="179"/>
      <c r="I110" s="179"/>
      <c r="J110" s="206" t="s">
        <v>10211</v>
      </c>
      <c r="K110" s="179"/>
      <c r="L110" s="179"/>
      <c r="M110" s="178"/>
    </row>
    <row r="111" spans="1:13" s="7" customFormat="1" ht="56.1" customHeight="1" x14ac:dyDescent="0.15">
      <c r="A111" s="193"/>
      <c r="B111" s="194"/>
      <c r="C111" s="177"/>
      <c r="D111" s="194"/>
      <c r="E111" s="171" t="s">
        <v>7</v>
      </c>
      <c r="F111" s="191" t="s">
        <v>3578</v>
      </c>
      <c r="G111" s="206" t="s">
        <v>3587</v>
      </c>
      <c r="H111" s="179"/>
      <c r="I111" s="179"/>
      <c r="J111" s="206" t="s">
        <v>10212</v>
      </c>
      <c r="K111" s="189"/>
      <c r="L111" s="179"/>
      <c r="M111" s="178"/>
    </row>
    <row r="112" spans="1:13" s="7" customFormat="1" ht="44.1" customHeight="1" x14ac:dyDescent="0.15">
      <c r="A112" s="201"/>
      <c r="B112" s="198"/>
      <c r="C112" s="184"/>
      <c r="D112" s="198"/>
      <c r="E112" s="197"/>
      <c r="F112" s="198"/>
      <c r="G112" s="206" t="s">
        <v>3589</v>
      </c>
      <c r="H112" s="189"/>
      <c r="I112" s="189"/>
      <c r="J112" s="206" t="s">
        <v>10213</v>
      </c>
      <c r="K112" s="206" t="s">
        <v>2968</v>
      </c>
      <c r="L112" s="189"/>
      <c r="M112" s="187"/>
    </row>
    <row r="113" spans="1:13" ht="13.5" x14ac:dyDescent="0.15">
      <c r="A113" s="252" t="s">
        <v>35</v>
      </c>
      <c r="B113" s="253"/>
      <c r="C113" s="254"/>
      <c r="D113" s="253"/>
      <c r="E113" s="254"/>
      <c r="F113" s="253"/>
      <c r="G113" s="253"/>
      <c r="H113" s="253"/>
      <c r="I113" s="253"/>
      <c r="J113" s="253"/>
      <c r="K113" s="253"/>
      <c r="L113" s="253"/>
      <c r="M113" s="255"/>
    </row>
    <row r="114" spans="1:13" ht="13.5" x14ac:dyDescent="0.15">
      <c r="A114" s="256" t="s">
        <v>36</v>
      </c>
      <c r="B114" s="257"/>
      <c r="C114" s="258"/>
      <c r="D114" s="257"/>
      <c r="E114" s="258"/>
      <c r="F114" s="257"/>
      <c r="G114" s="257"/>
      <c r="H114" s="257"/>
      <c r="I114" s="257"/>
      <c r="J114" s="257"/>
      <c r="K114" s="257"/>
      <c r="L114" s="257"/>
      <c r="M114" s="259"/>
    </row>
    <row r="115" spans="1:13" ht="13.5" x14ac:dyDescent="0.15">
      <c r="A115" s="256" t="s">
        <v>3650</v>
      </c>
      <c r="B115" s="257"/>
      <c r="C115" s="258"/>
      <c r="D115" s="257"/>
      <c r="E115" s="258"/>
      <c r="F115" s="257"/>
      <c r="G115" s="257"/>
      <c r="H115" s="257"/>
      <c r="I115" s="257"/>
      <c r="J115" s="257"/>
      <c r="K115" s="257"/>
      <c r="L115" s="257"/>
      <c r="M115" s="259"/>
    </row>
    <row r="116" spans="1:13" ht="13.5" x14ac:dyDescent="0.15">
      <c r="A116" s="256" t="s">
        <v>37</v>
      </c>
      <c r="B116" s="257"/>
      <c r="C116" s="258"/>
      <c r="D116" s="257"/>
      <c r="E116" s="258"/>
      <c r="F116" s="257"/>
      <c r="G116" s="257"/>
      <c r="H116" s="257"/>
      <c r="I116" s="257"/>
      <c r="J116" s="257"/>
      <c r="K116" s="257"/>
      <c r="L116" s="257"/>
      <c r="M116" s="259"/>
    </row>
    <row r="117" spans="1:13" ht="13.5" x14ac:dyDescent="0.15">
      <c r="A117" s="256" t="s">
        <v>38</v>
      </c>
      <c r="B117" s="257"/>
      <c r="C117" s="258"/>
      <c r="D117" s="257"/>
      <c r="E117" s="258"/>
      <c r="F117" s="257"/>
      <c r="G117" s="257"/>
      <c r="H117" s="257"/>
      <c r="I117" s="257"/>
      <c r="J117" s="257"/>
      <c r="K117" s="257"/>
      <c r="L117" s="257"/>
      <c r="M117" s="259"/>
    </row>
    <row r="118" spans="1:13" ht="13.5" x14ac:dyDescent="0.15">
      <c r="A118" s="256" t="s">
        <v>39</v>
      </c>
      <c r="B118" s="257"/>
      <c r="C118" s="258"/>
      <c r="D118" s="257"/>
      <c r="E118" s="258"/>
      <c r="F118" s="257"/>
      <c r="G118" s="257"/>
      <c r="H118" s="257"/>
      <c r="I118" s="257"/>
      <c r="J118" s="257"/>
      <c r="K118" s="257"/>
      <c r="L118" s="257"/>
      <c r="M118" s="259"/>
    </row>
    <row r="119" spans="1:13" ht="13.5" x14ac:dyDescent="0.15">
      <c r="A119" s="256" t="s">
        <v>271</v>
      </c>
      <c r="B119" s="257"/>
      <c r="C119" s="258"/>
      <c r="D119" s="257"/>
      <c r="E119" s="258"/>
      <c r="F119" s="257"/>
      <c r="G119" s="257"/>
      <c r="H119" s="257"/>
      <c r="I119" s="257"/>
      <c r="J119" s="257"/>
      <c r="K119" s="257"/>
      <c r="L119" s="257"/>
      <c r="M119" s="259"/>
    </row>
    <row r="120" spans="1:13" ht="13.5" x14ac:dyDescent="0.15">
      <c r="A120" s="256" t="s">
        <v>272</v>
      </c>
      <c r="B120" s="257"/>
      <c r="C120" s="258"/>
      <c r="D120" s="257"/>
      <c r="E120" s="258"/>
      <c r="F120" s="257"/>
      <c r="G120" s="257"/>
      <c r="H120" s="257"/>
      <c r="I120" s="257"/>
      <c r="J120" s="257"/>
      <c r="K120" s="257"/>
      <c r="L120" s="257"/>
      <c r="M120" s="259"/>
    </row>
    <row r="121" spans="1:13" ht="13.5" x14ac:dyDescent="0.15">
      <c r="A121" s="256" t="s">
        <v>40</v>
      </c>
      <c r="B121" s="257"/>
      <c r="C121" s="258"/>
      <c r="D121" s="257"/>
      <c r="E121" s="258"/>
      <c r="F121" s="257"/>
      <c r="G121" s="257"/>
      <c r="H121" s="257"/>
      <c r="I121" s="257"/>
      <c r="J121" s="257"/>
      <c r="K121" s="257"/>
      <c r="L121" s="257"/>
      <c r="M121" s="259"/>
    </row>
    <row r="122" spans="1:13" ht="13.5" x14ac:dyDescent="0.15">
      <c r="A122" s="256" t="s">
        <v>41</v>
      </c>
      <c r="B122" s="257"/>
      <c r="C122" s="258"/>
      <c r="D122" s="257"/>
      <c r="E122" s="258"/>
      <c r="F122" s="257"/>
      <c r="G122" s="257"/>
      <c r="H122" s="257"/>
      <c r="I122" s="257"/>
      <c r="J122" s="257"/>
      <c r="K122" s="257"/>
      <c r="L122" s="257"/>
      <c r="M122" s="259"/>
    </row>
    <row r="123" spans="1:13" ht="13.5" x14ac:dyDescent="0.15">
      <c r="A123" s="256" t="s">
        <v>42</v>
      </c>
      <c r="B123" s="257"/>
      <c r="C123" s="258"/>
      <c r="D123" s="257"/>
      <c r="E123" s="258"/>
      <c r="F123" s="257"/>
      <c r="G123" s="257"/>
      <c r="H123" s="257"/>
      <c r="I123" s="257"/>
      <c r="J123" s="257"/>
      <c r="K123" s="257"/>
      <c r="L123" s="257"/>
      <c r="M123" s="259"/>
    </row>
    <row r="124" spans="1:13" ht="13.5" x14ac:dyDescent="0.15">
      <c r="A124" s="256" t="s">
        <v>43</v>
      </c>
      <c r="B124" s="257"/>
      <c r="C124" s="258"/>
      <c r="D124" s="257"/>
      <c r="E124" s="258"/>
      <c r="F124" s="257"/>
      <c r="G124" s="257"/>
      <c r="H124" s="257"/>
      <c r="I124" s="257"/>
      <c r="J124" s="257"/>
      <c r="K124" s="257"/>
      <c r="L124" s="257"/>
      <c r="M124" s="259"/>
    </row>
    <row r="125" spans="1:13" ht="13.5" x14ac:dyDescent="0.15">
      <c r="A125" s="256" t="s">
        <v>44</v>
      </c>
      <c r="B125" s="257"/>
      <c r="C125" s="258"/>
      <c r="D125" s="257"/>
      <c r="E125" s="258"/>
      <c r="F125" s="257"/>
      <c r="G125" s="257"/>
      <c r="H125" s="257"/>
      <c r="I125" s="257"/>
      <c r="J125" s="257"/>
      <c r="K125" s="257"/>
      <c r="L125" s="257"/>
      <c r="M125" s="259"/>
    </row>
    <row r="126" spans="1:13" ht="13.5" x14ac:dyDescent="0.15">
      <c r="A126" s="256" t="s">
        <v>45</v>
      </c>
      <c r="B126" s="257"/>
      <c r="C126" s="258"/>
      <c r="D126" s="257"/>
      <c r="E126" s="258"/>
      <c r="F126" s="257"/>
      <c r="G126" s="257"/>
      <c r="H126" s="257"/>
      <c r="I126" s="257"/>
      <c r="J126" s="257"/>
      <c r="K126" s="257"/>
      <c r="L126" s="257"/>
      <c r="M126" s="259"/>
    </row>
    <row r="127" spans="1:13" ht="13.5" x14ac:dyDescent="0.15">
      <c r="A127" s="256" t="s">
        <v>46</v>
      </c>
      <c r="B127" s="257"/>
      <c r="C127" s="258"/>
      <c r="D127" s="257"/>
      <c r="E127" s="258"/>
      <c r="F127" s="257"/>
      <c r="G127" s="257"/>
      <c r="H127" s="257"/>
      <c r="I127" s="257"/>
      <c r="J127" s="257"/>
      <c r="K127" s="257"/>
      <c r="L127" s="257"/>
      <c r="M127" s="259"/>
    </row>
    <row r="128" spans="1:13" ht="13.5" x14ac:dyDescent="0.15">
      <c r="A128" s="256" t="s">
        <v>47</v>
      </c>
      <c r="B128" s="257"/>
      <c r="C128" s="258"/>
      <c r="D128" s="257"/>
      <c r="E128" s="258"/>
      <c r="F128" s="257"/>
      <c r="G128" s="257"/>
      <c r="H128" s="257"/>
      <c r="I128" s="257"/>
      <c r="J128" s="257"/>
      <c r="K128" s="257"/>
      <c r="L128" s="257"/>
      <c r="M128" s="259"/>
    </row>
    <row r="129" spans="1:13" ht="13.5" x14ac:dyDescent="0.15">
      <c r="A129" s="256" t="s">
        <v>48</v>
      </c>
      <c r="B129" s="257"/>
      <c r="C129" s="258"/>
      <c r="D129" s="257"/>
      <c r="E129" s="258"/>
      <c r="F129" s="257"/>
      <c r="G129" s="257"/>
      <c r="H129" s="257"/>
      <c r="I129" s="257"/>
      <c r="J129" s="257"/>
      <c r="K129" s="257"/>
      <c r="L129" s="257"/>
      <c r="M129" s="259"/>
    </row>
    <row r="130" spans="1:13" ht="13.5" x14ac:dyDescent="0.15">
      <c r="A130" s="256" t="s">
        <v>49</v>
      </c>
      <c r="B130" s="257"/>
      <c r="C130" s="258"/>
      <c r="D130" s="257"/>
      <c r="E130" s="258"/>
      <c r="F130" s="257"/>
      <c r="G130" s="257"/>
      <c r="H130" s="257"/>
      <c r="I130" s="257"/>
      <c r="J130" s="257"/>
      <c r="K130" s="257"/>
      <c r="L130" s="257"/>
      <c r="M130" s="259"/>
    </row>
    <row r="131" spans="1:13" ht="13.5" x14ac:dyDescent="0.15">
      <c r="A131" s="256" t="s">
        <v>50</v>
      </c>
      <c r="B131" s="257"/>
      <c r="C131" s="258"/>
      <c r="D131" s="257"/>
      <c r="E131" s="258"/>
      <c r="F131" s="257"/>
      <c r="G131" s="257"/>
      <c r="H131" s="257"/>
      <c r="I131" s="257"/>
      <c r="J131" s="257"/>
      <c r="K131" s="257"/>
      <c r="L131" s="257"/>
      <c r="M131" s="259"/>
    </row>
    <row r="132" spans="1:13" ht="13.5" x14ac:dyDescent="0.15">
      <c r="A132" s="256" t="s">
        <v>51</v>
      </c>
      <c r="B132" s="257"/>
      <c r="C132" s="258"/>
      <c r="D132" s="257"/>
      <c r="E132" s="258"/>
      <c r="F132" s="257"/>
      <c r="G132" s="257"/>
      <c r="H132" s="257"/>
      <c r="I132" s="257"/>
      <c r="J132" s="257"/>
      <c r="K132" s="257"/>
      <c r="L132" s="257"/>
      <c r="M132" s="259"/>
    </row>
    <row r="133" spans="1:13" ht="13.5" x14ac:dyDescent="0.15">
      <c r="A133" s="256" t="s">
        <v>52</v>
      </c>
      <c r="B133" s="257"/>
      <c r="C133" s="258"/>
      <c r="D133" s="257"/>
      <c r="E133" s="258"/>
      <c r="F133" s="257"/>
      <c r="G133" s="257"/>
      <c r="H133" s="257"/>
      <c r="I133" s="257"/>
      <c r="J133" s="257"/>
      <c r="K133" s="257"/>
      <c r="L133" s="257"/>
      <c r="M133" s="259"/>
    </row>
    <row r="134" spans="1:13" ht="13.5" x14ac:dyDescent="0.15">
      <c r="A134" s="256" t="s">
        <v>53</v>
      </c>
      <c r="B134" s="257"/>
      <c r="C134" s="258"/>
      <c r="D134" s="257"/>
      <c r="E134" s="258"/>
      <c r="F134" s="257"/>
      <c r="G134" s="257"/>
      <c r="H134" s="257"/>
      <c r="I134" s="257"/>
      <c r="J134" s="257"/>
      <c r="K134" s="257"/>
      <c r="L134" s="257"/>
      <c r="M134" s="259"/>
    </row>
    <row r="135" spans="1:13" ht="13.5" x14ac:dyDescent="0.15">
      <c r="A135" s="256" t="s">
        <v>54</v>
      </c>
      <c r="B135" s="257"/>
      <c r="C135" s="258"/>
      <c r="D135" s="257"/>
      <c r="E135" s="258"/>
      <c r="F135" s="257"/>
      <c r="G135" s="257"/>
      <c r="H135" s="257"/>
      <c r="I135" s="257"/>
      <c r="J135" s="257"/>
      <c r="K135" s="257"/>
      <c r="L135" s="257"/>
      <c r="M135" s="259"/>
    </row>
    <row r="136" spans="1:13" ht="13.5" x14ac:dyDescent="0.15">
      <c r="A136" s="256" t="s">
        <v>55</v>
      </c>
      <c r="B136" s="257"/>
      <c r="C136" s="258"/>
      <c r="D136" s="257"/>
      <c r="E136" s="258"/>
      <c r="F136" s="257"/>
      <c r="G136" s="257"/>
      <c r="H136" s="257"/>
      <c r="I136" s="257"/>
      <c r="J136" s="257"/>
      <c r="K136" s="257"/>
      <c r="L136" s="257"/>
      <c r="M136" s="259"/>
    </row>
    <row r="137" spans="1:13" ht="13.5" x14ac:dyDescent="0.15">
      <c r="A137" s="256" t="s">
        <v>56</v>
      </c>
      <c r="B137" s="257"/>
      <c r="C137" s="258"/>
      <c r="D137" s="257"/>
      <c r="E137" s="258"/>
      <c r="F137" s="257"/>
      <c r="G137" s="257"/>
      <c r="H137" s="257"/>
      <c r="I137" s="257"/>
      <c r="J137" s="257"/>
      <c r="K137" s="257"/>
      <c r="L137" s="257"/>
      <c r="M137" s="259"/>
    </row>
    <row r="138" spans="1:13" ht="13.5" x14ac:dyDescent="0.15">
      <c r="A138" s="256" t="s">
        <v>57</v>
      </c>
      <c r="B138" s="257"/>
      <c r="C138" s="258"/>
      <c r="D138" s="257"/>
      <c r="E138" s="258"/>
      <c r="F138" s="257"/>
      <c r="G138" s="257"/>
      <c r="H138" s="257"/>
      <c r="I138" s="257"/>
      <c r="J138" s="257"/>
      <c r="K138" s="257"/>
      <c r="L138" s="257"/>
      <c r="M138" s="259"/>
    </row>
    <row r="139" spans="1:13" ht="13.5" x14ac:dyDescent="0.15">
      <c r="A139" s="256" t="s">
        <v>58</v>
      </c>
      <c r="B139" s="257"/>
      <c r="C139" s="258"/>
      <c r="D139" s="257"/>
      <c r="E139" s="258"/>
      <c r="F139" s="257"/>
      <c r="G139" s="257"/>
      <c r="H139" s="257"/>
      <c r="I139" s="257"/>
      <c r="J139" s="257"/>
      <c r="K139" s="257"/>
      <c r="L139" s="257"/>
      <c r="M139" s="259"/>
    </row>
    <row r="140" spans="1:13" ht="13.5" x14ac:dyDescent="0.15">
      <c r="A140" s="256" t="s">
        <v>256</v>
      </c>
      <c r="B140" s="257"/>
      <c r="C140" s="258"/>
      <c r="D140" s="257"/>
      <c r="E140" s="258"/>
      <c r="F140" s="257"/>
      <c r="G140" s="257"/>
      <c r="H140" s="257"/>
      <c r="I140" s="257"/>
      <c r="J140" s="257"/>
      <c r="K140" s="257"/>
      <c r="L140" s="257"/>
      <c r="M140" s="259"/>
    </row>
    <row r="141" spans="1:13" ht="13.5" x14ac:dyDescent="0.15">
      <c r="A141" s="256" t="s">
        <v>59</v>
      </c>
      <c r="B141" s="257"/>
      <c r="C141" s="258"/>
      <c r="D141" s="257"/>
      <c r="E141" s="258"/>
      <c r="F141" s="257"/>
      <c r="G141" s="257"/>
      <c r="H141" s="257"/>
      <c r="I141" s="257"/>
      <c r="J141" s="257"/>
      <c r="K141" s="257"/>
      <c r="L141" s="257"/>
      <c r="M141" s="259"/>
    </row>
    <row r="142" spans="1:13" ht="13.5" x14ac:dyDescent="0.15">
      <c r="A142" s="256" t="s">
        <v>60</v>
      </c>
      <c r="B142" s="257"/>
      <c r="C142" s="258"/>
      <c r="D142" s="257"/>
      <c r="E142" s="258"/>
      <c r="F142" s="257"/>
      <c r="G142" s="257"/>
      <c r="H142" s="257"/>
      <c r="I142" s="257"/>
      <c r="J142" s="257"/>
      <c r="K142" s="257"/>
      <c r="L142" s="257"/>
      <c r="M142" s="259"/>
    </row>
    <row r="143" spans="1:13" ht="13.5" x14ac:dyDescent="0.15">
      <c r="A143" s="256" t="s">
        <v>61</v>
      </c>
      <c r="B143" s="257"/>
      <c r="C143" s="258"/>
      <c r="D143" s="257"/>
      <c r="E143" s="258"/>
      <c r="F143" s="257"/>
      <c r="G143" s="257"/>
      <c r="H143" s="257"/>
      <c r="I143" s="257"/>
      <c r="J143" s="257"/>
      <c r="K143" s="257"/>
      <c r="L143" s="257"/>
      <c r="M143" s="259"/>
    </row>
    <row r="144" spans="1:13" ht="13.5" x14ac:dyDescent="0.15">
      <c r="A144" s="256" t="s">
        <v>62</v>
      </c>
      <c r="B144" s="257"/>
      <c r="C144" s="258"/>
      <c r="D144" s="257"/>
      <c r="E144" s="258"/>
      <c r="F144" s="257"/>
      <c r="G144" s="257"/>
      <c r="H144" s="257"/>
      <c r="I144" s="257"/>
      <c r="J144" s="257"/>
      <c r="K144" s="257"/>
      <c r="L144" s="257"/>
      <c r="M144" s="259"/>
    </row>
    <row r="145" spans="1:13" ht="13.5" x14ac:dyDescent="0.15">
      <c r="A145" s="256" t="s">
        <v>63</v>
      </c>
      <c r="B145" s="257"/>
      <c r="C145" s="258"/>
      <c r="D145" s="257"/>
      <c r="E145" s="258"/>
      <c r="F145" s="257"/>
      <c r="G145" s="257"/>
      <c r="H145" s="257"/>
      <c r="I145" s="257"/>
      <c r="J145" s="257"/>
      <c r="K145" s="257"/>
      <c r="L145" s="257"/>
      <c r="M145" s="259"/>
    </row>
    <row r="146" spans="1:13" ht="13.5" x14ac:dyDescent="0.15">
      <c r="A146" s="256" t="s">
        <v>64</v>
      </c>
      <c r="B146" s="257"/>
      <c r="C146" s="258"/>
      <c r="D146" s="257"/>
      <c r="E146" s="258"/>
      <c r="F146" s="257"/>
      <c r="G146" s="257"/>
      <c r="H146" s="257"/>
      <c r="I146" s="257"/>
      <c r="J146" s="257"/>
      <c r="K146" s="257"/>
      <c r="L146" s="257"/>
      <c r="M146" s="259"/>
    </row>
    <row r="147" spans="1:13" ht="13.5" x14ac:dyDescent="0.15">
      <c r="A147" s="256" t="s">
        <v>65</v>
      </c>
      <c r="B147" s="257"/>
      <c r="C147" s="258"/>
      <c r="D147" s="257"/>
      <c r="E147" s="258"/>
      <c r="F147" s="257"/>
      <c r="G147" s="257"/>
      <c r="H147" s="257"/>
      <c r="I147" s="257"/>
      <c r="J147" s="257"/>
      <c r="K147" s="257"/>
      <c r="L147" s="257"/>
      <c r="M147" s="259"/>
    </row>
    <row r="148" spans="1:13" ht="13.5" x14ac:dyDescent="0.15">
      <c r="A148" s="256" t="s">
        <v>66</v>
      </c>
      <c r="B148" s="257"/>
      <c r="C148" s="258"/>
      <c r="D148" s="257"/>
      <c r="E148" s="258"/>
      <c r="F148" s="257"/>
      <c r="G148" s="257"/>
      <c r="H148" s="257"/>
      <c r="I148" s="257"/>
      <c r="J148" s="257"/>
      <c r="K148" s="257"/>
      <c r="L148" s="257"/>
      <c r="M148" s="259"/>
    </row>
    <row r="149" spans="1:13" ht="13.5" x14ac:dyDescent="0.15">
      <c r="A149" s="256" t="s">
        <v>67</v>
      </c>
      <c r="B149" s="257"/>
      <c r="C149" s="258"/>
      <c r="D149" s="257"/>
      <c r="E149" s="258"/>
      <c r="F149" s="257"/>
      <c r="G149" s="257"/>
      <c r="H149" s="257"/>
      <c r="I149" s="257"/>
      <c r="J149" s="257"/>
      <c r="K149" s="257"/>
      <c r="L149" s="257"/>
      <c r="M149" s="259"/>
    </row>
    <row r="150" spans="1:13" ht="13.5" x14ac:dyDescent="0.15">
      <c r="A150" s="256" t="s">
        <v>68</v>
      </c>
      <c r="B150" s="257"/>
      <c r="C150" s="258"/>
      <c r="D150" s="257"/>
      <c r="E150" s="258"/>
      <c r="F150" s="257"/>
      <c r="G150" s="257"/>
      <c r="H150" s="257"/>
      <c r="I150" s="257"/>
      <c r="J150" s="257"/>
      <c r="K150" s="257"/>
      <c r="L150" s="257"/>
      <c r="M150" s="259"/>
    </row>
    <row r="151" spans="1:13" ht="13.5" x14ac:dyDescent="0.15">
      <c r="A151" s="256" t="s">
        <v>69</v>
      </c>
      <c r="B151" s="257"/>
      <c r="C151" s="258"/>
      <c r="D151" s="257"/>
      <c r="E151" s="258"/>
      <c r="F151" s="257"/>
      <c r="G151" s="257"/>
      <c r="H151" s="257"/>
      <c r="I151" s="257"/>
      <c r="J151" s="257"/>
      <c r="K151" s="257"/>
      <c r="L151" s="257"/>
      <c r="M151" s="259"/>
    </row>
    <row r="152" spans="1:13" ht="13.5" x14ac:dyDescent="0.15">
      <c r="A152" s="260"/>
      <c r="B152" s="261"/>
      <c r="C152" s="262"/>
      <c r="D152" s="261"/>
      <c r="E152" s="262"/>
      <c r="F152" s="261"/>
      <c r="G152" s="261"/>
      <c r="H152" s="261"/>
      <c r="I152" s="261"/>
      <c r="J152" s="261"/>
      <c r="K152" s="261"/>
      <c r="L152" s="261"/>
      <c r="M152" s="263"/>
    </row>
    <row r="153" spans="1:13" x14ac:dyDescent="0.15">
      <c r="A153" s="294"/>
      <c r="B153" s="295"/>
      <c r="C153" s="294"/>
      <c r="D153" s="295"/>
      <c r="E153" s="294"/>
      <c r="F153" s="295"/>
      <c r="G153" s="294"/>
      <c r="H153" s="294"/>
      <c r="I153" s="294"/>
      <c r="J153" s="294"/>
      <c r="K153" s="294"/>
      <c r="L153" s="294"/>
      <c r="M153" s="295"/>
    </row>
    <row r="154" spans="1:13" x14ac:dyDescent="0.15">
      <c r="A154" s="264"/>
      <c r="B154" s="265"/>
      <c r="C154" s="264"/>
      <c r="D154" s="265"/>
      <c r="E154" s="264"/>
      <c r="F154" s="265"/>
      <c r="G154" s="264"/>
      <c r="H154" s="264"/>
      <c r="I154" s="264"/>
      <c r="J154" s="264"/>
      <c r="K154" s="264"/>
      <c r="L154" s="264"/>
      <c r="M154" s="265"/>
    </row>
    <row r="155" spans="1:13" x14ac:dyDescent="0.15">
      <c r="A155" s="264"/>
      <c r="B155" s="265"/>
      <c r="C155" s="264"/>
      <c r="D155" s="265"/>
      <c r="E155" s="264"/>
      <c r="F155" s="265"/>
      <c r="G155" s="264"/>
      <c r="H155" s="264"/>
      <c r="I155" s="264"/>
      <c r="J155" s="264"/>
      <c r="K155" s="264"/>
      <c r="L155" s="264"/>
      <c r="M155" s="265"/>
    </row>
    <row r="156" spans="1:13" x14ac:dyDescent="0.15">
      <c r="A156" s="264"/>
      <c r="B156" s="265"/>
      <c r="C156" s="264"/>
      <c r="D156" s="265"/>
      <c r="E156" s="264"/>
      <c r="F156" s="265"/>
      <c r="G156" s="264"/>
      <c r="H156" s="264"/>
      <c r="I156" s="264"/>
      <c r="J156" s="264"/>
      <c r="K156" s="264"/>
      <c r="L156" s="264"/>
      <c r="M156" s="265"/>
    </row>
    <row r="157" spans="1:13" x14ac:dyDescent="0.15">
      <c r="A157" s="264"/>
      <c r="B157" s="265"/>
      <c r="C157" s="264"/>
      <c r="D157" s="265"/>
      <c r="E157" s="264"/>
      <c r="F157" s="265"/>
      <c r="G157" s="264"/>
      <c r="H157" s="264"/>
      <c r="I157" s="264"/>
      <c r="J157" s="264"/>
      <c r="K157" s="264"/>
      <c r="L157" s="264"/>
      <c r="M157" s="265"/>
    </row>
    <row r="158" spans="1:13" s="11" customFormat="1" x14ac:dyDescent="0.15">
      <c r="A158" s="264"/>
      <c r="B158" s="265"/>
      <c r="C158" s="264"/>
      <c r="D158" s="265"/>
      <c r="E158" s="264"/>
      <c r="F158" s="265"/>
      <c r="G158" s="264"/>
      <c r="H158" s="264"/>
      <c r="I158" s="264"/>
      <c r="J158" s="264"/>
      <c r="K158" s="264"/>
      <c r="L158" s="264"/>
      <c r="M158" s="265"/>
    </row>
    <row r="159" spans="1:13" s="11" customFormat="1" x14ac:dyDescent="0.15">
      <c r="A159" s="264"/>
      <c r="B159" s="265"/>
      <c r="C159" s="264"/>
      <c r="D159" s="265"/>
      <c r="E159" s="264"/>
      <c r="F159" s="265"/>
      <c r="G159" s="264"/>
      <c r="H159" s="264"/>
      <c r="I159" s="264"/>
      <c r="J159" s="264"/>
      <c r="K159" s="264"/>
      <c r="L159" s="264"/>
      <c r="M159" s="265"/>
    </row>
    <row r="160" spans="1:13" s="11" customFormat="1" x14ac:dyDescent="0.15">
      <c r="A160" s="264"/>
      <c r="B160" s="265"/>
      <c r="C160" s="264"/>
      <c r="D160" s="265"/>
      <c r="E160" s="264"/>
      <c r="F160" s="265"/>
      <c r="G160" s="264"/>
      <c r="H160" s="264"/>
      <c r="I160" s="264"/>
      <c r="J160" s="264"/>
      <c r="K160" s="264"/>
      <c r="L160" s="264"/>
      <c r="M160" s="265"/>
    </row>
    <row r="161" spans="1:13" s="11" customFormat="1" x14ac:dyDescent="0.15">
      <c r="A161" s="264"/>
      <c r="B161" s="265"/>
      <c r="C161" s="264"/>
      <c r="D161" s="265"/>
      <c r="E161" s="264"/>
      <c r="F161" s="265"/>
      <c r="G161" s="264"/>
      <c r="H161" s="264"/>
      <c r="I161" s="264"/>
      <c r="J161" s="264"/>
      <c r="K161" s="264"/>
      <c r="L161" s="264"/>
      <c r="M161" s="265"/>
    </row>
    <row r="162" spans="1:13" s="11" customFormat="1" x14ac:dyDescent="0.15">
      <c r="A162" s="264"/>
      <c r="B162" s="265"/>
      <c r="C162" s="264"/>
      <c r="D162" s="265"/>
      <c r="E162" s="264"/>
      <c r="F162" s="265"/>
      <c r="G162" s="264"/>
      <c r="H162" s="264"/>
      <c r="I162" s="264"/>
      <c r="J162" s="264"/>
      <c r="K162" s="264"/>
      <c r="L162" s="264"/>
      <c r="M162" s="265"/>
    </row>
    <row r="163" spans="1:13" s="11" customFormat="1" x14ac:dyDescent="0.15">
      <c r="A163" s="264"/>
      <c r="B163" s="265"/>
      <c r="C163" s="264"/>
      <c r="D163" s="265"/>
      <c r="E163" s="264"/>
      <c r="F163" s="265"/>
      <c r="G163" s="264"/>
      <c r="H163" s="264"/>
      <c r="I163" s="264"/>
      <c r="J163" s="264"/>
      <c r="K163" s="264"/>
      <c r="L163" s="264"/>
      <c r="M163" s="265"/>
    </row>
    <row r="164" spans="1:13" s="11" customFormat="1" x14ac:dyDescent="0.15">
      <c r="A164" s="264"/>
      <c r="B164" s="265"/>
      <c r="C164" s="264"/>
      <c r="D164" s="265"/>
      <c r="E164" s="264"/>
      <c r="F164" s="265"/>
      <c r="G164" s="264"/>
      <c r="H164" s="264"/>
      <c r="I164" s="264"/>
      <c r="J164" s="264"/>
      <c r="K164" s="264"/>
      <c r="L164" s="264"/>
      <c r="M164" s="265"/>
    </row>
    <row r="165" spans="1:13" s="11" customFormat="1" x14ac:dyDescent="0.15">
      <c r="A165" s="264"/>
      <c r="B165" s="265"/>
      <c r="C165" s="264"/>
      <c r="D165" s="265"/>
      <c r="E165" s="264"/>
      <c r="F165" s="265"/>
      <c r="G165" s="264"/>
      <c r="H165" s="264"/>
      <c r="I165" s="264"/>
      <c r="J165" s="264"/>
      <c r="K165" s="264"/>
      <c r="L165" s="264"/>
      <c r="M165" s="265"/>
    </row>
    <row r="166" spans="1:13" s="11" customFormat="1" x14ac:dyDescent="0.15">
      <c r="A166" s="264"/>
      <c r="B166" s="265"/>
      <c r="C166" s="264"/>
      <c r="D166" s="265"/>
      <c r="E166" s="264"/>
      <c r="F166" s="265"/>
      <c r="G166" s="264"/>
      <c r="H166" s="264"/>
      <c r="I166" s="264"/>
      <c r="J166" s="264"/>
      <c r="K166" s="264"/>
      <c r="L166" s="264"/>
      <c r="M166" s="265"/>
    </row>
    <row r="167" spans="1:13" s="11" customFormat="1" x14ac:dyDescent="0.15">
      <c r="A167" s="264"/>
      <c r="B167" s="265"/>
      <c r="C167" s="264"/>
      <c r="D167" s="265"/>
      <c r="E167" s="264"/>
      <c r="F167" s="265"/>
      <c r="G167" s="264"/>
      <c r="H167" s="264"/>
      <c r="I167" s="264"/>
      <c r="J167" s="264"/>
      <c r="K167" s="264"/>
      <c r="L167" s="264"/>
      <c r="M167" s="265"/>
    </row>
    <row r="168" spans="1:13" s="11" customFormat="1" x14ac:dyDescent="0.15">
      <c r="A168" s="264"/>
      <c r="B168" s="265"/>
      <c r="C168" s="264"/>
      <c r="D168" s="265"/>
      <c r="E168" s="264"/>
      <c r="F168" s="265"/>
      <c r="G168" s="264"/>
      <c r="H168" s="264"/>
      <c r="I168" s="264"/>
      <c r="J168" s="264"/>
      <c r="K168" s="264"/>
      <c r="L168" s="264"/>
      <c r="M168" s="265"/>
    </row>
    <row r="169" spans="1:13" s="11" customFormat="1" x14ac:dyDescent="0.15">
      <c r="A169" s="264"/>
      <c r="B169" s="265"/>
      <c r="C169" s="264"/>
      <c r="D169" s="265"/>
      <c r="E169" s="264"/>
      <c r="F169" s="265"/>
      <c r="G169" s="264"/>
      <c r="H169" s="264"/>
      <c r="I169" s="264"/>
      <c r="J169" s="264"/>
      <c r="K169" s="264"/>
      <c r="L169" s="264"/>
      <c r="M169" s="265"/>
    </row>
    <row r="170" spans="1:13" s="11" customFormat="1" x14ac:dyDescent="0.15">
      <c r="A170" s="264"/>
      <c r="B170" s="265"/>
      <c r="C170" s="264"/>
      <c r="D170" s="265"/>
      <c r="E170" s="264"/>
      <c r="F170" s="265"/>
      <c r="G170" s="264"/>
      <c r="H170" s="264"/>
      <c r="I170" s="264"/>
      <c r="J170" s="264"/>
      <c r="K170" s="264"/>
      <c r="L170" s="264"/>
      <c r="M170" s="265"/>
    </row>
  </sheetData>
  <sheetProtection algorithmName="SHA-512" hashValue="t8qpBhKmd+ZVnKErYile38xkDKJsnwub26nJcnVvTYiyJheUQkG2EhffyfMbdZujdX2MvJf3drAd7uR7OLz18g==" saltValue="W90bw2/M+z1fP01+HYE3dg==" spinCount="100000" sheet="1" objects="1" scenarios="1" selectLockedCells="1" selectUnlockedCells="1"/>
  <mergeCells count="4">
    <mergeCell ref="A1:M1"/>
    <mergeCell ref="A3:B3"/>
    <mergeCell ref="C3:D3"/>
    <mergeCell ref="E3:F3"/>
  </mergeCells>
  <phoneticPr fontId="9"/>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ドキュメント" ma:contentTypeID="0x010100D299328D4CF1F94280C635FBADDECA05" ma:contentTypeVersion="2" ma:contentTypeDescription="新しいドキュメントを作成します。" ma:contentTypeScope="" ma:versionID="da4cbadbf873603a0261c28117fb9f1e">
  <xsd:schema xmlns:xsd="http://www.w3.org/2001/XMLSchema" xmlns:xs="http://www.w3.org/2001/XMLSchema" xmlns:p="http://schemas.microsoft.com/office/2006/metadata/properties" xmlns:ns2="47280302-aa10-493c-9cfc-314058806be2" xmlns:ns3="70f99856-d74e-4ee9-a950-c7dad97838fe" targetNamespace="http://schemas.microsoft.com/office/2006/metadata/properties" ma:root="true" ma:fieldsID="e9a30f5d0d34cc4fc265abe3a93e74d2" ns2:_="" ns3:_="">
    <xsd:import namespace="47280302-aa10-493c-9cfc-314058806be2"/>
    <xsd:import namespace="70f99856-d74e-4ee9-a950-c7dad97838fe"/>
    <xsd:element name="properties">
      <xsd:complexType>
        <xsd:sequence>
          <xsd:element name="documentManagement">
            <xsd:complexType>
              <xsd:all>
                <xsd:element ref="ns2:_x006d_x40"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280302-aa10-493c-9cfc-314058806be2" elementFormDefault="qualified">
    <xsd:import namespace="http://schemas.microsoft.com/office/2006/documentManagement/types"/>
    <xsd:import namespace="http://schemas.microsoft.com/office/infopath/2007/PartnerControls"/>
    <xsd:element name="_x006d_x40" ma:index="8" nillable="true" ma:displayName="日付と時刻" ma:internalName="_x006d_x40">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70f99856-d74e-4ee9-a950-c7dad97838fe" elementFormDefault="qualified">
    <xsd:import namespace="http://schemas.microsoft.com/office/2006/documentManagement/types"/>
    <xsd:import namespace="http://schemas.microsoft.com/office/infopath/2007/PartnerControls"/>
    <xsd:element name="_dlc_DocId" ma:index="9" nillable="true" ma:displayName="ドキュメント ID 値" ma:description="このアイテムに割り当てられているドキュメント ID の値です。" ma:internalName="_dlc_DocId" ma:readOnly="true">
      <xsd:simpleType>
        <xsd:restriction base="dms:Text"/>
      </xsd:simpleType>
    </xsd:element>
    <xsd:element name="_dlc_DocIdUrl" ma:index="10" nillable="true" ma:displayName="ドキュメントID:" ma:description="このドキュメントへの常時接続リンクです。"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ID を保持" ma:description="追加時に ID を保持します。"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コンテンツ タイプ"/>
        <xsd:element ref="dc:title" minOccurs="0" maxOccurs="1" ma:index="4" ma:displayName="タイトル"/>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dlc_DocId xmlns="70f99856-d74e-4ee9-a950-c7dad97838fe">CQZS65PUUNDX-1552233294-1144</_dlc_DocId>
    <_dlc_DocIdUrl xmlns="70f99856-d74e-4ee9-a950-c7dad97838fe">
      <Url>https://cc-n.gbase.gsdf.mod.go.jp/cc/GSO_G-C/ADM/bunsyokanri/_layouts/15/DocIdRedir.aspx?ID=CQZS65PUUNDX-1552233294-1144</Url>
      <Description>CQZS65PUUNDX-1552233294-1144</Description>
    </_dlc_DocIdUrl>
    <_x006d_x40 xmlns="47280302-aa10-493c-9cfc-314058806be2"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CFFA788-C842-438D-B82A-03FDE0A691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7280302-aa10-493c-9cfc-314058806be2"/>
    <ds:schemaRef ds:uri="70f99856-d74e-4ee9-a950-c7dad97838f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A85442-C16B-4A06-B3A3-9B5503AC3386}">
  <ds:schemaRefs>
    <ds:schemaRef ds:uri="http://schemas.microsoft.com/office/2006/metadata/properties"/>
    <ds:schemaRef ds:uri="47280302-aa10-493c-9cfc-314058806be2"/>
    <ds:schemaRef ds:uri="http://purl.org/dc/terms/"/>
    <ds:schemaRef ds:uri="http://purl.org/dc/elements/1.1/"/>
    <ds:schemaRef ds:uri="http://schemas.microsoft.com/office/2006/documentManagement/types"/>
    <ds:schemaRef ds:uri="http://www.w3.org/XML/1998/namespace"/>
    <ds:schemaRef ds:uri="http://schemas.openxmlformats.org/package/2006/metadata/core-properties"/>
    <ds:schemaRef ds:uri="http://schemas.microsoft.com/office/infopath/2007/PartnerControls"/>
    <ds:schemaRef ds:uri="70f99856-d74e-4ee9-a950-c7dad97838fe"/>
    <ds:schemaRef ds:uri="http://purl.org/dc/dcmitype/"/>
  </ds:schemaRefs>
</ds:datastoreItem>
</file>

<file path=customXml/itemProps3.xml><?xml version="1.0" encoding="utf-8"?>
<ds:datastoreItem xmlns:ds="http://schemas.openxmlformats.org/officeDocument/2006/customXml" ds:itemID="{4FB870B9-4A7B-4400-A4F2-BCA269EC260D}">
  <ds:schemaRefs>
    <ds:schemaRef ds:uri="http://schemas.microsoft.com/sharepoint/v3/contenttype/forms"/>
  </ds:schemaRefs>
</ds:datastoreItem>
</file>

<file path=customXml/itemProps4.xml><?xml version="1.0" encoding="utf-8"?>
<ds:datastoreItem xmlns:ds="http://schemas.openxmlformats.org/officeDocument/2006/customXml" ds:itemID="{6ECEBAEA-6801-4E79-8B7F-C15FAFF0677D}">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ワークシート</vt:lpstr>
      </vt:variant>
      <vt:variant>
        <vt:i4>18</vt:i4>
      </vt:variant>
      <vt:variant>
        <vt:lpstr>名前付き一覧</vt:lpstr>
      </vt:variant>
      <vt:variant>
        <vt:i4>2</vt:i4>
      </vt:variant>
    </vt:vector>
  </HeadingPairs>
  <TitlesOfParts>
    <vt:vector size="20" baseType="lpstr">
      <vt:lpstr>中部方面隊航空隊本部</vt:lpstr>
      <vt:lpstr>中部方面航空隊本部付隊</vt:lpstr>
      <vt:lpstr>管制気象隊長</vt:lpstr>
      <vt:lpstr>管制気象隊長基地隊長</vt:lpstr>
      <vt:lpstr>管制気象隊長第１派遣隊長</vt:lpstr>
      <vt:lpstr>管制気象隊長第２派遣隊長</vt:lpstr>
      <vt:lpstr>管制気象隊長第３派遣隊長</vt:lpstr>
      <vt:lpstr>管制気象隊長第４派遣隊長</vt:lpstr>
      <vt:lpstr>中部方面ヘリコプター隊本部</vt:lpstr>
      <vt:lpstr>中部方面ヘリコプター隊本部付隊</vt:lpstr>
      <vt:lpstr>中部方面ヘリコプター隊 第１飛行隊</vt:lpstr>
      <vt:lpstr>中部方面ヘリコプター隊 第２飛行隊</vt:lpstr>
      <vt:lpstr>中部方面ヘリコプター隊第３飛行隊</vt:lpstr>
      <vt:lpstr>中部方面航空野整備隊</vt:lpstr>
      <vt:lpstr>第5対戦車ヘリコプター隊本部人事班長</vt:lpstr>
      <vt:lpstr>第5対戦車ヘリコプター隊飛行支援隊長</vt:lpstr>
      <vt:lpstr>第5対戦車ヘリコプター隊飛行隊長</vt:lpstr>
      <vt:lpstr>中部方面航空野整備隊整備隊</vt:lpstr>
      <vt:lpstr>中部方面隊航空隊本部!Print_Area</vt:lpstr>
      <vt:lpstr>中部方面隊航空隊本部!Print_Titles</vt:lpstr>
    </vt:vector>
  </TitlesOfParts>
  <Manager/>
  <Company>防衛庁</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庁OA内局</dc:creator>
  <cp:keywords/>
  <dc:description/>
  <cp:lastModifiedBy>防衛省</cp:lastModifiedBy>
  <cp:revision/>
  <dcterms:created xsi:type="dcterms:W3CDTF">2010-12-20T03:42:15Z</dcterms:created>
  <dcterms:modified xsi:type="dcterms:W3CDTF">2025-11-25T06:13:32Z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0x010100D299328D4CF1F94280C635FBADDECA05</vt:lpwstr>
  </property>
  <property fmtid="{D5CDD505-2E9C-101B-9397-08002B2CF9AE}" pid="3" name="_dlc_DocIdItemGuid">
    <vt:lpwstr>a829fc01-922d-450d-aa50-91933c397d1b</vt:lpwstr>
  </property>
</Properties>
</file>