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74" r:id="rId2"/>
  </p:sldIdLst>
  <p:sldSz cx="6858000" cy="9144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51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a:srgbClr val="99FF99"/>
    <a:srgbClr val="FF66FF"/>
    <a:srgbClr val="009900"/>
    <a:srgbClr val="00FFFF"/>
    <a:srgbClr val="0000FF"/>
    <a:srgbClr val="FF9900"/>
    <a:srgbClr val="CC66FF"/>
    <a:srgbClr val="FFCCFF"/>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753" autoAdjust="0"/>
    <p:restoredTop sz="95652" autoAdjust="0"/>
  </p:normalViewPr>
  <p:slideViewPr>
    <p:cSldViewPr>
      <p:cViewPr>
        <p:scale>
          <a:sx n="100" d="100"/>
          <a:sy n="100" d="100"/>
        </p:scale>
        <p:origin x="3066" y="-594"/>
      </p:cViewPr>
      <p:guideLst>
        <p:guide orient="horz" pos="5511"/>
        <p:guide pos="2160"/>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468" cy="494020"/>
          </a:xfrm>
          <a:prstGeom prst="rect">
            <a:avLst/>
          </a:prstGeom>
        </p:spPr>
        <p:txBody>
          <a:bodyPr vert="horz" lIns="89783" tIns="44892" rIns="89783" bIns="4489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742" y="0"/>
            <a:ext cx="2918468" cy="494020"/>
          </a:xfrm>
          <a:prstGeom prst="rect">
            <a:avLst/>
          </a:prstGeom>
        </p:spPr>
        <p:txBody>
          <a:bodyPr vert="horz" lIns="89783" tIns="44892" rIns="89783" bIns="44892" rtlCol="0"/>
          <a:lstStyle>
            <a:lvl1pPr algn="r">
              <a:defRPr sz="1200"/>
            </a:lvl1pPr>
          </a:lstStyle>
          <a:p>
            <a:fld id="{022DC558-1248-4627-B023-E2657BC63CD0}" type="datetimeFigureOut">
              <a:rPr kumimoji="1" lang="ja-JP" altLang="en-US" smtClean="0"/>
              <a:t>2026/7/17</a:t>
            </a:fld>
            <a:endParaRPr kumimoji="1" lang="ja-JP" altLang="en-US"/>
          </a:p>
        </p:txBody>
      </p:sp>
      <p:sp>
        <p:nvSpPr>
          <p:cNvPr id="4" name="スライド イメージ プレースホルダー 3"/>
          <p:cNvSpPr>
            <a:spLocks noGrp="1" noRot="1" noChangeAspect="1"/>
          </p:cNvSpPr>
          <p:nvPr>
            <p:ph type="sldImg" idx="2"/>
          </p:nvPr>
        </p:nvSpPr>
        <p:spPr>
          <a:xfrm>
            <a:off x="2119313" y="1233488"/>
            <a:ext cx="2497137" cy="3330575"/>
          </a:xfrm>
          <a:prstGeom prst="rect">
            <a:avLst/>
          </a:prstGeom>
          <a:noFill/>
          <a:ln w="12700">
            <a:solidFill>
              <a:prstClr val="black"/>
            </a:solidFill>
          </a:ln>
        </p:spPr>
        <p:txBody>
          <a:bodyPr vert="horz" lIns="89783" tIns="44892" rIns="89783" bIns="44892" rtlCol="0" anchor="ctr"/>
          <a:lstStyle/>
          <a:p>
            <a:endParaRPr lang="ja-JP" altLang="en-US"/>
          </a:p>
        </p:txBody>
      </p:sp>
      <p:sp>
        <p:nvSpPr>
          <p:cNvPr id="5" name="ノート プレースホルダー 4"/>
          <p:cNvSpPr>
            <a:spLocks noGrp="1"/>
          </p:cNvSpPr>
          <p:nvPr>
            <p:ph type="body" sz="quarter" idx="3"/>
          </p:nvPr>
        </p:nvSpPr>
        <p:spPr>
          <a:xfrm>
            <a:off x="673732" y="4747900"/>
            <a:ext cx="5388300" cy="3884929"/>
          </a:xfrm>
          <a:prstGeom prst="rect">
            <a:avLst/>
          </a:prstGeom>
        </p:spPr>
        <p:txBody>
          <a:bodyPr vert="horz" lIns="89783" tIns="44892" rIns="89783" bIns="4489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2293"/>
            <a:ext cx="2918468" cy="494020"/>
          </a:xfrm>
          <a:prstGeom prst="rect">
            <a:avLst/>
          </a:prstGeom>
        </p:spPr>
        <p:txBody>
          <a:bodyPr vert="horz" lIns="89783" tIns="44892" rIns="89783" bIns="4489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742" y="9372293"/>
            <a:ext cx="2918468" cy="494020"/>
          </a:xfrm>
          <a:prstGeom prst="rect">
            <a:avLst/>
          </a:prstGeom>
        </p:spPr>
        <p:txBody>
          <a:bodyPr vert="horz" lIns="89783" tIns="44892" rIns="89783" bIns="44892" rtlCol="0" anchor="b"/>
          <a:lstStyle>
            <a:lvl1pPr algn="r">
              <a:defRPr sz="1200"/>
            </a:lvl1pPr>
          </a:lstStyle>
          <a:p>
            <a:fld id="{F020E536-1237-4BEE-83D6-B5BFE3CEC62E}" type="slidenum">
              <a:rPr kumimoji="1" lang="ja-JP" altLang="en-US" smtClean="0"/>
              <a:t>‹#›</a:t>
            </a:fld>
            <a:endParaRPr kumimoji="1" lang="ja-JP" altLang="en-US"/>
          </a:p>
        </p:txBody>
      </p:sp>
    </p:spTree>
    <p:extLst>
      <p:ext uri="{BB962C8B-B14F-4D97-AF65-F5344CB8AC3E}">
        <p14:creationId xmlns:p14="http://schemas.microsoft.com/office/powerpoint/2010/main" val="256034007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020E536-1237-4BEE-83D6-B5BFE3CEC62E}" type="slidenum">
              <a:rPr kumimoji="1" lang="ja-JP" altLang="en-US" smtClean="0"/>
              <a:t>1</a:t>
            </a:fld>
            <a:endParaRPr kumimoji="1" lang="ja-JP" altLang="en-US"/>
          </a:p>
        </p:txBody>
      </p:sp>
    </p:spTree>
    <p:extLst>
      <p:ext uri="{BB962C8B-B14F-4D97-AF65-F5344CB8AC3E}">
        <p14:creationId xmlns:p14="http://schemas.microsoft.com/office/powerpoint/2010/main" val="3754534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68"/>
            <a:ext cx="5829300" cy="1960033"/>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0D52808-910E-40F5-B65D-60C143409145}" type="datetimeFigureOut">
              <a:rPr kumimoji="1" lang="ja-JP" altLang="en-US" smtClean="0"/>
              <a:t>2026/7/17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7FBE64E-06DE-43F7-A0F4-38C0CBAE7493}" type="slidenum">
              <a:rPr kumimoji="1" lang="ja-JP" altLang="en-US" smtClean="0"/>
              <a:t>‹#›</a:t>
            </a:fld>
            <a:endParaRPr kumimoji="1" lang="ja-JP" altLang="en-US"/>
          </a:p>
        </p:txBody>
      </p:sp>
    </p:spTree>
    <p:extLst>
      <p:ext uri="{BB962C8B-B14F-4D97-AF65-F5344CB8AC3E}">
        <p14:creationId xmlns:p14="http://schemas.microsoft.com/office/powerpoint/2010/main" val="3088015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0D52808-910E-40F5-B65D-60C143409145}" type="datetimeFigureOut">
              <a:rPr kumimoji="1" lang="ja-JP" altLang="en-US" smtClean="0"/>
              <a:t>2026/7/17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7FBE64E-06DE-43F7-A0F4-38C0CBAE7493}" type="slidenum">
              <a:rPr kumimoji="1" lang="ja-JP" altLang="en-US" smtClean="0"/>
              <a:t>‹#›</a:t>
            </a:fld>
            <a:endParaRPr kumimoji="1" lang="ja-JP" altLang="en-US"/>
          </a:p>
        </p:txBody>
      </p:sp>
    </p:spTree>
    <p:extLst>
      <p:ext uri="{BB962C8B-B14F-4D97-AF65-F5344CB8AC3E}">
        <p14:creationId xmlns:p14="http://schemas.microsoft.com/office/powerpoint/2010/main" val="3360743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488951"/>
            <a:ext cx="1157288" cy="10401300"/>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57175" y="488951"/>
            <a:ext cx="3357563" cy="10401300"/>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0D52808-910E-40F5-B65D-60C143409145}" type="datetimeFigureOut">
              <a:rPr kumimoji="1" lang="ja-JP" altLang="en-US" smtClean="0"/>
              <a:t>2026/7/17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7FBE64E-06DE-43F7-A0F4-38C0CBAE7493}" type="slidenum">
              <a:rPr kumimoji="1" lang="ja-JP" altLang="en-US" smtClean="0"/>
              <a:t>‹#›</a:t>
            </a:fld>
            <a:endParaRPr kumimoji="1" lang="ja-JP" altLang="en-US"/>
          </a:p>
        </p:txBody>
      </p:sp>
    </p:spTree>
    <p:extLst>
      <p:ext uri="{BB962C8B-B14F-4D97-AF65-F5344CB8AC3E}">
        <p14:creationId xmlns:p14="http://schemas.microsoft.com/office/powerpoint/2010/main" val="304365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0D52808-910E-40F5-B65D-60C143409145}" type="datetimeFigureOut">
              <a:rPr kumimoji="1" lang="ja-JP" altLang="en-US" smtClean="0"/>
              <a:t>2026/7/17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7FBE64E-06DE-43F7-A0F4-38C0CBAE7493}" type="slidenum">
              <a:rPr kumimoji="1" lang="ja-JP" altLang="en-US" smtClean="0"/>
              <a:t>‹#›</a:t>
            </a:fld>
            <a:endParaRPr kumimoji="1" lang="ja-JP" altLang="en-US"/>
          </a:p>
        </p:txBody>
      </p:sp>
    </p:spTree>
    <p:extLst>
      <p:ext uri="{BB962C8B-B14F-4D97-AF65-F5344CB8AC3E}">
        <p14:creationId xmlns:p14="http://schemas.microsoft.com/office/powerpoint/2010/main" val="1882733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67"/>
            <a:ext cx="5829300" cy="1816100"/>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0D52808-910E-40F5-B65D-60C143409145}" type="datetimeFigureOut">
              <a:rPr kumimoji="1" lang="ja-JP" altLang="en-US" smtClean="0"/>
              <a:t>2026/7/17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7FBE64E-06DE-43F7-A0F4-38C0CBAE7493}" type="slidenum">
              <a:rPr kumimoji="1" lang="ja-JP" altLang="en-US" smtClean="0"/>
              <a:t>‹#›</a:t>
            </a:fld>
            <a:endParaRPr kumimoji="1" lang="ja-JP" altLang="en-US"/>
          </a:p>
        </p:txBody>
      </p:sp>
    </p:spTree>
    <p:extLst>
      <p:ext uri="{BB962C8B-B14F-4D97-AF65-F5344CB8AC3E}">
        <p14:creationId xmlns:p14="http://schemas.microsoft.com/office/powerpoint/2010/main" val="3549809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0D52808-910E-40F5-B65D-60C143409145}" type="datetimeFigureOut">
              <a:rPr kumimoji="1" lang="ja-JP" altLang="en-US" smtClean="0"/>
              <a:t>2026/7/17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7FBE64E-06DE-43F7-A0F4-38C0CBAE7493}" type="slidenum">
              <a:rPr kumimoji="1" lang="ja-JP" altLang="en-US" smtClean="0"/>
              <a:t>‹#›</a:t>
            </a:fld>
            <a:endParaRPr kumimoji="1" lang="ja-JP" altLang="en-US"/>
          </a:p>
        </p:txBody>
      </p:sp>
    </p:spTree>
    <p:extLst>
      <p:ext uri="{BB962C8B-B14F-4D97-AF65-F5344CB8AC3E}">
        <p14:creationId xmlns:p14="http://schemas.microsoft.com/office/powerpoint/2010/main" val="2066898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6184"/>
            <a:ext cx="6172200" cy="1524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0D52808-910E-40F5-B65D-60C143409145}" type="datetimeFigureOut">
              <a:rPr kumimoji="1" lang="ja-JP" altLang="en-US" smtClean="0"/>
              <a:t>2026/7/17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7FBE64E-06DE-43F7-A0F4-38C0CBAE7493}" type="slidenum">
              <a:rPr kumimoji="1" lang="ja-JP" altLang="en-US" smtClean="0"/>
              <a:t>‹#›</a:t>
            </a:fld>
            <a:endParaRPr kumimoji="1" lang="ja-JP" altLang="en-US"/>
          </a:p>
        </p:txBody>
      </p:sp>
    </p:spTree>
    <p:extLst>
      <p:ext uri="{BB962C8B-B14F-4D97-AF65-F5344CB8AC3E}">
        <p14:creationId xmlns:p14="http://schemas.microsoft.com/office/powerpoint/2010/main" val="2449543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0D52808-910E-40F5-B65D-60C143409145}" type="datetimeFigureOut">
              <a:rPr kumimoji="1" lang="ja-JP" altLang="en-US" smtClean="0"/>
              <a:t>2026/7/17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7FBE64E-06DE-43F7-A0F4-38C0CBAE7493}" type="slidenum">
              <a:rPr kumimoji="1" lang="ja-JP" altLang="en-US" smtClean="0"/>
              <a:t>‹#›</a:t>
            </a:fld>
            <a:endParaRPr kumimoji="1" lang="ja-JP" altLang="en-US"/>
          </a:p>
        </p:txBody>
      </p:sp>
    </p:spTree>
    <p:extLst>
      <p:ext uri="{BB962C8B-B14F-4D97-AF65-F5344CB8AC3E}">
        <p14:creationId xmlns:p14="http://schemas.microsoft.com/office/powerpoint/2010/main" val="640883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0D52808-910E-40F5-B65D-60C143409145}" type="datetimeFigureOut">
              <a:rPr kumimoji="1" lang="ja-JP" altLang="en-US" smtClean="0"/>
              <a:t>2026/7/17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7FBE64E-06DE-43F7-A0F4-38C0CBAE7493}" type="slidenum">
              <a:rPr kumimoji="1" lang="ja-JP" altLang="en-US" smtClean="0"/>
              <a:t>‹#›</a:t>
            </a:fld>
            <a:endParaRPr kumimoji="1" lang="ja-JP" altLang="en-US"/>
          </a:p>
        </p:txBody>
      </p:sp>
    </p:spTree>
    <p:extLst>
      <p:ext uri="{BB962C8B-B14F-4D97-AF65-F5344CB8AC3E}">
        <p14:creationId xmlns:p14="http://schemas.microsoft.com/office/powerpoint/2010/main" val="3750594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4067"/>
            <a:ext cx="2256235" cy="154940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0D52808-910E-40F5-B65D-60C143409145}" type="datetimeFigureOut">
              <a:rPr kumimoji="1" lang="ja-JP" altLang="en-US" smtClean="0"/>
              <a:t>2026/7/17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7FBE64E-06DE-43F7-A0F4-38C0CBAE7493}" type="slidenum">
              <a:rPr kumimoji="1" lang="ja-JP" altLang="en-US" smtClean="0"/>
              <a:t>‹#›</a:t>
            </a:fld>
            <a:endParaRPr kumimoji="1" lang="ja-JP" altLang="en-US"/>
          </a:p>
        </p:txBody>
      </p:sp>
    </p:spTree>
    <p:extLst>
      <p:ext uri="{BB962C8B-B14F-4D97-AF65-F5344CB8AC3E}">
        <p14:creationId xmlns:p14="http://schemas.microsoft.com/office/powerpoint/2010/main" val="627948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0D52808-910E-40F5-B65D-60C143409145}" type="datetimeFigureOut">
              <a:rPr kumimoji="1" lang="ja-JP" altLang="en-US" smtClean="0"/>
              <a:t>2026/7/17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7FBE64E-06DE-43F7-A0F4-38C0CBAE7493}" type="slidenum">
              <a:rPr kumimoji="1" lang="ja-JP" altLang="en-US" smtClean="0"/>
              <a:t>‹#›</a:t>
            </a:fld>
            <a:endParaRPr kumimoji="1" lang="ja-JP" altLang="en-US"/>
          </a:p>
        </p:txBody>
      </p:sp>
    </p:spTree>
    <p:extLst>
      <p:ext uri="{BB962C8B-B14F-4D97-AF65-F5344CB8AC3E}">
        <p14:creationId xmlns:p14="http://schemas.microsoft.com/office/powerpoint/2010/main" val="371446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F0D52808-910E-40F5-B65D-60C143409145}" type="datetimeFigureOut">
              <a:rPr kumimoji="1" lang="ja-JP" altLang="en-US" smtClean="0"/>
              <a:t>2026/7/17</a:t>
            </a:fld>
            <a:endParaRPr kumimoji="1" lang="ja-JP" altLang="en-US"/>
          </a:p>
        </p:txBody>
      </p:sp>
      <p:sp>
        <p:nvSpPr>
          <p:cNvPr id="5" name="フッター プレースホルダー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57FBE64E-06DE-43F7-A0F4-38C0CBAE7493}" type="slidenum">
              <a:rPr kumimoji="1" lang="ja-JP" altLang="en-US" smtClean="0"/>
              <a:t>‹#›</a:t>
            </a:fld>
            <a:endParaRPr kumimoji="1" lang="ja-JP" altLang="en-US"/>
          </a:p>
        </p:txBody>
      </p:sp>
    </p:spTree>
    <p:extLst>
      <p:ext uri="{BB962C8B-B14F-4D97-AF65-F5344CB8AC3E}">
        <p14:creationId xmlns:p14="http://schemas.microsoft.com/office/powerpoint/2010/main" val="247829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グループ化 17"/>
          <p:cNvGrpSpPr/>
          <p:nvPr/>
        </p:nvGrpSpPr>
        <p:grpSpPr>
          <a:xfrm>
            <a:off x="4056084" y="7849016"/>
            <a:ext cx="2517568" cy="711300"/>
            <a:chOff x="79537" y="1819387"/>
            <a:chExt cx="2517568" cy="711300"/>
          </a:xfrm>
        </p:grpSpPr>
        <p:sp>
          <p:nvSpPr>
            <p:cNvPr id="19" name="正方形/長方形 18"/>
            <p:cNvSpPr/>
            <p:nvPr/>
          </p:nvSpPr>
          <p:spPr>
            <a:xfrm>
              <a:off x="115813" y="1819387"/>
              <a:ext cx="2481292" cy="7113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algn="ctr"/>
              <a:endParaRPr kumimoji="1" lang="ja-JP" altLang="en-US">
                <a:latin typeface="ＭＳ ゴシック" panose="020B0609070205080204" pitchFamily="49" charset="-128"/>
                <a:ea typeface="ＭＳ ゴシック" panose="020B0609070205080204" pitchFamily="49" charset="-128"/>
              </a:endParaRPr>
            </a:p>
          </p:txBody>
        </p:sp>
        <p:sp>
          <p:nvSpPr>
            <p:cNvPr id="20" name="テキスト ボックス 36"/>
            <p:cNvSpPr txBox="1"/>
            <p:nvPr/>
          </p:nvSpPr>
          <p:spPr>
            <a:xfrm>
              <a:off x="82441" y="1902550"/>
              <a:ext cx="1296000" cy="276999"/>
            </a:xfrm>
            <a:prstGeom prst="rect">
              <a:avLst/>
            </a:prstGeom>
            <a:noFill/>
          </p:spPr>
          <p:txBody>
            <a:bodyPr wrap="square" rtlCol="0">
              <a:spAutoFit/>
            </a:bodyPr>
            <a:lstStyle>
              <a:defPPr>
                <a:defRPr lang="ja-JP"/>
              </a:defPPr>
              <a:lvl1pPr algn="l" rtl="0" fontAlgn="base">
                <a:spcBef>
                  <a:spcPct val="0"/>
                </a:spcBef>
                <a:spcAft>
                  <a:spcPct val="0"/>
                </a:spcAft>
                <a:defRPr kumimoji="1" kern="1200">
                  <a:solidFill>
                    <a:schemeClr val="tx1"/>
                  </a:solidFill>
                  <a:latin typeface="ＭＳ 明朝" pitchFamily="17" charset="-128"/>
                  <a:ea typeface="+mn-ea"/>
                  <a:cs typeface="Times New Roman" pitchFamily="18" charset="0"/>
                </a:defRPr>
              </a:lvl1pPr>
              <a:lvl2pPr marL="457200" algn="l" rtl="0" fontAlgn="base">
                <a:spcBef>
                  <a:spcPct val="0"/>
                </a:spcBef>
                <a:spcAft>
                  <a:spcPct val="0"/>
                </a:spcAft>
                <a:defRPr kumimoji="1" kern="1200">
                  <a:solidFill>
                    <a:schemeClr val="tx1"/>
                  </a:solidFill>
                  <a:latin typeface="ＭＳ 明朝" pitchFamily="17" charset="-128"/>
                  <a:ea typeface="+mn-ea"/>
                  <a:cs typeface="Times New Roman" pitchFamily="18" charset="0"/>
                </a:defRPr>
              </a:lvl2pPr>
              <a:lvl3pPr marL="914400" algn="l" rtl="0" fontAlgn="base">
                <a:spcBef>
                  <a:spcPct val="0"/>
                </a:spcBef>
                <a:spcAft>
                  <a:spcPct val="0"/>
                </a:spcAft>
                <a:defRPr kumimoji="1" kern="1200">
                  <a:solidFill>
                    <a:schemeClr val="tx1"/>
                  </a:solidFill>
                  <a:latin typeface="ＭＳ 明朝" pitchFamily="17" charset="-128"/>
                  <a:ea typeface="+mn-ea"/>
                  <a:cs typeface="Times New Roman" pitchFamily="18" charset="0"/>
                </a:defRPr>
              </a:lvl3pPr>
              <a:lvl4pPr marL="1371600" algn="l" rtl="0" fontAlgn="base">
                <a:spcBef>
                  <a:spcPct val="0"/>
                </a:spcBef>
                <a:spcAft>
                  <a:spcPct val="0"/>
                </a:spcAft>
                <a:defRPr kumimoji="1" kern="1200">
                  <a:solidFill>
                    <a:schemeClr val="tx1"/>
                  </a:solidFill>
                  <a:latin typeface="ＭＳ 明朝" pitchFamily="17" charset="-128"/>
                  <a:ea typeface="+mn-ea"/>
                  <a:cs typeface="Times New Roman" pitchFamily="18" charset="0"/>
                </a:defRPr>
              </a:lvl4pPr>
              <a:lvl5pPr marL="1828800" algn="l" rtl="0" fontAlgn="base">
                <a:spcBef>
                  <a:spcPct val="0"/>
                </a:spcBef>
                <a:spcAft>
                  <a:spcPct val="0"/>
                </a:spcAft>
                <a:defRPr kumimoji="1" kern="1200">
                  <a:solidFill>
                    <a:schemeClr val="tx1"/>
                  </a:solidFill>
                  <a:latin typeface="ＭＳ 明朝" pitchFamily="17" charset="-128"/>
                  <a:ea typeface="+mn-ea"/>
                  <a:cs typeface="Times New Roman" pitchFamily="18" charset="0"/>
                </a:defRPr>
              </a:lvl5pPr>
              <a:lvl6pPr marL="2286000" algn="l" defTabSz="914400" rtl="0" eaLnBrk="1" latinLnBrk="0" hangingPunct="1">
                <a:defRPr kumimoji="1" kern="1200">
                  <a:solidFill>
                    <a:schemeClr val="tx1"/>
                  </a:solidFill>
                  <a:latin typeface="ＭＳ 明朝" pitchFamily="17" charset="-128"/>
                  <a:ea typeface="+mn-ea"/>
                  <a:cs typeface="Times New Roman" pitchFamily="18" charset="0"/>
                </a:defRPr>
              </a:lvl6pPr>
              <a:lvl7pPr marL="2743200" algn="l" defTabSz="914400" rtl="0" eaLnBrk="1" latinLnBrk="0" hangingPunct="1">
                <a:defRPr kumimoji="1" kern="1200">
                  <a:solidFill>
                    <a:schemeClr val="tx1"/>
                  </a:solidFill>
                  <a:latin typeface="ＭＳ 明朝" pitchFamily="17" charset="-128"/>
                  <a:ea typeface="+mn-ea"/>
                  <a:cs typeface="Times New Roman" pitchFamily="18" charset="0"/>
                </a:defRPr>
              </a:lvl7pPr>
              <a:lvl8pPr marL="3200400" algn="l" defTabSz="914400" rtl="0" eaLnBrk="1" latinLnBrk="0" hangingPunct="1">
                <a:defRPr kumimoji="1" kern="1200">
                  <a:solidFill>
                    <a:schemeClr val="tx1"/>
                  </a:solidFill>
                  <a:latin typeface="ＭＳ 明朝" pitchFamily="17" charset="-128"/>
                  <a:ea typeface="+mn-ea"/>
                  <a:cs typeface="Times New Roman" pitchFamily="18" charset="0"/>
                </a:defRPr>
              </a:lvl8pPr>
              <a:lvl9pPr marL="3657600" algn="l" defTabSz="914400" rtl="0" eaLnBrk="1" latinLnBrk="0" hangingPunct="1">
                <a:defRPr kumimoji="1" kern="1200">
                  <a:solidFill>
                    <a:schemeClr val="tx1"/>
                  </a:solidFill>
                  <a:latin typeface="ＭＳ 明朝" pitchFamily="17" charset="-128"/>
                  <a:ea typeface="+mn-ea"/>
                  <a:cs typeface="Times New Roman" pitchFamily="18" charset="0"/>
                </a:defRPr>
              </a:lvl9pPr>
            </a:lstStyle>
            <a:p>
              <a:r>
                <a:rPr kumimoji="1" lang="ja-JP" altLang="en-US" sz="1200" dirty="0">
                  <a:latin typeface="ＭＳ ゴシック" panose="020B0609070205080204" pitchFamily="49" charset="-128"/>
                  <a:ea typeface="ＭＳ ゴシック" panose="020B0609070205080204" pitchFamily="49" charset="-128"/>
                </a:rPr>
                <a:t>対象施設の区域</a:t>
              </a:r>
            </a:p>
          </p:txBody>
        </p:sp>
        <p:sp>
          <p:nvSpPr>
            <p:cNvPr id="21" name="テキスト ボックス 37"/>
            <p:cNvSpPr txBox="1"/>
            <p:nvPr/>
          </p:nvSpPr>
          <p:spPr>
            <a:xfrm>
              <a:off x="79537" y="2178250"/>
              <a:ext cx="1476000" cy="276999"/>
            </a:xfrm>
            <a:prstGeom prst="rect">
              <a:avLst/>
            </a:prstGeom>
            <a:noFill/>
          </p:spPr>
          <p:txBody>
            <a:bodyPr wrap="square" rtlCol="0">
              <a:spAutoFit/>
            </a:bodyPr>
            <a:lstStyle>
              <a:defPPr>
                <a:defRPr lang="ja-JP"/>
              </a:defPPr>
              <a:lvl1pPr algn="l" rtl="0" fontAlgn="base">
                <a:spcBef>
                  <a:spcPct val="0"/>
                </a:spcBef>
                <a:spcAft>
                  <a:spcPct val="0"/>
                </a:spcAft>
                <a:defRPr kumimoji="1" kern="1200">
                  <a:solidFill>
                    <a:schemeClr val="tx1"/>
                  </a:solidFill>
                  <a:latin typeface="ＭＳ 明朝" pitchFamily="17" charset="-128"/>
                  <a:ea typeface="+mn-ea"/>
                  <a:cs typeface="Times New Roman" pitchFamily="18" charset="0"/>
                </a:defRPr>
              </a:lvl1pPr>
              <a:lvl2pPr marL="457200" algn="l" rtl="0" fontAlgn="base">
                <a:spcBef>
                  <a:spcPct val="0"/>
                </a:spcBef>
                <a:spcAft>
                  <a:spcPct val="0"/>
                </a:spcAft>
                <a:defRPr kumimoji="1" kern="1200">
                  <a:solidFill>
                    <a:schemeClr val="tx1"/>
                  </a:solidFill>
                  <a:latin typeface="ＭＳ 明朝" pitchFamily="17" charset="-128"/>
                  <a:ea typeface="+mn-ea"/>
                  <a:cs typeface="Times New Roman" pitchFamily="18" charset="0"/>
                </a:defRPr>
              </a:lvl2pPr>
              <a:lvl3pPr marL="914400" algn="l" rtl="0" fontAlgn="base">
                <a:spcBef>
                  <a:spcPct val="0"/>
                </a:spcBef>
                <a:spcAft>
                  <a:spcPct val="0"/>
                </a:spcAft>
                <a:defRPr kumimoji="1" kern="1200">
                  <a:solidFill>
                    <a:schemeClr val="tx1"/>
                  </a:solidFill>
                  <a:latin typeface="ＭＳ 明朝" pitchFamily="17" charset="-128"/>
                  <a:ea typeface="+mn-ea"/>
                  <a:cs typeface="Times New Roman" pitchFamily="18" charset="0"/>
                </a:defRPr>
              </a:lvl3pPr>
              <a:lvl4pPr marL="1371600" algn="l" rtl="0" fontAlgn="base">
                <a:spcBef>
                  <a:spcPct val="0"/>
                </a:spcBef>
                <a:spcAft>
                  <a:spcPct val="0"/>
                </a:spcAft>
                <a:defRPr kumimoji="1" kern="1200">
                  <a:solidFill>
                    <a:schemeClr val="tx1"/>
                  </a:solidFill>
                  <a:latin typeface="ＭＳ 明朝" pitchFamily="17" charset="-128"/>
                  <a:ea typeface="+mn-ea"/>
                  <a:cs typeface="Times New Roman" pitchFamily="18" charset="0"/>
                </a:defRPr>
              </a:lvl4pPr>
              <a:lvl5pPr marL="1828800" algn="l" rtl="0" fontAlgn="base">
                <a:spcBef>
                  <a:spcPct val="0"/>
                </a:spcBef>
                <a:spcAft>
                  <a:spcPct val="0"/>
                </a:spcAft>
                <a:defRPr kumimoji="1" kern="1200">
                  <a:solidFill>
                    <a:schemeClr val="tx1"/>
                  </a:solidFill>
                  <a:latin typeface="ＭＳ 明朝" pitchFamily="17" charset="-128"/>
                  <a:ea typeface="+mn-ea"/>
                  <a:cs typeface="Times New Roman" pitchFamily="18" charset="0"/>
                </a:defRPr>
              </a:lvl5pPr>
              <a:lvl6pPr marL="2286000" algn="l" defTabSz="914400" rtl="0" eaLnBrk="1" latinLnBrk="0" hangingPunct="1">
                <a:defRPr kumimoji="1" kern="1200">
                  <a:solidFill>
                    <a:schemeClr val="tx1"/>
                  </a:solidFill>
                  <a:latin typeface="ＭＳ 明朝" pitchFamily="17" charset="-128"/>
                  <a:ea typeface="+mn-ea"/>
                  <a:cs typeface="Times New Roman" pitchFamily="18" charset="0"/>
                </a:defRPr>
              </a:lvl6pPr>
              <a:lvl7pPr marL="2743200" algn="l" defTabSz="914400" rtl="0" eaLnBrk="1" latinLnBrk="0" hangingPunct="1">
                <a:defRPr kumimoji="1" kern="1200">
                  <a:solidFill>
                    <a:schemeClr val="tx1"/>
                  </a:solidFill>
                  <a:latin typeface="ＭＳ 明朝" pitchFamily="17" charset="-128"/>
                  <a:ea typeface="+mn-ea"/>
                  <a:cs typeface="Times New Roman" pitchFamily="18" charset="0"/>
                </a:defRPr>
              </a:lvl7pPr>
              <a:lvl8pPr marL="3200400" algn="l" defTabSz="914400" rtl="0" eaLnBrk="1" latinLnBrk="0" hangingPunct="1">
                <a:defRPr kumimoji="1" kern="1200">
                  <a:solidFill>
                    <a:schemeClr val="tx1"/>
                  </a:solidFill>
                  <a:latin typeface="ＭＳ 明朝" pitchFamily="17" charset="-128"/>
                  <a:ea typeface="+mn-ea"/>
                  <a:cs typeface="Times New Roman" pitchFamily="18" charset="0"/>
                </a:defRPr>
              </a:lvl8pPr>
              <a:lvl9pPr marL="3657600" algn="l" defTabSz="914400" rtl="0" eaLnBrk="1" latinLnBrk="0" hangingPunct="1">
                <a:defRPr kumimoji="1" kern="1200">
                  <a:solidFill>
                    <a:schemeClr val="tx1"/>
                  </a:solidFill>
                  <a:latin typeface="ＭＳ 明朝" pitchFamily="17" charset="-128"/>
                  <a:ea typeface="+mn-ea"/>
                  <a:cs typeface="Times New Roman" pitchFamily="18" charset="0"/>
                </a:defRPr>
              </a:lvl9pPr>
            </a:lstStyle>
            <a:p>
              <a:r>
                <a:rPr kumimoji="1" lang="ja-JP" altLang="en-US" sz="1200" dirty="0">
                  <a:latin typeface="ＭＳ ゴシック" panose="020B0609070205080204" pitchFamily="49" charset="-128"/>
                  <a:ea typeface="ＭＳ ゴシック" panose="020B0609070205080204" pitchFamily="49" charset="-128"/>
                </a:rPr>
                <a:t>対象施設周辺地域</a:t>
              </a:r>
            </a:p>
          </p:txBody>
        </p:sp>
        <p:sp>
          <p:nvSpPr>
            <p:cNvPr id="22" name="正方形/長方形 21"/>
            <p:cNvSpPr/>
            <p:nvPr/>
          </p:nvSpPr>
          <p:spPr>
            <a:xfrm>
              <a:off x="1487053" y="1941369"/>
              <a:ext cx="1031696" cy="18673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algn="ctr"/>
              <a:endParaRPr lang="ja-JP" altLang="en-US">
                <a:solidFill>
                  <a:schemeClr val="bg1"/>
                </a:solidFill>
                <a:latin typeface="ＭＳ ゴシック" panose="020B0609070205080204" pitchFamily="49" charset="-128"/>
                <a:ea typeface="ＭＳ ゴシック" panose="020B0609070205080204" pitchFamily="49" charset="-128"/>
              </a:endParaRPr>
            </a:p>
          </p:txBody>
        </p:sp>
        <p:sp>
          <p:nvSpPr>
            <p:cNvPr id="23" name="正方形/長方形 22"/>
            <p:cNvSpPr/>
            <p:nvPr/>
          </p:nvSpPr>
          <p:spPr>
            <a:xfrm>
              <a:off x="1487053" y="2223420"/>
              <a:ext cx="1031696" cy="186733"/>
            </a:xfrm>
            <a:prstGeom prst="rect">
              <a:avLst/>
            </a:prstGeom>
            <a:noFill/>
            <a:ln w="190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algn="ctr"/>
              <a:endParaRPr lang="ja-JP" altLang="en-US">
                <a:solidFill>
                  <a:srgbClr val="0000FF"/>
                </a:solidFill>
                <a:latin typeface="ＭＳ ゴシック" panose="020B0609070205080204" pitchFamily="49" charset="-128"/>
                <a:ea typeface="ＭＳ ゴシック" panose="020B0609070205080204" pitchFamily="49" charset="-128"/>
              </a:endParaRPr>
            </a:p>
          </p:txBody>
        </p:sp>
      </p:grpSp>
      <p:sp>
        <p:nvSpPr>
          <p:cNvPr id="24" name="テキスト ボックス 19"/>
          <p:cNvSpPr txBox="1"/>
          <p:nvPr/>
        </p:nvSpPr>
        <p:spPr>
          <a:xfrm>
            <a:off x="217722" y="7452320"/>
            <a:ext cx="3802663" cy="1107996"/>
          </a:xfrm>
          <a:prstGeom prst="rect">
            <a:avLst/>
          </a:prstGeom>
          <a:solidFill>
            <a:schemeClr val="bg1"/>
          </a:solidFill>
          <a:ln w="19050">
            <a:solidFill>
              <a:schemeClr val="tx1"/>
            </a:solidFill>
          </a:ln>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1100" dirty="0">
                <a:latin typeface="ＭＳ ゴシック" panose="020B0609070205080204" pitchFamily="49" charset="-128"/>
                <a:ea typeface="ＭＳ ゴシック" panose="020B0609070205080204" pitchFamily="49" charset="-128"/>
              </a:rPr>
              <a:t>この地図は、縮尺２万</a:t>
            </a:r>
            <a:r>
              <a:rPr lang="en-US" altLang="ja-JP" sz="1100" dirty="0">
                <a:latin typeface="ＭＳ ゴシック" panose="020B0609070205080204" pitchFamily="49" charset="-128"/>
                <a:ea typeface="ＭＳ ゴシック" panose="020B0609070205080204" pitchFamily="49" charset="-128"/>
              </a:rPr>
              <a:t>5,000</a:t>
            </a:r>
            <a:r>
              <a:rPr lang="ja-JP" altLang="en-US" sz="1100" dirty="0">
                <a:latin typeface="ＭＳ ゴシック" panose="020B0609070205080204" pitchFamily="49" charset="-128"/>
                <a:ea typeface="ＭＳ ゴシック" panose="020B0609070205080204" pitchFamily="49" charset="-128"/>
              </a:rPr>
              <a:t>分の１の地形図相当の誤差を有しております。また、地図上に記載した区域を示す線はデータ作成上の誤差を含んでいます。そのため、区域の概略の位置を示す参考図として御利用ください。なお、対象施設の区域及び対象施設周辺地域に御不明な点がある場合には、対象施設の管理者にお問い合わせください。</a:t>
            </a:r>
            <a:endParaRPr kumimoji="1" lang="ja-JP" altLang="en-US" sz="900" dirty="0">
              <a:latin typeface="ＭＳ ゴシック" panose="020B0609070205080204" pitchFamily="49" charset="-128"/>
              <a:ea typeface="ＭＳ ゴシック" panose="020B0609070205080204" pitchFamily="49" charset="-128"/>
            </a:endParaRPr>
          </a:p>
        </p:txBody>
      </p:sp>
      <p:sp>
        <p:nvSpPr>
          <p:cNvPr id="25" name="正方形/長方形 24"/>
          <p:cNvSpPr/>
          <p:nvPr/>
        </p:nvSpPr>
        <p:spPr>
          <a:xfrm>
            <a:off x="241014" y="245523"/>
            <a:ext cx="6451360" cy="614006"/>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2000" dirty="0">
                <a:solidFill>
                  <a:prstClr val="black"/>
                </a:solidFill>
                <a:latin typeface="ＭＳ ゴシック" panose="020B0609070205080204" pitchFamily="49" charset="-128"/>
                <a:ea typeface="ＭＳ ゴシック" panose="020B0609070205080204" pitchFamily="49" charset="-128"/>
              </a:rPr>
              <a:t>陸上自衛隊船岡駐屯地周辺地域</a:t>
            </a:r>
          </a:p>
          <a:p>
            <a:pPr lvl="0" algn="ctr"/>
            <a:r>
              <a:rPr lang="ja-JP" altLang="en-US" sz="2000" dirty="0">
                <a:solidFill>
                  <a:prstClr val="black"/>
                </a:solidFill>
                <a:latin typeface="ＭＳ ゴシック" panose="020B0609070205080204" pitchFamily="49" charset="-128"/>
                <a:ea typeface="ＭＳ ゴシック" panose="020B0609070205080204" pitchFamily="49" charset="-128"/>
              </a:rPr>
              <a:t>（</a:t>
            </a:r>
            <a:r>
              <a:rPr lang="zh-TW" altLang="en-US" sz="2000" dirty="0">
                <a:solidFill>
                  <a:prstClr val="black"/>
                </a:solidFill>
                <a:latin typeface="ＭＳ ゴシック" panose="020B0609070205080204" pitchFamily="49" charset="-128"/>
                <a:ea typeface="ＭＳ ゴシック" panose="020B0609070205080204" pitchFamily="49" charset="-128"/>
              </a:rPr>
              <a:t>宮城県柴田郡柴田町大字船岡字大沼端</a:t>
            </a:r>
            <a:r>
              <a:rPr lang="ja-JP" altLang="en-US" sz="2000" dirty="0">
                <a:solidFill>
                  <a:prstClr val="black"/>
                </a:solidFill>
                <a:latin typeface="ＭＳ ゴシック" panose="020B0609070205080204" pitchFamily="49" charset="-128"/>
                <a:ea typeface="ＭＳ ゴシック" panose="020B0609070205080204" pitchFamily="49" charset="-128"/>
              </a:rPr>
              <a:t>１</a:t>
            </a:r>
            <a:r>
              <a:rPr lang="zh-TW" altLang="en-US" sz="2000" dirty="0">
                <a:solidFill>
                  <a:prstClr val="black"/>
                </a:solidFill>
                <a:latin typeface="ＭＳ ゴシック" panose="020B0609070205080204" pitchFamily="49" charset="-128"/>
                <a:ea typeface="ＭＳ ゴシック" panose="020B0609070205080204" pitchFamily="49" charset="-128"/>
              </a:rPr>
              <a:t>番地</a:t>
            </a:r>
            <a:r>
              <a:rPr lang="ja-JP" altLang="en-US" sz="2000" dirty="0">
                <a:solidFill>
                  <a:prstClr val="black"/>
                </a:solidFill>
                <a:latin typeface="ＭＳ ゴシック" panose="020B0609070205080204" pitchFamily="49" charset="-128"/>
                <a:ea typeface="ＭＳ ゴシック" panose="020B0609070205080204" pitchFamily="49" charset="-128"/>
              </a:rPr>
              <a:t>１）</a:t>
            </a:r>
          </a:p>
        </p:txBody>
      </p:sp>
      <p:sp>
        <p:nvSpPr>
          <p:cNvPr id="27" name="正方形/長方形 26">
            <a:extLst>
              <a:ext uri="{FF2B5EF4-FFF2-40B4-BE49-F238E27FC236}">
                <a16:creationId xmlns:a16="http://schemas.microsoft.com/office/drawing/2014/main" id="{B307B0BC-D7DF-486B-A7AB-C7BF80F7DDF1}"/>
              </a:ext>
            </a:extLst>
          </p:cNvPr>
          <p:cNvSpPr/>
          <p:nvPr/>
        </p:nvSpPr>
        <p:spPr>
          <a:xfrm>
            <a:off x="4083504" y="7452320"/>
            <a:ext cx="2490147" cy="328612"/>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ja-JP"/>
            </a:defPPr>
            <a:lvl1pPr algn="l" rtl="0" fontAlgn="base">
              <a:spcBef>
                <a:spcPct val="0"/>
              </a:spcBef>
              <a:spcAft>
                <a:spcPct val="0"/>
              </a:spcAft>
              <a:defRPr kumimoji="1" kern="1200">
                <a:solidFill>
                  <a:schemeClr val="lt1"/>
                </a:solidFill>
                <a:latin typeface="+mn-lt"/>
                <a:ea typeface="+mn-ea"/>
                <a:cs typeface="+mn-cs"/>
              </a:defRPr>
            </a:lvl1pPr>
            <a:lvl2pPr marL="457200" algn="l" rtl="0" fontAlgn="base">
              <a:spcBef>
                <a:spcPct val="0"/>
              </a:spcBef>
              <a:spcAft>
                <a:spcPct val="0"/>
              </a:spcAft>
              <a:defRPr kumimoji="1" kern="1200">
                <a:solidFill>
                  <a:schemeClr val="lt1"/>
                </a:solidFill>
                <a:latin typeface="+mn-lt"/>
                <a:ea typeface="+mn-ea"/>
                <a:cs typeface="+mn-cs"/>
              </a:defRPr>
            </a:lvl2pPr>
            <a:lvl3pPr marL="914400" algn="l" rtl="0" fontAlgn="base">
              <a:spcBef>
                <a:spcPct val="0"/>
              </a:spcBef>
              <a:spcAft>
                <a:spcPct val="0"/>
              </a:spcAft>
              <a:defRPr kumimoji="1" kern="1200">
                <a:solidFill>
                  <a:schemeClr val="lt1"/>
                </a:solidFill>
                <a:latin typeface="+mn-lt"/>
                <a:ea typeface="+mn-ea"/>
                <a:cs typeface="+mn-cs"/>
              </a:defRPr>
            </a:lvl3pPr>
            <a:lvl4pPr marL="1371600" algn="l" rtl="0" fontAlgn="base">
              <a:spcBef>
                <a:spcPct val="0"/>
              </a:spcBef>
              <a:spcAft>
                <a:spcPct val="0"/>
              </a:spcAft>
              <a:defRPr kumimoji="1" kern="1200">
                <a:solidFill>
                  <a:schemeClr val="lt1"/>
                </a:solidFill>
                <a:latin typeface="+mn-lt"/>
                <a:ea typeface="+mn-ea"/>
                <a:cs typeface="+mn-cs"/>
              </a:defRPr>
            </a:lvl4pPr>
            <a:lvl5pPr marL="1828800" algn="l" rtl="0" fontAlgn="base">
              <a:spcBef>
                <a:spcPct val="0"/>
              </a:spcBef>
              <a:spcAft>
                <a:spcPct val="0"/>
              </a:spcAft>
              <a:defRPr kumimoji="1" kern="1200">
                <a:solidFill>
                  <a:schemeClr val="lt1"/>
                </a:solidFill>
                <a:latin typeface="+mn-lt"/>
                <a:ea typeface="+mn-ea"/>
                <a:cs typeface="+mn-cs"/>
              </a:defRPr>
            </a:lvl5pPr>
            <a:lvl6pPr marL="2286000" algn="l" defTabSz="914400" rtl="0" eaLnBrk="1" latinLnBrk="0" hangingPunct="1">
              <a:defRPr kumimoji="1" kern="1200">
                <a:solidFill>
                  <a:schemeClr val="lt1"/>
                </a:solidFill>
                <a:latin typeface="+mn-lt"/>
                <a:ea typeface="+mn-ea"/>
                <a:cs typeface="+mn-cs"/>
              </a:defRPr>
            </a:lvl6pPr>
            <a:lvl7pPr marL="2743200" algn="l" defTabSz="914400" rtl="0" eaLnBrk="1" latinLnBrk="0" hangingPunct="1">
              <a:defRPr kumimoji="1" kern="1200">
                <a:solidFill>
                  <a:schemeClr val="lt1"/>
                </a:solidFill>
                <a:latin typeface="+mn-lt"/>
                <a:ea typeface="+mn-ea"/>
                <a:cs typeface="+mn-cs"/>
              </a:defRPr>
            </a:lvl7pPr>
            <a:lvl8pPr marL="3200400" algn="l" defTabSz="914400" rtl="0" eaLnBrk="1" latinLnBrk="0" hangingPunct="1">
              <a:defRPr kumimoji="1" kern="1200">
                <a:solidFill>
                  <a:schemeClr val="lt1"/>
                </a:solidFill>
                <a:latin typeface="+mn-lt"/>
                <a:ea typeface="+mn-ea"/>
                <a:cs typeface="+mn-cs"/>
              </a:defRPr>
            </a:lvl8pPr>
            <a:lvl9pPr marL="3657600" algn="l" defTabSz="914400" rtl="0" eaLnBrk="1" latinLnBrk="0" hangingPunct="1">
              <a:defRPr kumimoji="1" kern="1200">
                <a:solidFill>
                  <a:schemeClr val="lt1"/>
                </a:solidFill>
                <a:latin typeface="+mn-lt"/>
                <a:ea typeface="+mn-ea"/>
                <a:cs typeface="+mn-cs"/>
              </a:defRPr>
            </a:lvl9pPr>
          </a:lstStyle>
          <a:p>
            <a:pPr algn="ctr"/>
            <a:r>
              <a:rPr kumimoji="1" lang="ja-JP" altLang="en-US" sz="1200" dirty="0">
                <a:solidFill>
                  <a:schemeClr val="tx1"/>
                </a:solidFill>
                <a:latin typeface="ＭＳ ゴシック" panose="020B0609070205080204" pitchFamily="49" charset="-128"/>
                <a:ea typeface="ＭＳ ゴシック" panose="020B0609070205080204" pitchFamily="49" charset="-128"/>
              </a:rPr>
              <a:t>国土地理院の地理院地図を利用</a:t>
            </a:r>
          </a:p>
        </p:txBody>
      </p:sp>
      <p:pic>
        <p:nvPicPr>
          <p:cNvPr id="13" name="図 12">
            <a:extLst>
              <a:ext uri="{FF2B5EF4-FFF2-40B4-BE49-F238E27FC236}">
                <a16:creationId xmlns:a16="http://schemas.microsoft.com/office/drawing/2014/main" id="{CDDBCE05-B5F2-4536-9CC0-3A9C81E71AAF}"/>
              </a:ext>
            </a:extLst>
          </p:cNvPr>
          <p:cNvPicPr>
            <a:picLocks noChangeAspect="1"/>
          </p:cNvPicPr>
          <p:nvPr/>
        </p:nvPicPr>
        <p:blipFill>
          <a:blip r:embed="rId3"/>
          <a:stretch>
            <a:fillRect/>
          </a:stretch>
        </p:blipFill>
        <p:spPr>
          <a:xfrm>
            <a:off x="617223" y="1207614"/>
            <a:ext cx="5623554" cy="6021591"/>
          </a:xfrm>
          <a:prstGeom prst="rect">
            <a:avLst/>
          </a:prstGeom>
          <a:ln>
            <a:solidFill>
              <a:schemeClr val="tx1"/>
            </a:solidFill>
          </a:ln>
        </p:spPr>
      </p:pic>
    </p:spTree>
    <p:extLst>
      <p:ext uri="{BB962C8B-B14F-4D97-AF65-F5344CB8AC3E}">
        <p14:creationId xmlns:p14="http://schemas.microsoft.com/office/powerpoint/2010/main" val="55426325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1"/>
          </a:solid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3091</TotalTime>
  <Words>116</Words>
  <Application>Microsoft Office PowerPoint</Application>
  <PresentationFormat>画面に合わせる (4:3)</PresentationFormat>
  <Paragraphs>7</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ゴシック</vt:lpstr>
      <vt:lpstr>游ゴシック</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Administrator</dc:creator>
  <cp:lastModifiedBy>野口 翔吾</cp:lastModifiedBy>
  <cp:revision>192</cp:revision>
  <cp:lastPrinted>2020-03-24T09:29:09Z</cp:lastPrinted>
  <dcterms:created xsi:type="dcterms:W3CDTF">2019-11-08T05:01:17Z</dcterms:created>
  <dcterms:modified xsi:type="dcterms:W3CDTF">2026-07-17T03:42:36Z</dcterms:modified>
</cp:coreProperties>
</file>