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69" r:id="rId3"/>
    <p:sldId id="264" r:id="rId4"/>
    <p:sldId id="268" r:id="rId5"/>
    <p:sldId id="265" r:id="rId6"/>
    <p:sldId id="266" r:id="rId7"/>
    <p:sldId id="267" r:id="rId8"/>
    <p:sldId id="270" r:id="rId9"/>
  </p:sldIdLst>
  <p:sldSz cx="6858000" cy="9144000" type="screen4x3"/>
  <p:notesSz cx="6796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3" d="100"/>
          <a:sy n="83" d="100"/>
        </p:scale>
        <p:origin x="3054" y="10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DC15745-2541-4309-B22F-EA98FBCA6B2E}" type="datetimeFigureOut">
              <a:rPr kumimoji="1" lang="ja-JP" altLang="en-US" smtClean="0"/>
              <a:t>2026/4/7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B009BC7-56AF-457F-BCB9-5E08E84634FE}" type="slidenum">
              <a:rPr kumimoji="1" lang="ja-JP" altLang="en-US" smtClean="0"/>
              <a:t>‹#›</a:t>
            </a:fld>
            <a:endParaRPr kumimoji="1" lang="ja-JP" altLang="en-US"/>
          </a:p>
        </p:txBody>
      </p:sp>
    </p:spTree>
    <p:extLst>
      <p:ext uri="{BB962C8B-B14F-4D97-AF65-F5344CB8AC3E}">
        <p14:creationId xmlns:p14="http://schemas.microsoft.com/office/powerpoint/2010/main" val="173391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DC15745-2541-4309-B22F-EA98FBCA6B2E}" type="datetimeFigureOut">
              <a:rPr kumimoji="1" lang="ja-JP" altLang="en-US" smtClean="0"/>
              <a:t>2026/4/7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B009BC7-56AF-457F-BCB9-5E08E84634FE}" type="slidenum">
              <a:rPr kumimoji="1" lang="ja-JP" altLang="en-US" smtClean="0"/>
              <a:t>‹#›</a:t>
            </a:fld>
            <a:endParaRPr kumimoji="1" lang="ja-JP" altLang="en-US"/>
          </a:p>
        </p:txBody>
      </p:sp>
    </p:spTree>
    <p:extLst>
      <p:ext uri="{BB962C8B-B14F-4D97-AF65-F5344CB8AC3E}">
        <p14:creationId xmlns:p14="http://schemas.microsoft.com/office/powerpoint/2010/main" val="3946168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DC15745-2541-4309-B22F-EA98FBCA6B2E}" type="datetimeFigureOut">
              <a:rPr kumimoji="1" lang="ja-JP" altLang="en-US" smtClean="0"/>
              <a:t>2026/4/7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B009BC7-56AF-457F-BCB9-5E08E84634FE}" type="slidenum">
              <a:rPr kumimoji="1" lang="ja-JP" altLang="en-US" smtClean="0"/>
              <a:t>‹#›</a:t>
            </a:fld>
            <a:endParaRPr kumimoji="1" lang="ja-JP" altLang="en-US"/>
          </a:p>
        </p:txBody>
      </p:sp>
    </p:spTree>
    <p:extLst>
      <p:ext uri="{BB962C8B-B14F-4D97-AF65-F5344CB8AC3E}">
        <p14:creationId xmlns:p14="http://schemas.microsoft.com/office/powerpoint/2010/main" val="2831631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DC15745-2541-4309-B22F-EA98FBCA6B2E}" type="datetimeFigureOut">
              <a:rPr kumimoji="1" lang="ja-JP" altLang="en-US" smtClean="0"/>
              <a:t>2026/4/7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B009BC7-56AF-457F-BCB9-5E08E84634FE}" type="slidenum">
              <a:rPr kumimoji="1" lang="ja-JP" altLang="en-US" smtClean="0"/>
              <a:t>‹#›</a:t>
            </a:fld>
            <a:endParaRPr kumimoji="1" lang="ja-JP" altLang="en-US"/>
          </a:p>
        </p:txBody>
      </p:sp>
    </p:spTree>
    <p:extLst>
      <p:ext uri="{BB962C8B-B14F-4D97-AF65-F5344CB8AC3E}">
        <p14:creationId xmlns:p14="http://schemas.microsoft.com/office/powerpoint/2010/main" val="233624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DC15745-2541-4309-B22F-EA98FBCA6B2E}" type="datetimeFigureOut">
              <a:rPr kumimoji="1" lang="ja-JP" altLang="en-US" smtClean="0"/>
              <a:t>2026/4/7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B009BC7-56AF-457F-BCB9-5E08E84634FE}" type="slidenum">
              <a:rPr kumimoji="1" lang="ja-JP" altLang="en-US" smtClean="0"/>
              <a:t>‹#›</a:t>
            </a:fld>
            <a:endParaRPr kumimoji="1" lang="ja-JP" altLang="en-US"/>
          </a:p>
        </p:txBody>
      </p:sp>
    </p:spTree>
    <p:extLst>
      <p:ext uri="{BB962C8B-B14F-4D97-AF65-F5344CB8AC3E}">
        <p14:creationId xmlns:p14="http://schemas.microsoft.com/office/powerpoint/2010/main" val="4226759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DC15745-2541-4309-B22F-EA98FBCA6B2E}" type="datetimeFigureOut">
              <a:rPr kumimoji="1" lang="ja-JP" altLang="en-US" smtClean="0"/>
              <a:t>2026/4/7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B009BC7-56AF-457F-BCB9-5E08E84634FE}" type="slidenum">
              <a:rPr kumimoji="1" lang="ja-JP" altLang="en-US" smtClean="0"/>
              <a:t>‹#›</a:t>
            </a:fld>
            <a:endParaRPr kumimoji="1" lang="ja-JP" altLang="en-US"/>
          </a:p>
        </p:txBody>
      </p:sp>
    </p:spTree>
    <p:extLst>
      <p:ext uri="{BB962C8B-B14F-4D97-AF65-F5344CB8AC3E}">
        <p14:creationId xmlns:p14="http://schemas.microsoft.com/office/powerpoint/2010/main" val="3558028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DC15745-2541-4309-B22F-EA98FBCA6B2E}" type="datetimeFigureOut">
              <a:rPr kumimoji="1" lang="ja-JP" altLang="en-US" smtClean="0"/>
              <a:t>2026/4/7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B009BC7-56AF-457F-BCB9-5E08E84634FE}" type="slidenum">
              <a:rPr kumimoji="1" lang="ja-JP" altLang="en-US" smtClean="0"/>
              <a:t>‹#›</a:t>
            </a:fld>
            <a:endParaRPr kumimoji="1" lang="ja-JP" altLang="en-US"/>
          </a:p>
        </p:txBody>
      </p:sp>
    </p:spTree>
    <p:extLst>
      <p:ext uri="{BB962C8B-B14F-4D97-AF65-F5344CB8AC3E}">
        <p14:creationId xmlns:p14="http://schemas.microsoft.com/office/powerpoint/2010/main" val="168811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DC15745-2541-4309-B22F-EA98FBCA6B2E}" type="datetimeFigureOut">
              <a:rPr kumimoji="1" lang="ja-JP" altLang="en-US" smtClean="0"/>
              <a:t>2026/4/7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B009BC7-56AF-457F-BCB9-5E08E84634FE}" type="slidenum">
              <a:rPr kumimoji="1" lang="ja-JP" altLang="en-US" smtClean="0"/>
              <a:t>‹#›</a:t>
            </a:fld>
            <a:endParaRPr kumimoji="1" lang="ja-JP" altLang="en-US"/>
          </a:p>
        </p:txBody>
      </p:sp>
    </p:spTree>
    <p:extLst>
      <p:ext uri="{BB962C8B-B14F-4D97-AF65-F5344CB8AC3E}">
        <p14:creationId xmlns:p14="http://schemas.microsoft.com/office/powerpoint/2010/main" val="177671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15745-2541-4309-B22F-EA98FBCA6B2E}" type="datetimeFigureOut">
              <a:rPr kumimoji="1" lang="ja-JP" altLang="en-US" smtClean="0"/>
              <a:t>2026/4/7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B009BC7-56AF-457F-BCB9-5E08E84634FE}" type="slidenum">
              <a:rPr kumimoji="1" lang="ja-JP" altLang="en-US" smtClean="0"/>
              <a:t>‹#›</a:t>
            </a:fld>
            <a:endParaRPr kumimoji="1" lang="ja-JP" altLang="en-US"/>
          </a:p>
        </p:txBody>
      </p:sp>
    </p:spTree>
    <p:extLst>
      <p:ext uri="{BB962C8B-B14F-4D97-AF65-F5344CB8AC3E}">
        <p14:creationId xmlns:p14="http://schemas.microsoft.com/office/powerpoint/2010/main" val="2335074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DC15745-2541-4309-B22F-EA98FBCA6B2E}" type="datetimeFigureOut">
              <a:rPr kumimoji="1" lang="ja-JP" altLang="en-US" smtClean="0"/>
              <a:t>2026/4/7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B009BC7-56AF-457F-BCB9-5E08E84634FE}" type="slidenum">
              <a:rPr kumimoji="1" lang="ja-JP" altLang="en-US" smtClean="0"/>
              <a:t>‹#›</a:t>
            </a:fld>
            <a:endParaRPr kumimoji="1" lang="ja-JP" altLang="en-US"/>
          </a:p>
        </p:txBody>
      </p:sp>
    </p:spTree>
    <p:extLst>
      <p:ext uri="{BB962C8B-B14F-4D97-AF65-F5344CB8AC3E}">
        <p14:creationId xmlns:p14="http://schemas.microsoft.com/office/powerpoint/2010/main" val="2470284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DC15745-2541-4309-B22F-EA98FBCA6B2E}" type="datetimeFigureOut">
              <a:rPr kumimoji="1" lang="ja-JP" altLang="en-US" smtClean="0"/>
              <a:t>2026/4/7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B009BC7-56AF-457F-BCB9-5E08E84634FE}" type="slidenum">
              <a:rPr kumimoji="1" lang="ja-JP" altLang="en-US" smtClean="0"/>
              <a:t>‹#›</a:t>
            </a:fld>
            <a:endParaRPr kumimoji="1" lang="ja-JP" altLang="en-US"/>
          </a:p>
        </p:txBody>
      </p:sp>
    </p:spTree>
    <p:extLst>
      <p:ext uri="{BB962C8B-B14F-4D97-AF65-F5344CB8AC3E}">
        <p14:creationId xmlns:p14="http://schemas.microsoft.com/office/powerpoint/2010/main" val="244444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1DC15745-2541-4309-B22F-EA98FBCA6B2E}" type="datetimeFigureOut">
              <a:rPr kumimoji="1" lang="ja-JP" altLang="en-US" smtClean="0"/>
              <a:t>2026/4/7</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B009BC7-56AF-457F-BCB9-5E08E84634FE}" type="slidenum">
              <a:rPr kumimoji="1" lang="ja-JP" altLang="en-US" smtClean="0"/>
              <a:t>‹#›</a:t>
            </a:fld>
            <a:endParaRPr kumimoji="1" lang="ja-JP" altLang="en-US"/>
          </a:p>
        </p:txBody>
      </p:sp>
    </p:spTree>
    <p:extLst>
      <p:ext uri="{BB962C8B-B14F-4D97-AF65-F5344CB8AC3E}">
        <p14:creationId xmlns:p14="http://schemas.microsoft.com/office/powerpoint/2010/main" val="38188587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91073" y="335902"/>
            <a:ext cx="5150498" cy="276999"/>
          </a:xfrm>
          <a:prstGeom prst="rect">
            <a:avLst/>
          </a:prstGeom>
          <a:noFill/>
        </p:spPr>
        <p:txBody>
          <a:bodyPr wrap="square" rtlCol="0">
            <a:spAutoFit/>
          </a:bodyPr>
          <a:lstStyle/>
          <a:p>
            <a:pPr algn="ctr"/>
            <a:r>
              <a:rPr kumimoji="1" lang="ja-JP" altLang="en-US" sz="1200" dirty="0">
                <a:latin typeface="ＭＳ 明朝" panose="02020609040205080304" pitchFamily="17" charset="-128"/>
                <a:ea typeface="ＭＳ 明朝" panose="02020609040205080304" pitchFamily="17" charset="-128"/>
              </a:rPr>
              <a:t>小型無人機等の飛行に関する同意申請書</a:t>
            </a:r>
          </a:p>
        </p:txBody>
      </p:sp>
      <p:sp>
        <p:nvSpPr>
          <p:cNvPr id="6" name="テキスト ボックス 5"/>
          <p:cNvSpPr txBox="1"/>
          <p:nvPr/>
        </p:nvSpPr>
        <p:spPr>
          <a:xfrm>
            <a:off x="1600195" y="927226"/>
            <a:ext cx="5150498" cy="276999"/>
          </a:xfrm>
          <a:prstGeom prst="rect">
            <a:avLst/>
          </a:prstGeom>
          <a:noFill/>
        </p:spPr>
        <p:txBody>
          <a:bodyPr wrap="square" rtlCol="0">
            <a:spAutoFit/>
          </a:bodyPr>
          <a:lstStyle/>
          <a:p>
            <a:pPr algn="r"/>
            <a:r>
              <a:rPr kumimoji="1" lang="ja-JP" altLang="en-US" sz="1200" dirty="0">
                <a:latin typeface="ＭＳ 明朝" panose="02020609040205080304" pitchFamily="17" charset="-128"/>
                <a:ea typeface="ＭＳ 明朝" panose="02020609040205080304" pitchFamily="17" charset="-128"/>
              </a:rPr>
              <a:t>令和８年○○月○○日</a:t>
            </a:r>
          </a:p>
        </p:txBody>
      </p:sp>
      <p:sp>
        <p:nvSpPr>
          <p:cNvPr id="7" name="テキスト ボックス 6"/>
          <p:cNvSpPr txBox="1"/>
          <p:nvPr/>
        </p:nvSpPr>
        <p:spPr>
          <a:xfrm>
            <a:off x="19045" y="1150189"/>
            <a:ext cx="5150498" cy="276999"/>
          </a:xfrm>
          <a:prstGeom prst="rect">
            <a:avLst/>
          </a:prstGeom>
          <a:noFill/>
        </p:spPr>
        <p:txBody>
          <a:bodyPr wrap="square" rtlCol="0">
            <a:spAutoFit/>
          </a:bodyPr>
          <a:lstStyle/>
          <a:p>
            <a:r>
              <a:rPr kumimoji="1" lang="ja-JP" altLang="en-US" sz="1200" dirty="0">
                <a:latin typeface="ＭＳ 明朝" panose="02020609040205080304" pitchFamily="17" charset="-128"/>
                <a:ea typeface="ＭＳ 明朝" panose="02020609040205080304" pitchFamily="17" charset="-128"/>
              </a:rPr>
              <a:t>　旭川駐屯地司令　殿</a:t>
            </a:r>
          </a:p>
        </p:txBody>
      </p:sp>
      <p:sp>
        <p:nvSpPr>
          <p:cNvPr id="8" name="テキスト ボックス 7"/>
          <p:cNvSpPr txBox="1"/>
          <p:nvPr/>
        </p:nvSpPr>
        <p:spPr>
          <a:xfrm>
            <a:off x="3975090" y="1290442"/>
            <a:ext cx="2844810" cy="461665"/>
          </a:xfrm>
          <a:prstGeom prst="rect">
            <a:avLst/>
          </a:prstGeom>
          <a:noFill/>
        </p:spPr>
        <p:txBody>
          <a:bodyPr wrap="square" rtlCol="0">
            <a:spAutoFit/>
          </a:bodyPr>
          <a:lstStyle/>
          <a:p>
            <a:r>
              <a:rPr kumimoji="1" lang="ja-JP" altLang="en-US" sz="1200" dirty="0">
                <a:latin typeface="ＭＳ 明朝" panose="02020609040205080304" pitchFamily="17" charset="-128"/>
                <a:ea typeface="ＭＳ 明朝" panose="02020609040205080304" pitchFamily="17" charset="-128"/>
              </a:rPr>
              <a:t>申請者　（株）○○会社</a:t>
            </a:r>
            <a:endParaRPr kumimoji="1" lang="en-US" altLang="ja-JP" sz="1200" dirty="0">
              <a:latin typeface="ＭＳ 明朝" panose="02020609040205080304" pitchFamily="17" charset="-128"/>
              <a:ea typeface="ＭＳ 明朝" panose="02020609040205080304" pitchFamily="17" charset="-128"/>
            </a:endParaRPr>
          </a:p>
          <a:p>
            <a:r>
              <a:rPr kumimoji="1" lang="ja-JP" altLang="en-US" sz="1200" dirty="0">
                <a:latin typeface="ＭＳ 明朝" panose="02020609040205080304" pitchFamily="17" charset="-128"/>
                <a:ea typeface="ＭＳ 明朝" panose="02020609040205080304" pitchFamily="17" charset="-128"/>
              </a:rPr>
              <a:t>氏　名　旭　川　太　郎　印</a:t>
            </a:r>
          </a:p>
        </p:txBody>
      </p:sp>
      <p:graphicFrame>
        <p:nvGraphicFramePr>
          <p:cNvPr id="9" name="表 8"/>
          <p:cNvGraphicFramePr>
            <a:graphicFrameLocks noGrp="1"/>
          </p:cNvGraphicFramePr>
          <p:nvPr>
            <p:extLst>
              <p:ext uri="{D42A27DB-BD31-4B8C-83A1-F6EECF244321}">
                <p14:modId xmlns:p14="http://schemas.microsoft.com/office/powerpoint/2010/main" val="434450157"/>
              </p:ext>
            </p:extLst>
          </p:nvPr>
        </p:nvGraphicFramePr>
        <p:xfrm>
          <a:off x="571501" y="1914525"/>
          <a:ext cx="6178697" cy="7086600"/>
        </p:xfrm>
        <a:graphic>
          <a:graphicData uri="http://schemas.openxmlformats.org/drawingml/2006/table">
            <a:tbl>
              <a:tblPr/>
              <a:tblGrid>
                <a:gridCol w="1296000">
                  <a:extLst>
                    <a:ext uri="{9D8B030D-6E8A-4147-A177-3AD203B41FA5}">
                      <a16:colId xmlns:a16="http://schemas.microsoft.com/office/drawing/2014/main" val="912444662"/>
                    </a:ext>
                  </a:extLst>
                </a:gridCol>
                <a:gridCol w="1022270">
                  <a:extLst>
                    <a:ext uri="{9D8B030D-6E8A-4147-A177-3AD203B41FA5}">
                      <a16:colId xmlns:a16="http://schemas.microsoft.com/office/drawing/2014/main" val="3170697608"/>
                    </a:ext>
                  </a:extLst>
                </a:gridCol>
                <a:gridCol w="828000">
                  <a:extLst>
                    <a:ext uri="{9D8B030D-6E8A-4147-A177-3AD203B41FA5}">
                      <a16:colId xmlns:a16="http://schemas.microsoft.com/office/drawing/2014/main" val="1555609088"/>
                    </a:ext>
                  </a:extLst>
                </a:gridCol>
                <a:gridCol w="972000">
                  <a:extLst>
                    <a:ext uri="{9D8B030D-6E8A-4147-A177-3AD203B41FA5}">
                      <a16:colId xmlns:a16="http://schemas.microsoft.com/office/drawing/2014/main" val="3935513745"/>
                    </a:ext>
                  </a:extLst>
                </a:gridCol>
                <a:gridCol w="504000">
                  <a:extLst>
                    <a:ext uri="{9D8B030D-6E8A-4147-A177-3AD203B41FA5}">
                      <a16:colId xmlns:a16="http://schemas.microsoft.com/office/drawing/2014/main" val="2789753459"/>
                    </a:ext>
                  </a:extLst>
                </a:gridCol>
                <a:gridCol w="504000">
                  <a:extLst>
                    <a:ext uri="{9D8B030D-6E8A-4147-A177-3AD203B41FA5}">
                      <a16:colId xmlns:a16="http://schemas.microsoft.com/office/drawing/2014/main" val="1893077935"/>
                    </a:ext>
                  </a:extLst>
                </a:gridCol>
                <a:gridCol w="1052427">
                  <a:extLst>
                    <a:ext uri="{9D8B030D-6E8A-4147-A177-3AD203B41FA5}">
                      <a16:colId xmlns:a16="http://schemas.microsoft.com/office/drawing/2014/main" val="359230300"/>
                    </a:ext>
                  </a:extLst>
                </a:gridCol>
              </a:tblGrid>
              <a:tr h="302598">
                <a:tc gridSpan="2">
                  <a:txBody>
                    <a:bodyPr/>
                    <a:lstStyle/>
                    <a:p>
                      <a:r>
                        <a:rPr kumimoji="1" lang="ja-JP" altLang="en-US" sz="1200" dirty="0">
                          <a:latin typeface="ＭＳ 明朝" panose="02020609040205080304" pitchFamily="17" charset="-128"/>
                          <a:ea typeface="ＭＳ 明朝" panose="02020609040205080304" pitchFamily="17" charset="-128"/>
                        </a:rPr>
                        <a:t>小型無人機等の飛行を行う日時</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5">
                  <a:txBody>
                    <a:bodyPr/>
                    <a:lstStyle/>
                    <a:p>
                      <a:r>
                        <a:rPr kumimoji="1" lang="ja-JP" altLang="en-US" sz="1200" dirty="0">
                          <a:latin typeface="ＭＳ 明朝" panose="02020609040205080304" pitchFamily="17" charset="-128"/>
                          <a:ea typeface="ＭＳ 明朝" panose="02020609040205080304" pitchFamily="17" charset="-128"/>
                        </a:rPr>
                        <a:t>令和８年４月６日（月）～６月２６日（金）</a:t>
                      </a:r>
                      <a:endParaRPr kumimoji="1" lang="en-US" altLang="ja-JP" sz="1200" dirty="0">
                        <a:latin typeface="ＭＳ 明朝" panose="02020609040205080304" pitchFamily="17" charset="-128"/>
                        <a:ea typeface="ＭＳ 明朝" panose="02020609040205080304" pitchFamily="17" charset="-128"/>
                      </a:endParaRPr>
                    </a:p>
                    <a:p>
                      <a:r>
                        <a:rPr kumimoji="1" lang="ja-JP" altLang="en-US" sz="1200" dirty="0">
                          <a:latin typeface="ＭＳ 明朝" panose="02020609040205080304" pitchFamily="17" charset="-128"/>
                          <a:ea typeface="ＭＳ 明朝" panose="02020609040205080304" pitchFamily="17" charset="-128"/>
                        </a:rPr>
                        <a:t>各日１５００～１７００</a:t>
                      </a: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50697039"/>
                  </a:ext>
                </a:extLst>
              </a:tr>
              <a:tr h="220422">
                <a:tc gridSpan="2">
                  <a:txBody>
                    <a:bodyPr/>
                    <a:lstStyle/>
                    <a:p>
                      <a:r>
                        <a:rPr kumimoji="1" lang="ja-JP" altLang="en-US" sz="1200" dirty="0">
                          <a:latin typeface="ＭＳ 明朝" panose="02020609040205080304" pitchFamily="17" charset="-128"/>
                          <a:ea typeface="ＭＳ 明朝" panose="02020609040205080304" pitchFamily="17" charset="-128"/>
                        </a:rPr>
                        <a:t>小型無人機等の飛行を行う目的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5">
                  <a:txBody>
                    <a:bodyPr/>
                    <a:lstStyle/>
                    <a:p>
                      <a:r>
                        <a:rPr kumimoji="1" lang="ja-JP" altLang="en-US" sz="1200" dirty="0">
                          <a:latin typeface="ＭＳ 明朝" panose="02020609040205080304" pitchFamily="17" charset="-128"/>
                          <a:ea typeface="ＭＳ 明朝" panose="02020609040205080304" pitchFamily="17" charset="-128"/>
                        </a:rPr>
                        <a:t>河川管理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09677172"/>
                  </a:ext>
                </a:extLst>
              </a:tr>
              <a:tr h="302598">
                <a:tc gridSpan="2">
                  <a:txBody>
                    <a:bodyPr/>
                    <a:lstStyle/>
                    <a:p>
                      <a:r>
                        <a:rPr kumimoji="1" lang="ja-JP" altLang="en-US" sz="1200" dirty="0">
                          <a:latin typeface="ＭＳ 明朝" panose="02020609040205080304" pitchFamily="17" charset="-128"/>
                          <a:ea typeface="ＭＳ 明朝" panose="02020609040205080304" pitchFamily="17" charset="-128"/>
                        </a:rPr>
                        <a:t>小型無人機等の飛行に係る区域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5">
                  <a:txBody>
                    <a:bodyPr/>
                    <a:lstStyle/>
                    <a:p>
                      <a:r>
                        <a:rPr kumimoji="1" lang="ja-JP" altLang="en-US" sz="1200" dirty="0">
                          <a:latin typeface="ＭＳ 明朝" panose="02020609040205080304" pitchFamily="17" charset="-128"/>
                          <a:ea typeface="ＭＳ 明朝" panose="02020609040205080304" pitchFamily="17" charset="-128"/>
                        </a:rPr>
                        <a:t>旭川駐屯地周辺上空（対象防衛関係施設指定敷地</a:t>
                      </a:r>
                      <a:endParaRPr kumimoji="1" lang="en-US" altLang="ja-JP" sz="1200" dirty="0">
                        <a:latin typeface="ＭＳ 明朝" panose="02020609040205080304" pitchFamily="17" charset="-128"/>
                        <a:ea typeface="ＭＳ 明朝" panose="02020609040205080304" pitchFamily="17" charset="-128"/>
                      </a:endParaRPr>
                    </a:p>
                    <a:p>
                      <a:r>
                        <a:rPr kumimoji="1" lang="ja-JP" altLang="en-US" sz="1200" dirty="0">
                          <a:latin typeface="ＭＳ 明朝" panose="02020609040205080304" pitchFamily="17" charset="-128"/>
                          <a:ea typeface="ＭＳ 明朝" panose="02020609040205080304" pitchFamily="17" charset="-128"/>
                        </a:rPr>
                        <a:t>周辺）別紙参照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59939084"/>
                  </a:ext>
                </a:extLst>
              </a:tr>
              <a:tr h="302598">
                <a:tc gridSpan="2">
                  <a:txBody>
                    <a:bodyPr/>
                    <a:lstStyle/>
                    <a:p>
                      <a:r>
                        <a:rPr kumimoji="1" lang="ja-JP" altLang="en-US" sz="1200" dirty="0">
                          <a:latin typeface="ＭＳ 明朝" panose="02020609040205080304" pitchFamily="17" charset="-128"/>
                          <a:ea typeface="ＭＳ 明朝" panose="02020609040205080304" pitchFamily="17" charset="-128"/>
                        </a:rPr>
                        <a:t>小型無人機等の飛行を行う際の</a:t>
                      </a:r>
                      <a:endParaRPr kumimoji="1" lang="en-US" altLang="ja-JP" sz="1200" dirty="0">
                        <a:latin typeface="ＭＳ 明朝" panose="02020609040205080304" pitchFamily="17" charset="-128"/>
                        <a:ea typeface="ＭＳ 明朝" panose="02020609040205080304" pitchFamily="17" charset="-128"/>
                      </a:endParaRPr>
                    </a:p>
                    <a:p>
                      <a:r>
                        <a:rPr kumimoji="1" lang="ja-JP" altLang="en-US" sz="1200" dirty="0">
                          <a:latin typeface="ＭＳ 明朝" panose="02020609040205080304" pitchFamily="17" charset="-128"/>
                          <a:ea typeface="ＭＳ 明朝" panose="02020609040205080304" pitchFamily="17" charset="-128"/>
                        </a:rPr>
                        <a:t>申請者位置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5">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latin typeface="ＭＳ 明朝" panose="02020609040205080304" pitchFamily="17" charset="-128"/>
                          <a:ea typeface="ＭＳ 明朝" panose="02020609040205080304" pitchFamily="17" charset="-128"/>
                        </a:rPr>
                        <a:t>旭川市東３条１１丁目１（別紙参照）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57914673"/>
                  </a:ext>
                </a:extLst>
              </a:tr>
              <a:tr h="544676">
                <a:tc>
                  <a:txBody>
                    <a:bodyPr/>
                    <a:lstStyle/>
                    <a:p>
                      <a:r>
                        <a:rPr kumimoji="1" lang="ja-JP" altLang="en-US" sz="1200" dirty="0">
                          <a:latin typeface="ＭＳ 明朝" panose="02020609040205080304" pitchFamily="17" charset="-128"/>
                          <a:ea typeface="ＭＳ 明朝" panose="02020609040205080304" pitchFamily="17" charset="-128"/>
                        </a:rPr>
                        <a:t>申請者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ＭＳ 明朝" panose="02020609040205080304" pitchFamily="17" charset="-128"/>
                          <a:ea typeface="ＭＳ 明朝" panose="02020609040205080304" pitchFamily="17" charset="-128"/>
                        </a:rPr>
                        <a:t>氏　　名</a:t>
                      </a:r>
                      <a:endParaRPr kumimoji="1" lang="en-US" altLang="ja-JP" sz="1200" dirty="0">
                        <a:latin typeface="ＭＳ 明朝" panose="02020609040205080304" pitchFamily="17" charset="-128"/>
                        <a:ea typeface="ＭＳ 明朝" panose="02020609040205080304" pitchFamily="17" charset="-128"/>
                      </a:endParaRPr>
                    </a:p>
                    <a:p>
                      <a:pPr algn="ctr"/>
                      <a:r>
                        <a:rPr kumimoji="1" lang="ja-JP" altLang="en-US" sz="1200" dirty="0">
                          <a:latin typeface="ＭＳ 明朝" panose="02020609040205080304" pitchFamily="17" charset="-128"/>
                          <a:ea typeface="ＭＳ 明朝" panose="02020609040205080304" pitchFamily="17" charset="-128"/>
                        </a:rPr>
                        <a:t>生年月日</a:t>
                      </a:r>
                      <a:endParaRPr kumimoji="1" lang="en-US" altLang="ja-JP" sz="1200" dirty="0">
                        <a:latin typeface="ＭＳ 明朝" panose="02020609040205080304" pitchFamily="17" charset="-128"/>
                        <a:ea typeface="ＭＳ 明朝" panose="02020609040205080304" pitchFamily="17" charset="-128"/>
                      </a:endParaRPr>
                    </a:p>
                    <a:p>
                      <a:pPr algn="ctr"/>
                      <a:r>
                        <a:rPr kumimoji="1" lang="ja-JP" altLang="en-US" sz="1200" dirty="0">
                          <a:latin typeface="ＭＳ 明朝" panose="02020609040205080304" pitchFamily="17" charset="-128"/>
                          <a:ea typeface="ＭＳ 明朝" panose="02020609040205080304" pitchFamily="17" charset="-128"/>
                        </a:rPr>
                        <a:t>住　　所</a:t>
                      </a:r>
                      <a:endParaRPr kumimoji="1" lang="en-US" altLang="ja-JP" sz="1200" dirty="0">
                        <a:latin typeface="ＭＳ 明朝" panose="02020609040205080304" pitchFamily="17" charset="-128"/>
                        <a:ea typeface="ＭＳ 明朝" panose="02020609040205080304" pitchFamily="17" charset="-128"/>
                      </a:endParaRPr>
                    </a:p>
                    <a:p>
                      <a:pPr algn="ctr"/>
                      <a:r>
                        <a:rPr kumimoji="1" lang="ja-JP" altLang="en-US" sz="1200" dirty="0">
                          <a:latin typeface="ＭＳ 明朝" panose="02020609040205080304" pitchFamily="17" charset="-128"/>
                          <a:ea typeface="ＭＳ 明朝" panose="02020609040205080304" pitchFamily="17" charset="-128"/>
                        </a:rPr>
                        <a:t>電話番号</a:t>
                      </a:r>
                      <a:endParaRPr kumimoji="1" lang="en-US" altLang="ja-JP" sz="12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r>
                        <a:rPr kumimoji="1" lang="ja-JP" altLang="en-US" sz="1200" dirty="0">
                          <a:latin typeface="ＭＳ 明朝" panose="02020609040205080304" pitchFamily="17" charset="-128"/>
                          <a:ea typeface="ＭＳ 明朝" panose="02020609040205080304" pitchFamily="17" charset="-128"/>
                        </a:rPr>
                        <a:t>旭　川　太　郎</a:t>
                      </a:r>
                      <a:endParaRPr kumimoji="1" lang="en-US" altLang="ja-JP" sz="1200" dirty="0">
                        <a:latin typeface="ＭＳ 明朝" panose="02020609040205080304" pitchFamily="17" charset="-128"/>
                        <a:ea typeface="ＭＳ 明朝" panose="02020609040205080304" pitchFamily="17" charset="-128"/>
                      </a:endParaRPr>
                    </a:p>
                    <a:p>
                      <a:r>
                        <a:rPr kumimoji="1" lang="ja-JP" altLang="en-US" sz="1200" dirty="0">
                          <a:latin typeface="ＭＳ 明朝" panose="02020609040205080304" pitchFamily="17" charset="-128"/>
                          <a:ea typeface="ＭＳ 明朝" panose="02020609040205080304" pitchFamily="17" charset="-128"/>
                        </a:rPr>
                        <a:t>平成６年４月７日</a:t>
                      </a:r>
                      <a:endParaRPr kumimoji="1" lang="en-US" altLang="ja-JP" sz="1200" dirty="0">
                        <a:latin typeface="ＭＳ 明朝" panose="02020609040205080304" pitchFamily="17" charset="-128"/>
                        <a:ea typeface="ＭＳ 明朝" panose="02020609040205080304" pitchFamily="17" charset="-128"/>
                      </a:endParaRPr>
                    </a:p>
                    <a:p>
                      <a:r>
                        <a:rPr kumimoji="1" lang="ja-JP" altLang="en-US" sz="1200" dirty="0">
                          <a:latin typeface="ＭＳ 明朝" panose="02020609040205080304" pitchFamily="17" charset="-128"/>
                          <a:ea typeface="ＭＳ 明朝" panose="02020609040205080304" pitchFamily="17" charset="-128"/>
                        </a:rPr>
                        <a:t>旭川市春光町国有無番地</a:t>
                      </a:r>
                      <a:endParaRPr kumimoji="1" lang="en-US" altLang="ja-JP" sz="1200" dirty="0">
                        <a:latin typeface="ＭＳ 明朝" panose="02020609040205080304" pitchFamily="17" charset="-128"/>
                        <a:ea typeface="ＭＳ 明朝" panose="02020609040205080304" pitchFamily="17" charset="-128"/>
                      </a:endParaRPr>
                    </a:p>
                    <a:p>
                      <a:r>
                        <a:rPr kumimoji="1" lang="ja-JP" altLang="en-US" sz="1200" dirty="0">
                          <a:latin typeface="ＭＳ 明朝" panose="02020609040205080304" pitchFamily="17" charset="-128"/>
                          <a:ea typeface="ＭＳ 明朝" panose="02020609040205080304" pitchFamily="17" charset="-128"/>
                        </a:rPr>
                        <a:t>０１６６－５１－６１１１（又は携帯電話）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46014696"/>
                  </a:ext>
                </a:extLst>
              </a:tr>
              <a:tr h="423637">
                <a:tc>
                  <a:txBody>
                    <a:bodyPr/>
                    <a:lstStyle/>
                    <a:p>
                      <a:r>
                        <a:rPr kumimoji="1" lang="ja-JP" altLang="en-US" sz="1200" dirty="0">
                          <a:latin typeface="ＭＳ 明朝" panose="02020609040205080304" pitchFamily="17" charset="-128"/>
                          <a:ea typeface="ＭＳ 明朝" panose="02020609040205080304" pitchFamily="17" charset="-128"/>
                        </a:rPr>
                        <a:t>申請者の勤務先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ＭＳ 明朝" panose="02020609040205080304" pitchFamily="17" charset="-128"/>
                          <a:ea typeface="ＭＳ 明朝" panose="02020609040205080304" pitchFamily="17" charset="-128"/>
                        </a:rPr>
                        <a:t>名　　称</a:t>
                      </a:r>
                      <a:endParaRPr kumimoji="1" lang="en-US" altLang="ja-JP" sz="1200" dirty="0">
                        <a:latin typeface="ＭＳ 明朝" panose="02020609040205080304" pitchFamily="17" charset="-128"/>
                        <a:ea typeface="ＭＳ 明朝" panose="02020609040205080304" pitchFamily="17" charset="-128"/>
                      </a:endParaRPr>
                    </a:p>
                    <a:p>
                      <a:pPr algn="ctr"/>
                      <a:r>
                        <a:rPr kumimoji="1" lang="ja-JP" altLang="en-US" sz="1200" dirty="0">
                          <a:latin typeface="ＭＳ 明朝" panose="02020609040205080304" pitchFamily="17" charset="-128"/>
                          <a:ea typeface="ＭＳ 明朝" panose="02020609040205080304" pitchFamily="17" charset="-128"/>
                        </a:rPr>
                        <a:t>所 在 地</a:t>
                      </a:r>
                      <a:endParaRPr kumimoji="1" lang="en-US" altLang="ja-JP" sz="1200" dirty="0">
                        <a:latin typeface="ＭＳ 明朝" panose="02020609040205080304" pitchFamily="17" charset="-128"/>
                        <a:ea typeface="ＭＳ 明朝" panose="02020609040205080304" pitchFamily="17" charset="-128"/>
                      </a:endParaRPr>
                    </a:p>
                    <a:p>
                      <a:pPr algn="ctr"/>
                      <a:r>
                        <a:rPr kumimoji="1" lang="ja-JP" altLang="en-US" sz="1200" dirty="0">
                          <a:latin typeface="ＭＳ 明朝" panose="02020609040205080304" pitchFamily="17" charset="-128"/>
                          <a:ea typeface="ＭＳ 明朝" panose="02020609040205080304" pitchFamily="17" charset="-128"/>
                        </a:rPr>
                        <a:t>電話番号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r>
                        <a:rPr kumimoji="1" lang="ja-JP" altLang="en-US" sz="1200" dirty="0">
                          <a:solidFill>
                            <a:schemeClr val="tx1"/>
                          </a:solidFill>
                          <a:latin typeface="ＭＳ 明朝" panose="02020609040205080304" pitchFamily="17" charset="-128"/>
                          <a:ea typeface="ＭＳ 明朝" panose="02020609040205080304" pitchFamily="17" charset="-128"/>
                        </a:rPr>
                        <a:t>　同　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7808451"/>
                  </a:ext>
                </a:extLst>
              </a:tr>
              <a:tr h="786754">
                <a:tc>
                  <a:txBody>
                    <a:bodyPr/>
                    <a:lstStyle/>
                    <a:p>
                      <a:r>
                        <a:rPr kumimoji="1" lang="ja-JP" altLang="en-US" sz="1200" dirty="0">
                          <a:latin typeface="ＭＳ 明朝" panose="02020609040205080304" pitchFamily="17" charset="-128"/>
                          <a:ea typeface="ＭＳ 明朝" panose="02020609040205080304" pitchFamily="17" charset="-128"/>
                        </a:rPr>
                        <a:t>船　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ＭＳ 明朝" panose="02020609040205080304" pitchFamily="17" charset="-128"/>
                          <a:ea typeface="ＭＳ 明朝" panose="02020609040205080304" pitchFamily="17" charset="-128"/>
                        </a:rPr>
                        <a:t>名　　　称</a:t>
                      </a:r>
                      <a:endParaRPr kumimoji="1" lang="en-US" altLang="ja-JP" sz="1200" dirty="0">
                        <a:latin typeface="ＭＳ 明朝" panose="02020609040205080304" pitchFamily="17" charset="-128"/>
                        <a:ea typeface="ＭＳ 明朝" panose="02020609040205080304" pitchFamily="17" charset="-128"/>
                      </a:endParaRPr>
                    </a:p>
                    <a:p>
                      <a:pPr algn="ctr"/>
                      <a:r>
                        <a:rPr kumimoji="1" lang="ja-JP" altLang="en-US" sz="1200" dirty="0">
                          <a:latin typeface="ＭＳ 明朝" panose="02020609040205080304" pitchFamily="17" charset="-128"/>
                          <a:ea typeface="ＭＳ 明朝" panose="02020609040205080304" pitchFamily="17" charset="-128"/>
                        </a:rPr>
                        <a:t>船舶番号等</a:t>
                      </a:r>
                      <a:endParaRPr kumimoji="1" lang="en-US" altLang="ja-JP" sz="1200" dirty="0">
                        <a:latin typeface="ＭＳ 明朝" panose="02020609040205080304" pitchFamily="17" charset="-128"/>
                        <a:ea typeface="ＭＳ 明朝" panose="02020609040205080304" pitchFamily="17" charset="-128"/>
                      </a:endParaRPr>
                    </a:p>
                    <a:p>
                      <a:pPr algn="ctr"/>
                      <a:r>
                        <a:rPr kumimoji="1" lang="ja-JP" altLang="en-US" sz="1200" dirty="0">
                          <a:latin typeface="ＭＳ 明朝" panose="02020609040205080304" pitchFamily="17" charset="-128"/>
                          <a:ea typeface="ＭＳ 明朝" panose="02020609040205080304" pitchFamily="17" charset="-128"/>
                        </a:rPr>
                        <a:t>船　　　種</a:t>
                      </a:r>
                      <a:endParaRPr kumimoji="1" lang="en-US" altLang="ja-JP" sz="1200" dirty="0">
                        <a:latin typeface="ＭＳ 明朝" panose="02020609040205080304" pitchFamily="17" charset="-128"/>
                        <a:ea typeface="ＭＳ 明朝" panose="02020609040205080304" pitchFamily="17" charset="-128"/>
                      </a:endParaRPr>
                    </a:p>
                    <a:p>
                      <a:pPr algn="ctr"/>
                      <a:r>
                        <a:rPr kumimoji="1" lang="ja-JP" altLang="en-US" sz="1200" dirty="0">
                          <a:latin typeface="ＭＳ 明朝" panose="02020609040205080304" pitchFamily="17" charset="-128"/>
                          <a:ea typeface="ＭＳ 明朝" panose="02020609040205080304" pitchFamily="17" charset="-128"/>
                        </a:rPr>
                        <a:t>船　籍　港</a:t>
                      </a:r>
                      <a:endParaRPr kumimoji="1" lang="en-US" altLang="ja-JP" sz="1200" dirty="0">
                        <a:latin typeface="ＭＳ 明朝" panose="02020609040205080304" pitchFamily="17" charset="-128"/>
                        <a:ea typeface="ＭＳ 明朝" panose="02020609040205080304" pitchFamily="17" charset="-128"/>
                      </a:endParaRPr>
                    </a:p>
                    <a:p>
                      <a:pPr algn="ctr"/>
                      <a:r>
                        <a:rPr kumimoji="1" lang="ja-JP" altLang="en-US" sz="1200" dirty="0">
                          <a:latin typeface="ＭＳ 明朝" panose="02020609040205080304" pitchFamily="17" charset="-128"/>
                          <a:ea typeface="ＭＳ 明朝" panose="02020609040205080304" pitchFamily="17" charset="-128"/>
                        </a:rPr>
                        <a:t>総 トン 数</a:t>
                      </a:r>
                      <a:endParaRPr kumimoji="1" lang="en-US" altLang="ja-JP" sz="1200" dirty="0">
                        <a:latin typeface="ＭＳ 明朝" panose="02020609040205080304" pitchFamily="17" charset="-128"/>
                        <a:ea typeface="ＭＳ 明朝" panose="02020609040205080304" pitchFamily="17" charset="-128"/>
                      </a:endParaRPr>
                    </a:p>
                    <a:p>
                      <a:pPr algn="ctr"/>
                      <a:r>
                        <a:rPr kumimoji="1" lang="ja-JP" altLang="en-US" sz="1200" dirty="0">
                          <a:latin typeface="ＭＳ 明朝" panose="02020609040205080304" pitchFamily="17" charset="-128"/>
                          <a:ea typeface="ＭＳ 明朝" panose="02020609040205080304" pitchFamily="17" charset="-128"/>
                        </a:rPr>
                        <a:t>連 絡手 段</a:t>
                      </a:r>
                      <a:endParaRPr kumimoji="1" lang="en-US" altLang="ja-JP" sz="12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endParaRPr kumimoji="1" lang="ja-JP" altLang="en-US" sz="12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47034242"/>
                  </a:ext>
                </a:extLst>
              </a:tr>
              <a:tr h="212532">
                <a:tc>
                  <a:txBody>
                    <a:bodyPr/>
                    <a:lstStyle/>
                    <a:p>
                      <a:r>
                        <a:rPr kumimoji="1" lang="ja-JP" altLang="en-US" sz="1200" dirty="0">
                          <a:solidFill>
                            <a:schemeClr val="tx1"/>
                          </a:solidFill>
                          <a:latin typeface="ＭＳ 明朝" panose="02020609040205080304" pitchFamily="17" charset="-128"/>
                          <a:ea typeface="ＭＳ 明朝" panose="02020609040205080304" pitchFamily="17" charset="-128"/>
                        </a:rPr>
                        <a:t>機器の種類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r>
                        <a:rPr kumimoji="1" lang="ja-JP" altLang="en-US" sz="1200" dirty="0">
                          <a:solidFill>
                            <a:schemeClr val="tx1"/>
                          </a:solidFill>
                          <a:latin typeface="ＭＳ 明朝" panose="02020609040205080304" pitchFamily="17" charset="-128"/>
                          <a:ea typeface="ＭＳ 明朝" panose="02020609040205080304" pitchFamily="17" charset="-128"/>
                        </a:rPr>
                        <a:t>小型無人機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2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71625016"/>
                  </a:ext>
                </a:extLst>
              </a:tr>
              <a:tr h="212532">
                <a:tc>
                  <a:txBody>
                    <a:bodyPr/>
                    <a:lstStyle/>
                    <a:p>
                      <a:r>
                        <a:rPr kumimoji="1" lang="ja-JP" altLang="en-US" sz="1200" dirty="0">
                          <a:latin typeface="ＭＳ 明朝" panose="02020609040205080304" pitchFamily="17" charset="-128"/>
                          <a:ea typeface="ＭＳ 明朝" panose="02020609040205080304" pitchFamily="17" charset="-128"/>
                        </a:rPr>
                        <a:t>機器の特徴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r>
                        <a:rPr kumimoji="1" lang="ja-JP" altLang="en-US" sz="1200" dirty="0">
                          <a:latin typeface="ＭＳ 明朝" panose="02020609040205080304" pitchFamily="17" charset="-128"/>
                          <a:ea typeface="ＭＳ 明朝" panose="02020609040205080304" pitchFamily="17" charset="-128"/>
                        </a:rPr>
                        <a:t>最大操作可能範囲３ｋｍ、最大飛行時間３０分、カメラ搭載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2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00562363"/>
                  </a:ext>
                </a:extLst>
              </a:tr>
              <a:tr h="302598">
                <a:tc rowSpan="2">
                  <a:txBody>
                    <a:bodyPr/>
                    <a:lstStyle/>
                    <a:p>
                      <a:pPr algn="ctr"/>
                      <a:r>
                        <a:rPr kumimoji="1" lang="ja-JP" altLang="en-US" sz="1200" dirty="0">
                          <a:latin typeface="ＭＳ 明朝" panose="02020609040205080304" pitchFamily="17" charset="-128"/>
                          <a:ea typeface="ＭＳ 明朝" panose="02020609040205080304" pitchFamily="17" charset="-128"/>
                        </a:rPr>
                        <a:t>製造者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en-US" altLang="ja-JP" sz="1200" dirty="0">
                          <a:latin typeface="ＭＳ 明朝" panose="02020609040205080304" pitchFamily="17" charset="-128"/>
                          <a:ea typeface="ＭＳ 明朝" panose="02020609040205080304" pitchFamily="17" charset="-128"/>
                        </a:rPr>
                        <a:t>Parrot</a:t>
                      </a:r>
                      <a:endParaRPr kumimoji="1" lang="ja-JP" altLang="en-US" sz="12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1200" dirty="0">
                          <a:latin typeface="ＭＳ 明朝" panose="02020609040205080304" pitchFamily="17" charset="-128"/>
                          <a:ea typeface="ＭＳ 明朝" panose="02020609040205080304" pitchFamily="17" charset="-128"/>
                        </a:rPr>
                        <a:t>名　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en-US" altLang="ja-JP" sz="1200" dirty="0">
                          <a:latin typeface="ＭＳ 明朝" panose="02020609040205080304" pitchFamily="17" charset="-128"/>
                          <a:ea typeface="ＭＳ 明朝" panose="02020609040205080304" pitchFamily="17" charset="-128"/>
                        </a:rPr>
                        <a:t>ANAFI</a:t>
                      </a:r>
                      <a:endParaRPr kumimoji="1" lang="ja-JP" altLang="en-US" sz="12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1200" dirty="0">
                          <a:latin typeface="ＭＳ 明朝" panose="02020609040205080304" pitchFamily="17" charset="-128"/>
                          <a:ea typeface="ＭＳ 明朝" panose="02020609040205080304" pitchFamily="17" charset="-128"/>
                        </a:rPr>
                        <a:t>製造番号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ＭＳ 明朝" panose="02020609040205080304" pitchFamily="17" charset="-128"/>
                          <a:ea typeface="ＭＳ 明朝" panose="02020609040205080304" pitchFamily="17" charset="-128"/>
                        </a:rPr>
                        <a:t>本体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latin typeface="ＭＳ 明朝" panose="02020609040205080304" pitchFamily="17" charset="-128"/>
                          <a:ea typeface="ＭＳ 明朝" panose="02020609040205080304" pitchFamily="17" charset="-128"/>
                        </a:rPr>
                        <a:t>L</a:t>
                      </a:r>
                      <a:r>
                        <a:rPr kumimoji="1" lang="ja-JP" altLang="en-US" sz="1200" dirty="0">
                          <a:latin typeface="ＭＳ 明朝" panose="02020609040205080304" pitchFamily="17" charset="-128"/>
                          <a:ea typeface="ＭＳ 明朝" panose="02020609040205080304" pitchFamily="17" charset="-128"/>
                        </a:rPr>
                        <a:t>･････････</a:t>
                      </a:r>
                      <a:r>
                        <a:rPr kumimoji="1" lang="en-US" altLang="ja-JP" sz="1200" dirty="0">
                          <a:latin typeface="ＭＳ 明朝" panose="02020609040205080304" pitchFamily="17" charset="-128"/>
                          <a:ea typeface="ＭＳ 明朝" panose="02020609040205080304" pitchFamily="17" charset="-128"/>
                        </a:rPr>
                        <a:t>1</a:t>
                      </a:r>
                    </a:p>
                    <a:p>
                      <a:r>
                        <a:rPr kumimoji="1" lang="en-US" altLang="ja-JP" sz="1200" dirty="0">
                          <a:latin typeface="ＭＳ 明朝" panose="02020609040205080304" pitchFamily="17" charset="-128"/>
                          <a:ea typeface="ＭＳ 明朝" panose="02020609040205080304" pitchFamily="17" charset="-128"/>
                        </a:rPr>
                        <a:t>L</a:t>
                      </a:r>
                      <a:r>
                        <a:rPr kumimoji="1" lang="ja-JP" altLang="en-US" sz="1200" dirty="0">
                          <a:latin typeface="ＭＳ 明朝" panose="02020609040205080304" pitchFamily="17" charset="-128"/>
                          <a:ea typeface="ＭＳ 明朝" panose="02020609040205080304" pitchFamily="17" charset="-128"/>
                        </a:rPr>
                        <a:t>･････････</a:t>
                      </a:r>
                      <a:r>
                        <a:rPr kumimoji="1" lang="en-US" altLang="ja-JP" sz="1200" dirty="0">
                          <a:latin typeface="ＭＳ 明朝" panose="02020609040205080304" pitchFamily="17" charset="-128"/>
                          <a:ea typeface="ＭＳ 明朝" panose="02020609040205080304" pitchFamily="17" charset="-12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3434489"/>
                  </a:ext>
                </a:extLst>
              </a:tr>
              <a:tr h="30259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sz="12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a:latin typeface="ＭＳ 明朝" panose="02020609040205080304" pitchFamily="17" charset="-128"/>
                          <a:ea typeface="ＭＳ 明朝" panose="02020609040205080304" pitchFamily="17" charset="-128"/>
                        </a:rPr>
                        <a:t>CR</a:t>
                      </a:r>
                      <a:endParaRPr kumimoji="1" lang="ja-JP" altLang="en-US" sz="12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latin typeface="ＭＳ 明朝" panose="02020609040205080304" pitchFamily="17" charset="-128"/>
                          <a:ea typeface="ＭＳ 明朝" panose="02020609040205080304" pitchFamily="17" charset="-128"/>
                        </a:rPr>
                        <a:t>G</a:t>
                      </a:r>
                      <a:r>
                        <a:rPr kumimoji="1" lang="ja-JP" altLang="en-US" sz="1200" dirty="0">
                          <a:latin typeface="ＭＳ 明朝" panose="02020609040205080304" pitchFamily="17" charset="-128"/>
                          <a:ea typeface="ＭＳ 明朝" panose="02020609040205080304" pitchFamily="17" charset="-128"/>
                        </a:rPr>
                        <a:t>･････････</a:t>
                      </a:r>
                      <a:r>
                        <a:rPr kumimoji="1" lang="en-US" altLang="ja-JP" sz="1200" dirty="0">
                          <a:latin typeface="ＭＳ 明朝" panose="02020609040205080304" pitchFamily="17" charset="-128"/>
                          <a:ea typeface="ＭＳ 明朝" panose="02020609040205080304" pitchFamily="17" charset="-128"/>
                        </a:rPr>
                        <a:t>3</a:t>
                      </a:r>
                    </a:p>
                    <a:p>
                      <a:r>
                        <a:rPr kumimoji="1" lang="en-US" altLang="ja-JP" sz="1200" dirty="0">
                          <a:latin typeface="ＭＳ 明朝" panose="02020609040205080304" pitchFamily="17" charset="-128"/>
                          <a:ea typeface="ＭＳ 明朝" panose="02020609040205080304" pitchFamily="17" charset="-128"/>
                        </a:rPr>
                        <a:t>G</a:t>
                      </a:r>
                      <a:r>
                        <a:rPr kumimoji="1" lang="ja-JP" altLang="en-US" sz="1200" dirty="0">
                          <a:latin typeface="ＭＳ 明朝" panose="02020609040205080304" pitchFamily="17" charset="-128"/>
                          <a:ea typeface="ＭＳ 明朝" panose="02020609040205080304" pitchFamily="17" charset="-128"/>
                        </a:rPr>
                        <a:t>･････････</a:t>
                      </a:r>
                      <a:r>
                        <a:rPr kumimoji="1" lang="en-US" altLang="ja-JP" sz="1200" dirty="0">
                          <a:latin typeface="ＭＳ 明朝" panose="02020609040205080304" pitchFamily="17" charset="-128"/>
                          <a:ea typeface="ＭＳ 明朝" panose="02020609040205080304" pitchFamily="17" charset="-128"/>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258663"/>
                  </a:ext>
                </a:extLst>
              </a:tr>
              <a:tr h="302598">
                <a:tc>
                  <a:txBody>
                    <a:bodyPr/>
                    <a:lstStyle/>
                    <a:p>
                      <a:pPr algn="ctr"/>
                      <a:r>
                        <a:rPr kumimoji="1" lang="ja-JP" altLang="en-US" sz="1200" dirty="0">
                          <a:latin typeface="ＭＳ 明朝" panose="02020609040205080304" pitchFamily="17" charset="-128"/>
                          <a:ea typeface="ＭＳ 明朝" panose="02020609040205080304" pitchFamily="17" charset="-128"/>
                        </a:rPr>
                        <a:t>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ja-JP" altLang="en-US" sz="1200" dirty="0">
                          <a:latin typeface="ＭＳ 明朝" panose="02020609040205080304" pitchFamily="17" charset="-128"/>
                          <a:ea typeface="ＭＳ 明朝" panose="02020609040205080304" pitchFamily="17" charset="-128"/>
                        </a:rPr>
                        <a:t>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2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ＭＳ 明朝" panose="02020609040205080304" pitchFamily="17" charset="-128"/>
                          <a:ea typeface="ＭＳ 明朝" panose="02020609040205080304" pitchFamily="17" charset="-128"/>
                        </a:rPr>
                        <a:t>登録番号</a:t>
                      </a:r>
                      <a:endParaRPr kumimoji="1" lang="en-US" altLang="ja-JP" sz="12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kumimoji="1" lang="ja-JP" altLang="en-US" sz="1200" dirty="0">
                          <a:latin typeface="ＭＳ 明朝" panose="02020609040205080304" pitchFamily="17" charset="-128"/>
                          <a:ea typeface="ＭＳ 明朝" panose="02020609040205080304" pitchFamily="17" charset="-128"/>
                        </a:rPr>
                        <a:t>･･････････</a:t>
                      </a:r>
                      <a:endParaRPr kumimoji="1" lang="en-US" altLang="ja-JP" sz="1200" dirty="0">
                        <a:latin typeface="ＭＳ 明朝" panose="02020609040205080304" pitchFamily="17" charset="-128"/>
                        <a:ea typeface="ＭＳ 明朝" panose="02020609040205080304" pitchFamily="17" charset="-128"/>
                      </a:endParaRPr>
                    </a:p>
                    <a:p>
                      <a:r>
                        <a:rPr kumimoji="1" lang="ja-JP" altLang="en-US" sz="1200" dirty="0">
                          <a:latin typeface="ＭＳ 明朝" panose="02020609040205080304" pitchFamily="17" charset="-128"/>
                          <a:ea typeface="ＭＳ 明朝" panose="02020609040205080304" pitchFamily="17" charset="-128"/>
                        </a:rPr>
                        <a:t>･･････････</a:t>
                      </a:r>
                      <a:endParaRPr kumimoji="1" lang="en-US" altLang="ja-JP" sz="12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sz="12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3892150"/>
                  </a:ext>
                </a:extLst>
              </a:tr>
              <a:tr h="272338">
                <a:tc>
                  <a:txBody>
                    <a:bodyPr/>
                    <a:lstStyle/>
                    <a:p>
                      <a:pPr algn="ctr"/>
                      <a:r>
                        <a:rPr kumimoji="1" lang="ja-JP" altLang="en-US" sz="1200" dirty="0">
                          <a:latin typeface="ＭＳ 明朝" panose="02020609040205080304" pitchFamily="17" charset="-128"/>
                          <a:ea typeface="ＭＳ 明朝" panose="02020609040205080304" pitchFamily="17" charset="-128"/>
                        </a:rPr>
                        <a:t>大きさ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50" dirty="0">
                          <a:latin typeface="ＭＳ 明朝" panose="02020609040205080304" pitchFamily="17" charset="-128"/>
                          <a:ea typeface="ＭＳ 明朝" panose="02020609040205080304" pitchFamily="17" charset="-128"/>
                        </a:rPr>
                        <a:t>アーム展開時</a:t>
                      </a:r>
                      <a:endParaRPr kumimoji="1" lang="en-US" altLang="ja-JP" sz="1050" dirty="0">
                        <a:latin typeface="ＭＳ 明朝" panose="02020609040205080304" pitchFamily="17" charset="-128"/>
                        <a:ea typeface="ＭＳ 明朝" panose="02020609040205080304" pitchFamily="17"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50" dirty="0">
                          <a:latin typeface="ＭＳ 明朝" panose="02020609040205080304" pitchFamily="17" charset="-128"/>
                          <a:ea typeface="ＭＳ 明朝" panose="02020609040205080304" pitchFamily="17" charset="-128"/>
                        </a:rPr>
                        <a:t>･･･</a:t>
                      </a:r>
                      <a:r>
                        <a:rPr kumimoji="1" lang="en-US" altLang="ja-JP" sz="1050" dirty="0">
                          <a:latin typeface="ＭＳ 明朝" panose="02020609040205080304" pitchFamily="17" charset="-128"/>
                          <a:ea typeface="ＭＳ 明朝" panose="02020609040205080304" pitchFamily="17" charset="-128"/>
                        </a:rPr>
                        <a:t>mm×</a:t>
                      </a:r>
                      <a:r>
                        <a:rPr kumimoji="1" lang="ja-JP" altLang="en-US" sz="1050" dirty="0">
                          <a:latin typeface="ＭＳ 明朝" panose="02020609040205080304" pitchFamily="17" charset="-128"/>
                          <a:ea typeface="ＭＳ 明朝" panose="02020609040205080304" pitchFamily="17" charset="-128"/>
                        </a:rPr>
                        <a:t>･･･</a:t>
                      </a:r>
                      <a:r>
                        <a:rPr kumimoji="1" lang="en-US" altLang="ja-JP" sz="1050" dirty="0">
                          <a:latin typeface="ＭＳ 明朝" panose="02020609040205080304" pitchFamily="17" charset="-128"/>
                          <a:ea typeface="ＭＳ 明朝" panose="02020609040205080304" pitchFamily="17" charset="-128"/>
                        </a:rPr>
                        <a:t>mm×</a:t>
                      </a:r>
                      <a:r>
                        <a:rPr kumimoji="1" lang="ja-JP" altLang="en-US" sz="1050" dirty="0">
                          <a:latin typeface="ＭＳ 明朝" panose="02020609040205080304" pitchFamily="17" charset="-128"/>
                          <a:ea typeface="ＭＳ 明朝" panose="02020609040205080304" pitchFamily="17" charset="-128"/>
                        </a:rPr>
                        <a:t>･･･</a:t>
                      </a:r>
                      <a:r>
                        <a:rPr kumimoji="1" lang="en-US" altLang="ja-JP" sz="1050" dirty="0">
                          <a:latin typeface="ＭＳ 明朝" panose="02020609040205080304" pitchFamily="17" charset="-128"/>
                          <a:ea typeface="ＭＳ 明朝" panose="02020609040205080304" pitchFamily="17" charset="-128"/>
                        </a:rPr>
                        <a:t>mm×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2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ＭＳ 明朝" panose="02020609040205080304" pitchFamily="17" charset="-128"/>
                          <a:ea typeface="ＭＳ 明朝" panose="02020609040205080304" pitchFamily="17" charset="-128"/>
                        </a:rPr>
                        <a:t>積載物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ja-JP" altLang="en-US" sz="1200" dirty="0">
                          <a:latin typeface="ＭＳ 明朝" panose="02020609040205080304" pitchFamily="17" charset="-128"/>
                          <a:ea typeface="ＭＳ 明朝" panose="02020609040205080304" pitchFamily="17" charset="-128"/>
                        </a:rPr>
                        <a:t>なし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sz="12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1740146"/>
                  </a:ext>
                </a:extLst>
              </a:tr>
              <a:tr h="302598">
                <a:tc>
                  <a:txBody>
                    <a:bodyPr/>
                    <a:lstStyle/>
                    <a:p>
                      <a:pPr algn="ctr"/>
                      <a:r>
                        <a:rPr kumimoji="1" lang="ja-JP" altLang="en-US" sz="1200" dirty="0">
                          <a:latin typeface="ＭＳ 明朝" panose="02020609040205080304" pitchFamily="17" charset="-128"/>
                          <a:ea typeface="ＭＳ 明朝" panose="02020609040205080304" pitchFamily="17" charset="-128"/>
                        </a:rPr>
                        <a:t>カメラの有無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algn="ctr"/>
                      <a:r>
                        <a:rPr kumimoji="1" lang="ja-JP" altLang="en-US" sz="1200" dirty="0">
                          <a:latin typeface="ＭＳ 明朝" panose="02020609040205080304" pitchFamily="17" charset="-128"/>
                          <a:ea typeface="ＭＳ 明朝" panose="02020609040205080304" pitchFamily="17" charset="-128"/>
                        </a:rPr>
                        <a:t>有　・　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ＭＳ 明朝" panose="02020609040205080304" pitchFamily="17" charset="-128"/>
                          <a:ea typeface="ＭＳ 明朝" panose="02020609040205080304" pitchFamily="17" charset="-128"/>
                        </a:rPr>
                        <a:t>その他</a:t>
                      </a:r>
                      <a:endParaRPr kumimoji="1" lang="en-US" altLang="ja-JP" sz="1200" dirty="0">
                        <a:latin typeface="ＭＳ 明朝" panose="02020609040205080304" pitchFamily="17" charset="-128"/>
                        <a:ea typeface="ＭＳ 明朝" panose="02020609040205080304" pitchFamily="17" charset="-128"/>
                      </a:endParaRPr>
                    </a:p>
                    <a:p>
                      <a:pPr algn="ctr"/>
                      <a:r>
                        <a:rPr kumimoji="1" lang="ja-JP" altLang="en-US" sz="1200" dirty="0">
                          <a:latin typeface="ＭＳ 明朝" panose="02020609040205080304" pitchFamily="17" charset="-128"/>
                          <a:ea typeface="ＭＳ 明朝" panose="02020609040205080304" pitchFamily="17" charset="-128"/>
                        </a:rPr>
                        <a:t>の特徴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r>
                        <a:rPr kumimoji="1" lang="ja-JP" altLang="en-US" sz="1200" dirty="0">
                          <a:latin typeface="ＭＳ 明朝" panose="02020609040205080304" pitchFamily="17" charset="-128"/>
                          <a:ea typeface="ＭＳ 明朝" panose="02020609040205080304" pitchFamily="17" charset="-128"/>
                        </a:rPr>
                        <a:t>ペイロード吊下げ式</a:t>
                      </a:r>
                      <a:endParaRPr kumimoji="1" lang="en-US" altLang="ja-JP" sz="12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43287880"/>
                  </a:ext>
                </a:extLst>
              </a:tr>
            </a:tbl>
          </a:graphicData>
        </a:graphic>
      </p:graphicFrame>
      <p:sp>
        <p:nvSpPr>
          <p:cNvPr id="5" name="楕円 4"/>
          <p:cNvSpPr/>
          <p:nvPr/>
        </p:nvSpPr>
        <p:spPr>
          <a:xfrm>
            <a:off x="1917690" y="8639860"/>
            <a:ext cx="292100" cy="266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6276521" y="13248"/>
            <a:ext cx="616178" cy="276999"/>
          </a:xfrm>
          <a:prstGeom prst="rect">
            <a:avLst/>
          </a:prstGeom>
          <a:noFill/>
        </p:spPr>
        <p:txBody>
          <a:bodyPr wrap="square" rtlCol="0">
            <a:spAutoFit/>
          </a:bodyPr>
          <a:lstStyle/>
          <a:p>
            <a:pPr algn="r"/>
            <a:r>
              <a:rPr kumimoji="1" lang="ja-JP" altLang="en-US" sz="1200" dirty="0">
                <a:latin typeface="ＭＳ 明朝" panose="02020609040205080304" pitchFamily="17" charset="-128"/>
                <a:ea typeface="ＭＳ 明朝" panose="02020609040205080304" pitchFamily="17" charset="-128"/>
              </a:rPr>
              <a:t>１</a:t>
            </a:r>
          </a:p>
        </p:txBody>
      </p:sp>
      <p:sp>
        <p:nvSpPr>
          <p:cNvPr id="10" name="テキスト ボックス 9"/>
          <p:cNvSpPr txBox="1"/>
          <p:nvPr/>
        </p:nvSpPr>
        <p:spPr>
          <a:xfrm>
            <a:off x="-133356" y="-20459"/>
            <a:ext cx="2628905" cy="276999"/>
          </a:xfrm>
          <a:prstGeom prst="rect">
            <a:avLst/>
          </a:prstGeom>
          <a:noFill/>
        </p:spPr>
        <p:txBody>
          <a:bodyPr wrap="square" rtlCol="0">
            <a:spAutoFit/>
          </a:bodyPr>
          <a:lstStyle/>
          <a:p>
            <a:r>
              <a:rPr kumimoji="1" lang="ja-JP" altLang="en-US" sz="1200" dirty="0">
                <a:latin typeface="ＭＳ 明朝" panose="02020609040205080304" pitchFamily="17" charset="-128"/>
                <a:ea typeface="ＭＳ 明朝" panose="02020609040205080304" pitchFamily="17" charset="-128"/>
              </a:rPr>
              <a:t>　</a:t>
            </a:r>
            <a:r>
              <a:rPr kumimoji="1" lang="en-US" altLang="ja-JP" sz="1200" dirty="0">
                <a:latin typeface="ＭＳ 明朝" panose="02020609040205080304" pitchFamily="17" charset="-128"/>
                <a:ea typeface="ＭＳ 明朝" panose="02020609040205080304" pitchFamily="17" charset="-128"/>
              </a:rPr>
              <a:t>【</a:t>
            </a:r>
            <a:r>
              <a:rPr kumimoji="1" lang="ja-JP" altLang="en-US" sz="1200" dirty="0">
                <a:latin typeface="ＭＳ 明朝" panose="02020609040205080304" pitchFamily="17" charset="-128"/>
                <a:ea typeface="ＭＳ 明朝" panose="02020609040205080304" pitchFamily="17" charset="-128"/>
              </a:rPr>
              <a:t>旭川駐屯地への申請</a:t>
            </a:r>
            <a:r>
              <a:rPr kumimoji="1" lang="ja-JP" altLang="en-US" sz="1200" dirty="0">
                <a:solidFill>
                  <a:srgbClr val="FF0000"/>
                </a:solidFill>
                <a:latin typeface="ＭＳ 明朝" panose="02020609040205080304" pitchFamily="17" charset="-128"/>
                <a:ea typeface="ＭＳ 明朝" panose="02020609040205080304" pitchFamily="17" charset="-128"/>
              </a:rPr>
              <a:t>記載例</a:t>
            </a:r>
            <a:r>
              <a:rPr kumimoji="1" lang="en-US" altLang="ja-JP" sz="1200" dirty="0">
                <a:latin typeface="ＭＳ 明朝" panose="02020609040205080304" pitchFamily="17" charset="-128"/>
                <a:ea typeface="ＭＳ 明朝" panose="02020609040205080304" pitchFamily="17" charset="-128"/>
              </a:rPr>
              <a:t>】</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778685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91073" y="335902"/>
            <a:ext cx="5150498" cy="276999"/>
          </a:xfrm>
          <a:prstGeom prst="rect">
            <a:avLst/>
          </a:prstGeom>
          <a:noFill/>
        </p:spPr>
        <p:txBody>
          <a:bodyPr wrap="square" rtlCol="0">
            <a:spAutoFit/>
          </a:bodyPr>
          <a:lstStyle/>
          <a:p>
            <a:pPr algn="ctr"/>
            <a:r>
              <a:rPr kumimoji="1" lang="ja-JP" altLang="en-US" sz="1200" dirty="0">
                <a:latin typeface="ＭＳ 明朝" panose="02020609040205080304" pitchFamily="17" charset="-128"/>
                <a:ea typeface="ＭＳ 明朝" panose="02020609040205080304" pitchFamily="17" charset="-128"/>
              </a:rPr>
              <a:t>小型無人機等の飛行に関する同意申請書</a:t>
            </a:r>
          </a:p>
        </p:txBody>
      </p:sp>
      <p:sp>
        <p:nvSpPr>
          <p:cNvPr id="6" name="テキスト ボックス 5"/>
          <p:cNvSpPr txBox="1"/>
          <p:nvPr/>
        </p:nvSpPr>
        <p:spPr>
          <a:xfrm>
            <a:off x="1600195" y="927226"/>
            <a:ext cx="5150498" cy="276999"/>
          </a:xfrm>
          <a:prstGeom prst="rect">
            <a:avLst/>
          </a:prstGeom>
          <a:noFill/>
        </p:spPr>
        <p:txBody>
          <a:bodyPr wrap="square" rtlCol="0">
            <a:spAutoFit/>
          </a:bodyPr>
          <a:lstStyle/>
          <a:p>
            <a:pPr algn="r"/>
            <a:r>
              <a:rPr kumimoji="1" lang="ja-JP" altLang="en-US" sz="1200" dirty="0">
                <a:latin typeface="ＭＳ 明朝" panose="02020609040205080304" pitchFamily="17" charset="-128"/>
                <a:ea typeface="ＭＳ 明朝" panose="02020609040205080304" pitchFamily="17" charset="-128"/>
              </a:rPr>
              <a:t>令和８年○○月○○日</a:t>
            </a:r>
          </a:p>
        </p:txBody>
      </p:sp>
      <p:sp>
        <p:nvSpPr>
          <p:cNvPr id="7" name="テキスト ボックス 6"/>
          <p:cNvSpPr txBox="1"/>
          <p:nvPr/>
        </p:nvSpPr>
        <p:spPr>
          <a:xfrm>
            <a:off x="19045" y="1150189"/>
            <a:ext cx="5150498" cy="276999"/>
          </a:xfrm>
          <a:prstGeom prst="rect">
            <a:avLst/>
          </a:prstGeom>
          <a:noFill/>
        </p:spPr>
        <p:txBody>
          <a:bodyPr wrap="square" rtlCol="0">
            <a:spAutoFit/>
          </a:bodyPr>
          <a:lstStyle/>
          <a:p>
            <a:r>
              <a:rPr kumimoji="1" lang="ja-JP" altLang="en-US" sz="1200" dirty="0">
                <a:latin typeface="ＭＳ 明朝" panose="02020609040205080304" pitchFamily="17" charset="-128"/>
                <a:ea typeface="ＭＳ 明朝" panose="02020609040205080304" pitchFamily="17" charset="-128"/>
              </a:rPr>
              <a:t>　旭川駐屯地司令　殿</a:t>
            </a:r>
          </a:p>
        </p:txBody>
      </p:sp>
      <p:sp>
        <p:nvSpPr>
          <p:cNvPr id="8" name="テキスト ボックス 7"/>
          <p:cNvSpPr txBox="1"/>
          <p:nvPr/>
        </p:nvSpPr>
        <p:spPr>
          <a:xfrm>
            <a:off x="3975090" y="1290442"/>
            <a:ext cx="2844810" cy="461665"/>
          </a:xfrm>
          <a:prstGeom prst="rect">
            <a:avLst/>
          </a:prstGeom>
          <a:noFill/>
        </p:spPr>
        <p:txBody>
          <a:bodyPr wrap="square" rtlCol="0">
            <a:spAutoFit/>
          </a:bodyPr>
          <a:lstStyle/>
          <a:p>
            <a:r>
              <a:rPr kumimoji="1" lang="ja-JP" altLang="en-US" sz="1200" dirty="0">
                <a:latin typeface="ＭＳ 明朝" panose="02020609040205080304" pitchFamily="17" charset="-128"/>
                <a:ea typeface="ＭＳ 明朝" panose="02020609040205080304" pitchFamily="17" charset="-128"/>
              </a:rPr>
              <a:t>申請者　</a:t>
            </a:r>
            <a:endParaRPr kumimoji="1" lang="en-US" altLang="ja-JP" sz="1200" dirty="0">
              <a:latin typeface="ＭＳ 明朝" panose="02020609040205080304" pitchFamily="17" charset="-128"/>
              <a:ea typeface="ＭＳ 明朝" panose="02020609040205080304" pitchFamily="17" charset="-128"/>
            </a:endParaRPr>
          </a:p>
          <a:p>
            <a:r>
              <a:rPr kumimoji="1" lang="ja-JP" altLang="en-US" sz="1200" dirty="0">
                <a:latin typeface="ＭＳ 明朝" panose="02020609040205080304" pitchFamily="17" charset="-128"/>
                <a:ea typeface="ＭＳ 明朝" panose="02020609040205080304" pitchFamily="17" charset="-128"/>
              </a:rPr>
              <a:t>氏　名　　　　　　　　　　　印</a:t>
            </a:r>
          </a:p>
        </p:txBody>
      </p:sp>
      <p:graphicFrame>
        <p:nvGraphicFramePr>
          <p:cNvPr id="9" name="表 8"/>
          <p:cNvGraphicFramePr>
            <a:graphicFrameLocks noGrp="1"/>
          </p:cNvGraphicFramePr>
          <p:nvPr>
            <p:extLst>
              <p:ext uri="{D42A27DB-BD31-4B8C-83A1-F6EECF244321}">
                <p14:modId xmlns:p14="http://schemas.microsoft.com/office/powerpoint/2010/main" val="2305391080"/>
              </p:ext>
            </p:extLst>
          </p:nvPr>
        </p:nvGraphicFramePr>
        <p:xfrm>
          <a:off x="571501" y="1914525"/>
          <a:ext cx="6178697" cy="6622794"/>
        </p:xfrm>
        <a:graphic>
          <a:graphicData uri="http://schemas.openxmlformats.org/drawingml/2006/table">
            <a:tbl>
              <a:tblPr/>
              <a:tblGrid>
                <a:gridCol w="1296000">
                  <a:extLst>
                    <a:ext uri="{9D8B030D-6E8A-4147-A177-3AD203B41FA5}">
                      <a16:colId xmlns:a16="http://schemas.microsoft.com/office/drawing/2014/main" val="912444662"/>
                    </a:ext>
                  </a:extLst>
                </a:gridCol>
                <a:gridCol w="1022270">
                  <a:extLst>
                    <a:ext uri="{9D8B030D-6E8A-4147-A177-3AD203B41FA5}">
                      <a16:colId xmlns:a16="http://schemas.microsoft.com/office/drawing/2014/main" val="3170697608"/>
                    </a:ext>
                  </a:extLst>
                </a:gridCol>
                <a:gridCol w="828000">
                  <a:extLst>
                    <a:ext uri="{9D8B030D-6E8A-4147-A177-3AD203B41FA5}">
                      <a16:colId xmlns:a16="http://schemas.microsoft.com/office/drawing/2014/main" val="1555609088"/>
                    </a:ext>
                  </a:extLst>
                </a:gridCol>
                <a:gridCol w="972000">
                  <a:extLst>
                    <a:ext uri="{9D8B030D-6E8A-4147-A177-3AD203B41FA5}">
                      <a16:colId xmlns:a16="http://schemas.microsoft.com/office/drawing/2014/main" val="3935513745"/>
                    </a:ext>
                  </a:extLst>
                </a:gridCol>
                <a:gridCol w="504000">
                  <a:extLst>
                    <a:ext uri="{9D8B030D-6E8A-4147-A177-3AD203B41FA5}">
                      <a16:colId xmlns:a16="http://schemas.microsoft.com/office/drawing/2014/main" val="2789753459"/>
                    </a:ext>
                  </a:extLst>
                </a:gridCol>
                <a:gridCol w="504000">
                  <a:extLst>
                    <a:ext uri="{9D8B030D-6E8A-4147-A177-3AD203B41FA5}">
                      <a16:colId xmlns:a16="http://schemas.microsoft.com/office/drawing/2014/main" val="1893077935"/>
                    </a:ext>
                  </a:extLst>
                </a:gridCol>
                <a:gridCol w="1052427">
                  <a:extLst>
                    <a:ext uri="{9D8B030D-6E8A-4147-A177-3AD203B41FA5}">
                      <a16:colId xmlns:a16="http://schemas.microsoft.com/office/drawing/2014/main" val="359230300"/>
                    </a:ext>
                  </a:extLst>
                </a:gridCol>
              </a:tblGrid>
              <a:tr h="302598">
                <a:tc gridSpan="2">
                  <a:txBody>
                    <a:bodyPr/>
                    <a:lstStyle/>
                    <a:p>
                      <a:r>
                        <a:rPr kumimoji="1" lang="ja-JP" altLang="en-US" sz="1200" dirty="0">
                          <a:latin typeface="ＭＳ 明朝" panose="02020609040205080304" pitchFamily="17" charset="-128"/>
                          <a:ea typeface="ＭＳ 明朝" panose="02020609040205080304" pitchFamily="17" charset="-128"/>
                        </a:rPr>
                        <a:t>小型無人機等の飛行を行う日時</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5">
                  <a:txBody>
                    <a:bodyPr/>
                    <a:lstStyle/>
                    <a:p>
                      <a:r>
                        <a:rPr kumimoji="1" lang="ja-JP" altLang="en-US" sz="1200" dirty="0">
                          <a:latin typeface="ＭＳ 明朝" panose="02020609040205080304" pitchFamily="17" charset="-128"/>
                          <a:ea typeface="ＭＳ 明朝" panose="02020609040205080304" pitchFamily="17" charset="-128"/>
                        </a:rPr>
                        <a:t>令和　年　月　日（　）～　月　日（　）</a:t>
                      </a:r>
                      <a:endParaRPr kumimoji="1" lang="en-US" altLang="ja-JP" sz="1200" dirty="0">
                        <a:latin typeface="ＭＳ 明朝" panose="02020609040205080304" pitchFamily="17" charset="-128"/>
                        <a:ea typeface="ＭＳ 明朝" panose="02020609040205080304" pitchFamily="17" charset="-128"/>
                      </a:endParaRPr>
                    </a:p>
                    <a:p>
                      <a:r>
                        <a:rPr kumimoji="1" lang="ja-JP" altLang="en-US" sz="1200" dirty="0">
                          <a:latin typeface="ＭＳ 明朝" panose="02020609040205080304" pitchFamily="17" charset="-128"/>
                          <a:ea typeface="ＭＳ 明朝" panose="02020609040205080304" pitchFamily="17" charset="-128"/>
                        </a:rPr>
                        <a:t>各日　　時　　分～　　時　　分　</a:t>
                      </a: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50697039"/>
                  </a:ext>
                </a:extLst>
              </a:tr>
              <a:tr h="220422">
                <a:tc gridSpan="2">
                  <a:txBody>
                    <a:bodyPr/>
                    <a:lstStyle/>
                    <a:p>
                      <a:r>
                        <a:rPr kumimoji="1" lang="ja-JP" altLang="en-US" sz="1200" dirty="0">
                          <a:latin typeface="ＭＳ 明朝" panose="02020609040205080304" pitchFamily="17" charset="-128"/>
                          <a:ea typeface="ＭＳ 明朝" panose="02020609040205080304" pitchFamily="17" charset="-128"/>
                        </a:rPr>
                        <a:t>小型無人機等の飛行を行う目的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5">
                  <a:txBody>
                    <a:bodyPr/>
                    <a:lstStyle/>
                    <a:p>
                      <a:endParaRPr kumimoji="1" lang="ja-JP" altLang="en-US" sz="12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09677172"/>
                  </a:ext>
                </a:extLst>
              </a:tr>
              <a:tr h="302598">
                <a:tc gridSpan="2">
                  <a:txBody>
                    <a:bodyPr/>
                    <a:lstStyle/>
                    <a:p>
                      <a:r>
                        <a:rPr kumimoji="1" lang="ja-JP" altLang="en-US" sz="1200" dirty="0">
                          <a:latin typeface="ＭＳ 明朝" panose="02020609040205080304" pitchFamily="17" charset="-128"/>
                          <a:ea typeface="ＭＳ 明朝" panose="02020609040205080304" pitchFamily="17" charset="-128"/>
                        </a:rPr>
                        <a:t>小型無人機等の飛行に係る区域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5">
                  <a:txBody>
                    <a:bodyPr/>
                    <a:lstStyle/>
                    <a:p>
                      <a:endParaRPr kumimoji="1" lang="ja-JP" altLang="en-US" sz="12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59939084"/>
                  </a:ext>
                </a:extLst>
              </a:tr>
              <a:tr h="302598">
                <a:tc gridSpan="2">
                  <a:txBody>
                    <a:bodyPr/>
                    <a:lstStyle/>
                    <a:p>
                      <a:r>
                        <a:rPr kumimoji="1" lang="ja-JP" altLang="en-US" sz="1200" dirty="0">
                          <a:latin typeface="ＭＳ 明朝" panose="02020609040205080304" pitchFamily="17" charset="-128"/>
                          <a:ea typeface="ＭＳ 明朝" panose="02020609040205080304" pitchFamily="17" charset="-128"/>
                        </a:rPr>
                        <a:t>小型無人機等の飛行を行う際の</a:t>
                      </a:r>
                      <a:endParaRPr kumimoji="1" lang="en-US" altLang="ja-JP" sz="1200" dirty="0">
                        <a:latin typeface="ＭＳ 明朝" panose="02020609040205080304" pitchFamily="17" charset="-128"/>
                        <a:ea typeface="ＭＳ 明朝" panose="02020609040205080304" pitchFamily="17" charset="-128"/>
                      </a:endParaRPr>
                    </a:p>
                    <a:p>
                      <a:r>
                        <a:rPr kumimoji="1" lang="ja-JP" altLang="en-US" sz="1200" dirty="0">
                          <a:latin typeface="ＭＳ 明朝" panose="02020609040205080304" pitchFamily="17" charset="-128"/>
                          <a:ea typeface="ＭＳ 明朝" panose="02020609040205080304" pitchFamily="17" charset="-128"/>
                        </a:rPr>
                        <a:t>申請者位置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5">
                  <a:txBody>
                    <a:bodyPr/>
                    <a:lstStyle/>
                    <a:p>
                      <a:endParaRPr kumimoji="1" lang="ja-JP" altLang="en-US" sz="12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57914673"/>
                  </a:ext>
                </a:extLst>
              </a:tr>
              <a:tr h="544676">
                <a:tc>
                  <a:txBody>
                    <a:bodyPr/>
                    <a:lstStyle/>
                    <a:p>
                      <a:r>
                        <a:rPr kumimoji="1" lang="ja-JP" altLang="en-US" sz="1200" dirty="0">
                          <a:latin typeface="ＭＳ 明朝" panose="02020609040205080304" pitchFamily="17" charset="-128"/>
                          <a:ea typeface="ＭＳ 明朝" panose="02020609040205080304" pitchFamily="17" charset="-128"/>
                        </a:rPr>
                        <a:t>申請者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ＭＳ 明朝" panose="02020609040205080304" pitchFamily="17" charset="-128"/>
                          <a:ea typeface="ＭＳ 明朝" panose="02020609040205080304" pitchFamily="17" charset="-128"/>
                        </a:rPr>
                        <a:t>氏　　名</a:t>
                      </a:r>
                      <a:endParaRPr kumimoji="1" lang="en-US" altLang="ja-JP" sz="1200" dirty="0">
                        <a:latin typeface="ＭＳ 明朝" panose="02020609040205080304" pitchFamily="17" charset="-128"/>
                        <a:ea typeface="ＭＳ 明朝" panose="02020609040205080304" pitchFamily="17" charset="-128"/>
                      </a:endParaRPr>
                    </a:p>
                    <a:p>
                      <a:pPr algn="ctr"/>
                      <a:r>
                        <a:rPr kumimoji="1" lang="ja-JP" altLang="en-US" sz="1200" dirty="0">
                          <a:latin typeface="ＭＳ 明朝" panose="02020609040205080304" pitchFamily="17" charset="-128"/>
                          <a:ea typeface="ＭＳ 明朝" panose="02020609040205080304" pitchFamily="17" charset="-128"/>
                        </a:rPr>
                        <a:t>生年月日</a:t>
                      </a:r>
                      <a:endParaRPr kumimoji="1" lang="en-US" altLang="ja-JP" sz="1200" dirty="0">
                        <a:latin typeface="ＭＳ 明朝" panose="02020609040205080304" pitchFamily="17" charset="-128"/>
                        <a:ea typeface="ＭＳ 明朝" panose="02020609040205080304" pitchFamily="17" charset="-128"/>
                      </a:endParaRPr>
                    </a:p>
                    <a:p>
                      <a:pPr algn="ctr"/>
                      <a:r>
                        <a:rPr kumimoji="1" lang="ja-JP" altLang="en-US" sz="1200" dirty="0">
                          <a:latin typeface="ＭＳ 明朝" panose="02020609040205080304" pitchFamily="17" charset="-128"/>
                          <a:ea typeface="ＭＳ 明朝" panose="02020609040205080304" pitchFamily="17" charset="-128"/>
                        </a:rPr>
                        <a:t>住　　所</a:t>
                      </a:r>
                      <a:endParaRPr kumimoji="1" lang="en-US" altLang="ja-JP" sz="1200" dirty="0">
                        <a:latin typeface="ＭＳ 明朝" panose="02020609040205080304" pitchFamily="17" charset="-128"/>
                        <a:ea typeface="ＭＳ 明朝" panose="02020609040205080304" pitchFamily="17" charset="-128"/>
                      </a:endParaRPr>
                    </a:p>
                    <a:p>
                      <a:pPr algn="ctr"/>
                      <a:r>
                        <a:rPr kumimoji="1" lang="ja-JP" altLang="en-US" sz="1200" dirty="0">
                          <a:latin typeface="ＭＳ 明朝" panose="02020609040205080304" pitchFamily="17" charset="-128"/>
                          <a:ea typeface="ＭＳ 明朝" panose="02020609040205080304" pitchFamily="17" charset="-128"/>
                        </a:rPr>
                        <a:t>電話番号</a:t>
                      </a:r>
                      <a:endParaRPr kumimoji="1" lang="en-US" altLang="ja-JP" sz="12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endParaRPr kumimoji="1" lang="ja-JP" altLang="en-US" sz="12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46014696"/>
                  </a:ext>
                </a:extLst>
              </a:tr>
              <a:tr h="423637">
                <a:tc>
                  <a:txBody>
                    <a:bodyPr/>
                    <a:lstStyle/>
                    <a:p>
                      <a:r>
                        <a:rPr kumimoji="1" lang="ja-JP" altLang="en-US" sz="1200" dirty="0">
                          <a:latin typeface="ＭＳ 明朝" panose="02020609040205080304" pitchFamily="17" charset="-128"/>
                          <a:ea typeface="ＭＳ 明朝" panose="02020609040205080304" pitchFamily="17" charset="-128"/>
                        </a:rPr>
                        <a:t>申請者の勤務先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ＭＳ 明朝" panose="02020609040205080304" pitchFamily="17" charset="-128"/>
                          <a:ea typeface="ＭＳ 明朝" panose="02020609040205080304" pitchFamily="17" charset="-128"/>
                        </a:rPr>
                        <a:t>名　　称</a:t>
                      </a:r>
                      <a:endParaRPr kumimoji="1" lang="en-US" altLang="ja-JP" sz="1200" dirty="0">
                        <a:latin typeface="ＭＳ 明朝" panose="02020609040205080304" pitchFamily="17" charset="-128"/>
                        <a:ea typeface="ＭＳ 明朝" panose="02020609040205080304" pitchFamily="17" charset="-128"/>
                      </a:endParaRPr>
                    </a:p>
                    <a:p>
                      <a:pPr algn="ctr"/>
                      <a:r>
                        <a:rPr kumimoji="1" lang="ja-JP" altLang="en-US" sz="1200" dirty="0">
                          <a:latin typeface="ＭＳ 明朝" panose="02020609040205080304" pitchFamily="17" charset="-128"/>
                          <a:ea typeface="ＭＳ 明朝" panose="02020609040205080304" pitchFamily="17" charset="-128"/>
                        </a:rPr>
                        <a:t>所 在 地</a:t>
                      </a:r>
                      <a:endParaRPr kumimoji="1" lang="en-US" altLang="ja-JP" sz="1200" dirty="0">
                        <a:latin typeface="ＭＳ 明朝" panose="02020609040205080304" pitchFamily="17" charset="-128"/>
                        <a:ea typeface="ＭＳ 明朝" panose="02020609040205080304" pitchFamily="17" charset="-128"/>
                      </a:endParaRPr>
                    </a:p>
                    <a:p>
                      <a:pPr algn="ctr"/>
                      <a:r>
                        <a:rPr kumimoji="1" lang="ja-JP" altLang="en-US" sz="1200" dirty="0">
                          <a:latin typeface="ＭＳ 明朝" panose="02020609040205080304" pitchFamily="17" charset="-128"/>
                          <a:ea typeface="ＭＳ 明朝" panose="02020609040205080304" pitchFamily="17" charset="-128"/>
                        </a:rPr>
                        <a:t>電話番号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r>
                        <a:rPr kumimoji="1" lang="ja-JP" altLang="en-US" sz="1200" dirty="0">
                          <a:solidFill>
                            <a:schemeClr val="tx1"/>
                          </a:solidFill>
                          <a:latin typeface="ＭＳ 明朝" panose="02020609040205080304" pitchFamily="17" charset="-128"/>
                          <a:ea typeface="ＭＳ 明朝" panose="02020609040205080304" pitchFamily="17" charset="-128"/>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7808451"/>
                  </a:ext>
                </a:extLst>
              </a:tr>
              <a:tr h="786754">
                <a:tc>
                  <a:txBody>
                    <a:bodyPr/>
                    <a:lstStyle/>
                    <a:p>
                      <a:r>
                        <a:rPr kumimoji="1" lang="ja-JP" altLang="en-US" sz="1200" dirty="0">
                          <a:latin typeface="ＭＳ 明朝" panose="02020609040205080304" pitchFamily="17" charset="-128"/>
                          <a:ea typeface="ＭＳ 明朝" panose="02020609040205080304" pitchFamily="17" charset="-128"/>
                        </a:rPr>
                        <a:t>船　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ＭＳ 明朝" panose="02020609040205080304" pitchFamily="17" charset="-128"/>
                          <a:ea typeface="ＭＳ 明朝" panose="02020609040205080304" pitchFamily="17" charset="-128"/>
                        </a:rPr>
                        <a:t>名　　　称</a:t>
                      </a:r>
                      <a:endParaRPr kumimoji="1" lang="en-US" altLang="ja-JP" sz="1200" dirty="0">
                        <a:latin typeface="ＭＳ 明朝" panose="02020609040205080304" pitchFamily="17" charset="-128"/>
                        <a:ea typeface="ＭＳ 明朝" panose="02020609040205080304" pitchFamily="17" charset="-128"/>
                      </a:endParaRPr>
                    </a:p>
                    <a:p>
                      <a:pPr algn="ctr"/>
                      <a:r>
                        <a:rPr kumimoji="1" lang="ja-JP" altLang="en-US" sz="1200" dirty="0">
                          <a:latin typeface="ＭＳ 明朝" panose="02020609040205080304" pitchFamily="17" charset="-128"/>
                          <a:ea typeface="ＭＳ 明朝" panose="02020609040205080304" pitchFamily="17" charset="-128"/>
                        </a:rPr>
                        <a:t>船舶番号等</a:t>
                      </a:r>
                      <a:endParaRPr kumimoji="1" lang="en-US" altLang="ja-JP" sz="1200" dirty="0">
                        <a:latin typeface="ＭＳ 明朝" panose="02020609040205080304" pitchFamily="17" charset="-128"/>
                        <a:ea typeface="ＭＳ 明朝" panose="02020609040205080304" pitchFamily="17" charset="-128"/>
                      </a:endParaRPr>
                    </a:p>
                    <a:p>
                      <a:pPr algn="ctr"/>
                      <a:r>
                        <a:rPr kumimoji="1" lang="ja-JP" altLang="en-US" sz="1200" dirty="0">
                          <a:latin typeface="ＭＳ 明朝" panose="02020609040205080304" pitchFamily="17" charset="-128"/>
                          <a:ea typeface="ＭＳ 明朝" panose="02020609040205080304" pitchFamily="17" charset="-128"/>
                        </a:rPr>
                        <a:t>船　　　種</a:t>
                      </a:r>
                      <a:endParaRPr kumimoji="1" lang="en-US" altLang="ja-JP" sz="1200" dirty="0">
                        <a:latin typeface="ＭＳ 明朝" panose="02020609040205080304" pitchFamily="17" charset="-128"/>
                        <a:ea typeface="ＭＳ 明朝" panose="02020609040205080304" pitchFamily="17" charset="-128"/>
                      </a:endParaRPr>
                    </a:p>
                    <a:p>
                      <a:pPr algn="ctr"/>
                      <a:r>
                        <a:rPr kumimoji="1" lang="ja-JP" altLang="en-US" sz="1200" dirty="0">
                          <a:latin typeface="ＭＳ 明朝" panose="02020609040205080304" pitchFamily="17" charset="-128"/>
                          <a:ea typeface="ＭＳ 明朝" panose="02020609040205080304" pitchFamily="17" charset="-128"/>
                        </a:rPr>
                        <a:t>船　籍　港</a:t>
                      </a:r>
                      <a:endParaRPr kumimoji="1" lang="en-US" altLang="ja-JP" sz="1200" dirty="0">
                        <a:latin typeface="ＭＳ 明朝" panose="02020609040205080304" pitchFamily="17" charset="-128"/>
                        <a:ea typeface="ＭＳ 明朝" panose="02020609040205080304" pitchFamily="17" charset="-128"/>
                      </a:endParaRPr>
                    </a:p>
                    <a:p>
                      <a:pPr algn="ctr"/>
                      <a:r>
                        <a:rPr kumimoji="1" lang="ja-JP" altLang="en-US" sz="1200" dirty="0">
                          <a:latin typeface="ＭＳ 明朝" panose="02020609040205080304" pitchFamily="17" charset="-128"/>
                          <a:ea typeface="ＭＳ 明朝" panose="02020609040205080304" pitchFamily="17" charset="-128"/>
                        </a:rPr>
                        <a:t>総 トン 数</a:t>
                      </a:r>
                      <a:endParaRPr kumimoji="1" lang="en-US" altLang="ja-JP" sz="1200" dirty="0">
                        <a:latin typeface="ＭＳ 明朝" panose="02020609040205080304" pitchFamily="17" charset="-128"/>
                        <a:ea typeface="ＭＳ 明朝" panose="02020609040205080304" pitchFamily="17" charset="-128"/>
                      </a:endParaRPr>
                    </a:p>
                    <a:p>
                      <a:pPr algn="ctr"/>
                      <a:r>
                        <a:rPr kumimoji="1" lang="ja-JP" altLang="en-US" sz="1200" dirty="0">
                          <a:latin typeface="ＭＳ 明朝" panose="02020609040205080304" pitchFamily="17" charset="-128"/>
                          <a:ea typeface="ＭＳ 明朝" panose="02020609040205080304" pitchFamily="17" charset="-128"/>
                        </a:rPr>
                        <a:t>連 絡手 段</a:t>
                      </a:r>
                      <a:endParaRPr kumimoji="1" lang="en-US" altLang="ja-JP" sz="12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endParaRPr kumimoji="1" lang="ja-JP" altLang="en-US" sz="12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47034242"/>
                  </a:ext>
                </a:extLst>
              </a:tr>
              <a:tr h="212532">
                <a:tc>
                  <a:txBody>
                    <a:bodyPr/>
                    <a:lstStyle/>
                    <a:p>
                      <a:r>
                        <a:rPr kumimoji="1" lang="ja-JP" altLang="en-US" sz="1200" dirty="0">
                          <a:solidFill>
                            <a:schemeClr val="tx1"/>
                          </a:solidFill>
                          <a:latin typeface="ＭＳ 明朝" panose="02020609040205080304" pitchFamily="17" charset="-128"/>
                          <a:ea typeface="ＭＳ 明朝" panose="02020609040205080304" pitchFamily="17" charset="-128"/>
                        </a:rPr>
                        <a:t>機器の種類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r>
                        <a:rPr kumimoji="1" lang="ja-JP" altLang="en-US" sz="1200" dirty="0">
                          <a:solidFill>
                            <a:schemeClr val="tx1"/>
                          </a:solidFill>
                          <a:latin typeface="ＭＳ 明朝" panose="02020609040205080304" pitchFamily="17" charset="-128"/>
                          <a:ea typeface="ＭＳ 明朝" panose="02020609040205080304" pitchFamily="17" charset="-128"/>
                        </a:rPr>
                        <a:t>小型無人機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2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71625016"/>
                  </a:ext>
                </a:extLst>
              </a:tr>
              <a:tr h="212532">
                <a:tc>
                  <a:txBody>
                    <a:bodyPr/>
                    <a:lstStyle/>
                    <a:p>
                      <a:r>
                        <a:rPr kumimoji="1" lang="ja-JP" altLang="en-US" sz="1200" dirty="0">
                          <a:latin typeface="ＭＳ 明朝" panose="02020609040205080304" pitchFamily="17" charset="-128"/>
                          <a:ea typeface="ＭＳ 明朝" panose="02020609040205080304" pitchFamily="17" charset="-128"/>
                        </a:rPr>
                        <a:t>機器の特徴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r>
                        <a:rPr kumimoji="1" lang="ja-JP" altLang="en-US" sz="1200" dirty="0">
                          <a:latin typeface="ＭＳ 明朝" panose="02020609040205080304" pitchFamily="17" charset="-128"/>
                          <a:ea typeface="ＭＳ 明朝" panose="02020609040205080304" pitchFamily="17" charset="-128"/>
                        </a:rPr>
                        <a:t>最大操作可能範囲　ｋｍ、最大飛行時間　　分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2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00562363"/>
                  </a:ext>
                </a:extLst>
              </a:tr>
              <a:tr h="302598">
                <a:tc rowSpan="2">
                  <a:txBody>
                    <a:bodyPr/>
                    <a:lstStyle/>
                    <a:p>
                      <a:pPr algn="ctr"/>
                      <a:r>
                        <a:rPr kumimoji="1" lang="ja-JP" altLang="en-US" sz="1200" dirty="0">
                          <a:latin typeface="ＭＳ 明朝" panose="02020609040205080304" pitchFamily="17" charset="-128"/>
                          <a:ea typeface="ＭＳ 明朝" panose="02020609040205080304" pitchFamily="17" charset="-128"/>
                        </a:rPr>
                        <a:t>製造者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kumimoji="1" lang="ja-JP" altLang="en-US" sz="12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1200" dirty="0">
                          <a:latin typeface="ＭＳ 明朝" panose="02020609040205080304" pitchFamily="17" charset="-128"/>
                          <a:ea typeface="ＭＳ 明朝" panose="02020609040205080304" pitchFamily="17" charset="-128"/>
                        </a:rPr>
                        <a:t>名　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kumimoji="1" lang="ja-JP" altLang="en-US" sz="12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1200" dirty="0">
                          <a:latin typeface="ＭＳ 明朝" panose="02020609040205080304" pitchFamily="17" charset="-128"/>
                          <a:ea typeface="ＭＳ 明朝" panose="02020609040205080304" pitchFamily="17" charset="-128"/>
                        </a:rPr>
                        <a:t>製造番号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ＭＳ 明朝" panose="02020609040205080304" pitchFamily="17" charset="-128"/>
                          <a:ea typeface="ＭＳ 明朝" panose="02020609040205080304" pitchFamily="17" charset="-128"/>
                        </a:rPr>
                        <a:t>本体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2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3434489"/>
                  </a:ext>
                </a:extLst>
              </a:tr>
              <a:tr h="30259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sz="12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a:latin typeface="ＭＳ 明朝" panose="02020609040205080304" pitchFamily="17" charset="-128"/>
                          <a:ea typeface="ＭＳ 明朝" panose="02020609040205080304" pitchFamily="17" charset="-128"/>
                        </a:rPr>
                        <a:t>CR</a:t>
                      </a:r>
                      <a:endParaRPr kumimoji="1" lang="ja-JP" altLang="en-US" sz="12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2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258663"/>
                  </a:ext>
                </a:extLst>
              </a:tr>
              <a:tr h="302598">
                <a:tc>
                  <a:txBody>
                    <a:bodyPr/>
                    <a:lstStyle/>
                    <a:p>
                      <a:pPr algn="ctr"/>
                      <a:r>
                        <a:rPr kumimoji="1" lang="ja-JP" altLang="en-US" sz="1200" dirty="0">
                          <a:latin typeface="ＭＳ 明朝" panose="02020609040205080304" pitchFamily="17" charset="-128"/>
                          <a:ea typeface="ＭＳ 明朝" panose="02020609040205080304" pitchFamily="17" charset="-128"/>
                        </a:rPr>
                        <a:t>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endParaRPr kumimoji="1" lang="ja-JP" altLang="en-US" sz="12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2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ＭＳ 明朝" panose="02020609040205080304" pitchFamily="17" charset="-128"/>
                          <a:ea typeface="ＭＳ 明朝" panose="02020609040205080304" pitchFamily="17" charset="-128"/>
                        </a:rPr>
                        <a:t>登録番号</a:t>
                      </a:r>
                      <a:endParaRPr kumimoji="1" lang="en-US" altLang="ja-JP" sz="12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endParaRPr kumimoji="1" lang="en-US" altLang="ja-JP" sz="1200" dirty="0">
                        <a:latin typeface="ＭＳ 明朝" panose="02020609040205080304" pitchFamily="17" charset="-128"/>
                        <a:ea typeface="ＭＳ 明朝" panose="02020609040205080304" pitchFamily="17" charset="-128"/>
                      </a:endParaRPr>
                    </a:p>
                    <a:p>
                      <a:endParaRPr kumimoji="1" lang="en-US" altLang="ja-JP" sz="12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sz="12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3892150"/>
                  </a:ext>
                </a:extLst>
              </a:tr>
              <a:tr h="272338">
                <a:tc>
                  <a:txBody>
                    <a:bodyPr/>
                    <a:lstStyle/>
                    <a:p>
                      <a:pPr algn="ctr"/>
                      <a:r>
                        <a:rPr kumimoji="1" lang="ja-JP" altLang="en-US" sz="1200" dirty="0">
                          <a:latin typeface="ＭＳ 明朝" panose="02020609040205080304" pitchFamily="17" charset="-128"/>
                          <a:ea typeface="ＭＳ 明朝" panose="02020609040205080304" pitchFamily="17" charset="-128"/>
                        </a:rPr>
                        <a:t>大きさ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50" dirty="0">
                          <a:latin typeface="ＭＳ 明朝" panose="02020609040205080304" pitchFamily="17" charset="-128"/>
                          <a:ea typeface="ＭＳ 明朝" panose="02020609040205080304" pitchFamily="17" charset="-128"/>
                        </a:rPr>
                        <a:t>アーム展開時</a:t>
                      </a:r>
                      <a:endParaRPr kumimoji="1" lang="en-US" altLang="ja-JP" sz="1050" dirty="0">
                        <a:latin typeface="ＭＳ 明朝" panose="02020609040205080304" pitchFamily="17" charset="-128"/>
                        <a:ea typeface="ＭＳ 明朝" panose="02020609040205080304" pitchFamily="17"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050" dirty="0">
                          <a:latin typeface="ＭＳ 明朝" panose="02020609040205080304" pitchFamily="17" charset="-128"/>
                          <a:ea typeface="ＭＳ 明朝" panose="02020609040205080304" pitchFamily="17" charset="-128"/>
                        </a:rPr>
                        <a:t>mm×</a:t>
                      </a:r>
                      <a:r>
                        <a:rPr kumimoji="1" lang="ja-JP" altLang="en-US" sz="1050" dirty="0">
                          <a:latin typeface="ＭＳ 明朝" panose="02020609040205080304" pitchFamily="17" charset="-128"/>
                          <a:ea typeface="ＭＳ 明朝" panose="02020609040205080304" pitchFamily="17" charset="-128"/>
                        </a:rPr>
                        <a:t>　　</a:t>
                      </a:r>
                      <a:r>
                        <a:rPr kumimoji="1" lang="en-US" altLang="ja-JP" sz="1050" dirty="0">
                          <a:latin typeface="ＭＳ 明朝" panose="02020609040205080304" pitchFamily="17" charset="-128"/>
                          <a:ea typeface="ＭＳ 明朝" panose="02020609040205080304" pitchFamily="17" charset="-128"/>
                        </a:rPr>
                        <a:t>mm×</a:t>
                      </a:r>
                      <a:r>
                        <a:rPr kumimoji="1" lang="ja-JP" altLang="en-US" sz="1050" dirty="0">
                          <a:latin typeface="ＭＳ 明朝" panose="02020609040205080304" pitchFamily="17" charset="-128"/>
                          <a:ea typeface="ＭＳ 明朝" panose="02020609040205080304" pitchFamily="17" charset="-128"/>
                        </a:rPr>
                        <a:t>　</a:t>
                      </a:r>
                      <a:r>
                        <a:rPr kumimoji="1" lang="en-US" altLang="ja-JP" sz="1050" dirty="0">
                          <a:latin typeface="ＭＳ 明朝" panose="02020609040205080304" pitchFamily="17" charset="-128"/>
                          <a:ea typeface="ＭＳ 明朝" panose="02020609040205080304" pitchFamily="17" charset="-128"/>
                        </a:rPr>
                        <a:t>mm×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2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ＭＳ 明朝" panose="02020609040205080304" pitchFamily="17" charset="-128"/>
                          <a:ea typeface="ＭＳ 明朝" panose="02020609040205080304" pitchFamily="17" charset="-128"/>
                        </a:rPr>
                        <a:t>積載物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endParaRPr kumimoji="1" lang="ja-JP" altLang="en-US" sz="12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sz="12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1740146"/>
                  </a:ext>
                </a:extLst>
              </a:tr>
              <a:tr h="302598">
                <a:tc>
                  <a:txBody>
                    <a:bodyPr/>
                    <a:lstStyle/>
                    <a:p>
                      <a:pPr algn="ctr"/>
                      <a:r>
                        <a:rPr kumimoji="1" lang="ja-JP" altLang="en-US" sz="1200" dirty="0">
                          <a:latin typeface="ＭＳ 明朝" panose="02020609040205080304" pitchFamily="17" charset="-128"/>
                          <a:ea typeface="ＭＳ 明朝" panose="02020609040205080304" pitchFamily="17" charset="-128"/>
                        </a:rPr>
                        <a:t>カメラの有無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algn="ctr"/>
                      <a:r>
                        <a:rPr kumimoji="1" lang="ja-JP" altLang="en-US" sz="1200" dirty="0">
                          <a:latin typeface="ＭＳ 明朝" panose="02020609040205080304" pitchFamily="17" charset="-128"/>
                          <a:ea typeface="ＭＳ 明朝" panose="02020609040205080304" pitchFamily="17" charset="-128"/>
                        </a:rPr>
                        <a:t>有　・　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ＭＳ 明朝" panose="02020609040205080304" pitchFamily="17" charset="-128"/>
                          <a:ea typeface="ＭＳ 明朝" panose="02020609040205080304" pitchFamily="17" charset="-128"/>
                        </a:rPr>
                        <a:t>その他</a:t>
                      </a:r>
                      <a:endParaRPr kumimoji="1" lang="en-US" altLang="ja-JP" sz="1200" dirty="0">
                        <a:latin typeface="ＭＳ 明朝" panose="02020609040205080304" pitchFamily="17" charset="-128"/>
                        <a:ea typeface="ＭＳ 明朝" panose="02020609040205080304" pitchFamily="17" charset="-128"/>
                      </a:endParaRPr>
                    </a:p>
                    <a:p>
                      <a:pPr algn="ctr"/>
                      <a:r>
                        <a:rPr kumimoji="1" lang="ja-JP" altLang="en-US" sz="1200" dirty="0">
                          <a:latin typeface="ＭＳ 明朝" panose="02020609040205080304" pitchFamily="17" charset="-128"/>
                          <a:ea typeface="ＭＳ 明朝" panose="02020609040205080304" pitchFamily="17" charset="-128"/>
                        </a:rPr>
                        <a:t>の特徴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endParaRPr kumimoji="1" lang="en-US" altLang="ja-JP" sz="12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43287880"/>
                  </a:ext>
                </a:extLst>
              </a:tr>
            </a:tbl>
          </a:graphicData>
        </a:graphic>
      </p:graphicFrame>
      <p:sp>
        <p:nvSpPr>
          <p:cNvPr id="5" name="楕円 4"/>
          <p:cNvSpPr/>
          <p:nvPr/>
        </p:nvSpPr>
        <p:spPr>
          <a:xfrm>
            <a:off x="1929264" y="8193624"/>
            <a:ext cx="292100" cy="266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6276521" y="13248"/>
            <a:ext cx="616178" cy="276999"/>
          </a:xfrm>
          <a:prstGeom prst="rect">
            <a:avLst/>
          </a:prstGeom>
          <a:noFill/>
        </p:spPr>
        <p:txBody>
          <a:bodyPr wrap="square" rtlCol="0">
            <a:spAutoFit/>
          </a:bodyPr>
          <a:lstStyle/>
          <a:p>
            <a:pPr algn="r"/>
            <a:r>
              <a:rPr kumimoji="1" lang="ja-JP" altLang="en-US" sz="1200" dirty="0">
                <a:latin typeface="ＭＳ 明朝" panose="02020609040205080304" pitchFamily="17" charset="-128"/>
                <a:ea typeface="ＭＳ 明朝" panose="02020609040205080304" pitchFamily="17" charset="-128"/>
              </a:rPr>
              <a:t>１</a:t>
            </a:r>
          </a:p>
        </p:txBody>
      </p:sp>
      <p:sp>
        <p:nvSpPr>
          <p:cNvPr id="10" name="テキスト ボックス 9"/>
          <p:cNvSpPr txBox="1"/>
          <p:nvPr/>
        </p:nvSpPr>
        <p:spPr>
          <a:xfrm>
            <a:off x="-133356" y="-20459"/>
            <a:ext cx="2628905" cy="276999"/>
          </a:xfrm>
          <a:prstGeom prst="rect">
            <a:avLst/>
          </a:prstGeom>
          <a:noFill/>
        </p:spPr>
        <p:txBody>
          <a:bodyPr wrap="square" rtlCol="0">
            <a:spAutoFit/>
          </a:bodyPr>
          <a:lstStyle/>
          <a:p>
            <a:r>
              <a:rPr kumimoji="1" lang="ja-JP" altLang="en-US" sz="1200" dirty="0">
                <a:latin typeface="ＭＳ 明朝" panose="02020609040205080304" pitchFamily="17" charset="-128"/>
                <a:ea typeface="ＭＳ 明朝" panose="02020609040205080304" pitchFamily="17" charset="-128"/>
              </a:rPr>
              <a:t>　</a:t>
            </a:r>
            <a:r>
              <a:rPr kumimoji="1" lang="en-US" altLang="ja-JP" sz="1200" dirty="0">
                <a:latin typeface="ＭＳ 明朝" panose="02020609040205080304" pitchFamily="17" charset="-128"/>
                <a:ea typeface="ＭＳ 明朝" panose="02020609040205080304" pitchFamily="17" charset="-128"/>
              </a:rPr>
              <a:t>【</a:t>
            </a:r>
            <a:r>
              <a:rPr kumimoji="1" lang="ja-JP" altLang="en-US" sz="1200" dirty="0">
                <a:latin typeface="ＭＳ 明朝" panose="02020609040205080304" pitchFamily="17" charset="-128"/>
                <a:ea typeface="ＭＳ 明朝" panose="02020609040205080304" pitchFamily="17" charset="-128"/>
              </a:rPr>
              <a:t>旭川駐屯地への申請</a:t>
            </a:r>
            <a:r>
              <a:rPr kumimoji="1" lang="ja-JP" altLang="en-US" sz="1200" dirty="0">
                <a:solidFill>
                  <a:srgbClr val="FF0000"/>
                </a:solidFill>
                <a:latin typeface="ＭＳ 明朝" panose="02020609040205080304" pitchFamily="17" charset="-128"/>
                <a:ea typeface="ＭＳ 明朝" panose="02020609040205080304" pitchFamily="17" charset="-128"/>
              </a:rPr>
              <a:t>定型用紙</a:t>
            </a:r>
            <a:r>
              <a:rPr kumimoji="1" lang="en-US" altLang="ja-JP" sz="1200" dirty="0">
                <a:latin typeface="ＭＳ 明朝" panose="02020609040205080304" pitchFamily="17" charset="-128"/>
                <a:ea typeface="ＭＳ 明朝" panose="02020609040205080304" pitchFamily="17" charset="-128"/>
              </a:rPr>
              <a:t>】</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98851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447875876"/>
              </p:ext>
            </p:extLst>
          </p:nvPr>
        </p:nvGraphicFramePr>
        <p:xfrm>
          <a:off x="193208" y="300880"/>
          <a:ext cx="6425072" cy="4485185"/>
        </p:xfrm>
        <a:graphic>
          <a:graphicData uri="http://schemas.openxmlformats.org/drawingml/2006/table">
            <a:tbl>
              <a:tblPr/>
              <a:tblGrid>
                <a:gridCol w="6425072">
                  <a:extLst>
                    <a:ext uri="{9D8B030D-6E8A-4147-A177-3AD203B41FA5}">
                      <a16:colId xmlns:a16="http://schemas.microsoft.com/office/drawing/2014/main" val="3481666856"/>
                    </a:ext>
                  </a:extLst>
                </a:gridCol>
              </a:tblGrid>
              <a:tr h="448518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1200" dirty="0"/>
                    </a:p>
                    <a:p>
                      <a:endParaRPr lang="ja-JP" altLang="en-US" sz="1200" dirty="0"/>
                    </a:p>
                  </a:txBody>
                  <a:tcPr marL="77230" marR="77230" marT="38615" marB="38615">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173607750"/>
                  </a:ext>
                </a:extLst>
              </a:tr>
            </a:tbl>
          </a:graphicData>
        </a:graphic>
      </p:graphicFrame>
      <p:pic>
        <p:nvPicPr>
          <p:cNvPr id="16" name="図 15">
            <a:extLst>
              <a:ext uri="{FF2B5EF4-FFF2-40B4-BE49-F238E27FC236}">
                <a16:creationId xmlns:a16="http://schemas.microsoft.com/office/drawing/2014/main" id="{3D126847-BE20-4D83-94E0-5E05D36085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200" t="18000" r="14600" b="2855"/>
          <a:stretch/>
        </p:blipFill>
        <p:spPr>
          <a:xfrm>
            <a:off x="3478921" y="794880"/>
            <a:ext cx="3017873" cy="2138899"/>
          </a:xfrm>
          <a:prstGeom prst="rect">
            <a:avLst/>
          </a:prstGeom>
        </p:spPr>
      </p:pic>
      <p:pic>
        <p:nvPicPr>
          <p:cNvPr id="15" name="図 14">
            <a:extLst>
              <a:ext uri="{FF2B5EF4-FFF2-40B4-BE49-F238E27FC236}">
                <a16:creationId xmlns:a16="http://schemas.microsoft.com/office/drawing/2014/main" id="{DFCF1759-BE1C-4F76-A580-111779325E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300" t="9732" r="7600" b="13200"/>
          <a:stretch/>
        </p:blipFill>
        <p:spPr>
          <a:xfrm>
            <a:off x="272538" y="794881"/>
            <a:ext cx="3023197" cy="2112264"/>
          </a:xfrm>
          <a:prstGeom prst="rect">
            <a:avLst/>
          </a:prstGeom>
        </p:spPr>
      </p:pic>
      <p:sp>
        <p:nvSpPr>
          <p:cNvPr id="14" name="テキスト ボックス 13"/>
          <p:cNvSpPr txBox="1"/>
          <p:nvPr/>
        </p:nvSpPr>
        <p:spPr>
          <a:xfrm>
            <a:off x="290284" y="4816255"/>
            <a:ext cx="6458857" cy="3785652"/>
          </a:xfrm>
          <a:prstGeom prst="rect">
            <a:avLst/>
          </a:prstGeom>
          <a:noFill/>
        </p:spPr>
        <p:txBody>
          <a:bodyPr wrap="square" rtlCol="0">
            <a:spAutoFit/>
          </a:bodyPr>
          <a:lstStyle/>
          <a:p>
            <a:r>
              <a:rPr lang="ja-JP" altLang="ja-JP" sz="1200" dirty="0">
                <a:latin typeface="ＭＳ 明朝" panose="02020609040205080304" pitchFamily="17" charset="-128"/>
                <a:ea typeface="ＭＳ 明朝" panose="02020609040205080304" pitchFamily="17" charset="-128"/>
              </a:rPr>
              <a:t>備考１　小型無人機等の飛行に係る区域の欄には、小型無人機等の飛行に係る対象施設周辺</a:t>
            </a:r>
            <a:endParaRPr lang="en-US" altLang="ja-JP" sz="1200" dirty="0">
              <a:latin typeface="ＭＳ 明朝" panose="02020609040205080304" pitchFamily="17" charset="-128"/>
              <a:ea typeface="ＭＳ 明朝" panose="02020609040205080304" pitchFamily="17" charset="-128"/>
            </a:endParaRP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地域内の区域を具体的に記載するとともに、当該区域を示す地図を添付すること。</a:t>
            </a: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２　小型無人機等の飛行を行う際の申請者（小型無人機等の飛行を行おうとする者）の</a:t>
            </a:r>
            <a:endParaRPr lang="en-US" altLang="ja-JP" sz="1200" dirty="0">
              <a:latin typeface="ＭＳ 明朝" panose="02020609040205080304" pitchFamily="17" charset="-128"/>
              <a:ea typeface="ＭＳ 明朝" panose="02020609040205080304" pitchFamily="17" charset="-128"/>
            </a:endParaRP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位置の欄には、具体的な位置を記載するとともに、当該位置を示す地図を添付する</a:t>
            </a:r>
            <a:r>
              <a:rPr lang="ja-JP" altLang="ja-JP" sz="1200" dirty="0" err="1">
                <a:latin typeface="ＭＳ 明朝" panose="02020609040205080304" pitchFamily="17" charset="-128"/>
                <a:ea typeface="ＭＳ 明朝" panose="02020609040205080304" pitchFamily="17" charset="-128"/>
              </a:rPr>
              <a:t>こ</a:t>
            </a:r>
            <a:endParaRPr lang="en-US" altLang="ja-JP" sz="1200" dirty="0">
              <a:latin typeface="ＭＳ 明朝" panose="02020609040205080304" pitchFamily="17" charset="-128"/>
              <a:ea typeface="ＭＳ 明朝" panose="02020609040205080304" pitchFamily="17" charset="-128"/>
            </a:endParaRP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と。ただし、申請者が特定航空用機器の飛行を行う場合は不要とする。</a:t>
            </a: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３　申請者の勤務先欄には、申請者が当該者の勤務先の業務として小型無人機等の飛行</a:t>
            </a:r>
            <a:endParaRPr lang="en-US" altLang="ja-JP" sz="1200" dirty="0">
              <a:latin typeface="ＭＳ 明朝" panose="02020609040205080304" pitchFamily="17" charset="-128"/>
              <a:ea typeface="ＭＳ 明朝" panose="02020609040205080304" pitchFamily="17" charset="-128"/>
            </a:endParaRP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を行おうとする場合にのみ記載すること。</a:t>
            </a: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４　船舶欄には、申請者が当該船舶に乗船して小型無人機等の飛行を行う場合にのみ記</a:t>
            </a:r>
            <a:endParaRPr lang="en-US" altLang="ja-JP" sz="1200" dirty="0">
              <a:latin typeface="ＭＳ 明朝" panose="02020609040205080304" pitchFamily="17" charset="-128"/>
              <a:ea typeface="ＭＳ 明朝" panose="02020609040205080304" pitchFamily="17" charset="-128"/>
            </a:endParaRP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載すること。</a:t>
            </a: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５　機器の種類欄には、重要施設の周辺地域の上空における小型無人機等の飛行の禁止</a:t>
            </a:r>
            <a:endParaRPr lang="en-US" altLang="ja-JP" sz="1200" dirty="0">
              <a:latin typeface="ＭＳ 明朝" panose="02020609040205080304" pitchFamily="17" charset="-128"/>
              <a:ea typeface="ＭＳ 明朝" panose="02020609040205080304" pitchFamily="17" charset="-128"/>
            </a:endParaRP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に関する法律（平成２８年法律第９号）第２条第３項に定める小型無人機又は同条第</a:t>
            </a:r>
            <a:endParaRPr lang="en-US" altLang="ja-JP" sz="1200" dirty="0">
              <a:latin typeface="ＭＳ 明朝" panose="02020609040205080304" pitchFamily="17" charset="-128"/>
              <a:ea typeface="ＭＳ 明朝" panose="02020609040205080304" pitchFamily="17" charset="-128"/>
            </a:endParaRPr>
          </a:p>
          <a:p>
            <a:r>
              <a:rPr lang="ja-JP" altLang="en-US"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４項に定める特定航空用機器のいずれに該当するかを記載すること。</a:t>
            </a: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６　製造番号欄には、製造番号、製造記号、管理番号、型番号、品番その他いかなる名</a:t>
            </a:r>
            <a:endParaRPr lang="en-US" altLang="ja-JP" sz="1200" dirty="0">
              <a:latin typeface="ＭＳ 明朝" panose="02020609040205080304" pitchFamily="17" charset="-128"/>
              <a:ea typeface="ＭＳ 明朝" panose="02020609040205080304" pitchFamily="17" charset="-128"/>
            </a:endParaRP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称であるかを問わず、小型無人機等の飛行に係る機器を識別するために付された文字、</a:t>
            </a:r>
            <a:endParaRPr lang="en-US" altLang="ja-JP" sz="1200" dirty="0">
              <a:latin typeface="ＭＳ 明朝" panose="02020609040205080304" pitchFamily="17" charset="-128"/>
              <a:ea typeface="ＭＳ 明朝" panose="02020609040205080304" pitchFamily="17" charset="-128"/>
            </a:endParaRP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記号又は符号を記載すること。</a:t>
            </a: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７　登録記号欄には、航空法（昭和２７年法律第２３１号）第１３２条の５第１項の規</a:t>
            </a:r>
            <a:endParaRPr lang="en-US" altLang="ja-JP" sz="1200" dirty="0">
              <a:latin typeface="ＭＳ 明朝" panose="02020609040205080304" pitchFamily="17" charset="-128"/>
              <a:ea typeface="ＭＳ 明朝" panose="02020609040205080304" pitchFamily="17" charset="-128"/>
            </a:endParaRP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定により小型無人機等に表示しなければならないこととされている登録記号を</a:t>
            </a:r>
            <a:r>
              <a:rPr lang="ja-JP" altLang="ja-JP" sz="1200" dirty="0" err="1">
                <a:latin typeface="ＭＳ 明朝" panose="02020609040205080304" pitchFamily="17" charset="-128"/>
                <a:ea typeface="ＭＳ 明朝" panose="02020609040205080304" pitchFamily="17" charset="-128"/>
              </a:rPr>
              <a:t>記載す</a:t>
            </a:r>
            <a:endParaRPr lang="en-US" altLang="ja-JP" sz="1200" dirty="0">
              <a:latin typeface="ＭＳ 明朝" panose="02020609040205080304" pitchFamily="17" charset="-128"/>
              <a:ea typeface="ＭＳ 明朝" panose="02020609040205080304" pitchFamily="17" charset="-128"/>
            </a:endParaRP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ること。 </a:t>
            </a: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８　カメラの有無欄には、小型無人機等に内蔵されているカメラの有無も記載すること。</a:t>
            </a: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９　不要の欄は、斜線で消すこと。</a:t>
            </a:r>
            <a:endParaRPr kumimoji="1" lang="ja-JP" altLang="en-US" sz="1200" dirty="0">
              <a:latin typeface="ＭＳ 明朝" panose="02020609040205080304" pitchFamily="17" charset="-128"/>
              <a:ea typeface="ＭＳ 明朝" panose="02020609040205080304" pitchFamily="17" charset="-128"/>
            </a:endParaRPr>
          </a:p>
        </p:txBody>
      </p:sp>
      <p:sp>
        <p:nvSpPr>
          <p:cNvPr id="22" name="テキスト ボックス 21"/>
          <p:cNvSpPr txBox="1"/>
          <p:nvPr/>
        </p:nvSpPr>
        <p:spPr>
          <a:xfrm>
            <a:off x="6276521" y="13248"/>
            <a:ext cx="616178" cy="276999"/>
          </a:xfrm>
          <a:prstGeom prst="rect">
            <a:avLst/>
          </a:prstGeom>
          <a:noFill/>
        </p:spPr>
        <p:txBody>
          <a:bodyPr wrap="square" rtlCol="0">
            <a:spAutoFit/>
          </a:bodyPr>
          <a:lstStyle/>
          <a:p>
            <a:pPr algn="r"/>
            <a:r>
              <a:rPr kumimoji="1" lang="ja-JP" altLang="en-US" sz="1200" dirty="0">
                <a:latin typeface="ＭＳ 明朝" panose="02020609040205080304" pitchFamily="17" charset="-128"/>
                <a:ea typeface="ＭＳ 明朝" panose="02020609040205080304" pitchFamily="17" charset="-128"/>
              </a:rPr>
              <a:t>２</a:t>
            </a:r>
          </a:p>
        </p:txBody>
      </p:sp>
      <p:graphicFrame>
        <p:nvGraphicFramePr>
          <p:cNvPr id="6" name="表 5"/>
          <p:cNvGraphicFramePr>
            <a:graphicFrameLocks noGrp="1"/>
          </p:cNvGraphicFramePr>
          <p:nvPr/>
        </p:nvGraphicFramePr>
        <p:xfrm>
          <a:off x="216464" y="341082"/>
          <a:ext cx="721611" cy="285921"/>
        </p:xfrm>
        <a:graphic>
          <a:graphicData uri="http://schemas.openxmlformats.org/drawingml/2006/table">
            <a:tbl>
              <a:tblPr/>
              <a:tblGrid>
                <a:gridCol w="721611">
                  <a:extLst>
                    <a:ext uri="{9D8B030D-6E8A-4147-A177-3AD203B41FA5}">
                      <a16:colId xmlns:a16="http://schemas.microsoft.com/office/drawing/2014/main" val="3804805245"/>
                    </a:ext>
                  </a:extLst>
                </a:gridCol>
              </a:tblGrid>
              <a:tr h="285921">
                <a:tc>
                  <a:txBody>
                    <a:bodyPr/>
                    <a:lstStyle/>
                    <a:p>
                      <a:pPr algn="ctr"/>
                      <a:r>
                        <a:rPr kumimoji="1" lang="ja-JP" altLang="en-US" sz="1100" dirty="0">
                          <a:latin typeface="ＭＳ 明朝" panose="02020609040205080304" pitchFamily="17" charset="-128"/>
                          <a:ea typeface="ＭＳ 明朝" panose="02020609040205080304" pitchFamily="17" charset="-128"/>
                        </a:rPr>
                        <a:t>外　観</a:t>
                      </a:r>
                    </a:p>
                  </a:txBody>
                  <a:tcPr marL="85776" marR="85776" marT="42888" marB="42888"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extLst>
                  <a:ext uri="{0D108BD9-81ED-4DB2-BD59-A6C34878D82A}">
                    <a16:rowId xmlns:a16="http://schemas.microsoft.com/office/drawing/2014/main" val="754428117"/>
                  </a:ext>
                </a:extLst>
              </a:tr>
            </a:tbl>
          </a:graphicData>
        </a:graphic>
      </p:graphicFrame>
      <p:sp>
        <p:nvSpPr>
          <p:cNvPr id="24" name="角丸四角形 3">
            <a:extLst>
              <a:ext uri="{FF2B5EF4-FFF2-40B4-BE49-F238E27FC236}">
                <a16:creationId xmlns:a16="http://schemas.microsoft.com/office/drawing/2014/main" id="{239FDF29-3889-4479-8158-8165F9DEAC88}"/>
              </a:ext>
            </a:extLst>
          </p:cNvPr>
          <p:cNvSpPr/>
          <p:nvPr/>
        </p:nvSpPr>
        <p:spPr>
          <a:xfrm>
            <a:off x="1423117" y="2561336"/>
            <a:ext cx="725411" cy="2970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本体</a:t>
            </a:r>
          </a:p>
        </p:txBody>
      </p:sp>
      <p:sp>
        <p:nvSpPr>
          <p:cNvPr id="26" name="角丸四角形 24">
            <a:extLst>
              <a:ext uri="{FF2B5EF4-FFF2-40B4-BE49-F238E27FC236}">
                <a16:creationId xmlns:a16="http://schemas.microsoft.com/office/drawing/2014/main" id="{52F011BB-69EB-4475-9F75-60810DBED171}"/>
              </a:ext>
            </a:extLst>
          </p:cNvPr>
          <p:cNvSpPr/>
          <p:nvPr/>
        </p:nvSpPr>
        <p:spPr>
          <a:xfrm>
            <a:off x="4147770" y="2513054"/>
            <a:ext cx="1700081" cy="3511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コントローラ</a:t>
            </a:r>
          </a:p>
        </p:txBody>
      </p:sp>
      <p:pic>
        <p:nvPicPr>
          <p:cNvPr id="3" name="図 2"/>
          <p:cNvPicPr>
            <a:picLocks noChangeAspect="1"/>
          </p:cNvPicPr>
          <p:nvPr/>
        </p:nvPicPr>
        <p:blipFill>
          <a:blip r:embed="rId4"/>
          <a:stretch>
            <a:fillRect/>
          </a:stretch>
        </p:blipFill>
        <p:spPr>
          <a:xfrm>
            <a:off x="290284" y="2962723"/>
            <a:ext cx="6267231" cy="1737511"/>
          </a:xfrm>
          <a:prstGeom prst="rect">
            <a:avLst/>
          </a:prstGeom>
        </p:spPr>
      </p:pic>
    </p:spTree>
    <p:extLst>
      <p:ext uri="{BB962C8B-B14F-4D97-AF65-F5344CB8AC3E}">
        <p14:creationId xmlns:p14="http://schemas.microsoft.com/office/powerpoint/2010/main" val="2419596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447875876"/>
              </p:ext>
            </p:extLst>
          </p:nvPr>
        </p:nvGraphicFramePr>
        <p:xfrm>
          <a:off x="193208" y="300880"/>
          <a:ext cx="6425072" cy="4485185"/>
        </p:xfrm>
        <a:graphic>
          <a:graphicData uri="http://schemas.openxmlformats.org/drawingml/2006/table">
            <a:tbl>
              <a:tblPr/>
              <a:tblGrid>
                <a:gridCol w="6425072">
                  <a:extLst>
                    <a:ext uri="{9D8B030D-6E8A-4147-A177-3AD203B41FA5}">
                      <a16:colId xmlns:a16="http://schemas.microsoft.com/office/drawing/2014/main" val="3481666856"/>
                    </a:ext>
                  </a:extLst>
                </a:gridCol>
              </a:tblGrid>
              <a:tr h="448518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1200" dirty="0"/>
                    </a:p>
                    <a:p>
                      <a:endParaRPr lang="ja-JP" altLang="en-US" sz="1200" dirty="0"/>
                    </a:p>
                  </a:txBody>
                  <a:tcPr marL="77230" marR="77230" marT="38615" marB="38615">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173607750"/>
                  </a:ext>
                </a:extLst>
              </a:tr>
            </a:tbl>
          </a:graphicData>
        </a:graphic>
      </p:graphicFrame>
      <p:pic>
        <p:nvPicPr>
          <p:cNvPr id="16" name="図 15">
            <a:extLst>
              <a:ext uri="{FF2B5EF4-FFF2-40B4-BE49-F238E27FC236}">
                <a16:creationId xmlns:a16="http://schemas.microsoft.com/office/drawing/2014/main" id="{3D126847-BE20-4D83-94E0-5E05D36085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200" t="18000" r="14600" b="2855"/>
          <a:stretch/>
        </p:blipFill>
        <p:spPr>
          <a:xfrm>
            <a:off x="3478921" y="794880"/>
            <a:ext cx="3017873" cy="2138899"/>
          </a:xfrm>
          <a:prstGeom prst="rect">
            <a:avLst/>
          </a:prstGeom>
        </p:spPr>
      </p:pic>
      <p:pic>
        <p:nvPicPr>
          <p:cNvPr id="15" name="図 14">
            <a:extLst>
              <a:ext uri="{FF2B5EF4-FFF2-40B4-BE49-F238E27FC236}">
                <a16:creationId xmlns:a16="http://schemas.microsoft.com/office/drawing/2014/main" id="{DFCF1759-BE1C-4F76-A580-111779325E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300" t="9732" r="7600" b="13200"/>
          <a:stretch/>
        </p:blipFill>
        <p:spPr>
          <a:xfrm>
            <a:off x="272538" y="794881"/>
            <a:ext cx="3023197" cy="2112264"/>
          </a:xfrm>
          <a:prstGeom prst="rect">
            <a:avLst/>
          </a:prstGeom>
        </p:spPr>
      </p:pic>
      <p:sp>
        <p:nvSpPr>
          <p:cNvPr id="14" name="テキスト ボックス 13"/>
          <p:cNvSpPr txBox="1"/>
          <p:nvPr/>
        </p:nvSpPr>
        <p:spPr>
          <a:xfrm>
            <a:off x="290284" y="4816255"/>
            <a:ext cx="6458857" cy="3785652"/>
          </a:xfrm>
          <a:prstGeom prst="rect">
            <a:avLst/>
          </a:prstGeom>
          <a:noFill/>
        </p:spPr>
        <p:txBody>
          <a:bodyPr wrap="square" rtlCol="0">
            <a:spAutoFit/>
          </a:bodyPr>
          <a:lstStyle/>
          <a:p>
            <a:r>
              <a:rPr lang="ja-JP" altLang="ja-JP" sz="1200" dirty="0">
                <a:latin typeface="ＭＳ 明朝" panose="02020609040205080304" pitchFamily="17" charset="-128"/>
                <a:ea typeface="ＭＳ 明朝" panose="02020609040205080304" pitchFamily="17" charset="-128"/>
              </a:rPr>
              <a:t>備考１　小型無人機等の飛行に係る区域の欄には、小型無人機等の飛行に係る対象施設周辺</a:t>
            </a:r>
            <a:endParaRPr lang="en-US" altLang="ja-JP" sz="1200" dirty="0">
              <a:latin typeface="ＭＳ 明朝" panose="02020609040205080304" pitchFamily="17" charset="-128"/>
              <a:ea typeface="ＭＳ 明朝" panose="02020609040205080304" pitchFamily="17" charset="-128"/>
            </a:endParaRP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地域内の区域を具体的に記載するとともに、当該区域を示す地図を添付すること。</a:t>
            </a: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２　小型無人機等の飛行を行う際の申請者（小型無人機等の飛行を行おうとする者）の</a:t>
            </a:r>
            <a:endParaRPr lang="en-US" altLang="ja-JP" sz="1200" dirty="0">
              <a:latin typeface="ＭＳ 明朝" panose="02020609040205080304" pitchFamily="17" charset="-128"/>
              <a:ea typeface="ＭＳ 明朝" panose="02020609040205080304" pitchFamily="17" charset="-128"/>
            </a:endParaRP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位置の欄には、具体的な位置を記載するとともに、当該位置を示す地図を添付する</a:t>
            </a:r>
            <a:r>
              <a:rPr lang="ja-JP" altLang="ja-JP" sz="1200" dirty="0" err="1">
                <a:latin typeface="ＭＳ 明朝" panose="02020609040205080304" pitchFamily="17" charset="-128"/>
                <a:ea typeface="ＭＳ 明朝" panose="02020609040205080304" pitchFamily="17" charset="-128"/>
              </a:rPr>
              <a:t>こ</a:t>
            </a:r>
            <a:endParaRPr lang="en-US" altLang="ja-JP" sz="1200" dirty="0">
              <a:latin typeface="ＭＳ 明朝" panose="02020609040205080304" pitchFamily="17" charset="-128"/>
              <a:ea typeface="ＭＳ 明朝" panose="02020609040205080304" pitchFamily="17" charset="-128"/>
            </a:endParaRP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と。ただし、申請者が特定航空用機器の飛行を行う場合は不要とする。</a:t>
            </a: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３　申請者の勤務先欄には、申請者が当該者の勤務先の業務として小型無人機等の飛行</a:t>
            </a:r>
            <a:endParaRPr lang="en-US" altLang="ja-JP" sz="1200" dirty="0">
              <a:latin typeface="ＭＳ 明朝" panose="02020609040205080304" pitchFamily="17" charset="-128"/>
              <a:ea typeface="ＭＳ 明朝" panose="02020609040205080304" pitchFamily="17" charset="-128"/>
            </a:endParaRP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を行おうとする場合にのみ記載すること。</a:t>
            </a: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４　船舶欄には、申請者が当該船舶に乗船して小型無人機等の飛行を行う場合にのみ記</a:t>
            </a:r>
            <a:endParaRPr lang="en-US" altLang="ja-JP" sz="1200" dirty="0">
              <a:latin typeface="ＭＳ 明朝" panose="02020609040205080304" pitchFamily="17" charset="-128"/>
              <a:ea typeface="ＭＳ 明朝" panose="02020609040205080304" pitchFamily="17" charset="-128"/>
            </a:endParaRP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載すること。</a:t>
            </a: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５　機器の種類欄には、重要施設の周辺地域の上空における小型無人機等の飛行の禁止</a:t>
            </a:r>
            <a:endParaRPr lang="en-US" altLang="ja-JP" sz="1200" dirty="0">
              <a:latin typeface="ＭＳ 明朝" panose="02020609040205080304" pitchFamily="17" charset="-128"/>
              <a:ea typeface="ＭＳ 明朝" panose="02020609040205080304" pitchFamily="17" charset="-128"/>
            </a:endParaRP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に関する法律（平成２８年法律第９号）第２条第３項に定める小型無人機又は同条第</a:t>
            </a:r>
            <a:endParaRPr lang="en-US" altLang="ja-JP" sz="1200" dirty="0">
              <a:latin typeface="ＭＳ 明朝" panose="02020609040205080304" pitchFamily="17" charset="-128"/>
              <a:ea typeface="ＭＳ 明朝" panose="02020609040205080304" pitchFamily="17" charset="-128"/>
            </a:endParaRPr>
          </a:p>
          <a:p>
            <a:r>
              <a:rPr lang="ja-JP" altLang="en-US"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４項に定める特定航空用機器のいずれに該当するかを記載すること。</a:t>
            </a: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６　製造番号欄には、製造番号、製造記号、管理番号、型番号、品番その他いかなる名</a:t>
            </a:r>
            <a:endParaRPr lang="en-US" altLang="ja-JP" sz="1200" dirty="0">
              <a:latin typeface="ＭＳ 明朝" panose="02020609040205080304" pitchFamily="17" charset="-128"/>
              <a:ea typeface="ＭＳ 明朝" panose="02020609040205080304" pitchFamily="17" charset="-128"/>
            </a:endParaRP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称であるかを問わず、小型無人機等の飛行に係る機器を識別するために付された文字、</a:t>
            </a:r>
            <a:endParaRPr lang="en-US" altLang="ja-JP" sz="1200" dirty="0">
              <a:latin typeface="ＭＳ 明朝" panose="02020609040205080304" pitchFamily="17" charset="-128"/>
              <a:ea typeface="ＭＳ 明朝" panose="02020609040205080304" pitchFamily="17" charset="-128"/>
            </a:endParaRP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記号又は符号を記載すること。</a:t>
            </a: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７　登録記号欄には、航空法（昭和２７年法律第２３１号）第１３２条の５第１項の規</a:t>
            </a:r>
            <a:endParaRPr lang="en-US" altLang="ja-JP" sz="1200" dirty="0">
              <a:latin typeface="ＭＳ 明朝" panose="02020609040205080304" pitchFamily="17" charset="-128"/>
              <a:ea typeface="ＭＳ 明朝" panose="02020609040205080304" pitchFamily="17" charset="-128"/>
            </a:endParaRP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定により小型無人機等に表示しなければならないこととされている登録記号を</a:t>
            </a:r>
            <a:r>
              <a:rPr lang="ja-JP" altLang="ja-JP" sz="1200" dirty="0" err="1">
                <a:latin typeface="ＭＳ 明朝" panose="02020609040205080304" pitchFamily="17" charset="-128"/>
                <a:ea typeface="ＭＳ 明朝" panose="02020609040205080304" pitchFamily="17" charset="-128"/>
              </a:rPr>
              <a:t>記載す</a:t>
            </a:r>
            <a:endParaRPr lang="en-US" altLang="ja-JP" sz="1200" dirty="0">
              <a:latin typeface="ＭＳ 明朝" panose="02020609040205080304" pitchFamily="17" charset="-128"/>
              <a:ea typeface="ＭＳ 明朝" panose="02020609040205080304" pitchFamily="17" charset="-128"/>
            </a:endParaRP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ること。 </a:t>
            </a: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８　カメラの有無欄には、小型無人機等に内蔵されているカメラの有無も記載すること。</a:t>
            </a: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９　不要の欄は、斜線で消すこと。</a:t>
            </a:r>
            <a:endParaRPr kumimoji="1" lang="ja-JP" altLang="en-US" sz="1200" dirty="0">
              <a:latin typeface="ＭＳ 明朝" panose="02020609040205080304" pitchFamily="17" charset="-128"/>
              <a:ea typeface="ＭＳ 明朝" panose="02020609040205080304" pitchFamily="17" charset="-128"/>
            </a:endParaRPr>
          </a:p>
        </p:txBody>
      </p:sp>
      <p:sp>
        <p:nvSpPr>
          <p:cNvPr id="22" name="テキスト ボックス 21"/>
          <p:cNvSpPr txBox="1"/>
          <p:nvPr/>
        </p:nvSpPr>
        <p:spPr>
          <a:xfrm>
            <a:off x="6276521" y="13248"/>
            <a:ext cx="616178" cy="276999"/>
          </a:xfrm>
          <a:prstGeom prst="rect">
            <a:avLst/>
          </a:prstGeom>
          <a:noFill/>
        </p:spPr>
        <p:txBody>
          <a:bodyPr wrap="square" rtlCol="0">
            <a:spAutoFit/>
          </a:bodyPr>
          <a:lstStyle/>
          <a:p>
            <a:pPr algn="r"/>
            <a:r>
              <a:rPr kumimoji="1" lang="ja-JP" altLang="en-US" sz="1200" dirty="0">
                <a:latin typeface="ＭＳ 明朝" panose="02020609040205080304" pitchFamily="17" charset="-128"/>
                <a:ea typeface="ＭＳ 明朝" panose="02020609040205080304" pitchFamily="17" charset="-128"/>
              </a:rPr>
              <a:t>３</a:t>
            </a:r>
          </a:p>
        </p:txBody>
      </p:sp>
      <p:graphicFrame>
        <p:nvGraphicFramePr>
          <p:cNvPr id="6" name="表 5"/>
          <p:cNvGraphicFramePr>
            <a:graphicFrameLocks noGrp="1"/>
          </p:cNvGraphicFramePr>
          <p:nvPr/>
        </p:nvGraphicFramePr>
        <p:xfrm>
          <a:off x="216464" y="341082"/>
          <a:ext cx="721611" cy="285921"/>
        </p:xfrm>
        <a:graphic>
          <a:graphicData uri="http://schemas.openxmlformats.org/drawingml/2006/table">
            <a:tbl>
              <a:tblPr/>
              <a:tblGrid>
                <a:gridCol w="721611">
                  <a:extLst>
                    <a:ext uri="{9D8B030D-6E8A-4147-A177-3AD203B41FA5}">
                      <a16:colId xmlns:a16="http://schemas.microsoft.com/office/drawing/2014/main" val="3804805245"/>
                    </a:ext>
                  </a:extLst>
                </a:gridCol>
              </a:tblGrid>
              <a:tr h="285921">
                <a:tc>
                  <a:txBody>
                    <a:bodyPr/>
                    <a:lstStyle/>
                    <a:p>
                      <a:pPr algn="ctr"/>
                      <a:r>
                        <a:rPr kumimoji="1" lang="ja-JP" altLang="en-US" sz="1100" dirty="0">
                          <a:latin typeface="ＭＳ 明朝" panose="02020609040205080304" pitchFamily="17" charset="-128"/>
                          <a:ea typeface="ＭＳ 明朝" panose="02020609040205080304" pitchFamily="17" charset="-128"/>
                        </a:rPr>
                        <a:t>外　観</a:t>
                      </a:r>
                    </a:p>
                  </a:txBody>
                  <a:tcPr marL="85776" marR="85776" marT="42888" marB="42888"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extLst>
                  <a:ext uri="{0D108BD9-81ED-4DB2-BD59-A6C34878D82A}">
                    <a16:rowId xmlns:a16="http://schemas.microsoft.com/office/drawing/2014/main" val="754428117"/>
                  </a:ext>
                </a:extLst>
              </a:tr>
            </a:tbl>
          </a:graphicData>
        </a:graphic>
      </p:graphicFrame>
      <p:sp>
        <p:nvSpPr>
          <p:cNvPr id="24" name="角丸四角形 3">
            <a:extLst>
              <a:ext uri="{FF2B5EF4-FFF2-40B4-BE49-F238E27FC236}">
                <a16:creationId xmlns:a16="http://schemas.microsoft.com/office/drawing/2014/main" id="{239FDF29-3889-4479-8158-8165F9DEAC88}"/>
              </a:ext>
            </a:extLst>
          </p:cNvPr>
          <p:cNvSpPr/>
          <p:nvPr/>
        </p:nvSpPr>
        <p:spPr>
          <a:xfrm>
            <a:off x="1423117" y="2561336"/>
            <a:ext cx="725411" cy="2970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本体</a:t>
            </a:r>
          </a:p>
        </p:txBody>
      </p:sp>
      <p:sp>
        <p:nvSpPr>
          <p:cNvPr id="26" name="角丸四角形 24">
            <a:extLst>
              <a:ext uri="{FF2B5EF4-FFF2-40B4-BE49-F238E27FC236}">
                <a16:creationId xmlns:a16="http://schemas.microsoft.com/office/drawing/2014/main" id="{52F011BB-69EB-4475-9F75-60810DBED171}"/>
              </a:ext>
            </a:extLst>
          </p:cNvPr>
          <p:cNvSpPr/>
          <p:nvPr/>
        </p:nvSpPr>
        <p:spPr>
          <a:xfrm>
            <a:off x="4147770" y="2513054"/>
            <a:ext cx="1700081" cy="3511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コントローラ</a:t>
            </a:r>
          </a:p>
        </p:txBody>
      </p:sp>
      <p:pic>
        <p:nvPicPr>
          <p:cNvPr id="3" name="図 2"/>
          <p:cNvPicPr>
            <a:picLocks noChangeAspect="1"/>
          </p:cNvPicPr>
          <p:nvPr/>
        </p:nvPicPr>
        <p:blipFill>
          <a:blip r:embed="rId4"/>
          <a:stretch>
            <a:fillRect/>
          </a:stretch>
        </p:blipFill>
        <p:spPr>
          <a:xfrm>
            <a:off x="272128" y="2962723"/>
            <a:ext cx="6267231" cy="1737511"/>
          </a:xfrm>
          <a:prstGeom prst="rect">
            <a:avLst/>
          </a:prstGeom>
        </p:spPr>
      </p:pic>
    </p:spTree>
    <p:extLst>
      <p:ext uri="{BB962C8B-B14F-4D97-AF65-F5344CB8AC3E}">
        <p14:creationId xmlns:p14="http://schemas.microsoft.com/office/powerpoint/2010/main" val="1034675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11909713-82D2-4717-9B05-3AF262CE659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7733"/>
          <a:stretch/>
        </p:blipFill>
        <p:spPr>
          <a:xfrm>
            <a:off x="859479" y="816193"/>
            <a:ext cx="5081770" cy="3791968"/>
          </a:xfrm>
          <a:prstGeom prst="rect">
            <a:avLst/>
          </a:prstGeom>
        </p:spPr>
      </p:pic>
      <p:sp>
        <p:nvSpPr>
          <p:cNvPr id="14" name="テキスト ボックス 13"/>
          <p:cNvSpPr txBox="1"/>
          <p:nvPr/>
        </p:nvSpPr>
        <p:spPr>
          <a:xfrm>
            <a:off x="290284" y="4816255"/>
            <a:ext cx="6458857" cy="3785652"/>
          </a:xfrm>
          <a:prstGeom prst="rect">
            <a:avLst/>
          </a:prstGeom>
          <a:noFill/>
        </p:spPr>
        <p:txBody>
          <a:bodyPr wrap="square" rtlCol="0">
            <a:spAutoFit/>
          </a:bodyPr>
          <a:lstStyle/>
          <a:p>
            <a:r>
              <a:rPr lang="ja-JP" altLang="ja-JP" sz="1200" dirty="0">
                <a:latin typeface="ＭＳ 明朝" panose="02020609040205080304" pitchFamily="17" charset="-128"/>
                <a:ea typeface="ＭＳ 明朝" panose="02020609040205080304" pitchFamily="17" charset="-128"/>
              </a:rPr>
              <a:t>備考１　小型無人機等の飛行に係る区域の欄には、小型無人機等の飛行に係る対象施設周辺</a:t>
            </a:r>
            <a:endParaRPr lang="en-US" altLang="ja-JP" sz="1200" dirty="0">
              <a:latin typeface="ＭＳ 明朝" panose="02020609040205080304" pitchFamily="17" charset="-128"/>
              <a:ea typeface="ＭＳ 明朝" panose="02020609040205080304" pitchFamily="17" charset="-128"/>
            </a:endParaRP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地域内の区域を具体的に記載するとともに、当該区域を示す地図を添付すること。</a:t>
            </a: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２　小型無人機等の飛行を行う際の申請者（小型無人機等の飛行を行おうとする者）の</a:t>
            </a:r>
            <a:endParaRPr lang="en-US" altLang="ja-JP" sz="1200" dirty="0">
              <a:latin typeface="ＭＳ 明朝" panose="02020609040205080304" pitchFamily="17" charset="-128"/>
              <a:ea typeface="ＭＳ 明朝" panose="02020609040205080304" pitchFamily="17" charset="-128"/>
            </a:endParaRP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位置の欄には、具体的な位置を記載するとともに、当該位置を示す地図を添付する</a:t>
            </a:r>
            <a:r>
              <a:rPr lang="ja-JP" altLang="ja-JP" sz="1200" dirty="0" err="1">
                <a:latin typeface="ＭＳ 明朝" panose="02020609040205080304" pitchFamily="17" charset="-128"/>
                <a:ea typeface="ＭＳ 明朝" panose="02020609040205080304" pitchFamily="17" charset="-128"/>
              </a:rPr>
              <a:t>こ</a:t>
            </a:r>
            <a:endParaRPr lang="en-US" altLang="ja-JP" sz="1200" dirty="0">
              <a:latin typeface="ＭＳ 明朝" panose="02020609040205080304" pitchFamily="17" charset="-128"/>
              <a:ea typeface="ＭＳ 明朝" panose="02020609040205080304" pitchFamily="17" charset="-128"/>
            </a:endParaRP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と。ただし、申請者が特定航空用機器の飛行を行う場合は不要とする。</a:t>
            </a: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３　申請者の勤務先欄には、申請者が当該者の勤務先の業務として小型無人機等の飛行</a:t>
            </a:r>
            <a:endParaRPr lang="en-US" altLang="ja-JP" sz="1200" dirty="0">
              <a:latin typeface="ＭＳ 明朝" panose="02020609040205080304" pitchFamily="17" charset="-128"/>
              <a:ea typeface="ＭＳ 明朝" panose="02020609040205080304" pitchFamily="17" charset="-128"/>
            </a:endParaRP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を行おうとする場合にのみ記載すること。</a:t>
            </a: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４　船舶欄には、申請者が当該船舶に乗船して小型無人機等の飛行を行う場合にのみ記</a:t>
            </a:r>
            <a:endParaRPr lang="en-US" altLang="ja-JP" sz="1200" dirty="0">
              <a:latin typeface="ＭＳ 明朝" panose="02020609040205080304" pitchFamily="17" charset="-128"/>
              <a:ea typeface="ＭＳ 明朝" panose="02020609040205080304" pitchFamily="17" charset="-128"/>
            </a:endParaRP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載すること。</a:t>
            </a: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５　機器の種類欄には、重要施設の周辺地域の上空における小型無人機等の飛行の禁止</a:t>
            </a:r>
            <a:endParaRPr lang="en-US" altLang="ja-JP" sz="1200" dirty="0">
              <a:latin typeface="ＭＳ 明朝" panose="02020609040205080304" pitchFamily="17" charset="-128"/>
              <a:ea typeface="ＭＳ 明朝" panose="02020609040205080304" pitchFamily="17" charset="-128"/>
            </a:endParaRP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に関する法律（平成２８年法律第９号）第２条第３項に定める小型無人機又は同条第</a:t>
            </a:r>
            <a:endParaRPr lang="en-US" altLang="ja-JP" sz="1200" dirty="0">
              <a:latin typeface="ＭＳ 明朝" panose="02020609040205080304" pitchFamily="17" charset="-128"/>
              <a:ea typeface="ＭＳ 明朝" panose="02020609040205080304" pitchFamily="17" charset="-128"/>
            </a:endParaRPr>
          </a:p>
          <a:p>
            <a:r>
              <a:rPr lang="ja-JP" altLang="en-US"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４項に定める特定航空用機器のいずれに該当するかを記載すること。</a:t>
            </a: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６　製造番号欄には、製造番号、製造記号、管理番号、型番号、品番その他いかなる名</a:t>
            </a:r>
            <a:endParaRPr lang="en-US" altLang="ja-JP" sz="1200" dirty="0">
              <a:latin typeface="ＭＳ 明朝" panose="02020609040205080304" pitchFamily="17" charset="-128"/>
              <a:ea typeface="ＭＳ 明朝" panose="02020609040205080304" pitchFamily="17" charset="-128"/>
            </a:endParaRP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称であるかを問わず、小型無人機等の飛行に係る機器を識別するために付された文字、</a:t>
            </a:r>
            <a:endParaRPr lang="en-US" altLang="ja-JP" sz="1200" dirty="0">
              <a:latin typeface="ＭＳ 明朝" panose="02020609040205080304" pitchFamily="17" charset="-128"/>
              <a:ea typeface="ＭＳ 明朝" panose="02020609040205080304" pitchFamily="17" charset="-128"/>
            </a:endParaRP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記号又は符号を記載すること。</a:t>
            </a: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７　登録記号欄には、航空法（昭和２７年法律第２３１号）第１３２条の５第１項の規</a:t>
            </a:r>
            <a:endParaRPr lang="en-US" altLang="ja-JP" sz="1200" dirty="0">
              <a:latin typeface="ＭＳ 明朝" panose="02020609040205080304" pitchFamily="17" charset="-128"/>
              <a:ea typeface="ＭＳ 明朝" panose="02020609040205080304" pitchFamily="17" charset="-128"/>
            </a:endParaRP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定により小型無人機等に表示しなければならないこととされている登録記号を</a:t>
            </a:r>
            <a:r>
              <a:rPr lang="ja-JP" altLang="ja-JP" sz="1200" dirty="0" err="1">
                <a:latin typeface="ＭＳ 明朝" panose="02020609040205080304" pitchFamily="17" charset="-128"/>
                <a:ea typeface="ＭＳ 明朝" panose="02020609040205080304" pitchFamily="17" charset="-128"/>
              </a:rPr>
              <a:t>記載す</a:t>
            </a:r>
            <a:endParaRPr lang="en-US" altLang="ja-JP" sz="1200" dirty="0">
              <a:latin typeface="ＭＳ 明朝" panose="02020609040205080304" pitchFamily="17" charset="-128"/>
              <a:ea typeface="ＭＳ 明朝" panose="02020609040205080304" pitchFamily="17" charset="-128"/>
            </a:endParaRP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ること。 </a:t>
            </a: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８　カメラの有無欄には、小型無人機等に内蔵されているカメラの有無も記載すること。</a:t>
            </a:r>
          </a:p>
          <a:p>
            <a:r>
              <a:rPr lang="en-US" altLang="ja-JP" sz="1200" dirty="0">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rPr>
              <a:t>９　不要の欄は、斜線で消すこと。</a:t>
            </a:r>
            <a:endParaRPr kumimoji="1" lang="ja-JP" altLang="en-US" sz="1200" dirty="0">
              <a:latin typeface="ＭＳ 明朝" panose="02020609040205080304" pitchFamily="17" charset="-128"/>
              <a:ea typeface="ＭＳ 明朝" panose="02020609040205080304" pitchFamily="17" charset="-128"/>
            </a:endParaRPr>
          </a:p>
        </p:txBody>
      </p:sp>
      <p:sp>
        <p:nvSpPr>
          <p:cNvPr id="22" name="テキスト ボックス 21"/>
          <p:cNvSpPr txBox="1"/>
          <p:nvPr/>
        </p:nvSpPr>
        <p:spPr>
          <a:xfrm>
            <a:off x="6276521" y="13248"/>
            <a:ext cx="616178" cy="276999"/>
          </a:xfrm>
          <a:prstGeom prst="rect">
            <a:avLst/>
          </a:prstGeom>
          <a:noFill/>
        </p:spPr>
        <p:txBody>
          <a:bodyPr wrap="square" rtlCol="0">
            <a:spAutoFit/>
          </a:bodyPr>
          <a:lstStyle/>
          <a:p>
            <a:pPr algn="r"/>
            <a:r>
              <a:rPr kumimoji="1" lang="ja-JP" altLang="en-US" sz="1200" dirty="0">
                <a:latin typeface="ＭＳ 明朝" panose="02020609040205080304" pitchFamily="17" charset="-128"/>
                <a:ea typeface="ＭＳ 明朝" panose="02020609040205080304" pitchFamily="17" charset="-128"/>
              </a:rPr>
              <a:t>４</a:t>
            </a:r>
          </a:p>
        </p:txBody>
      </p:sp>
      <p:cxnSp>
        <p:nvCxnSpPr>
          <p:cNvPr id="11" name="直線矢印コネクタ 10">
            <a:extLst>
              <a:ext uri="{FF2B5EF4-FFF2-40B4-BE49-F238E27FC236}">
                <a16:creationId xmlns:a16="http://schemas.microsoft.com/office/drawing/2014/main" id="{B7C44B30-53F0-DE92-BFB3-1BCA74E1FE37}"/>
              </a:ext>
            </a:extLst>
          </p:cNvPr>
          <p:cNvCxnSpPr>
            <a:cxnSpLocks/>
          </p:cNvCxnSpPr>
          <p:nvPr/>
        </p:nvCxnSpPr>
        <p:spPr>
          <a:xfrm>
            <a:off x="5746158" y="1603861"/>
            <a:ext cx="0" cy="226703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C31EA899-96DA-A05B-B76E-902425ECDB7B}"/>
              </a:ext>
            </a:extLst>
          </p:cNvPr>
          <p:cNvCxnSpPr>
            <a:cxnSpLocks/>
          </p:cNvCxnSpPr>
          <p:nvPr/>
        </p:nvCxnSpPr>
        <p:spPr>
          <a:xfrm flipH="1" flipV="1">
            <a:off x="974567" y="1158520"/>
            <a:ext cx="583" cy="133083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cxnSpLocks/>
          </p:cNvCxnSpPr>
          <p:nvPr/>
        </p:nvCxnSpPr>
        <p:spPr>
          <a:xfrm flipH="1">
            <a:off x="974567" y="990514"/>
            <a:ext cx="477159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楕円 16">
            <a:extLst>
              <a:ext uri="{FF2B5EF4-FFF2-40B4-BE49-F238E27FC236}">
                <a16:creationId xmlns:a16="http://schemas.microsoft.com/office/drawing/2014/main" id="{04A6323C-E30D-3A8B-06BF-235F72BDDE85}"/>
              </a:ext>
            </a:extLst>
          </p:cNvPr>
          <p:cNvSpPr>
            <a:spLocks noChangeAspect="1"/>
          </p:cNvSpPr>
          <p:nvPr/>
        </p:nvSpPr>
        <p:spPr>
          <a:xfrm>
            <a:off x="3903576" y="2500518"/>
            <a:ext cx="718320" cy="697944"/>
          </a:xfrm>
          <a:prstGeom prst="ellipse">
            <a:avLst/>
          </a:pr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C9A93931-E572-1A91-1A10-A95E3BE44A60}"/>
              </a:ext>
            </a:extLst>
          </p:cNvPr>
          <p:cNvSpPr txBox="1"/>
          <p:nvPr/>
        </p:nvSpPr>
        <p:spPr>
          <a:xfrm>
            <a:off x="2276215" y="640765"/>
            <a:ext cx="2270445" cy="338554"/>
          </a:xfrm>
          <a:prstGeom prst="rect">
            <a:avLst/>
          </a:prstGeom>
          <a:noFill/>
        </p:spPr>
        <p:txBody>
          <a:bodyPr wrap="square" rtlCol="0">
            <a:spAutoFit/>
          </a:bodyPr>
          <a:lstStyle/>
          <a:p>
            <a:r>
              <a:rPr kumimoji="1" lang="ja-JP" altLang="en-US" sz="1600" dirty="0">
                <a:latin typeface="ＭＳ 明朝" panose="02020609040205080304" pitchFamily="17" charset="-128"/>
                <a:ea typeface="ＭＳ 明朝" panose="02020609040205080304" pitchFamily="17" charset="-128"/>
              </a:rPr>
              <a:t>全幅：６３７ｍｍ</a:t>
            </a:r>
          </a:p>
        </p:txBody>
      </p:sp>
      <p:sp>
        <p:nvSpPr>
          <p:cNvPr id="35" name="テキスト ボックス 34">
            <a:extLst>
              <a:ext uri="{FF2B5EF4-FFF2-40B4-BE49-F238E27FC236}">
                <a16:creationId xmlns:a16="http://schemas.microsoft.com/office/drawing/2014/main" id="{A3F10D09-78F3-D587-256C-BFD1CD52A668}"/>
              </a:ext>
            </a:extLst>
          </p:cNvPr>
          <p:cNvSpPr txBox="1"/>
          <p:nvPr/>
        </p:nvSpPr>
        <p:spPr>
          <a:xfrm>
            <a:off x="471342" y="2463942"/>
            <a:ext cx="2272198" cy="338554"/>
          </a:xfrm>
          <a:prstGeom prst="rect">
            <a:avLst/>
          </a:prstGeom>
          <a:noFill/>
        </p:spPr>
        <p:txBody>
          <a:bodyPr wrap="square" rtlCol="0">
            <a:spAutoFit/>
          </a:bodyPr>
          <a:lstStyle/>
          <a:p>
            <a:r>
              <a:rPr kumimoji="1" lang="ja-JP" altLang="en-US" sz="1600" dirty="0">
                <a:latin typeface="ＭＳ 明朝" panose="02020609040205080304" pitchFamily="17" charset="-128"/>
                <a:ea typeface="ＭＳ 明朝" panose="02020609040205080304" pitchFamily="17" charset="-128"/>
              </a:rPr>
              <a:t>全長：５６０ｍｍ</a:t>
            </a:r>
          </a:p>
        </p:txBody>
      </p:sp>
      <p:sp>
        <p:nvSpPr>
          <p:cNvPr id="36" name="テキスト ボックス 35">
            <a:extLst>
              <a:ext uri="{FF2B5EF4-FFF2-40B4-BE49-F238E27FC236}">
                <a16:creationId xmlns:a16="http://schemas.microsoft.com/office/drawing/2014/main" id="{574D6417-1838-AAA4-E226-CBA061ADD136}"/>
              </a:ext>
            </a:extLst>
          </p:cNvPr>
          <p:cNvSpPr txBox="1"/>
          <p:nvPr/>
        </p:nvSpPr>
        <p:spPr>
          <a:xfrm>
            <a:off x="4890180" y="3059204"/>
            <a:ext cx="1980388" cy="338554"/>
          </a:xfrm>
          <a:prstGeom prst="rect">
            <a:avLst/>
          </a:prstGeom>
          <a:noFill/>
        </p:spPr>
        <p:txBody>
          <a:bodyPr wrap="square" rtlCol="0">
            <a:spAutoFit/>
          </a:bodyPr>
          <a:lstStyle/>
          <a:p>
            <a:r>
              <a:rPr kumimoji="1" lang="ja-JP" altLang="en-US" sz="1600" dirty="0">
                <a:latin typeface="ＭＳ 明朝" panose="02020609040205080304" pitchFamily="17" charset="-128"/>
                <a:ea typeface="ＭＳ 明朝" panose="02020609040205080304" pitchFamily="17" charset="-128"/>
              </a:rPr>
              <a:t>全高：１５３ｍｍ</a:t>
            </a:r>
          </a:p>
        </p:txBody>
      </p:sp>
      <p:sp>
        <p:nvSpPr>
          <p:cNvPr id="4" name="テキスト ボックス 3">
            <a:extLst>
              <a:ext uri="{FF2B5EF4-FFF2-40B4-BE49-F238E27FC236}">
                <a16:creationId xmlns:a16="http://schemas.microsoft.com/office/drawing/2014/main" id="{46AF45B1-6755-4517-B383-7960F0D301A5}"/>
              </a:ext>
            </a:extLst>
          </p:cNvPr>
          <p:cNvSpPr txBox="1"/>
          <p:nvPr/>
        </p:nvSpPr>
        <p:spPr>
          <a:xfrm>
            <a:off x="4120054" y="2189720"/>
            <a:ext cx="1217317" cy="338554"/>
          </a:xfrm>
          <a:prstGeom prst="rect">
            <a:avLst/>
          </a:prstGeom>
          <a:noFill/>
        </p:spPr>
        <p:txBody>
          <a:bodyPr wrap="square" rtlCol="0">
            <a:spAutoFit/>
          </a:bodyPr>
          <a:lstStyle/>
          <a:p>
            <a:r>
              <a:rPr kumimoji="1" lang="ja-JP" altLang="en-US" sz="1600" dirty="0">
                <a:latin typeface="ＭＳ 明朝" panose="02020609040205080304" pitchFamily="17" charset="-128"/>
                <a:ea typeface="ＭＳ 明朝" panose="02020609040205080304" pitchFamily="17" charset="-128"/>
              </a:rPr>
              <a:t>カメラ</a:t>
            </a:r>
          </a:p>
        </p:txBody>
      </p:sp>
    </p:spTree>
    <p:extLst>
      <p:ext uri="{BB962C8B-B14F-4D97-AF65-F5344CB8AC3E}">
        <p14:creationId xmlns:p14="http://schemas.microsoft.com/office/powerpoint/2010/main" val="1021898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0629" y="392441"/>
            <a:ext cx="6587412" cy="865825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p:cNvGrpSpPr>
            <a:grpSpLocks noChangeAspect="1"/>
          </p:cNvGrpSpPr>
          <p:nvPr/>
        </p:nvGrpSpPr>
        <p:grpSpPr>
          <a:xfrm>
            <a:off x="271203" y="1032052"/>
            <a:ext cx="6316211" cy="6280118"/>
            <a:chOff x="94450" y="992529"/>
            <a:chExt cx="6681000" cy="6642824"/>
          </a:xfrm>
        </p:grpSpPr>
        <p:sp>
          <p:nvSpPr>
            <p:cNvPr id="4" name="正方形/長方形 3"/>
            <p:cNvSpPr/>
            <p:nvPr/>
          </p:nvSpPr>
          <p:spPr>
            <a:xfrm>
              <a:off x="2757518" y="7367641"/>
              <a:ext cx="2733018" cy="246459"/>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r>
                <a:rPr lang="ja-JP" altLang="en-US" sz="900" dirty="0">
                  <a:solidFill>
                    <a:schemeClr val="tx1"/>
                  </a:solidFill>
                </a:rPr>
                <a:t>この地図における０．５ｍｍは、７．７ｍ相当</a:t>
              </a:r>
            </a:p>
          </p:txBody>
        </p:sp>
        <p:grpSp>
          <p:nvGrpSpPr>
            <p:cNvPr id="5" name="グループ化 4"/>
            <p:cNvGrpSpPr/>
            <p:nvPr/>
          </p:nvGrpSpPr>
          <p:grpSpPr>
            <a:xfrm>
              <a:off x="94450" y="992529"/>
              <a:ext cx="6681000" cy="6642824"/>
              <a:chOff x="96954" y="1141413"/>
              <a:chExt cx="6675992" cy="6637844"/>
            </a:xfrm>
          </p:grpSpPr>
          <p:pic>
            <p:nvPicPr>
              <p:cNvPr id="6" name="Picture 3" descr="C:\Users\f02cl310a.NA27\Desktop\旭川駐屯地（修正）.png"/>
              <p:cNvPicPr>
                <a:picLocks noChangeAspect="1" noChangeArrowheads="1"/>
              </p:cNvPicPr>
              <p:nvPr/>
            </p:nvPicPr>
            <p:blipFill rotWithShape="1">
              <a:blip r:embed="rId2">
                <a:extLst>
                  <a:ext uri="{28A0092B-C50C-407E-A947-70E740481C1C}">
                    <a14:useLocalDpi xmlns:a14="http://schemas.microsoft.com/office/drawing/2010/main" val="0"/>
                  </a:ext>
                </a:extLst>
              </a:blip>
              <a:srcRect l="26969" t="5241" r="24767" b="5475"/>
              <a:stretch/>
            </p:blipFill>
            <p:spPr bwMode="auto">
              <a:xfrm>
                <a:off x="96954" y="1141413"/>
                <a:ext cx="6675992" cy="6637844"/>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7" name="フリーフォーム 6"/>
              <p:cNvSpPr/>
              <p:nvPr/>
            </p:nvSpPr>
            <p:spPr>
              <a:xfrm>
                <a:off x="1438639" y="2598865"/>
                <a:ext cx="3653211" cy="3533534"/>
              </a:xfrm>
              <a:custGeom>
                <a:avLst/>
                <a:gdLst>
                  <a:gd name="connsiteX0" fmla="*/ 1971675 w 3695700"/>
                  <a:gd name="connsiteY0" fmla="*/ 71437 h 3557587"/>
                  <a:gd name="connsiteX1" fmla="*/ 0 w 3695700"/>
                  <a:gd name="connsiteY1" fmla="*/ 2071687 h 3557587"/>
                  <a:gd name="connsiteX2" fmla="*/ 1519237 w 3695700"/>
                  <a:gd name="connsiteY2" fmla="*/ 3557587 h 3557587"/>
                  <a:gd name="connsiteX3" fmla="*/ 1604962 w 3695700"/>
                  <a:gd name="connsiteY3" fmla="*/ 3471862 h 3557587"/>
                  <a:gd name="connsiteX4" fmla="*/ 1700212 w 3695700"/>
                  <a:gd name="connsiteY4" fmla="*/ 3552825 h 3557587"/>
                  <a:gd name="connsiteX5" fmla="*/ 3695700 w 3695700"/>
                  <a:gd name="connsiteY5" fmla="*/ 1557337 h 3557587"/>
                  <a:gd name="connsiteX6" fmla="*/ 2152650 w 3695700"/>
                  <a:gd name="connsiteY6" fmla="*/ 0 h 3557587"/>
                  <a:gd name="connsiteX7" fmla="*/ 2019300 w 3695700"/>
                  <a:gd name="connsiteY7" fmla="*/ 133350 h 3557587"/>
                  <a:gd name="connsiteX8" fmla="*/ 1971675 w 3695700"/>
                  <a:gd name="connsiteY8" fmla="*/ 71437 h 3557587"/>
                  <a:gd name="connsiteX0" fmla="*/ 1964532 w 3695700"/>
                  <a:gd name="connsiteY0" fmla="*/ 88105 h 3557587"/>
                  <a:gd name="connsiteX1" fmla="*/ 0 w 3695700"/>
                  <a:gd name="connsiteY1" fmla="*/ 2071687 h 3557587"/>
                  <a:gd name="connsiteX2" fmla="*/ 1519237 w 3695700"/>
                  <a:gd name="connsiteY2" fmla="*/ 3557587 h 3557587"/>
                  <a:gd name="connsiteX3" fmla="*/ 1604962 w 3695700"/>
                  <a:gd name="connsiteY3" fmla="*/ 3471862 h 3557587"/>
                  <a:gd name="connsiteX4" fmla="*/ 1700212 w 3695700"/>
                  <a:gd name="connsiteY4" fmla="*/ 3552825 h 3557587"/>
                  <a:gd name="connsiteX5" fmla="*/ 3695700 w 3695700"/>
                  <a:gd name="connsiteY5" fmla="*/ 1557337 h 3557587"/>
                  <a:gd name="connsiteX6" fmla="*/ 2152650 w 3695700"/>
                  <a:gd name="connsiteY6" fmla="*/ 0 h 3557587"/>
                  <a:gd name="connsiteX7" fmla="*/ 2019300 w 3695700"/>
                  <a:gd name="connsiteY7" fmla="*/ 133350 h 3557587"/>
                  <a:gd name="connsiteX8" fmla="*/ 1964532 w 3695700"/>
                  <a:gd name="connsiteY8" fmla="*/ 88105 h 3557587"/>
                  <a:gd name="connsiteX0" fmla="*/ 1952626 w 3683794"/>
                  <a:gd name="connsiteY0" fmla="*/ 88105 h 3557587"/>
                  <a:gd name="connsiteX1" fmla="*/ 0 w 3683794"/>
                  <a:gd name="connsiteY1" fmla="*/ 2059781 h 3557587"/>
                  <a:gd name="connsiteX2" fmla="*/ 1507331 w 3683794"/>
                  <a:gd name="connsiteY2" fmla="*/ 3557587 h 3557587"/>
                  <a:gd name="connsiteX3" fmla="*/ 1593056 w 3683794"/>
                  <a:gd name="connsiteY3" fmla="*/ 3471862 h 3557587"/>
                  <a:gd name="connsiteX4" fmla="*/ 1688306 w 3683794"/>
                  <a:gd name="connsiteY4" fmla="*/ 3552825 h 3557587"/>
                  <a:gd name="connsiteX5" fmla="*/ 3683794 w 3683794"/>
                  <a:gd name="connsiteY5" fmla="*/ 1557337 h 3557587"/>
                  <a:gd name="connsiteX6" fmla="*/ 2140744 w 3683794"/>
                  <a:gd name="connsiteY6" fmla="*/ 0 h 3557587"/>
                  <a:gd name="connsiteX7" fmla="*/ 2007394 w 3683794"/>
                  <a:gd name="connsiteY7" fmla="*/ 133350 h 3557587"/>
                  <a:gd name="connsiteX8" fmla="*/ 1952626 w 3683794"/>
                  <a:gd name="connsiteY8" fmla="*/ 88105 h 3557587"/>
                  <a:gd name="connsiteX0" fmla="*/ 1952626 w 3683794"/>
                  <a:gd name="connsiteY0" fmla="*/ 88105 h 3562350"/>
                  <a:gd name="connsiteX1" fmla="*/ 0 w 3683794"/>
                  <a:gd name="connsiteY1" fmla="*/ 2059781 h 3562350"/>
                  <a:gd name="connsiteX2" fmla="*/ 1507331 w 3683794"/>
                  <a:gd name="connsiteY2" fmla="*/ 3557587 h 3562350"/>
                  <a:gd name="connsiteX3" fmla="*/ 1593056 w 3683794"/>
                  <a:gd name="connsiteY3" fmla="*/ 3471862 h 3562350"/>
                  <a:gd name="connsiteX4" fmla="*/ 1678781 w 3683794"/>
                  <a:gd name="connsiteY4" fmla="*/ 3562350 h 3562350"/>
                  <a:gd name="connsiteX5" fmla="*/ 3683794 w 3683794"/>
                  <a:gd name="connsiteY5" fmla="*/ 1557337 h 3562350"/>
                  <a:gd name="connsiteX6" fmla="*/ 2140744 w 3683794"/>
                  <a:gd name="connsiteY6" fmla="*/ 0 h 3562350"/>
                  <a:gd name="connsiteX7" fmla="*/ 2007394 w 3683794"/>
                  <a:gd name="connsiteY7" fmla="*/ 133350 h 3562350"/>
                  <a:gd name="connsiteX8" fmla="*/ 1952626 w 3683794"/>
                  <a:gd name="connsiteY8" fmla="*/ 88105 h 3562350"/>
                  <a:gd name="connsiteX0" fmla="*/ 1952626 w 3683794"/>
                  <a:gd name="connsiteY0" fmla="*/ 88105 h 3569493"/>
                  <a:gd name="connsiteX1" fmla="*/ 0 w 3683794"/>
                  <a:gd name="connsiteY1" fmla="*/ 2059781 h 3569493"/>
                  <a:gd name="connsiteX2" fmla="*/ 1495425 w 3683794"/>
                  <a:gd name="connsiteY2" fmla="*/ 3569493 h 3569493"/>
                  <a:gd name="connsiteX3" fmla="*/ 1593056 w 3683794"/>
                  <a:gd name="connsiteY3" fmla="*/ 3471862 h 3569493"/>
                  <a:gd name="connsiteX4" fmla="*/ 1678781 w 3683794"/>
                  <a:gd name="connsiteY4" fmla="*/ 3562350 h 3569493"/>
                  <a:gd name="connsiteX5" fmla="*/ 3683794 w 3683794"/>
                  <a:gd name="connsiteY5" fmla="*/ 1557337 h 3569493"/>
                  <a:gd name="connsiteX6" fmla="*/ 2140744 w 3683794"/>
                  <a:gd name="connsiteY6" fmla="*/ 0 h 3569493"/>
                  <a:gd name="connsiteX7" fmla="*/ 2007394 w 3683794"/>
                  <a:gd name="connsiteY7" fmla="*/ 133350 h 3569493"/>
                  <a:gd name="connsiteX8" fmla="*/ 1952626 w 3683794"/>
                  <a:gd name="connsiteY8" fmla="*/ 88105 h 3569493"/>
                  <a:gd name="connsiteX0" fmla="*/ 1952626 w 3683794"/>
                  <a:gd name="connsiteY0" fmla="*/ 88105 h 3569493"/>
                  <a:gd name="connsiteX1" fmla="*/ 0 w 3683794"/>
                  <a:gd name="connsiteY1" fmla="*/ 2059781 h 3569493"/>
                  <a:gd name="connsiteX2" fmla="*/ 1495425 w 3683794"/>
                  <a:gd name="connsiteY2" fmla="*/ 3569493 h 3569493"/>
                  <a:gd name="connsiteX3" fmla="*/ 1593056 w 3683794"/>
                  <a:gd name="connsiteY3" fmla="*/ 3471862 h 3569493"/>
                  <a:gd name="connsiteX4" fmla="*/ 1678781 w 3683794"/>
                  <a:gd name="connsiteY4" fmla="*/ 3562350 h 3569493"/>
                  <a:gd name="connsiteX5" fmla="*/ 3683794 w 3683794"/>
                  <a:gd name="connsiteY5" fmla="*/ 1557337 h 3569493"/>
                  <a:gd name="connsiteX6" fmla="*/ 2140744 w 3683794"/>
                  <a:gd name="connsiteY6" fmla="*/ 0 h 3569493"/>
                  <a:gd name="connsiteX7" fmla="*/ 1997869 w 3683794"/>
                  <a:gd name="connsiteY7" fmla="*/ 123825 h 3569493"/>
                  <a:gd name="connsiteX8" fmla="*/ 1952626 w 3683794"/>
                  <a:gd name="connsiteY8" fmla="*/ 88105 h 3569493"/>
                  <a:gd name="connsiteX0" fmla="*/ 1952626 w 3683794"/>
                  <a:gd name="connsiteY0" fmla="*/ 83343 h 3564731"/>
                  <a:gd name="connsiteX1" fmla="*/ 0 w 3683794"/>
                  <a:gd name="connsiteY1" fmla="*/ 2055019 h 3564731"/>
                  <a:gd name="connsiteX2" fmla="*/ 1495425 w 3683794"/>
                  <a:gd name="connsiteY2" fmla="*/ 3564731 h 3564731"/>
                  <a:gd name="connsiteX3" fmla="*/ 1593056 w 3683794"/>
                  <a:gd name="connsiteY3" fmla="*/ 3467100 h 3564731"/>
                  <a:gd name="connsiteX4" fmla="*/ 1678781 w 3683794"/>
                  <a:gd name="connsiteY4" fmla="*/ 3557588 h 3564731"/>
                  <a:gd name="connsiteX5" fmla="*/ 3683794 w 3683794"/>
                  <a:gd name="connsiteY5" fmla="*/ 1552575 h 3564731"/>
                  <a:gd name="connsiteX6" fmla="*/ 2124075 w 3683794"/>
                  <a:gd name="connsiteY6" fmla="*/ 0 h 3564731"/>
                  <a:gd name="connsiteX7" fmla="*/ 1997869 w 3683794"/>
                  <a:gd name="connsiteY7" fmla="*/ 119063 h 3564731"/>
                  <a:gd name="connsiteX8" fmla="*/ 1952626 w 3683794"/>
                  <a:gd name="connsiteY8" fmla="*/ 83343 h 3564731"/>
                  <a:gd name="connsiteX0" fmla="*/ 1952626 w 3664744"/>
                  <a:gd name="connsiteY0" fmla="*/ 83343 h 3564731"/>
                  <a:gd name="connsiteX1" fmla="*/ 0 w 3664744"/>
                  <a:gd name="connsiteY1" fmla="*/ 2055019 h 3564731"/>
                  <a:gd name="connsiteX2" fmla="*/ 1495425 w 3664744"/>
                  <a:gd name="connsiteY2" fmla="*/ 3564731 h 3564731"/>
                  <a:gd name="connsiteX3" fmla="*/ 1593056 w 3664744"/>
                  <a:gd name="connsiteY3" fmla="*/ 3467100 h 3564731"/>
                  <a:gd name="connsiteX4" fmla="*/ 1678781 w 3664744"/>
                  <a:gd name="connsiteY4" fmla="*/ 3557588 h 3564731"/>
                  <a:gd name="connsiteX5" fmla="*/ 3664744 w 3664744"/>
                  <a:gd name="connsiteY5" fmla="*/ 1550193 h 3564731"/>
                  <a:gd name="connsiteX6" fmla="*/ 2124075 w 3664744"/>
                  <a:gd name="connsiteY6" fmla="*/ 0 h 3564731"/>
                  <a:gd name="connsiteX7" fmla="*/ 1997869 w 3664744"/>
                  <a:gd name="connsiteY7" fmla="*/ 119063 h 3564731"/>
                  <a:gd name="connsiteX8" fmla="*/ 1952626 w 3664744"/>
                  <a:gd name="connsiteY8" fmla="*/ 83343 h 3564731"/>
                  <a:gd name="connsiteX0" fmla="*/ 1952626 w 3676650"/>
                  <a:gd name="connsiteY0" fmla="*/ 83343 h 3564731"/>
                  <a:gd name="connsiteX1" fmla="*/ 0 w 3676650"/>
                  <a:gd name="connsiteY1" fmla="*/ 2055019 h 3564731"/>
                  <a:gd name="connsiteX2" fmla="*/ 1495425 w 3676650"/>
                  <a:gd name="connsiteY2" fmla="*/ 3564731 h 3564731"/>
                  <a:gd name="connsiteX3" fmla="*/ 1593056 w 3676650"/>
                  <a:gd name="connsiteY3" fmla="*/ 3467100 h 3564731"/>
                  <a:gd name="connsiteX4" fmla="*/ 1678781 w 3676650"/>
                  <a:gd name="connsiteY4" fmla="*/ 3557588 h 3564731"/>
                  <a:gd name="connsiteX5" fmla="*/ 3676650 w 3676650"/>
                  <a:gd name="connsiteY5" fmla="*/ 1552575 h 3564731"/>
                  <a:gd name="connsiteX6" fmla="*/ 2124075 w 3676650"/>
                  <a:gd name="connsiteY6" fmla="*/ 0 h 3564731"/>
                  <a:gd name="connsiteX7" fmla="*/ 1997869 w 3676650"/>
                  <a:gd name="connsiteY7" fmla="*/ 119063 h 3564731"/>
                  <a:gd name="connsiteX8" fmla="*/ 1952626 w 3676650"/>
                  <a:gd name="connsiteY8" fmla="*/ 83343 h 3564731"/>
                  <a:gd name="connsiteX0" fmla="*/ 1966913 w 3676650"/>
                  <a:gd name="connsiteY0" fmla="*/ 92868 h 3564731"/>
                  <a:gd name="connsiteX1" fmla="*/ 0 w 3676650"/>
                  <a:gd name="connsiteY1" fmla="*/ 2055019 h 3564731"/>
                  <a:gd name="connsiteX2" fmla="*/ 1495425 w 3676650"/>
                  <a:gd name="connsiteY2" fmla="*/ 3564731 h 3564731"/>
                  <a:gd name="connsiteX3" fmla="*/ 1593056 w 3676650"/>
                  <a:gd name="connsiteY3" fmla="*/ 3467100 h 3564731"/>
                  <a:gd name="connsiteX4" fmla="*/ 1678781 w 3676650"/>
                  <a:gd name="connsiteY4" fmla="*/ 3557588 h 3564731"/>
                  <a:gd name="connsiteX5" fmla="*/ 3676650 w 3676650"/>
                  <a:gd name="connsiteY5" fmla="*/ 1552575 h 3564731"/>
                  <a:gd name="connsiteX6" fmla="*/ 2124075 w 3676650"/>
                  <a:gd name="connsiteY6" fmla="*/ 0 h 3564731"/>
                  <a:gd name="connsiteX7" fmla="*/ 1997869 w 3676650"/>
                  <a:gd name="connsiteY7" fmla="*/ 119063 h 3564731"/>
                  <a:gd name="connsiteX8" fmla="*/ 1966913 w 3676650"/>
                  <a:gd name="connsiteY8" fmla="*/ 92868 h 3564731"/>
                  <a:gd name="connsiteX0" fmla="*/ 1964532 w 3676650"/>
                  <a:gd name="connsiteY0" fmla="*/ 85724 h 3564731"/>
                  <a:gd name="connsiteX1" fmla="*/ 0 w 3676650"/>
                  <a:gd name="connsiteY1" fmla="*/ 2055019 h 3564731"/>
                  <a:gd name="connsiteX2" fmla="*/ 1495425 w 3676650"/>
                  <a:gd name="connsiteY2" fmla="*/ 3564731 h 3564731"/>
                  <a:gd name="connsiteX3" fmla="*/ 1593056 w 3676650"/>
                  <a:gd name="connsiteY3" fmla="*/ 3467100 h 3564731"/>
                  <a:gd name="connsiteX4" fmla="*/ 1678781 w 3676650"/>
                  <a:gd name="connsiteY4" fmla="*/ 3557588 h 3564731"/>
                  <a:gd name="connsiteX5" fmla="*/ 3676650 w 3676650"/>
                  <a:gd name="connsiteY5" fmla="*/ 1552575 h 3564731"/>
                  <a:gd name="connsiteX6" fmla="*/ 2124075 w 3676650"/>
                  <a:gd name="connsiteY6" fmla="*/ 0 h 3564731"/>
                  <a:gd name="connsiteX7" fmla="*/ 1997869 w 3676650"/>
                  <a:gd name="connsiteY7" fmla="*/ 119063 h 3564731"/>
                  <a:gd name="connsiteX8" fmla="*/ 1964532 w 3676650"/>
                  <a:gd name="connsiteY8" fmla="*/ 85724 h 3564731"/>
                  <a:gd name="connsiteX0" fmla="*/ 1957388 w 3669506"/>
                  <a:gd name="connsiteY0" fmla="*/ 85724 h 3564731"/>
                  <a:gd name="connsiteX1" fmla="*/ 0 w 3669506"/>
                  <a:gd name="connsiteY1" fmla="*/ 2066926 h 3564731"/>
                  <a:gd name="connsiteX2" fmla="*/ 1488281 w 3669506"/>
                  <a:gd name="connsiteY2" fmla="*/ 3564731 h 3564731"/>
                  <a:gd name="connsiteX3" fmla="*/ 1585912 w 3669506"/>
                  <a:gd name="connsiteY3" fmla="*/ 3467100 h 3564731"/>
                  <a:gd name="connsiteX4" fmla="*/ 1671637 w 3669506"/>
                  <a:gd name="connsiteY4" fmla="*/ 3557588 h 3564731"/>
                  <a:gd name="connsiteX5" fmla="*/ 3669506 w 3669506"/>
                  <a:gd name="connsiteY5" fmla="*/ 1552575 h 3564731"/>
                  <a:gd name="connsiteX6" fmla="*/ 2116931 w 3669506"/>
                  <a:gd name="connsiteY6" fmla="*/ 0 h 3564731"/>
                  <a:gd name="connsiteX7" fmla="*/ 1990725 w 3669506"/>
                  <a:gd name="connsiteY7" fmla="*/ 119063 h 3564731"/>
                  <a:gd name="connsiteX8" fmla="*/ 1957388 w 3669506"/>
                  <a:gd name="connsiteY8" fmla="*/ 85724 h 3564731"/>
                  <a:gd name="connsiteX0" fmla="*/ 1959769 w 3671887"/>
                  <a:gd name="connsiteY0" fmla="*/ 85724 h 3564731"/>
                  <a:gd name="connsiteX1" fmla="*/ 0 w 3671887"/>
                  <a:gd name="connsiteY1" fmla="*/ 2059782 h 3564731"/>
                  <a:gd name="connsiteX2" fmla="*/ 1490662 w 3671887"/>
                  <a:gd name="connsiteY2" fmla="*/ 3564731 h 3564731"/>
                  <a:gd name="connsiteX3" fmla="*/ 1588293 w 3671887"/>
                  <a:gd name="connsiteY3" fmla="*/ 3467100 h 3564731"/>
                  <a:gd name="connsiteX4" fmla="*/ 1674018 w 3671887"/>
                  <a:gd name="connsiteY4" fmla="*/ 3557588 h 3564731"/>
                  <a:gd name="connsiteX5" fmla="*/ 3671887 w 3671887"/>
                  <a:gd name="connsiteY5" fmla="*/ 1552575 h 3564731"/>
                  <a:gd name="connsiteX6" fmla="*/ 2119312 w 3671887"/>
                  <a:gd name="connsiteY6" fmla="*/ 0 h 3564731"/>
                  <a:gd name="connsiteX7" fmla="*/ 1993106 w 3671887"/>
                  <a:gd name="connsiteY7" fmla="*/ 119063 h 3564731"/>
                  <a:gd name="connsiteX8" fmla="*/ 1959769 w 3671887"/>
                  <a:gd name="connsiteY8" fmla="*/ 85724 h 3564731"/>
                  <a:gd name="connsiteX0" fmla="*/ 1959769 w 3671887"/>
                  <a:gd name="connsiteY0" fmla="*/ 85724 h 3559968"/>
                  <a:gd name="connsiteX1" fmla="*/ 0 w 3671887"/>
                  <a:gd name="connsiteY1" fmla="*/ 2059782 h 3559968"/>
                  <a:gd name="connsiteX2" fmla="*/ 1485900 w 3671887"/>
                  <a:gd name="connsiteY2" fmla="*/ 3559968 h 3559968"/>
                  <a:gd name="connsiteX3" fmla="*/ 1588293 w 3671887"/>
                  <a:gd name="connsiteY3" fmla="*/ 3467100 h 3559968"/>
                  <a:gd name="connsiteX4" fmla="*/ 1674018 w 3671887"/>
                  <a:gd name="connsiteY4" fmla="*/ 3557588 h 3559968"/>
                  <a:gd name="connsiteX5" fmla="*/ 3671887 w 3671887"/>
                  <a:gd name="connsiteY5" fmla="*/ 1552575 h 3559968"/>
                  <a:gd name="connsiteX6" fmla="*/ 2119312 w 3671887"/>
                  <a:gd name="connsiteY6" fmla="*/ 0 h 3559968"/>
                  <a:gd name="connsiteX7" fmla="*/ 1993106 w 3671887"/>
                  <a:gd name="connsiteY7" fmla="*/ 119063 h 3559968"/>
                  <a:gd name="connsiteX8" fmla="*/ 1959769 w 3671887"/>
                  <a:gd name="connsiteY8" fmla="*/ 85724 h 3559968"/>
                  <a:gd name="connsiteX0" fmla="*/ 1959769 w 3671887"/>
                  <a:gd name="connsiteY0" fmla="*/ 85724 h 3559968"/>
                  <a:gd name="connsiteX1" fmla="*/ 0 w 3671887"/>
                  <a:gd name="connsiteY1" fmla="*/ 2059782 h 3559968"/>
                  <a:gd name="connsiteX2" fmla="*/ 1485900 w 3671887"/>
                  <a:gd name="connsiteY2" fmla="*/ 3559968 h 3559968"/>
                  <a:gd name="connsiteX3" fmla="*/ 1671637 w 3671887"/>
                  <a:gd name="connsiteY3" fmla="*/ 3388519 h 3559968"/>
                  <a:gd name="connsiteX4" fmla="*/ 1674018 w 3671887"/>
                  <a:gd name="connsiteY4" fmla="*/ 3557588 h 3559968"/>
                  <a:gd name="connsiteX5" fmla="*/ 3671887 w 3671887"/>
                  <a:gd name="connsiteY5" fmla="*/ 1552575 h 3559968"/>
                  <a:gd name="connsiteX6" fmla="*/ 2119312 w 3671887"/>
                  <a:gd name="connsiteY6" fmla="*/ 0 h 3559968"/>
                  <a:gd name="connsiteX7" fmla="*/ 1993106 w 3671887"/>
                  <a:gd name="connsiteY7" fmla="*/ 119063 h 3559968"/>
                  <a:gd name="connsiteX8" fmla="*/ 1959769 w 3671887"/>
                  <a:gd name="connsiteY8" fmla="*/ 85724 h 3559968"/>
                  <a:gd name="connsiteX0" fmla="*/ 1959769 w 3671887"/>
                  <a:gd name="connsiteY0" fmla="*/ 85724 h 3559968"/>
                  <a:gd name="connsiteX1" fmla="*/ 0 w 3671887"/>
                  <a:gd name="connsiteY1" fmla="*/ 2059782 h 3559968"/>
                  <a:gd name="connsiteX2" fmla="*/ 1485900 w 3671887"/>
                  <a:gd name="connsiteY2" fmla="*/ 3559968 h 3559968"/>
                  <a:gd name="connsiteX3" fmla="*/ 1650205 w 3671887"/>
                  <a:gd name="connsiteY3" fmla="*/ 3374231 h 3559968"/>
                  <a:gd name="connsiteX4" fmla="*/ 1674018 w 3671887"/>
                  <a:gd name="connsiteY4" fmla="*/ 3557588 h 3559968"/>
                  <a:gd name="connsiteX5" fmla="*/ 3671887 w 3671887"/>
                  <a:gd name="connsiteY5" fmla="*/ 1552575 h 3559968"/>
                  <a:gd name="connsiteX6" fmla="*/ 2119312 w 3671887"/>
                  <a:gd name="connsiteY6" fmla="*/ 0 h 3559968"/>
                  <a:gd name="connsiteX7" fmla="*/ 1993106 w 3671887"/>
                  <a:gd name="connsiteY7" fmla="*/ 119063 h 3559968"/>
                  <a:gd name="connsiteX8" fmla="*/ 1959769 w 3671887"/>
                  <a:gd name="connsiteY8" fmla="*/ 85724 h 3559968"/>
                  <a:gd name="connsiteX0" fmla="*/ 1959769 w 3671887"/>
                  <a:gd name="connsiteY0" fmla="*/ 85724 h 3559968"/>
                  <a:gd name="connsiteX1" fmla="*/ 0 w 3671887"/>
                  <a:gd name="connsiteY1" fmla="*/ 2059782 h 3559968"/>
                  <a:gd name="connsiteX2" fmla="*/ 1485900 w 3671887"/>
                  <a:gd name="connsiteY2" fmla="*/ 3559968 h 3559968"/>
                  <a:gd name="connsiteX3" fmla="*/ 1650205 w 3671887"/>
                  <a:gd name="connsiteY3" fmla="*/ 3374231 h 3559968"/>
                  <a:gd name="connsiteX4" fmla="*/ 1754981 w 3671887"/>
                  <a:gd name="connsiteY4" fmla="*/ 3462338 h 3559968"/>
                  <a:gd name="connsiteX5" fmla="*/ 3671887 w 3671887"/>
                  <a:gd name="connsiteY5" fmla="*/ 1552575 h 3559968"/>
                  <a:gd name="connsiteX6" fmla="*/ 2119312 w 3671887"/>
                  <a:gd name="connsiteY6" fmla="*/ 0 h 3559968"/>
                  <a:gd name="connsiteX7" fmla="*/ 1993106 w 3671887"/>
                  <a:gd name="connsiteY7" fmla="*/ 119063 h 3559968"/>
                  <a:gd name="connsiteX8" fmla="*/ 1959769 w 3671887"/>
                  <a:gd name="connsiteY8" fmla="*/ 85724 h 3559968"/>
                  <a:gd name="connsiteX0" fmla="*/ 1959769 w 3671887"/>
                  <a:gd name="connsiteY0" fmla="*/ 85724 h 3559968"/>
                  <a:gd name="connsiteX1" fmla="*/ 0 w 3671887"/>
                  <a:gd name="connsiteY1" fmla="*/ 2059782 h 3559968"/>
                  <a:gd name="connsiteX2" fmla="*/ 1485900 w 3671887"/>
                  <a:gd name="connsiteY2" fmla="*/ 3559968 h 3559968"/>
                  <a:gd name="connsiteX3" fmla="*/ 1650205 w 3671887"/>
                  <a:gd name="connsiteY3" fmla="*/ 3374231 h 3559968"/>
                  <a:gd name="connsiteX4" fmla="*/ 1754981 w 3671887"/>
                  <a:gd name="connsiteY4" fmla="*/ 3462338 h 3559968"/>
                  <a:gd name="connsiteX5" fmla="*/ 3671887 w 3671887"/>
                  <a:gd name="connsiteY5" fmla="*/ 1552575 h 3559968"/>
                  <a:gd name="connsiteX6" fmla="*/ 2119312 w 3671887"/>
                  <a:gd name="connsiteY6" fmla="*/ 0 h 3559968"/>
                  <a:gd name="connsiteX7" fmla="*/ 1993106 w 3671887"/>
                  <a:gd name="connsiteY7" fmla="*/ 119063 h 3559968"/>
                  <a:gd name="connsiteX8" fmla="*/ 1959769 w 3671887"/>
                  <a:gd name="connsiteY8" fmla="*/ 85724 h 3559968"/>
                  <a:gd name="connsiteX0" fmla="*/ 1959769 w 3671887"/>
                  <a:gd name="connsiteY0" fmla="*/ 85724 h 3559968"/>
                  <a:gd name="connsiteX1" fmla="*/ 0 w 3671887"/>
                  <a:gd name="connsiteY1" fmla="*/ 2059782 h 3559968"/>
                  <a:gd name="connsiteX2" fmla="*/ 1485900 w 3671887"/>
                  <a:gd name="connsiteY2" fmla="*/ 3559968 h 3559968"/>
                  <a:gd name="connsiteX3" fmla="*/ 1650205 w 3671887"/>
                  <a:gd name="connsiteY3" fmla="*/ 3374231 h 3559968"/>
                  <a:gd name="connsiteX4" fmla="*/ 1754981 w 3671887"/>
                  <a:gd name="connsiteY4" fmla="*/ 3462338 h 3559968"/>
                  <a:gd name="connsiteX5" fmla="*/ 3671887 w 3671887"/>
                  <a:gd name="connsiteY5" fmla="*/ 1552575 h 3559968"/>
                  <a:gd name="connsiteX6" fmla="*/ 2119312 w 3671887"/>
                  <a:gd name="connsiteY6" fmla="*/ 0 h 3559968"/>
                  <a:gd name="connsiteX7" fmla="*/ 1993106 w 3671887"/>
                  <a:gd name="connsiteY7" fmla="*/ 119063 h 3559968"/>
                  <a:gd name="connsiteX8" fmla="*/ 1959769 w 3671887"/>
                  <a:gd name="connsiteY8" fmla="*/ 85724 h 3559968"/>
                  <a:gd name="connsiteX0" fmla="*/ 1959769 w 3671887"/>
                  <a:gd name="connsiteY0" fmla="*/ 85724 h 3545681"/>
                  <a:gd name="connsiteX1" fmla="*/ 0 w 3671887"/>
                  <a:gd name="connsiteY1" fmla="*/ 2059782 h 3545681"/>
                  <a:gd name="connsiteX2" fmla="*/ 1481138 w 3671887"/>
                  <a:gd name="connsiteY2" fmla="*/ 3545681 h 3545681"/>
                  <a:gd name="connsiteX3" fmla="*/ 1650205 w 3671887"/>
                  <a:gd name="connsiteY3" fmla="*/ 3374231 h 3545681"/>
                  <a:gd name="connsiteX4" fmla="*/ 1754981 w 3671887"/>
                  <a:gd name="connsiteY4" fmla="*/ 3462338 h 3545681"/>
                  <a:gd name="connsiteX5" fmla="*/ 3671887 w 3671887"/>
                  <a:gd name="connsiteY5" fmla="*/ 1552575 h 3545681"/>
                  <a:gd name="connsiteX6" fmla="*/ 2119312 w 3671887"/>
                  <a:gd name="connsiteY6" fmla="*/ 0 h 3545681"/>
                  <a:gd name="connsiteX7" fmla="*/ 1993106 w 3671887"/>
                  <a:gd name="connsiteY7" fmla="*/ 119063 h 3545681"/>
                  <a:gd name="connsiteX8" fmla="*/ 1959769 w 3671887"/>
                  <a:gd name="connsiteY8" fmla="*/ 85724 h 3545681"/>
                  <a:gd name="connsiteX0" fmla="*/ 1959769 w 3671887"/>
                  <a:gd name="connsiteY0" fmla="*/ 85724 h 3545681"/>
                  <a:gd name="connsiteX1" fmla="*/ 0 w 3671887"/>
                  <a:gd name="connsiteY1" fmla="*/ 2059782 h 3545681"/>
                  <a:gd name="connsiteX2" fmla="*/ 1481138 w 3671887"/>
                  <a:gd name="connsiteY2" fmla="*/ 3545681 h 3545681"/>
                  <a:gd name="connsiteX3" fmla="*/ 1664493 w 3671887"/>
                  <a:gd name="connsiteY3" fmla="*/ 3364706 h 3545681"/>
                  <a:gd name="connsiteX4" fmla="*/ 1754981 w 3671887"/>
                  <a:gd name="connsiteY4" fmla="*/ 3462338 h 3545681"/>
                  <a:gd name="connsiteX5" fmla="*/ 3671887 w 3671887"/>
                  <a:gd name="connsiteY5" fmla="*/ 1552575 h 3545681"/>
                  <a:gd name="connsiteX6" fmla="*/ 2119312 w 3671887"/>
                  <a:gd name="connsiteY6" fmla="*/ 0 h 3545681"/>
                  <a:gd name="connsiteX7" fmla="*/ 1993106 w 3671887"/>
                  <a:gd name="connsiteY7" fmla="*/ 119063 h 3545681"/>
                  <a:gd name="connsiteX8" fmla="*/ 1959769 w 3671887"/>
                  <a:gd name="connsiteY8" fmla="*/ 85724 h 3545681"/>
                  <a:gd name="connsiteX0" fmla="*/ 1959769 w 3671887"/>
                  <a:gd name="connsiteY0" fmla="*/ 85724 h 3545681"/>
                  <a:gd name="connsiteX1" fmla="*/ 0 w 3671887"/>
                  <a:gd name="connsiteY1" fmla="*/ 2059782 h 3545681"/>
                  <a:gd name="connsiteX2" fmla="*/ 1481138 w 3671887"/>
                  <a:gd name="connsiteY2" fmla="*/ 3545681 h 3545681"/>
                  <a:gd name="connsiteX3" fmla="*/ 1664493 w 3671887"/>
                  <a:gd name="connsiteY3" fmla="*/ 3364706 h 3545681"/>
                  <a:gd name="connsiteX4" fmla="*/ 1754981 w 3671887"/>
                  <a:gd name="connsiteY4" fmla="*/ 3462338 h 3545681"/>
                  <a:gd name="connsiteX5" fmla="*/ 3671887 w 3671887"/>
                  <a:gd name="connsiteY5" fmla="*/ 1552575 h 3545681"/>
                  <a:gd name="connsiteX6" fmla="*/ 2119312 w 3671887"/>
                  <a:gd name="connsiteY6" fmla="*/ 0 h 3545681"/>
                  <a:gd name="connsiteX7" fmla="*/ 1993106 w 3671887"/>
                  <a:gd name="connsiteY7" fmla="*/ 119063 h 3545681"/>
                  <a:gd name="connsiteX8" fmla="*/ 1959769 w 3671887"/>
                  <a:gd name="connsiteY8" fmla="*/ 85724 h 3545681"/>
                  <a:gd name="connsiteX0" fmla="*/ 1959769 w 3671887"/>
                  <a:gd name="connsiteY0" fmla="*/ 85724 h 3545681"/>
                  <a:gd name="connsiteX1" fmla="*/ 0 w 3671887"/>
                  <a:gd name="connsiteY1" fmla="*/ 2059782 h 3545681"/>
                  <a:gd name="connsiteX2" fmla="*/ 1481138 w 3671887"/>
                  <a:gd name="connsiteY2" fmla="*/ 3545681 h 3545681"/>
                  <a:gd name="connsiteX3" fmla="*/ 1664493 w 3671887"/>
                  <a:gd name="connsiteY3" fmla="*/ 3364706 h 3545681"/>
                  <a:gd name="connsiteX4" fmla="*/ 1757362 w 3671887"/>
                  <a:gd name="connsiteY4" fmla="*/ 3455194 h 3545681"/>
                  <a:gd name="connsiteX5" fmla="*/ 3671887 w 3671887"/>
                  <a:gd name="connsiteY5" fmla="*/ 1552575 h 3545681"/>
                  <a:gd name="connsiteX6" fmla="*/ 2119312 w 3671887"/>
                  <a:gd name="connsiteY6" fmla="*/ 0 h 3545681"/>
                  <a:gd name="connsiteX7" fmla="*/ 1993106 w 3671887"/>
                  <a:gd name="connsiteY7" fmla="*/ 119063 h 3545681"/>
                  <a:gd name="connsiteX8" fmla="*/ 1959769 w 3671887"/>
                  <a:gd name="connsiteY8" fmla="*/ 85724 h 3545681"/>
                  <a:gd name="connsiteX0" fmla="*/ 1959769 w 3671887"/>
                  <a:gd name="connsiteY0" fmla="*/ 85724 h 3545681"/>
                  <a:gd name="connsiteX1" fmla="*/ 0 w 3671887"/>
                  <a:gd name="connsiteY1" fmla="*/ 2059782 h 3545681"/>
                  <a:gd name="connsiteX2" fmla="*/ 1481138 w 3671887"/>
                  <a:gd name="connsiteY2" fmla="*/ 3545681 h 3545681"/>
                  <a:gd name="connsiteX3" fmla="*/ 1664493 w 3671887"/>
                  <a:gd name="connsiteY3" fmla="*/ 3364706 h 3545681"/>
                  <a:gd name="connsiteX4" fmla="*/ 1759743 w 3671887"/>
                  <a:gd name="connsiteY4" fmla="*/ 3455194 h 3545681"/>
                  <a:gd name="connsiteX5" fmla="*/ 3671887 w 3671887"/>
                  <a:gd name="connsiteY5" fmla="*/ 1552575 h 3545681"/>
                  <a:gd name="connsiteX6" fmla="*/ 2119312 w 3671887"/>
                  <a:gd name="connsiteY6" fmla="*/ 0 h 3545681"/>
                  <a:gd name="connsiteX7" fmla="*/ 1993106 w 3671887"/>
                  <a:gd name="connsiteY7" fmla="*/ 119063 h 3545681"/>
                  <a:gd name="connsiteX8" fmla="*/ 1959769 w 3671887"/>
                  <a:gd name="connsiteY8" fmla="*/ 85724 h 3545681"/>
                  <a:gd name="connsiteX0" fmla="*/ 1959769 w 3662362"/>
                  <a:gd name="connsiteY0" fmla="*/ 85724 h 3545681"/>
                  <a:gd name="connsiteX1" fmla="*/ 0 w 3662362"/>
                  <a:gd name="connsiteY1" fmla="*/ 2059782 h 3545681"/>
                  <a:gd name="connsiteX2" fmla="*/ 1481138 w 3662362"/>
                  <a:gd name="connsiteY2" fmla="*/ 3545681 h 3545681"/>
                  <a:gd name="connsiteX3" fmla="*/ 1664493 w 3662362"/>
                  <a:gd name="connsiteY3" fmla="*/ 3364706 h 3545681"/>
                  <a:gd name="connsiteX4" fmla="*/ 1759743 w 3662362"/>
                  <a:gd name="connsiteY4" fmla="*/ 3455194 h 3545681"/>
                  <a:gd name="connsiteX5" fmla="*/ 3662362 w 3662362"/>
                  <a:gd name="connsiteY5" fmla="*/ 1540669 h 3545681"/>
                  <a:gd name="connsiteX6" fmla="*/ 2119312 w 3662362"/>
                  <a:gd name="connsiteY6" fmla="*/ 0 h 3545681"/>
                  <a:gd name="connsiteX7" fmla="*/ 1993106 w 3662362"/>
                  <a:gd name="connsiteY7" fmla="*/ 119063 h 3545681"/>
                  <a:gd name="connsiteX8" fmla="*/ 1959769 w 3662362"/>
                  <a:gd name="connsiteY8" fmla="*/ 85724 h 3545681"/>
                  <a:gd name="connsiteX0" fmla="*/ 1959769 w 3674268"/>
                  <a:gd name="connsiteY0" fmla="*/ 85724 h 3545681"/>
                  <a:gd name="connsiteX1" fmla="*/ 0 w 3674268"/>
                  <a:gd name="connsiteY1" fmla="*/ 2059782 h 3545681"/>
                  <a:gd name="connsiteX2" fmla="*/ 1481138 w 3674268"/>
                  <a:gd name="connsiteY2" fmla="*/ 3545681 h 3545681"/>
                  <a:gd name="connsiteX3" fmla="*/ 1664493 w 3674268"/>
                  <a:gd name="connsiteY3" fmla="*/ 3364706 h 3545681"/>
                  <a:gd name="connsiteX4" fmla="*/ 1759743 w 3674268"/>
                  <a:gd name="connsiteY4" fmla="*/ 3455194 h 3545681"/>
                  <a:gd name="connsiteX5" fmla="*/ 3674268 w 3674268"/>
                  <a:gd name="connsiteY5" fmla="*/ 1547813 h 3545681"/>
                  <a:gd name="connsiteX6" fmla="*/ 2119312 w 3674268"/>
                  <a:gd name="connsiteY6" fmla="*/ 0 h 3545681"/>
                  <a:gd name="connsiteX7" fmla="*/ 1993106 w 3674268"/>
                  <a:gd name="connsiteY7" fmla="*/ 119063 h 3545681"/>
                  <a:gd name="connsiteX8" fmla="*/ 1959769 w 3674268"/>
                  <a:gd name="connsiteY8" fmla="*/ 85724 h 3545681"/>
                  <a:gd name="connsiteX0" fmla="*/ 1959769 w 3674268"/>
                  <a:gd name="connsiteY0" fmla="*/ 85724 h 3545681"/>
                  <a:gd name="connsiteX1" fmla="*/ 0 w 3674268"/>
                  <a:gd name="connsiteY1" fmla="*/ 2059782 h 3545681"/>
                  <a:gd name="connsiteX2" fmla="*/ 1481138 w 3674268"/>
                  <a:gd name="connsiteY2" fmla="*/ 3545681 h 3545681"/>
                  <a:gd name="connsiteX3" fmla="*/ 1664493 w 3674268"/>
                  <a:gd name="connsiteY3" fmla="*/ 3364706 h 3545681"/>
                  <a:gd name="connsiteX4" fmla="*/ 1757908 w 3674268"/>
                  <a:gd name="connsiteY4" fmla="*/ 3468036 h 3545681"/>
                  <a:gd name="connsiteX5" fmla="*/ 3674268 w 3674268"/>
                  <a:gd name="connsiteY5" fmla="*/ 1547813 h 3545681"/>
                  <a:gd name="connsiteX6" fmla="*/ 2119312 w 3674268"/>
                  <a:gd name="connsiteY6" fmla="*/ 0 h 3545681"/>
                  <a:gd name="connsiteX7" fmla="*/ 1993106 w 3674268"/>
                  <a:gd name="connsiteY7" fmla="*/ 119063 h 3545681"/>
                  <a:gd name="connsiteX8" fmla="*/ 1959769 w 3674268"/>
                  <a:gd name="connsiteY8" fmla="*/ 85724 h 3545681"/>
                  <a:gd name="connsiteX0" fmla="*/ 1959769 w 3674268"/>
                  <a:gd name="connsiteY0" fmla="*/ 85724 h 3545681"/>
                  <a:gd name="connsiteX1" fmla="*/ 0 w 3674268"/>
                  <a:gd name="connsiteY1" fmla="*/ 2059782 h 3545681"/>
                  <a:gd name="connsiteX2" fmla="*/ 1481138 w 3674268"/>
                  <a:gd name="connsiteY2" fmla="*/ 3545681 h 3545681"/>
                  <a:gd name="connsiteX3" fmla="*/ 1660824 w 3674268"/>
                  <a:gd name="connsiteY3" fmla="*/ 3370210 h 3545681"/>
                  <a:gd name="connsiteX4" fmla="*/ 1757908 w 3674268"/>
                  <a:gd name="connsiteY4" fmla="*/ 3468036 h 3545681"/>
                  <a:gd name="connsiteX5" fmla="*/ 3674268 w 3674268"/>
                  <a:gd name="connsiteY5" fmla="*/ 1547813 h 3545681"/>
                  <a:gd name="connsiteX6" fmla="*/ 2119312 w 3674268"/>
                  <a:gd name="connsiteY6" fmla="*/ 0 h 3545681"/>
                  <a:gd name="connsiteX7" fmla="*/ 1993106 w 3674268"/>
                  <a:gd name="connsiteY7" fmla="*/ 119063 h 3545681"/>
                  <a:gd name="connsiteX8" fmla="*/ 1959769 w 3674268"/>
                  <a:gd name="connsiteY8" fmla="*/ 85724 h 3545681"/>
                  <a:gd name="connsiteX0" fmla="*/ 1959769 w 3674268"/>
                  <a:gd name="connsiteY0" fmla="*/ 85724 h 3545681"/>
                  <a:gd name="connsiteX1" fmla="*/ 0 w 3674268"/>
                  <a:gd name="connsiteY1" fmla="*/ 2059782 h 3545681"/>
                  <a:gd name="connsiteX2" fmla="*/ 1481138 w 3674268"/>
                  <a:gd name="connsiteY2" fmla="*/ 3545681 h 3545681"/>
                  <a:gd name="connsiteX3" fmla="*/ 1660824 w 3674268"/>
                  <a:gd name="connsiteY3" fmla="*/ 3370210 h 3545681"/>
                  <a:gd name="connsiteX4" fmla="*/ 1757908 w 3674268"/>
                  <a:gd name="connsiteY4" fmla="*/ 3468036 h 3545681"/>
                  <a:gd name="connsiteX5" fmla="*/ 3674268 w 3674268"/>
                  <a:gd name="connsiteY5" fmla="*/ 1547813 h 3545681"/>
                  <a:gd name="connsiteX6" fmla="*/ 2119312 w 3674268"/>
                  <a:gd name="connsiteY6" fmla="*/ 0 h 3545681"/>
                  <a:gd name="connsiteX7" fmla="*/ 1993106 w 3674268"/>
                  <a:gd name="connsiteY7" fmla="*/ 119063 h 3545681"/>
                  <a:gd name="connsiteX8" fmla="*/ 1959769 w 3674268"/>
                  <a:gd name="connsiteY8" fmla="*/ 85724 h 3545681"/>
                  <a:gd name="connsiteX0" fmla="*/ 1959769 w 3674268"/>
                  <a:gd name="connsiteY0" fmla="*/ 85724 h 3545681"/>
                  <a:gd name="connsiteX1" fmla="*/ 0 w 3674268"/>
                  <a:gd name="connsiteY1" fmla="*/ 2059782 h 3545681"/>
                  <a:gd name="connsiteX2" fmla="*/ 1482973 w 3674268"/>
                  <a:gd name="connsiteY2" fmla="*/ 3545681 h 3545681"/>
                  <a:gd name="connsiteX3" fmla="*/ 1660824 w 3674268"/>
                  <a:gd name="connsiteY3" fmla="*/ 3370210 h 3545681"/>
                  <a:gd name="connsiteX4" fmla="*/ 1757908 w 3674268"/>
                  <a:gd name="connsiteY4" fmla="*/ 3468036 h 3545681"/>
                  <a:gd name="connsiteX5" fmla="*/ 3674268 w 3674268"/>
                  <a:gd name="connsiteY5" fmla="*/ 1547813 h 3545681"/>
                  <a:gd name="connsiteX6" fmla="*/ 2119312 w 3674268"/>
                  <a:gd name="connsiteY6" fmla="*/ 0 h 3545681"/>
                  <a:gd name="connsiteX7" fmla="*/ 1993106 w 3674268"/>
                  <a:gd name="connsiteY7" fmla="*/ 119063 h 3545681"/>
                  <a:gd name="connsiteX8" fmla="*/ 1959769 w 3674268"/>
                  <a:gd name="connsiteY8" fmla="*/ 85724 h 3545681"/>
                  <a:gd name="connsiteX0" fmla="*/ 1961604 w 3676103"/>
                  <a:gd name="connsiteY0" fmla="*/ 85724 h 3545681"/>
                  <a:gd name="connsiteX1" fmla="*/ 0 w 3676103"/>
                  <a:gd name="connsiteY1" fmla="*/ 2052444 h 3545681"/>
                  <a:gd name="connsiteX2" fmla="*/ 1484808 w 3676103"/>
                  <a:gd name="connsiteY2" fmla="*/ 3545681 h 3545681"/>
                  <a:gd name="connsiteX3" fmla="*/ 1662659 w 3676103"/>
                  <a:gd name="connsiteY3" fmla="*/ 3370210 h 3545681"/>
                  <a:gd name="connsiteX4" fmla="*/ 1759743 w 3676103"/>
                  <a:gd name="connsiteY4" fmla="*/ 3468036 h 3545681"/>
                  <a:gd name="connsiteX5" fmla="*/ 3676103 w 3676103"/>
                  <a:gd name="connsiteY5" fmla="*/ 1547813 h 3545681"/>
                  <a:gd name="connsiteX6" fmla="*/ 2121147 w 3676103"/>
                  <a:gd name="connsiteY6" fmla="*/ 0 h 3545681"/>
                  <a:gd name="connsiteX7" fmla="*/ 1994941 w 3676103"/>
                  <a:gd name="connsiteY7" fmla="*/ 119063 h 3545681"/>
                  <a:gd name="connsiteX8" fmla="*/ 1961604 w 3676103"/>
                  <a:gd name="connsiteY8" fmla="*/ 85724 h 3545681"/>
                  <a:gd name="connsiteX0" fmla="*/ 1956101 w 3676103"/>
                  <a:gd name="connsiteY0" fmla="*/ 87558 h 3545681"/>
                  <a:gd name="connsiteX1" fmla="*/ 0 w 3676103"/>
                  <a:gd name="connsiteY1" fmla="*/ 2052444 h 3545681"/>
                  <a:gd name="connsiteX2" fmla="*/ 1484808 w 3676103"/>
                  <a:gd name="connsiteY2" fmla="*/ 3545681 h 3545681"/>
                  <a:gd name="connsiteX3" fmla="*/ 1662659 w 3676103"/>
                  <a:gd name="connsiteY3" fmla="*/ 3370210 h 3545681"/>
                  <a:gd name="connsiteX4" fmla="*/ 1759743 w 3676103"/>
                  <a:gd name="connsiteY4" fmla="*/ 3468036 h 3545681"/>
                  <a:gd name="connsiteX5" fmla="*/ 3676103 w 3676103"/>
                  <a:gd name="connsiteY5" fmla="*/ 1547813 h 3545681"/>
                  <a:gd name="connsiteX6" fmla="*/ 2121147 w 3676103"/>
                  <a:gd name="connsiteY6" fmla="*/ 0 h 3545681"/>
                  <a:gd name="connsiteX7" fmla="*/ 1994941 w 3676103"/>
                  <a:gd name="connsiteY7" fmla="*/ 119063 h 3545681"/>
                  <a:gd name="connsiteX8" fmla="*/ 1956101 w 3676103"/>
                  <a:gd name="connsiteY8" fmla="*/ 87558 h 3545681"/>
                  <a:gd name="connsiteX0" fmla="*/ 1956101 w 3676103"/>
                  <a:gd name="connsiteY0" fmla="*/ 87558 h 3545681"/>
                  <a:gd name="connsiteX1" fmla="*/ 0 w 3676103"/>
                  <a:gd name="connsiteY1" fmla="*/ 2052444 h 3545681"/>
                  <a:gd name="connsiteX2" fmla="*/ 1484808 w 3676103"/>
                  <a:gd name="connsiteY2" fmla="*/ 3545681 h 3545681"/>
                  <a:gd name="connsiteX3" fmla="*/ 1662659 w 3676103"/>
                  <a:gd name="connsiteY3" fmla="*/ 3370210 h 3545681"/>
                  <a:gd name="connsiteX4" fmla="*/ 1759743 w 3676103"/>
                  <a:gd name="connsiteY4" fmla="*/ 3468036 h 3545681"/>
                  <a:gd name="connsiteX5" fmla="*/ 3676103 w 3676103"/>
                  <a:gd name="connsiteY5" fmla="*/ 1547813 h 3545681"/>
                  <a:gd name="connsiteX6" fmla="*/ 2121147 w 3676103"/>
                  <a:gd name="connsiteY6" fmla="*/ 0 h 3545681"/>
                  <a:gd name="connsiteX7" fmla="*/ 1991272 w 3676103"/>
                  <a:gd name="connsiteY7" fmla="*/ 126401 h 3545681"/>
                  <a:gd name="connsiteX8" fmla="*/ 1956101 w 3676103"/>
                  <a:gd name="connsiteY8" fmla="*/ 87558 h 3545681"/>
                  <a:gd name="connsiteX0" fmla="*/ 1956101 w 3676103"/>
                  <a:gd name="connsiteY0" fmla="*/ 87558 h 3545681"/>
                  <a:gd name="connsiteX1" fmla="*/ 0 w 3676103"/>
                  <a:gd name="connsiteY1" fmla="*/ 2052444 h 3545681"/>
                  <a:gd name="connsiteX2" fmla="*/ 1484808 w 3676103"/>
                  <a:gd name="connsiteY2" fmla="*/ 3545681 h 3545681"/>
                  <a:gd name="connsiteX3" fmla="*/ 1662659 w 3676103"/>
                  <a:gd name="connsiteY3" fmla="*/ 3370210 h 3545681"/>
                  <a:gd name="connsiteX4" fmla="*/ 1759743 w 3676103"/>
                  <a:gd name="connsiteY4" fmla="*/ 3468036 h 3545681"/>
                  <a:gd name="connsiteX5" fmla="*/ 3676103 w 3676103"/>
                  <a:gd name="connsiteY5" fmla="*/ 1547813 h 3545681"/>
                  <a:gd name="connsiteX6" fmla="*/ 3655849 w 3676103"/>
                  <a:gd name="connsiteY6" fmla="*/ 1526102 h 3545681"/>
                  <a:gd name="connsiteX7" fmla="*/ 2121147 w 3676103"/>
                  <a:gd name="connsiteY7" fmla="*/ 0 h 3545681"/>
                  <a:gd name="connsiteX8" fmla="*/ 1991272 w 3676103"/>
                  <a:gd name="connsiteY8" fmla="*/ 126401 h 3545681"/>
                  <a:gd name="connsiteX9" fmla="*/ 1956101 w 3676103"/>
                  <a:gd name="connsiteY9" fmla="*/ 87558 h 3545681"/>
                  <a:gd name="connsiteX0" fmla="*/ 1956101 w 3665096"/>
                  <a:gd name="connsiteY0" fmla="*/ 87558 h 3545681"/>
                  <a:gd name="connsiteX1" fmla="*/ 0 w 3665096"/>
                  <a:gd name="connsiteY1" fmla="*/ 2052444 h 3545681"/>
                  <a:gd name="connsiteX2" fmla="*/ 1484808 w 3665096"/>
                  <a:gd name="connsiteY2" fmla="*/ 3545681 h 3545681"/>
                  <a:gd name="connsiteX3" fmla="*/ 1662659 w 3665096"/>
                  <a:gd name="connsiteY3" fmla="*/ 3370210 h 3545681"/>
                  <a:gd name="connsiteX4" fmla="*/ 1759743 w 3665096"/>
                  <a:gd name="connsiteY4" fmla="*/ 3468036 h 3545681"/>
                  <a:gd name="connsiteX5" fmla="*/ 3665096 w 3665096"/>
                  <a:gd name="connsiteY5" fmla="*/ 1564324 h 3545681"/>
                  <a:gd name="connsiteX6" fmla="*/ 3655849 w 3665096"/>
                  <a:gd name="connsiteY6" fmla="*/ 1526102 h 3545681"/>
                  <a:gd name="connsiteX7" fmla="*/ 2121147 w 3665096"/>
                  <a:gd name="connsiteY7" fmla="*/ 0 h 3545681"/>
                  <a:gd name="connsiteX8" fmla="*/ 1991272 w 3665096"/>
                  <a:gd name="connsiteY8" fmla="*/ 126401 h 3545681"/>
                  <a:gd name="connsiteX9" fmla="*/ 1956101 w 3665096"/>
                  <a:gd name="connsiteY9" fmla="*/ 87558 h 3545681"/>
                  <a:gd name="connsiteX0" fmla="*/ 1956101 w 3674561"/>
                  <a:gd name="connsiteY0" fmla="*/ 87558 h 3545681"/>
                  <a:gd name="connsiteX1" fmla="*/ 0 w 3674561"/>
                  <a:gd name="connsiteY1" fmla="*/ 2052444 h 3545681"/>
                  <a:gd name="connsiteX2" fmla="*/ 1484808 w 3674561"/>
                  <a:gd name="connsiteY2" fmla="*/ 3545681 h 3545681"/>
                  <a:gd name="connsiteX3" fmla="*/ 1662659 w 3674561"/>
                  <a:gd name="connsiteY3" fmla="*/ 3370210 h 3545681"/>
                  <a:gd name="connsiteX4" fmla="*/ 1759743 w 3674561"/>
                  <a:gd name="connsiteY4" fmla="*/ 3468036 h 3545681"/>
                  <a:gd name="connsiteX5" fmla="*/ 3665096 w 3674561"/>
                  <a:gd name="connsiteY5" fmla="*/ 1564324 h 3545681"/>
                  <a:gd name="connsiteX6" fmla="*/ 3674561 w 3674561"/>
                  <a:gd name="connsiteY6" fmla="*/ 1541512 h 3545681"/>
                  <a:gd name="connsiteX7" fmla="*/ 2121147 w 3674561"/>
                  <a:gd name="connsiteY7" fmla="*/ 0 h 3545681"/>
                  <a:gd name="connsiteX8" fmla="*/ 1991272 w 3674561"/>
                  <a:gd name="connsiteY8" fmla="*/ 126401 h 3545681"/>
                  <a:gd name="connsiteX9" fmla="*/ 1956101 w 3674561"/>
                  <a:gd name="connsiteY9" fmla="*/ 87558 h 3545681"/>
                  <a:gd name="connsiteX0" fmla="*/ 1956101 w 3675002"/>
                  <a:gd name="connsiteY0" fmla="*/ 87558 h 3545681"/>
                  <a:gd name="connsiteX1" fmla="*/ 0 w 3675002"/>
                  <a:gd name="connsiteY1" fmla="*/ 2052444 h 3545681"/>
                  <a:gd name="connsiteX2" fmla="*/ 1484808 w 3675002"/>
                  <a:gd name="connsiteY2" fmla="*/ 3545681 h 3545681"/>
                  <a:gd name="connsiteX3" fmla="*/ 1662659 w 3675002"/>
                  <a:gd name="connsiteY3" fmla="*/ 3370210 h 3545681"/>
                  <a:gd name="connsiteX4" fmla="*/ 1759743 w 3675002"/>
                  <a:gd name="connsiteY4" fmla="*/ 3468036 h 3545681"/>
                  <a:gd name="connsiteX5" fmla="*/ 3675002 w 3675002"/>
                  <a:gd name="connsiteY5" fmla="*/ 1558821 h 3545681"/>
                  <a:gd name="connsiteX6" fmla="*/ 3674561 w 3675002"/>
                  <a:gd name="connsiteY6" fmla="*/ 1541512 h 3545681"/>
                  <a:gd name="connsiteX7" fmla="*/ 2121147 w 3675002"/>
                  <a:gd name="connsiteY7" fmla="*/ 0 h 3545681"/>
                  <a:gd name="connsiteX8" fmla="*/ 1991272 w 3675002"/>
                  <a:gd name="connsiteY8" fmla="*/ 126401 h 3545681"/>
                  <a:gd name="connsiteX9" fmla="*/ 1956101 w 3675002"/>
                  <a:gd name="connsiteY9" fmla="*/ 87558 h 3545681"/>
                  <a:gd name="connsiteX0" fmla="*/ 1956101 w 3675002"/>
                  <a:gd name="connsiteY0" fmla="*/ 87558 h 3545681"/>
                  <a:gd name="connsiteX1" fmla="*/ 0 w 3675002"/>
                  <a:gd name="connsiteY1" fmla="*/ 2052444 h 3545681"/>
                  <a:gd name="connsiteX2" fmla="*/ 1484808 w 3675002"/>
                  <a:gd name="connsiteY2" fmla="*/ 3545681 h 3545681"/>
                  <a:gd name="connsiteX3" fmla="*/ 1662659 w 3675002"/>
                  <a:gd name="connsiteY3" fmla="*/ 3370210 h 3545681"/>
                  <a:gd name="connsiteX4" fmla="*/ 1766878 w 3675002"/>
                  <a:gd name="connsiteY4" fmla="*/ 3460902 h 3545681"/>
                  <a:gd name="connsiteX5" fmla="*/ 3675002 w 3675002"/>
                  <a:gd name="connsiteY5" fmla="*/ 1558821 h 3545681"/>
                  <a:gd name="connsiteX6" fmla="*/ 3674561 w 3675002"/>
                  <a:gd name="connsiteY6" fmla="*/ 1541512 h 3545681"/>
                  <a:gd name="connsiteX7" fmla="*/ 2121147 w 3675002"/>
                  <a:gd name="connsiteY7" fmla="*/ 0 h 3545681"/>
                  <a:gd name="connsiteX8" fmla="*/ 1991272 w 3675002"/>
                  <a:gd name="connsiteY8" fmla="*/ 126401 h 3545681"/>
                  <a:gd name="connsiteX9" fmla="*/ 1956101 w 3675002"/>
                  <a:gd name="connsiteY9" fmla="*/ 87558 h 3545681"/>
                  <a:gd name="connsiteX0" fmla="*/ 1956101 w 3675002"/>
                  <a:gd name="connsiteY0" fmla="*/ 87558 h 3545681"/>
                  <a:gd name="connsiteX1" fmla="*/ 0 w 3675002"/>
                  <a:gd name="connsiteY1" fmla="*/ 2052444 h 3545681"/>
                  <a:gd name="connsiteX2" fmla="*/ 1484808 w 3675002"/>
                  <a:gd name="connsiteY2" fmla="*/ 3545681 h 3545681"/>
                  <a:gd name="connsiteX3" fmla="*/ 1672172 w 3675002"/>
                  <a:gd name="connsiteY3" fmla="*/ 3358320 h 3545681"/>
                  <a:gd name="connsiteX4" fmla="*/ 1766878 w 3675002"/>
                  <a:gd name="connsiteY4" fmla="*/ 3460902 h 3545681"/>
                  <a:gd name="connsiteX5" fmla="*/ 3675002 w 3675002"/>
                  <a:gd name="connsiteY5" fmla="*/ 1558821 h 3545681"/>
                  <a:gd name="connsiteX6" fmla="*/ 3674561 w 3675002"/>
                  <a:gd name="connsiteY6" fmla="*/ 1541512 h 3545681"/>
                  <a:gd name="connsiteX7" fmla="*/ 2121147 w 3675002"/>
                  <a:gd name="connsiteY7" fmla="*/ 0 h 3545681"/>
                  <a:gd name="connsiteX8" fmla="*/ 1991272 w 3675002"/>
                  <a:gd name="connsiteY8" fmla="*/ 126401 h 3545681"/>
                  <a:gd name="connsiteX9" fmla="*/ 1956101 w 3675002"/>
                  <a:gd name="connsiteY9" fmla="*/ 87558 h 3545681"/>
                  <a:gd name="connsiteX0" fmla="*/ 1956101 w 3675002"/>
                  <a:gd name="connsiteY0" fmla="*/ 87558 h 3545681"/>
                  <a:gd name="connsiteX1" fmla="*/ 0 w 3675002"/>
                  <a:gd name="connsiteY1" fmla="*/ 2052444 h 3545681"/>
                  <a:gd name="connsiteX2" fmla="*/ 1484808 w 3675002"/>
                  <a:gd name="connsiteY2" fmla="*/ 3545681 h 3545681"/>
                  <a:gd name="connsiteX3" fmla="*/ 1672172 w 3675002"/>
                  <a:gd name="connsiteY3" fmla="*/ 3358320 h 3545681"/>
                  <a:gd name="connsiteX4" fmla="*/ 1774012 w 3675002"/>
                  <a:gd name="connsiteY4" fmla="*/ 3456146 h 3545681"/>
                  <a:gd name="connsiteX5" fmla="*/ 3675002 w 3675002"/>
                  <a:gd name="connsiteY5" fmla="*/ 1558821 h 3545681"/>
                  <a:gd name="connsiteX6" fmla="*/ 3674561 w 3675002"/>
                  <a:gd name="connsiteY6" fmla="*/ 1541512 h 3545681"/>
                  <a:gd name="connsiteX7" fmla="*/ 2121147 w 3675002"/>
                  <a:gd name="connsiteY7" fmla="*/ 0 h 3545681"/>
                  <a:gd name="connsiteX8" fmla="*/ 1991272 w 3675002"/>
                  <a:gd name="connsiteY8" fmla="*/ 126401 h 3545681"/>
                  <a:gd name="connsiteX9" fmla="*/ 1956101 w 3675002"/>
                  <a:gd name="connsiteY9" fmla="*/ 87558 h 3545681"/>
                  <a:gd name="connsiteX0" fmla="*/ 1956101 w 3675002"/>
                  <a:gd name="connsiteY0" fmla="*/ 87558 h 3545681"/>
                  <a:gd name="connsiteX1" fmla="*/ 0 w 3675002"/>
                  <a:gd name="connsiteY1" fmla="*/ 2052444 h 3545681"/>
                  <a:gd name="connsiteX2" fmla="*/ 1484808 w 3675002"/>
                  <a:gd name="connsiteY2" fmla="*/ 3545681 h 3545681"/>
                  <a:gd name="connsiteX3" fmla="*/ 1662659 w 3675002"/>
                  <a:gd name="connsiteY3" fmla="*/ 3351186 h 3545681"/>
                  <a:gd name="connsiteX4" fmla="*/ 1774012 w 3675002"/>
                  <a:gd name="connsiteY4" fmla="*/ 3456146 h 3545681"/>
                  <a:gd name="connsiteX5" fmla="*/ 3675002 w 3675002"/>
                  <a:gd name="connsiteY5" fmla="*/ 1558821 h 3545681"/>
                  <a:gd name="connsiteX6" fmla="*/ 3674561 w 3675002"/>
                  <a:gd name="connsiteY6" fmla="*/ 1541512 h 3545681"/>
                  <a:gd name="connsiteX7" fmla="*/ 2121147 w 3675002"/>
                  <a:gd name="connsiteY7" fmla="*/ 0 h 3545681"/>
                  <a:gd name="connsiteX8" fmla="*/ 1991272 w 3675002"/>
                  <a:gd name="connsiteY8" fmla="*/ 126401 h 3545681"/>
                  <a:gd name="connsiteX9" fmla="*/ 1956101 w 3675002"/>
                  <a:gd name="connsiteY9" fmla="*/ 87558 h 3545681"/>
                  <a:gd name="connsiteX0" fmla="*/ 1956101 w 3675002"/>
                  <a:gd name="connsiteY0" fmla="*/ 87558 h 3533790"/>
                  <a:gd name="connsiteX1" fmla="*/ 0 w 3675002"/>
                  <a:gd name="connsiteY1" fmla="*/ 2052444 h 3533790"/>
                  <a:gd name="connsiteX2" fmla="*/ 1472917 w 3675002"/>
                  <a:gd name="connsiteY2" fmla="*/ 3533790 h 3533790"/>
                  <a:gd name="connsiteX3" fmla="*/ 1662659 w 3675002"/>
                  <a:gd name="connsiteY3" fmla="*/ 3351186 h 3533790"/>
                  <a:gd name="connsiteX4" fmla="*/ 1774012 w 3675002"/>
                  <a:gd name="connsiteY4" fmla="*/ 3456146 h 3533790"/>
                  <a:gd name="connsiteX5" fmla="*/ 3675002 w 3675002"/>
                  <a:gd name="connsiteY5" fmla="*/ 1558821 h 3533790"/>
                  <a:gd name="connsiteX6" fmla="*/ 3674561 w 3675002"/>
                  <a:gd name="connsiteY6" fmla="*/ 1541512 h 3533790"/>
                  <a:gd name="connsiteX7" fmla="*/ 2121147 w 3675002"/>
                  <a:gd name="connsiteY7" fmla="*/ 0 h 3533790"/>
                  <a:gd name="connsiteX8" fmla="*/ 1991272 w 3675002"/>
                  <a:gd name="connsiteY8" fmla="*/ 126401 h 3533790"/>
                  <a:gd name="connsiteX9" fmla="*/ 1956101 w 3675002"/>
                  <a:gd name="connsiteY9" fmla="*/ 87558 h 3533790"/>
                  <a:gd name="connsiteX0" fmla="*/ 1956101 w 3675002"/>
                  <a:gd name="connsiteY0" fmla="*/ 87558 h 3540925"/>
                  <a:gd name="connsiteX1" fmla="*/ 0 w 3675002"/>
                  <a:gd name="connsiteY1" fmla="*/ 2052444 h 3540925"/>
                  <a:gd name="connsiteX2" fmla="*/ 1480052 w 3675002"/>
                  <a:gd name="connsiteY2" fmla="*/ 3540925 h 3540925"/>
                  <a:gd name="connsiteX3" fmla="*/ 1662659 w 3675002"/>
                  <a:gd name="connsiteY3" fmla="*/ 3351186 h 3540925"/>
                  <a:gd name="connsiteX4" fmla="*/ 1774012 w 3675002"/>
                  <a:gd name="connsiteY4" fmla="*/ 3456146 h 3540925"/>
                  <a:gd name="connsiteX5" fmla="*/ 3675002 w 3675002"/>
                  <a:gd name="connsiteY5" fmla="*/ 1558821 h 3540925"/>
                  <a:gd name="connsiteX6" fmla="*/ 3674561 w 3675002"/>
                  <a:gd name="connsiteY6" fmla="*/ 1541512 h 3540925"/>
                  <a:gd name="connsiteX7" fmla="*/ 2121147 w 3675002"/>
                  <a:gd name="connsiteY7" fmla="*/ 0 h 3540925"/>
                  <a:gd name="connsiteX8" fmla="*/ 1991272 w 3675002"/>
                  <a:gd name="connsiteY8" fmla="*/ 126401 h 3540925"/>
                  <a:gd name="connsiteX9" fmla="*/ 1956101 w 3675002"/>
                  <a:gd name="connsiteY9" fmla="*/ 87558 h 3540925"/>
                  <a:gd name="connsiteX0" fmla="*/ 1956101 w 3675002"/>
                  <a:gd name="connsiteY0" fmla="*/ 87558 h 3540925"/>
                  <a:gd name="connsiteX1" fmla="*/ 0 w 3675002"/>
                  <a:gd name="connsiteY1" fmla="*/ 2052444 h 3540925"/>
                  <a:gd name="connsiteX2" fmla="*/ 1480052 w 3675002"/>
                  <a:gd name="connsiteY2" fmla="*/ 3540925 h 3540925"/>
                  <a:gd name="connsiteX3" fmla="*/ 1667017 w 3675002"/>
                  <a:gd name="connsiteY3" fmla="*/ 3349733 h 3540925"/>
                  <a:gd name="connsiteX4" fmla="*/ 1774012 w 3675002"/>
                  <a:gd name="connsiteY4" fmla="*/ 3456146 h 3540925"/>
                  <a:gd name="connsiteX5" fmla="*/ 3675002 w 3675002"/>
                  <a:gd name="connsiteY5" fmla="*/ 1558821 h 3540925"/>
                  <a:gd name="connsiteX6" fmla="*/ 3674561 w 3675002"/>
                  <a:gd name="connsiteY6" fmla="*/ 1541512 h 3540925"/>
                  <a:gd name="connsiteX7" fmla="*/ 2121147 w 3675002"/>
                  <a:gd name="connsiteY7" fmla="*/ 0 h 3540925"/>
                  <a:gd name="connsiteX8" fmla="*/ 1991272 w 3675002"/>
                  <a:gd name="connsiteY8" fmla="*/ 126401 h 3540925"/>
                  <a:gd name="connsiteX9" fmla="*/ 1956101 w 3675002"/>
                  <a:gd name="connsiteY9" fmla="*/ 87558 h 3540925"/>
                  <a:gd name="connsiteX0" fmla="*/ 1956101 w 3675002"/>
                  <a:gd name="connsiteY0" fmla="*/ 87558 h 3539472"/>
                  <a:gd name="connsiteX1" fmla="*/ 0 w 3675002"/>
                  <a:gd name="connsiteY1" fmla="*/ 2052444 h 3539472"/>
                  <a:gd name="connsiteX2" fmla="*/ 1482958 w 3675002"/>
                  <a:gd name="connsiteY2" fmla="*/ 3539472 h 3539472"/>
                  <a:gd name="connsiteX3" fmla="*/ 1667017 w 3675002"/>
                  <a:gd name="connsiteY3" fmla="*/ 3349733 h 3539472"/>
                  <a:gd name="connsiteX4" fmla="*/ 1774012 w 3675002"/>
                  <a:gd name="connsiteY4" fmla="*/ 3456146 h 3539472"/>
                  <a:gd name="connsiteX5" fmla="*/ 3675002 w 3675002"/>
                  <a:gd name="connsiteY5" fmla="*/ 1558821 h 3539472"/>
                  <a:gd name="connsiteX6" fmla="*/ 3674561 w 3675002"/>
                  <a:gd name="connsiteY6" fmla="*/ 1541512 h 3539472"/>
                  <a:gd name="connsiteX7" fmla="*/ 2121147 w 3675002"/>
                  <a:gd name="connsiteY7" fmla="*/ 0 h 3539472"/>
                  <a:gd name="connsiteX8" fmla="*/ 1991272 w 3675002"/>
                  <a:gd name="connsiteY8" fmla="*/ 126401 h 3539472"/>
                  <a:gd name="connsiteX9" fmla="*/ 1956101 w 3675002"/>
                  <a:gd name="connsiteY9" fmla="*/ 87558 h 3539472"/>
                  <a:gd name="connsiteX0" fmla="*/ 1948837 w 3667738"/>
                  <a:gd name="connsiteY0" fmla="*/ 87558 h 3539472"/>
                  <a:gd name="connsiteX1" fmla="*/ 0 w 3667738"/>
                  <a:gd name="connsiteY1" fmla="*/ 2056802 h 3539472"/>
                  <a:gd name="connsiteX2" fmla="*/ 1475694 w 3667738"/>
                  <a:gd name="connsiteY2" fmla="*/ 3539472 h 3539472"/>
                  <a:gd name="connsiteX3" fmla="*/ 1659753 w 3667738"/>
                  <a:gd name="connsiteY3" fmla="*/ 3349733 h 3539472"/>
                  <a:gd name="connsiteX4" fmla="*/ 1766748 w 3667738"/>
                  <a:gd name="connsiteY4" fmla="*/ 3456146 h 3539472"/>
                  <a:gd name="connsiteX5" fmla="*/ 3667738 w 3667738"/>
                  <a:gd name="connsiteY5" fmla="*/ 1558821 h 3539472"/>
                  <a:gd name="connsiteX6" fmla="*/ 3667297 w 3667738"/>
                  <a:gd name="connsiteY6" fmla="*/ 1541512 h 3539472"/>
                  <a:gd name="connsiteX7" fmla="*/ 2113883 w 3667738"/>
                  <a:gd name="connsiteY7" fmla="*/ 0 h 3539472"/>
                  <a:gd name="connsiteX8" fmla="*/ 1984008 w 3667738"/>
                  <a:gd name="connsiteY8" fmla="*/ 126401 h 3539472"/>
                  <a:gd name="connsiteX9" fmla="*/ 1948837 w 3667738"/>
                  <a:gd name="connsiteY9" fmla="*/ 87558 h 3539472"/>
                  <a:gd name="connsiteX0" fmla="*/ 1947384 w 3667738"/>
                  <a:gd name="connsiteY0" fmla="*/ 93369 h 3539472"/>
                  <a:gd name="connsiteX1" fmla="*/ 0 w 3667738"/>
                  <a:gd name="connsiteY1" fmla="*/ 2056802 h 3539472"/>
                  <a:gd name="connsiteX2" fmla="*/ 1475694 w 3667738"/>
                  <a:gd name="connsiteY2" fmla="*/ 3539472 h 3539472"/>
                  <a:gd name="connsiteX3" fmla="*/ 1659753 w 3667738"/>
                  <a:gd name="connsiteY3" fmla="*/ 3349733 h 3539472"/>
                  <a:gd name="connsiteX4" fmla="*/ 1766748 w 3667738"/>
                  <a:gd name="connsiteY4" fmla="*/ 3456146 h 3539472"/>
                  <a:gd name="connsiteX5" fmla="*/ 3667738 w 3667738"/>
                  <a:gd name="connsiteY5" fmla="*/ 1558821 h 3539472"/>
                  <a:gd name="connsiteX6" fmla="*/ 3667297 w 3667738"/>
                  <a:gd name="connsiteY6" fmla="*/ 1541512 h 3539472"/>
                  <a:gd name="connsiteX7" fmla="*/ 2113883 w 3667738"/>
                  <a:gd name="connsiteY7" fmla="*/ 0 h 3539472"/>
                  <a:gd name="connsiteX8" fmla="*/ 1984008 w 3667738"/>
                  <a:gd name="connsiteY8" fmla="*/ 126401 h 3539472"/>
                  <a:gd name="connsiteX9" fmla="*/ 1947384 w 3667738"/>
                  <a:gd name="connsiteY9" fmla="*/ 93369 h 3539472"/>
                  <a:gd name="connsiteX0" fmla="*/ 1951742 w 3667738"/>
                  <a:gd name="connsiteY0" fmla="*/ 97727 h 3539472"/>
                  <a:gd name="connsiteX1" fmla="*/ 0 w 3667738"/>
                  <a:gd name="connsiteY1" fmla="*/ 2056802 h 3539472"/>
                  <a:gd name="connsiteX2" fmla="*/ 1475694 w 3667738"/>
                  <a:gd name="connsiteY2" fmla="*/ 3539472 h 3539472"/>
                  <a:gd name="connsiteX3" fmla="*/ 1659753 w 3667738"/>
                  <a:gd name="connsiteY3" fmla="*/ 3349733 h 3539472"/>
                  <a:gd name="connsiteX4" fmla="*/ 1766748 w 3667738"/>
                  <a:gd name="connsiteY4" fmla="*/ 3456146 h 3539472"/>
                  <a:gd name="connsiteX5" fmla="*/ 3667738 w 3667738"/>
                  <a:gd name="connsiteY5" fmla="*/ 1558821 h 3539472"/>
                  <a:gd name="connsiteX6" fmla="*/ 3667297 w 3667738"/>
                  <a:gd name="connsiteY6" fmla="*/ 1541512 h 3539472"/>
                  <a:gd name="connsiteX7" fmla="*/ 2113883 w 3667738"/>
                  <a:gd name="connsiteY7" fmla="*/ 0 h 3539472"/>
                  <a:gd name="connsiteX8" fmla="*/ 1984008 w 3667738"/>
                  <a:gd name="connsiteY8" fmla="*/ 126401 h 3539472"/>
                  <a:gd name="connsiteX9" fmla="*/ 1951742 w 3667738"/>
                  <a:gd name="connsiteY9" fmla="*/ 97727 h 3539472"/>
                  <a:gd name="connsiteX0" fmla="*/ 1947384 w 3667738"/>
                  <a:gd name="connsiteY0" fmla="*/ 103538 h 3539472"/>
                  <a:gd name="connsiteX1" fmla="*/ 0 w 3667738"/>
                  <a:gd name="connsiteY1" fmla="*/ 2056802 h 3539472"/>
                  <a:gd name="connsiteX2" fmla="*/ 1475694 w 3667738"/>
                  <a:gd name="connsiteY2" fmla="*/ 3539472 h 3539472"/>
                  <a:gd name="connsiteX3" fmla="*/ 1659753 w 3667738"/>
                  <a:gd name="connsiteY3" fmla="*/ 3349733 h 3539472"/>
                  <a:gd name="connsiteX4" fmla="*/ 1766748 w 3667738"/>
                  <a:gd name="connsiteY4" fmla="*/ 3456146 h 3539472"/>
                  <a:gd name="connsiteX5" fmla="*/ 3667738 w 3667738"/>
                  <a:gd name="connsiteY5" fmla="*/ 1558821 h 3539472"/>
                  <a:gd name="connsiteX6" fmla="*/ 3667297 w 3667738"/>
                  <a:gd name="connsiteY6" fmla="*/ 1541512 h 3539472"/>
                  <a:gd name="connsiteX7" fmla="*/ 2113883 w 3667738"/>
                  <a:gd name="connsiteY7" fmla="*/ 0 h 3539472"/>
                  <a:gd name="connsiteX8" fmla="*/ 1984008 w 3667738"/>
                  <a:gd name="connsiteY8" fmla="*/ 126401 h 3539472"/>
                  <a:gd name="connsiteX9" fmla="*/ 1947384 w 3667738"/>
                  <a:gd name="connsiteY9" fmla="*/ 103538 h 3539472"/>
                  <a:gd name="connsiteX0" fmla="*/ 1947384 w 3667738"/>
                  <a:gd name="connsiteY0" fmla="*/ 103538 h 3539472"/>
                  <a:gd name="connsiteX1" fmla="*/ 0 w 3667738"/>
                  <a:gd name="connsiteY1" fmla="*/ 2056802 h 3539472"/>
                  <a:gd name="connsiteX2" fmla="*/ 1475694 w 3667738"/>
                  <a:gd name="connsiteY2" fmla="*/ 3539472 h 3539472"/>
                  <a:gd name="connsiteX3" fmla="*/ 1659753 w 3667738"/>
                  <a:gd name="connsiteY3" fmla="*/ 3349733 h 3539472"/>
                  <a:gd name="connsiteX4" fmla="*/ 1766748 w 3667738"/>
                  <a:gd name="connsiteY4" fmla="*/ 3456146 h 3539472"/>
                  <a:gd name="connsiteX5" fmla="*/ 3667738 w 3667738"/>
                  <a:gd name="connsiteY5" fmla="*/ 1558821 h 3539472"/>
                  <a:gd name="connsiteX6" fmla="*/ 3667297 w 3667738"/>
                  <a:gd name="connsiteY6" fmla="*/ 1541512 h 3539472"/>
                  <a:gd name="connsiteX7" fmla="*/ 2113883 w 3667738"/>
                  <a:gd name="connsiteY7" fmla="*/ 0 h 3539472"/>
                  <a:gd name="connsiteX8" fmla="*/ 1976744 w 3667738"/>
                  <a:gd name="connsiteY8" fmla="*/ 130759 h 3539472"/>
                  <a:gd name="connsiteX9" fmla="*/ 1947384 w 3667738"/>
                  <a:gd name="connsiteY9" fmla="*/ 103538 h 3539472"/>
                  <a:gd name="connsiteX0" fmla="*/ 1947384 w 3667738"/>
                  <a:gd name="connsiteY0" fmla="*/ 97727 h 3533661"/>
                  <a:gd name="connsiteX1" fmla="*/ 0 w 3667738"/>
                  <a:gd name="connsiteY1" fmla="*/ 2050991 h 3533661"/>
                  <a:gd name="connsiteX2" fmla="*/ 1475694 w 3667738"/>
                  <a:gd name="connsiteY2" fmla="*/ 3533661 h 3533661"/>
                  <a:gd name="connsiteX3" fmla="*/ 1659753 w 3667738"/>
                  <a:gd name="connsiteY3" fmla="*/ 3343922 h 3533661"/>
                  <a:gd name="connsiteX4" fmla="*/ 1766748 w 3667738"/>
                  <a:gd name="connsiteY4" fmla="*/ 3450335 h 3533661"/>
                  <a:gd name="connsiteX5" fmla="*/ 3667738 w 3667738"/>
                  <a:gd name="connsiteY5" fmla="*/ 1553010 h 3533661"/>
                  <a:gd name="connsiteX6" fmla="*/ 3667297 w 3667738"/>
                  <a:gd name="connsiteY6" fmla="*/ 1535701 h 3533661"/>
                  <a:gd name="connsiteX7" fmla="*/ 2116788 w 3667738"/>
                  <a:gd name="connsiteY7" fmla="*/ 0 h 3533661"/>
                  <a:gd name="connsiteX8" fmla="*/ 1976744 w 3667738"/>
                  <a:gd name="connsiteY8" fmla="*/ 124948 h 3533661"/>
                  <a:gd name="connsiteX9" fmla="*/ 1947384 w 3667738"/>
                  <a:gd name="connsiteY9" fmla="*/ 97727 h 3533661"/>
                  <a:gd name="connsiteX0" fmla="*/ 1947384 w 3667738"/>
                  <a:gd name="connsiteY0" fmla="*/ 97727 h 3533661"/>
                  <a:gd name="connsiteX1" fmla="*/ 0 w 3667738"/>
                  <a:gd name="connsiteY1" fmla="*/ 2050991 h 3533661"/>
                  <a:gd name="connsiteX2" fmla="*/ 1475694 w 3667738"/>
                  <a:gd name="connsiteY2" fmla="*/ 3533661 h 3533661"/>
                  <a:gd name="connsiteX3" fmla="*/ 1659753 w 3667738"/>
                  <a:gd name="connsiteY3" fmla="*/ 3343922 h 3533661"/>
                  <a:gd name="connsiteX4" fmla="*/ 1766748 w 3667738"/>
                  <a:gd name="connsiteY4" fmla="*/ 3450335 h 3533661"/>
                  <a:gd name="connsiteX5" fmla="*/ 3667738 w 3667738"/>
                  <a:gd name="connsiteY5" fmla="*/ 1553010 h 3533661"/>
                  <a:gd name="connsiteX6" fmla="*/ 3667297 w 3667738"/>
                  <a:gd name="connsiteY6" fmla="*/ 1535701 h 3533661"/>
                  <a:gd name="connsiteX7" fmla="*/ 2116788 w 3667738"/>
                  <a:gd name="connsiteY7" fmla="*/ 0 h 3533661"/>
                  <a:gd name="connsiteX8" fmla="*/ 1984008 w 3667738"/>
                  <a:gd name="connsiteY8" fmla="*/ 130759 h 3533661"/>
                  <a:gd name="connsiteX9" fmla="*/ 1947384 w 3667738"/>
                  <a:gd name="connsiteY9" fmla="*/ 97727 h 3533661"/>
                  <a:gd name="connsiteX0" fmla="*/ 1938010 w 3658364"/>
                  <a:gd name="connsiteY0" fmla="*/ 97727 h 3533661"/>
                  <a:gd name="connsiteX1" fmla="*/ 0 w 3658364"/>
                  <a:gd name="connsiteY1" fmla="*/ 2059026 h 3533661"/>
                  <a:gd name="connsiteX2" fmla="*/ 1466320 w 3658364"/>
                  <a:gd name="connsiteY2" fmla="*/ 3533661 h 3533661"/>
                  <a:gd name="connsiteX3" fmla="*/ 1650379 w 3658364"/>
                  <a:gd name="connsiteY3" fmla="*/ 3343922 h 3533661"/>
                  <a:gd name="connsiteX4" fmla="*/ 1757374 w 3658364"/>
                  <a:gd name="connsiteY4" fmla="*/ 3450335 h 3533661"/>
                  <a:gd name="connsiteX5" fmla="*/ 3658364 w 3658364"/>
                  <a:gd name="connsiteY5" fmla="*/ 1553010 h 3533661"/>
                  <a:gd name="connsiteX6" fmla="*/ 3657923 w 3658364"/>
                  <a:gd name="connsiteY6" fmla="*/ 1535701 h 3533661"/>
                  <a:gd name="connsiteX7" fmla="*/ 2107414 w 3658364"/>
                  <a:gd name="connsiteY7" fmla="*/ 0 h 3533661"/>
                  <a:gd name="connsiteX8" fmla="*/ 1974634 w 3658364"/>
                  <a:gd name="connsiteY8" fmla="*/ 130759 h 3533661"/>
                  <a:gd name="connsiteX9" fmla="*/ 1938010 w 3658364"/>
                  <a:gd name="connsiteY9" fmla="*/ 97727 h 3533661"/>
                  <a:gd name="connsiteX0" fmla="*/ 1940688 w 3658364"/>
                  <a:gd name="connsiteY0" fmla="*/ 109779 h 3533661"/>
                  <a:gd name="connsiteX1" fmla="*/ 0 w 3658364"/>
                  <a:gd name="connsiteY1" fmla="*/ 2059026 h 3533661"/>
                  <a:gd name="connsiteX2" fmla="*/ 1466320 w 3658364"/>
                  <a:gd name="connsiteY2" fmla="*/ 3533661 h 3533661"/>
                  <a:gd name="connsiteX3" fmla="*/ 1650379 w 3658364"/>
                  <a:gd name="connsiteY3" fmla="*/ 3343922 h 3533661"/>
                  <a:gd name="connsiteX4" fmla="*/ 1757374 w 3658364"/>
                  <a:gd name="connsiteY4" fmla="*/ 3450335 h 3533661"/>
                  <a:gd name="connsiteX5" fmla="*/ 3658364 w 3658364"/>
                  <a:gd name="connsiteY5" fmla="*/ 1553010 h 3533661"/>
                  <a:gd name="connsiteX6" fmla="*/ 3657923 w 3658364"/>
                  <a:gd name="connsiteY6" fmla="*/ 1535701 h 3533661"/>
                  <a:gd name="connsiteX7" fmla="*/ 2107414 w 3658364"/>
                  <a:gd name="connsiteY7" fmla="*/ 0 h 3533661"/>
                  <a:gd name="connsiteX8" fmla="*/ 1974634 w 3658364"/>
                  <a:gd name="connsiteY8" fmla="*/ 130759 h 3533661"/>
                  <a:gd name="connsiteX9" fmla="*/ 1940688 w 3658364"/>
                  <a:gd name="connsiteY9" fmla="*/ 109779 h 3533661"/>
                  <a:gd name="connsiteX0" fmla="*/ 1940688 w 3658364"/>
                  <a:gd name="connsiteY0" fmla="*/ 109779 h 3533661"/>
                  <a:gd name="connsiteX1" fmla="*/ 0 w 3658364"/>
                  <a:gd name="connsiteY1" fmla="*/ 2059026 h 3533661"/>
                  <a:gd name="connsiteX2" fmla="*/ 1466320 w 3658364"/>
                  <a:gd name="connsiteY2" fmla="*/ 3533661 h 3533661"/>
                  <a:gd name="connsiteX3" fmla="*/ 1650379 w 3658364"/>
                  <a:gd name="connsiteY3" fmla="*/ 3343922 h 3533661"/>
                  <a:gd name="connsiteX4" fmla="*/ 1757374 w 3658364"/>
                  <a:gd name="connsiteY4" fmla="*/ 3450335 h 3533661"/>
                  <a:gd name="connsiteX5" fmla="*/ 3658364 w 3658364"/>
                  <a:gd name="connsiteY5" fmla="*/ 1553010 h 3533661"/>
                  <a:gd name="connsiteX6" fmla="*/ 3657923 w 3658364"/>
                  <a:gd name="connsiteY6" fmla="*/ 1535701 h 3533661"/>
                  <a:gd name="connsiteX7" fmla="*/ 2107414 w 3658364"/>
                  <a:gd name="connsiteY7" fmla="*/ 0 h 3533661"/>
                  <a:gd name="connsiteX8" fmla="*/ 1975973 w 3658364"/>
                  <a:gd name="connsiteY8" fmla="*/ 141472 h 3533661"/>
                  <a:gd name="connsiteX9" fmla="*/ 1940688 w 3658364"/>
                  <a:gd name="connsiteY9" fmla="*/ 109779 h 3533661"/>
                  <a:gd name="connsiteX0" fmla="*/ 1940688 w 3658364"/>
                  <a:gd name="connsiteY0" fmla="*/ 100405 h 3524287"/>
                  <a:gd name="connsiteX1" fmla="*/ 0 w 3658364"/>
                  <a:gd name="connsiteY1" fmla="*/ 2049652 h 3524287"/>
                  <a:gd name="connsiteX2" fmla="*/ 1466320 w 3658364"/>
                  <a:gd name="connsiteY2" fmla="*/ 3524287 h 3524287"/>
                  <a:gd name="connsiteX3" fmla="*/ 1650379 w 3658364"/>
                  <a:gd name="connsiteY3" fmla="*/ 3334548 h 3524287"/>
                  <a:gd name="connsiteX4" fmla="*/ 1757374 w 3658364"/>
                  <a:gd name="connsiteY4" fmla="*/ 3440961 h 3524287"/>
                  <a:gd name="connsiteX5" fmla="*/ 3658364 w 3658364"/>
                  <a:gd name="connsiteY5" fmla="*/ 1543636 h 3524287"/>
                  <a:gd name="connsiteX6" fmla="*/ 3657923 w 3658364"/>
                  <a:gd name="connsiteY6" fmla="*/ 1526327 h 3524287"/>
                  <a:gd name="connsiteX7" fmla="*/ 2112771 w 3658364"/>
                  <a:gd name="connsiteY7" fmla="*/ 0 h 3524287"/>
                  <a:gd name="connsiteX8" fmla="*/ 1975973 w 3658364"/>
                  <a:gd name="connsiteY8" fmla="*/ 132098 h 3524287"/>
                  <a:gd name="connsiteX9" fmla="*/ 1940688 w 3658364"/>
                  <a:gd name="connsiteY9" fmla="*/ 100405 h 3524287"/>
                  <a:gd name="connsiteX0" fmla="*/ 1940688 w 3658364"/>
                  <a:gd name="connsiteY0" fmla="*/ 100405 h 3524287"/>
                  <a:gd name="connsiteX1" fmla="*/ 0 w 3658364"/>
                  <a:gd name="connsiteY1" fmla="*/ 2049652 h 3524287"/>
                  <a:gd name="connsiteX2" fmla="*/ 1466320 w 3658364"/>
                  <a:gd name="connsiteY2" fmla="*/ 3524287 h 3524287"/>
                  <a:gd name="connsiteX3" fmla="*/ 1650379 w 3658364"/>
                  <a:gd name="connsiteY3" fmla="*/ 3334548 h 3524287"/>
                  <a:gd name="connsiteX4" fmla="*/ 1757374 w 3658364"/>
                  <a:gd name="connsiteY4" fmla="*/ 3440961 h 3524287"/>
                  <a:gd name="connsiteX5" fmla="*/ 3658364 w 3658364"/>
                  <a:gd name="connsiteY5" fmla="*/ 1543636 h 3524287"/>
                  <a:gd name="connsiteX6" fmla="*/ 3657923 w 3658364"/>
                  <a:gd name="connsiteY6" fmla="*/ 1526327 h 3524287"/>
                  <a:gd name="connsiteX7" fmla="*/ 2112771 w 3658364"/>
                  <a:gd name="connsiteY7" fmla="*/ 0 h 3524287"/>
                  <a:gd name="connsiteX8" fmla="*/ 1971220 w 3658364"/>
                  <a:gd name="connsiteY8" fmla="*/ 124969 h 3524287"/>
                  <a:gd name="connsiteX9" fmla="*/ 1940688 w 3658364"/>
                  <a:gd name="connsiteY9" fmla="*/ 100405 h 3524287"/>
                  <a:gd name="connsiteX0" fmla="*/ 1940688 w 3658364"/>
                  <a:gd name="connsiteY0" fmla="*/ 105157 h 3529039"/>
                  <a:gd name="connsiteX1" fmla="*/ 0 w 3658364"/>
                  <a:gd name="connsiteY1" fmla="*/ 2054404 h 3529039"/>
                  <a:gd name="connsiteX2" fmla="*/ 1466320 w 3658364"/>
                  <a:gd name="connsiteY2" fmla="*/ 3529039 h 3529039"/>
                  <a:gd name="connsiteX3" fmla="*/ 1650379 w 3658364"/>
                  <a:gd name="connsiteY3" fmla="*/ 3339300 h 3529039"/>
                  <a:gd name="connsiteX4" fmla="*/ 1757374 w 3658364"/>
                  <a:gd name="connsiteY4" fmla="*/ 3445713 h 3529039"/>
                  <a:gd name="connsiteX5" fmla="*/ 3658364 w 3658364"/>
                  <a:gd name="connsiteY5" fmla="*/ 1548388 h 3529039"/>
                  <a:gd name="connsiteX6" fmla="*/ 3657923 w 3658364"/>
                  <a:gd name="connsiteY6" fmla="*/ 1531079 h 3529039"/>
                  <a:gd name="connsiteX7" fmla="*/ 2105642 w 3658364"/>
                  <a:gd name="connsiteY7" fmla="*/ 0 h 3529039"/>
                  <a:gd name="connsiteX8" fmla="*/ 1971220 w 3658364"/>
                  <a:gd name="connsiteY8" fmla="*/ 129721 h 3529039"/>
                  <a:gd name="connsiteX9" fmla="*/ 1940688 w 3658364"/>
                  <a:gd name="connsiteY9" fmla="*/ 105157 h 3529039"/>
                  <a:gd name="connsiteX0" fmla="*/ 1938312 w 3658364"/>
                  <a:gd name="connsiteY0" fmla="*/ 98028 h 3529039"/>
                  <a:gd name="connsiteX1" fmla="*/ 0 w 3658364"/>
                  <a:gd name="connsiteY1" fmla="*/ 2054404 h 3529039"/>
                  <a:gd name="connsiteX2" fmla="*/ 1466320 w 3658364"/>
                  <a:gd name="connsiteY2" fmla="*/ 3529039 h 3529039"/>
                  <a:gd name="connsiteX3" fmla="*/ 1650379 w 3658364"/>
                  <a:gd name="connsiteY3" fmla="*/ 3339300 h 3529039"/>
                  <a:gd name="connsiteX4" fmla="*/ 1757374 w 3658364"/>
                  <a:gd name="connsiteY4" fmla="*/ 3445713 h 3529039"/>
                  <a:gd name="connsiteX5" fmla="*/ 3658364 w 3658364"/>
                  <a:gd name="connsiteY5" fmla="*/ 1548388 h 3529039"/>
                  <a:gd name="connsiteX6" fmla="*/ 3657923 w 3658364"/>
                  <a:gd name="connsiteY6" fmla="*/ 1531079 h 3529039"/>
                  <a:gd name="connsiteX7" fmla="*/ 2105642 w 3658364"/>
                  <a:gd name="connsiteY7" fmla="*/ 0 h 3529039"/>
                  <a:gd name="connsiteX8" fmla="*/ 1971220 w 3658364"/>
                  <a:gd name="connsiteY8" fmla="*/ 129721 h 3529039"/>
                  <a:gd name="connsiteX9" fmla="*/ 1938312 w 3658364"/>
                  <a:gd name="connsiteY9" fmla="*/ 98028 h 3529039"/>
                  <a:gd name="connsiteX0" fmla="*/ 1938312 w 3658364"/>
                  <a:gd name="connsiteY0" fmla="*/ 98028 h 3529039"/>
                  <a:gd name="connsiteX1" fmla="*/ 0 w 3658364"/>
                  <a:gd name="connsiteY1" fmla="*/ 2047274 h 3529039"/>
                  <a:gd name="connsiteX2" fmla="*/ 1466320 w 3658364"/>
                  <a:gd name="connsiteY2" fmla="*/ 3529039 h 3529039"/>
                  <a:gd name="connsiteX3" fmla="*/ 1650379 w 3658364"/>
                  <a:gd name="connsiteY3" fmla="*/ 3339300 h 3529039"/>
                  <a:gd name="connsiteX4" fmla="*/ 1757374 w 3658364"/>
                  <a:gd name="connsiteY4" fmla="*/ 3445713 h 3529039"/>
                  <a:gd name="connsiteX5" fmla="*/ 3658364 w 3658364"/>
                  <a:gd name="connsiteY5" fmla="*/ 1548388 h 3529039"/>
                  <a:gd name="connsiteX6" fmla="*/ 3657923 w 3658364"/>
                  <a:gd name="connsiteY6" fmla="*/ 1531079 h 3529039"/>
                  <a:gd name="connsiteX7" fmla="*/ 2105642 w 3658364"/>
                  <a:gd name="connsiteY7" fmla="*/ 0 h 3529039"/>
                  <a:gd name="connsiteX8" fmla="*/ 1971220 w 3658364"/>
                  <a:gd name="connsiteY8" fmla="*/ 129721 h 3529039"/>
                  <a:gd name="connsiteX9" fmla="*/ 1938312 w 3658364"/>
                  <a:gd name="connsiteY9" fmla="*/ 98028 h 3529039"/>
                  <a:gd name="connsiteX0" fmla="*/ 1938312 w 3658364"/>
                  <a:gd name="connsiteY0" fmla="*/ 98028 h 3529039"/>
                  <a:gd name="connsiteX1" fmla="*/ 0 w 3658364"/>
                  <a:gd name="connsiteY1" fmla="*/ 2047274 h 3529039"/>
                  <a:gd name="connsiteX2" fmla="*/ 1466320 w 3658364"/>
                  <a:gd name="connsiteY2" fmla="*/ 3529039 h 3529039"/>
                  <a:gd name="connsiteX3" fmla="*/ 1650379 w 3658364"/>
                  <a:gd name="connsiteY3" fmla="*/ 3339300 h 3529039"/>
                  <a:gd name="connsiteX4" fmla="*/ 1757374 w 3658364"/>
                  <a:gd name="connsiteY4" fmla="*/ 3445713 h 3529039"/>
                  <a:gd name="connsiteX5" fmla="*/ 3658364 w 3658364"/>
                  <a:gd name="connsiteY5" fmla="*/ 1548388 h 3529039"/>
                  <a:gd name="connsiteX6" fmla="*/ 3657923 w 3658364"/>
                  <a:gd name="connsiteY6" fmla="*/ 1531079 h 3529039"/>
                  <a:gd name="connsiteX7" fmla="*/ 2105642 w 3658364"/>
                  <a:gd name="connsiteY7" fmla="*/ 0 h 3529039"/>
                  <a:gd name="connsiteX8" fmla="*/ 1971220 w 3658364"/>
                  <a:gd name="connsiteY8" fmla="*/ 129721 h 3529039"/>
                  <a:gd name="connsiteX9" fmla="*/ 1938312 w 3658364"/>
                  <a:gd name="connsiteY9" fmla="*/ 98028 h 3529039"/>
                  <a:gd name="connsiteX0" fmla="*/ 1938312 w 3658364"/>
                  <a:gd name="connsiteY0" fmla="*/ 98028 h 3529039"/>
                  <a:gd name="connsiteX1" fmla="*/ 0 w 3658364"/>
                  <a:gd name="connsiteY1" fmla="*/ 2047274 h 3529039"/>
                  <a:gd name="connsiteX2" fmla="*/ 1466320 w 3658364"/>
                  <a:gd name="connsiteY2" fmla="*/ 3529039 h 3529039"/>
                  <a:gd name="connsiteX3" fmla="*/ 1650379 w 3658364"/>
                  <a:gd name="connsiteY3" fmla="*/ 3339300 h 3529039"/>
                  <a:gd name="connsiteX4" fmla="*/ 1757374 w 3658364"/>
                  <a:gd name="connsiteY4" fmla="*/ 3445713 h 3529039"/>
                  <a:gd name="connsiteX5" fmla="*/ 3658364 w 3658364"/>
                  <a:gd name="connsiteY5" fmla="*/ 1548388 h 3529039"/>
                  <a:gd name="connsiteX6" fmla="*/ 3657923 w 3658364"/>
                  <a:gd name="connsiteY6" fmla="*/ 1531079 h 3529039"/>
                  <a:gd name="connsiteX7" fmla="*/ 2105642 w 3658364"/>
                  <a:gd name="connsiteY7" fmla="*/ 0 h 3529039"/>
                  <a:gd name="connsiteX8" fmla="*/ 1971220 w 3658364"/>
                  <a:gd name="connsiteY8" fmla="*/ 129721 h 3529039"/>
                  <a:gd name="connsiteX9" fmla="*/ 1938312 w 3658364"/>
                  <a:gd name="connsiteY9" fmla="*/ 98028 h 3529039"/>
                  <a:gd name="connsiteX0" fmla="*/ 0 w 3658364"/>
                  <a:gd name="connsiteY0" fmla="*/ 2047274 h 3529039"/>
                  <a:gd name="connsiteX1" fmla="*/ 1466320 w 3658364"/>
                  <a:gd name="connsiteY1" fmla="*/ 3529039 h 3529039"/>
                  <a:gd name="connsiteX2" fmla="*/ 1650379 w 3658364"/>
                  <a:gd name="connsiteY2" fmla="*/ 3339300 h 3529039"/>
                  <a:gd name="connsiteX3" fmla="*/ 1757374 w 3658364"/>
                  <a:gd name="connsiteY3" fmla="*/ 3445713 h 3529039"/>
                  <a:gd name="connsiteX4" fmla="*/ 3658364 w 3658364"/>
                  <a:gd name="connsiteY4" fmla="*/ 1548388 h 3529039"/>
                  <a:gd name="connsiteX5" fmla="*/ 3657923 w 3658364"/>
                  <a:gd name="connsiteY5" fmla="*/ 1531079 h 3529039"/>
                  <a:gd name="connsiteX6" fmla="*/ 2105642 w 3658364"/>
                  <a:gd name="connsiteY6" fmla="*/ 0 h 3529039"/>
                  <a:gd name="connsiteX7" fmla="*/ 1971220 w 3658364"/>
                  <a:gd name="connsiteY7" fmla="*/ 129721 h 3529039"/>
                  <a:gd name="connsiteX8" fmla="*/ 1938312 w 3658364"/>
                  <a:gd name="connsiteY8" fmla="*/ 98028 h 3529039"/>
                  <a:gd name="connsiteX9" fmla="*/ 91255 w 3658364"/>
                  <a:gd name="connsiteY9" fmla="*/ 2138529 h 3529039"/>
                  <a:gd name="connsiteX0" fmla="*/ 0 w 3658364"/>
                  <a:gd name="connsiteY0" fmla="*/ 2047274 h 3529039"/>
                  <a:gd name="connsiteX1" fmla="*/ 1466320 w 3658364"/>
                  <a:gd name="connsiteY1" fmla="*/ 3529039 h 3529039"/>
                  <a:gd name="connsiteX2" fmla="*/ 1650379 w 3658364"/>
                  <a:gd name="connsiteY2" fmla="*/ 3339300 h 3529039"/>
                  <a:gd name="connsiteX3" fmla="*/ 1757374 w 3658364"/>
                  <a:gd name="connsiteY3" fmla="*/ 3445713 h 3529039"/>
                  <a:gd name="connsiteX4" fmla="*/ 3658364 w 3658364"/>
                  <a:gd name="connsiteY4" fmla="*/ 1548388 h 3529039"/>
                  <a:gd name="connsiteX5" fmla="*/ 3657923 w 3658364"/>
                  <a:gd name="connsiteY5" fmla="*/ 1531079 h 3529039"/>
                  <a:gd name="connsiteX6" fmla="*/ 2105642 w 3658364"/>
                  <a:gd name="connsiteY6" fmla="*/ 0 h 3529039"/>
                  <a:gd name="connsiteX7" fmla="*/ 1971220 w 3658364"/>
                  <a:gd name="connsiteY7" fmla="*/ 129721 h 3529039"/>
                  <a:gd name="connsiteX8" fmla="*/ 1938312 w 3658364"/>
                  <a:gd name="connsiteY8" fmla="*/ 98028 h 3529039"/>
                  <a:gd name="connsiteX0" fmla="*/ 0 w 3658364"/>
                  <a:gd name="connsiteY0" fmla="*/ 2047274 h 3529039"/>
                  <a:gd name="connsiteX1" fmla="*/ 1466320 w 3658364"/>
                  <a:gd name="connsiteY1" fmla="*/ 3529039 h 3529039"/>
                  <a:gd name="connsiteX2" fmla="*/ 1650379 w 3658364"/>
                  <a:gd name="connsiteY2" fmla="*/ 3339300 h 3529039"/>
                  <a:gd name="connsiteX3" fmla="*/ 1757374 w 3658364"/>
                  <a:gd name="connsiteY3" fmla="*/ 3445713 h 3529039"/>
                  <a:gd name="connsiteX4" fmla="*/ 3658364 w 3658364"/>
                  <a:gd name="connsiteY4" fmla="*/ 1548388 h 3529039"/>
                  <a:gd name="connsiteX5" fmla="*/ 3657923 w 3658364"/>
                  <a:gd name="connsiteY5" fmla="*/ 1531079 h 3529039"/>
                  <a:gd name="connsiteX6" fmla="*/ 2105642 w 3658364"/>
                  <a:gd name="connsiteY6" fmla="*/ 0 h 3529039"/>
                  <a:gd name="connsiteX7" fmla="*/ 1971220 w 3658364"/>
                  <a:gd name="connsiteY7" fmla="*/ 129721 h 3529039"/>
                  <a:gd name="connsiteX8" fmla="*/ 1938312 w 3658364"/>
                  <a:gd name="connsiteY8" fmla="*/ 98028 h 3529039"/>
                  <a:gd name="connsiteX9" fmla="*/ 0 w 3658364"/>
                  <a:gd name="connsiteY9" fmla="*/ 2047274 h 3529039"/>
                  <a:gd name="connsiteX0" fmla="*/ 0 w 3658364"/>
                  <a:gd name="connsiteY0" fmla="*/ 2047274 h 3529039"/>
                  <a:gd name="connsiteX1" fmla="*/ 1466320 w 3658364"/>
                  <a:gd name="connsiteY1" fmla="*/ 3529039 h 3529039"/>
                  <a:gd name="connsiteX2" fmla="*/ 1650379 w 3658364"/>
                  <a:gd name="connsiteY2" fmla="*/ 3339300 h 3529039"/>
                  <a:gd name="connsiteX3" fmla="*/ 1757374 w 3658364"/>
                  <a:gd name="connsiteY3" fmla="*/ 3445713 h 3529039"/>
                  <a:gd name="connsiteX4" fmla="*/ 3658364 w 3658364"/>
                  <a:gd name="connsiteY4" fmla="*/ 1548388 h 3529039"/>
                  <a:gd name="connsiteX5" fmla="*/ 3657923 w 3658364"/>
                  <a:gd name="connsiteY5" fmla="*/ 1531079 h 3529039"/>
                  <a:gd name="connsiteX6" fmla="*/ 2105642 w 3658364"/>
                  <a:gd name="connsiteY6" fmla="*/ 0 h 3529039"/>
                  <a:gd name="connsiteX7" fmla="*/ 1980726 w 3658364"/>
                  <a:gd name="connsiteY7" fmla="*/ 115462 h 3529039"/>
                  <a:gd name="connsiteX8" fmla="*/ 1938312 w 3658364"/>
                  <a:gd name="connsiteY8" fmla="*/ 98028 h 3529039"/>
                  <a:gd name="connsiteX9" fmla="*/ 0 w 3658364"/>
                  <a:gd name="connsiteY9" fmla="*/ 2047274 h 3529039"/>
                  <a:gd name="connsiteX0" fmla="*/ 0 w 3658364"/>
                  <a:gd name="connsiteY0" fmla="*/ 2047274 h 3529039"/>
                  <a:gd name="connsiteX1" fmla="*/ 1466320 w 3658364"/>
                  <a:gd name="connsiteY1" fmla="*/ 3529039 h 3529039"/>
                  <a:gd name="connsiteX2" fmla="*/ 1650379 w 3658364"/>
                  <a:gd name="connsiteY2" fmla="*/ 3339300 h 3529039"/>
                  <a:gd name="connsiteX3" fmla="*/ 1757374 w 3658364"/>
                  <a:gd name="connsiteY3" fmla="*/ 3445713 h 3529039"/>
                  <a:gd name="connsiteX4" fmla="*/ 3658364 w 3658364"/>
                  <a:gd name="connsiteY4" fmla="*/ 1548388 h 3529039"/>
                  <a:gd name="connsiteX5" fmla="*/ 3657923 w 3658364"/>
                  <a:gd name="connsiteY5" fmla="*/ 1531079 h 3529039"/>
                  <a:gd name="connsiteX6" fmla="*/ 2105642 w 3658364"/>
                  <a:gd name="connsiteY6" fmla="*/ 0 h 3529039"/>
                  <a:gd name="connsiteX7" fmla="*/ 1971220 w 3658364"/>
                  <a:gd name="connsiteY7" fmla="*/ 117838 h 3529039"/>
                  <a:gd name="connsiteX8" fmla="*/ 1938312 w 3658364"/>
                  <a:gd name="connsiteY8" fmla="*/ 98028 h 3529039"/>
                  <a:gd name="connsiteX9" fmla="*/ 0 w 3658364"/>
                  <a:gd name="connsiteY9" fmla="*/ 2047274 h 3529039"/>
                  <a:gd name="connsiteX0" fmla="*/ 0 w 3658364"/>
                  <a:gd name="connsiteY0" fmla="*/ 2047274 h 3529039"/>
                  <a:gd name="connsiteX1" fmla="*/ 1466320 w 3658364"/>
                  <a:gd name="connsiteY1" fmla="*/ 3529039 h 3529039"/>
                  <a:gd name="connsiteX2" fmla="*/ 1650379 w 3658364"/>
                  <a:gd name="connsiteY2" fmla="*/ 3339300 h 3529039"/>
                  <a:gd name="connsiteX3" fmla="*/ 1757374 w 3658364"/>
                  <a:gd name="connsiteY3" fmla="*/ 3445713 h 3529039"/>
                  <a:gd name="connsiteX4" fmla="*/ 3658364 w 3658364"/>
                  <a:gd name="connsiteY4" fmla="*/ 1548388 h 3529039"/>
                  <a:gd name="connsiteX5" fmla="*/ 3657923 w 3658364"/>
                  <a:gd name="connsiteY5" fmla="*/ 1531079 h 3529039"/>
                  <a:gd name="connsiteX6" fmla="*/ 2105642 w 3658364"/>
                  <a:gd name="connsiteY6" fmla="*/ 0 h 3529039"/>
                  <a:gd name="connsiteX7" fmla="*/ 1964091 w 3658364"/>
                  <a:gd name="connsiteY7" fmla="*/ 115462 h 3529039"/>
                  <a:gd name="connsiteX8" fmla="*/ 1938312 w 3658364"/>
                  <a:gd name="connsiteY8" fmla="*/ 98028 h 3529039"/>
                  <a:gd name="connsiteX9" fmla="*/ 0 w 3658364"/>
                  <a:gd name="connsiteY9" fmla="*/ 2047274 h 3529039"/>
                  <a:gd name="connsiteX0" fmla="*/ 0 w 3658364"/>
                  <a:gd name="connsiteY0" fmla="*/ 2047274 h 3529039"/>
                  <a:gd name="connsiteX1" fmla="*/ 1466320 w 3658364"/>
                  <a:gd name="connsiteY1" fmla="*/ 3529039 h 3529039"/>
                  <a:gd name="connsiteX2" fmla="*/ 1650379 w 3658364"/>
                  <a:gd name="connsiteY2" fmla="*/ 3339300 h 3529039"/>
                  <a:gd name="connsiteX3" fmla="*/ 1757374 w 3658364"/>
                  <a:gd name="connsiteY3" fmla="*/ 3445713 h 3529039"/>
                  <a:gd name="connsiteX4" fmla="*/ 3658364 w 3658364"/>
                  <a:gd name="connsiteY4" fmla="*/ 1548388 h 3529039"/>
                  <a:gd name="connsiteX5" fmla="*/ 3657923 w 3658364"/>
                  <a:gd name="connsiteY5" fmla="*/ 1531079 h 3529039"/>
                  <a:gd name="connsiteX6" fmla="*/ 2105642 w 3658364"/>
                  <a:gd name="connsiteY6" fmla="*/ 0 h 3529039"/>
                  <a:gd name="connsiteX7" fmla="*/ 1966467 w 3658364"/>
                  <a:gd name="connsiteY7" fmla="*/ 122592 h 3529039"/>
                  <a:gd name="connsiteX8" fmla="*/ 1938312 w 3658364"/>
                  <a:gd name="connsiteY8" fmla="*/ 98028 h 3529039"/>
                  <a:gd name="connsiteX9" fmla="*/ 0 w 3658364"/>
                  <a:gd name="connsiteY9" fmla="*/ 2047274 h 3529039"/>
                  <a:gd name="connsiteX0" fmla="*/ 0 w 3657923"/>
                  <a:gd name="connsiteY0" fmla="*/ 2047274 h 3529039"/>
                  <a:gd name="connsiteX1" fmla="*/ 1466320 w 3657923"/>
                  <a:gd name="connsiteY1" fmla="*/ 3529039 h 3529039"/>
                  <a:gd name="connsiteX2" fmla="*/ 1650379 w 3657923"/>
                  <a:gd name="connsiteY2" fmla="*/ 3339300 h 3529039"/>
                  <a:gd name="connsiteX3" fmla="*/ 1757374 w 3657923"/>
                  <a:gd name="connsiteY3" fmla="*/ 3445713 h 3529039"/>
                  <a:gd name="connsiteX4" fmla="*/ 3644105 w 3657923"/>
                  <a:gd name="connsiteY4" fmla="*/ 1562646 h 3529039"/>
                  <a:gd name="connsiteX5" fmla="*/ 3657923 w 3657923"/>
                  <a:gd name="connsiteY5" fmla="*/ 1531079 h 3529039"/>
                  <a:gd name="connsiteX6" fmla="*/ 2105642 w 3657923"/>
                  <a:gd name="connsiteY6" fmla="*/ 0 h 3529039"/>
                  <a:gd name="connsiteX7" fmla="*/ 1966467 w 3657923"/>
                  <a:gd name="connsiteY7" fmla="*/ 122592 h 3529039"/>
                  <a:gd name="connsiteX8" fmla="*/ 1938312 w 3657923"/>
                  <a:gd name="connsiteY8" fmla="*/ 98028 h 3529039"/>
                  <a:gd name="connsiteX9" fmla="*/ 0 w 3657923"/>
                  <a:gd name="connsiteY9" fmla="*/ 2047274 h 3529039"/>
                  <a:gd name="connsiteX0" fmla="*/ 0 w 3646799"/>
                  <a:gd name="connsiteY0" fmla="*/ 2047274 h 3529039"/>
                  <a:gd name="connsiteX1" fmla="*/ 1466320 w 3646799"/>
                  <a:gd name="connsiteY1" fmla="*/ 3529039 h 3529039"/>
                  <a:gd name="connsiteX2" fmla="*/ 1650379 w 3646799"/>
                  <a:gd name="connsiteY2" fmla="*/ 3339300 h 3529039"/>
                  <a:gd name="connsiteX3" fmla="*/ 1757374 w 3646799"/>
                  <a:gd name="connsiteY3" fmla="*/ 3445713 h 3529039"/>
                  <a:gd name="connsiteX4" fmla="*/ 3644105 w 3646799"/>
                  <a:gd name="connsiteY4" fmla="*/ 1562646 h 3529039"/>
                  <a:gd name="connsiteX5" fmla="*/ 3646799 w 3646799"/>
                  <a:gd name="connsiteY5" fmla="*/ 1519955 h 3529039"/>
                  <a:gd name="connsiteX6" fmla="*/ 2105642 w 3646799"/>
                  <a:gd name="connsiteY6" fmla="*/ 0 h 3529039"/>
                  <a:gd name="connsiteX7" fmla="*/ 1966467 w 3646799"/>
                  <a:gd name="connsiteY7" fmla="*/ 122592 h 3529039"/>
                  <a:gd name="connsiteX8" fmla="*/ 1938312 w 3646799"/>
                  <a:gd name="connsiteY8" fmla="*/ 98028 h 3529039"/>
                  <a:gd name="connsiteX9" fmla="*/ 0 w 3646799"/>
                  <a:gd name="connsiteY9" fmla="*/ 2047274 h 3529039"/>
                  <a:gd name="connsiteX0" fmla="*/ 0 w 3646799"/>
                  <a:gd name="connsiteY0" fmla="*/ 2047274 h 3529039"/>
                  <a:gd name="connsiteX1" fmla="*/ 1466320 w 3646799"/>
                  <a:gd name="connsiteY1" fmla="*/ 3529039 h 3529039"/>
                  <a:gd name="connsiteX2" fmla="*/ 1650379 w 3646799"/>
                  <a:gd name="connsiteY2" fmla="*/ 3339300 h 3529039"/>
                  <a:gd name="connsiteX3" fmla="*/ 1757374 w 3646799"/>
                  <a:gd name="connsiteY3" fmla="*/ 3445713 h 3529039"/>
                  <a:gd name="connsiteX4" fmla="*/ 3646330 w 3646799"/>
                  <a:gd name="connsiteY4" fmla="*/ 1560421 h 3529039"/>
                  <a:gd name="connsiteX5" fmla="*/ 3646799 w 3646799"/>
                  <a:gd name="connsiteY5" fmla="*/ 1519955 h 3529039"/>
                  <a:gd name="connsiteX6" fmla="*/ 2105642 w 3646799"/>
                  <a:gd name="connsiteY6" fmla="*/ 0 h 3529039"/>
                  <a:gd name="connsiteX7" fmla="*/ 1966467 w 3646799"/>
                  <a:gd name="connsiteY7" fmla="*/ 122592 h 3529039"/>
                  <a:gd name="connsiteX8" fmla="*/ 1938312 w 3646799"/>
                  <a:gd name="connsiteY8" fmla="*/ 98028 h 3529039"/>
                  <a:gd name="connsiteX9" fmla="*/ 0 w 3646799"/>
                  <a:gd name="connsiteY9" fmla="*/ 2047274 h 3529039"/>
                  <a:gd name="connsiteX0" fmla="*/ 0 w 3648563"/>
                  <a:gd name="connsiteY0" fmla="*/ 2047274 h 3529039"/>
                  <a:gd name="connsiteX1" fmla="*/ 1466320 w 3648563"/>
                  <a:gd name="connsiteY1" fmla="*/ 3529039 h 3529039"/>
                  <a:gd name="connsiteX2" fmla="*/ 1650379 w 3648563"/>
                  <a:gd name="connsiteY2" fmla="*/ 3339300 h 3529039"/>
                  <a:gd name="connsiteX3" fmla="*/ 1757374 w 3648563"/>
                  <a:gd name="connsiteY3" fmla="*/ 3445713 h 3529039"/>
                  <a:gd name="connsiteX4" fmla="*/ 3648555 w 3648563"/>
                  <a:gd name="connsiteY4" fmla="*/ 1558196 h 3529039"/>
                  <a:gd name="connsiteX5" fmla="*/ 3646799 w 3648563"/>
                  <a:gd name="connsiteY5" fmla="*/ 1519955 h 3529039"/>
                  <a:gd name="connsiteX6" fmla="*/ 2105642 w 3648563"/>
                  <a:gd name="connsiteY6" fmla="*/ 0 h 3529039"/>
                  <a:gd name="connsiteX7" fmla="*/ 1966467 w 3648563"/>
                  <a:gd name="connsiteY7" fmla="*/ 122592 h 3529039"/>
                  <a:gd name="connsiteX8" fmla="*/ 1938312 w 3648563"/>
                  <a:gd name="connsiteY8" fmla="*/ 98028 h 3529039"/>
                  <a:gd name="connsiteX9" fmla="*/ 0 w 3648563"/>
                  <a:gd name="connsiteY9" fmla="*/ 2047274 h 352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8563" h="3529039">
                    <a:moveTo>
                      <a:pt x="0" y="2047274"/>
                    </a:moveTo>
                    <a:lnTo>
                      <a:pt x="1466320" y="3529039"/>
                    </a:lnTo>
                    <a:lnTo>
                      <a:pt x="1650379" y="3339300"/>
                    </a:lnTo>
                    <a:cubicBezTo>
                      <a:pt x="1698798" y="3390894"/>
                      <a:pt x="1683272" y="3373939"/>
                      <a:pt x="1757374" y="3445713"/>
                    </a:cubicBezTo>
                    <a:lnTo>
                      <a:pt x="3648555" y="1558196"/>
                    </a:lnTo>
                    <a:cubicBezTo>
                      <a:pt x="3648711" y="1544707"/>
                      <a:pt x="3646643" y="1533444"/>
                      <a:pt x="3646799" y="1519955"/>
                    </a:cubicBezTo>
                    <a:lnTo>
                      <a:pt x="2105642" y="0"/>
                    </a:lnTo>
                    <a:lnTo>
                      <a:pt x="1966467" y="122592"/>
                    </a:lnTo>
                    <a:lnTo>
                      <a:pt x="1938312" y="98028"/>
                    </a:lnTo>
                    <a:lnTo>
                      <a:pt x="0" y="2047274"/>
                    </a:lnTo>
                    <a:close/>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548035" y="1535352"/>
                <a:ext cx="5543273" cy="5578178"/>
              </a:xfrm>
              <a:custGeom>
                <a:avLst/>
                <a:gdLst>
                  <a:gd name="connsiteX0" fmla="*/ 2994660 w 5829300"/>
                  <a:gd name="connsiteY0" fmla="*/ 0 h 5768340"/>
                  <a:gd name="connsiteX1" fmla="*/ 99060 w 5829300"/>
                  <a:gd name="connsiteY1" fmla="*/ 2895600 h 5768340"/>
                  <a:gd name="connsiteX2" fmla="*/ 160020 w 5829300"/>
                  <a:gd name="connsiteY2" fmla="*/ 2994660 h 5768340"/>
                  <a:gd name="connsiteX3" fmla="*/ 0 w 5829300"/>
                  <a:gd name="connsiteY3" fmla="*/ 3154680 h 5768340"/>
                  <a:gd name="connsiteX4" fmla="*/ 182880 w 5829300"/>
                  <a:gd name="connsiteY4" fmla="*/ 3345180 h 5768340"/>
                  <a:gd name="connsiteX5" fmla="*/ 30480 w 5829300"/>
                  <a:gd name="connsiteY5" fmla="*/ 3451860 h 5768340"/>
                  <a:gd name="connsiteX6" fmla="*/ 2346960 w 5829300"/>
                  <a:gd name="connsiteY6" fmla="*/ 5768340 h 5768340"/>
                  <a:gd name="connsiteX7" fmla="*/ 2598420 w 5829300"/>
                  <a:gd name="connsiteY7" fmla="*/ 5486400 h 5768340"/>
                  <a:gd name="connsiteX8" fmla="*/ 2788920 w 5829300"/>
                  <a:gd name="connsiteY8" fmla="*/ 5600700 h 5768340"/>
                  <a:gd name="connsiteX9" fmla="*/ 5829300 w 5829300"/>
                  <a:gd name="connsiteY9" fmla="*/ 2179320 h 5768340"/>
                  <a:gd name="connsiteX10" fmla="*/ 5135880 w 5829300"/>
                  <a:gd name="connsiteY10" fmla="*/ 1478280 h 5768340"/>
                  <a:gd name="connsiteX11" fmla="*/ 4884420 w 5829300"/>
                  <a:gd name="connsiteY11" fmla="*/ 1798320 h 5768340"/>
                  <a:gd name="connsiteX12" fmla="*/ 4686300 w 5829300"/>
                  <a:gd name="connsiteY12" fmla="*/ 1577340 h 5768340"/>
                  <a:gd name="connsiteX13" fmla="*/ 4770120 w 5829300"/>
                  <a:gd name="connsiteY13" fmla="*/ 1432560 h 5768340"/>
                  <a:gd name="connsiteX14" fmla="*/ 4191000 w 5829300"/>
                  <a:gd name="connsiteY14" fmla="*/ 845820 h 5768340"/>
                  <a:gd name="connsiteX15" fmla="*/ 4122420 w 5829300"/>
                  <a:gd name="connsiteY15" fmla="*/ 891540 h 5768340"/>
                  <a:gd name="connsiteX16" fmla="*/ 3802380 w 5829300"/>
                  <a:gd name="connsiteY16" fmla="*/ 609600 h 5768340"/>
                  <a:gd name="connsiteX17" fmla="*/ 3802380 w 5829300"/>
                  <a:gd name="connsiteY17" fmla="*/ 487680 h 5768340"/>
                  <a:gd name="connsiteX18" fmla="*/ 3383280 w 5829300"/>
                  <a:gd name="connsiteY18" fmla="*/ 106680 h 5768340"/>
                  <a:gd name="connsiteX19" fmla="*/ 3253740 w 5829300"/>
                  <a:gd name="connsiteY19" fmla="*/ 91440 h 5768340"/>
                  <a:gd name="connsiteX20" fmla="*/ 2994660 w 5829300"/>
                  <a:gd name="connsiteY20" fmla="*/ 0 h 5768340"/>
                  <a:gd name="connsiteX0" fmla="*/ 3039400 w 5829300"/>
                  <a:gd name="connsiteY0" fmla="*/ 0 h 5734127"/>
                  <a:gd name="connsiteX1" fmla="*/ 99060 w 5829300"/>
                  <a:gd name="connsiteY1" fmla="*/ 2861387 h 5734127"/>
                  <a:gd name="connsiteX2" fmla="*/ 160020 w 5829300"/>
                  <a:gd name="connsiteY2" fmla="*/ 2960447 h 5734127"/>
                  <a:gd name="connsiteX3" fmla="*/ 0 w 5829300"/>
                  <a:gd name="connsiteY3" fmla="*/ 3120467 h 5734127"/>
                  <a:gd name="connsiteX4" fmla="*/ 182880 w 5829300"/>
                  <a:gd name="connsiteY4" fmla="*/ 3310967 h 5734127"/>
                  <a:gd name="connsiteX5" fmla="*/ 30480 w 5829300"/>
                  <a:gd name="connsiteY5" fmla="*/ 3417647 h 5734127"/>
                  <a:gd name="connsiteX6" fmla="*/ 2346960 w 5829300"/>
                  <a:gd name="connsiteY6" fmla="*/ 5734127 h 5734127"/>
                  <a:gd name="connsiteX7" fmla="*/ 2598420 w 5829300"/>
                  <a:gd name="connsiteY7" fmla="*/ 5452187 h 5734127"/>
                  <a:gd name="connsiteX8" fmla="*/ 2788920 w 5829300"/>
                  <a:gd name="connsiteY8" fmla="*/ 5566487 h 5734127"/>
                  <a:gd name="connsiteX9" fmla="*/ 5829300 w 5829300"/>
                  <a:gd name="connsiteY9" fmla="*/ 2145107 h 5734127"/>
                  <a:gd name="connsiteX10" fmla="*/ 5135880 w 5829300"/>
                  <a:gd name="connsiteY10" fmla="*/ 1444067 h 5734127"/>
                  <a:gd name="connsiteX11" fmla="*/ 4884420 w 5829300"/>
                  <a:gd name="connsiteY11" fmla="*/ 1764107 h 5734127"/>
                  <a:gd name="connsiteX12" fmla="*/ 4686300 w 5829300"/>
                  <a:gd name="connsiteY12" fmla="*/ 1543127 h 5734127"/>
                  <a:gd name="connsiteX13" fmla="*/ 4770120 w 5829300"/>
                  <a:gd name="connsiteY13" fmla="*/ 1398347 h 5734127"/>
                  <a:gd name="connsiteX14" fmla="*/ 4191000 w 5829300"/>
                  <a:gd name="connsiteY14" fmla="*/ 811607 h 5734127"/>
                  <a:gd name="connsiteX15" fmla="*/ 4122420 w 5829300"/>
                  <a:gd name="connsiteY15" fmla="*/ 857327 h 5734127"/>
                  <a:gd name="connsiteX16" fmla="*/ 3802380 w 5829300"/>
                  <a:gd name="connsiteY16" fmla="*/ 575387 h 5734127"/>
                  <a:gd name="connsiteX17" fmla="*/ 3802380 w 5829300"/>
                  <a:gd name="connsiteY17" fmla="*/ 453467 h 5734127"/>
                  <a:gd name="connsiteX18" fmla="*/ 3383280 w 5829300"/>
                  <a:gd name="connsiteY18" fmla="*/ 72467 h 5734127"/>
                  <a:gd name="connsiteX19" fmla="*/ 3253740 w 5829300"/>
                  <a:gd name="connsiteY19" fmla="*/ 57227 h 5734127"/>
                  <a:gd name="connsiteX20" fmla="*/ 3039400 w 5829300"/>
                  <a:gd name="connsiteY20" fmla="*/ 0 h 5734127"/>
                  <a:gd name="connsiteX0" fmla="*/ 3039400 w 5829300"/>
                  <a:gd name="connsiteY0" fmla="*/ 0 h 5734127"/>
                  <a:gd name="connsiteX1" fmla="*/ 99060 w 5829300"/>
                  <a:gd name="connsiteY1" fmla="*/ 2861387 h 5734127"/>
                  <a:gd name="connsiteX2" fmla="*/ 160020 w 5829300"/>
                  <a:gd name="connsiteY2" fmla="*/ 2960447 h 5734127"/>
                  <a:gd name="connsiteX3" fmla="*/ 0 w 5829300"/>
                  <a:gd name="connsiteY3" fmla="*/ 3120467 h 5734127"/>
                  <a:gd name="connsiteX4" fmla="*/ 182880 w 5829300"/>
                  <a:gd name="connsiteY4" fmla="*/ 3310967 h 5734127"/>
                  <a:gd name="connsiteX5" fmla="*/ 30480 w 5829300"/>
                  <a:gd name="connsiteY5" fmla="*/ 3417647 h 5734127"/>
                  <a:gd name="connsiteX6" fmla="*/ 2346960 w 5829300"/>
                  <a:gd name="connsiteY6" fmla="*/ 5734127 h 5734127"/>
                  <a:gd name="connsiteX7" fmla="*/ 2598420 w 5829300"/>
                  <a:gd name="connsiteY7" fmla="*/ 5452187 h 5734127"/>
                  <a:gd name="connsiteX8" fmla="*/ 2788920 w 5829300"/>
                  <a:gd name="connsiteY8" fmla="*/ 5566487 h 5734127"/>
                  <a:gd name="connsiteX9" fmla="*/ 5829300 w 5829300"/>
                  <a:gd name="connsiteY9" fmla="*/ 2145107 h 5734127"/>
                  <a:gd name="connsiteX10" fmla="*/ 5135880 w 5829300"/>
                  <a:gd name="connsiteY10" fmla="*/ 1444067 h 5734127"/>
                  <a:gd name="connsiteX11" fmla="*/ 4884420 w 5829300"/>
                  <a:gd name="connsiteY11" fmla="*/ 1764107 h 5734127"/>
                  <a:gd name="connsiteX12" fmla="*/ 4686300 w 5829300"/>
                  <a:gd name="connsiteY12" fmla="*/ 1543127 h 5734127"/>
                  <a:gd name="connsiteX13" fmla="*/ 4770120 w 5829300"/>
                  <a:gd name="connsiteY13" fmla="*/ 1398347 h 5734127"/>
                  <a:gd name="connsiteX14" fmla="*/ 4191000 w 5829300"/>
                  <a:gd name="connsiteY14" fmla="*/ 811607 h 5734127"/>
                  <a:gd name="connsiteX15" fmla="*/ 4122420 w 5829300"/>
                  <a:gd name="connsiteY15" fmla="*/ 857327 h 5734127"/>
                  <a:gd name="connsiteX16" fmla="*/ 3802380 w 5829300"/>
                  <a:gd name="connsiteY16" fmla="*/ 575387 h 5734127"/>
                  <a:gd name="connsiteX17" fmla="*/ 3802380 w 5829300"/>
                  <a:gd name="connsiteY17" fmla="*/ 453467 h 5734127"/>
                  <a:gd name="connsiteX18" fmla="*/ 3383280 w 5829300"/>
                  <a:gd name="connsiteY18" fmla="*/ 72467 h 5734127"/>
                  <a:gd name="connsiteX19" fmla="*/ 3293217 w 5829300"/>
                  <a:gd name="connsiteY19" fmla="*/ 233555 h 5734127"/>
                  <a:gd name="connsiteX20" fmla="*/ 3039400 w 5829300"/>
                  <a:gd name="connsiteY20" fmla="*/ 0 h 5734127"/>
                  <a:gd name="connsiteX0" fmla="*/ 3039400 w 5829300"/>
                  <a:gd name="connsiteY0" fmla="*/ 0 h 5734127"/>
                  <a:gd name="connsiteX1" fmla="*/ 99060 w 5829300"/>
                  <a:gd name="connsiteY1" fmla="*/ 2861387 h 5734127"/>
                  <a:gd name="connsiteX2" fmla="*/ 160020 w 5829300"/>
                  <a:gd name="connsiteY2" fmla="*/ 2960447 h 5734127"/>
                  <a:gd name="connsiteX3" fmla="*/ 0 w 5829300"/>
                  <a:gd name="connsiteY3" fmla="*/ 3120467 h 5734127"/>
                  <a:gd name="connsiteX4" fmla="*/ 182880 w 5829300"/>
                  <a:gd name="connsiteY4" fmla="*/ 3310967 h 5734127"/>
                  <a:gd name="connsiteX5" fmla="*/ 30480 w 5829300"/>
                  <a:gd name="connsiteY5" fmla="*/ 3417647 h 5734127"/>
                  <a:gd name="connsiteX6" fmla="*/ 2346960 w 5829300"/>
                  <a:gd name="connsiteY6" fmla="*/ 5734127 h 5734127"/>
                  <a:gd name="connsiteX7" fmla="*/ 2598420 w 5829300"/>
                  <a:gd name="connsiteY7" fmla="*/ 5452187 h 5734127"/>
                  <a:gd name="connsiteX8" fmla="*/ 2788920 w 5829300"/>
                  <a:gd name="connsiteY8" fmla="*/ 5566487 h 5734127"/>
                  <a:gd name="connsiteX9" fmla="*/ 5829300 w 5829300"/>
                  <a:gd name="connsiteY9" fmla="*/ 2145107 h 5734127"/>
                  <a:gd name="connsiteX10" fmla="*/ 5135880 w 5829300"/>
                  <a:gd name="connsiteY10" fmla="*/ 1444067 h 5734127"/>
                  <a:gd name="connsiteX11" fmla="*/ 4884420 w 5829300"/>
                  <a:gd name="connsiteY11" fmla="*/ 1764107 h 5734127"/>
                  <a:gd name="connsiteX12" fmla="*/ 4686300 w 5829300"/>
                  <a:gd name="connsiteY12" fmla="*/ 1543127 h 5734127"/>
                  <a:gd name="connsiteX13" fmla="*/ 4770120 w 5829300"/>
                  <a:gd name="connsiteY13" fmla="*/ 1398347 h 5734127"/>
                  <a:gd name="connsiteX14" fmla="*/ 4191000 w 5829300"/>
                  <a:gd name="connsiteY14" fmla="*/ 811607 h 5734127"/>
                  <a:gd name="connsiteX15" fmla="*/ 4122420 w 5829300"/>
                  <a:gd name="connsiteY15" fmla="*/ 857327 h 5734127"/>
                  <a:gd name="connsiteX16" fmla="*/ 3802380 w 5829300"/>
                  <a:gd name="connsiteY16" fmla="*/ 575387 h 5734127"/>
                  <a:gd name="connsiteX17" fmla="*/ 3802380 w 5829300"/>
                  <a:gd name="connsiteY17" fmla="*/ 453467 h 5734127"/>
                  <a:gd name="connsiteX18" fmla="*/ 3338540 w 5829300"/>
                  <a:gd name="connsiteY18" fmla="*/ 177738 h 5734127"/>
                  <a:gd name="connsiteX19" fmla="*/ 3293217 w 5829300"/>
                  <a:gd name="connsiteY19" fmla="*/ 233555 h 5734127"/>
                  <a:gd name="connsiteX20" fmla="*/ 3039400 w 5829300"/>
                  <a:gd name="connsiteY20" fmla="*/ 0 h 5734127"/>
                  <a:gd name="connsiteX0" fmla="*/ 3039400 w 5829300"/>
                  <a:gd name="connsiteY0" fmla="*/ 0 h 5734127"/>
                  <a:gd name="connsiteX1" fmla="*/ 99060 w 5829300"/>
                  <a:gd name="connsiteY1" fmla="*/ 2861387 h 5734127"/>
                  <a:gd name="connsiteX2" fmla="*/ 160020 w 5829300"/>
                  <a:gd name="connsiteY2" fmla="*/ 2960447 h 5734127"/>
                  <a:gd name="connsiteX3" fmla="*/ 0 w 5829300"/>
                  <a:gd name="connsiteY3" fmla="*/ 3120467 h 5734127"/>
                  <a:gd name="connsiteX4" fmla="*/ 182880 w 5829300"/>
                  <a:gd name="connsiteY4" fmla="*/ 3310967 h 5734127"/>
                  <a:gd name="connsiteX5" fmla="*/ 30480 w 5829300"/>
                  <a:gd name="connsiteY5" fmla="*/ 3417647 h 5734127"/>
                  <a:gd name="connsiteX6" fmla="*/ 2346960 w 5829300"/>
                  <a:gd name="connsiteY6" fmla="*/ 5734127 h 5734127"/>
                  <a:gd name="connsiteX7" fmla="*/ 2598420 w 5829300"/>
                  <a:gd name="connsiteY7" fmla="*/ 5452187 h 5734127"/>
                  <a:gd name="connsiteX8" fmla="*/ 2788920 w 5829300"/>
                  <a:gd name="connsiteY8" fmla="*/ 5566487 h 5734127"/>
                  <a:gd name="connsiteX9" fmla="*/ 5829300 w 5829300"/>
                  <a:gd name="connsiteY9" fmla="*/ 2145107 h 5734127"/>
                  <a:gd name="connsiteX10" fmla="*/ 5135880 w 5829300"/>
                  <a:gd name="connsiteY10" fmla="*/ 1444067 h 5734127"/>
                  <a:gd name="connsiteX11" fmla="*/ 4884420 w 5829300"/>
                  <a:gd name="connsiteY11" fmla="*/ 1764107 h 5734127"/>
                  <a:gd name="connsiteX12" fmla="*/ 4686300 w 5829300"/>
                  <a:gd name="connsiteY12" fmla="*/ 1543127 h 5734127"/>
                  <a:gd name="connsiteX13" fmla="*/ 4770120 w 5829300"/>
                  <a:gd name="connsiteY13" fmla="*/ 1398347 h 5734127"/>
                  <a:gd name="connsiteX14" fmla="*/ 4191000 w 5829300"/>
                  <a:gd name="connsiteY14" fmla="*/ 811607 h 5734127"/>
                  <a:gd name="connsiteX15" fmla="*/ 4122420 w 5829300"/>
                  <a:gd name="connsiteY15" fmla="*/ 857327 h 5734127"/>
                  <a:gd name="connsiteX16" fmla="*/ 3802380 w 5829300"/>
                  <a:gd name="connsiteY16" fmla="*/ 575387 h 5734127"/>
                  <a:gd name="connsiteX17" fmla="*/ 3802380 w 5829300"/>
                  <a:gd name="connsiteY17" fmla="*/ 453467 h 5734127"/>
                  <a:gd name="connsiteX18" fmla="*/ 3338540 w 5829300"/>
                  <a:gd name="connsiteY18" fmla="*/ 177738 h 5734127"/>
                  <a:gd name="connsiteX19" fmla="*/ 3285322 w 5829300"/>
                  <a:gd name="connsiteY19" fmla="*/ 228292 h 5734127"/>
                  <a:gd name="connsiteX20" fmla="*/ 3039400 w 5829300"/>
                  <a:gd name="connsiteY20" fmla="*/ 0 h 5734127"/>
                  <a:gd name="connsiteX0" fmla="*/ 3039400 w 5829300"/>
                  <a:gd name="connsiteY0" fmla="*/ 0 h 5734127"/>
                  <a:gd name="connsiteX1" fmla="*/ 99060 w 5829300"/>
                  <a:gd name="connsiteY1" fmla="*/ 2861387 h 5734127"/>
                  <a:gd name="connsiteX2" fmla="*/ 160020 w 5829300"/>
                  <a:gd name="connsiteY2" fmla="*/ 2960447 h 5734127"/>
                  <a:gd name="connsiteX3" fmla="*/ 0 w 5829300"/>
                  <a:gd name="connsiteY3" fmla="*/ 3120467 h 5734127"/>
                  <a:gd name="connsiteX4" fmla="*/ 182880 w 5829300"/>
                  <a:gd name="connsiteY4" fmla="*/ 3310967 h 5734127"/>
                  <a:gd name="connsiteX5" fmla="*/ 30480 w 5829300"/>
                  <a:gd name="connsiteY5" fmla="*/ 3417647 h 5734127"/>
                  <a:gd name="connsiteX6" fmla="*/ 2346960 w 5829300"/>
                  <a:gd name="connsiteY6" fmla="*/ 5734127 h 5734127"/>
                  <a:gd name="connsiteX7" fmla="*/ 2598420 w 5829300"/>
                  <a:gd name="connsiteY7" fmla="*/ 5452187 h 5734127"/>
                  <a:gd name="connsiteX8" fmla="*/ 2788920 w 5829300"/>
                  <a:gd name="connsiteY8" fmla="*/ 5566487 h 5734127"/>
                  <a:gd name="connsiteX9" fmla="*/ 5829300 w 5829300"/>
                  <a:gd name="connsiteY9" fmla="*/ 2145107 h 5734127"/>
                  <a:gd name="connsiteX10" fmla="*/ 5135880 w 5829300"/>
                  <a:gd name="connsiteY10" fmla="*/ 1444067 h 5734127"/>
                  <a:gd name="connsiteX11" fmla="*/ 4884420 w 5829300"/>
                  <a:gd name="connsiteY11" fmla="*/ 1764107 h 5734127"/>
                  <a:gd name="connsiteX12" fmla="*/ 4686300 w 5829300"/>
                  <a:gd name="connsiteY12" fmla="*/ 1543127 h 5734127"/>
                  <a:gd name="connsiteX13" fmla="*/ 4770120 w 5829300"/>
                  <a:gd name="connsiteY13" fmla="*/ 1398347 h 5734127"/>
                  <a:gd name="connsiteX14" fmla="*/ 4191000 w 5829300"/>
                  <a:gd name="connsiteY14" fmla="*/ 811607 h 5734127"/>
                  <a:gd name="connsiteX15" fmla="*/ 4122420 w 5829300"/>
                  <a:gd name="connsiteY15" fmla="*/ 857327 h 5734127"/>
                  <a:gd name="connsiteX16" fmla="*/ 3802380 w 5829300"/>
                  <a:gd name="connsiteY16" fmla="*/ 575387 h 5734127"/>
                  <a:gd name="connsiteX17" fmla="*/ 3753692 w 5829300"/>
                  <a:gd name="connsiteY17" fmla="*/ 587687 h 5734127"/>
                  <a:gd name="connsiteX18" fmla="*/ 3338540 w 5829300"/>
                  <a:gd name="connsiteY18" fmla="*/ 177738 h 5734127"/>
                  <a:gd name="connsiteX19" fmla="*/ 3285322 w 5829300"/>
                  <a:gd name="connsiteY19" fmla="*/ 228292 h 5734127"/>
                  <a:gd name="connsiteX20" fmla="*/ 3039400 w 5829300"/>
                  <a:gd name="connsiteY20" fmla="*/ 0 h 5734127"/>
                  <a:gd name="connsiteX0" fmla="*/ 3039400 w 5829300"/>
                  <a:gd name="connsiteY0" fmla="*/ 0 h 5734127"/>
                  <a:gd name="connsiteX1" fmla="*/ 99060 w 5829300"/>
                  <a:gd name="connsiteY1" fmla="*/ 2861387 h 5734127"/>
                  <a:gd name="connsiteX2" fmla="*/ 160020 w 5829300"/>
                  <a:gd name="connsiteY2" fmla="*/ 2960447 h 5734127"/>
                  <a:gd name="connsiteX3" fmla="*/ 0 w 5829300"/>
                  <a:gd name="connsiteY3" fmla="*/ 3120467 h 5734127"/>
                  <a:gd name="connsiteX4" fmla="*/ 182880 w 5829300"/>
                  <a:gd name="connsiteY4" fmla="*/ 3310967 h 5734127"/>
                  <a:gd name="connsiteX5" fmla="*/ 30480 w 5829300"/>
                  <a:gd name="connsiteY5" fmla="*/ 3417647 h 5734127"/>
                  <a:gd name="connsiteX6" fmla="*/ 2346960 w 5829300"/>
                  <a:gd name="connsiteY6" fmla="*/ 5734127 h 5734127"/>
                  <a:gd name="connsiteX7" fmla="*/ 2598420 w 5829300"/>
                  <a:gd name="connsiteY7" fmla="*/ 5452187 h 5734127"/>
                  <a:gd name="connsiteX8" fmla="*/ 2788920 w 5829300"/>
                  <a:gd name="connsiteY8" fmla="*/ 5566487 h 5734127"/>
                  <a:gd name="connsiteX9" fmla="*/ 5829300 w 5829300"/>
                  <a:gd name="connsiteY9" fmla="*/ 2145107 h 5734127"/>
                  <a:gd name="connsiteX10" fmla="*/ 5135880 w 5829300"/>
                  <a:gd name="connsiteY10" fmla="*/ 1444067 h 5734127"/>
                  <a:gd name="connsiteX11" fmla="*/ 4884420 w 5829300"/>
                  <a:gd name="connsiteY11" fmla="*/ 1764107 h 5734127"/>
                  <a:gd name="connsiteX12" fmla="*/ 4686300 w 5829300"/>
                  <a:gd name="connsiteY12" fmla="*/ 1543127 h 5734127"/>
                  <a:gd name="connsiteX13" fmla="*/ 4770120 w 5829300"/>
                  <a:gd name="connsiteY13" fmla="*/ 1398347 h 5734127"/>
                  <a:gd name="connsiteX14" fmla="*/ 4191000 w 5829300"/>
                  <a:gd name="connsiteY14" fmla="*/ 811607 h 5734127"/>
                  <a:gd name="connsiteX15" fmla="*/ 4122420 w 5829300"/>
                  <a:gd name="connsiteY15" fmla="*/ 857327 h 5734127"/>
                  <a:gd name="connsiteX16" fmla="*/ 3732638 w 5829300"/>
                  <a:gd name="connsiteY16" fmla="*/ 604336 h 5734127"/>
                  <a:gd name="connsiteX17" fmla="*/ 3753692 w 5829300"/>
                  <a:gd name="connsiteY17" fmla="*/ 587687 h 5734127"/>
                  <a:gd name="connsiteX18" fmla="*/ 3338540 w 5829300"/>
                  <a:gd name="connsiteY18" fmla="*/ 177738 h 5734127"/>
                  <a:gd name="connsiteX19" fmla="*/ 3285322 w 5829300"/>
                  <a:gd name="connsiteY19" fmla="*/ 228292 h 5734127"/>
                  <a:gd name="connsiteX20" fmla="*/ 3039400 w 5829300"/>
                  <a:gd name="connsiteY20" fmla="*/ 0 h 5734127"/>
                  <a:gd name="connsiteX0" fmla="*/ 3039400 w 5829300"/>
                  <a:gd name="connsiteY0" fmla="*/ 0 h 5734127"/>
                  <a:gd name="connsiteX1" fmla="*/ 99060 w 5829300"/>
                  <a:gd name="connsiteY1" fmla="*/ 2861387 h 5734127"/>
                  <a:gd name="connsiteX2" fmla="*/ 160020 w 5829300"/>
                  <a:gd name="connsiteY2" fmla="*/ 2960447 h 5734127"/>
                  <a:gd name="connsiteX3" fmla="*/ 0 w 5829300"/>
                  <a:gd name="connsiteY3" fmla="*/ 3120467 h 5734127"/>
                  <a:gd name="connsiteX4" fmla="*/ 182880 w 5829300"/>
                  <a:gd name="connsiteY4" fmla="*/ 3310967 h 5734127"/>
                  <a:gd name="connsiteX5" fmla="*/ 30480 w 5829300"/>
                  <a:gd name="connsiteY5" fmla="*/ 3417647 h 5734127"/>
                  <a:gd name="connsiteX6" fmla="*/ 2346960 w 5829300"/>
                  <a:gd name="connsiteY6" fmla="*/ 5734127 h 5734127"/>
                  <a:gd name="connsiteX7" fmla="*/ 2598420 w 5829300"/>
                  <a:gd name="connsiteY7" fmla="*/ 5452187 h 5734127"/>
                  <a:gd name="connsiteX8" fmla="*/ 2788920 w 5829300"/>
                  <a:gd name="connsiteY8" fmla="*/ 5566487 h 5734127"/>
                  <a:gd name="connsiteX9" fmla="*/ 5829300 w 5829300"/>
                  <a:gd name="connsiteY9" fmla="*/ 2145107 h 5734127"/>
                  <a:gd name="connsiteX10" fmla="*/ 5135880 w 5829300"/>
                  <a:gd name="connsiteY10" fmla="*/ 1444067 h 5734127"/>
                  <a:gd name="connsiteX11" fmla="*/ 4884420 w 5829300"/>
                  <a:gd name="connsiteY11" fmla="*/ 1764107 h 5734127"/>
                  <a:gd name="connsiteX12" fmla="*/ 4686300 w 5829300"/>
                  <a:gd name="connsiteY12" fmla="*/ 1543127 h 5734127"/>
                  <a:gd name="connsiteX13" fmla="*/ 4770120 w 5829300"/>
                  <a:gd name="connsiteY13" fmla="*/ 1398347 h 5734127"/>
                  <a:gd name="connsiteX14" fmla="*/ 4191000 w 5829300"/>
                  <a:gd name="connsiteY14" fmla="*/ 811607 h 5734127"/>
                  <a:gd name="connsiteX15" fmla="*/ 4122420 w 5829300"/>
                  <a:gd name="connsiteY15" fmla="*/ 857327 h 5734127"/>
                  <a:gd name="connsiteX16" fmla="*/ 3732638 w 5829300"/>
                  <a:gd name="connsiteY16" fmla="*/ 604336 h 5734127"/>
                  <a:gd name="connsiteX17" fmla="*/ 3749744 w 5829300"/>
                  <a:gd name="connsiteY17" fmla="*/ 586371 h 5734127"/>
                  <a:gd name="connsiteX18" fmla="*/ 3338540 w 5829300"/>
                  <a:gd name="connsiteY18" fmla="*/ 177738 h 5734127"/>
                  <a:gd name="connsiteX19" fmla="*/ 3285322 w 5829300"/>
                  <a:gd name="connsiteY19" fmla="*/ 228292 h 5734127"/>
                  <a:gd name="connsiteX20" fmla="*/ 3039400 w 5829300"/>
                  <a:gd name="connsiteY20" fmla="*/ 0 h 5734127"/>
                  <a:gd name="connsiteX0" fmla="*/ 3039400 w 5829300"/>
                  <a:gd name="connsiteY0" fmla="*/ 0 h 5734127"/>
                  <a:gd name="connsiteX1" fmla="*/ 99060 w 5829300"/>
                  <a:gd name="connsiteY1" fmla="*/ 2861387 h 5734127"/>
                  <a:gd name="connsiteX2" fmla="*/ 160020 w 5829300"/>
                  <a:gd name="connsiteY2" fmla="*/ 2960447 h 5734127"/>
                  <a:gd name="connsiteX3" fmla="*/ 0 w 5829300"/>
                  <a:gd name="connsiteY3" fmla="*/ 3120467 h 5734127"/>
                  <a:gd name="connsiteX4" fmla="*/ 182880 w 5829300"/>
                  <a:gd name="connsiteY4" fmla="*/ 3310967 h 5734127"/>
                  <a:gd name="connsiteX5" fmla="*/ 30480 w 5829300"/>
                  <a:gd name="connsiteY5" fmla="*/ 3417647 h 5734127"/>
                  <a:gd name="connsiteX6" fmla="*/ 2346960 w 5829300"/>
                  <a:gd name="connsiteY6" fmla="*/ 5734127 h 5734127"/>
                  <a:gd name="connsiteX7" fmla="*/ 2598420 w 5829300"/>
                  <a:gd name="connsiteY7" fmla="*/ 5452187 h 5734127"/>
                  <a:gd name="connsiteX8" fmla="*/ 2788920 w 5829300"/>
                  <a:gd name="connsiteY8" fmla="*/ 5566487 h 5734127"/>
                  <a:gd name="connsiteX9" fmla="*/ 5829300 w 5829300"/>
                  <a:gd name="connsiteY9" fmla="*/ 2145107 h 5734127"/>
                  <a:gd name="connsiteX10" fmla="*/ 5135880 w 5829300"/>
                  <a:gd name="connsiteY10" fmla="*/ 1444067 h 5734127"/>
                  <a:gd name="connsiteX11" fmla="*/ 4884420 w 5829300"/>
                  <a:gd name="connsiteY11" fmla="*/ 1764107 h 5734127"/>
                  <a:gd name="connsiteX12" fmla="*/ 4686300 w 5829300"/>
                  <a:gd name="connsiteY12" fmla="*/ 1543127 h 5734127"/>
                  <a:gd name="connsiteX13" fmla="*/ 4770120 w 5829300"/>
                  <a:gd name="connsiteY13" fmla="*/ 1398347 h 5734127"/>
                  <a:gd name="connsiteX14" fmla="*/ 4191000 w 5829300"/>
                  <a:gd name="connsiteY14" fmla="*/ 811607 h 5734127"/>
                  <a:gd name="connsiteX15" fmla="*/ 4119788 w 5829300"/>
                  <a:gd name="connsiteY15" fmla="*/ 994179 h 5734127"/>
                  <a:gd name="connsiteX16" fmla="*/ 3732638 w 5829300"/>
                  <a:gd name="connsiteY16" fmla="*/ 604336 h 5734127"/>
                  <a:gd name="connsiteX17" fmla="*/ 3749744 w 5829300"/>
                  <a:gd name="connsiteY17" fmla="*/ 586371 h 5734127"/>
                  <a:gd name="connsiteX18" fmla="*/ 3338540 w 5829300"/>
                  <a:gd name="connsiteY18" fmla="*/ 177738 h 5734127"/>
                  <a:gd name="connsiteX19" fmla="*/ 3285322 w 5829300"/>
                  <a:gd name="connsiteY19" fmla="*/ 228292 h 5734127"/>
                  <a:gd name="connsiteX20" fmla="*/ 3039400 w 5829300"/>
                  <a:gd name="connsiteY20" fmla="*/ 0 h 5734127"/>
                  <a:gd name="connsiteX0" fmla="*/ 3039400 w 5829300"/>
                  <a:gd name="connsiteY0" fmla="*/ 0 h 5734127"/>
                  <a:gd name="connsiteX1" fmla="*/ 99060 w 5829300"/>
                  <a:gd name="connsiteY1" fmla="*/ 2861387 h 5734127"/>
                  <a:gd name="connsiteX2" fmla="*/ 160020 w 5829300"/>
                  <a:gd name="connsiteY2" fmla="*/ 2960447 h 5734127"/>
                  <a:gd name="connsiteX3" fmla="*/ 0 w 5829300"/>
                  <a:gd name="connsiteY3" fmla="*/ 3120467 h 5734127"/>
                  <a:gd name="connsiteX4" fmla="*/ 182880 w 5829300"/>
                  <a:gd name="connsiteY4" fmla="*/ 3310967 h 5734127"/>
                  <a:gd name="connsiteX5" fmla="*/ 30480 w 5829300"/>
                  <a:gd name="connsiteY5" fmla="*/ 3417647 h 5734127"/>
                  <a:gd name="connsiteX6" fmla="*/ 2346960 w 5829300"/>
                  <a:gd name="connsiteY6" fmla="*/ 5734127 h 5734127"/>
                  <a:gd name="connsiteX7" fmla="*/ 2598420 w 5829300"/>
                  <a:gd name="connsiteY7" fmla="*/ 5452187 h 5734127"/>
                  <a:gd name="connsiteX8" fmla="*/ 2788920 w 5829300"/>
                  <a:gd name="connsiteY8" fmla="*/ 5566487 h 5734127"/>
                  <a:gd name="connsiteX9" fmla="*/ 5829300 w 5829300"/>
                  <a:gd name="connsiteY9" fmla="*/ 2145107 h 5734127"/>
                  <a:gd name="connsiteX10" fmla="*/ 5135880 w 5829300"/>
                  <a:gd name="connsiteY10" fmla="*/ 1444067 h 5734127"/>
                  <a:gd name="connsiteX11" fmla="*/ 4884420 w 5829300"/>
                  <a:gd name="connsiteY11" fmla="*/ 1764107 h 5734127"/>
                  <a:gd name="connsiteX12" fmla="*/ 4686300 w 5829300"/>
                  <a:gd name="connsiteY12" fmla="*/ 1543127 h 5734127"/>
                  <a:gd name="connsiteX13" fmla="*/ 4770120 w 5829300"/>
                  <a:gd name="connsiteY13" fmla="*/ 1398347 h 5734127"/>
                  <a:gd name="connsiteX14" fmla="*/ 4193632 w 5829300"/>
                  <a:gd name="connsiteY14" fmla="*/ 924773 h 5734127"/>
                  <a:gd name="connsiteX15" fmla="*/ 4119788 w 5829300"/>
                  <a:gd name="connsiteY15" fmla="*/ 994179 h 5734127"/>
                  <a:gd name="connsiteX16" fmla="*/ 3732638 w 5829300"/>
                  <a:gd name="connsiteY16" fmla="*/ 604336 h 5734127"/>
                  <a:gd name="connsiteX17" fmla="*/ 3749744 w 5829300"/>
                  <a:gd name="connsiteY17" fmla="*/ 586371 h 5734127"/>
                  <a:gd name="connsiteX18" fmla="*/ 3338540 w 5829300"/>
                  <a:gd name="connsiteY18" fmla="*/ 177738 h 5734127"/>
                  <a:gd name="connsiteX19" fmla="*/ 3285322 w 5829300"/>
                  <a:gd name="connsiteY19" fmla="*/ 228292 h 5734127"/>
                  <a:gd name="connsiteX20" fmla="*/ 3039400 w 5829300"/>
                  <a:gd name="connsiteY20" fmla="*/ 0 h 5734127"/>
                  <a:gd name="connsiteX0" fmla="*/ 3039400 w 5829300"/>
                  <a:gd name="connsiteY0" fmla="*/ 0 h 5734127"/>
                  <a:gd name="connsiteX1" fmla="*/ 99060 w 5829300"/>
                  <a:gd name="connsiteY1" fmla="*/ 2861387 h 5734127"/>
                  <a:gd name="connsiteX2" fmla="*/ 160020 w 5829300"/>
                  <a:gd name="connsiteY2" fmla="*/ 2960447 h 5734127"/>
                  <a:gd name="connsiteX3" fmla="*/ 0 w 5829300"/>
                  <a:gd name="connsiteY3" fmla="*/ 3120467 h 5734127"/>
                  <a:gd name="connsiteX4" fmla="*/ 182880 w 5829300"/>
                  <a:gd name="connsiteY4" fmla="*/ 3310967 h 5734127"/>
                  <a:gd name="connsiteX5" fmla="*/ 30480 w 5829300"/>
                  <a:gd name="connsiteY5" fmla="*/ 3417647 h 5734127"/>
                  <a:gd name="connsiteX6" fmla="*/ 2346960 w 5829300"/>
                  <a:gd name="connsiteY6" fmla="*/ 5734127 h 5734127"/>
                  <a:gd name="connsiteX7" fmla="*/ 2598420 w 5829300"/>
                  <a:gd name="connsiteY7" fmla="*/ 5452187 h 5734127"/>
                  <a:gd name="connsiteX8" fmla="*/ 2788920 w 5829300"/>
                  <a:gd name="connsiteY8" fmla="*/ 5566487 h 5734127"/>
                  <a:gd name="connsiteX9" fmla="*/ 5829300 w 5829300"/>
                  <a:gd name="connsiteY9" fmla="*/ 2145107 h 5734127"/>
                  <a:gd name="connsiteX10" fmla="*/ 5135880 w 5829300"/>
                  <a:gd name="connsiteY10" fmla="*/ 1444067 h 5734127"/>
                  <a:gd name="connsiteX11" fmla="*/ 4884420 w 5829300"/>
                  <a:gd name="connsiteY11" fmla="*/ 1764107 h 5734127"/>
                  <a:gd name="connsiteX12" fmla="*/ 4686300 w 5829300"/>
                  <a:gd name="connsiteY12" fmla="*/ 1543127 h 5734127"/>
                  <a:gd name="connsiteX13" fmla="*/ 4747750 w 5829300"/>
                  <a:gd name="connsiteY13" fmla="*/ 1479932 h 5734127"/>
                  <a:gd name="connsiteX14" fmla="*/ 4193632 w 5829300"/>
                  <a:gd name="connsiteY14" fmla="*/ 924773 h 5734127"/>
                  <a:gd name="connsiteX15" fmla="*/ 4119788 w 5829300"/>
                  <a:gd name="connsiteY15" fmla="*/ 994179 h 5734127"/>
                  <a:gd name="connsiteX16" fmla="*/ 3732638 w 5829300"/>
                  <a:gd name="connsiteY16" fmla="*/ 604336 h 5734127"/>
                  <a:gd name="connsiteX17" fmla="*/ 3749744 w 5829300"/>
                  <a:gd name="connsiteY17" fmla="*/ 586371 h 5734127"/>
                  <a:gd name="connsiteX18" fmla="*/ 3338540 w 5829300"/>
                  <a:gd name="connsiteY18" fmla="*/ 177738 h 5734127"/>
                  <a:gd name="connsiteX19" fmla="*/ 3285322 w 5829300"/>
                  <a:gd name="connsiteY19" fmla="*/ 228292 h 5734127"/>
                  <a:gd name="connsiteX20" fmla="*/ 3039400 w 5829300"/>
                  <a:gd name="connsiteY20" fmla="*/ 0 h 5734127"/>
                  <a:gd name="connsiteX0" fmla="*/ 3039400 w 5829300"/>
                  <a:gd name="connsiteY0" fmla="*/ 0 h 5734127"/>
                  <a:gd name="connsiteX1" fmla="*/ 99060 w 5829300"/>
                  <a:gd name="connsiteY1" fmla="*/ 2861387 h 5734127"/>
                  <a:gd name="connsiteX2" fmla="*/ 160020 w 5829300"/>
                  <a:gd name="connsiteY2" fmla="*/ 2960447 h 5734127"/>
                  <a:gd name="connsiteX3" fmla="*/ 0 w 5829300"/>
                  <a:gd name="connsiteY3" fmla="*/ 3120467 h 5734127"/>
                  <a:gd name="connsiteX4" fmla="*/ 182880 w 5829300"/>
                  <a:gd name="connsiteY4" fmla="*/ 3310967 h 5734127"/>
                  <a:gd name="connsiteX5" fmla="*/ 30480 w 5829300"/>
                  <a:gd name="connsiteY5" fmla="*/ 3417647 h 5734127"/>
                  <a:gd name="connsiteX6" fmla="*/ 2346960 w 5829300"/>
                  <a:gd name="connsiteY6" fmla="*/ 5734127 h 5734127"/>
                  <a:gd name="connsiteX7" fmla="*/ 2598420 w 5829300"/>
                  <a:gd name="connsiteY7" fmla="*/ 5452187 h 5734127"/>
                  <a:gd name="connsiteX8" fmla="*/ 2788920 w 5829300"/>
                  <a:gd name="connsiteY8" fmla="*/ 5566487 h 5734127"/>
                  <a:gd name="connsiteX9" fmla="*/ 5829300 w 5829300"/>
                  <a:gd name="connsiteY9" fmla="*/ 2145107 h 5734127"/>
                  <a:gd name="connsiteX10" fmla="*/ 5135880 w 5829300"/>
                  <a:gd name="connsiteY10" fmla="*/ 1444067 h 5734127"/>
                  <a:gd name="connsiteX11" fmla="*/ 4884420 w 5829300"/>
                  <a:gd name="connsiteY11" fmla="*/ 1764107 h 5734127"/>
                  <a:gd name="connsiteX12" fmla="*/ 4625769 w 5829300"/>
                  <a:gd name="connsiteY12" fmla="*/ 1599710 h 5734127"/>
                  <a:gd name="connsiteX13" fmla="*/ 4747750 w 5829300"/>
                  <a:gd name="connsiteY13" fmla="*/ 1479932 h 5734127"/>
                  <a:gd name="connsiteX14" fmla="*/ 4193632 w 5829300"/>
                  <a:gd name="connsiteY14" fmla="*/ 924773 h 5734127"/>
                  <a:gd name="connsiteX15" fmla="*/ 4119788 w 5829300"/>
                  <a:gd name="connsiteY15" fmla="*/ 994179 h 5734127"/>
                  <a:gd name="connsiteX16" fmla="*/ 3732638 w 5829300"/>
                  <a:gd name="connsiteY16" fmla="*/ 604336 h 5734127"/>
                  <a:gd name="connsiteX17" fmla="*/ 3749744 w 5829300"/>
                  <a:gd name="connsiteY17" fmla="*/ 586371 h 5734127"/>
                  <a:gd name="connsiteX18" fmla="*/ 3338540 w 5829300"/>
                  <a:gd name="connsiteY18" fmla="*/ 177738 h 5734127"/>
                  <a:gd name="connsiteX19" fmla="*/ 3285322 w 5829300"/>
                  <a:gd name="connsiteY19" fmla="*/ 228292 h 5734127"/>
                  <a:gd name="connsiteX20" fmla="*/ 3039400 w 5829300"/>
                  <a:gd name="connsiteY20" fmla="*/ 0 h 5734127"/>
                  <a:gd name="connsiteX0" fmla="*/ 3039400 w 5829300"/>
                  <a:gd name="connsiteY0" fmla="*/ 0 h 5734127"/>
                  <a:gd name="connsiteX1" fmla="*/ 99060 w 5829300"/>
                  <a:gd name="connsiteY1" fmla="*/ 2861387 h 5734127"/>
                  <a:gd name="connsiteX2" fmla="*/ 160020 w 5829300"/>
                  <a:gd name="connsiteY2" fmla="*/ 2960447 h 5734127"/>
                  <a:gd name="connsiteX3" fmla="*/ 0 w 5829300"/>
                  <a:gd name="connsiteY3" fmla="*/ 3120467 h 5734127"/>
                  <a:gd name="connsiteX4" fmla="*/ 182880 w 5829300"/>
                  <a:gd name="connsiteY4" fmla="*/ 3310967 h 5734127"/>
                  <a:gd name="connsiteX5" fmla="*/ 30480 w 5829300"/>
                  <a:gd name="connsiteY5" fmla="*/ 3417647 h 5734127"/>
                  <a:gd name="connsiteX6" fmla="*/ 2346960 w 5829300"/>
                  <a:gd name="connsiteY6" fmla="*/ 5734127 h 5734127"/>
                  <a:gd name="connsiteX7" fmla="*/ 2598420 w 5829300"/>
                  <a:gd name="connsiteY7" fmla="*/ 5452187 h 5734127"/>
                  <a:gd name="connsiteX8" fmla="*/ 2788920 w 5829300"/>
                  <a:gd name="connsiteY8" fmla="*/ 5566487 h 5734127"/>
                  <a:gd name="connsiteX9" fmla="*/ 5829300 w 5829300"/>
                  <a:gd name="connsiteY9" fmla="*/ 2145107 h 5734127"/>
                  <a:gd name="connsiteX10" fmla="*/ 5135880 w 5829300"/>
                  <a:gd name="connsiteY10" fmla="*/ 1444067 h 5734127"/>
                  <a:gd name="connsiteX11" fmla="*/ 4884420 w 5829300"/>
                  <a:gd name="connsiteY11" fmla="*/ 1764107 h 5734127"/>
                  <a:gd name="connsiteX12" fmla="*/ 4625769 w 5829300"/>
                  <a:gd name="connsiteY12" fmla="*/ 1599710 h 5734127"/>
                  <a:gd name="connsiteX13" fmla="*/ 4743802 w 5829300"/>
                  <a:gd name="connsiteY13" fmla="*/ 1475984 h 5734127"/>
                  <a:gd name="connsiteX14" fmla="*/ 4193632 w 5829300"/>
                  <a:gd name="connsiteY14" fmla="*/ 924773 h 5734127"/>
                  <a:gd name="connsiteX15" fmla="*/ 4119788 w 5829300"/>
                  <a:gd name="connsiteY15" fmla="*/ 994179 h 5734127"/>
                  <a:gd name="connsiteX16" fmla="*/ 3732638 w 5829300"/>
                  <a:gd name="connsiteY16" fmla="*/ 604336 h 5734127"/>
                  <a:gd name="connsiteX17" fmla="*/ 3749744 w 5829300"/>
                  <a:gd name="connsiteY17" fmla="*/ 586371 h 5734127"/>
                  <a:gd name="connsiteX18" fmla="*/ 3338540 w 5829300"/>
                  <a:gd name="connsiteY18" fmla="*/ 177738 h 5734127"/>
                  <a:gd name="connsiteX19" fmla="*/ 3285322 w 5829300"/>
                  <a:gd name="connsiteY19" fmla="*/ 228292 h 5734127"/>
                  <a:gd name="connsiteX20" fmla="*/ 3039400 w 5829300"/>
                  <a:gd name="connsiteY20" fmla="*/ 0 h 5734127"/>
                  <a:gd name="connsiteX0" fmla="*/ 3039400 w 5829300"/>
                  <a:gd name="connsiteY0" fmla="*/ 0 h 5734127"/>
                  <a:gd name="connsiteX1" fmla="*/ 99060 w 5829300"/>
                  <a:gd name="connsiteY1" fmla="*/ 2861387 h 5734127"/>
                  <a:gd name="connsiteX2" fmla="*/ 160020 w 5829300"/>
                  <a:gd name="connsiteY2" fmla="*/ 2960447 h 5734127"/>
                  <a:gd name="connsiteX3" fmla="*/ 0 w 5829300"/>
                  <a:gd name="connsiteY3" fmla="*/ 3120467 h 5734127"/>
                  <a:gd name="connsiteX4" fmla="*/ 182880 w 5829300"/>
                  <a:gd name="connsiteY4" fmla="*/ 3310967 h 5734127"/>
                  <a:gd name="connsiteX5" fmla="*/ 30480 w 5829300"/>
                  <a:gd name="connsiteY5" fmla="*/ 3417647 h 5734127"/>
                  <a:gd name="connsiteX6" fmla="*/ 2346960 w 5829300"/>
                  <a:gd name="connsiteY6" fmla="*/ 5734127 h 5734127"/>
                  <a:gd name="connsiteX7" fmla="*/ 2598420 w 5829300"/>
                  <a:gd name="connsiteY7" fmla="*/ 5452187 h 5734127"/>
                  <a:gd name="connsiteX8" fmla="*/ 2788920 w 5829300"/>
                  <a:gd name="connsiteY8" fmla="*/ 5566487 h 5734127"/>
                  <a:gd name="connsiteX9" fmla="*/ 5829300 w 5829300"/>
                  <a:gd name="connsiteY9" fmla="*/ 2145107 h 5734127"/>
                  <a:gd name="connsiteX10" fmla="*/ 5135880 w 5829300"/>
                  <a:gd name="connsiteY10" fmla="*/ 1444067 h 5734127"/>
                  <a:gd name="connsiteX11" fmla="*/ 4884420 w 5829300"/>
                  <a:gd name="connsiteY11" fmla="*/ 1764107 h 5734127"/>
                  <a:gd name="connsiteX12" fmla="*/ 4628401 w 5829300"/>
                  <a:gd name="connsiteY12" fmla="*/ 1594447 h 5734127"/>
                  <a:gd name="connsiteX13" fmla="*/ 4743802 w 5829300"/>
                  <a:gd name="connsiteY13" fmla="*/ 1475984 h 5734127"/>
                  <a:gd name="connsiteX14" fmla="*/ 4193632 w 5829300"/>
                  <a:gd name="connsiteY14" fmla="*/ 924773 h 5734127"/>
                  <a:gd name="connsiteX15" fmla="*/ 4119788 w 5829300"/>
                  <a:gd name="connsiteY15" fmla="*/ 994179 h 5734127"/>
                  <a:gd name="connsiteX16" fmla="*/ 3732638 w 5829300"/>
                  <a:gd name="connsiteY16" fmla="*/ 604336 h 5734127"/>
                  <a:gd name="connsiteX17" fmla="*/ 3749744 w 5829300"/>
                  <a:gd name="connsiteY17" fmla="*/ 586371 h 5734127"/>
                  <a:gd name="connsiteX18" fmla="*/ 3338540 w 5829300"/>
                  <a:gd name="connsiteY18" fmla="*/ 177738 h 5734127"/>
                  <a:gd name="connsiteX19" fmla="*/ 3285322 w 5829300"/>
                  <a:gd name="connsiteY19" fmla="*/ 228292 h 5734127"/>
                  <a:gd name="connsiteX20" fmla="*/ 3039400 w 5829300"/>
                  <a:gd name="connsiteY20" fmla="*/ 0 h 5734127"/>
                  <a:gd name="connsiteX0" fmla="*/ 3039400 w 5829300"/>
                  <a:gd name="connsiteY0" fmla="*/ 0 h 5734127"/>
                  <a:gd name="connsiteX1" fmla="*/ 99060 w 5829300"/>
                  <a:gd name="connsiteY1" fmla="*/ 2861387 h 5734127"/>
                  <a:gd name="connsiteX2" fmla="*/ 160020 w 5829300"/>
                  <a:gd name="connsiteY2" fmla="*/ 2960447 h 5734127"/>
                  <a:gd name="connsiteX3" fmla="*/ 0 w 5829300"/>
                  <a:gd name="connsiteY3" fmla="*/ 3120467 h 5734127"/>
                  <a:gd name="connsiteX4" fmla="*/ 182880 w 5829300"/>
                  <a:gd name="connsiteY4" fmla="*/ 3310967 h 5734127"/>
                  <a:gd name="connsiteX5" fmla="*/ 30480 w 5829300"/>
                  <a:gd name="connsiteY5" fmla="*/ 3417647 h 5734127"/>
                  <a:gd name="connsiteX6" fmla="*/ 2346960 w 5829300"/>
                  <a:gd name="connsiteY6" fmla="*/ 5734127 h 5734127"/>
                  <a:gd name="connsiteX7" fmla="*/ 2598420 w 5829300"/>
                  <a:gd name="connsiteY7" fmla="*/ 5452187 h 5734127"/>
                  <a:gd name="connsiteX8" fmla="*/ 2788920 w 5829300"/>
                  <a:gd name="connsiteY8" fmla="*/ 5566487 h 5734127"/>
                  <a:gd name="connsiteX9" fmla="*/ 5829300 w 5829300"/>
                  <a:gd name="connsiteY9" fmla="*/ 2145107 h 5734127"/>
                  <a:gd name="connsiteX10" fmla="*/ 5135880 w 5829300"/>
                  <a:gd name="connsiteY10" fmla="*/ 1444067 h 5734127"/>
                  <a:gd name="connsiteX11" fmla="*/ 4910738 w 5829300"/>
                  <a:gd name="connsiteY11" fmla="*/ 1869378 h 5734127"/>
                  <a:gd name="connsiteX12" fmla="*/ 4628401 w 5829300"/>
                  <a:gd name="connsiteY12" fmla="*/ 1594447 h 5734127"/>
                  <a:gd name="connsiteX13" fmla="*/ 4743802 w 5829300"/>
                  <a:gd name="connsiteY13" fmla="*/ 1475984 h 5734127"/>
                  <a:gd name="connsiteX14" fmla="*/ 4193632 w 5829300"/>
                  <a:gd name="connsiteY14" fmla="*/ 924773 h 5734127"/>
                  <a:gd name="connsiteX15" fmla="*/ 4119788 w 5829300"/>
                  <a:gd name="connsiteY15" fmla="*/ 994179 h 5734127"/>
                  <a:gd name="connsiteX16" fmla="*/ 3732638 w 5829300"/>
                  <a:gd name="connsiteY16" fmla="*/ 604336 h 5734127"/>
                  <a:gd name="connsiteX17" fmla="*/ 3749744 w 5829300"/>
                  <a:gd name="connsiteY17" fmla="*/ 586371 h 5734127"/>
                  <a:gd name="connsiteX18" fmla="*/ 3338540 w 5829300"/>
                  <a:gd name="connsiteY18" fmla="*/ 177738 h 5734127"/>
                  <a:gd name="connsiteX19" fmla="*/ 3285322 w 5829300"/>
                  <a:gd name="connsiteY19" fmla="*/ 228292 h 5734127"/>
                  <a:gd name="connsiteX20" fmla="*/ 3039400 w 5829300"/>
                  <a:gd name="connsiteY20" fmla="*/ 0 h 5734127"/>
                  <a:gd name="connsiteX0" fmla="*/ 3039400 w 5829300"/>
                  <a:gd name="connsiteY0" fmla="*/ 0 h 5734127"/>
                  <a:gd name="connsiteX1" fmla="*/ 99060 w 5829300"/>
                  <a:gd name="connsiteY1" fmla="*/ 2861387 h 5734127"/>
                  <a:gd name="connsiteX2" fmla="*/ 160020 w 5829300"/>
                  <a:gd name="connsiteY2" fmla="*/ 2960447 h 5734127"/>
                  <a:gd name="connsiteX3" fmla="*/ 0 w 5829300"/>
                  <a:gd name="connsiteY3" fmla="*/ 3120467 h 5734127"/>
                  <a:gd name="connsiteX4" fmla="*/ 182880 w 5829300"/>
                  <a:gd name="connsiteY4" fmla="*/ 3310967 h 5734127"/>
                  <a:gd name="connsiteX5" fmla="*/ 30480 w 5829300"/>
                  <a:gd name="connsiteY5" fmla="*/ 3417647 h 5734127"/>
                  <a:gd name="connsiteX6" fmla="*/ 2346960 w 5829300"/>
                  <a:gd name="connsiteY6" fmla="*/ 5734127 h 5734127"/>
                  <a:gd name="connsiteX7" fmla="*/ 2598420 w 5829300"/>
                  <a:gd name="connsiteY7" fmla="*/ 5452187 h 5734127"/>
                  <a:gd name="connsiteX8" fmla="*/ 2788920 w 5829300"/>
                  <a:gd name="connsiteY8" fmla="*/ 5566487 h 5734127"/>
                  <a:gd name="connsiteX9" fmla="*/ 5829300 w 5829300"/>
                  <a:gd name="connsiteY9" fmla="*/ 2145107 h 5734127"/>
                  <a:gd name="connsiteX10" fmla="*/ 5197726 w 5829300"/>
                  <a:gd name="connsiteY10" fmla="*/ 1603289 h 5734127"/>
                  <a:gd name="connsiteX11" fmla="*/ 4910738 w 5829300"/>
                  <a:gd name="connsiteY11" fmla="*/ 1869378 h 5734127"/>
                  <a:gd name="connsiteX12" fmla="*/ 4628401 w 5829300"/>
                  <a:gd name="connsiteY12" fmla="*/ 1594447 h 5734127"/>
                  <a:gd name="connsiteX13" fmla="*/ 4743802 w 5829300"/>
                  <a:gd name="connsiteY13" fmla="*/ 1475984 h 5734127"/>
                  <a:gd name="connsiteX14" fmla="*/ 4193632 w 5829300"/>
                  <a:gd name="connsiteY14" fmla="*/ 924773 h 5734127"/>
                  <a:gd name="connsiteX15" fmla="*/ 4119788 w 5829300"/>
                  <a:gd name="connsiteY15" fmla="*/ 994179 h 5734127"/>
                  <a:gd name="connsiteX16" fmla="*/ 3732638 w 5829300"/>
                  <a:gd name="connsiteY16" fmla="*/ 604336 h 5734127"/>
                  <a:gd name="connsiteX17" fmla="*/ 3749744 w 5829300"/>
                  <a:gd name="connsiteY17" fmla="*/ 586371 h 5734127"/>
                  <a:gd name="connsiteX18" fmla="*/ 3338540 w 5829300"/>
                  <a:gd name="connsiteY18" fmla="*/ 177738 h 5734127"/>
                  <a:gd name="connsiteX19" fmla="*/ 3285322 w 5829300"/>
                  <a:gd name="connsiteY19" fmla="*/ 228292 h 5734127"/>
                  <a:gd name="connsiteX20" fmla="*/ 3039400 w 5829300"/>
                  <a:gd name="connsiteY20" fmla="*/ 0 h 5734127"/>
                  <a:gd name="connsiteX0" fmla="*/ 3039400 w 5829300"/>
                  <a:gd name="connsiteY0" fmla="*/ 0 h 5734127"/>
                  <a:gd name="connsiteX1" fmla="*/ 99060 w 5829300"/>
                  <a:gd name="connsiteY1" fmla="*/ 2861387 h 5734127"/>
                  <a:gd name="connsiteX2" fmla="*/ 160020 w 5829300"/>
                  <a:gd name="connsiteY2" fmla="*/ 2960447 h 5734127"/>
                  <a:gd name="connsiteX3" fmla="*/ 0 w 5829300"/>
                  <a:gd name="connsiteY3" fmla="*/ 3120467 h 5734127"/>
                  <a:gd name="connsiteX4" fmla="*/ 182880 w 5829300"/>
                  <a:gd name="connsiteY4" fmla="*/ 3310967 h 5734127"/>
                  <a:gd name="connsiteX5" fmla="*/ 30480 w 5829300"/>
                  <a:gd name="connsiteY5" fmla="*/ 3417647 h 5734127"/>
                  <a:gd name="connsiteX6" fmla="*/ 2346960 w 5829300"/>
                  <a:gd name="connsiteY6" fmla="*/ 5734127 h 5734127"/>
                  <a:gd name="connsiteX7" fmla="*/ 2598420 w 5829300"/>
                  <a:gd name="connsiteY7" fmla="*/ 5452187 h 5734127"/>
                  <a:gd name="connsiteX8" fmla="*/ 2788920 w 5829300"/>
                  <a:gd name="connsiteY8" fmla="*/ 5566487 h 5734127"/>
                  <a:gd name="connsiteX9" fmla="*/ 5829300 w 5829300"/>
                  <a:gd name="connsiteY9" fmla="*/ 2145107 h 5734127"/>
                  <a:gd name="connsiteX10" fmla="*/ 5197726 w 5829300"/>
                  <a:gd name="connsiteY10" fmla="*/ 1603289 h 5734127"/>
                  <a:gd name="connsiteX11" fmla="*/ 4918634 w 5829300"/>
                  <a:gd name="connsiteY11" fmla="*/ 1875957 h 5734127"/>
                  <a:gd name="connsiteX12" fmla="*/ 4628401 w 5829300"/>
                  <a:gd name="connsiteY12" fmla="*/ 1594447 h 5734127"/>
                  <a:gd name="connsiteX13" fmla="*/ 4743802 w 5829300"/>
                  <a:gd name="connsiteY13" fmla="*/ 1475984 h 5734127"/>
                  <a:gd name="connsiteX14" fmla="*/ 4193632 w 5829300"/>
                  <a:gd name="connsiteY14" fmla="*/ 924773 h 5734127"/>
                  <a:gd name="connsiteX15" fmla="*/ 4119788 w 5829300"/>
                  <a:gd name="connsiteY15" fmla="*/ 994179 h 5734127"/>
                  <a:gd name="connsiteX16" fmla="*/ 3732638 w 5829300"/>
                  <a:gd name="connsiteY16" fmla="*/ 604336 h 5734127"/>
                  <a:gd name="connsiteX17" fmla="*/ 3749744 w 5829300"/>
                  <a:gd name="connsiteY17" fmla="*/ 586371 h 5734127"/>
                  <a:gd name="connsiteX18" fmla="*/ 3338540 w 5829300"/>
                  <a:gd name="connsiteY18" fmla="*/ 177738 h 5734127"/>
                  <a:gd name="connsiteX19" fmla="*/ 3285322 w 5829300"/>
                  <a:gd name="connsiteY19" fmla="*/ 228292 h 5734127"/>
                  <a:gd name="connsiteX20" fmla="*/ 3039400 w 5829300"/>
                  <a:gd name="connsiteY20"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5681921 w 5681921"/>
                  <a:gd name="connsiteY9" fmla="*/ 2091156 h 5734127"/>
                  <a:gd name="connsiteX10" fmla="*/ 5197726 w 5681921"/>
                  <a:gd name="connsiteY10" fmla="*/ 1603289 h 5734127"/>
                  <a:gd name="connsiteX11" fmla="*/ 4918634 w 5681921"/>
                  <a:gd name="connsiteY11" fmla="*/ 1875957 h 5734127"/>
                  <a:gd name="connsiteX12" fmla="*/ 4628401 w 5681921"/>
                  <a:gd name="connsiteY12" fmla="*/ 1594447 h 5734127"/>
                  <a:gd name="connsiteX13" fmla="*/ 4743802 w 5681921"/>
                  <a:gd name="connsiteY13" fmla="*/ 1475984 h 5734127"/>
                  <a:gd name="connsiteX14" fmla="*/ 4193632 w 5681921"/>
                  <a:gd name="connsiteY14" fmla="*/ 924773 h 5734127"/>
                  <a:gd name="connsiteX15" fmla="*/ 4119788 w 5681921"/>
                  <a:gd name="connsiteY15" fmla="*/ 994179 h 5734127"/>
                  <a:gd name="connsiteX16" fmla="*/ 3732638 w 5681921"/>
                  <a:gd name="connsiteY16" fmla="*/ 604336 h 5734127"/>
                  <a:gd name="connsiteX17" fmla="*/ 3749744 w 5681921"/>
                  <a:gd name="connsiteY17" fmla="*/ 586371 h 5734127"/>
                  <a:gd name="connsiteX18" fmla="*/ 3338540 w 5681921"/>
                  <a:gd name="connsiteY18" fmla="*/ 177738 h 5734127"/>
                  <a:gd name="connsiteX19" fmla="*/ 3285322 w 5681921"/>
                  <a:gd name="connsiteY19" fmla="*/ 228292 h 5734127"/>
                  <a:gd name="connsiteX20" fmla="*/ 3039400 w 5681921"/>
                  <a:gd name="connsiteY20"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5442325 w 5681921"/>
                  <a:gd name="connsiteY9" fmla="*/ 2374761 h 5734127"/>
                  <a:gd name="connsiteX10" fmla="*/ 5681921 w 5681921"/>
                  <a:gd name="connsiteY10" fmla="*/ 2091156 h 5734127"/>
                  <a:gd name="connsiteX11" fmla="*/ 5197726 w 5681921"/>
                  <a:gd name="connsiteY11" fmla="*/ 1603289 h 5734127"/>
                  <a:gd name="connsiteX12" fmla="*/ 4918634 w 5681921"/>
                  <a:gd name="connsiteY12" fmla="*/ 1875957 h 5734127"/>
                  <a:gd name="connsiteX13" fmla="*/ 4628401 w 5681921"/>
                  <a:gd name="connsiteY13" fmla="*/ 1594447 h 5734127"/>
                  <a:gd name="connsiteX14" fmla="*/ 4743802 w 5681921"/>
                  <a:gd name="connsiteY14" fmla="*/ 1475984 h 5734127"/>
                  <a:gd name="connsiteX15" fmla="*/ 4193632 w 5681921"/>
                  <a:gd name="connsiteY15" fmla="*/ 924773 h 5734127"/>
                  <a:gd name="connsiteX16" fmla="*/ 4119788 w 5681921"/>
                  <a:gd name="connsiteY16" fmla="*/ 994179 h 5734127"/>
                  <a:gd name="connsiteX17" fmla="*/ 3732638 w 5681921"/>
                  <a:gd name="connsiteY17" fmla="*/ 604336 h 5734127"/>
                  <a:gd name="connsiteX18" fmla="*/ 3749744 w 5681921"/>
                  <a:gd name="connsiteY18" fmla="*/ 586371 h 5734127"/>
                  <a:gd name="connsiteX19" fmla="*/ 3338540 w 5681921"/>
                  <a:gd name="connsiteY19" fmla="*/ 177738 h 5734127"/>
                  <a:gd name="connsiteX20" fmla="*/ 3285322 w 5681921"/>
                  <a:gd name="connsiteY20" fmla="*/ 228292 h 5734127"/>
                  <a:gd name="connsiteX21" fmla="*/ 3039400 w 5681921"/>
                  <a:gd name="connsiteY21"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5433114 w 5681921"/>
                  <a:gd name="connsiteY9" fmla="*/ 2355023 h 5734127"/>
                  <a:gd name="connsiteX10" fmla="*/ 5681921 w 5681921"/>
                  <a:gd name="connsiteY10" fmla="*/ 2091156 h 5734127"/>
                  <a:gd name="connsiteX11" fmla="*/ 5197726 w 5681921"/>
                  <a:gd name="connsiteY11" fmla="*/ 1603289 h 5734127"/>
                  <a:gd name="connsiteX12" fmla="*/ 4918634 w 5681921"/>
                  <a:gd name="connsiteY12" fmla="*/ 1875957 h 5734127"/>
                  <a:gd name="connsiteX13" fmla="*/ 4628401 w 5681921"/>
                  <a:gd name="connsiteY13" fmla="*/ 1594447 h 5734127"/>
                  <a:gd name="connsiteX14" fmla="*/ 4743802 w 5681921"/>
                  <a:gd name="connsiteY14" fmla="*/ 1475984 h 5734127"/>
                  <a:gd name="connsiteX15" fmla="*/ 4193632 w 5681921"/>
                  <a:gd name="connsiteY15" fmla="*/ 924773 h 5734127"/>
                  <a:gd name="connsiteX16" fmla="*/ 4119788 w 5681921"/>
                  <a:gd name="connsiteY16" fmla="*/ 994179 h 5734127"/>
                  <a:gd name="connsiteX17" fmla="*/ 3732638 w 5681921"/>
                  <a:gd name="connsiteY17" fmla="*/ 604336 h 5734127"/>
                  <a:gd name="connsiteX18" fmla="*/ 3749744 w 5681921"/>
                  <a:gd name="connsiteY18" fmla="*/ 586371 h 5734127"/>
                  <a:gd name="connsiteX19" fmla="*/ 3338540 w 5681921"/>
                  <a:gd name="connsiteY19" fmla="*/ 177738 h 5734127"/>
                  <a:gd name="connsiteX20" fmla="*/ 3285322 w 5681921"/>
                  <a:gd name="connsiteY20" fmla="*/ 228292 h 5734127"/>
                  <a:gd name="connsiteX21" fmla="*/ 3039400 w 5681921"/>
                  <a:gd name="connsiteY21"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5471274 w 5681921"/>
                  <a:gd name="connsiteY9" fmla="*/ 2528719 h 5734127"/>
                  <a:gd name="connsiteX10" fmla="*/ 5433114 w 5681921"/>
                  <a:gd name="connsiteY10" fmla="*/ 2355023 h 5734127"/>
                  <a:gd name="connsiteX11" fmla="*/ 5681921 w 5681921"/>
                  <a:gd name="connsiteY11" fmla="*/ 2091156 h 5734127"/>
                  <a:gd name="connsiteX12" fmla="*/ 5197726 w 5681921"/>
                  <a:gd name="connsiteY12" fmla="*/ 1603289 h 5734127"/>
                  <a:gd name="connsiteX13" fmla="*/ 4918634 w 5681921"/>
                  <a:gd name="connsiteY13" fmla="*/ 1875957 h 5734127"/>
                  <a:gd name="connsiteX14" fmla="*/ 4628401 w 5681921"/>
                  <a:gd name="connsiteY14" fmla="*/ 1594447 h 5734127"/>
                  <a:gd name="connsiteX15" fmla="*/ 4743802 w 5681921"/>
                  <a:gd name="connsiteY15" fmla="*/ 1475984 h 5734127"/>
                  <a:gd name="connsiteX16" fmla="*/ 4193632 w 5681921"/>
                  <a:gd name="connsiteY16" fmla="*/ 924773 h 5734127"/>
                  <a:gd name="connsiteX17" fmla="*/ 4119788 w 5681921"/>
                  <a:gd name="connsiteY17" fmla="*/ 994179 h 5734127"/>
                  <a:gd name="connsiteX18" fmla="*/ 3732638 w 5681921"/>
                  <a:gd name="connsiteY18" fmla="*/ 604336 h 5734127"/>
                  <a:gd name="connsiteX19" fmla="*/ 3749744 w 5681921"/>
                  <a:gd name="connsiteY19" fmla="*/ 586371 h 5734127"/>
                  <a:gd name="connsiteX20" fmla="*/ 3338540 w 5681921"/>
                  <a:gd name="connsiteY20" fmla="*/ 177738 h 5734127"/>
                  <a:gd name="connsiteX21" fmla="*/ 3285322 w 5681921"/>
                  <a:gd name="connsiteY21" fmla="*/ 228292 h 5734127"/>
                  <a:gd name="connsiteX22" fmla="*/ 3039400 w 5681921"/>
                  <a:gd name="connsiteY22" fmla="*/ 0 h 5734127"/>
                  <a:gd name="connsiteX0" fmla="*/ 3039400 w 5759889"/>
                  <a:gd name="connsiteY0" fmla="*/ 0 h 5734127"/>
                  <a:gd name="connsiteX1" fmla="*/ 99060 w 5759889"/>
                  <a:gd name="connsiteY1" fmla="*/ 2861387 h 5734127"/>
                  <a:gd name="connsiteX2" fmla="*/ 160020 w 5759889"/>
                  <a:gd name="connsiteY2" fmla="*/ 2960447 h 5734127"/>
                  <a:gd name="connsiteX3" fmla="*/ 0 w 5759889"/>
                  <a:gd name="connsiteY3" fmla="*/ 3120467 h 5734127"/>
                  <a:gd name="connsiteX4" fmla="*/ 182880 w 5759889"/>
                  <a:gd name="connsiteY4" fmla="*/ 3310967 h 5734127"/>
                  <a:gd name="connsiteX5" fmla="*/ 30480 w 5759889"/>
                  <a:gd name="connsiteY5" fmla="*/ 3417647 h 5734127"/>
                  <a:gd name="connsiteX6" fmla="*/ 2346960 w 5759889"/>
                  <a:gd name="connsiteY6" fmla="*/ 5734127 h 5734127"/>
                  <a:gd name="connsiteX7" fmla="*/ 2598420 w 5759889"/>
                  <a:gd name="connsiteY7" fmla="*/ 5452187 h 5734127"/>
                  <a:gd name="connsiteX8" fmla="*/ 2788920 w 5759889"/>
                  <a:gd name="connsiteY8" fmla="*/ 5566487 h 5734127"/>
                  <a:gd name="connsiteX9" fmla="*/ 5588388 w 5759889"/>
                  <a:gd name="connsiteY9" fmla="*/ 2658992 h 5734127"/>
                  <a:gd name="connsiteX10" fmla="*/ 5471274 w 5759889"/>
                  <a:gd name="connsiteY10" fmla="*/ 2528719 h 5734127"/>
                  <a:gd name="connsiteX11" fmla="*/ 5433114 w 5759889"/>
                  <a:gd name="connsiteY11" fmla="*/ 2355023 h 5734127"/>
                  <a:gd name="connsiteX12" fmla="*/ 5681921 w 5759889"/>
                  <a:gd name="connsiteY12" fmla="*/ 2091156 h 5734127"/>
                  <a:gd name="connsiteX13" fmla="*/ 5197726 w 5759889"/>
                  <a:gd name="connsiteY13" fmla="*/ 1603289 h 5734127"/>
                  <a:gd name="connsiteX14" fmla="*/ 4918634 w 5759889"/>
                  <a:gd name="connsiteY14" fmla="*/ 1875957 h 5734127"/>
                  <a:gd name="connsiteX15" fmla="*/ 4628401 w 5759889"/>
                  <a:gd name="connsiteY15" fmla="*/ 1594447 h 5734127"/>
                  <a:gd name="connsiteX16" fmla="*/ 4743802 w 5759889"/>
                  <a:gd name="connsiteY16" fmla="*/ 1475984 h 5734127"/>
                  <a:gd name="connsiteX17" fmla="*/ 4193632 w 5759889"/>
                  <a:gd name="connsiteY17" fmla="*/ 924773 h 5734127"/>
                  <a:gd name="connsiteX18" fmla="*/ 4119788 w 5759889"/>
                  <a:gd name="connsiteY18" fmla="*/ 994179 h 5734127"/>
                  <a:gd name="connsiteX19" fmla="*/ 3732638 w 5759889"/>
                  <a:gd name="connsiteY19" fmla="*/ 604336 h 5734127"/>
                  <a:gd name="connsiteX20" fmla="*/ 3749744 w 5759889"/>
                  <a:gd name="connsiteY20" fmla="*/ 586371 h 5734127"/>
                  <a:gd name="connsiteX21" fmla="*/ 3338540 w 5759889"/>
                  <a:gd name="connsiteY21" fmla="*/ 177738 h 5734127"/>
                  <a:gd name="connsiteX22" fmla="*/ 3285322 w 5759889"/>
                  <a:gd name="connsiteY22" fmla="*/ 228292 h 5734127"/>
                  <a:gd name="connsiteX23" fmla="*/ 3039400 w 5759889"/>
                  <a:gd name="connsiteY23" fmla="*/ 0 h 5734127"/>
                  <a:gd name="connsiteX0" fmla="*/ 3039400 w 5768836"/>
                  <a:gd name="connsiteY0" fmla="*/ 0 h 5734127"/>
                  <a:gd name="connsiteX1" fmla="*/ 99060 w 5768836"/>
                  <a:gd name="connsiteY1" fmla="*/ 2861387 h 5734127"/>
                  <a:gd name="connsiteX2" fmla="*/ 160020 w 5768836"/>
                  <a:gd name="connsiteY2" fmla="*/ 2960447 h 5734127"/>
                  <a:gd name="connsiteX3" fmla="*/ 0 w 5768836"/>
                  <a:gd name="connsiteY3" fmla="*/ 3120467 h 5734127"/>
                  <a:gd name="connsiteX4" fmla="*/ 182880 w 5768836"/>
                  <a:gd name="connsiteY4" fmla="*/ 3310967 h 5734127"/>
                  <a:gd name="connsiteX5" fmla="*/ 30480 w 5768836"/>
                  <a:gd name="connsiteY5" fmla="*/ 3417647 h 5734127"/>
                  <a:gd name="connsiteX6" fmla="*/ 2346960 w 5768836"/>
                  <a:gd name="connsiteY6" fmla="*/ 5734127 h 5734127"/>
                  <a:gd name="connsiteX7" fmla="*/ 2598420 w 5768836"/>
                  <a:gd name="connsiteY7" fmla="*/ 5452187 h 5734127"/>
                  <a:gd name="connsiteX8" fmla="*/ 2788920 w 5768836"/>
                  <a:gd name="connsiteY8" fmla="*/ 5566487 h 5734127"/>
                  <a:gd name="connsiteX9" fmla="*/ 5588388 w 5768836"/>
                  <a:gd name="connsiteY9" fmla="*/ 2658992 h 5734127"/>
                  <a:gd name="connsiteX10" fmla="*/ 5471274 w 5768836"/>
                  <a:gd name="connsiteY10" fmla="*/ 2528719 h 5734127"/>
                  <a:gd name="connsiteX11" fmla="*/ 5433114 w 5768836"/>
                  <a:gd name="connsiteY11" fmla="*/ 2355023 h 5734127"/>
                  <a:gd name="connsiteX12" fmla="*/ 5681921 w 5768836"/>
                  <a:gd name="connsiteY12" fmla="*/ 2091156 h 5734127"/>
                  <a:gd name="connsiteX13" fmla="*/ 5197726 w 5768836"/>
                  <a:gd name="connsiteY13" fmla="*/ 1603289 h 5734127"/>
                  <a:gd name="connsiteX14" fmla="*/ 4918634 w 5768836"/>
                  <a:gd name="connsiteY14" fmla="*/ 1875957 h 5734127"/>
                  <a:gd name="connsiteX15" fmla="*/ 4628401 w 5768836"/>
                  <a:gd name="connsiteY15" fmla="*/ 1594447 h 5734127"/>
                  <a:gd name="connsiteX16" fmla="*/ 4743802 w 5768836"/>
                  <a:gd name="connsiteY16" fmla="*/ 1475984 h 5734127"/>
                  <a:gd name="connsiteX17" fmla="*/ 4193632 w 5768836"/>
                  <a:gd name="connsiteY17" fmla="*/ 924773 h 5734127"/>
                  <a:gd name="connsiteX18" fmla="*/ 4119788 w 5768836"/>
                  <a:gd name="connsiteY18" fmla="*/ 994179 h 5734127"/>
                  <a:gd name="connsiteX19" fmla="*/ 3732638 w 5768836"/>
                  <a:gd name="connsiteY19" fmla="*/ 604336 h 5734127"/>
                  <a:gd name="connsiteX20" fmla="*/ 3749744 w 5768836"/>
                  <a:gd name="connsiteY20" fmla="*/ 586371 h 5734127"/>
                  <a:gd name="connsiteX21" fmla="*/ 3338540 w 5768836"/>
                  <a:gd name="connsiteY21" fmla="*/ 177738 h 5734127"/>
                  <a:gd name="connsiteX22" fmla="*/ 3285322 w 5768836"/>
                  <a:gd name="connsiteY22" fmla="*/ 228292 h 5734127"/>
                  <a:gd name="connsiteX23" fmla="*/ 3039400 w 5768836"/>
                  <a:gd name="connsiteY23"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5588388 w 5681921"/>
                  <a:gd name="connsiteY9" fmla="*/ 2658992 h 5734127"/>
                  <a:gd name="connsiteX10" fmla="*/ 5471274 w 5681921"/>
                  <a:gd name="connsiteY10" fmla="*/ 2528719 h 5734127"/>
                  <a:gd name="connsiteX11" fmla="*/ 5433114 w 5681921"/>
                  <a:gd name="connsiteY11" fmla="*/ 2355023 h 5734127"/>
                  <a:gd name="connsiteX12" fmla="*/ 5681921 w 5681921"/>
                  <a:gd name="connsiteY12" fmla="*/ 2091156 h 5734127"/>
                  <a:gd name="connsiteX13" fmla="*/ 5197726 w 5681921"/>
                  <a:gd name="connsiteY13" fmla="*/ 1603289 h 5734127"/>
                  <a:gd name="connsiteX14" fmla="*/ 4918634 w 5681921"/>
                  <a:gd name="connsiteY14" fmla="*/ 1875957 h 5734127"/>
                  <a:gd name="connsiteX15" fmla="*/ 4628401 w 5681921"/>
                  <a:gd name="connsiteY15" fmla="*/ 1594447 h 5734127"/>
                  <a:gd name="connsiteX16" fmla="*/ 4743802 w 5681921"/>
                  <a:gd name="connsiteY16" fmla="*/ 1475984 h 5734127"/>
                  <a:gd name="connsiteX17" fmla="*/ 4193632 w 5681921"/>
                  <a:gd name="connsiteY17" fmla="*/ 924773 h 5734127"/>
                  <a:gd name="connsiteX18" fmla="*/ 4119788 w 5681921"/>
                  <a:gd name="connsiteY18" fmla="*/ 994179 h 5734127"/>
                  <a:gd name="connsiteX19" fmla="*/ 3732638 w 5681921"/>
                  <a:gd name="connsiteY19" fmla="*/ 604336 h 5734127"/>
                  <a:gd name="connsiteX20" fmla="*/ 3749744 w 5681921"/>
                  <a:gd name="connsiteY20" fmla="*/ 586371 h 5734127"/>
                  <a:gd name="connsiteX21" fmla="*/ 3338540 w 5681921"/>
                  <a:gd name="connsiteY21" fmla="*/ 177738 h 5734127"/>
                  <a:gd name="connsiteX22" fmla="*/ 3285322 w 5681921"/>
                  <a:gd name="connsiteY22" fmla="*/ 228292 h 5734127"/>
                  <a:gd name="connsiteX23" fmla="*/ 3039400 w 5681921"/>
                  <a:gd name="connsiteY23"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5588388 w 5681921"/>
                  <a:gd name="connsiteY9" fmla="*/ 2658992 h 5734127"/>
                  <a:gd name="connsiteX10" fmla="*/ 5471274 w 5681921"/>
                  <a:gd name="connsiteY10" fmla="*/ 2528719 h 5734127"/>
                  <a:gd name="connsiteX11" fmla="*/ 5433114 w 5681921"/>
                  <a:gd name="connsiteY11" fmla="*/ 2355023 h 5734127"/>
                  <a:gd name="connsiteX12" fmla="*/ 5681921 w 5681921"/>
                  <a:gd name="connsiteY12" fmla="*/ 2091156 h 5734127"/>
                  <a:gd name="connsiteX13" fmla="*/ 5197726 w 5681921"/>
                  <a:gd name="connsiteY13" fmla="*/ 1603289 h 5734127"/>
                  <a:gd name="connsiteX14" fmla="*/ 4918634 w 5681921"/>
                  <a:gd name="connsiteY14" fmla="*/ 1875957 h 5734127"/>
                  <a:gd name="connsiteX15" fmla="*/ 4628401 w 5681921"/>
                  <a:gd name="connsiteY15" fmla="*/ 1594447 h 5734127"/>
                  <a:gd name="connsiteX16" fmla="*/ 4743802 w 5681921"/>
                  <a:gd name="connsiteY16" fmla="*/ 1475984 h 5734127"/>
                  <a:gd name="connsiteX17" fmla="*/ 4193632 w 5681921"/>
                  <a:gd name="connsiteY17" fmla="*/ 924773 h 5734127"/>
                  <a:gd name="connsiteX18" fmla="*/ 4119788 w 5681921"/>
                  <a:gd name="connsiteY18" fmla="*/ 994179 h 5734127"/>
                  <a:gd name="connsiteX19" fmla="*/ 3732638 w 5681921"/>
                  <a:gd name="connsiteY19" fmla="*/ 604336 h 5734127"/>
                  <a:gd name="connsiteX20" fmla="*/ 3749744 w 5681921"/>
                  <a:gd name="connsiteY20" fmla="*/ 586371 h 5734127"/>
                  <a:gd name="connsiteX21" fmla="*/ 3338540 w 5681921"/>
                  <a:gd name="connsiteY21" fmla="*/ 177738 h 5734127"/>
                  <a:gd name="connsiteX22" fmla="*/ 3285322 w 5681921"/>
                  <a:gd name="connsiteY22" fmla="*/ 228292 h 5734127"/>
                  <a:gd name="connsiteX23" fmla="*/ 3039400 w 5681921"/>
                  <a:gd name="connsiteY23"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5327530 w 5681921"/>
                  <a:gd name="connsiteY9" fmla="*/ 2901615 h 5734127"/>
                  <a:gd name="connsiteX10" fmla="*/ 5588388 w 5681921"/>
                  <a:gd name="connsiteY10" fmla="*/ 2658992 h 5734127"/>
                  <a:gd name="connsiteX11" fmla="*/ 5471274 w 5681921"/>
                  <a:gd name="connsiteY11" fmla="*/ 2528719 h 5734127"/>
                  <a:gd name="connsiteX12" fmla="*/ 5433114 w 5681921"/>
                  <a:gd name="connsiteY12" fmla="*/ 2355023 h 5734127"/>
                  <a:gd name="connsiteX13" fmla="*/ 5681921 w 5681921"/>
                  <a:gd name="connsiteY13" fmla="*/ 2091156 h 5734127"/>
                  <a:gd name="connsiteX14" fmla="*/ 5197726 w 5681921"/>
                  <a:gd name="connsiteY14" fmla="*/ 1603289 h 5734127"/>
                  <a:gd name="connsiteX15" fmla="*/ 4918634 w 5681921"/>
                  <a:gd name="connsiteY15" fmla="*/ 1875957 h 5734127"/>
                  <a:gd name="connsiteX16" fmla="*/ 4628401 w 5681921"/>
                  <a:gd name="connsiteY16" fmla="*/ 1594447 h 5734127"/>
                  <a:gd name="connsiteX17" fmla="*/ 4743802 w 5681921"/>
                  <a:gd name="connsiteY17" fmla="*/ 1475984 h 5734127"/>
                  <a:gd name="connsiteX18" fmla="*/ 4193632 w 5681921"/>
                  <a:gd name="connsiteY18" fmla="*/ 924773 h 5734127"/>
                  <a:gd name="connsiteX19" fmla="*/ 4119788 w 5681921"/>
                  <a:gd name="connsiteY19" fmla="*/ 994179 h 5734127"/>
                  <a:gd name="connsiteX20" fmla="*/ 3732638 w 5681921"/>
                  <a:gd name="connsiteY20" fmla="*/ 604336 h 5734127"/>
                  <a:gd name="connsiteX21" fmla="*/ 3749744 w 5681921"/>
                  <a:gd name="connsiteY21" fmla="*/ 586371 h 5734127"/>
                  <a:gd name="connsiteX22" fmla="*/ 3338540 w 5681921"/>
                  <a:gd name="connsiteY22" fmla="*/ 177738 h 5734127"/>
                  <a:gd name="connsiteX23" fmla="*/ 3285322 w 5681921"/>
                  <a:gd name="connsiteY23" fmla="*/ 228292 h 5734127"/>
                  <a:gd name="connsiteX24" fmla="*/ 3039400 w 5681921"/>
                  <a:gd name="connsiteY24"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5327530 w 5681921"/>
                  <a:gd name="connsiteY9" fmla="*/ 2901615 h 5734127"/>
                  <a:gd name="connsiteX10" fmla="*/ 5588388 w 5681921"/>
                  <a:gd name="connsiteY10" fmla="*/ 2658992 h 5734127"/>
                  <a:gd name="connsiteX11" fmla="*/ 5471274 w 5681921"/>
                  <a:gd name="connsiteY11" fmla="*/ 2528719 h 5734127"/>
                  <a:gd name="connsiteX12" fmla="*/ 5433114 w 5681921"/>
                  <a:gd name="connsiteY12" fmla="*/ 2355023 h 5734127"/>
                  <a:gd name="connsiteX13" fmla="*/ 5681921 w 5681921"/>
                  <a:gd name="connsiteY13" fmla="*/ 2091156 h 5734127"/>
                  <a:gd name="connsiteX14" fmla="*/ 5197726 w 5681921"/>
                  <a:gd name="connsiteY14" fmla="*/ 1603289 h 5734127"/>
                  <a:gd name="connsiteX15" fmla="*/ 4918634 w 5681921"/>
                  <a:gd name="connsiteY15" fmla="*/ 1875957 h 5734127"/>
                  <a:gd name="connsiteX16" fmla="*/ 4628401 w 5681921"/>
                  <a:gd name="connsiteY16" fmla="*/ 1594447 h 5734127"/>
                  <a:gd name="connsiteX17" fmla="*/ 4743802 w 5681921"/>
                  <a:gd name="connsiteY17" fmla="*/ 1475984 h 5734127"/>
                  <a:gd name="connsiteX18" fmla="*/ 4193632 w 5681921"/>
                  <a:gd name="connsiteY18" fmla="*/ 924773 h 5734127"/>
                  <a:gd name="connsiteX19" fmla="*/ 4119788 w 5681921"/>
                  <a:gd name="connsiteY19" fmla="*/ 994179 h 5734127"/>
                  <a:gd name="connsiteX20" fmla="*/ 3732638 w 5681921"/>
                  <a:gd name="connsiteY20" fmla="*/ 604336 h 5734127"/>
                  <a:gd name="connsiteX21" fmla="*/ 3749744 w 5681921"/>
                  <a:gd name="connsiteY21" fmla="*/ 586371 h 5734127"/>
                  <a:gd name="connsiteX22" fmla="*/ 3338540 w 5681921"/>
                  <a:gd name="connsiteY22" fmla="*/ 177738 h 5734127"/>
                  <a:gd name="connsiteX23" fmla="*/ 3285322 w 5681921"/>
                  <a:gd name="connsiteY23" fmla="*/ 228292 h 5734127"/>
                  <a:gd name="connsiteX24" fmla="*/ 3039400 w 5681921"/>
                  <a:gd name="connsiteY24"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5327530 w 5681921"/>
                  <a:gd name="connsiteY9" fmla="*/ 2901615 h 5734127"/>
                  <a:gd name="connsiteX10" fmla="*/ 5588388 w 5681921"/>
                  <a:gd name="connsiteY10" fmla="*/ 2658992 h 5734127"/>
                  <a:gd name="connsiteX11" fmla="*/ 5471274 w 5681921"/>
                  <a:gd name="connsiteY11" fmla="*/ 2528719 h 5734127"/>
                  <a:gd name="connsiteX12" fmla="*/ 5433114 w 5681921"/>
                  <a:gd name="connsiteY12" fmla="*/ 2355023 h 5734127"/>
                  <a:gd name="connsiteX13" fmla="*/ 5681921 w 5681921"/>
                  <a:gd name="connsiteY13" fmla="*/ 2091156 h 5734127"/>
                  <a:gd name="connsiteX14" fmla="*/ 5197726 w 5681921"/>
                  <a:gd name="connsiteY14" fmla="*/ 1603289 h 5734127"/>
                  <a:gd name="connsiteX15" fmla="*/ 4918634 w 5681921"/>
                  <a:gd name="connsiteY15" fmla="*/ 1875957 h 5734127"/>
                  <a:gd name="connsiteX16" fmla="*/ 4628401 w 5681921"/>
                  <a:gd name="connsiteY16" fmla="*/ 1594447 h 5734127"/>
                  <a:gd name="connsiteX17" fmla="*/ 4743802 w 5681921"/>
                  <a:gd name="connsiteY17" fmla="*/ 1475984 h 5734127"/>
                  <a:gd name="connsiteX18" fmla="*/ 4193632 w 5681921"/>
                  <a:gd name="connsiteY18" fmla="*/ 924773 h 5734127"/>
                  <a:gd name="connsiteX19" fmla="*/ 4119788 w 5681921"/>
                  <a:gd name="connsiteY19" fmla="*/ 994179 h 5734127"/>
                  <a:gd name="connsiteX20" fmla="*/ 3732638 w 5681921"/>
                  <a:gd name="connsiteY20" fmla="*/ 604336 h 5734127"/>
                  <a:gd name="connsiteX21" fmla="*/ 3749744 w 5681921"/>
                  <a:gd name="connsiteY21" fmla="*/ 586371 h 5734127"/>
                  <a:gd name="connsiteX22" fmla="*/ 3338540 w 5681921"/>
                  <a:gd name="connsiteY22" fmla="*/ 177738 h 5734127"/>
                  <a:gd name="connsiteX23" fmla="*/ 3285322 w 5681921"/>
                  <a:gd name="connsiteY23" fmla="*/ 228292 h 5734127"/>
                  <a:gd name="connsiteX24" fmla="*/ 3039400 w 5681921"/>
                  <a:gd name="connsiteY24"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5221256 w 5681921"/>
                  <a:gd name="connsiteY9" fmla="*/ 3047992 h 5734127"/>
                  <a:gd name="connsiteX10" fmla="*/ 5327530 w 5681921"/>
                  <a:gd name="connsiteY10" fmla="*/ 2901615 h 5734127"/>
                  <a:gd name="connsiteX11" fmla="*/ 5588388 w 5681921"/>
                  <a:gd name="connsiteY11" fmla="*/ 2658992 h 5734127"/>
                  <a:gd name="connsiteX12" fmla="*/ 5471274 w 5681921"/>
                  <a:gd name="connsiteY12" fmla="*/ 2528719 h 5734127"/>
                  <a:gd name="connsiteX13" fmla="*/ 5433114 w 5681921"/>
                  <a:gd name="connsiteY13" fmla="*/ 2355023 h 5734127"/>
                  <a:gd name="connsiteX14" fmla="*/ 5681921 w 5681921"/>
                  <a:gd name="connsiteY14" fmla="*/ 2091156 h 5734127"/>
                  <a:gd name="connsiteX15" fmla="*/ 5197726 w 5681921"/>
                  <a:gd name="connsiteY15" fmla="*/ 1603289 h 5734127"/>
                  <a:gd name="connsiteX16" fmla="*/ 4918634 w 5681921"/>
                  <a:gd name="connsiteY16" fmla="*/ 1875957 h 5734127"/>
                  <a:gd name="connsiteX17" fmla="*/ 4628401 w 5681921"/>
                  <a:gd name="connsiteY17" fmla="*/ 1594447 h 5734127"/>
                  <a:gd name="connsiteX18" fmla="*/ 4743802 w 5681921"/>
                  <a:gd name="connsiteY18" fmla="*/ 1475984 h 5734127"/>
                  <a:gd name="connsiteX19" fmla="*/ 4193632 w 5681921"/>
                  <a:gd name="connsiteY19" fmla="*/ 924773 h 5734127"/>
                  <a:gd name="connsiteX20" fmla="*/ 4119788 w 5681921"/>
                  <a:gd name="connsiteY20" fmla="*/ 994179 h 5734127"/>
                  <a:gd name="connsiteX21" fmla="*/ 3732638 w 5681921"/>
                  <a:gd name="connsiteY21" fmla="*/ 604336 h 5734127"/>
                  <a:gd name="connsiteX22" fmla="*/ 3749744 w 5681921"/>
                  <a:gd name="connsiteY22" fmla="*/ 586371 h 5734127"/>
                  <a:gd name="connsiteX23" fmla="*/ 3338540 w 5681921"/>
                  <a:gd name="connsiteY23" fmla="*/ 177738 h 5734127"/>
                  <a:gd name="connsiteX24" fmla="*/ 3285322 w 5681921"/>
                  <a:gd name="connsiteY24" fmla="*/ 228292 h 5734127"/>
                  <a:gd name="connsiteX25" fmla="*/ 3039400 w 5681921"/>
                  <a:gd name="connsiteY25"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5221256 w 5681921"/>
                  <a:gd name="connsiteY9" fmla="*/ 3047992 h 5734127"/>
                  <a:gd name="connsiteX10" fmla="*/ 5327530 w 5681921"/>
                  <a:gd name="connsiteY10" fmla="*/ 2901615 h 5734127"/>
                  <a:gd name="connsiteX11" fmla="*/ 5588388 w 5681921"/>
                  <a:gd name="connsiteY11" fmla="*/ 2658992 h 5734127"/>
                  <a:gd name="connsiteX12" fmla="*/ 5471274 w 5681921"/>
                  <a:gd name="connsiteY12" fmla="*/ 2528719 h 5734127"/>
                  <a:gd name="connsiteX13" fmla="*/ 5433114 w 5681921"/>
                  <a:gd name="connsiteY13" fmla="*/ 2355023 h 5734127"/>
                  <a:gd name="connsiteX14" fmla="*/ 5681921 w 5681921"/>
                  <a:gd name="connsiteY14" fmla="*/ 2091156 h 5734127"/>
                  <a:gd name="connsiteX15" fmla="*/ 5197726 w 5681921"/>
                  <a:gd name="connsiteY15" fmla="*/ 1603289 h 5734127"/>
                  <a:gd name="connsiteX16" fmla="*/ 4918634 w 5681921"/>
                  <a:gd name="connsiteY16" fmla="*/ 1875957 h 5734127"/>
                  <a:gd name="connsiteX17" fmla="*/ 4628401 w 5681921"/>
                  <a:gd name="connsiteY17" fmla="*/ 1594447 h 5734127"/>
                  <a:gd name="connsiteX18" fmla="*/ 4743802 w 5681921"/>
                  <a:gd name="connsiteY18" fmla="*/ 1475984 h 5734127"/>
                  <a:gd name="connsiteX19" fmla="*/ 4193632 w 5681921"/>
                  <a:gd name="connsiteY19" fmla="*/ 924773 h 5734127"/>
                  <a:gd name="connsiteX20" fmla="*/ 4119788 w 5681921"/>
                  <a:gd name="connsiteY20" fmla="*/ 994179 h 5734127"/>
                  <a:gd name="connsiteX21" fmla="*/ 3732638 w 5681921"/>
                  <a:gd name="connsiteY21" fmla="*/ 604336 h 5734127"/>
                  <a:gd name="connsiteX22" fmla="*/ 3749744 w 5681921"/>
                  <a:gd name="connsiteY22" fmla="*/ 586371 h 5734127"/>
                  <a:gd name="connsiteX23" fmla="*/ 3338540 w 5681921"/>
                  <a:gd name="connsiteY23" fmla="*/ 177738 h 5734127"/>
                  <a:gd name="connsiteX24" fmla="*/ 3285322 w 5681921"/>
                  <a:gd name="connsiteY24" fmla="*/ 228292 h 5734127"/>
                  <a:gd name="connsiteX25" fmla="*/ 3039400 w 5681921"/>
                  <a:gd name="connsiteY25"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5221256 w 5681921"/>
                  <a:gd name="connsiteY9" fmla="*/ 3047992 h 5734127"/>
                  <a:gd name="connsiteX10" fmla="*/ 5327530 w 5681921"/>
                  <a:gd name="connsiteY10" fmla="*/ 2901615 h 5734127"/>
                  <a:gd name="connsiteX11" fmla="*/ 5588388 w 5681921"/>
                  <a:gd name="connsiteY11" fmla="*/ 2658992 h 5734127"/>
                  <a:gd name="connsiteX12" fmla="*/ 5471274 w 5681921"/>
                  <a:gd name="connsiteY12" fmla="*/ 2528719 h 5734127"/>
                  <a:gd name="connsiteX13" fmla="*/ 5433114 w 5681921"/>
                  <a:gd name="connsiteY13" fmla="*/ 2355023 h 5734127"/>
                  <a:gd name="connsiteX14" fmla="*/ 5681921 w 5681921"/>
                  <a:gd name="connsiteY14" fmla="*/ 2091156 h 5734127"/>
                  <a:gd name="connsiteX15" fmla="*/ 5197726 w 5681921"/>
                  <a:gd name="connsiteY15" fmla="*/ 1603289 h 5734127"/>
                  <a:gd name="connsiteX16" fmla="*/ 4918634 w 5681921"/>
                  <a:gd name="connsiteY16" fmla="*/ 1875957 h 5734127"/>
                  <a:gd name="connsiteX17" fmla="*/ 4628401 w 5681921"/>
                  <a:gd name="connsiteY17" fmla="*/ 1594447 h 5734127"/>
                  <a:gd name="connsiteX18" fmla="*/ 4743802 w 5681921"/>
                  <a:gd name="connsiteY18" fmla="*/ 1475984 h 5734127"/>
                  <a:gd name="connsiteX19" fmla="*/ 4193632 w 5681921"/>
                  <a:gd name="connsiteY19" fmla="*/ 924773 h 5734127"/>
                  <a:gd name="connsiteX20" fmla="*/ 4119788 w 5681921"/>
                  <a:gd name="connsiteY20" fmla="*/ 994179 h 5734127"/>
                  <a:gd name="connsiteX21" fmla="*/ 3732638 w 5681921"/>
                  <a:gd name="connsiteY21" fmla="*/ 604336 h 5734127"/>
                  <a:gd name="connsiteX22" fmla="*/ 3749744 w 5681921"/>
                  <a:gd name="connsiteY22" fmla="*/ 586371 h 5734127"/>
                  <a:gd name="connsiteX23" fmla="*/ 3338540 w 5681921"/>
                  <a:gd name="connsiteY23" fmla="*/ 177738 h 5734127"/>
                  <a:gd name="connsiteX24" fmla="*/ 3285322 w 5681921"/>
                  <a:gd name="connsiteY24" fmla="*/ 228292 h 5734127"/>
                  <a:gd name="connsiteX25" fmla="*/ 3039400 w 5681921"/>
                  <a:gd name="connsiteY25"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5152079 w 5681921"/>
                  <a:gd name="connsiteY9" fmla="*/ 3602417 h 5734127"/>
                  <a:gd name="connsiteX10" fmla="*/ 5221256 w 5681921"/>
                  <a:gd name="connsiteY10" fmla="*/ 3047992 h 5734127"/>
                  <a:gd name="connsiteX11" fmla="*/ 5327530 w 5681921"/>
                  <a:gd name="connsiteY11" fmla="*/ 2901615 h 5734127"/>
                  <a:gd name="connsiteX12" fmla="*/ 5588388 w 5681921"/>
                  <a:gd name="connsiteY12" fmla="*/ 2658992 h 5734127"/>
                  <a:gd name="connsiteX13" fmla="*/ 5471274 w 5681921"/>
                  <a:gd name="connsiteY13" fmla="*/ 2528719 h 5734127"/>
                  <a:gd name="connsiteX14" fmla="*/ 5433114 w 5681921"/>
                  <a:gd name="connsiteY14" fmla="*/ 2355023 h 5734127"/>
                  <a:gd name="connsiteX15" fmla="*/ 5681921 w 5681921"/>
                  <a:gd name="connsiteY15" fmla="*/ 2091156 h 5734127"/>
                  <a:gd name="connsiteX16" fmla="*/ 5197726 w 5681921"/>
                  <a:gd name="connsiteY16" fmla="*/ 1603289 h 5734127"/>
                  <a:gd name="connsiteX17" fmla="*/ 4918634 w 5681921"/>
                  <a:gd name="connsiteY17" fmla="*/ 1875957 h 5734127"/>
                  <a:gd name="connsiteX18" fmla="*/ 4628401 w 5681921"/>
                  <a:gd name="connsiteY18" fmla="*/ 1594447 h 5734127"/>
                  <a:gd name="connsiteX19" fmla="*/ 4743802 w 5681921"/>
                  <a:gd name="connsiteY19" fmla="*/ 1475984 h 5734127"/>
                  <a:gd name="connsiteX20" fmla="*/ 4193632 w 5681921"/>
                  <a:gd name="connsiteY20" fmla="*/ 924773 h 5734127"/>
                  <a:gd name="connsiteX21" fmla="*/ 4119788 w 5681921"/>
                  <a:gd name="connsiteY21" fmla="*/ 994179 h 5734127"/>
                  <a:gd name="connsiteX22" fmla="*/ 3732638 w 5681921"/>
                  <a:gd name="connsiteY22" fmla="*/ 604336 h 5734127"/>
                  <a:gd name="connsiteX23" fmla="*/ 3749744 w 5681921"/>
                  <a:gd name="connsiteY23" fmla="*/ 586371 h 5734127"/>
                  <a:gd name="connsiteX24" fmla="*/ 3338540 w 5681921"/>
                  <a:gd name="connsiteY24" fmla="*/ 177738 h 5734127"/>
                  <a:gd name="connsiteX25" fmla="*/ 3285322 w 5681921"/>
                  <a:gd name="connsiteY25" fmla="*/ 228292 h 5734127"/>
                  <a:gd name="connsiteX26" fmla="*/ 3039400 w 5681921"/>
                  <a:gd name="connsiteY26"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5152079 w 5681921"/>
                  <a:gd name="connsiteY9" fmla="*/ 3602417 h 5734127"/>
                  <a:gd name="connsiteX10" fmla="*/ 5221256 w 5681921"/>
                  <a:gd name="connsiteY10" fmla="*/ 3047992 h 5734127"/>
                  <a:gd name="connsiteX11" fmla="*/ 5327530 w 5681921"/>
                  <a:gd name="connsiteY11" fmla="*/ 2901615 h 5734127"/>
                  <a:gd name="connsiteX12" fmla="*/ 5588388 w 5681921"/>
                  <a:gd name="connsiteY12" fmla="*/ 2658992 h 5734127"/>
                  <a:gd name="connsiteX13" fmla="*/ 5471274 w 5681921"/>
                  <a:gd name="connsiteY13" fmla="*/ 2528719 h 5734127"/>
                  <a:gd name="connsiteX14" fmla="*/ 5433114 w 5681921"/>
                  <a:gd name="connsiteY14" fmla="*/ 2355023 h 5734127"/>
                  <a:gd name="connsiteX15" fmla="*/ 5681921 w 5681921"/>
                  <a:gd name="connsiteY15" fmla="*/ 2091156 h 5734127"/>
                  <a:gd name="connsiteX16" fmla="*/ 5197726 w 5681921"/>
                  <a:gd name="connsiteY16" fmla="*/ 1603289 h 5734127"/>
                  <a:gd name="connsiteX17" fmla="*/ 4918634 w 5681921"/>
                  <a:gd name="connsiteY17" fmla="*/ 1875957 h 5734127"/>
                  <a:gd name="connsiteX18" fmla="*/ 4628401 w 5681921"/>
                  <a:gd name="connsiteY18" fmla="*/ 1594447 h 5734127"/>
                  <a:gd name="connsiteX19" fmla="*/ 4743802 w 5681921"/>
                  <a:gd name="connsiteY19" fmla="*/ 1475984 h 5734127"/>
                  <a:gd name="connsiteX20" fmla="*/ 4193632 w 5681921"/>
                  <a:gd name="connsiteY20" fmla="*/ 924773 h 5734127"/>
                  <a:gd name="connsiteX21" fmla="*/ 4119788 w 5681921"/>
                  <a:gd name="connsiteY21" fmla="*/ 994179 h 5734127"/>
                  <a:gd name="connsiteX22" fmla="*/ 3732638 w 5681921"/>
                  <a:gd name="connsiteY22" fmla="*/ 604336 h 5734127"/>
                  <a:gd name="connsiteX23" fmla="*/ 3749744 w 5681921"/>
                  <a:gd name="connsiteY23" fmla="*/ 586371 h 5734127"/>
                  <a:gd name="connsiteX24" fmla="*/ 3338540 w 5681921"/>
                  <a:gd name="connsiteY24" fmla="*/ 177738 h 5734127"/>
                  <a:gd name="connsiteX25" fmla="*/ 3285322 w 5681921"/>
                  <a:gd name="connsiteY25" fmla="*/ 228292 h 5734127"/>
                  <a:gd name="connsiteX26" fmla="*/ 3039400 w 5681921"/>
                  <a:gd name="connsiteY26"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5152079 w 5681921"/>
                  <a:gd name="connsiteY9" fmla="*/ 3602417 h 5734127"/>
                  <a:gd name="connsiteX10" fmla="*/ 5221256 w 5681921"/>
                  <a:gd name="connsiteY10" fmla="*/ 3047992 h 5734127"/>
                  <a:gd name="connsiteX11" fmla="*/ 5327530 w 5681921"/>
                  <a:gd name="connsiteY11" fmla="*/ 2901615 h 5734127"/>
                  <a:gd name="connsiteX12" fmla="*/ 5588388 w 5681921"/>
                  <a:gd name="connsiteY12" fmla="*/ 2658992 h 5734127"/>
                  <a:gd name="connsiteX13" fmla="*/ 5471274 w 5681921"/>
                  <a:gd name="connsiteY13" fmla="*/ 2528719 h 5734127"/>
                  <a:gd name="connsiteX14" fmla="*/ 5433114 w 5681921"/>
                  <a:gd name="connsiteY14" fmla="*/ 2355023 h 5734127"/>
                  <a:gd name="connsiteX15" fmla="*/ 5681921 w 5681921"/>
                  <a:gd name="connsiteY15" fmla="*/ 2091156 h 5734127"/>
                  <a:gd name="connsiteX16" fmla="*/ 5197726 w 5681921"/>
                  <a:gd name="connsiteY16" fmla="*/ 1603289 h 5734127"/>
                  <a:gd name="connsiteX17" fmla="*/ 4918634 w 5681921"/>
                  <a:gd name="connsiteY17" fmla="*/ 1875957 h 5734127"/>
                  <a:gd name="connsiteX18" fmla="*/ 4628401 w 5681921"/>
                  <a:gd name="connsiteY18" fmla="*/ 1594447 h 5734127"/>
                  <a:gd name="connsiteX19" fmla="*/ 4743802 w 5681921"/>
                  <a:gd name="connsiteY19" fmla="*/ 1475984 h 5734127"/>
                  <a:gd name="connsiteX20" fmla="*/ 4193632 w 5681921"/>
                  <a:gd name="connsiteY20" fmla="*/ 924773 h 5734127"/>
                  <a:gd name="connsiteX21" fmla="*/ 4119788 w 5681921"/>
                  <a:gd name="connsiteY21" fmla="*/ 994179 h 5734127"/>
                  <a:gd name="connsiteX22" fmla="*/ 3732638 w 5681921"/>
                  <a:gd name="connsiteY22" fmla="*/ 604336 h 5734127"/>
                  <a:gd name="connsiteX23" fmla="*/ 3749744 w 5681921"/>
                  <a:gd name="connsiteY23" fmla="*/ 586371 h 5734127"/>
                  <a:gd name="connsiteX24" fmla="*/ 3338540 w 5681921"/>
                  <a:gd name="connsiteY24" fmla="*/ 177738 h 5734127"/>
                  <a:gd name="connsiteX25" fmla="*/ 3285322 w 5681921"/>
                  <a:gd name="connsiteY25" fmla="*/ 228292 h 5734127"/>
                  <a:gd name="connsiteX26" fmla="*/ 3039400 w 5681921"/>
                  <a:gd name="connsiteY26"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5152079 w 5681921"/>
                  <a:gd name="connsiteY9" fmla="*/ 3602417 h 5734127"/>
                  <a:gd name="connsiteX10" fmla="*/ 5221256 w 5681921"/>
                  <a:gd name="connsiteY10" fmla="*/ 3047992 h 5734127"/>
                  <a:gd name="connsiteX11" fmla="*/ 5327530 w 5681921"/>
                  <a:gd name="connsiteY11" fmla="*/ 2901615 h 5734127"/>
                  <a:gd name="connsiteX12" fmla="*/ 5588388 w 5681921"/>
                  <a:gd name="connsiteY12" fmla="*/ 2658992 h 5734127"/>
                  <a:gd name="connsiteX13" fmla="*/ 5471274 w 5681921"/>
                  <a:gd name="connsiteY13" fmla="*/ 2528719 h 5734127"/>
                  <a:gd name="connsiteX14" fmla="*/ 5433114 w 5681921"/>
                  <a:gd name="connsiteY14" fmla="*/ 2355023 h 5734127"/>
                  <a:gd name="connsiteX15" fmla="*/ 5681921 w 5681921"/>
                  <a:gd name="connsiteY15" fmla="*/ 2091156 h 5734127"/>
                  <a:gd name="connsiteX16" fmla="*/ 5197726 w 5681921"/>
                  <a:gd name="connsiteY16" fmla="*/ 1603289 h 5734127"/>
                  <a:gd name="connsiteX17" fmla="*/ 4918634 w 5681921"/>
                  <a:gd name="connsiteY17" fmla="*/ 1875957 h 5734127"/>
                  <a:gd name="connsiteX18" fmla="*/ 4628401 w 5681921"/>
                  <a:gd name="connsiteY18" fmla="*/ 1594447 h 5734127"/>
                  <a:gd name="connsiteX19" fmla="*/ 4743802 w 5681921"/>
                  <a:gd name="connsiteY19" fmla="*/ 1475984 h 5734127"/>
                  <a:gd name="connsiteX20" fmla="*/ 4193632 w 5681921"/>
                  <a:gd name="connsiteY20" fmla="*/ 924773 h 5734127"/>
                  <a:gd name="connsiteX21" fmla="*/ 4119788 w 5681921"/>
                  <a:gd name="connsiteY21" fmla="*/ 994179 h 5734127"/>
                  <a:gd name="connsiteX22" fmla="*/ 3732638 w 5681921"/>
                  <a:gd name="connsiteY22" fmla="*/ 604336 h 5734127"/>
                  <a:gd name="connsiteX23" fmla="*/ 3749744 w 5681921"/>
                  <a:gd name="connsiteY23" fmla="*/ 586371 h 5734127"/>
                  <a:gd name="connsiteX24" fmla="*/ 3338540 w 5681921"/>
                  <a:gd name="connsiteY24" fmla="*/ 177738 h 5734127"/>
                  <a:gd name="connsiteX25" fmla="*/ 3285322 w 5681921"/>
                  <a:gd name="connsiteY25" fmla="*/ 228292 h 5734127"/>
                  <a:gd name="connsiteX26" fmla="*/ 3039400 w 5681921"/>
                  <a:gd name="connsiteY26"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5152079 w 5681921"/>
                  <a:gd name="connsiteY9" fmla="*/ 3602417 h 5734127"/>
                  <a:gd name="connsiteX10" fmla="*/ 5221256 w 5681921"/>
                  <a:gd name="connsiteY10" fmla="*/ 3047992 h 5734127"/>
                  <a:gd name="connsiteX11" fmla="*/ 5327530 w 5681921"/>
                  <a:gd name="connsiteY11" fmla="*/ 2901615 h 5734127"/>
                  <a:gd name="connsiteX12" fmla="*/ 5588388 w 5681921"/>
                  <a:gd name="connsiteY12" fmla="*/ 2658992 h 5734127"/>
                  <a:gd name="connsiteX13" fmla="*/ 5471274 w 5681921"/>
                  <a:gd name="connsiteY13" fmla="*/ 2528719 h 5734127"/>
                  <a:gd name="connsiteX14" fmla="*/ 5433114 w 5681921"/>
                  <a:gd name="connsiteY14" fmla="*/ 2355023 h 5734127"/>
                  <a:gd name="connsiteX15" fmla="*/ 5681921 w 5681921"/>
                  <a:gd name="connsiteY15" fmla="*/ 2091156 h 5734127"/>
                  <a:gd name="connsiteX16" fmla="*/ 5197726 w 5681921"/>
                  <a:gd name="connsiteY16" fmla="*/ 1603289 h 5734127"/>
                  <a:gd name="connsiteX17" fmla="*/ 4918634 w 5681921"/>
                  <a:gd name="connsiteY17" fmla="*/ 1875957 h 5734127"/>
                  <a:gd name="connsiteX18" fmla="*/ 4628401 w 5681921"/>
                  <a:gd name="connsiteY18" fmla="*/ 1594447 h 5734127"/>
                  <a:gd name="connsiteX19" fmla="*/ 4743802 w 5681921"/>
                  <a:gd name="connsiteY19" fmla="*/ 1475984 h 5734127"/>
                  <a:gd name="connsiteX20" fmla="*/ 4193632 w 5681921"/>
                  <a:gd name="connsiteY20" fmla="*/ 924773 h 5734127"/>
                  <a:gd name="connsiteX21" fmla="*/ 4119788 w 5681921"/>
                  <a:gd name="connsiteY21" fmla="*/ 994179 h 5734127"/>
                  <a:gd name="connsiteX22" fmla="*/ 3732638 w 5681921"/>
                  <a:gd name="connsiteY22" fmla="*/ 604336 h 5734127"/>
                  <a:gd name="connsiteX23" fmla="*/ 3749744 w 5681921"/>
                  <a:gd name="connsiteY23" fmla="*/ 586371 h 5734127"/>
                  <a:gd name="connsiteX24" fmla="*/ 3338540 w 5681921"/>
                  <a:gd name="connsiteY24" fmla="*/ 177738 h 5734127"/>
                  <a:gd name="connsiteX25" fmla="*/ 3285322 w 5681921"/>
                  <a:gd name="connsiteY25" fmla="*/ 228292 h 5734127"/>
                  <a:gd name="connsiteX26" fmla="*/ 3039400 w 5681921"/>
                  <a:gd name="connsiteY26"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994674 w 5681921"/>
                  <a:gd name="connsiteY9" fmla="*/ 3422956 h 5734127"/>
                  <a:gd name="connsiteX10" fmla="*/ 5152079 w 5681921"/>
                  <a:gd name="connsiteY10" fmla="*/ 3602417 h 5734127"/>
                  <a:gd name="connsiteX11" fmla="*/ 5221256 w 5681921"/>
                  <a:gd name="connsiteY11" fmla="*/ 3047992 h 5734127"/>
                  <a:gd name="connsiteX12" fmla="*/ 5327530 w 5681921"/>
                  <a:gd name="connsiteY12" fmla="*/ 2901615 h 5734127"/>
                  <a:gd name="connsiteX13" fmla="*/ 5588388 w 5681921"/>
                  <a:gd name="connsiteY13" fmla="*/ 2658992 h 5734127"/>
                  <a:gd name="connsiteX14" fmla="*/ 5471274 w 5681921"/>
                  <a:gd name="connsiteY14" fmla="*/ 2528719 h 5734127"/>
                  <a:gd name="connsiteX15" fmla="*/ 5433114 w 5681921"/>
                  <a:gd name="connsiteY15" fmla="*/ 2355023 h 5734127"/>
                  <a:gd name="connsiteX16" fmla="*/ 5681921 w 5681921"/>
                  <a:gd name="connsiteY16" fmla="*/ 2091156 h 5734127"/>
                  <a:gd name="connsiteX17" fmla="*/ 5197726 w 5681921"/>
                  <a:gd name="connsiteY17" fmla="*/ 1603289 h 5734127"/>
                  <a:gd name="connsiteX18" fmla="*/ 4918634 w 5681921"/>
                  <a:gd name="connsiteY18" fmla="*/ 1875957 h 5734127"/>
                  <a:gd name="connsiteX19" fmla="*/ 4628401 w 5681921"/>
                  <a:gd name="connsiteY19" fmla="*/ 1594447 h 5734127"/>
                  <a:gd name="connsiteX20" fmla="*/ 4743802 w 5681921"/>
                  <a:gd name="connsiteY20" fmla="*/ 1475984 h 5734127"/>
                  <a:gd name="connsiteX21" fmla="*/ 4193632 w 5681921"/>
                  <a:gd name="connsiteY21" fmla="*/ 924773 h 5734127"/>
                  <a:gd name="connsiteX22" fmla="*/ 4119788 w 5681921"/>
                  <a:gd name="connsiteY22" fmla="*/ 994179 h 5734127"/>
                  <a:gd name="connsiteX23" fmla="*/ 3732638 w 5681921"/>
                  <a:gd name="connsiteY23" fmla="*/ 604336 h 5734127"/>
                  <a:gd name="connsiteX24" fmla="*/ 3749744 w 5681921"/>
                  <a:gd name="connsiteY24" fmla="*/ 586371 h 5734127"/>
                  <a:gd name="connsiteX25" fmla="*/ 3338540 w 5681921"/>
                  <a:gd name="connsiteY25" fmla="*/ 177738 h 5734127"/>
                  <a:gd name="connsiteX26" fmla="*/ 3285322 w 5681921"/>
                  <a:gd name="connsiteY26" fmla="*/ 228292 h 5734127"/>
                  <a:gd name="connsiteX27" fmla="*/ 3039400 w 5681921"/>
                  <a:gd name="connsiteY27"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994674 w 5681921"/>
                  <a:gd name="connsiteY9" fmla="*/ 3422956 h 5734127"/>
                  <a:gd name="connsiteX10" fmla="*/ 5152079 w 5681921"/>
                  <a:gd name="connsiteY10" fmla="*/ 3602417 h 5734127"/>
                  <a:gd name="connsiteX11" fmla="*/ 5221256 w 5681921"/>
                  <a:gd name="connsiteY11" fmla="*/ 3047992 h 5734127"/>
                  <a:gd name="connsiteX12" fmla="*/ 5327530 w 5681921"/>
                  <a:gd name="connsiteY12" fmla="*/ 2901615 h 5734127"/>
                  <a:gd name="connsiteX13" fmla="*/ 5588388 w 5681921"/>
                  <a:gd name="connsiteY13" fmla="*/ 2658992 h 5734127"/>
                  <a:gd name="connsiteX14" fmla="*/ 5471274 w 5681921"/>
                  <a:gd name="connsiteY14" fmla="*/ 2528719 h 5734127"/>
                  <a:gd name="connsiteX15" fmla="*/ 5433114 w 5681921"/>
                  <a:gd name="connsiteY15" fmla="*/ 2355023 h 5734127"/>
                  <a:gd name="connsiteX16" fmla="*/ 5681921 w 5681921"/>
                  <a:gd name="connsiteY16" fmla="*/ 2091156 h 5734127"/>
                  <a:gd name="connsiteX17" fmla="*/ 5197726 w 5681921"/>
                  <a:gd name="connsiteY17" fmla="*/ 1603289 h 5734127"/>
                  <a:gd name="connsiteX18" fmla="*/ 4918634 w 5681921"/>
                  <a:gd name="connsiteY18" fmla="*/ 1875957 h 5734127"/>
                  <a:gd name="connsiteX19" fmla="*/ 4628401 w 5681921"/>
                  <a:gd name="connsiteY19" fmla="*/ 1594447 h 5734127"/>
                  <a:gd name="connsiteX20" fmla="*/ 4743802 w 5681921"/>
                  <a:gd name="connsiteY20" fmla="*/ 1475984 h 5734127"/>
                  <a:gd name="connsiteX21" fmla="*/ 4193632 w 5681921"/>
                  <a:gd name="connsiteY21" fmla="*/ 924773 h 5734127"/>
                  <a:gd name="connsiteX22" fmla="*/ 4119788 w 5681921"/>
                  <a:gd name="connsiteY22" fmla="*/ 994179 h 5734127"/>
                  <a:gd name="connsiteX23" fmla="*/ 3732638 w 5681921"/>
                  <a:gd name="connsiteY23" fmla="*/ 604336 h 5734127"/>
                  <a:gd name="connsiteX24" fmla="*/ 3749744 w 5681921"/>
                  <a:gd name="connsiteY24" fmla="*/ 586371 h 5734127"/>
                  <a:gd name="connsiteX25" fmla="*/ 3338540 w 5681921"/>
                  <a:gd name="connsiteY25" fmla="*/ 177738 h 5734127"/>
                  <a:gd name="connsiteX26" fmla="*/ 3285322 w 5681921"/>
                  <a:gd name="connsiteY26" fmla="*/ 228292 h 5734127"/>
                  <a:gd name="connsiteX27" fmla="*/ 3039400 w 5681921"/>
                  <a:gd name="connsiteY27"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994674 w 5681921"/>
                  <a:gd name="connsiteY9" fmla="*/ 3422956 h 5734127"/>
                  <a:gd name="connsiteX10" fmla="*/ 5152079 w 5681921"/>
                  <a:gd name="connsiteY10" fmla="*/ 3602417 h 5734127"/>
                  <a:gd name="connsiteX11" fmla="*/ 5221256 w 5681921"/>
                  <a:gd name="connsiteY11" fmla="*/ 3047992 h 5734127"/>
                  <a:gd name="connsiteX12" fmla="*/ 5327530 w 5681921"/>
                  <a:gd name="connsiteY12" fmla="*/ 2901615 h 5734127"/>
                  <a:gd name="connsiteX13" fmla="*/ 5588388 w 5681921"/>
                  <a:gd name="connsiteY13" fmla="*/ 2658992 h 5734127"/>
                  <a:gd name="connsiteX14" fmla="*/ 5471274 w 5681921"/>
                  <a:gd name="connsiteY14" fmla="*/ 2528719 h 5734127"/>
                  <a:gd name="connsiteX15" fmla="*/ 5433114 w 5681921"/>
                  <a:gd name="connsiteY15" fmla="*/ 2355023 h 5734127"/>
                  <a:gd name="connsiteX16" fmla="*/ 5681921 w 5681921"/>
                  <a:gd name="connsiteY16" fmla="*/ 2091156 h 5734127"/>
                  <a:gd name="connsiteX17" fmla="*/ 5197726 w 5681921"/>
                  <a:gd name="connsiteY17" fmla="*/ 1603289 h 5734127"/>
                  <a:gd name="connsiteX18" fmla="*/ 4918634 w 5681921"/>
                  <a:gd name="connsiteY18" fmla="*/ 1875957 h 5734127"/>
                  <a:gd name="connsiteX19" fmla="*/ 4628401 w 5681921"/>
                  <a:gd name="connsiteY19" fmla="*/ 1594447 h 5734127"/>
                  <a:gd name="connsiteX20" fmla="*/ 4743802 w 5681921"/>
                  <a:gd name="connsiteY20" fmla="*/ 1475984 h 5734127"/>
                  <a:gd name="connsiteX21" fmla="*/ 4193632 w 5681921"/>
                  <a:gd name="connsiteY21" fmla="*/ 924773 h 5734127"/>
                  <a:gd name="connsiteX22" fmla="*/ 4119788 w 5681921"/>
                  <a:gd name="connsiteY22" fmla="*/ 994179 h 5734127"/>
                  <a:gd name="connsiteX23" fmla="*/ 3732638 w 5681921"/>
                  <a:gd name="connsiteY23" fmla="*/ 604336 h 5734127"/>
                  <a:gd name="connsiteX24" fmla="*/ 3749744 w 5681921"/>
                  <a:gd name="connsiteY24" fmla="*/ 586371 h 5734127"/>
                  <a:gd name="connsiteX25" fmla="*/ 3338540 w 5681921"/>
                  <a:gd name="connsiteY25" fmla="*/ 177738 h 5734127"/>
                  <a:gd name="connsiteX26" fmla="*/ 3285322 w 5681921"/>
                  <a:gd name="connsiteY26" fmla="*/ 228292 h 5734127"/>
                  <a:gd name="connsiteX27" fmla="*/ 3039400 w 5681921"/>
                  <a:gd name="connsiteY27"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994674 w 5681921"/>
                  <a:gd name="connsiteY9" fmla="*/ 3422956 h 5734127"/>
                  <a:gd name="connsiteX10" fmla="*/ 5152079 w 5681921"/>
                  <a:gd name="connsiteY10" fmla="*/ 3602417 h 5734127"/>
                  <a:gd name="connsiteX11" fmla="*/ 5221256 w 5681921"/>
                  <a:gd name="connsiteY11" fmla="*/ 3047992 h 5734127"/>
                  <a:gd name="connsiteX12" fmla="*/ 5327530 w 5681921"/>
                  <a:gd name="connsiteY12" fmla="*/ 2901615 h 5734127"/>
                  <a:gd name="connsiteX13" fmla="*/ 5588388 w 5681921"/>
                  <a:gd name="connsiteY13" fmla="*/ 2658992 h 5734127"/>
                  <a:gd name="connsiteX14" fmla="*/ 5471274 w 5681921"/>
                  <a:gd name="connsiteY14" fmla="*/ 2528719 h 5734127"/>
                  <a:gd name="connsiteX15" fmla="*/ 5433114 w 5681921"/>
                  <a:gd name="connsiteY15" fmla="*/ 2355023 h 5734127"/>
                  <a:gd name="connsiteX16" fmla="*/ 5681921 w 5681921"/>
                  <a:gd name="connsiteY16" fmla="*/ 2091156 h 5734127"/>
                  <a:gd name="connsiteX17" fmla="*/ 5197726 w 5681921"/>
                  <a:gd name="connsiteY17" fmla="*/ 1603289 h 5734127"/>
                  <a:gd name="connsiteX18" fmla="*/ 4918634 w 5681921"/>
                  <a:gd name="connsiteY18" fmla="*/ 1875957 h 5734127"/>
                  <a:gd name="connsiteX19" fmla="*/ 4628401 w 5681921"/>
                  <a:gd name="connsiteY19" fmla="*/ 1594447 h 5734127"/>
                  <a:gd name="connsiteX20" fmla="*/ 4743802 w 5681921"/>
                  <a:gd name="connsiteY20" fmla="*/ 1475984 h 5734127"/>
                  <a:gd name="connsiteX21" fmla="*/ 4193632 w 5681921"/>
                  <a:gd name="connsiteY21" fmla="*/ 924773 h 5734127"/>
                  <a:gd name="connsiteX22" fmla="*/ 4119788 w 5681921"/>
                  <a:gd name="connsiteY22" fmla="*/ 994179 h 5734127"/>
                  <a:gd name="connsiteX23" fmla="*/ 3732638 w 5681921"/>
                  <a:gd name="connsiteY23" fmla="*/ 604336 h 5734127"/>
                  <a:gd name="connsiteX24" fmla="*/ 3749744 w 5681921"/>
                  <a:gd name="connsiteY24" fmla="*/ 586371 h 5734127"/>
                  <a:gd name="connsiteX25" fmla="*/ 3338540 w 5681921"/>
                  <a:gd name="connsiteY25" fmla="*/ 177738 h 5734127"/>
                  <a:gd name="connsiteX26" fmla="*/ 3285322 w 5681921"/>
                  <a:gd name="connsiteY26" fmla="*/ 228292 h 5734127"/>
                  <a:gd name="connsiteX27" fmla="*/ 3039400 w 5681921"/>
                  <a:gd name="connsiteY27"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994674 w 5681921"/>
                  <a:gd name="connsiteY9" fmla="*/ 3422956 h 5734127"/>
                  <a:gd name="connsiteX10" fmla="*/ 5152079 w 5681921"/>
                  <a:gd name="connsiteY10" fmla="*/ 3602417 h 5734127"/>
                  <a:gd name="connsiteX11" fmla="*/ 5221256 w 5681921"/>
                  <a:gd name="connsiteY11" fmla="*/ 3047992 h 5734127"/>
                  <a:gd name="connsiteX12" fmla="*/ 5327530 w 5681921"/>
                  <a:gd name="connsiteY12" fmla="*/ 2901615 h 5734127"/>
                  <a:gd name="connsiteX13" fmla="*/ 5588388 w 5681921"/>
                  <a:gd name="connsiteY13" fmla="*/ 2658992 h 5734127"/>
                  <a:gd name="connsiteX14" fmla="*/ 5471274 w 5681921"/>
                  <a:gd name="connsiteY14" fmla="*/ 2528719 h 5734127"/>
                  <a:gd name="connsiteX15" fmla="*/ 5433114 w 5681921"/>
                  <a:gd name="connsiteY15" fmla="*/ 2355023 h 5734127"/>
                  <a:gd name="connsiteX16" fmla="*/ 5681921 w 5681921"/>
                  <a:gd name="connsiteY16" fmla="*/ 2091156 h 5734127"/>
                  <a:gd name="connsiteX17" fmla="*/ 5197726 w 5681921"/>
                  <a:gd name="connsiteY17" fmla="*/ 1603289 h 5734127"/>
                  <a:gd name="connsiteX18" fmla="*/ 4918634 w 5681921"/>
                  <a:gd name="connsiteY18" fmla="*/ 1875957 h 5734127"/>
                  <a:gd name="connsiteX19" fmla="*/ 4628401 w 5681921"/>
                  <a:gd name="connsiteY19" fmla="*/ 1594447 h 5734127"/>
                  <a:gd name="connsiteX20" fmla="*/ 4743802 w 5681921"/>
                  <a:gd name="connsiteY20" fmla="*/ 1475984 h 5734127"/>
                  <a:gd name="connsiteX21" fmla="*/ 4193632 w 5681921"/>
                  <a:gd name="connsiteY21" fmla="*/ 924773 h 5734127"/>
                  <a:gd name="connsiteX22" fmla="*/ 4119788 w 5681921"/>
                  <a:gd name="connsiteY22" fmla="*/ 994179 h 5734127"/>
                  <a:gd name="connsiteX23" fmla="*/ 3732638 w 5681921"/>
                  <a:gd name="connsiteY23" fmla="*/ 604336 h 5734127"/>
                  <a:gd name="connsiteX24" fmla="*/ 3749744 w 5681921"/>
                  <a:gd name="connsiteY24" fmla="*/ 586371 h 5734127"/>
                  <a:gd name="connsiteX25" fmla="*/ 3338540 w 5681921"/>
                  <a:gd name="connsiteY25" fmla="*/ 177738 h 5734127"/>
                  <a:gd name="connsiteX26" fmla="*/ 3285322 w 5681921"/>
                  <a:gd name="connsiteY26" fmla="*/ 228292 h 5734127"/>
                  <a:gd name="connsiteX27" fmla="*/ 3039400 w 5681921"/>
                  <a:gd name="connsiteY27"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979635 w 5681921"/>
                  <a:gd name="connsiteY9" fmla="*/ 3426967 h 5734127"/>
                  <a:gd name="connsiteX10" fmla="*/ 5152079 w 5681921"/>
                  <a:gd name="connsiteY10" fmla="*/ 3602417 h 5734127"/>
                  <a:gd name="connsiteX11" fmla="*/ 5221256 w 5681921"/>
                  <a:gd name="connsiteY11" fmla="*/ 3047992 h 5734127"/>
                  <a:gd name="connsiteX12" fmla="*/ 5327530 w 5681921"/>
                  <a:gd name="connsiteY12" fmla="*/ 2901615 h 5734127"/>
                  <a:gd name="connsiteX13" fmla="*/ 5588388 w 5681921"/>
                  <a:gd name="connsiteY13" fmla="*/ 2658992 h 5734127"/>
                  <a:gd name="connsiteX14" fmla="*/ 5471274 w 5681921"/>
                  <a:gd name="connsiteY14" fmla="*/ 2528719 h 5734127"/>
                  <a:gd name="connsiteX15" fmla="*/ 5433114 w 5681921"/>
                  <a:gd name="connsiteY15" fmla="*/ 2355023 h 5734127"/>
                  <a:gd name="connsiteX16" fmla="*/ 5681921 w 5681921"/>
                  <a:gd name="connsiteY16" fmla="*/ 2091156 h 5734127"/>
                  <a:gd name="connsiteX17" fmla="*/ 5197726 w 5681921"/>
                  <a:gd name="connsiteY17" fmla="*/ 1603289 h 5734127"/>
                  <a:gd name="connsiteX18" fmla="*/ 4918634 w 5681921"/>
                  <a:gd name="connsiteY18" fmla="*/ 1875957 h 5734127"/>
                  <a:gd name="connsiteX19" fmla="*/ 4628401 w 5681921"/>
                  <a:gd name="connsiteY19" fmla="*/ 1594447 h 5734127"/>
                  <a:gd name="connsiteX20" fmla="*/ 4743802 w 5681921"/>
                  <a:gd name="connsiteY20" fmla="*/ 1475984 h 5734127"/>
                  <a:gd name="connsiteX21" fmla="*/ 4193632 w 5681921"/>
                  <a:gd name="connsiteY21" fmla="*/ 924773 h 5734127"/>
                  <a:gd name="connsiteX22" fmla="*/ 4119788 w 5681921"/>
                  <a:gd name="connsiteY22" fmla="*/ 994179 h 5734127"/>
                  <a:gd name="connsiteX23" fmla="*/ 3732638 w 5681921"/>
                  <a:gd name="connsiteY23" fmla="*/ 604336 h 5734127"/>
                  <a:gd name="connsiteX24" fmla="*/ 3749744 w 5681921"/>
                  <a:gd name="connsiteY24" fmla="*/ 586371 h 5734127"/>
                  <a:gd name="connsiteX25" fmla="*/ 3338540 w 5681921"/>
                  <a:gd name="connsiteY25" fmla="*/ 177738 h 5734127"/>
                  <a:gd name="connsiteX26" fmla="*/ 3285322 w 5681921"/>
                  <a:gd name="connsiteY26" fmla="*/ 228292 h 5734127"/>
                  <a:gd name="connsiteX27" fmla="*/ 3039400 w 5681921"/>
                  <a:gd name="connsiteY27"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979635 w 5681921"/>
                  <a:gd name="connsiteY9" fmla="*/ 3426967 h 5734127"/>
                  <a:gd name="connsiteX10" fmla="*/ 5152079 w 5681921"/>
                  <a:gd name="connsiteY10" fmla="*/ 3602417 h 5734127"/>
                  <a:gd name="connsiteX11" fmla="*/ 5221256 w 5681921"/>
                  <a:gd name="connsiteY11" fmla="*/ 3047992 h 5734127"/>
                  <a:gd name="connsiteX12" fmla="*/ 5327530 w 5681921"/>
                  <a:gd name="connsiteY12" fmla="*/ 2901615 h 5734127"/>
                  <a:gd name="connsiteX13" fmla="*/ 5588388 w 5681921"/>
                  <a:gd name="connsiteY13" fmla="*/ 2658992 h 5734127"/>
                  <a:gd name="connsiteX14" fmla="*/ 5471274 w 5681921"/>
                  <a:gd name="connsiteY14" fmla="*/ 2528719 h 5734127"/>
                  <a:gd name="connsiteX15" fmla="*/ 5433114 w 5681921"/>
                  <a:gd name="connsiteY15" fmla="*/ 2355023 h 5734127"/>
                  <a:gd name="connsiteX16" fmla="*/ 5681921 w 5681921"/>
                  <a:gd name="connsiteY16" fmla="*/ 2091156 h 5734127"/>
                  <a:gd name="connsiteX17" fmla="*/ 5197726 w 5681921"/>
                  <a:gd name="connsiteY17" fmla="*/ 1603289 h 5734127"/>
                  <a:gd name="connsiteX18" fmla="*/ 4918634 w 5681921"/>
                  <a:gd name="connsiteY18" fmla="*/ 1875957 h 5734127"/>
                  <a:gd name="connsiteX19" fmla="*/ 4628401 w 5681921"/>
                  <a:gd name="connsiteY19" fmla="*/ 1594447 h 5734127"/>
                  <a:gd name="connsiteX20" fmla="*/ 4743802 w 5681921"/>
                  <a:gd name="connsiteY20" fmla="*/ 1475984 h 5734127"/>
                  <a:gd name="connsiteX21" fmla="*/ 4193632 w 5681921"/>
                  <a:gd name="connsiteY21" fmla="*/ 924773 h 5734127"/>
                  <a:gd name="connsiteX22" fmla="*/ 4119788 w 5681921"/>
                  <a:gd name="connsiteY22" fmla="*/ 994179 h 5734127"/>
                  <a:gd name="connsiteX23" fmla="*/ 3732638 w 5681921"/>
                  <a:gd name="connsiteY23" fmla="*/ 604336 h 5734127"/>
                  <a:gd name="connsiteX24" fmla="*/ 3749744 w 5681921"/>
                  <a:gd name="connsiteY24" fmla="*/ 586371 h 5734127"/>
                  <a:gd name="connsiteX25" fmla="*/ 3338540 w 5681921"/>
                  <a:gd name="connsiteY25" fmla="*/ 177738 h 5734127"/>
                  <a:gd name="connsiteX26" fmla="*/ 3285322 w 5681921"/>
                  <a:gd name="connsiteY26" fmla="*/ 228292 h 5734127"/>
                  <a:gd name="connsiteX27" fmla="*/ 3039400 w 5681921"/>
                  <a:gd name="connsiteY27"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790148 w 5681921"/>
                  <a:gd name="connsiteY9" fmla="*/ 3616454 h 5734127"/>
                  <a:gd name="connsiteX10" fmla="*/ 4979635 w 5681921"/>
                  <a:gd name="connsiteY10" fmla="*/ 3426967 h 5734127"/>
                  <a:gd name="connsiteX11" fmla="*/ 5152079 w 5681921"/>
                  <a:gd name="connsiteY11" fmla="*/ 3602417 h 5734127"/>
                  <a:gd name="connsiteX12" fmla="*/ 5221256 w 5681921"/>
                  <a:gd name="connsiteY12" fmla="*/ 3047992 h 5734127"/>
                  <a:gd name="connsiteX13" fmla="*/ 5327530 w 5681921"/>
                  <a:gd name="connsiteY13" fmla="*/ 2901615 h 5734127"/>
                  <a:gd name="connsiteX14" fmla="*/ 5588388 w 5681921"/>
                  <a:gd name="connsiteY14" fmla="*/ 2658992 h 5734127"/>
                  <a:gd name="connsiteX15" fmla="*/ 5471274 w 5681921"/>
                  <a:gd name="connsiteY15" fmla="*/ 2528719 h 5734127"/>
                  <a:gd name="connsiteX16" fmla="*/ 5433114 w 5681921"/>
                  <a:gd name="connsiteY16" fmla="*/ 2355023 h 5734127"/>
                  <a:gd name="connsiteX17" fmla="*/ 5681921 w 5681921"/>
                  <a:gd name="connsiteY17" fmla="*/ 2091156 h 5734127"/>
                  <a:gd name="connsiteX18" fmla="*/ 5197726 w 5681921"/>
                  <a:gd name="connsiteY18" fmla="*/ 1603289 h 5734127"/>
                  <a:gd name="connsiteX19" fmla="*/ 4918634 w 5681921"/>
                  <a:gd name="connsiteY19" fmla="*/ 1875957 h 5734127"/>
                  <a:gd name="connsiteX20" fmla="*/ 4628401 w 5681921"/>
                  <a:gd name="connsiteY20" fmla="*/ 1594447 h 5734127"/>
                  <a:gd name="connsiteX21" fmla="*/ 4743802 w 5681921"/>
                  <a:gd name="connsiteY21" fmla="*/ 1475984 h 5734127"/>
                  <a:gd name="connsiteX22" fmla="*/ 4193632 w 5681921"/>
                  <a:gd name="connsiteY22" fmla="*/ 924773 h 5734127"/>
                  <a:gd name="connsiteX23" fmla="*/ 4119788 w 5681921"/>
                  <a:gd name="connsiteY23" fmla="*/ 994179 h 5734127"/>
                  <a:gd name="connsiteX24" fmla="*/ 3732638 w 5681921"/>
                  <a:gd name="connsiteY24" fmla="*/ 604336 h 5734127"/>
                  <a:gd name="connsiteX25" fmla="*/ 3749744 w 5681921"/>
                  <a:gd name="connsiteY25" fmla="*/ 586371 h 5734127"/>
                  <a:gd name="connsiteX26" fmla="*/ 3338540 w 5681921"/>
                  <a:gd name="connsiteY26" fmla="*/ 177738 h 5734127"/>
                  <a:gd name="connsiteX27" fmla="*/ 3285322 w 5681921"/>
                  <a:gd name="connsiteY27" fmla="*/ 228292 h 5734127"/>
                  <a:gd name="connsiteX28" fmla="*/ 3039400 w 5681921"/>
                  <a:gd name="connsiteY28"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790148 w 5681921"/>
                  <a:gd name="connsiteY9" fmla="*/ 3616454 h 5734127"/>
                  <a:gd name="connsiteX10" fmla="*/ 4979635 w 5681921"/>
                  <a:gd name="connsiteY10" fmla="*/ 3426967 h 5734127"/>
                  <a:gd name="connsiteX11" fmla="*/ 5152079 w 5681921"/>
                  <a:gd name="connsiteY11" fmla="*/ 3602417 h 5734127"/>
                  <a:gd name="connsiteX12" fmla="*/ 5221256 w 5681921"/>
                  <a:gd name="connsiteY12" fmla="*/ 3047992 h 5734127"/>
                  <a:gd name="connsiteX13" fmla="*/ 5327530 w 5681921"/>
                  <a:gd name="connsiteY13" fmla="*/ 2901615 h 5734127"/>
                  <a:gd name="connsiteX14" fmla="*/ 5588388 w 5681921"/>
                  <a:gd name="connsiteY14" fmla="*/ 2658992 h 5734127"/>
                  <a:gd name="connsiteX15" fmla="*/ 5471274 w 5681921"/>
                  <a:gd name="connsiteY15" fmla="*/ 2528719 h 5734127"/>
                  <a:gd name="connsiteX16" fmla="*/ 5433114 w 5681921"/>
                  <a:gd name="connsiteY16" fmla="*/ 2355023 h 5734127"/>
                  <a:gd name="connsiteX17" fmla="*/ 5681921 w 5681921"/>
                  <a:gd name="connsiteY17" fmla="*/ 2091156 h 5734127"/>
                  <a:gd name="connsiteX18" fmla="*/ 5197726 w 5681921"/>
                  <a:gd name="connsiteY18" fmla="*/ 1603289 h 5734127"/>
                  <a:gd name="connsiteX19" fmla="*/ 4918634 w 5681921"/>
                  <a:gd name="connsiteY19" fmla="*/ 1875957 h 5734127"/>
                  <a:gd name="connsiteX20" fmla="*/ 4628401 w 5681921"/>
                  <a:gd name="connsiteY20" fmla="*/ 1594447 h 5734127"/>
                  <a:gd name="connsiteX21" fmla="*/ 4743802 w 5681921"/>
                  <a:gd name="connsiteY21" fmla="*/ 1475984 h 5734127"/>
                  <a:gd name="connsiteX22" fmla="*/ 4193632 w 5681921"/>
                  <a:gd name="connsiteY22" fmla="*/ 924773 h 5734127"/>
                  <a:gd name="connsiteX23" fmla="*/ 4119788 w 5681921"/>
                  <a:gd name="connsiteY23" fmla="*/ 994179 h 5734127"/>
                  <a:gd name="connsiteX24" fmla="*/ 3732638 w 5681921"/>
                  <a:gd name="connsiteY24" fmla="*/ 604336 h 5734127"/>
                  <a:gd name="connsiteX25" fmla="*/ 3749744 w 5681921"/>
                  <a:gd name="connsiteY25" fmla="*/ 586371 h 5734127"/>
                  <a:gd name="connsiteX26" fmla="*/ 3338540 w 5681921"/>
                  <a:gd name="connsiteY26" fmla="*/ 177738 h 5734127"/>
                  <a:gd name="connsiteX27" fmla="*/ 3285322 w 5681921"/>
                  <a:gd name="connsiteY27" fmla="*/ 228292 h 5734127"/>
                  <a:gd name="connsiteX28" fmla="*/ 3039400 w 5681921"/>
                  <a:gd name="connsiteY28"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790148 w 5681921"/>
                  <a:gd name="connsiteY9" fmla="*/ 3616454 h 5734127"/>
                  <a:gd name="connsiteX10" fmla="*/ 4979635 w 5681921"/>
                  <a:gd name="connsiteY10" fmla="*/ 3426967 h 5734127"/>
                  <a:gd name="connsiteX11" fmla="*/ 5152079 w 5681921"/>
                  <a:gd name="connsiteY11" fmla="*/ 3602417 h 5734127"/>
                  <a:gd name="connsiteX12" fmla="*/ 5221256 w 5681921"/>
                  <a:gd name="connsiteY12" fmla="*/ 3047992 h 5734127"/>
                  <a:gd name="connsiteX13" fmla="*/ 5327530 w 5681921"/>
                  <a:gd name="connsiteY13" fmla="*/ 2901615 h 5734127"/>
                  <a:gd name="connsiteX14" fmla="*/ 5588388 w 5681921"/>
                  <a:gd name="connsiteY14" fmla="*/ 2658992 h 5734127"/>
                  <a:gd name="connsiteX15" fmla="*/ 5471274 w 5681921"/>
                  <a:gd name="connsiteY15" fmla="*/ 2528719 h 5734127"/>
                  <a:gd name="connsiteX16" fmla="*/ 5433114 w 5681921"/>
                  <a:gd name="connsiteY16" fmla="*/ 2355023 h 5734127"/>
                  <a:gd name="connsiteX17" fmla="*/ 5681921 w 5681921"/>
                  <a:gd name="connsiteY17" fmla="*/ 2091156 h 5734127"/>
                  <a:gd name="connsiteX18" fmla="*/ 5197726 w 5681921"/>
                  <a:gd name="connsiteY18" fmla="*/ 1603289 h 5734127"/>
                  <a:gd name="connsiteX19" fmla="*/ 4918634 w 5681921"/>
                  <a:gd name="connsiteY19" fmla="*/ 1875957 h 5734127"/>
                  <a:gd name="connsiteX20" fmla="*/ 4628401 w 5681921"/>
                  <a:gd name="connsiteY20" fmla="*/ 1594447 h 5734127"/>
                  <a:gd name="connsiteX21" fmla="*/ 4743802 w 5681921"/>
                  <a:gd name="connsiteY21" fmla="*/ 1475984 h 5734127"/>
                  <a:gd name="connsiteX22" fmla="*/ 4193632 w 5681921"/>
                  <a:gd name="connsiteY22" fmla="*/ 924773 h 5734127"/>
                  <a:gd name="connsiteX23" fmla="*/ 4119788 w 5681921"/>
                  <a:gd name="connsiteY23" fmla="*/ 994179 h 5734127"/>
                  <a:gd name="connsiteX24" fmla="*/ 3732638 w 5681921"/>
                  <a:gd name="connsiteY24" fmla="*/ 604336 h 5734127"/>
                  <a:gd name="connsiteX25" fmla="*/ 3749744 w 5681921"/>
                  <a:gd name="connsiteY25" fmla="*/ 586371 h 5734127"/>
                  <a:gd name="connsiteX26" fmla="*/ 3338540 w 5681921"/>
                  <a:gd name="connsiteY26" fmla="*/ 177738 h 5734127"/>
                  <a:gd name="connsiteX27" fmla="*/ 3285322 w 5681921"/>
                  <a:gd name="connsiteY27" fmla="*/ 228292 h 5734127"/>
                  <a:gd name="connsiteX28" fmla="*/ 3039400 w 5681921"/>
                  <a:gd name="connsiteY28"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792153 w 5681921"/>
                  <a:gd name="connsiteY9" fmla="*/ 3644526 h 5734127"/>
                  <a:gd name="connsiteX10" fmla="*/ 4790148 w 5681921"/>
                  <a:gd name="connsiteY10" fmla="*/ 3616454 h 5734127"/>
                  <a:gd name="connsiteX11" fmla="*/ 4979635 w 5681921"/>
                  <a:gd name="connsiteY11" fmla="*/ 3426967 h 5734127"/>
                  <a:gd name="connsiteX12" fmla="*/ 5152079 w 5681921"/>
                  <a:gd name="connsiteY12" fmla="*/ 3602417 h 5734127"/>
                  <a:gd name="connsiteX13" fmla="*/ 5221256 w 5681921"/>
                  <a:gd name="connsiteY13" fmla="*/ 3047992 h 5734127"/>
                  <a:gd name="connsiteX14" fmla="*/ 5327530 w 5681921"/>
                  <a:gd name="connsiteY14" fmla="*/ 2901615 h 5734127"/>
                  <a:gd name="connsiteX15" fmla="*/ 5588388 w 5681921"/>
                  <a:gd name="connsiteY15" fmla="*/ 2658992 h 5734127"/>
                  <a:gd name="connsiteX16" fmla="*/ 5471274 w 5681921"/>
                  <a:gd name="connsiteY16" fmla="*/ 2528719 h 5734127"/>
                  <a:gd name="connsiteX17" fmla="*/ 5433114 w 5681921"/>
                  <a:gd name="connsiteY17" fmla="*/ 2355023 h 5734127"/>
                  <a:gd name="connsiteX18" fmla="*/ 5681921 w 5681921"/>
                  <a:gd name="connsiteY18" fmla="*/ 2091156 h 5734127"/>
                  <a:gd name="connsiteX19" fmla="*/ 5197726 w 5681921"/>
                  <a:gd name="connsiteY19" fmla="*/ 1603289 h 5734127"/>
                  <a:gd name="connsiteX20" fmla="*/ 4918634 w 5681921"/>
                  <a:gd name="connsiteY20" fmla="*/ 1875957 h 5734127"/>
                  <a:gd name="connsiteX21" fmla="*/ 4628401 w 5681921"/>
                  <a:gd name="connsiteY21" fmla="*/ 1594447 h 5734127"/>
                  <a:gd name="connsiteX22" fmla="*/ 4743802 w 5681921"/>
                  <a:gd name="connsiteY22" fmla="*/ 1475984 h 5734127"/>
                  <a:gd name="connsiteX23" fmla="*/ 4193632 w 5681921"/>
                  <a:gd name="connsiteY23" fmla="*/ 924773 h 5734127"/>
                  <a:gd name="connsiteX24" fmla="*/ 4119788 w 5681921"/>
                  <a:gd name="connsiteY24" fmla="*/ 994179 h 5734127"/>
                  <a:gd name="connsiteX25" fmla="*/ 3732638 w 5681921"/>
                  <a:gd name="connsiteY25" fmla="*/ 604336 h 5734127"/>
                  <a:gd name="connsiteX26" fmla="*/ 3749744 w 5681921"/>
                  <a:gd name="connsiteY26" fmla="*/ 586371 h 5734127"/>
                  <a:gd name="connsiteX27" fmla="*/ 3338540 w 5681921"/>
                  <a:gd name="connsiteY27" fmla="*/ 177738 h 5734127"/>
                  <a:gd name="connsiteX28" fmla="*/ 3285322 w 5681921"/>
                  <a:gd name="connsiteY28" fmla="*/ 228292 h 5734127"/>
                  <a:gd name="connsiteX29" fmla="*/ 3039400 w 5681921"/>
                  <a:gd name="connsiteY29"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792153 w 5681921"/>
                  <a:gd name="connsiteY9" fmla="*/ 3644526 h 5734127"/>
                  <a:gd name="connsiteX10" fmla="*/ 4790148 w 5681921"/>
                  <a:gd name="connsiteY10" fmla="*/ 3616454 h 5734127"/>
                  <a:gd name="connsiteX11" fmla="*/ 4979635 w 5681921"/>
                  <a:gd name="connsiteY11" fmla="*/ 3426967 h 5734127"/>
                  <a:gd name="connsiteX12" fmla="*/ 5152079 w 5681921"/>
                  <a:gd name="connsiteY12" fmla="*/ 3602417 h 5734127"/>
                  <a:gd name="connsiteX13" fmla="*/ 5221256 w 5681921"/>
                  <a:gd name="connsiteY13" fmla="*/ 3047992 h 5734127"/>
                  <a:gd name="connsiteX14" fmla="*/ 5327530 w 5681921"/>
                  <a:gd name="connsiteY14" fmla="*/ 2901615 h 5734127"/>
                  <a:gd name="connsiteX15" fmla="*/ 5588388 w 5681921"/>
                  <a:gd name="connsiteY15" fmla="*/ 2658992 h 5734127"/>
                  <a:gd name="connsiteX16" fmla="*/ 5471274 w 5681921"/>
                  <a:gd name="connsiteY16" fmla="*/ 2528719 h 5734127"/>
                  <a:gd name="connsiteX17" fmla="*/ 5433114 w 5681921"/>
                  <a:gd name="connsiteY17" fmla="*/ 2355023 h 5734127"/>
                  <a:gd name="connsiteX18" fmla="*/ 5681921 w 5681921"/>
                  <a:gd name="connsiteY18" fmla="*/ 2091156 h 5734127"/>
                  <a:gd name="connsiteX19" fmla="*/ 5197726 w 5681921"/>
                  <a:gd name="connsiteY19" fmla="*/ 1603289 h 5734127"/>
                  <a:gd name="connsiteX20" fmla="*/ 4918634 w 5681921"/>
                  <a:gd name="connsiteY20" fmla="*/ 1875957 h 5734127"/>
                  <a:gd name="connsiteX21" fmla="*/ 4628401 w 5681921"/>
                  <a:gd name="connsiteY21" fmla="*/ 1594447 h 5734127"/>
                  <a:gd name="connsiteX22" fmla="*/ 4743802 w 5681921"/>
                  <a:gd name="connsiteY22" fmla="*/ 1475984 h 5734127"/>
                  <a:gd name="connsiteX23" fmla="*/ 4193632 w 5681921"/>
                  <a:gd name="connsiteY23" fmla="*/ 924773 h 5734127"/>
                  <a:gd name="connsiteX24" fmla="*/ 4119788 w 5681921"/>
                  <a:gd name="connsiteY24" fmla="*/ 994179 h 5734127"/>
                  <a:gd name="connsiteX25" fmla="*/ 3732638 w 5681921"/>
                  <a:gd name="connsiteY25" fmla="*/ 604336 h 5734127"/>
                  <a:gd name="connsiteX26" fmla="*/ 3749744 w 5681921"/>
                  <a:gd name="connsiteY26" fmla="*/ 586371 h 5734127"/>
                  <a:gd name="connsiteX27" fmla="*/ 3338540 w 5681921"/>
                  <a:gd name="connsiteY27" fmla="*/ 177738 h 5734127"/>
                  <a:gd name="connsiteX28" fmla="*/ 3285322 w 5681921"/>
                  <a:gd name="connsiteY28" fmla="*/ 228292 h 5734127"/>
                  <a:gd name="connsiteX29" fmla="*/ 3039400 w 5681921"/>
                  <a:gd name="connsiteY29"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792153 w 5681921"/>
                  <a:gd name="connsiteY9" fmla="*/ 3644526 h 5734127"/>
                  <a:gd name="connsiteX10" fmla="*/ 4790148 w 5681921"/>
                  <a:gd name="connsiteY10" fmla="*/ 3616454 h 5734127"/>
                  <a:gd name="connsiteX11" fmla="*/ 4979635 w 5681921"/>
                  <a:gd name="connsiteY11" fmla="*/ 3426967 h 5734127"/>
                  <a:gd name="connsiteX12" fmla="*/ 5152079 w 5681921"/>
                  <a:gd name="connsiteY12" fmla="*/ 3602417 h 5734127"/>
                  <a:gd name="connsiteX13" fmla="*/ 5221256 w 5681921"/>
                  <a:gd name="connsiteY13" fmla="*/ 3047992 h 5734127"/>
                  <a:gd name="connsiteX14" fmla="*/ 5327530 w 5681921"/>
                  <a:gd name="connsiteY14" fmla="*/ 2901615 h 5734127"/>
                  <a:gd name="connsiteX15" fmla="*/ 5588388 w 5681921"/>
                  <a:gd name="connsiteY15" fmla="*/ 2658992 h 5734127"/>
                  <a:gd name="connsiteX16" fmla="*/ 5471274 w 5681921"/>
                  <a:gd name="connsiteY16" fmla="*/ 2528719 h 5734127"/>
                  <a:gd name="connsiteX17" fmla="*/ 5433114 w 5681921"/>
                  <a:gd name="connsiteY17" fmla="*/ 2355023 h 5734127"/>
                  <a:gd name="connsiteX18" fmla="*/ 5681921 w 5681921"/>
                  <a:gd name="connsiteY18" fmla="*/ 2091156 h 5734127"/>
                  <a:gd name="connsiteX19" fmla="*/ 5197726 w 5681921"/>
                  <a:gd name="connsiteY19" fmla="*/ 1603289 h 5734127"/>
                  <a:gd name="connsiteX20" fmla="*/ 4918634 w 5681921"/>
                  <a:gd name="connsiteY20" fmla="*/ 1875957 h 5734127"/>
                  <a:gd name="connsiteX21" fmla="*/ 4628401 w 5681921"/>
                  <a:gd name="connsiteY21" fmla="*/ 1594447 h 5734127"/>
                  <a:gd name="connsiteX22" fmla="*/ 4743802 w 5681921"/>
                  <a:gd name="connsiteY22" fmla="*/ 1475984 h 5734127"/>
                  <a:gd name="connsiteX23" fmla="*/ 4193632 w 5681921"/>
                  <a:gd name="connsiteY23" fmla="*/ 924773 h 5734127"/>
                  <a:gd name="connsiteX24" fmla="*/ 4119788 w 5681921"/>
                  <a:gd name="connsiteY24" fmla="*/ 994179 h 5734127"/>
                  <a:gd name="connsiteX25" fmla="*/ 3732638 w 5681921"/>
                  <a:gd name="connsiteY25" fmla="*/ 604336 h 5734127"/>
                  <a:gd name="connsiteX26" fmla="*/ 3749744 w 5681921"/>
                  <a:gd name="connsiteY26" fmla="*/ 586371 h 5734127"/>
                  <a:gd name="connsiteX27" fmla="*/ 3338540 w 5681921"/>
                  <a:gd name="connsiteY27" fmla="*/ 177738 h 5734127"/>
                  <a:gd name="connsiteX28" fmla="*/ 3285322 w 5681921"/>
                  <a:gd name="connsiteY28" fmla="*/ 228292 h 5734127"/>
                  <a:gd name="connsiteX29" fmla="*/ 3039400 w 5681921"/>
                  <a:gd name="connsiteY29"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678862 w 5681921"/>
                  <a:gd name="connsiteY9" fmla="*/ 3980389 h 5734127"/>
                  <a:gd name="connsiteX10" fmla="*/ 4792153 w 5681921"/>
                  <a:gd name="connsiteY10" fmla="*/ 3644526 h 5734127"/>
                  <a:gd name="connsiteX11" fmla="*/ 4790148 w 5681921"/>
                  <a:gd name="connsiteY11" fmla="*/ 3616454 h 5734127"/>
                  <a:gd name="connsiteX12" fmla="*/ 4979635 w 5681921"/>
                  <a:gd name="connsiteY12" fmla="*/ 3426967 h 5734127"/>
                  <a:gd name="connsiteX13" fmla="*/ 5152079 w 5681921"/>
                  <a:gd name="connsiteY13" fmla="*/ 3602417 h 5734127"/>
                  <a:gd name="connsiteX14" fmla="*/ 5221256 w 5681921"/>
                  <a:gd name="connsiteY14" fmla="*/ 3047992 h 5734127"/>
                  <a:gd name="connsiteX15" fmla="*/ 5327530 w 5681921"/>
                  <a:gd name="connsiteY15" fmla="*/ 2901615 h 5734127"/>
                  <a:gd name="connsiteX16" fmla="*/ 5588388 w 5681921"/>
                  <a:gd name="connsiteY16" fmla="*/ 2658992 h 5734127"/>
                  <a:gd name="connsiteX17" fmla="*/ 5471274 w 5681921"/>
                  <a:gd name="connsiteY17" fmla="*/ 2528719 h 5734127"/>
                  <a:gd name="connsiteX18" fmla="*/ 5433114 w 5681921"/>
                  <a:gd name="connsiteY18" fmla="*/ 2355023 h 5734127"/>
                  <a:gd name="connsiteX19" fmla="*/ 5681921 w 5681921"/>
                  <a:gd name="connsiteY19" fmla="*/ 2091156 h 5734127"/>
                  <a:gd name="connsiteX20" fmla="*/ 5197726 w 5681921"/>
                  <a:gd name="connsiteY20" fmla="*/ 1603289 h 5734127"/>
                  <a:gd name="connsiteX21" fmla="*/ 4918634 w 5681921"/>
                  <a:gd name="connsiteY21" fmla="*/ 1875957 h 5734127"/>
                  <a:gd name="connsiteX22" fmla="*/ 4628401 w 5681921"/>
                  <a:gd name="connsiteY22" fmla="*/ 1594447 h 5734127"/>
                  <a:gd name="connsiteX23" fmla="*/ 4743802 w 5681921"/>
                  <a:gd name="connsiteY23" fmla="*/ 1475984 h 5734127"/>
                  <a:gd name="connsiteX24" fmla="*/ 4193632 w 5681921"/>
                  <a:gd name="connsiteY24" fmla="*/ 924773 h 5734127"/>
                  <a:gd name="connsiteX25" fmla="*/ 4119788 w 5681921"/>
                  <a:gd name="connsiteY25" fmla="*/ 994179 h 5734127"/>
                  <a:gd name="connsiteX26" fmla="*/ 3732638 w 5681921"/>
                  <a:gd name="connsiteY26" fmla="*/ 604336 h 5734127"/>
                  <a:gd name="connsiteX27" fmla="*/ 3749744 w 5681921"/>
                  <a:gd name="connsiteY27" fmla="*/ 586371 h 5734127"/>
                  <a:gd name="connsiteX28" fmla="*/ 3338540 w 5681921"/>
                  <a:gd name="connsiteY28" fmla="*/ 177738 h 5734127"/>
                  <a:gd name="connsiteX29" fmla="*/ 3285322 w 5681921"/>
                  <a:gd name="connsiteY29" fmla="*/ 228292 h 5734127"/>
                  <a:gd name="connsiteX30" fmla="*/ 3039400 w 5681921"/>
                  <a:gd name="connsiteY30"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678862 w 5681921"/>
                  <a:gd name="connsiteY9" fmla="*/ 3980389 h 5734127"/>
                  <a:gd name="connsiteX10" fmla="*/ 4792153 w 5681921"/>
                  <a:gd name="connsiteY10" fmla="*/ 3644526 h 5734127"/>
                  <a:gd name="connsiteX11" fmla="*/ 4790148 w 5681921"/>
                  <a:gd name="connsiteY11" fmla="*/ 3616454 h 5734127"/>
                  <a:gd name="connsiteX12" fmla="*/ 4979635 w 5681921"/>
                  <a:gd name="connsiteY12" fmla="*/ 3426967 h 5734127"/>
                  <a:gd name="connsiteX13" fmla="*/ 5152079 w 5681921"/>
                  <a:gd name="connsiteY13" fmla="*/ 3602417 h 5734127"/>
                  <a:gd name="connsiteX14" fmla="*/ 5221256 w 5681921"/>
                  <a:gd name="connsiteY14" fmla="*/ 3047992 h 5734127"/>
                  <a:gd name="connsiteX15" fmla="*/ 5327530 w 5681921"/>
                  <a:gd name="connsiteY15" fmla="*/ 2901615 h 5734127"/>
                  <a:gd name="connsiteX16" fmla="*/ 5588388 w 5681921"/>
                  <a:gd name="connsiteY16" fmla="*/ 2658992 h 5734127"/>
                  <a:gd name="connsiteX17" fmla="*/ 5471274 w 5681921"/>
                  <a:gd name="connsiteY17" fmla="*/ 2528719 h 5734127"/>
                  <a:gd name="connsiteX18" fmla="*/ 5433114 w 5681921"/>
                  <a:gd name="connsiteY18" fmla="*/ 2355023 h 5734127"/>
                  <a:gd name="connsiteX19" fmla="*/ 5681921 w 5681921"/>
                  <a:gd name="connsiteY19" fmla="*/ 2091156 h 5734127"/>
                  <a:gd name="connsiteX20" fmla="*/ 5197726 w 5681921"/>
                  <a:gd name="connsiteY20" fmla="*/ 1603289 h 5734127"/>
                  <a:gd name="connsiteX21" fmla="*/ 4918634 w 5681921"/>
                  <a:gd name="connsiteY21" fmla="*/ 1875957 h 5734127"/>
                  <a:gd name="connsiteX22" fmla="*/ 4628401 w 5681921"/>
                  <a:gd name="connsiteY22" fmla="*/ 1594447 h 5734127"/>
                  <a:gd name="connsiteX23" fmla="*/ 4743802 w 5681921"/>
                  <a:gd name="connsiteY23" fmla="*/ 1475984 h 5734127"/>
                  <a:gd name="connsiteX24" fmla="*/ 4193632 w 5681921"/>
                  <a:gd name="connsiteY24" fmla="*/ 924773 h 5734127"/>
                  <a:gd name="connsiteX25" fmla="*/ 4119788 w 5681921"/>
                  <a:gd name="connsiteY25" fmla="*/ 994179 h 5734127"/>
                  <a:gd name="connsiteX26" fmla="*/ 3732638 w 5681921"/>
                  <a:gd name="connsiteY26" fmla="*/ 604336 h 5734127"/>
                  <a:gd name="connsiteX27" fmla="*/ 3749744 w 5681921"/>
                  <a:gd name="connsiteY27" fmla="*/ 586371 h 5734127"/>
                  <a:gd name="connsiteX28" fmla="*/ 3338540 w 5681921"/>
                  <a:gd name="connsiteY28" fmla="*/ 177738 h 5734127"/>
                  <a:gd name="connsiteX29" fmla="*/ 3285322 w 5681921"/>
                  <a:gd name="connsiteY29" fmla="*/ 228292 h 5734127"/>
                  <a:gd name="connsiteX30" fmla="*/ 3039400 w 5681921"/>
                  <a:gd name="connsiteY30"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678862 w 5681921"/>
                  <a:gd name="connsiteY9" fmla="*/ 3980389 h 5734127"/>
                  <a:gd name="connsiteX10" fmla="*/ 4792153 w 5681921"/>
                  <a:gd name="connsiteY10" fmla="*/ 3644526 h 5734127"/>
                  <a:gd name="connsiteX11" fmla="*/ 4790148 w 5681921"/>
                  <a:gd name="connsiteY11" fmla="*/ 3616454 h 5734127"/>
                  <a:gd name="connsiteX12" fmla="*/ 4979635 w 5681921"/>
                  <a:gd name="connsiteY12" fmla="*/ 3426967 h 5734127"/>
                  <a:gd name="connsiteX13" fmla="*/ 5152079 w 5681921"/>
                  <a:gd name="connsiteY13" fmla="*/ 3602417 h 5734127"/>
                  <a:gd name="connsiteX14" fmla="*/ 5221256 w 5681921"/>
                  <a:gd name="connsiteY14" fmla="*/ 3047992 h 5734127"/>
                  <a:gd name="connsiteX15" fmla="*/ 5327530 w 5681921"/>
                  <a:gd name="connsiteY15" fmla="*/ 2901615 h 5734127"/>
                  <a:gd name="connsiteX16" fmla="*/ 5588388 w 5681921"/>
                  <a:gd name="connsiteY16" fmla="*/ 2658992 h 5734127"/>
                  <a:gd name="connsiteX17" fmla="*/ 5471274 w 5681921"/>
                  <a:gd name="connsiteY17" fmla="*/ 2528719 h 5734127"/>
                  <a:gd name="connsiteX18" fmla="*/ 5433114 w 5681921"/>
                  <a:gd name="connsiteY18" fmla="*/ 2355023 h 5734127"/>
                  <a:gd name="connsiteX19" fmla="*/ 5681921 w 5681921"/>
                  <a:gd name="connsiteY19" fmla="*/ 2091156 h 5734127"/>
                  <a:gd name="connsiteX20" fmla="*/ 5197726 w 5681921"/>
                  <a:gd name="connsiteY20" fmla="*/ 1603289 h 5734127"/>
                  <a:gd name="connsiteX21" fmla="*/ 4918634 w 5681921"/>
                  <a:gd name="connsiteY21" fmla="*/ 1875957 h 5734127"/>
                  <a:gd name="connsiteX22" fmla="*/ 4628401 w 5681921"/>
                  <a:gd name="connsiteY22" fmla="*/ 1594447 h 5734127"/>
                  <a:gd name="connsiteX23" fmla="*/ 4743802 w 5681921"/>
                  <a:gd name="connsiteY23" fmla="*/ 1475984 h 5734127"/>
                  <a:gd name="connsiteX24" fmla="*/ 4193632 w 5681921"/>
                  <a:gd name="connsiteY24" fmla="*/ 924773 h 5734127"/>
                  <a:gd name="connsiteX25" fmla="*/ 4119788 w 5681921"/>
                  <a:gd name="connsiteY25" fmla="*/ 994179 h 5734127"/>
                  <a:gd name="connsiteX26" fmla="*/ 3732638 w 5681921"/>
                  <a:gd name="connsiteY26" fmla="*/ 604336 h 5734127"/>
                  <a:gd name="connsiteX27" fmla="*/ 3749744 w 5681921"/>
                  <a:gd name="connsiteY27" fmla="*/ 586371 h 5734127"/>
                  <a:gd name="connsiteX28" fmla="*/ 3338540 w 5681921"/>
                  <a:gd name="connsiteY28" fmla="*/ 177738 h 5734127"/>
                  <a:gd name="connsiteX29" fmla="*/ 3285322 w 5681921"/>
                  <a:gd name="connsiteY29" fmla="*/ 228292 h 5734127"/>
                  <a:gd name="connsiteX30" fmla="*/ 3039400 w 5681921"/>
                  <a:gd name="connsiteY30"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678862 w 5681921"/>
                  <a:gd name="connsiteY9" fmla="*/ 3980389 h 5734127"/>
                  <a:gd name="connsiteX10" fmla="*/ 4792153 w 5681921"/>
                  <a:gd name="connsiteY10" fmla="*/ 3644526 h 5734127"/>
                  <a:gd name="connsiteX11" fmla="*/ 4790148 w 5681921"/>
                  <a:gd name="connsiteY11" fmla="*/ 3616454 h 5734127"/>
                  <a:gd name="connsiteX12" fmla="*/ 4979635 w 5681921"/>
                  <a:gd name="connsiteY12" fmla="*/ 3426967 h 5734127"/>
                  <a:gd name="connsiteX13" fmla="*/ 5152079 w 5681921"/>
                  <a:gd name="connsiteY13" fmla="*/ 3602417 h 5734127"/>
                  <a:gd name="connsiteX14" fmla="*/ 5221256 w 5681921"/>
                  <a:gd name="connsiteY14" fmla="*/ 3047992 h 5734127"/>
                  <a:gd name="connsiteX15" fmla="*/ 5327530 w 5681921"/>
                  <a:gd name="connsiteY15" fmla="*/ 2901615 h 5734127"/>
                  <a:gd name="connsiteX16" fmla="*/ 5588388 w 5681921"/>
                  <a:gd name="connsiteY16" fmla="*/ 2658992 h 5734127"/>
                  <a:gd name="connsiteX17" fmla="*/ 5471274 w 5681921"/>
                  <a:gd name="connsiteY17" fmla="*/ 2528719 h 5734127"/>
                  <a:gd name="connsiteX18" fmla="*/ 5433114 w 5681921"/>
                  <a:gd name="connsiteY18" fmla="*/ 2355023 h 5734127"/>
                  <a:gd name="connsiteX19" fmla="*/ 5681921 w 5681921"/>
                  <a:gd name="connsiteY19" fmla="*/ 2091156 h 5734127"/>
                  <a:gd name="connsiteX20" fmla="*/ 5197726 w 5681921"/>
                  <a:gd name="connsiteY20" fmla="*/ 1603289 h 5734127"/>
                  <a:gd name="connsiteX21" fmla="*/ 4918634 w 5681921"/>
                  <a:gd name="connsiteY21" fmla="*/ 1875957 h 5734127"/>
                  <a:gd name="connsiteX22" fmla="*/ 4628401 w 5681921"/>
                  <a:gd name="connsiteY22" fmla="*/ 1594447 h 5734127"/>
                  <a:gd name="connsiteX23" fmla="*/ 4743802 w 5681921"/>
                  <a:gd name="connsiteY23" fmla="*/ 1475984 h 5734127"/>
                  <a:gd name="connsiteX24" fmla="*/ 4193632 w 5681921"/>
                  <a:gd name="connsiteY24" fmla="*/ 924773 h 5734127"/>
                  <a:gd name="connsiteX25" fmla="*/ 4119788 w 5681921"/>
                  <a:gd name="connsiteY25" fmla="*/ 994179 h 5734127"/>
                  <a:gd name="connsiteX26" fmla="*/ 3732638 w 5681921"/>
                  <a:gd name="connsiteY26" fmla="*/ 604336 h 5734127"/>
                  <a:gd name="connsiteX27" fmla="*/ 3749744 w 5681921"/>
                  <a:gd name="connsiteY27" fmla="*/ 586371 h 5734127"/>
                  <a:gd name="connsiteX28" fmla="*/ 3338540 w 5681921"/>
                  <a:gd name="connsiteY28" fmla="*/ 177738 h 5734127"/>
                  <a:gd name="connsiteX29" fmla="*/ 3285322 w 5681921"/>
                  <a:gd name="connsiteY29" fmla="*/ 228292 h 5734127"/>
                  <a:gd name="connsiteX30" fmla="*/ 3039400 w 5681921"/>
                  <a:gd name="connsiteY30"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222689 w 5681921"/>
                  <a:gd name="connsiteY9" fmla="*/ 3912214 h 5734127"/>
                  <a:gd name="connsiteX10" fmla="*/ 4678862 w 5681921"/>
                  <a:gd name="connsiteY10" fmla="*/ 3980389 h 5734127"/>
                  <a:gd name="connsiteX11" fmla="*/ 4792153 w 5681921"/>
                  <a:gd name="connsiteY11" fmla="*/ 3644526 h 5734127"/>
                  <a:gd name="connsiteX12" fmla="*/ 4790148 w 5681921"/>
                  <a:gd name="connsiteY12" fmla="*/ 3616454 h 5734127"/>
                  <a:gd name="connsiteX13" fmla="*/ 4979635 w 5681921"/>
                  <a:gd name="connsiteY13" fmla="*/ 3426967 h 5734127"/>
                  <a:gd name="connsiteX14" fmla="*/ 5152079 w 5681921"/>
                  <a:gd name="connsiteY14" fmla="*/ 3602417 h 5734127"/>
                  <a:gd name="connsiteX15" fmla="*/ 5221256 w 5681921"/>
                  <a:gd name="connsiteY15" fmla="*/ 3047992 h 5734127"/>
                  <a:gd name="connsiteX16" fmla="*/ 5327530 w 5681921"/>
                  <a:gd name="connsiteY16" fmla="*/ 2901615 h 5734127"/>
                  <a:gd name="connsiteX17" fmla="*/ 5588388 w 5681921"/>
                  <a:gd name="connsiteY17" fmla="*/ 2658992 h 5734127"/>
                  <a:gd name="connsiteX18" fmla="*/ 5471274 w 5681921"/>
                  <a:gd name="connsiteY18" fmla="*/ 2528719 h 5734127"/>
                  <a:gd name="connsiteX19" fmla="*/ 5433114 w 5681921"/>
                  <a:gd name="connsiteY19" fmla="*/ 2355023 h 5734127"/>
                  <a:gd name="connsiteX20" fmla="*/ 5681921 w 5681921"/>
                  <a:gd name="connsiteY20" fmla="*/ 2091156 h 5734127"/>
                  <a:gd name="connsiteX21" fmla="*/ 5197726 w 5681921"/>
                  <a:gd name="connsiteY21" fmla="*/ 1603289 h 5734127"/>
                  <a:gd name="connsiteX22" fmla="*/ 4918634 w 5681921"/>
                  <a:gd name="connsiteY22" fmla="*/ 1875957 h 5734127"/>
                  <a:gd name="connsiteX23" fmla="*/ 4628401 w 5681921"/>
                  <a:gd name="connsiteY23" fmla="*/ 1594447 h 5734127"/>
                  <a:gd name="connsiteX24" fmla="*/ 4743802 w 5681921"/>
                  <a:gd name="connsiteY24" fmla="*/ 1475984 h 5734127"/>
                  <a:gd name="connsiteX25" fmla="*/ 4193632 w 5681921"/>
                  <a:gd name="connsiteY25" fmla="*/ 924773 h 5734127"/>
                  <a:gd name="connsiteX26" fmla="*/ 4119788 w 5681921"/>
                  <a:gd name="connsiteY26" fmla="*/ 994179 h 5734127"/>
                  <a:gd name="connsiteX27" fmla="*/ 3732638 w 5681921"/>
                  <a:gd name="connsiteY27" fmla="*/ 604336 h 5734127"/>
                  <a:gd name="connsiteX28" fmla="*/ 3749744 w 5681921"/>
                  <a:gd name="connsiteY28" fmla="*/ 586371 h 5734127"/>
                  <a:gd name="connsiteX29" fmla="*/ 3338540 w 5681921"/>
                  <a:gd name="connsiteY29" fmla="*/ 177738 h 5734127"/>
                  <a:gd name="connsiteX30" fmla="*/ 3285322 w 5681921"/>
                  <a:gd name="connsiteY30" fmla="*/ 228292 h 5734127"/>
                  <a:gd name="connsiteX31" fmla="*/ 3039400 w 5681921"/>
                  <a:gd name="connsiteY31"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222689 w 5681921"/>
                  <a:gd name="connsiteY9" fmla="*/ 3912214 h 5734127"/>
                  <a:gd name="connsiteX10" fmla="*/ 4261789 w 5681921"/>
                  <a:gd name="connsiteY10" fmla="*/ 3913217 h 5734127"/>
                  <a:gd name="connsiteX11" fmla="*/ 4678862 w 5681921"/>
                  <a:gd name="connsiteY11" fmla="*/ 3980389 h 5734127"/>
                  <a:gd name="connsiteX12" fmla="*/ 4792153 w 5681921"/>
                  <a:gd name="connsiteY12" fmla="*/ 3644526 h 5734127"/>
                  <a:gd name="connsiteX13" fmla="*/ 4790148 w 5681921"/>
                  <a:gd name="connsiteY13" fmla="*/ 3616454 h 5734127"/>
                  <a:gd name="connsiteX14" fmla="*/ 4979635 w 5681921"/>
                  <a:gd name="connsiteY14" fmla="*/ 3426967 h 5734127"/>
                  <a:gd name="connsiteX15" fmla="*/ 5152079 w 5681921"/>
                  <a:gd name="connsiteY15" fmla="*/ 3602417 h 5734127"/>
                  <a:gd name="connsiteX16" fmla="*/ 5221256 w 5681921"/>
                  <a:gd name="connsiteY16" fmla="*/ 3047992 h 5734127"/>
                  <a:gd name="connsiteX17" fmla="*/ 5327530 w 5681921"/>
                  <a:gd name="connsiteY17" fmla="*/ 2901615 h 5734127"/>
                  <a:gd name="connsiteX18" fmla="*/ 5588388 w 5681921"/>
                  <a:gd name="connsiteY18" fmla="*/ 2658992 h 5734127"/>
                  <a:gd name="connsiteX19" fmla="*/ 5471274 w 5681921"/>
                  <a:gd name="connsiteY19" fmla="*/ 2528719 h 5734127"/>
                  <a:gd name="connsiteX20" fmla="*/ 5433114 w 5681921"/>
                  <a:gd name="connsiteY20" fmla="*/ 2355023 h 5734127"/>
                  <a:gd name="connsiteX21" fmla="*/ 5681921 w 5681921"/>
                  <a:gd name="connsiteY21" fmla="*/ 2091156 h 5734127"/>
                  <a:gd name="connsiteX22" fmla="*/ 5197726 w 5681921"/>
                  <a:gd name="connsiteY22" fmla="*/ 1603289 h 5734127"/>
                  <a:gd name="connsiteX23" fmla="*/ 4918634 w 5681921"/>
                  <a:gd name="connsiteY23" fmla="*/ 1875957 h 5734127"/>
                  <a:gd name="connsiteX24" fmla="*/ 4628401 w 5681921"/>
                  <a:gd name="connsiteY24" fmla="*/ 1594447 h 5734127"/>
                  <a:gd name="connsiteX25" fmla="*/ 4743802 w 5681921"/>
                  <a:gd name="connsiteY25" fmla="*/ 1475984 h 5734127"/>
                  <a:gd name="connsiteX26" fmla="*/ 4193632 w 5681921"/>
                  <a:gd name="connsiteY26" fmla="*/ 924773 h 5734127"/>
                  <a:gd name="connsiteX27" fmla="*/ 4119788 w 5681921"/>
                  <a:gd name="connsiteY27" fmla="*/ 994179 h 5734127"/>
                  <a:gd name="connsiteX28" fmla="*/ 3732638 w 5681921"/>
                  <a:gd name="connsiteY28" fmla="*/ 604336 h 5734127"/>
                  <a:gd name="connsiteX29" fmla="*/ 3749744 w 5681921"/>
                  <a:gd name="connsiteY29" fmla="*/ 586371 h 5734127"/>
                  <a:gd name="connsiteX30" fmla="*/ 3338540 w 5681921"/>
                  <a:gd name="connsiteY30" fmla="*/ 177738 h 5734127"/>
                  <a:gd name="connsiteX31" fmla="*/ 3285322 w 5681921"/>
                  <a:gd name="connsiteY31" fmla="*/ 228292 h 5734127"/>
                  <a:gd name="connsiteX32" fmla="*/ 3039400 w 5681921"/>
                  <a:gd name="connsiteY32"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222689 w 5681921"/>
                  <a:gd name="connsiteY9" fmla="*/ 3912214 h 5734127"/>
                  <a:gd name="connsiteX10" fmla="*/ 4261789 w 5681921"/>
                  <a:gd name="connsiteY10" fmla="*/ 3913217 h 5734127"/>
                  <a:gd name="connsiteX11" fmla="*/ 4678862 w 5681921"/>
                  <a:gd name="connsiteY11" fmla="*/ 3980389 h 5734127"/>
                  <a:gd name="connsiteX12" fmla="*/ 4792153 w 5681921"/>
                  <a:gd name="connsiteY12" fmla="*/ 3644526 h 5734127"/>
                  <a:gd name="connsiteX13" fmla="*/ 4790148 w 5681921"/>
                  <a:gd name="connsiteY13" fmla="*/ 3616454 h 5734127"/>
                  <a:gd name="connsiteX14" fmla="*/ 4979635 w 5681921"/>
                  <a:gd name="connsiteY14" fmla="*/ 3426967 h 5734127"/>
                  <a:gd name="connsiteX15" fmla="*/ 5152079 w 5681921"/>
                  <a:gd name="connsiteY15" fmla="*/ 3602417 h 5734127"/>
                  <a:gd name="connsiteX16" fmla="*/ 5221256 w 5681921"/>
                  <a:gd name="connsiteY16" fmla="*/ 3047992 h 5734127"/>
                  <a:gd name="connsiteX17" fmla="*/ 5327530 w 5681921"/>
                  <a:gd name="connsiteY17" fmla="*/ 2901615 h 5734127"/>
                  <a:gd name="connsiteX18" fmla="*/ 5588388 w 5681921"/>
                  <a:gd name="connsiteY18" fmla="*/ 2658992 h 5734127"/>
                  <a:gd name="connsiteX19" fmla="*/ 5471274 w 5681921"/>
                  <a:gd name="connsiteY19" fmla="*/ 2528719 h 5734127"/>
                  <a:gd name="connsiteX20" fmla="*/ 5433114 w 5681921"/>
                  <a:gd name="connsiteY20" fmla="*/ 2355023 h 5734127"/>
                  <a:gd name="connsiteX21" fmla="*/ 5681921 w 5681921"/>
                  <a:gd name="connsiteY21" fmla="*/ 2091156 h 5734127"/>
                  <a:gd name="connsiteX22" fmla="*/ 5197726 w 5681921"/>
                  <a:gd name="connsiteY22" fmla="*/ 1603289 h 5734127"/>
                  <a:gd name="connsiteX23" fmla="*/ 4918634 w 5681921"/>
                  <a:gd name="connsiteY23" fmla="*/ 1875957 h 5734127"/>
                  <a:gd name="connsiteX24" fmla="*/ 4628401 w 5681921"/>
                  <a:gd name="connsiteY24" fmla="*/ 1594447 h 5734127"/>
                  <a:gd name="connsiteX25" fmla="*/ 4743802 w 5681921"/>
                  <a:gd name="connsiteY25" fmla="*/ 1475984 h 5734127"/>
                  <a:gd name="connsiteX26" fmla="*/ 4193632 w 5681921"/>
                  <a:gd name="connsiteY26" fmla="*/ 924773 h 5734127"/>
                  <a:gd name="connsiteX27" fmla="*/ 4119788 w 5681921"/>
                  <a:gd name="connsiteY27" fmla="*/ 994179 h 5734127"/>
                  <a:gd name="connsiteX28" fmla="*/ 3732638 w 5681921"/>
                  <a:gd name="connsiteY28" fmla="*/ 604336 h 5734127"/>
                  <a:gd name="connsiteX29" fmla="*/ 3749744 w 5681921"/>
                  <a:gd name="connsiteY29" fmla="*/ 586371 h 5734127"/>
                  <a:gd name="connsiteX30" fmla="*/ 3338540 w 5681921"/>
                  <a:gd name="connsiteY30" fmla="*/ 177738 h 5734127"/>
                  <a:gd name="connsiteX31" fmla="*/ 3285322 w 5681921"/>
                  <a:gd name="connsiteY31" fmla="*/ 228292 h 5734127"/>
                  <a:gd name="connsiteX32" fmla="*/ 3039400 w 5681921"/>
                  <a:gd name="connsiteY32"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222689 w 5681921"/>
                  <a:gd name="connsiteY9" fmla="*/ 3912214 h 5734127"/>
                  <a:gd name="connsiteX10" fmla="*/ 4261789 w 5681921"/>
                  <a:gd name="connsiteY10" fmla="*/ 3913217 h 5734127"/>
                  <a:gd name="connsiteX11" fmla="*/ 4678862 w 5681921"/>
                  <a:gd name="connsiteY11" fmla="*/ 3980389 h 5734127"/>
                  <a:gd name="connsiteX12" fmla="*/ 4792153 w 5681921"/>
                  <a:gd name="connsiteY12" fmla="*/ 3644526 h 5734127"/>
                  <a:gd name="connsiteX13" fmla="*/ 4790148 w 5681921"/>
                  <a:gd name="connsiteY13" fmla="*/ 3616454 h 5734127"/>
                  <a:gd name="connsiteX14" fmla="*/ 4979635 w 5681921"/>
                  <a:gd name="connsiteY14" fmla="*/ 3426967 h 5734127"/>
                  <a:gd name="connsiteX15" fmla="*/ 5152079 w 5681921"/>
                  <a:gd name="connsiteY15" fmla="*/ 3602417 h 5734127"/>
                  <a:gd name="connsiteX16" fmla="*/ 5221256 w 5681921"/>
                  <a:gd name="connsiteY16" fmla="*/ 3047992 h 5734127"/>
                  <a:gd name="connsiteX17" fmla="*/ 5327530 w 5681921"/>
                  <a:gd name="connsiteY17" fmla="*/ 2901615 h 5734127"/>
                  <a:gd name="connsiteX18" fmla="*/ 5588388 w 5681921"/>
                  <a:gd name="connsiteY18" fmla="*/ 2658992 h 5734127"/>
                  <a:gd name="connsiteX19" fmla="*/ 5471274 w 5681921"/>
                  <a:gd name="connsiteY19" fmla="*/ 2528719 h 5734127"/>
                  <a:gd name="connsiteX20" fmla="*/ 5433114 w 5681921"/>
                  <a:gd name="connsiteY20" fmla="*/ 2355023 h 5734127"/>
                  <a:gd name="connsiteX21" fmla="*/ 5681921 w 5681921"/>
                  <a:gd name="connsiteY21" fmla="*/ 2091156 h 5734127"/>
                  <a:gd name="connsiteX22" fmla="*/ 5197726 w 5681921"/>
                  <a:gd name="connsiteY22" fmla="*/ 1603289 h 5734127"/>
                  <a:gd name="connsiteX23" fmla="*/ 4918634 w 5681921"/>
                  <a:gd name="connsiteY23" fmla="*/ 1875957 h 5734127"/>
                  <a:gd name="connsiteX24" fmla="*/ 4628401 w 5681921"/>
                  <a:gd name="connsiteY24" fmla="*/ 1594447 h 5734127"/>
                  <a:gd name="connsiteX25" fmla="*/ 4743802 w 5681921"/>
                  <a:gd name="connsiteY25" fmla="*/ 1475984 h 5734127"/>
                  <a:gd name="connsiteX26" fmla="*/ 4193632 w 5681921"/>
                  <a:gd name="connsiteY26" fmla="*/ 924773 h 5734127"/>
                  <a:gd name="connsiteX27" fmla="*/ 4119788 w 5681921"/>
                  <a:gd name="connsiteY27" fmla="*/ 994179 h 5734127"/>
                  <a:gd name="connsiteX28" fmla="*/ 3732638 w 5681921"/>
                  <a:gd name="connsiteY28" fmla="*/ 604336 h 5734127"/>
                  <a:gd name="connsiteX29" fmla="*/ 3749744 w 5681921"/>
                  <a:gd name="connsiteY29" fmla="*/ 586371 h 5734127"/>
                  <a:gd name="connsiteX30" fmla="*/ 3338540 w 5681921"/>
                  <a:gd name="connsiteY30" fmla="*/ 177738 h 5734127"/>
                  <a:gd name="connsiteX31" fmla="*/ 3285322 w 5681921"/>
                  <a:gd name="connsiteY31" fmla="*/ 228292 h 5734127"/>
                  <a:gd name="connsiteX32" fmla="*/ 3039400 w 5681921"/>
                  <a:gd name="connsiteY32"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222689 w 5681921"/>
                  <a:gd name="connsiteY9" fmla="*/ 3912214 h 5734127"/>
                  <a:gd name="connsiteX10" fmla="*/ 4678862 w 5681921"/>
                  <a:gd name="connsiteY10" fmla="*/ 3980389 h 5734127"/>
                  <a:gd name="connsiteX11" fmla="*/ 4792153 w 5681921"/>
                  <a:gd name="connsiteY11" fmla="*/ 3644526 h 5734127"/>
                  <a:gd name="connsiteX12" fmla="*/ 4790148 w 5681921"/>
                  <a:gd name="connsiteY12" fmla="*/ 3616454 h 5734127"/>
                  <a:gd name="connsiteX13" fmla="*/ 4979635 w 5681921"/>
                  <a:gd name="connsiteY13" fmla="*/ 3426967 h 5734127"/>
                  <a:gd name="connsiteX14" fmla="*/ 5152079 w 5681921"/>
                  <a:gd name="connsiteY14" fmla="*/ 3602417 h 5734127"/>
                  <a:gd name="connsiteX15" fmla="*/ 5221256 w 5681921"/>
                  <a:gd name="connsiteY15" fmla="*/ 3047992 h 5734127"/>
                  <a:gd name="connsiteX16" fmla="*/ 5327530 w 5681921"/>
                  <a:gd name="connsiteY16" fmla="*/ 2901615 h 5734127"/>
                  <a:gd name="connsiteX17" fmla="*/ 5588388 w 5681921"/>
                  <a:gd name="connsiteY17" fmla="*/ 2658992 h 5734127"/>
                  <a:gd name="connsiteX18" fmla="*/ 5471274 w 5681921"/>
                  <a:gd name="connsiteY18" fmla="*/ 2528719 h 5734127"/>
                  <a:gd name="connsiteX19" fmla="*/ 5433114 w 5681921"/>
                  <a:gd name="connsiteY19" fmla="*/ 2355023 h 5734127"/>
                  <a:gd name="connsiteX20" fmla="*/ 5681921 w 5681921"/>
                  <a:gd name="connsiteY20" fmla="*/ 2091156 h 5734127"/>
                  <a:gd name="connsiteX21" fmla="*/ 5197726 w 5681921"/>
                  <a:gd name="connsiteY21" fmla="*/ 1603289 h 5734127"/>
                  <a:gd name="connsiteX22" fmla="*/ 4918634 w 5681921"/>
                  <a:gd name="connsiteY22" fmla="*/ 1875957 h 5734127"/>
                  <a:gd name="connsiteX23" fmla="*/ 4628401 w 5681921"/>
                  <a:gd name="connsiteY23" fmla="*/ 1594447 h 5734127"/>
                  <a:gd name="connsiteX24" fmla="*/ 4743802 w 5681921"/>
                  <a:gd name="connsiteY24" fmla="*/ 1475984 h 5734127"/>
                  <a:gd name="connsiteX25" fmla="*/ 4193632 w 5681921"/>
                  <a:gd name="connsiteY25" fmla="*/ 924773 h 5734127"/>
                  <a:gd name="connsiteX26" fmla="*/ 4119788 w 5681921"/>
                  <a:gd name="connsiteY26" fmla="*/ 994179 h 5734127"/>
                  <a:gd name="connsiteX27" fmla="*/ 3732638 w 5681921"/>
                  <a:gd name="connsiteY27" fmla="*/ 604336 h 5734127"/>
                  <a:gd name="connsiteX28" fmla="*/ 3749744 w 5681921"/>
                  <a:gd name="connsiteY28" fmla="*/ 586371 h 5734127"/>
                  <a:gd name="connsiteX29" fmla="*/ 3338540 w 5681921"/>
                  <a:gd name="connsiteY29" fmla="*/ 177738 h 5734127"/>
                  <a:gd name="connsiteX30" fmla="*/ 3285322 w 5681921"/>
                  <a:gd name="connsiteY30" fmla="*/ 228292 h 5734127"/>
                  <a:gd name="connsiteX31" fmla="*/ 3039400 w 5681921"/>
                  <a:gd name="connsiteY31"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255774 w 5681921"/>
                  <a:gd name="connsiteY9" fmla="*/ 3909206 h 5734127"/>
                  <a:gd name="connsiteX10" fmla="*/ 4678862 w 5681921"/>
                  <a:gd name="connsiteY10" fmla="*/ 3980389 h 5734127"/>
                  <a:gd name="connsiteX11" fmla="*/ 4792153 w 5681921"/>
                  <a:gd name="connsiteY11" fmla="*/ 3644526 h 5734127"/>
                  <a:gd name="connsiteX12" fmla="*/ 4790148 w 5681921"/>
                  <a:gd name="connsiteY12" fmla="*/ 3616454 h 5734127"/>
                  <a:gd name="connsiteX13" fmla="*/ 4979635 w 5681921"/>
                  <a:gd name="connsiteY13" fmla="*/ 3426967 h 5734127"/>
                  <a:gd name="connsiteX14" fmla="*/ 5152079 w 5681921"/>
                  <a:gd name="connsiteY14" fmla="*/ 3602417 h 5734127"/>
                  <a:gd name="connsiteX15" fmla="*/ 5221256 w 5681921"/>
                  <a:gd name="connsiteY15" fmla="*/ 3047992 h 5734127"/>
                  <a:gd name="connsiteX16" fmla="*/ 5327530 w 5681921"/>
                  <a:gd name="connsiteY16" fmla="*/ 2901615 h 5734127"/>
                  <a:gd name="connsiteX17" fmla="*/ 5588388 w 5681921"/>
                  <a:gd name="connsiteY17" fmla="*/ 2658992 h 5734127"/>
                  <a:gd name="connsiteX18" fmla="*/ 5471274 w 5681921"/>
                  <a:gd name="connsiteY18" fmla="*/ 2528719 h 5734127"/>
                  <a:gd name="connsiteX19" fmla="*/ 5433114 w 5681921"/>
                  <a:gd name="connsiteY19" fmla="*/ 2355023 h 5734127"/>
                  <a:gd name="connsiteX20" fmla="*/ 5681921 w 5681921"/>
                  <a:gd name="connsiteY20" fmla="*/ 2091156 h 5734127"/>
                  <a:gd name="connsiteX21" fmla="*/ 5197726 w 5681921"/>
                  <a:gd name="connsiteY21" fmla="*/ 1603289 h 5734127"/>
                  <a:gd name="connsiteX22" fmla="*/ 4918634 w 5681921"/>
                  <a:gd name="connsiteY22" fmla="*/ 1875957 h 5734127"/>
                  <a:gd name="connsiteX23" fmla="*/ 4628401 w 5681921"/>
                  <a:gd name="connsiteY23" fmla="*/ 1594447 h 5734127"/>
                  <a:gd name="connsiteX24" fmla="*/ 4743802 w 5681921"/>
                  <a:gd name="connsiteY24" fmla="*/ 1475984 h 5734127"/>
                  <a:gd name="connsiteX25" fmla="*/ 4193632 w 5681921"/>
                  <a:gd name="connsiteY25" fmla="*/ 924773 h 5734127"/>
                  <a:gd name="connsiteX26" fmla="*/ 4119788 w 5681921"/>
                  <a:gd name="connsiteY26" fmla="*/ 994179 h 5734127"/>
                  <a:gd name="connsiteX27" fmla="*/ 3732638 w 5681921"/>
                  <a:gd name="connsiteY27" fmla="*/ 604336 h 5734127"/>
                  <a:gd name="connsiteX28" fmla="*/ 3749744 w 5681921"/>
                  <a:gd name="connsiteY28" fmla="*/ 586371 h 5734127"/>
                  <a:gd name="connsiteX29" fmla="*/ 3338540 w 5681921"/>
                  <a:gd name="connsiteY29" fmla="*/ 177738 h 5734127"/>
                  <a:gd name="connsiteX30" fmla="*/ 3285322 w 5681921"/>
                  <a:gd name="connsiteY30" fmla="*/ 228292 h 5734127"/>
                  <a:gd name="connsiteX31" fmla="*/ 3039400 w 5681921"/>
                  <a:gd name="connsiteY31"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255774 w 5681921"/>
                  <a:gd name="connsiteY9" fmla="*/ 3909206 h 5734127"/>
                  <a:gd name="connsiteX10" fmla="*/ 4678862 w 5681921"/>
                  <a:gd name="connsiteY10" fmla="*/ 3980389 h 5734127"/>
                  <a:gd name="connsiteX11" fmla="*/ 4792153 w 5681921"/>
                  <a:gd name="connsiteY11" fmla="*/ 3644526 h 5734127"/>
                  <a:gd name="connsiteX12" fmla="*/ 4790148 w 5681921"/>
                  <a:gd name="connsiteY12" fmla="*/ 3616454 h 5734127"/>
                  <a:gd name="connsiteX13" fmla="*/ 4979635 w 5681921"/>
                  <a:gd name="connsiteY13" fmla="*/ 3426967 h 5734127"/>
                  <a:gd name="connsiteX14" fmla="*/ 5152079 w 5681921"/>
                  <a:gd name="connsiteY14" fmla="*/ 3602417 h 5734127"/>
                  <a:gd name="connsiteX15" fmla="*/ 5221256 w 5681921"/>
                  <a:gd name="connsiteY15" fmla="*/ 3047992 h 5734127"/>
                  <a:gd name="connsiteX16" fmla="*/ 5327530 w 5681921"/>
                  <a:gd name="connsiteY16" fmla="*/ 2901615 h 5734127"/>
                  <a:gd name="connsiteX17" fmla="*/ 5588388 w 5681921"/>
                  <a:gd name="connsiteY17" fmla="*/ 2658992 h 5734127"/>
                  <a:gd name="connsiteX18" fmla="*/ 5471274 w 5681921"/>
                  <a:gd name="connsiteY18" fmla="*/ 2528719 h 5734127"/>
                  <a:gd name="connsiteX19" fmla="*/ 5433114 w 5681921"/>
                  <a:gd name="connsiteY19" fmla="*/ 2355023 h 5734127"/>
                  <a:gd name="connsiteX20" fmla="*/ 5681921 w 5681921"/>
                  <a:gd name="connsiteY20" fmla="*/ 2091156 h 5734127"/>
                  <a:gd name="connsiteX21" fmla="*/ 5197726 w 5681921"/>
                  <a:gd name="connsiteY21" fmla="*/ 1603289 h 5734127"/>
                  <a:gd name="connsiteX22" fmla="*/ 4918634 w 5681921"/>
                  <a:gd name="connsiteY22" fmla="*/ 1875957 h 5734127"/>
                  <a:gd name="connsiteX23" fmla="*/ 4628401 w 5681921"/>
                  <a:gd name="connsiteY23" fmla="*/ 1594447 h 5734127"/>
                  <a:gd name="connsiteX24" fmla="*/ 4743802 w 5681921"/>
                  <a:gd name="connsiteY24" fmla="*/ 1475984 h 5734127"/>
                  <a:gd name="connsiteX25" fmla="*/ 4193632 w 5681921"/>
                  <a:gd name="connsiteY25" fmla="*/ 924773 h 5734127"/>
                  <a:gd name="connsiteX26" fmla="*/ 4119788 w 5681921"/>
                  <a:gd name="connsiteY26" fmla="*/ 994179 h 5734127"/>
                  <a:gd name="connsiteX27" fmla="*/ 3732638 w 5681921"/>
                  <a:gd name="connsiteY27" fmla="*/ 604336 h 5734127"/>
                  <a:gd name="connsiteX28" fmla="*/ 3749744 w 5681921"/>
                  <a:gd name="connsiteY28" fmla="*/ 586371 h 5734127"/>
                  <a:gd name="connsiteX29" fmla="*/ 3338540 w 5681921"/>
                  <a:gd name="connsiteY29" fmla="*/ 177738 h 5734127"/>
                  <a:gd name="connsiteX30" fmla="*/ 3285322 w 5681921"/>
                  <a:gd name="connsiteY30" fmla="*/ 228292 h 5734127"/>
                  <a:gd name="connsiteX31" fmla="*/ 3039400 w 5681921"/>
                  <a:gd name="connsiteY31"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233717 w 5681921"/>
                  <a:gd name="connsiteY9" fmla="*/ 3920235 h 5734127"/>
                  <a:gd name="connsiteX10" fmla="*/ 4255774 w 5681921"/>
                  <a:gd name="connsiteY10" fmla="*/ 3909206 h 5734127"/>
                  <a:gd name="connsiteX11" fmla="*/ 4678862 w 5681921"/>
                  <a:gd name="connsiteY11" fmla="*/ 3980389 h 5734127"/>
                  <a:gd name="connsiteX12" fmla="*/ 4792153 w 5681921"/>
                  <a:gd name="connsiteY12" fmla="*/ 3644526 h 5734127"/>
                  <a:gd name="connsiteX13" fmla="*/ 4790148 w 5681921"/>
                  <a:gd name="connsiteY13" fmla="*/ 3616454 h 5734127"/>
                  <a:gd name="connsiteX14" fmla="*/ 4979635 w 5681921"/>
                  <a:gd name="connsiteY14" fmla="*/ 3426967 h 5734127"/>
                  <a:gd name="connsiteX15" fmla="*/ 5152079 w 5681921"/>
                  <a:gd name="connsiteY15" fmla="*/ 3602417 h 5734127"/>
                  <a:gd name="connsiteX16" fmla="*/ 5221256 w 5681921"/>
                  <a:gd name="connsiteY16" fmla="*/ 3047992 h 5734127"/>
                  <a:gd name="connsiteX17" fmla="*/ 5327530 w 5681921"/>
                  <a:gd name="connsiteY17" fmla="*/ 2901615 h 5734127"/>
                  <a:gd name="connsiteX18" fmla="*/ 5588388 w 5681921"/>
                  <a:gd name="connsiteY18" fmla="*/ 2658992 h 5734127"/>
                  <a:gd name="connsiteX19" fmla="*/ 5471274 w 5681921"/>
                  <a:gd name="connsiteY19" fmla="*/ 2528719 h 5734127"/>
                  <a:gd name="connsiteX20" fmla="*/ 5433114 w 5681921"/>
                  <a:gd name="connsiteY20" fmla="*/ 2355023 h 5734127"/>
                  <a:gd name="connsiteX21" fmla="*/ 5681921 w 5681921"/>
                  <a:gd name="connsiteY21" fmla="*/ 2091156 h 5734127"/>
                  <a:gd name="connsiteX22" fmla="*/ 5197726 w 5681921"/>
                  <a:gd name="connsiteY22" fmla="*/ 1603289 h 5734127"/>
                  <a:gd name="connsiteX23" fmla="*/ 4918634 w 5681921"/>
                  <a:gd name="connsiteY23" fmla="*/ 1875957 h 5734127"/>
                  <a:gd name="connsiteX24" fmla="*/ 4628401 w 5681921"/>
                  <a:gd name="connsiteY24" fmla="*/ 1594447 h 5734127"/>
                  <a:gd name="connsiteX25" fmla="*/ 4743802 w 5681921"/>
                  <a:gd name="connsiteY25" fmla="*/ 1475984 h 5734127"/>
                  <a:gd name="connsiteX26" fmla="*/ 4193632 w 5681921"/>
                  <a:gd name="connsiteY26" fmla="*/ 924773 h 5734127"/>
                  <a:gd name="connsiteX27" fmla="*/ 4119788 w 5681921"/>
                  <a:gd name="connsiteY27" fmla="*/ 994179 h 5734127"/>
                  <a:gd name="connsiteX28" fmla="*/ 3732638 w 5681921"/>
                  <a:gd name="connsiteY28" fmla="*/ 604336 h 5734127"/>
                  <a:gd name="connsiteX29" fmla="*/ 3749744 w 5681921"/>
                  <a:gd name="connsiteY29" fmla="*/ 586371 h 5734127"/>
                  <a:gd name="connsiteX30" fmla="*/ 3338540 w 5681921"/>
                  <a:gd name="connsiteY30" fmla="*/ 177738 h 5734127"/>
                  <a:gd name="connsiteX31" fmla="*/ 3285322 w 5681921"/>
                  <a:gd name="connsiteY31" fmla="*/ 228292 h 5734127"/>
                  <a:gd name="connsiteX32" fmla="*/ 3039400 w 5681921"/>
                  <a:gd name="connsiteY32"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233717 w 5681921"/>
                  <a:gd name="connsiteY9" fmla="*/ 3920235 h 5734127"/>
                  <a:gd name="connsiteX10" fmla="*/ 4255774 w 5681921"/>
                  <a:gd name="connsiteY10" fmla="*/ 3909206 h 5734127"/>
                  <a:gd name="connsiteX11" fmla="*/ 4678862 w 5681921"/>
                  <a:gd name="connsiteY11" fmla="*/ 3980389 h 5734127"/>
                  <a:gd name="connsiteX12" fmla="*/ 4792153 w 5681921"/>
                  <a:gd name="connsiteY12" fmla="*/ 3644526 h 5734127"/>
                  <a:gd name="connsiteX13" fmla="*/ 4790148 w 5681921"/>
                  <a:gd name="connsiteY13" fmla="*/ 3616454 h 5734127"/>
                  <a:gd name="connsiteX14" fmla="*/ 4979635 w 5681921"/>
                  <a:gd name="connsiteY14" fmla="*/ 3426967 h 5734127"/>
                  <a:gd name="connsiteX15" fmla="*/ 5152079 w 5681921"/>
                  <a:gd name="connsiteY15" fmla="*/ 3602417 h 5734127"/>
                  <a:gd name="connsiteX16" fmla="*/ 5221256 w 5681921"/>
                  <a:gd name="connsiteY16" fmla="*/ 3047992 h 5734127"/>
                  <a:gd name="connsiteX17" fmla="*/ 5327530 w 5681921"/>
                  <a:gd name="connsiteY17" fmla="*/ 2901615 h 5734127"/>
                  <a:gd name="connsiteX18" fmla="*/ 5588388 w 5681921"/>
                  <a:gd name="connsiteY18" fmla="*/ 2658992 h 5734127"/>
                  <a:gd name="connsiteX19" fmla="*/ 5471274 w 5681921"/>
                  <a:gd name="connsiteY19" fmla="*/ 2528719 h 5734127"/>
                  <a:gd name="connsiteX20" fmla="*/ 5433114 w 5681921"/>
                  <a:gd name="connsiteY20" fmla="*/ 2355023 h 5734127"/>
                  <a:gd name="connsiteX21" fmla="*/ 5681921 w 5681921"/>
                  <a:gd name="connsiteY21" fmla="*/ 2091156 h 5734127"/>
                  <a:gd name="connsiteX22" fmla="*/ 5197726 w 5681921"/>
                  <a:gd name="connsiteY22" fmla="*/ 1603289 h 5734127"/>
                  <a:gd name="connsiteX23" fmla="*/ 4918634 w 5681921"/>
                  <a:gd name="connsiteY23" fmla="*/ 1875957 h 5734127"/>
                  <a:gd name="connsiteX24" fmla="*/ 4628401 w 5681921"/>
                  <a:gd name="connsiteY24" fmla="*/ 1594447 h 5734127"/>
                  <a:gd name="connsiteX25" fmla="*/ 4743802 w 5681921"/>
                  <a:gd name="connsiteY25" fmla="*/ 1475984 h 5734127"/>
                  <a:gd name="connsiteX26" fmla="*/ 4193632 w 5681921"/>
                  <a:gd name="connsiteY26" fmla="*/ 924773 h 5734127"/>
                  <a:gd name="connsiteX27" fmla="*/ 4119788 w 5681921"/>
                  <a:gd name="connsiteY27" fmla="*/ 994179 h 5734127"/>
                  <a:gd name="connsiteX28" fmla="*/ 3732638 w 5681921"/>
                  <a:gd name="connsiteY28" fmla="*/ 604336 h 5734127"/>
                  <a:gd name="connsiteX29" fmla="*/ 3749744 w 5681921"/>
                  <a:gd name="connsiteY29" fmla="*/ 586371 h 5734127"/>
                  <a:gd name="connsiteX30" fmla="*/ 3338540 w 5681921"/>
                  <a:gd name="connsiteY30" fmla="*/ 177738 h 5734127"/>
                  <a:gd name="connsiteX31" fmla="*/ 3285322 w 5681921"/>
                  <a:gd name="connsiteY31" fmla="*/ 228292 h 5734127"/>
                  <a:gd name="connsiteX32" fmla="*/ 3039400 w 5681921"/>
                  <a:gd name="connsiteY32"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233717 w 5681921"/>
                  <a:gd name="connsiteY9" fmla="*/ 3920235 h 5734127"/>
                  <a:gd name="connsiteX10" fmla="*/ 4255774 w 5681921"/>
                  <a:gd name="connsiteY10" fmla="*/ 3909206 h 5734127"/>
                  <a:gd name="connsiteX11" fmla="*/ 4678862 w 5681921"/>
                  <a:gd name="connsiteY11" fmla="*/ 3980389 h 5734127"/>
                  <a:gd name="connsiteX12" fmla="*/ 4792153 w 5681921"/>
                  <a:gd name="connsiteY12" fmla="*/ 3644526 h 5734127"/>
                  <a:gd name="connsiteX13" fmla="*/ 4790148 w 5681921"/>
                  <a:gd name="connsiteY13" fmla="*/ 3616454 h 5734127"/>
                  <a:gd name="connsiteX14" fmla="*/ 4979635 w 5681921"/>
                  <a:gd name="connsiteY14" fmla="*/ 3426967 h 5734127"/>
                  <a:gd name="connsiteX15" fmla="*/ 5152079 w 5681921"/>
                  <a:gd name="connsiteY15" fmla="*/ 3602417 h 5734127"/>
                  <a:gd name="connsiteX16" fmla="*/ 5221256 w 5681921"/>
                  <a:gd name="connsiteY16" fmla="*/ 3047992 h 5734127"/>
                  <a:gd name="connsiteX17" fmla="*/ 5327530 w 5681921"/>
                  <a:gd name="connsiteY17" fmla="*/ 2901615 h 5734127"/>
                  <a:gd name="connsiteX18" fmla="*/ 5588388 w 5681921"/>
                  <a:gd name="connsiteY18" fmla="*/ 2658992 h 5734127"/>
                  <a:gd name="connsiteX19" fmla="*/ 5471274 w 5681921"/>
                  <a:gd name="connsiteY19" fmla="*/ 2528719 h 5734127"/>
                  <a:gd name="connsiteX20" fmla="*/ 5433114 w 5681921"/>
                  <a:gd name="connsiteY20" fmla="*/ 2355023 h 5734127"/>
                  <a:gd name="connsiteX21" fmla="*/ 5681921 w 5681921"/>
                  <a:gd name="connsiteY21" fmla="*/ 2091156 h 5734127"/>
                  <a:gd name="connsiteX22" fmla="*/ 5197726 w 5681921"/>
                  <a:gd name="connsiteY22" fmla="*/ 1603289 h 5734127"/>
                  <a:gd name="connsiteX23" fmla="*/ 4918634 w 5681921"/>
                  <a:gd name="connsiteY23" fmla="*/ 1875957 h 5734127"/>
                  <a:gd name="connsiteX24" fmla="*/ 4628401 w 5681921"/>
                  <a:gd name="connsiteY24" fmla="*/ 1594447 h 5734127"/>
                  <a:gd name="connsiteX25" fmla="*/ 4743802 w 5681921"/>
                  <a:gd name="connsiteY25" fmla="*/ 1475984 h 5734127"/>
                  <a:gd name="connsiteX26" fmla="*/ 4193632 w 5681921"/>
                  <a:gd name="connsiteY26" fmla="*/ 924773 h 5734127"/>
                  <a:gd name="connsiteX27" fmla="*/ 4119788 w 5681921"/>
                  <a:gd name="connsiteY27" fmla="*/ 994179 h 5734127"/>
                  <a:gd name="connsiteX28" fmla="*/ 3732638 w 5681921"/>
                  <a:gd name="connsiteY28" fmla="*/ 604336 h 5734127"/>
                  <a:gd name="connsiteX29" fmla="*/ 3749744 w 5681921"/>
                  <a:gd name="connsiteY29" fmla="*/ 586371 h 5734127"/>
                  <a:gd name="connsiteX30" fmla="*/ 3338540 w 5681921"/>
                  <a:gd name="connsiteY30" fmla="*/ 177738 h 5734127"/>
                  <a:gd name="connsiteX31" fmla="*/ 3285322 w 5681921"/>
                  <a:gd name="connsiteY31" fmla="*/ 228292 h 5734127"/>
                  <a:gd name="connsiteX32" fmla="*/ 3039400 w 5681921"/>
                  <a:gd name="connsiteY32"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233717 w 5681921"/>
                  <a:gd name="connsiteY9" fmla="*/ 3920235 h 5734127"/>
                  <a:gd name="connsiteX10" fmla="*/ 4255774 w 5681921"/>
                  <a:gd name="connsiteY10" fmla="*/ 3909206 h 5734127"/>
                  <a:gd name="connsiteX11" fmla="*/ 4678862 w 5681921"/>
                  <a:gd name="connsiteY11" fmla="*/ 3980389 h 5734127"/>
                  <a:gd name="connsiteX12" fmla="*/ 4792153 w 5681921"/>
                  <a:gd name="connsiteY12" fmla="*/ 3644526 h 5734127"/>
                  <a:gd name="connsiteX13" fmla="*/ 4790148 w 5681921"/>
                  <a:gd name="connsiteY13" fmla="*/ 3616454 h 5734127"/>
                  <a:gd name="connsiteX14" fmla="*/ 4979635 w 5681921"/>
                  <a:gd name="connsiteY14" fmla="*/ 3426967 h 5734127"/>
                  <a:gd name="connsiteX15" fmla="*/ 5152079 w 5681921"/>
                  <a:gd name="connsiteY15" fmla="*/ 3602417 h 5734127"/>
                  <a:gd name="connsiteX16" fmla="*/ 5221256 w 5681921"/>
                  <a:gd name="connsiteY16" fmla="*/ 3047992 h 5734127"/>
                  <a:gd name="connsiteX17" fmla="*/ 5327530 w 5681921"/>
                  <a:gd name="connsiteY17" fmla="*/ 2901615 h 5734127"/>
                  <a:gd name="connsiteX18" fmla="*/ 5588388 w 5681921"/>
                  <a:gd name="connsiteY18" fmla="*/ 2658992 h 5734127"/>
                  <a:gd name="connsiteX19" fmla="*/ 5471274 w 5681921"/>
                  <a:gd name="connsiteY19" fmla="*/ 2528719 h 5734127"/>
                  <a:gd name="connsiteX20" fmla="*/ 5433114 w 5681921"/>
                  <a:gd name="connsiteY20" fmla="*/ 2355023 h 5734127"/>
                  <a:gd name="connsiteX21" fmla="*/ 5681921 w 5681921"/>
                  <a:gd name="connsiteY21" fmla="*/ 2091156 h 5734127"/>
                  <a:gd name="connsiteX22" fmla="*/ 5197726 w 5681921"/>
                  <a:gd name="connsiteY22" fmla="*/ 1603289 h 5734127"/>
                  <a:gd name="connsiteX23" fmla="*/ 4918634 w 5681921"/>
                  <a:gd name="connsiteY23" fmla="*/ 1875957 h 5734127"/>
                  <a:gd name="connsiteX24" fmla="*/ 4628401 w 5681921"/>
                  <a:gd name="connsiteY24" fmla="*/ 1594447 h 5734127"/>
                  <a:gd name="connsiteX25" fmla="*/ 4743802 w 5681921"/>
                  <a:gd name="connsiteY25" fmla="*/ 1475984 h 5734127"/>
                  <a:gd name="connsiteX26" fmla="*/ 4193632 w 5681921"/>
                  <a:gd name="connsiteY26" fmla="*/ 924773 h 5734127"/>
                  <a:gd name="connsiteX27" fmla="*/ 4119788 w 5681921"/>
                  <a:gd name="connsiteY27" fmla="*/ 994179 h 5734127"/>
                  <a:gd name="connsiteX28" fmla="*/ 3732638 w 5681921"/>
                  <a:gd name="connsiteY28" fmla="*/ 604336 h 5734127"/>
                  <a:gd name="connsiteX29" fmla="*/ 3749744 w 5681921"/>
                  <a:gd name="connsiteY29" fmla="*/ 586371 h 5734127"/>
                  <a:gd name="connsiteX30" fmla="*/ 3338540 w 5681921"/>
                  <a:gd name="connsiteY30" fmla="*/ 177738 h 5734127"/>
                  <a:gd name="connsiteX31" fmla="*/ 3285322 w 5681921"/>
                  <a:gd name="connsiteY31" fmla="*/ 228292 h 5734127"/>
                  <a:gd name="connsiteX32" fmla="*/ 3039400 w 5681921"/>
                  <a:gd name="connsiteY32"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233717 w 5681921"/>
                  <a:gd name="connsiteY9" fmla="*/ 3920235 h 5734127"/>
                  <a:gd name="connsiteX10" fmla="*/ 4255774 w 5681921"/>
                  <a:gd name="connsiteY10" fmla="*/ 3909206 h 5734127"/>
                  <a:gd name="connsiteX11" fmla="*/ 4678862 w 5681921"/>
                  <a:gd name="connsiteY11" fmla="*/ 3980389 h 5734127"/>
                  <a:gd name="connsiteX12" fmla="*/ 4792153 w 5681921"/>
                  <a:gd name="connsiteY12" fmla="*/ 3644526 h 5734127"/>
                  <a:gd name="connsiteX13" fmla="*/ 4790148 w 5681921"/>
                  <a:gd name="connsiteY13" fmla="*/ 3616454 h 5734127"/>
                  <a:gd name="connsiteX14" fmla="*/ 4979635 w 5681921"/>
                  <a:gd name="connsiteY14" fmla="*/ 3426967 h 5734127"/>
                  <a:gd name="connsiteX15" fmla="*/ 5152079 w 5681921"/>
                  <a:gd name="connsiteY15" fmla="*/ 3602417 h 5734127"/>
                  <a:gd name="connsiteX16" fmla="*/ 5221256 w 5681921"/>
                  <a:gd name="connsiteY16" fmla="*/ 3047992 h 5734127"/>
                  <a:gd name="connsiteX17" fmla="*/ 5327530 w 5681921"/>
                  <a:gd name="connsiteY17" fmla="*/ 2901615 h 5734127"/>
                  <a:gd name="connsiteX18" fmla="*/ 5588388 w 5681921"/>
                  <a:gd name="connsiteY18" fmla="*/ 2658992 h 5734127"/>
                  <a:gd name="connsiteX19" fmla="*/ 5471274 w 5681921"/>
                  <a:gd name="connsiteY19" fmla="*/ 2528719 h 5734127"/>
                  <a:gd name="connsiteX20" fmla="*/ 5433114 w 5681921"/>
                  <a:gd name="connsiteY20" fmla="*/ 2355023 h 5734127"/>
                  <a:gd name="connsiteX21" fmla="*/ 5681921 w 5681921"/>
                  <a:gd name="connsiteY21" fmla="*/ 2091156 h 5734127"/>
                  <a:gd name="connsiteX22" fmla="*/ 5197726 w 5681921"/>
                  <a:gd name="connsiteY22" fmla="*/ 1603289 h 5734127"/>
                  <a:gd name="connsiteX23" fmla="*/ 4918634 w 5681921"/>
                  <a:gd name="connsiteY23" fmla="*/ 1875957 h 5734127"/>
                  <a:gd name="connsiteX24" fmla="*/ 4628401 w 5681921"/>
                  <a:gd name="connsiteY24" fmla="*/ 1594447 h 5734127"/>
                  <a:gd name="connsiteX25" fmla="*/ 4743802 w 5681921"/>
                  <a:gd name="connsiteY25" fmla="*/ 1475984 h 5734127"/>
                  <a:gd name="connsiteX26" fmla="*/ 4193632 w 5681921"/>
                  <a:gd name="connsiteY26" fmla="*/ 924773 h 5734127"/>
                  <a:gd name="connsiteX27" fmla="*/ 4119788 w 5681921"/>
                  <a:gd name="connsiteY27" fmla="*/ 994179 h 5734127"/>
                  <a:gd name="connsiteX28" fmla="*/ 3732638 w 5681921"/>
                  <a:gd name="connsiteY28" fmla="*/ 604336 h 5734127"/>
                  <a:gd name="connsiteX29" fmla="*/ 3749744 w 5681921"/>
                  <a:gd name="connsiteY29" fmla="*/ 586371 h 5734127"/>
                  <a:gd name="connsiteX30" fmla="*/ 3338540 w 5681921"/>
                  <a:gd name="connsiteY30" fmla="*/ 177738 h 5734127"/>
                  <a:gd name="connsiteX31" fmla="*/ 3285322 w 5681921"/>
                  <a:gd name="connsiteY31" fmla="*/ 228292 h 5734127"/>
                  <a:gd name="connsiteX32" fmla="*/ 3039400 w 5681921"/>
                  <a:gd name="connsiteY32"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233717 w 5681921"/>
                  <a:gd name="connsiteY9" fmla="*/ 3920235 h 5734127"/>
                  <a:gd name="connsiteX10" fmla="*/ 4255774 w 5681921"/>
                  <a:gd name="connsiteY10" fmla="*/ 3909206 h 5734127"/>
                  <a:gd name="connsiteX11" fmla="*/ 4678862 w 5681921"/>
                  <a:gd name="connsiteY11" fmla="*/ 3980389 h 5734127"/>
                  <a:gd name="connsiteX12" fmla="*/ 4792153 w 5681921"/>
                  <a:gd name="connsiteY12" fmla="*/ 3644526 h 5734127"/>
                  <a:gd name="connsiteX13" fmla="*/ 4790148 w 5681921"/>
                  <a:gd name="connsiteY13" fmla="*/ 3616454 h 5734127"/>
                  <a:gd name="connsiteX14" fmla="*/ 4979635 w 5681921"/>
                  <a:gd name="connsiteY14" fmla="*/ 3426967 h 5734127"/>
                  <a:gd name="connsiteX15" fmla="*/ 5152079 w 5681921"/>
                  <a:gd name="connsiteY15" fmla="*/ 3602417 h 5734127"/>
                  <a:gd name="connsiteX16" fmla="*/ 5221256 w 5681921"/>
                  <a:gd name="connsiteY16" fmla="*/ 3047992 h 5734127"/>
                  <a:gd name="connsiteX17" fmla="*/ 5327530 w 5681921"/>
                  <a:gd name="connsiteY17" fmla="*/ 2901615 h 5734127"/>
                  <a:gd name="connsiteX18" fmla="*/ 5588388 w 5681921"/>
                  <a:gd name="connsiteY18" fmla="*/ 2658992 h 5734127"/>
                  <a:gd name="connsiteX19" fmla="*/ 5471274 w 5681921"/>
                  <a:gd name="connsiteY19" fmla="*/ 2528719 h 5734127"/>
                  <a:gd name="connsiteX20" fmla="*/ 5433114 w 5681921"/>
                  <a:gd name="connsiteY20" fmla="*/ 2355023 h 5734127"/>
                  <a:gd name="connsiteX21" fmla="*/ 5681921 w 5681921"/>
                  <a:gd name="connsiteY21" fmla="*/ 2091156 h 5734127"/>
                  <a:gd name="connsiteX22" fmla="*/ 5197726 w 5681921"/>
                  <a:gd name="connsiteY22" fmla="*/ 1603289 h 5734127"/>
                  <a:gd name="connsiteX23" fmla="*/ 4918634 w 5681921"/>
                  <a:gd name="connsiteY23" fmla="*/ 1875957 h 5734127"/>
                  <a:gd name="connsiteX24" fmla="*/ 4628401 w 5681921"/>
                  <a:gd name="connsiteY24" fmla="*/ 1594447 h 5734127"/>
                  <a:gd name="connsiteX25" fmla="*/ 4743802 w 5681921"/>
                  <a:gd name="connsiteY25" fmla="*/ 1475984 h 5734127"/>
                  <a:gd name="connsiteX26" fmla="*/ 4193632 w 5681921"/>
                  <a:gd name="connsiteY26" fmla="*/ 924773 h 5734127"/>
                  <a:gd name="connsiteX27" fmla="*/ 4119788 w 5681921"/>
                  <a:gd name="connsiteY27" fmla="*/ 994179 h 5734127"/>
                  <a:gd name="connsiteX28" fmla="*/ 3732638 w 5681921"/>
                  <a:gd name="connsiteY28" fmla="*/ 604336 h 5734127"/>
                  <a:gd name="connsiteX29" fmla="*/ 3749744 w 5681921"/>
                  <a:gd name="connsiteY29" fmla="*/ 586371 h 5734127"/>
                  <a:gd name="connsiteX30" fmla="*/ 3338540 w 5681921"/>
                  <a:gd name="connsiteY30" fmla="*/ 177738 h 5734127"/>
                  <a:gd name="connsiteX31" fmla="*/ 3285322 w 5681921"/>
                  <a:gd name="connsiteY31" fmla="*/ 228292 h 5734127"/>
                  <a:gd name="connsiteX32" fmla="*/ 3039400 w 5681921"/>
                  <a:gd name="connsiteY32"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233717 w 5681921"/>
                  <a:gd name="connsiteY9" fmla="*/ 3920235 h 5734127"/>
                  <a:gd name="connsiteX10" fmla="*/ 4255774 w 5681921"/>
                  <a:gd name="connsiteY10" fmla="*/ 3909206 h 5734127"/>
                  <a:gd name="connsiteX11" fmla="*/ 4678862 w 5681921"/>
                  <a:gd name="connsiteY11" fmla="*/ 3980389 h 5734127"/>
                  <a:gd name="connsiteX12" fmla="*/ 4792153 w 5681921"/>
                  <a:gd name="connsiteY12" fmla="*/ 3644526 h 5734127"/>
                  <a:gd name="connsiteX13" fmla="*/ 4790148 w 5681921"/>
                  <a:gd name="connsiteY13" fmla="*/ 3616454 h 5734127"/>
                  <a:gd name="connsiteX14" fmla="*/ 4979635 w 5681921"/>
                  <a:gd name="connsiteY14" fmla="*/ 3426967 h 5734127"/>
                  <a:gd name="connsiteX15" fmla="*/ 5152079 w 5681921"/>
                  <a:gd name="connsiteY15" fmla="*/ 3602417 h 5734127"/>
                  <a:gd name="connsiteX16" fmla="*/ 5221256 w 5681921"/>
                  <a:gd name="connsiteY16" fmla="*/ 3047992 h 5734127"/>
                  <a:gd name="connsiteX17" fmla="*/ 5327530 w 5681921"/>
                  <a:gd name="connsiteY17" fmla="*/ 2901615 h 5734127"/>
                  <a:gd name="connsiteX18" fmla="*/ 5588388 w 5681921"/>
                  <a:gd name="connsiteY18" fmla="*/ 2658992 h 5734127"/>
                  <a:gd name="connsiteX19" fmla="*/ 5471274 w 5681921"/>
                  <a:gd name="connsiteY19" fmla="*/ 2528719 h 5734127"/>
                  <a:gd name="connsiteX20" fmla="*/ 5433114 w 5681921"/>
                  <a:gd name="connsiteY20" fmla="*/ 2355023 h 5734127"/>
                  <a:gd name="connsiteX21" fmla="*/ 5681921 w 5681921"/>
                  <a:gd name="connsiteY21" fmla="*/ 2091156 h 5734127"/>
                  <a:gd name="connsiteX22" fmla="*/ 5197726 w 5681921"/>
                  <a:gd name="connsiteY22" fmla="*/ 1603289 h 5734127"/>
                  <a:gd name="connsiteX23" fmla="*/ 4918634 w 5681921"/>
                  <a:gd name="connsiteY23" fmla="*/ 1875957 h 5734127"/>
                  <a:gd name="connsiteX24" fmla="*/ 4628401 w 5681921"/>
                  <a:gd name="connsiteY24" fmla="*/ 1594447 h 5734127"/>
                  <a:gd name="connsiteX25" fmla="*/ 4743802 w 5681921"/>
                  <a:gd name="connsiteY25" fmla="*/ 1475984 h 5734127"/>
                  <a:gd name="connsiteX26" fmla="*/ 4193632 w 5681921"/>
                  <a:gd name="connsiteY26" fmla="*/ 924773 h 5734127"/>
                  <a:gd name="connsiteX27" fmla="*/ 4119788 w 5681921"/>
                  <a:gd name="connsiteY27" fmla="*/ 994179 h 5734127"/>
                  <a:gd name="connsiteX28" fmla="*/ 3732638 w 5681921"/>
                  <a:gd name="connsiteY28" fmla="*/ 604336 h 5734127"/>
                  <a:gd name="connsiteX29" fmla="*/ 3749744 w 5681921"/>
                  <a:gd name="connsiteY29" fmla="*/ 586371 h 5734127"/>
                  <a:gd name="connsiteX30" fmla="*/ 3338540 w 5681921"/>
                  <a:gd name="connsiteY30" fmla="*/ 177738 h 5734127"/>
                  <a:gd name="connsiteX31" fmla="*/ 3285322 w 5681921"/>
                  <a:gd name="connsiteY31" fmla="*/ 228292 h 5734127"/>
                  <a:gd name="connsiteX32" fmla="*/ 3039400 w 5681921"/>
                  <a:gd name="connsiteY32"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233717 w 5681921"/>
                  <a:gd name="connsiteY9" fmla="*/ 3920235 h 5734127"/>
                  <a:gd name="connsiteX10" fmla="*/ 4255774 w 5681921"/>
                  <a:gd name="connsiteY10" fmla="*/ 3909206 h 5734127"/>
                  <a:gd name="connsiteX11" fmla="*/ 4678862 w 5681921"/>
                  <a:gd name="connsiteY11" fmla="*/ 3980389 h 5734127"/>
                  <a:gd name="connsiteX12" fmla="*/ 4792153 w 5681921"/>
                  <a:gd name="connsiteY12" fmla="*/ 3644526 h 5734127"/>
                  <a:gd name="connsiteX13" fmla="*/ 4790148 w 5681921"/>
                  <a:gd name="connsiteY13" fmla="*/ 3616454 h 5734127"/>
                  <a:gd name="connsiteX14" fmla="*/ 4979635 w 5681921"/>
                  <a:gd name="connsiteY14" fmla="*/ 3426967 h 5734127"/>
                  <a:gd name="connsiteX15" fmla="*/ 5152079 w 5681921"/>
                  <a:gd name="connsiteY15" fmla="*/ 3602417 h 5734127"/>
                  <a:gd name="connsiteX16" fmla="*/ 5221256 w 5681921"/>
                  <a:gd name="connsiteY16" fmla="*/ 3047992 h 5734127"/>
                  <a:gd name="connsiteX17" fmla="*/ 5327530 w 5681921"/>
                  <a:gd name="connsiteY17" fmla="*/ 2901615 h 5734127"/>
                  <a:gd name="connsiteX18" fmla="*/ 5588388 w 5681921"/>
                  <a:gd name="connsiteY18" fmla="*/ 2658992 h 5734127"/>
                  <a:gd name="connsiteX19" fmla="*/ 5471274 w 5681921"/>
                  <a:gd name="connsiteY19" fmla="*/ 2528719 h 5734127"/>
                  <a:gd name="connsiteX20" fmla="*/ 5433114 w 5681921"/>
                  <a:gd name="connsiteY20" fmla="*/ 2355023 h 5734127"/>
                  <a:gd name="connsiteX21" fmla="*/ 5681921 w 5681921"/>
                  <a:gd name="connsiteY21" fmla="*/ 2091156 h 5734127"/>
                  <a:gd name="connsiteX22" fmla="*/ 5197726 w 5681921"/>
                  <a:gd name="connsiteY22" fmla="*/ 1603289 h 5734127"/>
                  <a:gd name="connsiteX23" fmla="*/ 4918634 w 5681921"/>
                  <a:gd name="connsiteY23" fmla="*/ 1875957 h 5734127"/>
                  <a:gd name="connsiteX24" fmla="*/ 4628401 w 5681921"/>
                  <a:gd name="connsiteY24" fmla="*/ 1594447 h 5734127"/>
                  <a:gd name="connsiteX25" fmla="*/ 4743802 w 5681921"/>
                  <a:gd name="connsiteY25" fmla="*/ 1475984 h 5734127"/>
                  <a:gd name="connsiteX26" fmla="*/ 4193632 w 5681921"/>
                  <a:gd name="connsiteY26" fmla="*/ 924773 h 5734127"/>
                  <a:gd name="connsiteX27" fmla="*/ 4119788 w 5681921"/>
                  <a:gd name="connsiteY27" fmla="*/ 994179 h 5734127"/>
                  <a:gd name="connsiteX28" fmla="*/ 3732638 w 5681921"/>
                  <a:gd name="connsiteY28" fmla="*/ 604336 h 5734127"/>
                  <a:gd name="connsiteX29" fmla="*/ 3749744 w 5681921"/>
                  <a:gd name="connsiteY29" fmla="*/ 586371 h 5734127"/>
                  <a:gd name="connsiteX30" fmla="*/ 3338540 w 5681921"/>
                  <a:gd name="connsiteY30" fmla="*/ 177738 h 5734127"/>
                  <a:gd name="connsiteX31" fmla="*/ 3285322 w 5681921"/>
                  <a:gd name="connsiteY31" fmla="*/ 228292 h 5734127"/>
                  <a:gd name="connsiteX32" fmla="*/ 3039400 w 5681921"/>
                  <a:gd name="connsiteY32"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233717 w 5681921"/>
                  <a:gd name="connsiteY9" fmla="*/ 3920235 h 5734127"/>
                  <a:gd name="connsiteX10" fmla="*/ 4255774 w 5681921"/>
                  <a:gd name="connsiteY10" fmla="*/ 3909206 h 5734127"/>
                  <a:gd name="connsiteX11" fmla="*/ 4678862 w 5681921"/>
                  <a:gd name="connsiteY11" fmla="*/ 3980389 h 5734127"/>
                  <a:gd name="connsiteX12" fmla="*/ 4792153 w 5681921"/>
                  <a:gd name="connsiteY12" fmla="*/ 3644526 h 5734127"/>
                  <a:gd name="connsiteX13" fmla="*/ 4790148 w 5681921"/>
                  <a:gd name="connsiteY13" fmla="*/ 3616454 h 5734127"/>
                  <a:gd name="connsiteX14" fmla="*/ 4979635 w 5681921"/>
                  <a:gd name="connsiteY14" fmla="*/ 3426967 h 5734127"/>
                  <a:gd name="connsiteX15" fmla="*/ 5152079 w 5681921"/>
                  <a:gd name="connsiteY15" fmla="*/ 3602417 h 5734127"/>
                  <a:gd name="connsiteX16" fmla="*/ 5221256 w 5681921"/>
                  <a:gd name="connsiteY16" fmla="*/ 3047992 h 5734127"/>
                  <a:gd name="connsiteX17" fmla="*/ 5327530 w 5681921"/>
                  <a:gd name="connsiteY17" fmla="*/ 2901615 h 5734127"/>
                  <a:gd name="connsiteX18" fmla="*/ 5588388 w 5681921"/>
                  <a:gd name="connsiteY18" fmla="*/ 2658992 h 5734127"/>
                  <a:gd name="connsiteX19" fmla="*/ 5471274 w 5681921"/>
                  <a:gd name="connsiteY19" fmla="*/ 2528719 h 5734127"/>
                  <a:gd name="connsiteX20" fmla="*/ 5433114 w 5681921"/>
                  <a:gd name="connsiteY20" fmla="*/ 2355023 h 5734127"/>
                  <a:gd name="connsiteX21" fmla="*/ 5681921 w 5681921"/>
                  <a:gd name="connsiteY21" fmla="*/ 2091156 h 5734127"/>
                  <a:gd name="connsiteX22" fmla="*/ 5197726 w 5681921"/>
                  <a:gd name="connsiteY22" fmla="*/ 1603289 h 5734127"/>
                  <a:gd name="connsiteX23" fmla="*/ 4918634 w 5681921"/>
                  <a:gd name="connsiteY23" fmla="*/ 1875957 h 5734127"/>
                  <a:gd name="connsiteX24" fmla="*/ 4628401 w 5681921"/>
                  <a:gd name="connsiteY24" fmla="*/ 1594447 h 5734127"/>
                  <a:gd name="connsiteX25" fmla="*/ 4743802 w 5681921"/>
                  <a:gd name="connsiteY25" fmla="*/ 1475984 h 5734127"/>
                  <a:gd name="connsiteX26" fmla="*/ 4193632 w 5681921"/>
                  <a:gd name="connsiteY26" fmla="*/ 924773 h 5734127"/>
                  <a:gd name="connsiteX27" fmla="*/ 4119788 w 5681921"/>
                  <a:gd name="connsiteY27" fmla="*/ 994179 h 5734127"/>
                  <a:gd name="connsiteX28" fmla="*/ 3732638 w 5681921"/>
                  <a:gd name="connsiteY28" fmla="*/ 604336 h 5734127"/>
                  <a:gd name="connsiteX29" fmla="*/ 3749744 w 5681921"/>
                  <a:gd name="connsiteY29" fmla="*/ 586371 h 5734127"/>
                  <a:gd name="connsiteX30" fmla="*/ 3338540 w 5681921"/>
                  <a:gd name="connsiteY30" fmla="*/ 177738 h 5734127"/>
                  <a:gd name="connsiteX31" fmla="*/ 3285322 w 5681921"/>
                  <a:gd name="connsiteY31" fmla="*/ 228292 h 5734127"/>
                  <a:gd name="connsiteX32" fmla="*/ 3039400 w 5681921"/>
                  <a:gd name="connsiteY32"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233717 w 5681921"/>
                  <a:gd name="connsiteY9" fmla="*/ 3920235 h 5734127"/>
                  <a:gd name="connsiteX10" fmla="*/ 4255774 w 5681921"/>
                  <a:gd name="connsiteY10" fmla="*/ 3909206 h 5734127"/>
                  <a:gd name="connsiteX11" fmla="*/ 4678862 w 5681921"/>
                  <a:gd name="connsiteY11" fmla="*/ 3980389 h 5734127"/>
                  <a:gd name="connsiteX12" fmla="*/ 4792153 w 5681921"/>
                  <a:gd name="connsiteY12" fmla="*/ 3644526 h 5734127"/>
                  <a:gd name="connsiteX13" fmla="*/ 4790148 w 5681921"/>
                  <a:gd name="connsiteY13" fmla="*/ 3616454 h 5734127"/>
                  <a:gd name="connsiteX14" fmla="*/ 4979635 w 5681921"/>
                  <a:gd name="connsiteY14" fmla="*/ 3426967 h 5734127"/>
                  <a:gd name="connsiteX15" fmla="*/ 5152079 w 5681921"/>
                  <a:gd name="connsiteY15" fmla="*/ 3602417 h 5734127"/>
                  <a:gd name="connsiteX16" fmla="*/ 5221256 w 5681921"/>
                  <a:gd name="connsiteY16" fmla="*/ 3047992 h 5734127"/>
                  <a:gd name="connsiteX17" fmla="*/ 5327530 w 5681921"/>
                  <a:gd name="connsiteY17" fmla="*/ 2901615 h 5734127"/>
                  <a:gd name="connsiteX18" fmla="*/ 5588388 w 5681921"/>
                  <a:gd name="connsiteY18" fmla="*/ 2658992 h 5734127"/>
                  <a:gd name="connsiteX19" fmla="*/ 5471274 w 5681921"/>
                  <a:gd name="connsiteY19" fmla="*/ 2528719 h 5734127"/>
                  <a:gd name="connsiteX20" fmla="*/ 5433114 w 5681921"/>
                  <a:gd name="connsiteY20" fmla="*/ 2355023 h 5734127"/>
                  <a:gd name="connsiteX21" fmla="*/ 5681921 w 5681921"/>
                  <a:gd name="connsiteY21" fmla="*/ 2091156 h 5734127"/>
                  <a:gd name="connsiteX22" fmla="*/ 5197726 w 5681921"/>
                  <a:gd name="connsiteY22" fmla="*/ 1603289 h 5734127"/>
                  <a:gd name="connsiteX23" fmla="*/ 4918634 w 5681921"/>
                  <a:gd name="connsiteY23" fmla="*/ 1875957 h 5734127"/>
                  <a:gd name="connsiteX24" fmla="*/ 4628401 w 5681921"/>
                  <a:gd name="connsiteY24" fmla="*/ 1594447 h 5734127"/>
                  <a:gd name="connsiteX25" fmla="*/ 4743802 w 5681921"/>
                  <a:gd name="connsiteY25" fmla="*/ 1475984 h 5734127"/>
                  <a:gd name="connsiteX26" fmla="*/ 4193632 w 5681921"/>
                  <a:gd name="connsiteY26" fmla="*/ 924773 h 5734127"/>
                  <a:gd name="connsiteX27" fmla="*/ 4119788 w 5681921"/>
                  <a:gd name="connsiteY27" fmla="*/ 994179 h 5734127"/>
                  <a:gd name="connsiteX28" fmla="*/ 3732638 w 5681921"/>
                  <a:gd name="connsiteY28" fmla="*/ 604336 h 5734127"/>
                  <a:gd name="connsiteX29" fmla="*/ 3749744 w 5681921"/>
                  <a:gd name="connsiteY29" fmla="*/ 586371 h 5734127"/>
                  <a:gd name="connsiteX30" fmla="*/ 3338540 w 5681921"/>
                  <a:gd name="connsiteY30" fmla="*/ 177738 h 5734127"/>
                  <a:gd name="connsiteX31" fmla="*/ 3285322 w 5681921"/>
                  <a:gd name="connsiteY31" fmla="*/ 228292 h 5734127"/>
                  <a:gd name="connsiteX32" fmla="*/ 3039400 w 5681921"/>
                  <a:gd name="connsiteY32"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230709 w 5681921"/>
                  <a:gd name="connsiteY9" fmla="*/ 4113732 h 5734127"/>
                  <a:gd name="connsiteX10" fmla="*/ 4233717 w 5681921"/>
                  <a:gd name="connsiteY10" fmla="*/ 3920235 h 5734127"/>
                  <a:gd name="connsiteX11" fmla="*/ 4255774 w 5681921"/>
                  <a:gd name="connsiteY11" fmla="*/ 3909206 h 5734127"/>
                  <a:gd name="connsiteX12" fmla="*/ 4678862 w 5681921"/>
                  <a:gd name="connsiteY12" fmla="*/ 3980389 h 5734127"/>
                  <a:gd name="connsiteX13" fmla="*/ 4792153 w 5681921"/>
                  <a:gd name="connsiteY13" fmla="*/ 3644526 h 5734127"/>
                  <a:gd name="connsiteX14" fmla="*/ 4790148 w 5681921"/>
                  <a:gd name="connsiteY14" fmla="*/ 3616454 h 5734127"/>
                  <a:gd name="connsiteX15" fmla="*/ 4979635 w 5681921"/>
                  <a:gd name="connsiteY15" fmla="*/ 3426967 h 5734127"/>
                  <a:gd name="connsiteX16" fmla="*/ 5152079 w 5681921"/>
                  <a:gd name="connsiteY16" fmla="*/ 3602417 h 5734127"/>
                  <a:gd name="connsiteX17" fmla="*/ 5221256 w 5681921"/>
                  <a:gd name="connsiteY17" fmla="*/ 3047992 h 5734127"/>
                  <a:gd name="connsiteX18" fmla="*/ 5327530 w 5681921"/>
                  <a:gd name="connsiteY18" fmla="*/ 2901615 h 5734127"/>
                  <a:gd name="connsiteX19" fmla="*/ 5588388 w 5681921"/>
                  <a:gd name="connsiteY19" fmla="*/ 2658992 h 5734127"/>
                  <a:gd name="connsiteX20" fmla="*/ 5471274 w 5681921"/>
                  <a:gd name="connsiteY20" fmla="*/ 2528719 h 5734127"/>
                  <a:gd name="connsiteX21" fmla="*/ 5433114 w 5681921"/>
                  <a:gd name="connsiteY21" fmla="*/ 2355023 h 5734127"/>
                  <a:gd name="connsiteX22" fmla="*/ 5681921 w 5681921"/>
                  <a:gd name="connsiteY22" fmla="*/ 2091156 h 5734127"/>
                  <a:gd name="connsiteX23" fmla="*/ 5197726 w 5681921"/>
                  <a:gd name="connsiteY23" fmla="*/ 1603289 h 5734127"/>
                  <a:gd name="connsiteX24" fmla="*/ 4918634 w 5681921"/>
                  <a:gd name="connsiteY24" fmla="*/ 1875957 h 5734127"/>
                  <a:gd name="connsiteX25" fmla="*/ 4628401 w 5681921"/>
                  <a:gd name="connsiteY25" fmla="*/ 1594447 h 5734127"/>
                  <a:gd name="connsiteX26" fmla="*/ 4743802 w 5681921"/>
                  <a:gd name="connsiteY26" fmla="*/ 1475984 h 5734127"/>
                  <a:gd name="connsiteX27" fmla="*/ 4193632 w 5681921"/>
                  <a:gd name="connsiteY27" fmla="*/ 924773 h 5734127"/>
                  <a:gd name="connsiteX28" fmla="*/ 4119788 w 5681921"/>
                  <a:gd name="connsiteY28" fmla="*/ 994179 h 5734127"/>
                  <a:gd name="connsiteX29" fmla="*/ 3732638 w 5681921"/>
                  <a:gd name="connsiteY29" fmla="*/ 604336 h 5734127"/>
                  <a:gd name="connsiteX30" fmla="*/ 3749744 w 5681921"/>
                  <a:gd name="connsiteY30" fmla="*/ 586371 h 5734127"/>
                  <a:gd name="connsiteX31" fmla="*/ 3338540 w 5681921"/>
                  <a:gd name="connsiteY31" fmla="*/ 177738 h 5734127"/>
                  <a:gd name="connsiteX32" fmla="*/ 3285322 w 5681921"/>
                  <a:gd name="connsiteY32" fmla="*/ 228292 h 5734127"/>
                  <a:gd name="connsiteX33" fmla="*/ 3039400 w 5681921"/>
                  <a:gd name="connsiteY33"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230709 w 5681921"/>
                  <a:gd name="connsiteY9" fmla="*/ 4113732 h 5734127"/>
                  <a:gd name="connsiteX10" fmla="*/ 4233717 w 5681921"/>
                  <a:gd name="connsiteY10" fmla="*/ 3920235 h 5734127"/>
                  <a:gd name="connsiteX11" fmla="*/ 4255774 w 5681921"/>
                  <a:gd name="connsiteY11" fmla="*/ 3909206 h 5734127"/>
                  <a:gd name="connsiteX12" fmla="*/ 4678862 w 5681921"/>
                  <a:gd name="connsiteY12" fmla="*/ 3980389 h 5734127"/>
                  <a:gd name="connsiteX13" fmla="*/ 4792153 w 5681921"/>
                  <a:gd name="connsiteY13" fmla="*/ 3644526 h 5734127"/>
                  <a:gd name="connsiteX14" fmla="*/ 4790148 w 5681921"/>
                  <a:gd name="connsiteY14" fmla="*/ 3616454 h 5734127"/>
                  <a:gd name="connsiteX15" fmla="*/ 4979635 w 5681921"/>
                  <a:gd name="connsiteY15" fmla="*/ 3426967 h 5734127"/>
                  <a:gd name="connsiteX16" fmla="*/ 5152079 w 5681921"/>
                  <a:gd name="connsiteY16" fmla="*/ 3602417 h 5734127"/>
                  <a:gd name="connsiteX17" fmla="*/ 5221256 w 5681921"/>
                  <a:gd name="connsiteY17" fmla="*/ 3047992 h 5734127"/>
                  <a:gd name="connsiteX18" fmla="*/ 5327530 w 5681921"/>
                  <a:gd name="connsiteY18" fmla="*/ 2901615 h 5734127"/>
                  <a:gd name="connsiteX19" fmla="*/ 5588388 w 5681921"/>
                  <a:gd name="connsiteY19" fmla="*/ 2658992 h 5734127"/>
                  <a:gd name="connsiteX20" fmla="*/ 5471274 w 5681921"/>
                  <a:gd name="connsiteY20" fmla="*/ 2528719 h 5734127"/>
                  <a:gd name="connsiteX21" fmla="*/ 5433114 w 5681921"/>
                  <a:gd name="connsiteY21" fmla="*/ 2355023 h 5734127"/>
                  <a:gd name="connsiteX22" fmla="*/ 5681921 w 5681921"/>
                  <a:gd name="connsiteY22" fmla="*/ 2091156 h 5734127"/>
                  <a:gd name="connsiteX23" fmla="*/ 5197726 w 5681921"/>
                  <a:gd name="connsiteY23" fmla="*/ 1603289 h 5734127"/>
                  <a:gd name="connsiteX24" fmla="*/ 4918634 w 5681921"/>
                  <a:gd name="connsiteY24" fmla="*/ 1875957 h 5734127"/>
                  <a:gd name="connsiteX25" fmla="*/ 4628401 w 5681921"/>
                  <a:gd name="connsiteY25" fmla="*/ 1594447 h 5734127"/>
                  <a:gd name="connsiteX26" fmla="*/ 4743802 w 5681921"/>
                  <a:gd name="connsiteY26" fmla="*/ 1475984 h 5734127"/>
                  <a:gd name="connsiteX27" fmla="*/ 4193632 w 5681921"/>
                  <a:gd name="connsiteY27" fmla="*/ 924773 h 5734127"/>
                  <a:gd name="connsiteX28" fmla="*/ 4119788 w 5681921"/>
                  <a:gd name="connsiteY28" fmla="*/ 994179 h 5734127"/>
                  <a:gd name="connsiteX29" fmla="*/ 3732638 w 5681921"/>
                  <a:gd name="connsiteY29" fmla="*/ 604336 h 5734127"/>
                  <a:gd name="connsiteX30" fmla="*/ 3749744 w 5681921"/>
                  <a:gd name="connsiteY30" fmla="*/ 586371 h 5734127"/>
                  <a:gd name="connsiteX31" fmla="*/ 3338540 w 5681921"/>
                  <a:gd name="connsiteY31" fmla="*/ 177738 h 5734127"/>
                  <a:gd name="connsiteX32" fmla="*/ 3285322 w 5681921"/>
                  <a:gd name="connsiteY32" fmla="*/ 228292 h 5734127"/>
                  <a:gd name="connsiteX33" fmla="*/ 3039400 w 5681921"/>
                  <a:gd name="connsiteY33"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230709 w 5681921"/>
                  <a:gd name="connsiteY9" fmla="*/ 4113732 h 5734127"/>
                  <a:gd name="connsiteX10" fmla="*/ 4233717 w 5681921"/>
                  <a:gd name="connsiteY10" fmla="*/ 3920235 h 5734127"/>
                  <a:gd name="connsiteX11" fmla="*/ 4255774 w 5681921"/>
                  <a:gd name="connsiteY11" fmla="*/ 3909206 h 5734127"/>
                  <a:gd name="connsiteX12" fmla="*/ 4678862 w 5681921"/>
                  <a:gd name="connsiteY12" fmla="*/ 3980389 h 5734127"/>
                  <a:gd name="connsiteX13" fmla="*/ 4792153 w 5681921"/>
                  <a:gd name="connsiteY13" fmla="*/ 3644526 h 5734127"/>
                  <a:gd name="connsiteX14" fmla="*/ 4790148 w 5681921"/>
                  <a:gd name="connsiteY14" fmla="*/ 3616454 h 5734127"/>
                  <a:gd name="connsiteX15" fmla="*/ 4979635 w 5681921"/>
                  <a:gd name="connsiteY15" fmla="*/ 3426967 h 5734127"/>
                  <a:gd name="connsiteX16" fmla="*/ 5152079 w 5681921"/>
                  <a:gd name="connsiteY16" fmla="*/ 3602417 h 5734127"/>
                  <a:gd name="connsiteX17" fmla="*/ 5221256 w 5681921"/>
                  <a:gd name="connsiteY17" fmla="*/ 3047992 h 5734127"/>
                  <a:gd name="connsiteX18" fmla="*/ 5327530 w 5681921"/>
                  <a:gd name="connsiteY18" fmla="*/ 2901615 h 5734127"/>
                  <a:gd name="connsiteX19" fmla="*/ 5588388 w 5681921"/>
                  <a:gd name="connsiteY19" fmla="*/ 2658992 h 5734127"/>
                  <a:gd name="connsiteX20" fmla="*/ 5471274 w 5681921"/>
                  <a:gd name="connsiteY20" fmla="*/ 2528719 h 5734127"/>
                  <a:gd name="connsiteX21" fmla="*/ 5433114 w 5681921"/>
                  <a:gd name="connsiteY21" fmla="*/ 2355023 h 5734127"/>
                  <a:gd name="connsiteX22" fmla="*/ 5681921 w 5681921"/>
                  <a:gd name="connsiteY22" fmla="*/ 2091156 h 5734127"/>
                  <a:gd name="connsiteX23" fmla="*/ 5197726 w 5681921"/>
                  <a:gd name="connsiteY23" fmla="*/ 1603289 h 5734127"/>
                  <a:gd name="connsiteX24" fmla="*/ 4918634 w 5681921"/>
                  <a:gd name="connsiteY24" fmla="*/ 1875957 h 5734127"/>
                  <a:gd name="connsiteX25" fmla="*/ 4628401 w 5681921"/>
                  <a:gd name="connsiteY25" fmla="*/ 1594447 h 5734127"/>
                  <a:gd name="connsiteX26" fmla="*/ 4743802 w 5681921"/>
                  <a:gd name="connsiteY26" fmla="*/ 1475984 h 5734127"/>
                  <a:gd name="connsiteX27" fmla="*/ 4193632 w 5681921"/>
                  <a:gd name="connsiteY27" fmla="*/ 924773 h 5734127"/>
                  <a:gd name="connsiteX28" fmla="*/ 4119788 w 5681921"/>
                  <a:gd name="connsiteY28" fmla="*/ 994179 h 5734127"/>
                  <a:gd name="connsiteX29" fmla="*/ 3732638 w 5681921"/>
                  <a:gd name="connsiteY29" fmla="*/ 604336 h 5734127"/>
                  <a:gd name="connsiteX30" fmla="*/ 3749744 w 5681921"/>
                  <a:gd name="connsiteY30" fmla="*/ 586371 h 5734127"/>
                  <a:gd name="connsiteX31" fmla="*/ 3338540 w 5681921"/>
                  <a:gd name="connsiteY31" fmla="*/ 177738 h 5734127"/>
                  <a:gd name="connsiteX32" fmla="*/ 3285322 w 5681921"/>
                  <a:gd name="connsiteY32" fmla="*/ 228292 h 5734127"/>
                  <a:gd name="connsiteX33" fmla="*/ 3039400 w 5681921"/>
                  <a:gd name="connsiteY33"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142483 w 5681921"/>
                  <a:gd name="connsiteY9" fmla="*/ 4183913 h 5734127"/>
                  <a:gd name="connsiteX10" fmla="*/ 4230709 w 5681921"/>
                  <a:gd name="connsiteY10" fmla="*/ 4113732 h 5734127"/>
                  <a:gd name="connsiteX11" fmla="*/ 4233717 w 5681921"/>
                  <a:gd name="connsiteY11" fmla="*/ 3920235 h 5734127"/>
                  <a:gd name="connsiteX12" fmla="*/ 4255774 w 5681921"/>
                  <a:gd name="connsiteY12" fmla="*/ 3909206 h 5734127"/>
                  <a:gd name="connsiteX13" fmla="*/ 4678862 w 5681921"/>
                  <a:gd name="connsiteY13" fmla="*/ 3980389 h 5734127"/>
                  <a:gd name="connsiteX14" fmla="*/ 4792153 w 5681921"/>
                  <a:gd name="connsiteY14" fmla="*/ 3644526 h 5734127"/>
                  <a:gd name="connsiteX15" fmla="*/ 4790148 w 5681921"/>
                  <a:gd name="connsiteY15" fmla="*/ 3616454 h 5734127"/>
                  <a:gd name="connsiteX16" fmla="*/ 4979635 w 5681921"/>
                  <a:gd name="connsiteY16" fmla="*/ 3426967 h 5734127"/>
                  <a:gd name="connsiteX17" fmla="*/ 5152079 w 5681921"/>
                  <a:gd name="connsiteY17" fmla="*/ 3602417 h 5734127"/>
                  <a:gd name="connsiteX18" fmla="*/ 5221256 w 5681921"/>
                  <a:gd name="connsiteY18" fmla="*/ 3047992 h 5734127"/>
                  <a:gd name="connsiteX19" fmla="*/ 5327530 w 5681921"/>
                  <a:gd name="connsiteY19" fmla="*/ 2901615 h 5734127"/>
                  <a:gd name="connsiteX20" fmla="*/ 5588388 w 5681921"/>
                  <a:gd name="connsiteY20" fmla="*/ 2658992 h 5734127"/>
                  <a:gd name="connsiteX21" fmla="*/ 5471274 w 5681921"/>
                  <a:gd name="connsiteY21" fmla="*/ 2528719 h 5734127"/>
                  <a:gd name="connsiteX22" fmla="*/ 5433114 w 5681921"/>
                  <a:gd name="connsiteY22" fmla="*/ 2355023 h 5734127"/>
                  <a:gd name="connsiteX23" fmla="*/ 5681921 w 5681921"/>
                  <a:gd name="connsiteY23" fmla="*/ 2091156 h 5734127"/>
                  <a:gd name="connsiteX24" fmla="*/ 5197726 w 5681921"/>
                  <a:gd name="connsiteY24" fmla="*/ 1603289 h 5734127"/>
                  <a:gd name="connsiteX25" fmla="*/ 4918634 w 5681921"/>
                  <a:gd name="connsiteY25" fmla="*/ 1875957 h 5734127"/>
                  <a:gd name="connsiteX26" fmla="*/ 4628401 w 5681921"/>
                  <a:gd name="connsiteY26" fmla="*/ 1594447 h 5734127"/>
                  <a:gd name="connsiteX27" fmla="*/ 4743802 w 5681921"/>
                  <a:gd name="connsiteY27" fmla="*/ 1475984 h 5734127"/>
                  <a:gd name="connsiteX28" fmla="*/ 4193632 w 5681921"/>
                  <a:gd name="connsiteY28" fmla="*/ 924773 h 5734127"/>
                  <a:gd name="connsiteX29" fmla="*/ 4119788 w 5681921"/>
                  <a:gd name="connsiteY29" fmla="*/ 994179 h 5734127"/>
                  <a:gd name="connsiteX30" fmla="*/ 3732638 w 5681921"/>
                  <a:gd name="connsiteY30" fmla="*/ 604336 h 5734127"/>
                  <a:gd name="connsiteX31" fmla="*/ 3749744 w 5681921"/>
                  <a:gd name="connsiteY31" fmla="*/ 586371 h 5734127"/>
                  <a:gd name="connsiteX32" fmla="*/ 3338540 w 5681921"/>
                  <a:gd name="connsiteY32" fmla="*/ 177738 h 5734127"/>
                  <a:gd name="connsiteX33" fmla="*/ 3285322 w 5681921"/>
                  <a:gd name="connsiteY33" fmla="*/ 228292 h 5734127"/>
                  <a:gd name="connsiteX34" fmla="*/ 3039400 w 5681921"/>
                  <a:gd name="connsiteY34"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142483 w 5681921"/>
                  <a:gd name="connsiteY9" fmla="*/ 4183913 h 5734127"/>
                  <a:gd name="connsiteX10" fmla="*/ 4230709 w 5681921"/>
                  <a:gd name="connsiteY10" fmla="*/ 4113732 h 5734127"/>
                  <a:gd name="connsiteX11" fmla="*/ 4233717 w 5681921"/>
                  <a:gd name="connsiteY11" fmla="*/ 3920235 h 5734127"/>
                  <a:gd name="connsiteX12" fmla="*/ 4255774 w 5681921"/>
                  <a:gd name="connsiteY12" fmla="*/ 3909206 h 5734127"/>
                  <a:gd name="connsiteX13" fmla="*/ 4678862 w 5681921"/>
                  <a:gd name="connsiteY13" fmla="*/ 3980389 h 5734127"/>
                  <a:gd name="connsiteX14" fmla="*/ 4792153 w 5681921"/>
                  <a:gd name="connsiteY14" fmla="*/ 3644526 h 5734127"/>
                  <a:gd name="connsiteX15" fmla="*/ 4790148 w 5681921"/>
                  <a:gd name="connsiteY15" fmla="*/ 3616454 h 5734127"/>
                  <a:gd name="connsiteX16" fmla="*/ 4979635 w 5681921"/>
                  <a:gd name="connsiteY16" fmla="*/ 3426967 h 5734127"/>
                  <a:gd name="connsiteX17" fmla="*/ 5152079 w 5681921"/>
                  <a:gd name="connsiteY17" fmla="*/ 3602417 h 5734127"/>
                  <a:gd name="connsiteX18" fmla="*/ 5221256 w 5681921"/>
                  <a:gd name="connsiteY18" fmla="*/ 3047992 h 5734127"/>
                  <a:gd name="connsiteX19" fmla="*/ 5327530 w 5681921"/>
                  <a:gd name="connsiteY19" fmla="*/ 2901615 h 5734127"/>
                  <a:gd name="connsiteX20" fmla="*/ 5588388 w 5681921"/>
                  <a:gd name="connsiteY20" fmla="*/ 2658992 h 5734127"/>
                  <a:gd name="connsiteX21" fmla="*/ 5471274 w 5681921"/>
                  <a:gd name="connsiteY21" fmla="*/ 2528719 h 5734127"/>
                  <a:gd name="connsiteX22" fmla="*/ 5433114 w 5681921"/>
                  <a:gd name="connsiteY22" fmla="*/ 2355023 h 5734127"/>
                  <a:gd name="connsiteX23" fmla="*/ 5681921 w 5681921"/>
                  <a:gd name="connsiteY23" fmla="*/ 2091156 h 5734127"/>
                  <a:gd name="connsiteX24" fmla="*/ 5197726 w 5681921"/>
                  <a:gd name="connsiteY24" fmla="*/ 1603289 h 5734127"/>
                  <a:gd name="connsiteX25" fmla="*/ 4918634 w 5681921"/>
                  <a:gd name="connsiteY25" fmla="*/ 1875957 h 5734127"/>
                  <a:gd name="connsiteX26" fmla="*/ 4628401 w 5681921"/>
                  <a:gd name="connsiteY26" fmla="*/ 1594447 h 5734127"/>
                  <a:gd name="connsiteX27" fmla="*/ 4743802 w 5681921"/>
                  <a:gd name="connsiteY27" fmla="*/ 1475984 h 5734127"/>
                  <a:gd name="connsiteX28" fmla="*/ 4193632 w 5681921"/>
                  <a:gd name="connsiteY28" fmla="*/ 924773 h 5734127"/>
                  <a:gd name="connsiteX29" fmla="*/ 4119788 w 5681921"/>
                  <a:gd name="connsiteY29" fmla="*/ 994179 h 5734127"/>
                  <a:gd name="connsiteX30" fmla="*/ 3732638 w 5681921"/>
                  <a:gd name="connsiteY30" fmla="*/ 604336 h 5734127"/>
                  <a:gd name="connsiteX31" fmla="*/ 3749744 w 5681921"/>
                  <a:gd name="connsiteY31" fmla="*/ 586371 h 5734127"/>
                  <a:gd name="connsiteX32" fmla="*/ 3338540 w 5681921"/>
                  <a:gd name="connsiteY32" fmla="*/ 177738 h 5734127"/>
                  <a:gd name="connsiteX33" fmla="*/ 3285322 w 5681921"/>
                  <a:gd name="connsiteY33" fmla="*/ 228292 h 5734127"/>
                  <a:gd name="connsiteX34" fmla="*/ 3039400 w 5681921"/>
                  <a:gd name="connsiteY34"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142483 w 5681921"/>
                  <a:gd name="connsiteY9" fmla="*/ 4183913 h 5734127"/>
                  <a:gd name="connsiteX10" fmla="*/ 4230709 w 5681921"/>
                  <a:gd name="connsiteY10" fmla="*/ 4113732 h 5734127"/>
                  <a:gd name="connsiteX11" fmla="*/ 4233717 w 5681921"/>
                  <a:gd name="connsiteY11" fmla="*/ 3920235 h 5734127"/>
                  <a:gd name="connsiteX12" fmla="*/ 4255774 w 5681921"/>
                  <a:gd name="connsiteY12" fmla="*/ 3909206 h 5734127"/>
                  <a:gd name="connsiteX13" fmla="*/ 4678862 w 5681921"/>
                  <a:gd name="connsiteY13" fmla="*/ 3980389 h 5734127"/>
                  <a:gd name="connsiteX14" fmla="*/ 4792153 w 5681921"/>
                  <a:gd name="connsiteY14" fmla="*/ 3644526 h 5734127"/>
                  <a:gd name="connsiteX15" fmla="*/ 4790148 w 5681921"/>
                  <a:gd name="connsiteY15" fmla="*/ 3616454 h 5734127"/>
                  <a:gd name="connsiteX16" fmla="*/ 4979635 w 5681921"/>
                  <a:gd name="connsiteY16" fmla="*/ 3426967 h 5734127"/>
                  <a:gd name="connsiteX17" fmla="*/ 5152079 w 5681921"/>
                  <a:gd name="connsiteY17" fmla="*/ 3602417 h 5734127"/>
                  <a:gd name="connsiteX18" fmla="*/ 5221256 w 5681921"/>
                  <a:gd name="connsiteY18" fmla="*/ 3047992 h 5734127"/>
                  <a:gd name="connsiteX19" fmla="*/ 5327530 w 5681921"/>
                  <a:gd name="connsiteY19" fmla="*/ 2901615 h 5734127"/>
                  <a:gd name="connsiteX20" fmla="*/ 5588388 w 5681921"/>
                  <a:gd name="connsiteY20" fmla="*/ 2658992 h 5734127"/>
                  <a:gd name="connsiteX21" fmla="*/ 5471274 w 5681921"/>
                  <a:gd name="connsiteY21" fmla="*/ 2528719 h 5734127"/>
                  <a:gd name="connsiteX22" fmla="*/ 5433114 w 5681921"/>
                  <a:gd name="connsiteY22" fmla="*/ 2355023 h 5734127"/>
                  <a:gd name="connsiteX23" fmla="*/ 5681921 w 5681921"/>
                  <a:gd name="connsiteY23" fmla="*/ 2091156 h 5734127"/>
                  <a:gd name="connsiteX24" fmla="*/ 5197726 w 5681921"/>
                  <a:gd name="connsiteY24" fmla="*/ 1603289 h 5734127"/>
                  <a:gd name="connsiteX25" fmla="*/ 4918634 w 5681921"/>
                  <a:gd name="connsiteY25" fmla="*/ 1875957 h 5734127"/>
                  <a:gd name="connsiteX26" fmla="*/ 4628401 w 5681921"/>
                  <a:gd name="connsiteY26" fmla="*/ 1594447 h 5734127"/>
                  <a:gd name="connsiteX27" fmla="*/ 4743802 w 5681921"/>
                  <a:gd name="connsiteY27" fmla="*/ 1475984 h 5734127"/>
                  <a:gd name="connsiteX28" fmla="*/ 4193632 w 5681921"/>
                  <a:gd name="connsiteY28" fmla="*/ 924773 h 5734127"/>
                  <a:gd name="connsiteX29" fmla="*/ 4119788 w 5681921"/>
                  <a:gd name="connsiteY29" fmla="*/ 994179 h 5734127"/>
                  <a:gd name="connsiteX30" fmla="*/ 3732638 w 5681921"/>
                  <a:gd name="connsiteY30" fmla="*/ 604336 h 5734127"/>
                  <a:gd name="connsiteX31" fmla="*/ 3749744 w 5681921"/>
                  <a:gd name="connsiteY31" fmla="*/ 586371 h 5734127"/>
                  <a:gd name="connsiteX32" fmla="*/ 3338540 w 5681921"/>
                  <a:gd name="connsiteY32" fmla="*/ 177738 h 5734127"/>
                  <a:gd name="connsiteX33" fmla="*/ 3285322 w 5681921"/>
                  <a:gd name="connsiteY33" fmla="*/ 228292 h 5734127"/>
                  <a:gd name="connsiteX34" fmla="*/ 3039400 w 5681921"/>
                  <a:gd name="connsiteY34"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142483 w 5681921"/>
                  <a:gd name="connsiteY9" fmla="*/ 4183913 h 5734127"/>
                  <a:gd name="connsiteX10" fmla="*/ 4230709 w 5681921"/>
                  <a:gd name="connsiteY10" fmla="*/ 4113732 h 5734127"/>
                  <a:gd name="connsiteX11" fmla="*/ 4233717 w 5681921"/>
                  <a:gd name="connsiteY11" fmla="*/ 3920235 h 5734127"/>
                  <a:gd name="connsiteX12" fmla="*/ 4255774 w 5681921"/>
                  <a:gd name="connsiteY12" fmla="*/ 3909206 h 5734127"/>
                  <a:gd name="connsiteX13" fmla="*/ 4678862 w 5681921"/>
                  <a:gd name="connsiteY13" fmla="*/ 3980389 h 5734127"/>
                  <a:gd name="connsiteX14" fmla="*/ 4792153 w 5681921"/>
                  <a:gd name="connsiteY14" fmla="*/ 3644526 h 5734127"/>
                  <a:gd name="connsiteX15" fmla="*/ 4790148 w 5681921"/>
                  <a:gd name="connsiteY15" fmla="*/ 3616454 h 5734127"/>
                  <a:gd name="connsiteX16" fmla="*/ 4979635 w 5681921"/>
                  <a:gd name="connsiteY16" fmla="*/ 3426967 h 5734127"/>
                  <a:gd name="connsiteX17" fmla="*/ 5152079 w 5681921"/>
                  <a:gd name="connsiteY17" fmla="*/ 3602417 h 5734127"/>
                  <a:gd name="connsiteX18" fmla="*/ 5221256 w 5681921"/>
                  <a:gd name="connsiteY18" fmla="*/ 3047992 h 5734127"/>
                  <a:gd name="connsiteX19" fmla="*/ 5327530 w 5681921"/>
                  <a:gd name="connsiteY19" fmla="*/ 2901615 h 5734127"/>
                  <a:gd name="connsiteX20" fmla="*/ 5588388 w 5681921"/>
                  <a:gd name="connsiteY20" fmla="*/ 2658992 h 5734127"/>
                  <a:gd name="connsiteX21" fmla="*/ 5471274 w 5681921"/>
                  <a:gd name="connsiteY21" fmla="*/ 2528719 h 5734127"/>
                  <a:gd name="connsiteX22" fmla="*/ 5433114 w 5681921"/>
                  <a:gd name="connsiteY22" fmla="*/ 2355023 h 5734127"/>
                  <a:gd name="connsiteX23" fmla="*/ 5681921 w 5681921"/>
                  <a:gd name="connsiteY23" fmla="*/ 2091156 h 5734127"/>
                  <a:gd name="connsiteX24" fmla="*/ 5197726 w 5681921"/>
                  <a:gd name="connsiteY24" fmla="*/ 1603289 h 5734127"/>
                  <a:gd name="connsiteX25" fmla="*/ 4918634 w 5681921"/>
                  <a:gd name="connsiteY25" fmla="*/ 1875957 h 5734127"/>
                  <a:gd name="connsiteX26" fmla="*/ 4628401 w 5681921"/>
                  <a:gd name="connsiteY26" fmla="*/ 1594447 h 5734127"/>
                  <a:gd name="connsiteX27" fmla="*/ 4743802 w 5681921"/>
                  <a:gd name="connsiteY27" fmla="*/ 1475984 h 5734127"/>
                  <a:gd name="connsiteX28" fmla="*/ 4193632 w 5681921"/>
                  <a:gd name="connsiteY28" fmla="*/ 924773 h 5734127"/>
                  <a:gd name="connsiteX29" fmla="*/ 4119788 w 5681921"/>
                  <a:gd name="connsiteY29" fmla="*/ 994179 h 5734127"/>
                  <a:gd name="connsiteX30" fmla="*/ 3732638 w 5681921"/>
                  <a:gd name="connsiteY30" fmla="*/ 604336 h 5734127"/>
                  <a:gd name="connsiteX31" fmla="*/ 3749744 w 5681921"/>
                  <a:gd name="connsiteY31" fmla="*/ 586371 h 5734127"/>
                  <a:gd name="connsiteX32" fmla="*/ 3338540 w 5681921"/>
                  <a:gd name="connsiteY32" fmla="*/ 177738 h 5734127"/>
                  <a:gd name="connsiteX33" fmla="*/ 3285322 w 5681921"/>
                  <a:gd name="connsiteY33" fmla="*/ 228292 h 5734127"/>
                  <a:gd name="connsiteX34" fmla="*/ 3039400 w 5681921"/>
                  <a:gd name="connsiteY34"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142483 w 5681921"/>
                  <a:gd name="connsiteY9" fmla="*/ 4183913 h 5734127"/>
                  <a:gd name="connsiteX10" fmla="*/ 4230709 w 5681921"/>
                  <a:gd name="connsiteY10" fmla="*/ 4113732 h 5734127"/>
                  <a:gd name="connsiteX11" fmla="*/ 4233717 w 5681921"/>
                  <a:gd name="connsiteY11" fmla="*/ 3920235 h 5734127"/>
                  <a:gd name="connsiteX12" fmla="*/ 4255774 w 5681921"/>
                  <a:gd name="connsiteY12" fmla="*/ 3909206 h 5734127"/>
                  <a:gd name="connsiteX13" fmla="*/ 4678862 w 5681921"/>
                  <a:gd name="connsiteY13" fmla="*/ 3980389 h 5734127"/>
                  <a:gd name="connsiteX14" fmla="*/ 4792153 w 5681921"/>
                  <a:gd name="connsiteY14" fmla="*/ 3644526 h 5734127"/>
                  <a:gd name="connsiteX15" fmla="*/ 4790148 w 5681921"/>
                  <a:gd name="connsiteY15" fmla="*/ 3616454 h 5734127"/>
                  <a:gd name="connsiteX16" fmla="*/ 4979635 w 5681921"/>
                  <a:gd name="connsiteY16" fmla="*/ 3426967 h 5734127"/>
                  <a:gd name="connsiteX17" fmla="*/ 5152079 w 5681921"/>
                  <a:gd name="connsiteY17" fmla="*/ 3602417 h 5734127"/>
                  <a:gd name="connsiteX18" fmla="*/ 5221256 w 5681921"/>
                  <a:gd name="connsiteY18" fmla="*/ 3047992 h 5734127"/>
                  <a:gd name="connsiteX19" fmla="*/ 5327530 w 5681921"/>
                  <a:gd name="connsiteY19" fmla="*/ 2901615 h 5734127"/>
                  <a:gd name="connsiteX20" fmla="*/ 5588388 w 5681921"/>
                  <a:gd name="connsiteY20" fmla="*/ 2658992 h 5734127"/>
                  <a:gd name="connsiteX21" fmla="*/ 5471274 w 5681921"/>
                  <a:gd name="connsiteY21" fmla="*/ 2528719 h 5734127"/>
                  <a:gd name="connsiteX22" fmla="*/ 5433114 w 5681921"/>
                  <a:gd name="connsiteY22" fmla="*/ 2355023 h 5734127"/>
                  <a:gd name="connsiteX23" fmla="*/ 5681921 w 5681921"/>
                  <a:gd name="connsiteY23" fmla="*/ 2091156 h 5734127"/>
                  <a:gd name="connsiteX24" fmla="*/ 5197726 w 5681921"/>
                  <a:gd name="connsiteY24" fmla="*/ 1603289 h 5734127"/>
                  <a:gd name="connsiteX25" fmla="*/ 4918634 w 5681921"/>
                  <a:gd name="connsiteY25" fmla="*/ 1875957 h 5734127"/>
                  <a:gd name="connsiteX26" fmla="*/ 4628401 w 5681921"/>
                  <a:gd name="connsiteY26" fmla="*/ 1594447 h 5734127"/>
                  <a:gd name="connsiteX27" fmla="*/ 4743802 w 5681921"/>
                  <a:gd name="connsiteY27" fmla="*/ 1475984 h 5734127"/>
                  <a:gd name="connsiteX28" fmla="*/ 4193632 w 5681921"/>
                  <a:gd name="connsiteY28" fmla="*/ 924773 h 5734127"/>
                  <a:gd name="connsiteX29" fmla="*/ 4119788 w 5681921"/>
                  <a:gd name="connsiteY29" fmla="*/ 994179 h 5734127"/>
                  <a:gd name="connsiteX30" fmla="*/ 3732638 w 5681921"/>
                  <a:gd name="connsiteY30" fmla="*/ 604336 h 5734127"/>
                  <a:gd name="connsiteX31" fmla="*/ 3749744 w 5681921"/>
                  <a:gd name="connsiteY31" fmla="*/ 586371 h 5734127"/>
                  <a:gd name="connsiteX32" fmla="*/ 3338540 w 5681921"/>
                  <a:gd name="connsiteY32" fmla="*/ 177738 h 5734127"/>
                  <a:gd name="connsiteX33" fmla="*/ 3285322 w 5681921"/>
                  <a:gd name="connsiteY33" fmla="*/ 228292 h 5734127"/>
                  <a:gd name="connsiteX34" fmla="*/ 3039400 w 5681921"/>
                  <a:gd name="connsiteY34"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142483 w 5681921"/>
                  <a:gd name="connsiteY9" fmla="*/ 4183913 h 5734127"/>
                  <a:gd name="connsiteX10" fmla="*/ 4230709 w 5681921"/>
                  <a:gd name="connsiteY10" fmla="*/ 4113732 h 5734127"/>
                  <a:gd name="connsiteX11" fmla="*/ 4233717 w 5681921"/>
                  <a:gd name="connsiteY11" fmla="*/ 3920235 h 5734127"/>
                  <a:gd name="connsiteX12" fmla="*/ 4255774 w 5681921"/>
                  <a:gd name="connsiteY12" fmla="*/ 3909206 h 5734127"/>
                  <a:gd name="connsiteX13" fmla="*/ 4678862 w 5681921"/>
                  <a:gd name="connsiteY13" fmla="*/ 3980389 h 5734127"/>
                  <a:gd name="connsiteX14" fmla="*/ 4792153 w 5681921"/>
                  <a:gd name="connsiteY14" fmla="*/ 3644526 h 5734127"/>
                  <a:gd name="connsiteX15" fmla="*/ 4790148 w 5681921"/>
                  <a:gd name="connsiteY15" fmla="*/ 3616454 h 5734127"/>
                  <a:gd name="connsiteX16" fmla="*/ 4979635 w 5681921"/>
                  <a:gd name="connsiteY16" fmla="*/ 3426967 h 5734127"/>
                  <a:gd name="connsiteX17" fmla="*/ 5152079 w 5681921"/>
                  <a:gd name="connsiteY17" fmla="*/ 3602417 h 5734127"/>
                  <a:gd name="connsiteX18" fmla="*/ 5221256 w 5681921"/>
                  <a:gd name="connsiteY18" fmla="*/ 3047992 h 5734127"/>
                  <a:gd name="connsiteX19" fmla="*/ 5327530 w 5681921"/>
                  <a:gd name="connsiteY19" fmla="*/ 2901615 h 5734127"/>
                  <a:gd name="connsiteX20" fmla="*/ 5588388 w 5681921"/>
                  <a:gd name="connsiteY20" fmla="*/ 2658992 h 5734127"/>
                  <a:gd name="connsiteX21" fmla="*/ 5471274 w 5681921"/>
                  <a:gd name="connsiteY21" fmla="*/ 2528719 h 5734127"/>
                  <a:gd name="connsiteX22" fmla="*/ 5433114 w 5681921"/>
                  <a:gd name="connsiteY22" fmla="*/ 2355023 h 5734127"/>
                  <a:gd name="connsiteX23" fmla="*/ 5681921 w 5681921"/>
                  <a:gd name="connsiteY23" fmla="*/ 2091156 h 5734127"/>
                  <a:gd name="connsiteX24" fmla="*/ 5197726 w 5681921"/>
                  <a:gd name="connsiteY24" fmla="*/ 1603289 h 5734127"/>
                  <a:gd name="connsiteX25" fmla="*/ 4918634 w 5681921"/>
                  <a:gd name="connsiteY25" fmla="*/ 1875957 h 5734127"/>
                  <a:gd name="connsiteX26" fmla="*/ 4628401 w 5681921"/>
                  <a:gd name="connsiteY26" fmla="*/ 1594447 h 5734127"/>
                  <a:gd name="connsiteX27" fmla="*/ 4743802 w 5681921"/>
                  <a:gd name="connsiteY27" fmla="*/ 1475984 h 5734127"/>
                  <a:gd name="connsiteX28" fmla="*/ 4193632 w 5681921"/>
                  <a:gd name="connsiteY28" fmla="*/ 924773 h 5734127"/>
                  <a:gd name="connsiteX29" fmla="*/ 4119788 w 5681921"/>
                  <a:gd name="connsiteY29" fmla="*/ 994179 h 5734127"/>
                  <a:gd name="connsiteX30" fmla="*/ 3732638 w 5681921"/>
                  <a:gd name="connsiteY30" fmla="*/ 604336 h 5734127"/>
                  <a:gd name="connsiteX31" fmla="*/ 3749744 w 5681921"/>
                  <a:gd name="connsiteY31" fmla="*/ 586371 h 5734127"/>
                  <a:gd name="connsiteX32" fmla="*/ 3338540 w 5681921"/>
                  <a:gd name="connsiteY32" fmla="*/ 177738 h 5734127"/>
                  <a:gd name="connsiteX33" fmla="*/ 3285322 w 5681921"/>
                  <a:gd name="connsiteY33" fmla="*/ 228292 h 5734127"/>
                  <a:gd name="connsiteX34" fmla="*/ 3039400 w 5681921"/>
                  <a:gd name="connsiteY34"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142483 w 5681921"/>
                  <a:gd name="connsiteY9" fmla="*/ 4183913 h 5734127"/>
                  <a:gd name="connsiteX10" fmla="*/ 4230709 w 5681921"/>
                  <a:gd name="connsiteY10" fmla="*/ 4113732 h 5734127"/>
                  <a:gd name="connsiteX11" fmla="*/ 4233717 w 5681921"/>
                  <a:gd name="connsiteY11" fmla="*/ 3920235 h 5734127"/>
                  <a:gd name="connsiteX12" fmla="*/ 4255774 w 5681921"/>
                  <a:gd name="connsiteY12" fmla="*/ 3909206 h 5734127"/>
                  <a:gd name="connsiteX13" fmla="*/ 4678862 w 5681921"/>
                  <a:gd name="connsiteY13" fmla="*/ 3980389 h 5734127"/>
                  <a:gd name="connsiteX14" fmla="*/ 4792153 w 5681921"/>
                  <a:gd name="connsiteY14" fmla="*/ 3644526 h 5734127"/>
                  <a:gd name="connsiteX15" fmla="*/ 4790148 w 5681921"/>
                  <a:gd name="connsiteY15" fmla="*/ 3616454 h 5734127"/>
                  <a:gd name="connsiteX16" fmla="*/ 4979635 w 5681921"/>
                  <a:gd name="connsiteY16" fmla="*/ 3426967 h 5734127"/>
                  <a:gd name="connsiteX17" fmla="*/ 5152079 w 5681921"/>
                  <a:gd name="connsiteY17" fmla="*/ 3602417 h 5734127"/>
                  <a:gd name="connsiteX18" fmla="*/ 5221256 w 5681921"/>
                  <a:gd name="connsiteY18" fmla="*/ 3047992 h 5734127"/>
                  <a:gd name="connsiteX19" fmla="*/ 5327530 w 5681921"/>
                  <a:gd name="connsiteY19" fmla="*/ 2901615 h 5734127"/>
                  <a:gd name="connsiteX20" fmla="*/ 5588388 w 5681921"/>
                  <a:gd name="connsiteY20" fmla="*/ 2658992 h 5734127"/>
                  <a:gd name="connsiteX21" fmla="*/ 5471274 w 5681921"/>
                  <a:gd name="connsiteY21" fmla="*/ 2528719 h 5734127"/>
                  <a:gd name="connsiteX22" fmla="*/ 5433114 w 5681921"/>
                  <a:gd name="connsiteY22" fmla="*/ 2355023 h 5734127"/>
                  <a:gd name="connsiteX23" fmla="*/ 5681921 w 5681921"/>
                  <a:gd name="connsiteY23" fmla="*/ 2091156 h 5734127"/>
                  <a:gd name="connsiteX24" fmla="*/ 5197726 w 5681921"/>
                  <a:gd name="connsiteY24" fmla="*/ 1603289 h 5734127"/>
                  <a:gd name="connsiteX25" fmla="*/ 4918634 w 5681921"/>
                  <a:gd name="connsiteY25" fmla="*/ 1875957 h 5734127"/>
                  <a:gd name="connsiteX26" fmla="*/ 4628401 w 5681921"/>
                  <a:gd name="connsiteY26" fmla="*/ 1594447 h 5734127"/>
                  <a:gd name="connsiteX27" fmla="*/ 4743802 w 5681921"/>
                  <a:gd name="connsiteY27" fmla="*/ 1475984 h 5734127"/>
                  <a:gd name="connsiteX28" fmla="*/ 4193632 w 5681921"/>
                  <a:gd name="connsiteY28" fmla="*/ 924773 h 5734127"/>
                  <a:gd name="connsiteX29" fmla="*/ 4119788 w 5681921"/>
                  <a:gd name="connsiteY29" fmla="*/ 994179 h 5734127"/>
                  <a:gd name="connsiteX30" fmla="*/ 3732638 w 5681921"/>
                  <a:gd name="connsiteY30" fmla="*/ 604336 h 5734127"/>
                  <a:gd name="connsiteX31" fmla="*/ 3749744 w 5681921"/>
                  <a:gd name="connsiteY31" fmla="*/ 586371 h 5734127"/>
                  <a:gd name="connsiteX32" fmla="*/ 3338540 w 5681921"/>
                  <a:gd name="connsiteY32" fmla="*/ 177738 h 5734127"/>
                  <a:gd name="connsiteX33" fmla="*/ 3285322 w 5681921"/>
                  <a:gd name="connsiteY33" fmla="*/ 228292 h 5734127"/>
                  <a:gd name="connsiteX34" fmla="*/ 3039400 w 5681921"/>
                  <a:gd name="connsiteY34"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142483 w 5681921"/>
                  <a:gd name="connsiteY9" fmla="*/ 4183913 h 5734127"/>
                  <a:gd name="connsiteX10" fmla="*/ 4230709 w 5681921"/>
                  <a:gd name="connsiteY10" fmla="*/ 4113732 h 5734127"/>
                  <a:gd name="connsiteX11" fmla="*/ 4233717 w 5681921"/>
                  <a:gd name="connsiteY11" fmla="*/ 3920235 h 5734127"/>
                  <a:gd name="connsiteX12" fmla="*/ 4255774 w 5681921"/>
                  <a:gd name="connsiteY12" fmla="*/ 3909206 h 5734127"/>
                  <a:gd name="connsiteX13" fmla="*/ 4678862 w 5681921"/>
                  <a:gd name="connsiteY13" fmla="*/ 3980389 h 5734127"/>
                  <a:gd name="connsiteX14" fmla="*/ 4792153 w 5681921"/>
                  <a:gd name="connsiteY14" fmla="*/ 3644526 h 5734127"/>
                  <a:gd name="connsiteX15" fmla="*/ 4790148 w 5681921"/>
                  <a:gd name="connsiteY15" fmla="*/ 3616454 h 5734127"/>
                  <a:gd name="connsiteX16" fmla="*/ 4979635 w 5681921"/>
                  <a:gd name="connsiteY16" fmla="*/ 3426967 h 5734127"/>
                  <a:gd name="connsiteX17" fmla="*/ 5152079 w 5681921"/>
                  <a:gd name="connsiteY17" fmla="*/ 3602417 h 5734127"/>
                  <a:gd name="connsiteX18" fmla="*/ 5221256 w 5681921"/>
                  <a:gd name="connsiteY18" fmla="*/ 3047992 h 5734127"/>
                  <a:gd name="connsiteX19" fmla="*/ 5327530 w 5681921"/>
                  <a:gd name="connsiteY19" fmla="*/ 2901615 h 5734127"/>
                  <a:gd name="connsiteX20" fmla="*/ 5588388 w 5681921"/>
                  <a:gd name="connsiteY20" fmla="*/ 2658992 h 5734127"/>
                  <a:gd name="connsiteX21" fmla="*/ 5471274 w 5681921"/>
                  <a:gd name="connsiteY21" fmla="*/ 2528719 h 5734127"/>
                  <a:gd name="connsiteX22" fmla="*/ 5433114 w 5681921"/>
                  <a:gd name="connsiteY22" fmla="*/ 2355023 h 5734127"/>
                  <a:gd name="connsiteX23" fmla="*/ 5681921 w 5681921"/>
                  <a:gd name="connsiteY23" fmla="*/ 2091156 h 5734127"/>
                  <a:gd name="connsiteX24" fmla="*/ 5197726 w 5681921"/>
                  <a:gd name="connsiteY24" fmla="*/ 1603289 h 5734127"/>
                  <a:gd name="connsiteX25" fmla="*/ 4918634 w 5681921"/>
                  <a:gd name="connsiteY25" fmla="*/ 1875957 h 5734127"/>
                  <a:gd name="connsiteX26" fmla="*/ 4628401 w 5681921"/>
                  <a:gd name="connsiteY26" fmla="*/ 1594447 h 5734127"/>
                  <a:gd name="connsiteX27" fmla="*/ 4743802 w 5681921"/>
                  <a:gd name="connsiteY27" fmla="*/ 1475984 h 5734127"/>
                  <a:gd name="connsiteX28" fmla="*/ 4193632 w 5681921"/>
                  <a:gd name="connsiteY28" fmla="*/ 924773 h 5734127"/>
                  <a:gd name="connsiteX29" fmla="*/ 4119788 w 5681921"/>
                  <a:gd name="connsiteY29" fmla="*/ 994179 h 5734127"/>
                  <a:gd name="connsiteX30" fmla="*/ 3732638 w 5681921"/>
                  <a:gd name="connsiteY30" fmla="*/ 604336 h 5734127"/>
                  <a:gd name="connsiteX31" fmla="*/ 3749744 w 5681921"/>
                  <a:gd name="connsiteY31" fmla="*/ 586371 h 5734127"/>
                  <a:gd name="connsiteX32" fmla="*/ 3338540 w 5681921"/>
                  <a:gd name="connsiteY32" fmla="*/ 177738 h 5734127"/>
                  <a:gd name="connsiteX33" fmla="*/ 3285322 w 5681921"/>
                  <a:gd name="connsiteY33" fmla="*/ 228292 h 5734127"/>
                  <a:gd name="connsiteX34" fmla="*/ 3039400 w 5681921"/>
                  <a:gd name="connsiteY34"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142483 w 5681921"/>
                  <a:gd name="connsiteY9" fmla="*/ 4183913 h 5734127"/>
                  <a:gd name="connsiteX10" fmla="*/ 4230709 w 5681921"/>
                  <a:gd name="connsiteY10" fmla="*/ 4113732 h 5734127"/>
                  <a:gd name="connsiteX11" fmla="*/ 4233717 w 5681921"/>
                  <a:gd name="connsiteY11" fmla="*/ 3920235 h 5734127"/>
                  <a:gd name="connsiteX12" fmla="*/ 4255774 w 5681921"/>
                  <a:gd name="connsiteY12" fmla="*/ 3909206 h 5734127"/>
                  <a:gd name="connsiteX13" fmla="*/ 4678862 w 5681921"/>
                  <a:gd name="connsiteY13" fmla="*/ 3980389 h 5734127"/>
                  <a:gd name="connsiteX14" fmla="*/ 4792153 w 5681921"/>
                  <a:gd name="connsiteY14" fmla="*/ 3644526 h 5734127"/>
                  <a:gd name="connsiteX15" fmla="*/ 4790148 w 5681921"/>
                  <a:gd name="connsiteY15" fmla="*/ 3616454 h 5734127"/>
                  <a:gd name="connsiteX16" fmla="*/ 4979635 w 5681921"/>
                  <a:gd name="connsiteY16" fmla="*/ 3426967 h 5734127"/>
                  <a:gd name="connsiteX17" fmla="*/ 5152079 w 5681921"/>
                  <a:gd name="connsiteY17" fmla="*/ 3602417 h 5734127"/>
                  <a:gd name="connsiteX18" fmla="*/ 5221256 w 5681921"/>
                  <a:gd name="connsiteY18" fmla="*/ 3047992 h 5734127"/>
                  <a:gd name="connsiteX19" fmla="*/ 5327530 w 5681921"/>
                  <a:gd name="connsiteY19" fmla="*/ 2901615 h 5734127"/>
                  <a:gd name="connsiteX20" fmla="*/ 5588388 w 5681921"/>
                  <a:gd name="connsiteY20" fmla="*/ 2658992 h 5734127"/>
                  <a:gd name="connsiteX21" fmla="*/ 5471274 w 5681921"/>
                  <a:gd name="connsiteY21" fmla="*/ 2528719 h 5734127"/>
                  <a:gd name="connsiteX22" fmla="*/ 5433114 w 5681921"/>
                  <a:gd name="connsiteY22" fmla="*/ 2355023 h 5734127"/>
                  <a:gd name="connsiteX23" fmla="*/ 5681921 w 5681921"/>
                  <a:gd name="connsiteY23" fmla="*/ 2091156 h 5734127"/>
                  <a:gd name="connsiteX24" fmla="*/ 5197726 w 5681921"/>
                  <a:gd name="connsiteY24" fmla="*/ 1603289 h 5734127"/>
                  <a:gd name="connsiteX25" fmla="*/ 4918634 w 5681921"/>
                  <a:gd name="connsiteY25" fmla="*/ 1875957 h 5734127"/>
                  <a:gd name="connsiteX26" fmla="*/ 4628401 w 5681921"/>
                  <a:gd name="connsiteY26" fmla="*/ 1594447 h 5734127"/>
                  <a:gd name="connsiteX27" fmla="*/ 4743802 w 5681921"/>
                  <a:gd name="connsiteY27" fmla="*/ 1475984 h 5734127"/>
                  <a:gd name="connsiteX28" fmla="*/ 4193632 w 5681921"/>
                  <a:gd name="connsiteY28" fmla="*/ 924773 h 5734127"/>
                  <a:gd name="connsiteX29" fmla="*/ 4119788 w 5681921"/>
                  <a:gd name="connsiteY29" fmla="*/ 994179 h 5734127"/>
                  <a:gd name="connsiteX30" fmla="*/ 3732638 w 5681921"/>
                  <a:gd name="connsiteY30" fmla="*/ 604336 h 5734127"/>
                  <a:gd name="connsiteX31" fmla="*/ 3749744 w 5681921"/>
                  <a:gd name="connsiteY31" fmla="*/ 586371 h 5734127"/>
                  <a:gd name="connsiteX32" fmla="*/ 3338540 w 5681921"/>
                  <a:gd name="connsiteY32" fmla="*/ 177738 h 5734127"/>
                  <a:gd name="connsiteX33" fmla="*/ 3285322 w 5681921"/>
                  <a:gd name="connsiteY33" fmla="*/ 228292 h 5734127"/>
                  <a:gd name="connsiteX34" fmla="*/ 3039400 w 5681921"/>
                  <a:gd name="connsiteY34"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142483 w 5681921"/>
                  <a:gd name="connsiteY9" fmla="*/ 4183913 h 5734127"/>
                  <a:gd name="connsiteX10" fmla="*/ 4230709 w 5681921"/>
                  <a:gd name="connsiteY10" fmla="*/ 4113732 h 5734127"/>
                  <a:gd name="connsiteX11" fmla="*/ 4233717 w 5681921"/>
                  <a:gd name="connsiteY11" fmla="*/ 3920235 h 5734127"/>
                  <a:gd name="connsiteX12" fmla="*/ 4255774 w 5681921"/>
                  <a:gd name="connsiteY12" fmla="*/ 3909206 h 5734127"/>
                  <a:gd name="connsiteX13" fmla="*/ 4678862 w 5681921"/>
                  <a:gd name="connsiteY13" fmla="*/ 3980389 h 5734127"/>
                  <a:gd name="connsiteX14" fmla="*/ 4792153 w 5681921"/>
                  <a:gd name="connsiteY14" fmla="*/ 3644526 h 5734127"/>
                  <a:gd name="connsiteX15" fmla="*/ 4790148 w 5681921"/>
                  <a:gd name="connsiteY15" fmla="*/ 3616454 h 5734127"/>
                  <a:gd name="connsiteX16" fmla="*/ 4979635 w 5681921"/>
                  <a:gd name="connsiteY16" fmla="*/ 3426967 h 5734127"/>
                  <a:gd name="connsiteX17" fmla="*/ 5152079 w 5681921"/>
                  <a:gd name="connsiteY17" fmla="*/ 3602417 h 5734127"/>
                  <a:gd name="connsiteX18" fmla="*/ 5221256 w 5681921"/>
                  <a:gd name="connsiteY18" fmla="*/ 3047992 h 5734127"/>
                  <a:gd name="connsiteX19" fmla="*/ 5327530 w 5681921"/>
                  <a:gd name="connsiteY19" fmla="*/ 2901615 h 5734127"/>
                  <a:gd name="connsiteX20" fmla="*/ 5588388 w 5681921"/>
                  <a:gd name="connsiteY20" fmla="*/ 2658992 h 5734127"/>
                  <a:gd name="connsiteX21" fmla="*/ 5471274 w 5681921"/>
                  <a:gd name="connsiteY21" fmla="*/ 2528719 h 5734127"/>
                  <a:gd name="connsiteX22" fmla="*/ 5433114 w 5681921"/>
                  <a:gd name="connsiteY22" fmla="*/ 2355023 h 5734127"/>
                  <a:gd name="connsiteX23" fmla="*/ 5681921 w 5681921"/>
                  <a:gd name="connsiteY23" fmla="*/ 2091156 h 5734127"/>
                  <a:gd name="connsiteX24" fmla="*/ 5197726 w 5681921"/>
                  <a:gd name="connsiteY24" fmla="*/ 1603289 h 5734127"/>
                  <a:gd name="connsiteX25" fmla="*/ 4918634 w 5681921"/>
                  <a:gd name="connsiteY25" fmla="*/ 1875957 h 5734127"/>
                  <a:gd name="connsiteX26" fmla="*/ 4628401 w 5681921"/>
                  <a:gd name="connsiteY26" fmla="*/ 1594447 h 5734127"/>
                  <a:gd name="connsiteX27" fmla="*/ 4743802 w 5681921"/>
                  <a:gd name="connsiteY27" fmla="*/ 1475984 h 5734127"/>
                  <a:gd name="connsiteX28" fmla="*/ 4193632 w 5681921"/>
                  <a:gd name="connsiteY28" fmla="*/ 924773 h 5734127"/>
                  <a:gd name="connsiteX29" fmla="*/ 4119788 w 5681921"/>
                  <a:gd name="connsiteY29" fmla="*/ 994179 h 5734127"/>
                  <a:gd name="connsiteX30" fmla="*/ 3732638 w 5681921"/>
                  <a:gd name="connsiteY30" fmla="*/ 604336 h 5734127"/>
                  <a:gd name="connsiteX31" fmla="*/ 3749744 w 5681921"/>
                  <a:gd name="connsiteY31" fmla="*/ 586371 h 5734127"/>
                  <a:gd name="connsiteX32" fmla="*/ 3338540 w 5681921"/>
                  <a:gd name="connsiteY32" fmla="*/ 177738 h 5734127"/>
                  <a:gd name="connsiteX33" fmla="*/ 3285322 w 5681921"/>
                  <a:gd name="connsiteY33" fmla="*/ 228292 h 5734127"/>
                  <a:gd name="connsiteX34" fmla="*/ 3039400 w 5681921"/>
                  <a:gd name="connsiteY34"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142483 w 5681921"/>
                  <a:gd name="connsiteY9" fmla="*/ 4183913 h 5734127"/>
                  <a:gd name="connsiteX10" fmla="*/ 4230709 w 5681921"/>
                  <a:gd name="connsiteY10" fmla="*/ 4113732 h 5734127"/>
                  <a:gd name="connsiteX11" fmla="*/ 4233717 w 5681921"/>
                  <a:gd name="connsiteY11" fmla="*/ 3920235 h 5734127"/>
                  <a:gd name="connsiteX12" fmla="*/ 4255774 w 5681921"/>
                  <a:gd name="connsiteY12" fmla="*/ 3909206 h 5734127"/>
                  <a:gd name="connsiteX13" fmla="*/ 4678862 w 5681921"/>
                  <a:gd name="connsiteY13" fmla="*/ 3980389 h 5734127"/>
                  <a:gd name="connsiteX14" fmla="*/ 4792153 w 5681921"/>
                  <a:gd name="connsiteY14" fmla="*/ 3644526 h 5734127"/>
                  <a:gd name="connsiteX15" fmla="*/ 4790148 w 5681921"/>
                  <a:gd name="connsiteY15" fmla="*/ 3616454 h 5734127"/>
                  <a:gd name="connsiteX16" fmla="*/ 4979635 w 5681921"/>
                  <a:gd name="connsiteY16" fmla="*/ 3426967 h 5734127"/>
                  <a:gd name="connsiteX17" fmla="*/ 5152079 w 5681921"/>
                  <a:gd name="connsiteY17" fmla="*/ 3602417 h 5734127"/>
                  <a:gd name="connsiteX18" fmla="*/ 5221256 w 5681921"/>
                  <a:gd name="connsiteY18" fmla="*/ 3047992 h 5734127"/>
                  <a:gd name="connsiteX19" fmla="*/ 5327530 w 5681921"/>
                  <a:gd name="connsiteY19" fmla="*/ 2901615 h 5734127"/>
                  <a:gd name="connsiteX20" fmla="*/ 5588388 w 5681921"/>
                  <a:gd name="connsiteY20" fmla="*/ 2658992 h 5734127"/>
                  <a:gd name="connsiteX21" fmla="*/ 5471274 w 5681921"/>
                  <a:gd name="connsiteY21" fmla="*/ 2528719 h 5734127"/>
                  <a:gd name="connsiteX22" fmla="*/ 5433114 w 5681921"/>
                  <a:gd name="connsiteY22" fmla="*/ 2355023 h 5734127"/>
                  <a:gd name="connsiteX23" fmla="*/ 5681921 w 5681921"/>
                  <a:gd name="connsiteY23" fmla="*/ 2091156 h 5734127"/>
                  <a:gd name="connsiteX24" fmla="*/ 5197726 w 5681921"/>
                  <a:gd name="connsiteY24" fmla="*/ 1603289 h 5734127"/>
                  <a:gd name="connsiteX25" fmla="*/ 4918634 w 5681921"/>
                  <a:gd name="connsiteY25" fmla="*/ 1875957 h 5734127"/>
                  <a:gd name="connsiteX26" fmla="*/ 4628401 w 5681921"/>
                  <a:gd name="connsiteY26" fmla="*/ 1594447 h 5734127"/>
                  <a:gd name="connsiteX27" fmla="*/ 4743802 w 5681921"/>
                  <a:gd name="connsiteY27" fmla="*/ 1475984 h 5734127"/>
                  <a:gd name="connsiteX28" fmla="*/ 4193632 w 5681921"/>
                  <a:gd name="connsiteY28" fmla="*/ 924773 h 5734127"/>
                  <a:gd name="connsiteX29" fmla="*/ 4119788 w 5681921"/>
                  <a:gd name="connsiteY29" fmla="*/ 994179 h 5734127"/>
                  <a:gd name="connsiteX30" fmla="*/ 3732638 w 5681921"/>
                  <a:gd name="connsiteY30" fmla="*/ 604336 h 5734127"/>
                  <a:gd name="connsiteX31" fmla="*/ 3749744 w 5681921"/>
                  <a:gd name="connsiteY31" fmla="*/ 586371 h 5734127"/>
                  <a:gd name="connsiteX32" fmla="*/ 3338540 w 5681921"/>
                  <a:gd name="connsiteY32" fmla="*/ 177738 h 5734127"/>
                  <a:gd name="connsiteX33" fmla="*/ 3285322 w 5681921"/>
                  <a:gd name="connsiteY33" fmla="*/ 228292 h 5734127"/>
                  <a:gd name="connsiteX34" fmla="*/ 3039400 w 5681921"/>
                  <a:gd name="connsiteY34"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142483 w 5681921"/>
                  <a:gd name="connsiteY9" fmla="*/ 4183913 h 5734127"/>
                  <a:gd name="connsiteX10" fmla="*/ 4230709 w 5681921"/>
                  <a:gd name="connsiteY10" fmla="*/ 4113732 h 5734127"/>
                  <a:gd name="connsiteX11" fmla="*/ 4233717 w 5681921"/>
                  <a:gd name="connsiteY11" fmla="*/ 3920235 h 5734127"/>
                  <a:gd name="connsiteX12" fmla="*/ 4255774 w 5681921"/>
                  <a:gd name="connsiteY12" fmla="*/ 3909206 h 5734127"/>
                  <a:gd name="connsiteX13" fmla="*/ 4678862 w 5681921"/>
                  <a:gd name="connsiteY13" fmla="*/ 3980389 h 5734127"/>
                  <a:gd name="connsiteX14" fmla="*/ 4792153 w 5681921"/>
                  <a:gd name="connsiteY14" fmla="*/ 3644526 h 5734127"/>
                  <a:gd name="connsiteX15" fmla="*/ 4790148 w 5681921"/>
                  <a:gd name="connsiteY15" fmla="*/ 3616454 h 5734127"/>
                  <a:gd name="connsiteX16" fmla="*/ 4979635 w 5681921"/>
                  <a:gd name="connsiteY16" fmla="*/ 3426967 h 5734127"/>
                  <a:gd name="connsiteX17" fmla="*/ 5152079 w 5681921"/>
                  <a:gd name="connsiteY17" fmla="*/ 3602417 h 5734127"/>
                  <a:gd name="connsiteX18" fmla="*/ 5221256 w 5681921"/>
                  <a:gd name="connsiteY18" fmla="*/ 3047992 h 5734127"/>
                  <a:gd name="connsiteX19" fmla="*/ 5327530 w 5681921"/>
                  <a:gd name="connsiteY19" fmla="*/ 2901615 h 5734127"/>
                  <a:gd name="connsiteX20" fmla="*/ 5588388 w 5681921"/>
                  <a:gd name="connsiteY20" fmla="*/ 2658992 h 5734127"/>
                  <a:gd name="connsiteX21" fmla="*/ 5471274 w 5681921"/>
                  <a:gd name="connsiteY21" fmla="*/ 2528719 h 5734127"/>
                  <a:gd name="connsiteX22" fmla="*/ 5433114 w 5681921"/>
                  <a:gd name="connsiteY22" fmla="*/ 2355023 h 5734127"/>
                  <a:gd name="connsiteX23" fmla="*/ 5681921 w 5681921"/>
                  <a:gd name="connsiteY23" fmla="*/ 2091156 h 5734127"/>
                  <a:gd name="connsiteX24" fmla="*/ 5197726 w 5681921"/>
                  <a:gd name="connsiteY24" fmla="*/ 1603289 h 5734127"/>
                  <a:gd name="connsiteX25" fmla="*/ 4918634 w 5681921"/>
                  <a:gd name="connsiteY25" fmla="*/ 1875957 h 5734127"/>
                  <a:gd name="connsiteX26" fmla="*/ 4628401 w 5681921"/>
                  <a:gd name="connsiteY26" fmla="*/ 1594447 h 5734127"/>
                  <a:gd name="connsiteX27" fmla="*/ 4743802 w 5681921"/>
                  <a:gd name="connsiteY27" fmla="*/ 1475984 h 5734127"/>
                  <a:gd name="connsiteX28" fmla="*/ 4193632 w 5681921"/>
                  <a:gd name="connsiteY28" fmla="*/ 924773 h 5734127"/>
                  <a:gd name="connsiteX29" fmla="*/ 4119788 w 5681921"/>
                  <a:gd name="connsiteY29" fmla="*/ 994179 h 5734127"/>
                  <a:gd name="connsiteX30" fmla="*/ 3732638 w 5681921"/>
                  <a:gd name="connsiteY30" fmla="*/ 604336 h 5734127"/>
                  <a:gd name="connsiteX31" fmla="*/ 3749744 w 5681921"/>
                  <a:gd name="connsiteY31" fmla="*/ 586371 h 5734127"/>
                  <a:gd name="connsiteX32" fmla="*/ 3338540 w 5681921"/>
                  <a:gd name="connsiteY32" fmla="*/ 177738 h 5734127"/>
                  <a:gd name="connsiteX33" fmla="*/ 3285322 w 5681921"/>
                  <a:gd name="connsiteY33" fmla="*/ 228292 h 5734127"/>
                  <a:gd name="connsiteX34" fmla="*/ 3039400 w 5681921"/>
                  <a:gd name="connsiteY34"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142483 w 5681921"/>
                  <a:gd name="connsiteY9" fmla="*/ 4183913 h 5734127"/>
                  <a:gd name="connsiteX10" fmla="*/ 4230709 w 5681921"/>
                  <a:gd name="connsiteY10" fmla="*/ 4113732 h 5734127"/>
                  <a:gd name="connsiteX11" fmla="*/ 4233717 w 5681921"/>
                  <a:gd name="connsiteY11" fmla="*/ 3920235 h 5734127"/>
                  <a:gd name="connsiteX12" fmla="*/ 4255774 w 5681921"/>
                  <a:gd name="connsiteY12" fmla="*/ 3909206 h 5734127"/>
                  <a:gd name="connsiteX13" fmla="*/ 4678862 w 5681921"/>
                  <a:gd name="connsiteY13" fmla="*/ 3980389 h 5734127"/>
                  <a:gd name="connsiteX14" fmla="*/ 4792153 w 5681921"/>
                  <a:gd name="connsiteY14" fmla="*/ 3644526 h 5734127"/>
                  <a:gd name="connsiteX15" fmla="*/ 4790148 w 5681921"/>
                  <a:gd name="connsiteY15" fmla="*/ 3616454 h 5734127"/>
                  <a:gd name="connsiteX16" fmla="*/ 4979635 w 5681921"/>
                  <a:gd name="connsiteY16" fmla="*/ 3426967 h 5734127"/>
                  <a:gd name="connsiteX17" fmla="*/ 5152079 w 5681921"/>
                  <a:gd name="connsiteY17" fmla="*/ 3602417 h 5734127"/>
                  <a:gd name="connsiteX18" fmla="*/ 5221256 w 5681921"/>
                  <a:gd name="connsiteY18" fmla="*/ 3047992 h 5734127"/>
                  <a:gd name="connsiteX19" fmla="*/ 5327530 w 5681921"/>
                  <a:gd name="connsiteY19" fmla="*/ 2901615 h 5734127"/>
                  <a:gd name="connsiteX20" fmla="*/ 5588388 w 5681921"/>
                  <a:gd name="connsiteY20" fmla="*/ 2658992 h 5734127"/>
                  <a:gd name="connsiteX21" fmla="*/ 5471274 w 5681921"/>
                  <a:gd name="connsiteY21" fmla="*/ 2528719 h 5734127"/>
                  <a:gd name="connsiteX22" fmla="*/ 5433114 w 5681921"/>
                  <a:gd name="connsiteY22" fmla="*/ 2355023 h 5734127"/>
                  <a:gd name="connsiteX23" fmla="*/ 5681921 w 5681921"/>
                  <a:gd name="connsiteY23" fmla="*/ 2091156 h 5734127"/>
                  <a:gd name="connsiteX24" fmla="*/ 5197726 w 5681921"/>
                  <a:gd name="connsiteY24" fmla="*/ 1603289 h 5734127"/>
                  <a:gd name="connsiteX25" fmla="*/ 4918634 w 5681921"/>
                  <a:gd name="connsiteY25" fmla="*/ 1875957 h 5734127"/>
                  <a:gd name="connsiteX26" fmla="*/ 4628401 w 5681921"/>
                  <a:gd name="connsiteY26" fmla="*/ 1594447 h 5734127"/>
                  <a:gd name="connsiteX27" fmla="*/ 4743802 w 5681921"/>
                  <a:gd name="connsiteY27" fmla="*/ 1475984 h 5734127"/>
                  <a:gd name="connsiteX28" fmla="*/ 4193632 w 5681921"/>
                  <a:gd name="connsiteY28" fmla="*/ 924773 h 5734127"/>
                  <a:gd name="connsiteX29" fmla="*/ 4119788 w 5681921"/>
                  <a:gd name="connsiteY29" fmla="*/ 994179 h 5734127"/>
                  <a:gd name="connsiteX30" fmla="*/ 3732638 w 5681921"/>
                  <a:gd name="connsiteY30" fmla="*/ 604336 h 5734127"/>
                  <a:gd name="connsiteX31" fmla="*/ 3749744 w 5681921"/>
                  <a:gd name="connsiteY31" fmla="*/ 586371 h 5734127"/>
                  <a:gd name="connsiteX32" fmla="*/ 3338540 w 5681921"/>
                  <a:gd name="connsiteY32" fmla="*/ 177738 h 5734127"/>
                  <a:gd name="connsiteX33" fmla="*/ 3285322 w 5681921"/>
                  <a:gd name="connsiteY33" fmla="*/ 228292 h 5734127"/>
                  <a:gd name="connsiteX34" fmla="*/ 3039400 w 5681921"/>
                  <a:gd name="connsiteY34"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4142483 w 5681921"/>
                  <a:gd name="connsiteY9" fmla="*/ 4183913 h 5734127"/>
                  <a:gd name="connsiteX10" fmla="*/ 4230709 w 5681921"/>
                  <a:gd name="connsiteY10" fmla="*/ 4113732 h 5734127"/>
                  <a:gd name="connsiteX11" fmla="*/ 4233717 w 5681921"/>
                  <a:gd name="connsiteY11" fmla="*/ 3920235 h 5734127"/>
                  <a:gd name="connsiteX12" fmla="*/ 4255774 w 5681921"/>
                  <a:gd name="connsiteY12" fmla="*/ 3909206 h 5734127"/>
                  <a:gd name="connsiteX13" fmla="*/ 4678862 w 5681921"/>
                  <a:gd name="connsiteY13" fmla="*/ 3980389 h 5734127"/>
                  <a:gd name="connsiteX14" fmla="*/ 4792153 w 5681921"/>
                  <a:gd name="connsiteY14" fmla="*/ 3644526 h 5734127"/>
                  <a:gd name="connsiteX15" fmla="*/ 4790148 w 5681921"/>
                  <a:gd name="connsiteY15" fmla="*/ 3616454 h 5734127"/>
                  <a:gd name="connsiteX16" fmla="*/ 4979635 w 5681921"/>
                  <a:gd name="connsiteY16" fmla="*/ 3426967 h 5734127"/>
                  <a:gd name="connsiteX17" fmla="*/ 5152079 w 5681921"/>
                  <a:gd name="connsiteY17" fmla="*/ 3602417 h 5734127"/>
                  <a:gd name="connsiteX18" fmla="*/ 5221256 w 5681921"/>
                  <a:gd name="connsiteY18" fmla="*/ 3047992 h 5734127"/>
                  <a:gd name="connsiteX19" fmla="*/ 5327530 w 5681921"/>
                  <a:gd name="connsiteY19" fmla="*/ 2901615 h 5734127"/>
                  <a:gd name="connsiteX20" fmla="*/ 5588388 w 5681921"/>
                  <a:gd name="connsiteY20" fmla="*/ 2658992 h 5734127"/>
                  <a:gd name="connsiteX21" fmla="*/ 5471274 w 5681921"/>
                  <a:gd name="connsiteY21" fmla="*/ 2528719 h 5734127"/>
                  <a:gd name="connsiteX22" fmla="*/ 5433114 w 5681921"/>
                  <a:gd name="connsiteY22" fmla="*/ 2355023 h 5734127"/>
                  <a:gd name="connsiteX23" fmla="*/ 5681921 w 5681921"/>
                  <a:gd name="connsiteY23" fmla="*/ 2091156 h 5734127"/>
                  <a:gd name="connsiteX24" fmla="*/ 5197726 w 5681921"/>
                  <a:gd name="connsiteY24" fmla="*/ 1603289 h 5734127"/>
                  <a:gd name="connsiteX25" fmla="*/ 4918634 w 5681921"/>
                  <a:gd name="connsiteY25" fmla="*/ 1875957 h 5734127"/>
                  <a:gd name="connsiteX26" fmla="*/ 4628401 w 5681921"/>
                  <a:gd name="connsiteY26" fmla="*/ 1594447 h 5734127"/>
                  <a:gd name="connsiteX27" fmla="*/ 4743802 w 5681921"/>
                  <a:gd name="connsiteY27" fmla="*/ 1475984 h 5734127"/>
                  <a:gd name="connsiteX28" fmla="*/ 4193632 w 5681921"/>
                  <a:gd name="connsiteY28" fmla="*/ 924773 h 5734127"/>
                  <a:gd name="connsiteX29" fmla="*/ 4119788 w 5681921"/>
                  <a:gd name="connsiteY29" fmla="*/ 994179 h 5734127"/>
                  <a:gd name="connsiteX30" fmla="*/ 3732638 w 5681921"/>
                  <a:gd name="connsiteY30" fmla="*/ 604336 h 5734127"/>
                  <a:gd name="connsiteX31" fmla="*/ 3749744 w 5681921"/>
                  <a:gd name="connsiteY31" fmla="*/ 586371 h 5734127"/>
                  <a:gd name="connsiteX32" fmla="*/ 3338540 w 5681921"/>
                  <a:gd name="connsiteY32" fmla="*/ 177738 h 5734127"/>
                  <a:gd name="connsiteX33" fmla="*/ 3285322 w 5681921"/>
                  <a:gd name="connsiteY33" fmla="*/ 228292 h 5734127"/>
                  <a:gd name="connsiteX34" fmla="*/ 3039400 w 5681921"/>
                  <a:gd name="connsiteY34"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3983073 w 5681921"/>
                  <a:gd name="connsiteY9" fmla="*/ 4480676 h 5734127"/>
                  <a:gd name="connsiteX10" fmla="*/ 4142483 w 5681921"/>
                  <a:gd name="connsiteY10" fmla="*/ 4183913 h 5734127"/>
                  <a:gd name="connsiteX11" fmla="*/ 4230709 w 5681921"/>
                  <a:gd name="connsiteY11" fmla="*/ 4113732 h 5734127"/>
                  <a:gd name="connsiteX12" fmla="*/ 4233717 w 5681921"/>
                  <a:gd name="connsiteY12" fmla="*/ 3920235 h 5734127"/>
                  <a:gd name="connsiteX13" fmla="*/ 4255774 w 5681921"/>
                  <a:gd name="connsiteY13" fmla="*/ 3909206 h 5734127"/>
                  <a:gd name="connsiteX14" fmla="*/ 4678862 w 5681921"/>
                  <a:gd name="connsiteY14" fmla="*/ 3980389 h 5734127"/>
                  <a:gd name="connsiteX15" fmla="*/ 4792153 w 5681921"/>
                  <a:gd name="connsiteY15" fmla="*/ 3644526 h 5734127"/>
                  <a:gd name="connsiteX16" fmla="*/ 4790148 w 5681921"/>
                  <a:gd name="connsiteY16" fmla="*/ 3616454 h 5734127"/>
                  <a:gd name="connsiteX17" fmla="*/ 4979635 w 5681921"/>
                  <a:gd name="connsiteY17" fmla="*/ 3426967 h 5734127"/>
                  <a:gd name="connsiteX18" fmla="*/ 5152079 w 5681921"/>
                  <a:gd name="connsiteY18" fmla="*/ 3602417 h 5734127"/>
                  <a:gd name="connsiteX19" fmla="*/ 5221256 w 5681921"/>
                  <a:gd name="connsiteY19" fmla="*/ 3047992 h 5734127"/>
                  <a:gd name="connsiteX20" fmla="*/ 5327530 w 5681921"/>
                  <a:gd name="connsiteY20" fmla="*/ 2901615 h 5734127"/>
                  <a:gd name="connsiteX21" fmla="*/ 5588388 w 5681921"/>
                  <a:gd name="connsiteY21" fmla="*/ 2658992 h 5734127"/>
                  <a:gd name="connsiteX22" fmla="*/ 5471274 w 5681921"/>
                  <a:gd name="connsiteY22" fmla="*/ 2528719 h 5734127"/>
                  <a:gd name="connsiteX23" fmla="*/ 5433114 w 5681921"/>
                  <a:gd name="connsiteY23" fmla="*/ 2355023 h 5734127"/>
                  <a:gd name="connsiteX24" fmla="*/ 5681921 w 5681921"/>
                  <a:gd name="connsiteY24" fmla="*/ 2091156 h 5734127"/>
                  <a:gd name="connsiteX25" fmla="*/ 5197726 w 5681921"/>
                  <a:gd name="connsiteY25" fmla="*/ 1603289 h 5734127"/>
                  <a:gd name="connsiteX26" fmla="*/ 4918634 w 5681921"/>
                  <a:gd name="connsiteY26" fmla="*/ 1875957 h 5734127"/>
                  <a:gd name="connsiteX27" fmla="*/ 4628401 w 5681921"/>
                  <a:gd name="connsiteY27" fmla="*/ 1594447 h 5734127"/>
                  <a:gd name="connsiteX28" fmla="*/ 4743802 w 5681921"/>
                  <a:gd name="connsiteY28" fmla="*/ 1475984 h 5734127"/>
                  <a:gd name="connsiteX29" fmla="*/ 4193632 w 5681921"/>
                  <a:gd name="connsiteY29" fmla="*/ 924773 h 5734127"/>
                  <a:gd name="connsiteX30" fmla="*/ 4119788 w 5681921"/>
                  <a:gd name="connsiteY30" fmla="*/ 994179 h 5734127"/>
                  <a:gd name="connsiteX31" fmla="*/ 3732638 w 5681921"/>
                  <a:gd name="connsiteY31" fmla="*/ 604336 h 5734127"/>
                  <a:gd name="connsiteX32" fmla="*/ 3749744 w 5681921"/>
                  <a:gd name="connsiteY32" fmla="*/ 586371 h 5734127"/>
                  <a:gd name="connsiteX33" fmla="*/ 3338540 w 5681921"/>
                  <a:gd name="connsiteY33" fmla="*/ 177738 h 5734127"/>
                  <a:gd name="connsiteX34" fmla="*/ 3285322 w 5681921"/>
                  <a:gd name="connsiteY34" fmla="*/ 228292 h 5734127"/>
                  <a:gd name="connsiteX35" fmla="*/ 3039400 w 5681921"/>
                  <a:gd name="connsiteY35"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3983073 w 5681921"/>
                  <a:gd name="connsiteY9" fmla="*/ 4480676 h 5734127"/>
                  <a:gd name="connsiteX10" fmla="*/ 4142483 w 5681921"/>
                  <a:gd name="connsiteY10" fmla="*/ 4183913 h 5734127"/>
                  <a:gd name="connsiteX11" fmla="*/ 4230709 w 5681921"/>
                  <a:gd name="connsiteY11" fmla="*/ 4113732 h 5734127"/>
                  <a:gd name="connsiteX12" fmla="*/ 4233717 w 5681921"/>
                  <a:gd name="connsiteY12" fmla="*/ 3920235 h 5734127"/>
                  <a:gd name="connsiteX13" fmla="*/ 4255774 w 5681921"/>
                  <a:gd name="connsiteY13" fmla="*/ 3909206 h 5734127"/>
                  <a:gd name="connsiteX14" fmla="*/ 4678862 w 5681921"/>
                  <a:gd name="connsiteY14" fmla="*/ 3980389 h 5734127"/>
                  <a:gd name="connsiteX15" fmla="*/ 4792153 w 5681921"/>
                  <a:gd name="connsiteY15" fmla="*/ 3644526 h 5734127"/>
                  <a:gd name="connsiteX16" fmla="*/ 4790148 w 5681921"/>
                  <a:gd name="connsiteY16" fmla="*/ 3616454 h 5734127"/>
                  <a:gd name="connsiteX17" fmla="*/ 4979635 w 5681921"/>
                  <a:gd name="connsiteY17" fmla="*/ 3426967 h 5734127"/>
                  <a:gd name="connsiteX18" fmla="*/ 5152079 w 5681921"/>
                  <a:gd name="connsiteY18" fmla="*/ 3602417 h 5734127"/>
                  <a:gd name="connsiteX19" fmla="*/ 5221256 w 5681921"/>
                  <a:gd name="connsiteY19" fmla="*/ 3047992 h 5734127"/>
                  <a:gd name="connsiteX20" fmla="*/ 5327530 w 5681921"/>
                  <a:gd name="connsiteY20" fmla="*/ 2901615 h 5734127"/>
                  <a:gd name="connsiteX21" fmla="*/ 5588388 w 5681921"/>
                  <a:gd name="connsiteY21" fmla="*/ 2658992 h 5734127"/>
                  <a:gd name="connsiteX22" fmla="*/ 5471274 w 5681921"/>
                  <a:gd name="connsiteY22" fmla="*/ 2528719 h 5734127"/>
                  <a:gd name="connsiteX23" fmla="*/ 5433114 w 5681921"/>
                  <a:gd name="connsiteY23" fmla="*/ 2355023 h 5734127"/>
                  <a:gd name="connsiteX24" fmla="*/ 5681921 w 5681921"/>
                  <a:gd name="connsiteY24" fmla="*/ 2091156 h 5734127"/>
                  <a:gd name="connsiteX25" fmla="*/ 5197726 w 5681921"/>
                  <a:gd name="connsiteY25" fmla="*/ 1603289 h 5734127"/>
                  <a:gd name="connsiteX26" fmla="*/ 4918634 w 5681921"/>
                  <a:gd name="connsiteY26" fmla="*/ 1875957 h 5734127"/>
                  <a:gd name="connsiteX27" fmla="*/ 4628401 w 5681921"/>
                  <a:gd name="connsiteY27" fmla="*/ 1594447 h 5734127"/>
                  <a:gd name="connsiteX28" fmla="*/ 4743802 w 5681921"/>
                  <a:gd name="connsiteY28" fmla="*/ 1475984 h 5734127"/>
                  <a:gd name="connsiteX29" fmla="*/ 4193632 w 5681921"/>
                  <a:gd name="connsiteY29" fmla="*/ 924773 h 5734127"/>
                  <a:gd name="connsiteX30" fmla="*/ 4119788 w 5681921"/>
                  <a:gd name="connsiteY30" fmla="*/ 994179 h 5734127"/>
                  <a:gd name="connsiteX31" fmla="*/ 3732638 w 5681921"/>
                  <a:gd name="connsiteY31" fmla="*/ 604336 h 5734127"/>
                  <a:gd name="connsiteX32" fmla="*/ 3749744 w 5681921"/>
                  <a:gd name="connsiteY32" fmla="*/ 586371 h 5734127"/>
                  <a:gd name="connsiteX33" fmla="*/ 3338540 w 5681921"/>
                  <a:gd name="connsiteY33" fmla="*/ 177738 h 5734127"/>
                  <a:gd name="connsiteX34" fmla="*/ 3285322 w 5681921"/>
                  <a:gd name="connsiteY34" fmla="*/ 228292 h 5734127"/>
                  <a:gd name="connsiteX35" fmla="*/ 3039400 w 5681921"/>
                  <a:gd name="connsiteY35"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3983073 w 5681921"/>
                  <a:gd name="connsiteY9" fmla="*/ 4480676 h 5734127"/>
                  <a:gd name="connsiteX10" fmla="*/ 4142483 w 5681921"/>
                  <a:gd name="connsiteY10" fmla="*/ 4183913 h 5734127"/>
                  <a:gd name="connsiteX11" fmla="*/ 4230709 w 5681921"/>
                  <a:gd name="connsiteY11" fmla="*/ 4113732 h 5734127"/>
                  <a:gd name="connsiteX12" fmla="*/ 4233717 w 5681921"/>
                  <a:gd name="connsiteY12" fmla="*/ 3920235 h 5734127"/>
                  <a:gd name="connsiteX13" fmla="*/ 4255774 w 5681921"/>
                  <a:gd name="connsiteY13" fmla="*/ 3909206 h 5734127"/>
                  <a:gd name="connsiteX14" fmla="*/ 4678862 w 5681921"/>
                  <a:gd name="connsiteY14" fmla="*/ 3980389 h 5734127"/>
                  <a:gd name="connsiteX15" fmla="*/ 4792153 w 5681921"/>
                  <a:gd name="connsiteY15" fmla="*/ 3644526 h 5734127"/>
                  <a:gd name="connsiteX16" fmla="*/ 4790148 w 5681921"/>
                  <a:gd name="connsiteY16" fmla="*/ 3616454 h 5734127"/>
                  <a:gd name="connsiteX17" fmla="*/ 4979635 w 5681921"/>
                  <a:gd name="connsiteY17" fmla="*/ 3426967 h 5734127"/>
                  <a:gd name="connsiteX18" fmla="*/ 5152079 w 5681921"/>
                  <a:gd name="connsiteY18" fmla="*/ 3602417 h 5734127"/>
                  <a:gd name="connsiteX19" fmla="*/ 5221256 w 5681921"/>
                  <a:gd name="connsiteY19" fmla="*/ 3047992 h 5734127"/>
                  <a:gd name="connsiteX20" fmla="*/ 5327530 w 5681921"/>
                  <a:gd name="connsiteY20" fmla="*/ 2901615 h 5734127"/>
                  <a:gd name="connsiteX21" fmla="*/ 5588388 w 5681921"/>
                  <a:gd name="connsiteY21" fmla="*/ 2658992 h 5734127"/>
                  <a:gd name="connsiteX22" fmla="*/ 5471274 w 5681921"/>
                  <a:gd name="connsiteY22" fmla="*/ 2528719 h 5734127"/>
                  <a:gd name="connsiteX23" fmla="*/ 5433114 w 5681921"/>
                  <a:gd name="connsiteY23" fmla="*/ 2355023 h 5734127"/>
                  <a:gd name="connsiteX24" fmla="*/ 5681921 w 5681921"/>
                  <a:gd name="connsiteY24" fmla="*/ 2091156 h 5734127"/>
                  <a:gd name="connsiteX25" fmla="*/ 5197726 w 5681921"/>
                  <a:gd name="connsiteY25" fmla="*/ 1603289 h 5734127"/>
                  <a:gd name="connsiteX26" fmla="*/ 4918634 w 5681921"/>
                  <a:gd name="connsiteY26" fmla="*/ 1875957 h 5734127"/>
                  <a:gd name="connsiteX27" fmla="*/ 4628401 w 5681921"/>
                  <a:gd name="connsiteY27" fmla="*/ 1594447 h 5734127"/>
                  <a:gd name="connsiteX28" fmla="*/ 4743802 w 5681921"/>
                  <a:gd name="connsiteY28" fmla="*/ 1475984 h 5734127"/>
                  <a:gd name="connsiteX29" fmla="*/ 4193632 w 5681921"/>
                  <a:gd name="connsiteY29" fmla="*/ 924773 h 5734127"/>
                  <a:gd name="connsiteX30" fmla="*/ 4119788 w 5681921"/>
                  <a:gd name="connsiteY30" fmla="*/ 994179 h 5734127"/>
                  <a:gd name="connsiteX31" fmla="*/ 3732638 w 5681921"/>
                  <a:gd name="connsiteY31" fmla="*/ 604336 h 5734127"/>
                  <a:gd name="connsiteX32" fmla="*/ 3749744 w 5681921"/>
                  <a:gd name="connsiteY32" fmla="*/ 586371 h 5734127"/>
                  <a:gd name="connsiteX33" fmla="*/ 3338540 w 5681921"/>
                  <a:gd name="connsiteY33" fmla="*/ 177738 h 5734127"/>
                  <a:gd name="connsiteX34" fmla="*/ 3285322 w 5681921"/>
                  <a:gd name="connsiteY34" fmla="*/ 228292 h 5734127"/>
                  <a:gd name="connsiteX35" fmla="*/ 3039400 w 5681921"/>
                  <a:gd name="connsiteY35"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3983073 w 5681921"/>
                  <a:gd name="connsiteY9" fmla="*/ 4480676 h 5734127"/>
                  <a:gd name="connsiteX10" fmla="*/ 4142483 w 5681921"/>
                  <a:gd name="connsiteY10" fmla="*/ 4183913 h 5734127"/>
                  <a:gd name="connsiteX11" fmla="*/ 4230709 w 5681921"/>
                  <a:gd name="connsiteY11" fmla="*/ 4113732 h 5734127"/>
                  <a:gd name="connsiteX12" fmla="*/ 4233717 w 5681921"/>
                  <a:gd name="connsiteY12" fmla="*/ 3920235 h 5734127"/>
                  <a:gd name="connsiteX13" fmla="*/ 4255774 w 5681921"/>
                  <a:gd name="connsiteY13" fmla="*/ 3909206 h 5734127"/>
                  <a:gd name="connsiteX14" fmla="*/ 4678862 w 5681921"/>
                  <a:gd name="connsiteY14" fmla="*/ 3980389 h 5734127"/>
                  <a:gd name="connsiteX15" fmla="*/ 4792153 w 5681921"/>
                  <a:gd name="connsiteY15" fmla="*/ 3644526 h 5734127"/>
                  <a:gd name="connsiteX16" fmla="*/ 4790148 w 5681921"/>
                  <a:gd name="connsiteY16" fmla="*/ 3616454 h 5734127"/>
                  <a:gd name="connsiteX17" fmla="*/ 4979635 w 5681921"/>
                  <a:gd name="connsiteY17" fmla="*/ 3426967 h 5734127"/>
                  <a:gd name="connsiteX18" fmla="*/ 5152079 w 5681921"/>
                  <a:gd name="connsiteY18" fmla="*/ 3602417 h 5734127"/>
                  <a:gd name="connsiteX19" fmla="*/ 5221256 w 5681921"/>
                  <a:gd name="connsiteY19" fmla="*/ 3047992 h 5734127"/>
                  <a:gd name="connsiteX20" fmla="*/ 5327530 w 5681921"/>
                  <a:gd name="connsiteY20" fmla="*/ 2901615 h 5734127"/>
                  <a:gd name="connsiteX21" fmla="*/ 5588388 w 5681921"/>
                  <a:gd name="connsiteY21" fmla="*/ 2658992 h 5734127"/>
                  <a:gd name="connsiteX22" fmla="*/ 5471274 w 5681921"/>
                  <a:gd name="connsiteY22" fmla="*/ 2528719 h 5734127"/>
                  <a:gd name="connsiteX23" fmla="*/ 5433114 w 5681921"/>
                  <a:gd name="connsiteY23" fmla="*/ 2355023 h 5734127"/>
                  <a:gd name="connsiteX24" fmla="*/ 5681921 w 5681921"/>
                  <a:gd name="connsiteY24" fmla="*/ 2091156 h 5734127"/>
                  <a:gd name="connsiteX25" fmla="*/ 5197726 w 5681921"/>
                  <a:gd name="connsiteY25" fmla="*/ 1603289 h 5734127"/>
                  <a:gd name="connsiteX26" fmla="*/ 4918634 w 5681921"/>
                  <a:gd name="connsiteY26" fmla="*/ 1875957 h 5734127"/>
                  <a:gd name="connsiteX27" fmla="*/ 4628401 w 5681921"/>
                  <a:gd name="connsiteY27" fmla="*/ 1594447 h 5734127"/>
                  <a:gd name="connsiteX28" fmla="*/ 4743802 w 5681921"/>
                  <a:gd name="connsiteY28" fmla="*/ 1475984 h 5734127"/>
                  <a:gd name="connsiteX29" fmla="*/ 4193632 w 5681921"/>
                  <a:gd name="connsiteY29" fmla="*/ 924773 h 5734127"/>
                  <a:gd name="connsiteX30" fmla="*/ 4119788 w 5681921"/>
                  <a:gd name="connsiteY30" fmla="*/ 994179 h 5734127"/>
                  <a:gd name="connsiteX31" fmla="*/ 3732638 w 5681921"/>
                  <a:gd name="connsiteY31" fmla="*/ 604336 h 5734127"/>
                  <a:gd name="connsiteX32" fmla="*/ 3749744 w 5681921"/>
                  <a:gd name="connsiteY32" fmla="*/ 586371 h 5734127"/>
                  <a:gd name="connsiteX33" fmla="*/ 3338540 w 5681921"/>
                  <a:gd name="connsiteY33" fmla="*/ 177738 h 5734127"/>
                  <a:gd name="connsiteX34" fmla="*/ 3285322 w 5681921"/>
                  <a:gd name="connsiteY34" fmla="*/ 228292 h 5734127"/>
                  <a:gd name="connsiteX35" fmla="*/ 3039400 w 5681921"/>
                  <a:gd name="connsiteY35"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3983073 w 5681921"/>
                  <a:gd name="connsiteY9" fmla="*/ 4480676 h 5734127"/>
                  <a:gd name="connsiteX10" fmla="*/ 4142483 w 5681921"/>
                  <a:gd name="connsiteY10" fmla="*/ 4183913 h 5734127"/>
                  <a:gd name="connsiteX11" fmla="*/ 4230709 w 5681921"/>
                  <a:gd name="connsiteY11" fmla="*/ 4113732 h 5734127"/>
                  <a:gd name="connsiteX12" fmla="*/ 4233717 w 5681921"/>
                  <a:gd name="connsiteY12" fmla="*/ 3920235 h 5734127"/>
                  <a:gd name="connsiteX13" fmla="*/ 4255774 w 5681921"/>
                  <a:gd name="connsiteY13" fmla="*/ 3909206 h 5734127"/>
                  <a:gd name="connsiteX14" fmla="*/ 4678862 w 5681921"/>
                  <a:gd name="connsiteY14" fmla="*/ 3980389 h 5734127"/>
                  <a:gd name="connsiteX15" fmla="*/ 4792153 w 5681921"/>
                  <a:gd name="connsiteY15" fmla="*/ 3644526 h 5734127"/>
                  <a:gd name="connsiteX16" fmla="*/ 4790148 w 5681921"/>
                  <a:gd name="connsiteY16" fmla="*/ 3616454 h 5734127"/>
                  <a:gd name="connsiteX17" fmla="*/ 4979635 w 5681921"/>
                  <a:gd name="connsiteY17" fmla="*/ 3426967 h 5734127"/>
                  <a:gd name="connsiteX18" fmla="*/ 5152079 w 5681921"/>
                  <a:gd name="connsiteY18" fmla="*/ 3602417 h 5734127"/>
                  <a:gd name="connsiteX19" fmla="*/ 5221256 w 5681921"/>
                  <a:gd name="connsiteY19" fmla="*/ 3047992 h 5734127"/>
                  <a:gd name="connsiteX20" fmla="*/ 5327530 w 5681921"/>
                  <a:gd name="connsiteY20" fmla="*/ 2901615 h 5734127"/>
                  <a:gd name="connsiteX21" fmla="*/ 5588388 w 5681921"/>
                  <a:gd name="connsiteY21" fmla="*/ 2658992 h 5734127"/>
                  <a:gd name="connsiteX22" fmla="*/ 5471274 w 5681921"/>
                  <a:gd name="connsiteY22" fmla="*/ 2528719 h 5734127"/>
                  <a:gd name="connsiteX23" fmla="*/ 5433114 w 5681921"/>
                  <a:gd name="connsiteY23" fmla="*/ 2355023 h 5734127"/>
                  <a:gd name="connsiteX24" fmla="*/ 5681921 w 5681921"/>
                  <a:gd name="connsiteY24" fmla="*/ 2091156 h 5734127"/>
                  <a:gd name="connsiteX25" fmla="*/ 5197726 w 5681921"/>
                  <a:gd name="connsiteY25" fmla="*/ 1603289 h 5734127"/>
                  <a:gd name="connsiteX26" fmla="*/ 4918634 w 5681921"/>
                  <a:gd name="connsiteY26" fmla="*/ 1875957 h 5734127"/>
                  <a:gd name="connsiteX27" fmla="*/ 4628401 w 5681921"/>
                  <a:gd name="connsiteY27" fmla="*/ 1594447 h 5734127"/>
                  <a:gd name="connsiteX28" fmla="*/ 4743802 w 5681921"/>
                  <a:gd name="connsiteY28" fmla="*/ 1475984 h 5734127"/>
                  <a:gd name="connsiteX29" fmla="*/ 4193632 w 5681921"/>
                  <a:gd name="connsiteY29" fmla="*/ 924773 h 5734127"/>
                  <a:gd name="connsiteX30" fmla="*/ 4119788 w 5681921"/>
                  <a:gd name="connsiteY30" fmla="*/ 994179 h 5734127"/>
                  <a:gd name="connsiteX31" fmla="*/ 3732638 w 5681921"/>
                  <a:gd name="connsiteY31" fmla="*/ 604336 h 5734127"/>
                  <a:gd name="connsiteX32" fmla="*/ 3749744 w 5681921"/>
                  <a:gd name="connsiteY32" fmla="*/ 586371 h 5734127"/>
                  <a:gd name="connsiteX33" fmla="*/ 3338540 w 5681921"/>
                  <a:gd name="connsiteY33" fmla="*/ 177738 h 5734127"/>
                  <a:gd name="connsiteX34" fmla="*/ 3285322 w 5681921"/>
                  <a:gd name="connsiteY34" fmla="*/ 228292 h 5734127"/>
                  <a:gd name="connsiteX35" fmla="*/ 3039400 w 5681921"/>
                  <a:gd name="connsiteY35"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3983073 w 5681921"/>
                  <a:gd name="connsiteY9" fmla="*/ 4480676 h 5734127"/>
                  <a:gd name="connsiteX10" fmla="*/ 4142483 w 5681921"/>
                  <a:gd name="connsiteY10" fmla="*/ 4183913 h 5734127"/>
                  <a:gd name="connsiteX11" fmla="*/ 4230709 w 5681921"/>
                  <a:gd name="connsiteY11" fmla="*/ 4113732 h 5734127"/>
                  <a:gd name="connsiteX12" fmla="*/ 4233717 w 5681921"/>
                  <a:gd name="connsiteY12" fmla="*/ 3920235 h 5734127"/>
                  <a:gd name="connsiteX13" fmla="*/ 4255774 w 5681921"/>
                  <a:gd name="connsiteY13" fmla="*/ 3909206 h 5734127"/>
                  <a:gd name="connsiteX14" fmla="*/ 4678862 w 5681921"/>
                  <a:gd name="connsiteY14" fmla="*/ 3980389 h 5734127"/>
                  <a:gd name="connsiteX15" fmla="*/ 4792153 w 5681921"/>
                  <a:gd name="connsiteY15" fmla="*/ 3644526 h 5734127"/>
                  <a:gd name="connsiteX16" fmla="*/ 4790148 w 5681921"/>
                  <a:gd name="connsiteY16" fmla="*/ 3616454 h 5734127"/>
                  <a:gd name="connsiteX17" fmla="*/ 4979635 w 5681921"/>
                  <a:gd name="connsiteY17" fmla="*/ 3426967 h 5734127"/>
                  <a:gd name="connsiteX18" fmla="*/ 5152079 w 5681921"/>
                  <a:gd name="connsiteY18" fmla="*/ 3602417 h 5734127"/>
                  <a:gd name="connsiteX19" fmla="*/ 5221256 w 5681921"/>
                  <a:gd name="connsiteY19" fmla="*/ 3047992 h 5734127"/>
                  <a:gd name="connsiteX20" fmla="*/ 5327530 w 5681921"/>
                  <a:gd name="connsiteY20" fmla="*/ 2901615 h 5734127"/>
                  <a:gd name="connsiteX21" fmla="*/ 5588388 w 5681921"/>
                  <a:gd name="connsiteY21" fmla="*/ 2658992 h 5734127"/>
                  <a:gd name="connsiteX22" fmla="*/ 5471274 w 5681921"/>
                  <a:gd name="connsiteY22" fmla="*/ 2528719 h 5734127"/>
                  <a:gd name="connsiteX23" fmla="*/ 5433114 w 5681921"/>
                  <a:gd name="connsiteY23" fmla="*/ 2355023 h 5734127"/>
                  <a:gd name="connsiteX24" fmla="*/ 5681921 w 5681921"/>
                  <a:gd name="connsiteY24" fmla="*/ 2091156 h 5734127"/>
                  <a:gd name="connsiteX25" fmla="*/ 5197726 w 5681921"/>
                  <a:gd name="connsiteY25" fmla="*/ 1603289 h 5734127"/>
                  <a:gd name="connsiteX26" fmla="*/ 4918634 w 5681921"/>
                  <a:gd name="connsiteY26" fmla="*/ 1875957 h 5734127"/>
                  <a:gd name="connsiteX27" fmla="*/ 4628401 w 5681921"/>
                  <a:gd name="connsiteY27" fmla="*/ 1594447 h 5734127"/>
                  <a:gd name="connsiteX28" fmla="*/ 4743802 w 5681921"/>
                  <a:gd name="connsiteY28" fmla="*/ 1475984 h 5734127"/>
                  <a:gd name="connsiteX29" fmla="*/ 4193632 w 5681921"/>
                  <a:gd name="connsiteY29" fmla="*/ 924773 h 5734127"/>
                  <a:gd name="connsiteX30" fmla="*/ 4119788 w 5681921"/>
                  <a:gd name="connsiteY30" fmla="*/ 994179 h 5734127"/>
                  <a:gd name="connsiteX31" fmla="*/ 3732638 w 5681921"/>
                  <a:gd name="connsiteY31" fmla="*/ 604336 h 5734127"/>
                  <a:gd name="connsiteX32" fmla="*/ 3749744 w 5681921"/>
                  <a:gd name="connsiteY32" fmla="*/ 586371 h 5734127"/>
                  <a:gd name="connsiteX33" fmla="*/ 3338540 w 5681921"/>
                  <a:gd name="connsiteY33" fmla="*/ 177738 h 5734127"/>
                  <a:gd name="connsiteX34" fmla="*/ 3285322 w 5681921"/>
                  <a:gd name="connsiteY34" fmla="*/ 228292 h 5734127"/>
                  <a:gd name="connsiteX35" fmla="*/ 3039400 w 5681921"/>
                  <a:gd name="connsiteY35"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3983073 w 5681921"/>
                  <a:gd name="connsiteY9" fmla="*/ 4480676 h 5734127"/>
                  <a:gd name="connsiteX10" fmla="*/ 4142483 w 5681921"/>
                  <a:gd name="connsiteY10" fmla="*/ 4183913 h 5734127"/>
                  <a:gd name="connsiteX11" fmla="*/ 4230709 w 5681921"/>
                  <a:gd name="connsiteY11" fmla="*/ 4113732 h 5734127"/>
                  <a:gd name="connsiteX12" fmla="*/ 4233717 w 5681921"/>
                  <a:gd name="connsiteY12" fmla="*/ 3920235 h 5734127"/>
                  <a:gd name="connsiteX13" fmla="*/ 4255774 w 5681921"/>
                  <a:gd name="connsiteY13" fmla="*/ 3909206 h 5734127"/>
                  <a:gd name="connsiteX14" fmla="*/ 4678862 w 5681921"/>
                  <a:gd name="connsiteY14" fmla="*/ 3980389 h 5734127"/>
                  <a:gd name="connsiteX15" fmla="*/ 4792153 w 5681921"/>
                  <a:gd name="connsiteY15" fmla="*/ 3644526 h 5734127"/>
                  <a:gd name="connsiteX16" fmla="*/ 4790148 w 5681921"/>
                  <a:gd name="connsiteY16" fmla="*/ 3616454 h 5734127"/>
                  <a:gd name="connsiteX17" fmla="*/ 4979635 w 5681921"/>
                  <a:gd name="connsiteY17" fmla="*/ 3426967 h 5734127"/>
                  <a:gd name="connsiteX18" fmla="*/ 5152079 w 5681921"/>
                  <a:gd name="connsiteY18" fmla="*/ 3602417 h 5734127"/>
                  <a:gd name="connsiteX19" fmla="*/ 5221256 w 5681921"/>
                  <a:gd name="connsiteY19" fmla="*/ 3047992 h 5734127"/>
                  <a:gd name="connsiteX20" fmla="*/ 5327530 w 5681921"/>
                  <a:gd name="connsiteY20" fmla="*/ 2901615 h 5734127"/>
                  <a:gd name="connsiteX21" fmla="*/ 5588388 w 5681921"/>
                  <a:gd name="connsiteY21" fmla="*/ 2658992 h 5734127"/>
                  <a:gd name="connsiteX22" fmla="*/ 5471274 w 5681921"/>
                  <a:gd name="connsiteY22" fmla="*/ 2528719 h 5734127"/>
                  <a:gd name="connsiteX23" fmla="*/ 5433114 w 5681921"/>
                  <a:gd name="connsiteY23" fmla="*/ 2355023 h 5734127"/>
                  <a:gd name="connsiteX24" fmla="*/ 5681921 w 5681921"/>
                  <a:gd name="connsiteY24" fmla="*/ 2091156 h 5734127"/>
                  <a:gd name="connsiteX25" fmla="*/ 5197726 w 5681921"/>
                  <a:gd name="connsiteY25" fmla="*/ 1603289 h 5734127"/>
                  <a:gd name="connsiteX26" fmla="*/ 4918634 w 5681921"/>
                  <a:gd name="connsiteY26" fmla="*/ 1875957 h 5734127"/>
                  <a:gd name="connsiteX27" fmla="*/ 4628401 w 5681921"/>
                  <a:gd name="connsiteY27" fmla="*/ 1594447 h 5734127"/>
                  <a:gd name="connsiteX28" fmla="*/ 4743802 w 5681921"/>
                  <a:gd name="connsiteY28" fmla="*/ 1475984 h 5734127"/>
                  <a:gd name="connsiteX29" fmla="*/ 4193632 w 5681921"/>
                  <a:gd name="connsiteY29" fmla="*/ 924773 h 5734127"/>
                  <a:gd name="connsiteX30" fmla="*/ 4119788 w 5681921"/>
                  <a:gd name="connsiteY30" fmla="*/ 994179 h 5734127"/>
                  <a:gd name="connsiteX31" fmla="*/ 3732638 w 5681921"/>
                  <a:gd name="connsiteY31" fmla="*/ 604336 h 5734127"/>
                  <a:gd name="connsiteX32" fmla="*/ 3749744 w 5681921"/>
                  <a:gd name="connsiteY32" fmla="*/ 586371 h 5734127"/>
                  <a:gd name="connsiteX33" fmla="*/ 3338540 w 5681921"/>
                  <a:gd name="connsiteY33" fmla="*/ 177738 h 5734127"/>
                  <a:gd name="connsiteX34" fmla="*/ 3285322 w 5681921"/>
                  <a:gd name="connsiteY34" fmla="*/ 228292 h 5734127"/>
                  <a:gd name="connsiteX35" fmla="*/ 3039400 w 5681921"/>
                  <a:gd name="connsiteY35"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3999114 w 5681921"/>
                  <a:gd name="connsiteY9" fmla="*/ 4459622 h 5734127"/>
                  <a:gd name="connsiteX10" fmla="*/ 4142483 w 5681921"/>
                  <a:gd name="connsiteY10" fmla="*/ 4183913 h 5734127"/>
                  <a:gd name="connsiteX11" fmla="*/ 4230709 w 5681921"/>
                  <a:gd name="connsiteY11" fmla="*/ 4113732 h 5734127"/>
                  <a:gd name="connsiteX12" fmla="*/ 4233717 w 5681921"/>
                  <a:gd name="connsiteY12" fmla="*/ 3920235 h 5734127"/>
                  <a:gd name="connsiteX13" fmla="*/ 4255774 w 5681921"/>
                  <a:gd name="connsiteY13" fmla="*/ 3909206 h 5734127"/>
                  <a:gd name="connsiteX14" fmla="*/ 4678862 w 5681921"/>
                  <a:gd name="connsiteY14" fmla="*/ 3980389 h 5734127"/>
                  <a:gd name="connsiteX15" fmla="*/ 4792153 w 5681921"/>
                  <a:gd name="connsiteY15" fmla="*/ 3644526 h 5734127"/>
                  <a:gd name="connsiteX16" fmla="*/ 4790148 w 5681921"/>
                  <a:gd name="connsiteY16" fmla="*/ 3616454 h 5734127"/>
                  <a:gd name="connsiteX17" fmla="*/ 4979635 w 5681921"/>
                  <a:gd name="connsiteY17" fmla="*/ 3426967 h 5734127"/>
                  <a:gd name="connsiteX18" fmla="*/ 5152079 w 5681921"/>
                  <a:gd name="connsiteY18" fmla="*/ 3602417 h 5734127"/>
                  <a:gd name="connsiteX19" fmla="*/ 5221256 w 5681921"/>
                  <a:gd name="connsiteY19" fmla="*/ 3047992 h 5734127"/>
                  <a:gd name="connsiteX20" fmla="*/ 5327530 w 5681921"/>
                  <a:gd name="connsiteY20" fmla="*/ 2901615 h 5734127"/>
                  <a:gd name="connsiteX21" fmla="*/ 5588388 w 5681921"/>
                  <a:gd name="connsiteY21" fmla="*/ 2658992 h 5734127"/>
                  <a:gd name="connsiteX22" fmla="*/ 5471274 w 5681921"/>
                  <a:gd name="connsiteY22" fmla="*/ 2528719 h 5734127"/>
                  <a:gd name="connsiteX23" fmla="*/ 5433114 w 5681921"/>
                  <a:gd name="connsiteY23" fmla="*/ 2355023 h 5734127"/>
                  <a:gd name="connsiteX24" fmla="*/ 5681921 w 5681921"/>
                  <a:gd name="connsiteY24" fmla="*/ 2091156 h 5734127"/>
                  <a:gd name="connsiteX25" fmla="*/ 5197726 w 5681921"/>
                  <a:gd name="connsiteY25" fmla="*/ 1603289 h 5734127"/>
                  <a:gd name="connsiteX26" fmla="*/ 4918634 w 5681921"/>
                  <a:gd name="connsiteY26" fmla="*/ 1875957 h 5734127"/>
                  <a:gd name="connsiteX27" fmla="*/ 4628401 w 5681921"/>
                  <a:gd name="connsiteY27" fmla="*/ 1594447 h 5734127"/>
                  <a:gd name="connsiteX28" fmla="*/ 4743802 w 5681921"/>
                  <a:gd name="connsiteY28" fmla="*/ 1475984 h 5734127"/>
                  <a:gd name="connsiteX29" fmla="*/ 4193632 w 5681921"/>
                  <a:gd name="connsiteY29" fmla="*/ 924773 h 5734127"/>
                  <a:gd name="connsiteX30" fmla="*/ 4119788 w 5681921"/>
                  <a:gd name="connsiteY30" fmla="*/ 994179 h 5734127"/>
                  <a:gd name="connsiteX31" fmla="*/ 3732638 w 5681921"/>
                  <a:gd name="connsiteY31" fmla="*/ 604336 h 5734127"/>
                  <a:gd name="connsiteX32" fmla="*/ 3749744 w 5681921"/>
                  <a:gd name="connsiteY32" fmla="*/ 586371 h 5734127"/>
                  <a:gd name="connsiteX33" fmla="*/ 3338540 w 5681921"/>
                  <a:gd name="connsiteY33" fmla="*/ 177738 h 5734127"/>
                  <a:gd name="connsiteX34" fmla="*/ 3285322 w 5681921"/>
                  <a:gd name="connsiteY34" fmla="*/ 228292 h 5734127"/>
                  <a:gd name="connsiteX35" fmla="*/ 3039400 w 5681921"/>
                  <a:gd name="connsiteY35"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3999114 w 5681921"/>
                  <a:gd name="connsiteY9" fmla="*/ 4459622 h 5734127"/>
                  <a:gd name="connsiteX10" fmla="*/ 4142483 w 5681921"/>
                  <a:gd name="connsiteY10" fmla="*/ 4183913 h 5734127"/>
                  <a:gd name="connsiteX11" fmla="*/ 4230709 w 5681921"/>
                  <a:gd name="connsiteY11" fmla="*/ 4113732 h 5734127"/>
                  <a:gd name="connsiteX12" fmla="*/ 4233717 w 5681921"/>
                  <a:gd name="connsiteY12" fmla="*/ 3920235 h 5734127"/>
                  <a:gd name="connsiteX13" fmla="*/ 4255774 w 5681921"/>
                  <a:gd name="connsiteY13" fmla="*/ 3909206 h 5734127"/>
                  <a:gd name="connsiteX14" fmla="*/ 4678862 w 5681921"/>
                  <a:gd name="connsiteY14" fmla="*/ 3980389 h 5734127"/>
                  <a:gd name="connsiteX15" fmla="*/ 4792153 w 5681921"/>
                  <a:gd name="connsiteY15" fmla="*/ 3644526 h 5734127"/>
                  <a:gd name="connsiteX16" fmla="*/ 4790148 w 5681921"/>
                  <a:gd name="connsiteY16" fmla="*/ 3616454 h 5734127"/>
                  <a:gd name="connsiteX17" fmla="*/ 4979635 w 5681921"/>
                  <a:gd name="connsiteY17" fmla="*/ 3426967 h 5734127"/>
                  <a:gd name="connsiteX18" fmla="*/ 5152079 w 5681921"/>
                  <a:gd name="connsiteY18" fmla="*/ 3602417 h 5734127"/>
                  <a:gd name="connsiteX19" fmla="*/ 5221256 w 5681921"/>
                  <a:gd name="connsiteY19" fmla="*/ 3047992 h 5734127"/>
                  <a:gd name="connsiteX20" fmla="*/ 5327530 w 5681921"/>
                  <a:gd name="connsiteY20" fmla="*/ 2901615 h 5734127"/>
                  <a:gd name="connsiteX21" fmla="*/ 5588388 w 5681921"/>
                  <a:gd name="connsiteY21" fmla="*/ 2658992 h 5734127"/>
                  <a:gd name="connsiteX22" fmla="*/ 5471274 w 5681921"/>
                  <a:gd name="connsiteY22" fmla="*/ 2528719 h 5734127"/>
                  <a:gd name="connsiteX23" fmla="*/ 5433114 w 5681921"/>
                  <a:gd name="connsiteY23" fmla="*/ 2355023 h 5734127"/>
                  <a:gd name="connsiteX24" fmla="*/ 5681921 w 5681921"/>
                  <a:gd name="connsiteY24" fmla="*/ 2091156 h 5734127"/>
                  <a:gd name="connsiteX25" fmla="*/ 5197726 w 5681921"/>
                  <a:gd name="connsiteY25" fmla="*/ 1603289 h 5734127"/>
                  <a:gd name="connsiteX26" fmla="*/ 4918634 w 5681921"/>
                  <a:gd name="connsiteY26" fmla="*/ 1875957 h 5734127"/>
                  <a:gd name="connsiteX27" fmla="*/ 4628401 w 5681921"/>
                  <a:gd name="connsiteY27" fmla="*/ 1594447 h 5734127"/>
                  <a:gd name="connsiteX28" fmla="*/ 4743802 w 5681921"/>
                  <a:gd name="connsiteY28" fmla="*/ 1475984 h 5734127"/>
                  <a:gd name="connsiteX29" fmla="*/ 4193632 w 5681921"/>
                  <a:gd name="connsiteY29" fmla="*/ 924773 h 5734127"/>
                  <a:gd name="connsiteX30" fmla="*/ 4119788 w 5681921"/>
                  <a:gd name="connsiteY30" fmla="*/ 994179 h 5734127"/>
                  <a:gd name="connsiteX31" fmla="*/ 3732638 w 5681921"/>
                  <a:gd name="connsiteY31" fmla="*/ 604336 h 5734127"/>
                  <a:gd name="connsiteX32" fmla="*/ 3749744 w 5681921"/>
                  <a:gd name="connsiteY32" fmla="*/ 586371 h 5734127"/>
                  <a:gd name="connsiteX33" fmla="*/ 3338540 w 5681921"/>
                  <a:gd name="connsiteY33" fmla="*/ 177738 h 5734127"/>
                  <a:gd name="connsiteX34" fmla="*/ 3285322 w 5681921"/>
                  <a:gd name="connsiteY34" fmla="*/ 228292 h 5734127"/>
                  <a:gd name="connsiteX35" fmla="*/ 3039400 w 5681921"/>
                  <a:gd name="connsiteY35"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3999114 w 5681921"/>
                  <a:gd name="connsiteY9" fmla="*/ 4459622 h 5734127"/>
                  <a:gd name="connsiteX10" fmla="*/ 4142483 w 5681921"/>
                  <a:gd name="connsiteY10" fmla="*/ 4183913 h 5734127"/>
                  <a:gd name="connsiteX11" fmla="*/ 4230709 w 5681921"/>
                  <a:gd name="connsiteY11" fmla="*/ 4113732 h 5734127"/>
                  <a:gd name="connsiteX12" fmla="*/ 4233717 w 5681921"/>
                  <a:gd name="connsiteY12" fmla="*/ 3920235 h 5734127"/>
                  <a:gd name="connsiteX13" fmla="*/ 4255774 w 5681921"/>
                  <a:gd name="connsiteY13" fmla="*/ 3909206 h 5734127"/>
                  <a:gd name="connsiteX14" fmla="*/ 4678862 w 5681921"/>
                  <a:gd name="connsiteY14" fmla="*/ 3980389 h 5734127"/>
                  <a:gd name="connsiteX15" fmla="*/ 4792153 w 5681921"/>
                  <a:gd name="connsiteY15" fmla="*/ 3644526 h 5734127"/>
                  <a:gd name="connsiteX16" fmla="*/ 4790148 w 5681921"/>
                  <a:gd name="connsiteY16" fmla="*/ 3616454 h 5734127"/>
                  <a:gd name="connsiteX17" fmla="*/ 4979635 w 5681921"/>
                  <a:gd name="connsiteY17" fmla="*/ 3426967 h 5734127"/>
                  <a:gd name="connsiteX18" fmla="*/ 5152079 w 5681921"/>
                  <a:gd name="connsiteY18" fmla="*/ 3602417 h 5734127"/>
                  <a:gd name="connsiteX19" fmla="*/ 5221256 w 5681921"/>
                  <a:gd name="connsiteY19" fmla="*/ 3047992 h 5734127"/>
                  <a:gd name="connsiteX20" fmla="*/ 5327530 w 5681921"/>
                  <a:gd name="connsiteY20" fmla="*/ 2901615 h 5734127"/>
                  <a:gd name="connsiteX21" fmla="*/ 5588388 w 5681921"/>
                  <a:gd name="connsiteY21" fmla="*/ 2658992 h 5734127"/>
                  <a:gd name="connsiteX22" fmla="*/ 5471274 w 5681921"/>
                  <a:gd name="connsiteY22" fmla="*/ 2528719 h 5734127"/>
                  <a:gd name="connsiteX23" fmla="*/ 5433114 w 5681921"/>
                  <a:gd name="connsiteY23" fmla="*/ 2355023 h 5734127"/>
                  <a:gd name="connsiteX24" fmla="*/ 5681921 w 5681921"/>
                  <a:gd name="connsiteY24" fmla="*/ 2091156 h 5734127"/>
                  <a:gd name="connsiteX25" fmla="*/ 5197726 w 5681921"/>
                  <a:gd name="connsiteY25" fmla="*/ 1603289 h 5734127"/>
                  <a:gd name="connsiteX26" fmla="*/ 4918634 w 5681921"/>
                  <a:gd name="connsiteY26" fmla="*/ 1875957 h 5734127"/>
                  <a:gd name="connsiteX27" fmla="*/ 4628401 w 5681921"/>
                  <a:gd name="connsiteY27" fmla="*/ 1594447 h 5734127"/>
                  <a:gd name="connsiteX28" fmla="*/ 4743802 w 5681921"/>
                  <a:gd name="connsiteY28" fmla="*/ 1475984 h 5734127"/>
                  <a:gd name="connsiteX29" fmla="*/ 4193632 w 5681921"/>
                  <a:gd name="connsiteY29" fmla="*/ 924773 h 5734127"/>
                  <a:gd name="connsiteX30" fmla="*/ 4119788 w 5681921"/>
                  <a:gd name="connsiteY30" fmla="*/ 994179 h 5734127"/>
                  <a:gd name="connsiteX31" fmla="*/ 3732638 w 5681921"/>
                  <a:gd name="connsiteY31" fmla="*/ 604336 h 5734127"/>
                  <a:gd name="connsiteX32" fmla="*/ 3749744 w 5681921"/>
                  <a:gd name="connsiteY32" fmla="*/ 586371 h 5734127"/>
                  <a:gd name="connsiteX33" fmla="*/ 3338540 w 5681921"/>
                  <a:gd name="connsiteY33" fmla="*/ 177738 h 5734127"/>
                  <a:gd name="connsiteX34" fmla="*/ 3285322 w 5681921"/>
                  <a:gd name="connsiteY34" fmla="*/ 228292 h 5734127"/>
                  <a:gd name="connsiteX35" fmla="*/ 3039400 w 5681921"/>
                  <a:gd name="connsiteY35"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3999114 w 5681921"/>
                  <a:gd name="connsiteY9" fmla="*/ 4459622 h 5734127"/>
                  <a:gd name="connsiteX10" fmla="*/ 4142483 w 5681921"/>
                  <a:gd name="connsiteY10" fmla="*/ 4183913 h 5734127"/>
                  <a:gd name="connsiteX11" fmla="*/ 4230709 w 5681921"/>
                  <a:gd name="connsiteY11" fmla="*/ 4113732 h 5734127"/>
                  <a:gd name="connsiteX12" fmla="*/ 4233717 w 5681921"/>
                  <a:gd name="connsiteY12" fmla="*/ 3920235 h 5734127"/>
                  <a:gd name="connsiteX13" fmla="*/ 4255774 w 5681921"/>
                  <a:gd name="connsiteY13" fmla="*/ 3909206 h 5734127"/>
                  <a:gd name="connsiteX14" fmla="*/ 4678862 w 5681921"/>
                  <a:gd name="connsiteY14" fmla="*/ 3980389 h 5734127"/>
                  <a:gd name="connsiteX15" fmla="*/ 4792153 w 5681921"/>
                  <a:gd name="connsiteY15" fmla="*/ 3644526 h 5734127"/>
                  <a:gd name="connsiteX16" fmla="*/ 4790148 w 5681921"/>
                  <a:gd name="connsiteY16" fmla="*/ 3616454 h 5734127"/>
                  <a:gd name="connsiteX17" fmla="*/ 4979635 w 5681921"/>
                  <a:gd name="connsiteY17" fmla="*/ 3426967 h 5734127"/>
                  <a:gd name="connsiteX18" fmla="*/ 5152079 w 5681921"/>
                  <a:gd name="connsiteY18" fmla="*/ 3602417 h 5734127"/>
                  <a:gd name="connsiteX19" fmla="*/ 5221256 w 5681921"/>
                  <a:gd name="connsiteY19" fmla="*/ 3047992 h 5734127"/>
                  <a:gd name="connsiteX20" fmla="*/ 5327530 w 5681921"/>
                  <a:gd name="connsiteY20" fmla="*/ 2901615 h 5734127"/>
                  <a:gd name="connsiteX21" fmla="*/ 5588388 w 5681921"/>
                  <a:gd name="connsiteY21" fmla="*/ 2658992 h 5734127"/>
                  <a:gd name="connsiteX22" fmla="*/ 5471274 w 5681921"/>
                  <a:gd name="connsiteY22" fmla="*/ 2528719 h 5734127"/>
                  <a:gd name="connsiteX23" fmla="*/ 5433114 w 5681921"/>
                  <a:gd name="connsiteY23" fmla="*/ 2355023 h 5734127"/>
                  <a:gd name="connsiteX24" fmla="*/ 5681921 w 5681921"/>
                  <a:gd name="connsiteY24" fmla="*/ 2091156 h 5734127"/>
                  <a:gd name="connsiteX25" fmla="*/ 5197726 w 5681921"/>
                  <a:gd name="connsiteY25" fmla="*/ 1603289 h 5734127"/>
                  <a:gd name="connsiteX26" fmla="*/ 4918634 w 5681921"/>
                  <a:gd name="connsiteY26" fmla="*/ 1875957 h 5734127"/>
                  <a:gd name="connsiteX27" fmla="*/ 4628401 w 5681921"/>
                  <a:gd name="connsiteY27" fmla="*/ 1594447 h 5734127"/>
                  <a:gd name="connsiteX28" fmla="*/ 4743802 w 5681921"/>
                  <a:gd name="connsiteY28" fmla="*/ 1475984 h 5734127"/>
                  <a:gd name="connsiteX29" fmla="*/ 4193632 w 5681921"/>
                  <a:gd name="connsiteY29" fmla="*/ 924773 h 5734127"/>
                  <a:gd name="connsiteX30" fmla="*/ 4119788 w 5681921"/>
                  <a:gd name="connsiteY30" fmla="*/ 994179 h 5734127"/>
                  <a:gd name="connsiteX31" fmla="*/ 3732638 w 5681921"/>
                  <a:gd name="connsiteY31" fmla="*/ 604336 h 5734127"/>
                  <a:gd name="connsiteX32" fmla="*/ 3749744 w 5681921"/>
                  <a:gd name="connsiteY32" fmla="*/ 586371 h 5734127"/>
                  <a:gd name="connsiteX33" fmla="*/ 3338540 w 5681921"/>
                  <a:gd name="connsiteY33" fmla="*/ 177738 h 5734127"/>
                  <a:gd name="connsiteX34" fmla="*/ 3285322 w 5681921"/>
                  <a:gd name="connsiteY34" fmla="*/ 228292 h 5734127"/>
                  <a:gd name="connsiteX35" fmla="*/ 3039400 w 5681921"/>
                  <a:gd name="connsiteY35"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3999114 w 5681921"/>
                  <a:gd name="connsiteY9" fmla="*/ 4459622 h 5734127"/>
                  <a:gd name="connsiteX10" fmla="*/ 4142483 w 5681921"/>
                  <a:gd name="connsiteY10" fmla="*/ 4183913 h 5734127"/>
                  <a:gd name="connsiteX11" fmla="*/ 4230709 w 5681921"/>
                  <a:gd name="connsiteY11" fmla="*/ 4113732 h 5734127"/>
                  <a:gd name="connsiteX12" fmla="*/ 4233717 w 5681921"/>
                  <a:gd name="connsiteY12" fmla="*/ 3920235 h 5734127"/>
                  <a:gd name="connsiteX13" fmla="*/ 4255774 w 5681921"/>
                  <a:gd name="connsiteY13" fmla="*/ 3909206 h 5734127"/>
                  <a:gd name="connsiteX14" fmla="*/ 4678862 w 5681921"/>
                  <a:gd name="connsiteY14" fmla="*/ 3980389 h 5734127"/>
                  <a:gd name="connsiteX15" fmla="*/ 4792153 w 5681921"/>
                  <a:gd name="connsiteY15" fmla="*/ 3644526 h 5734127"/>
                  <a:gd name="connsiteX16" fmla="*/ 4790148 w 5681921"/>
                  <a:gd name="connsiteY16" fmla="*/ 3616454 h 5734127"/>
                  <a:gd name="connsiteX17" fmla="*/ 4979635 w 5681921"/>
                  <a:gd name="connsiteY17" fmla="*/ 3426967 h 5734127"/>
                  <a:gd name="connsiteX18" fmla="*/ 5152079 w 5681921"/>
                  <a:gd name="connsiteY18" fmla="*/ 3602417 h 5734127"/>
                  <a:gd name="connsiteX19" fmla="*/ 5221256 w 5681921"/>
                  <a:gd name="connsiteY19" fmla="*/ 3047992 h 5734127"/>
                  <a:gd name="connsiteX20" fmla="*/ 5327530 w 5681921"/>
                  <a:gd name="connsiteY20" fmla="*/ 2901615 h 5734127"/>
                  <a:gd name="connsiteX21" fmla="*/ 5588388 w 5681921"/>
                  <a:gd name="connsiteY21" fmla="*/ 2658992 h 5734127"/>
                  <a:gd name="connsiteX22" fmla="*/ 5471274 w 5681921"/>
                  <a:gd name="connsiteY22" fmla="*/ 2528719 h 5734127"/>
                  <a:gd name="connsiteX23" fmla="*/ 5433114 w 5681921"/>
                  <a:gd name="connsiteY23" fmla="*/ 2355023 h 5734127"/>
                  <a:gd name="connsiteX24" fmla="*/ 5681921 w 5681921"/>
                  <a:gd name="connsiteY24" fmla="*/ 2091156 h 5734127"/>
                  <a:gd name="connsiteX25" fmla="*/ 5197726 w 5681921"/>
                  <a:gd name="connsiteY25" fmla="*/ 1603289 h 5734127"/>
                  <a:gd name="connsiteX26" fmla="*/ 4918634 w 5681921"/>
                  <a:gd name="connsiteY26" fmla="*/ 1875957 h 5734127"/>
                  <a:gd name="connsiteX27" fmla="*/ 4628401 w 5681921"/>
                  <a:gd name="connsiteY27" fmla="*/ 1594447 h 5734127"/>
                  <a:gd name="connsiteX28" fmla="*/ 4743802 w 5681921"/>
                  <a:gd name="connsiteY28" fmla="*/ 1475984 h 5734127"/>
                  <a:gd name="connsiteX29" fmla="*/ 4193632 w 5681921"/>
                  <a:gd name="connsiteY29" fmla="*/ 924773 h 5734127"/>
                  <a:gd name="connsiteX30" fmla="*/ 4119788 w 5681921"/>
                  <a:gd name="connsiteY30" fmla="*/ 994179 h 5734127"/>
                  <a:gd name="connsiteX31" fmla="*/ 3732638 w 5681921"/>
                  <a:gd name="connsiteY31" fmla="*/ 604336 h 5734127"/>
                  <a:gd name="connsiteX32" fmla="*/ 3749744 w 5681921"/>
                  <a:gd name="connsiteY32" fmla="*/ 586371 h 5734127"/>
                  <a:gd name="connsiteX33" fmla="*/ 3338540 w 5681921"/>
                  <a:gd name="connsiteY33" fmla="*/ 177738 h 5734127"/>
                  <a:gd name="connsiteX34" fmla="*/ 3285322 w 5681921"/>
                  <a:gd name="connsiteY34" fmla="*/ 228292 h 5734127"/>
                  <a:gd name="connsiteX35" fmla="*/ 3039400 w 5681921"/>
                  <a:gd name="connsiteY35"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3793585 w 5681921"/>
                  <a:gd name="connsiteY9" fmla="*/ 4660137 h 5734127"/>
                  <a:gd name="connsiteX10" fmla="*/ 3999114 w 5681921"/>
                  <a:gd name="connsiteY10" fmla="*/ 4459622 h 5734127"/>
                  <a:gd name="connsiteX11" fmla="*/ 4142483 w 5681921"/>
                  <a:gd name="connsiteY11" fmla="*/ 4183913 h 5734127"/>
                  <a:gd name="connsiteX12" fmla="*/ 4230709 w 5681921"/>
                  <a:gd name="connsiteY12" fmla="*/ 4113732 h 5734127"/>
                  <a:gd name="connsiteX13" fmla="*/ 4233717 w 5681921"/>
                  <a:gd name="connsiteY13" fmla="*/ 3920235 h 5734127"/>
                  <a:gd name="connsiteX14" fmla="*/ 4255774 w 5681921"/>
                  <a:gd name="connsiteY14" fmla="*/ 3909206 h 5734127"/>
                  <a:gd name="connsiteX15" fmla="*/ 4678862 w 5681921"/>
                  <a:gd name="connsiteY15" fmla="*/ 3980389 h 5734127"/>
                  <a:gd name="connsiteX16" fmla="*/ 4792153 w 5681921"/>
                  <a:gd name="connsiteY16" fmla="*/ 3644526 h 5734127"/>
                  <a:gd name="connsiteX17" fmla="*/ 4790148 w 5681921"/>
                  <a:gd name="connsiteY17" fmla="*/ 3616454 h 5734127"/>
                  <a:gd name="connsiteX18" fmla="*/ 4979635 w 5681921"/>
                  <a:gd name="connsiteY18" fmla="*/ 3426967 h 5734127"/>
                  <a:gd name="connsiteX19" fmla="*/ 5152079 w 5681921"/>
                  <a:gd name="connsiteY19" fmla="*/ 3602417 h 5734127"/>
                  <a:gd name="connsiteX20" fmla="*/ 5221256 w 5681921"/>
                  <a:gd name="connsiteY20" fmla="*/ 3047992 h 5734127"/>
                  <a:gd name="connsiteX21" fmla="*/ 5327530 w 5681921"/>
                  <a:gd name="connsiteY21" fmla="*/ 2901615 h 5734127"/>
                  <a:gd name="connsiteX22" fmla="*/ 5588388 w 5681921"/>
                  <a:gd name="connsiteY22" fmla="*/ 2658992 h 5734127"/>
                  <a:gd name="connsiteX23" fmla="*/ 5471274 w 5681921"/>
                  <a:gd name="connsiteY23" fmla="*/ 2528719 h 5734127"/>
                  <a:gd name="connsiteX24" fmla="*/ 5433114 w 5681921"/>
                  <a:gd name="connsiteY24" fmla="*/ 2355023 h 5734127"/>
                  <a:gd name="connsiteX25" fmla="*/ 5681921 w 5681921"/>
                  <a:gd name="connsiteY25" fmla="*/ 2091156 h 5734127"/>
                  <a:gd name="connsiteX26" fmla="*/ 5197726 w 5681921"/>
                  <a:gd name="connsiteY26" fmla="*/ 1603289 h 5734127"/>
                  <a:gd name="connsiteX27" fmla="*/ 4918634 w 5681921"/>
                  <a:gd name="connsiteY27" fmla="*/ 1875957 h 5734127"/>
                  <a:gd name="connsiteX28" fmla="*/ 4628401 w 5681921"/>
                  <a:gd name="connsiteY28" fmla="*/ 1594447 h 5734127"/>
                  <a:gd name="connsiteX29" fmla="*/ 4743802 w 5681921"/>
                  <a:gd name="connsiteY29" fmla="*/ 1475984 h 5734127"/>
                  <a:gd name="connsiteX30" fmla="*/ 4193632 w 5681921"/>
                  <a:gd name="connsiteY30" fmla="*/ 924773 h 5734127"/>
                  <a:gd name="connsiteX31" fmla="*/ 4119788 w 5681921"/>
                  <a:gd name="connsiteY31" fmla="*/ 994179 h 5734127"/>
                  <a:gd name="connsiteX32" fmla="*/ 3732638 w 5681921"/>
                  <a:gd name="connsiteY32" fmla="*/ 604336 h 5734127"/>
                  <a:gd name="connsiteX33" fmla="*/ 3749744 w 5681921"/>
                  <a:gd name="connsiteY33" fmla="*/ 586371 h 5734127"/>
                  <a:gd name="connsiteX34" fmla="*/ 3338540 w 5681921"/>
                  <a:gd name="connsiteY34" fmla="*/ 177738 h 5734127"/>
                  <a:gd name="connsiteX35" fmla="*/ 3285322 w 5681921"/>
                  <a:gd name="connsiteY35" fmla="*/ 228292 h 5734127"/>
                  <a:gd name="connsiteX36" fmla="*/ 3039400 w 5681921"/>
                  <a:gd name="connsiteY36"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3662248 w 5681921"/>
                  <a:gd name="connsiteY9" fmla="*/ 4689212 h 5734127"/>
                  <a:gd name="connsiteX10" fmla="*/ 3793585 w 5681921"/>
                  <a:gd name="connsiteY10" fmla="*/ 4660137 h 5734127"/>
                  <a:gd name="connsiteX11" fmla="*/ 3999114 w 5681921"/>
                  <a:gd name="connsiteY11" fmla="*/ 4459622 h 5734127"/>
                  <a:gd name="connsiteX12" fmla="*/ 4142483 w 5681921"/>
                  <a:gd name="connsiteY12" fmla="*/ 4183913 h 5734127"/>
                  <a:gd name="connsiteX13" fmla="*/ 4230709 w 5681921"/>
                  <a:gd name="connsiteY13" fmla="*/ 4113732 h 5734127"/>
                  <a:gd name="connsiteX14" fmla="*/ 4233717 w 5681921"/>
                  <a:gd name="connsiteY14" fmla="*/ 3920235 h 5734127"/>
                  <a:gd name="connsiteX15" fmla="*/ 4255774 w 5681921"/>
                  <a:gd name="connsiteY15" fmla="*/ 3909206 h 5734127"/>
                  <a:gd name="connsiteX16" fmla="*/ 4678862 w 5681921"/>
                  <a:gd name="connsiteY16" fmla="*/ 3980389 h 5734127"/>
                  <a:gd name="connsiteX17" fmla="*/ 4792153 w 5681921"/>
                  <a:gd name="connsiteY17" fmla="*/ 3644526 h 5734127"/>
                  <a:gd name="connsiteX18" fmla="*/ 4790148 w 5681921"/>
                  <a:gd name="connsiteY18" fmla="*/ 3616454 h 5734127"/>
                  <a:gd name="connsiteX19" fmla="*/ 4979635 w 5681921"/>
                  <a:gd name="connsiteY19" fmla="*/ 3426967 h 5734127"/>
                  <a:gd name="connsiteX20" fmla="*/ 5152079 w 5681921"/>
                  <a:gd name="connsiteY20" fmla="*/ 3602417 h 5734127"/>
                  <a:gd name="connsiteX21" fmla="*/ 5221256 w 5681921"/>
                  <a:gd name="connsiteY21" fmla="*/ 3047992 h 5734127"/>
                  <a:gd name="connsiteX22" fmla="*/ 5327530 w 5681921"/>
                  <a:gd name="connsiteY22" fmla="*/ 2901615 h 5734127"/>
                  <a:gd name="connsiteX23" fmla="*/ 5588388 w 5681921"/>
                  <a:gd name="connsiteY23" fmla="*/ 2658992 h 5734127"/>
                  <a:gd name="connsiteX24" fmla="*/ 5471274 w 5681921"/>
                  <a:gd name="connsiteY24" fmla="*/ 2528719 h 5734127"/>
                  <a:gd name="connsiteX25" fmla="*/ 5433114 w 5681921"/>
                  <a:gd name="connsiteY25" fmla="*/ 2355023 h 5734127"/>
                  <a:gd name="connsiteX26" fmla="*/ 5681921 w 5681921"/>
                  <a:gd name="connsiteY26" fmla="*/ 2091156 h 5734127"/>
                  <a:gd name="connsiteX27" fmla="*/ 5197726 w 5681921"/>
                  <a:gd name="connsiteY27" fmla="*/ 1603289 h 5734127"/>
                  <a:gd name="connsiteX28" fmla="*/ 4918634 w 5681921"/>
                  <a:gd name="connsiteY28" fmla="*/ 1875957 h 5734127"/>
                  <a:gd name="connsiteX29" fmla="*/ 4628401 w 5681921"/>
                  <a:gd name="connsiteY29" fmla="*/ 1594447 h 5734127"/>
                  <a:gd name="connsiteX30" fmla="*/ 4743802 w 5681921"/>
                  <a:gd name="connsiteY30" fmla="*/ 1475984 h 5734127"/>
                  <a:gd name="connsiteX31" fmla="*/ 4193632 w 5681921"/>
                  <a:gd name="connsiteY31" fmla="*/ 924773 h 5734127"/>
                  <a:gd name="connsiteX32" fmla="*/ 4119788 w 5681921"/>
                  <a:gd name="connsiteY32" fmla="*/ 994179 h 5734127"/>
                  <a:gd name="connsiteX33" fmla="*/ 3732638 w 5681921"/>
                  <a:gd name="connsiteY33" fmla="*/ 604336 h 5734127"/>
                  <a:gd name="connsiteX34" fmla="*/ 3749744 w 5681921"/>
                  <a:gd name="connsiteY34" fmla="*/ 586371 h 5734127"/>
                  <a:gd name="connsiteX35" fmla="*/ 3338540 w 5681921"/>
                  <a:gd name="connsiteY35" fmla="*/ 177738 h 5734127"/>
                  <a:gd name="connsiteX36" fmla="*/ 3285322 w 5681921"/>
                  <a:gd name="connsiteY36" fmla="*/ 228292 h 5734127"/>
                  <a:gd name="connsiteX37" fmla="*/ 3039400 w 5681921"/>
                  <a:gd name="connsiteY37"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3662248 w 5681921"/>
                  <a:gd name="connsiteY9" fmla="*/ 4689212 h 5734127"/>
                  <a:gd name="connsiteX10" fmla="*/ 3793585 w 5681921"/>
                  <a:gd name="connsiteY10" fmla="*/ 4660137 h 5734127"/>
                  <a:gd name="connsiteX11" fmla="*/ 3999114 w 5681921"/>
                  <a:gd name="connsiteY11" fmla="*/ 4459622 h 5734127"/>
                  <a:gd name="connsiteX12" fmla="*/ 4142483 w 5681921"/>
                  <a:gd name="connsiteY12" fmla="*/ 4183913 h 5734127"/>
                  <a:gd name="connsiteX13" fmla="*/ 4230709 w 5681921"/>
                  <a:gd name="connsiteY13" fmla="*/ 4113732 h 5734127"/>
                  <a:gd name="connsiteX14" fmla="*/ 4233717 w 5681921"/>
                  <a:gd name="connsiteY14" fmla="*/ 3920235 h 5734127"/>
                  <a:gd name="connsiteX15" fmla="*/ 4255774 w 5681921"/>
                  <a:gd name="connsiteY15" fmla="*/ 3909206 h 5734127"/>
                  <a:gd name="connsiteX16" fmla="*/ 4678862 w 5681921"/>
                  <a:gd name="connsiteY16" fmla="*/ 3980389 h 5734127"/>
                  <a:gd name="connsiteX17" fmla="*/ 4792153 w 5681921"/>
                  <a:gd name="connsiteY17" fmla="*/ 3644526 h 5734127"/>
                  <a:gd name="connsiteX18" fmla="*/ 4790148 w 5681921"/>
                  <a:gd name="connsiteY18" fmla="*/ 3616454 h 5734127"/>
                  <a:gd name="connsiteX19" fmla="*/ 4979635 w 5681921"/>
                  <a:gd name="connsiteY19" fmla="*/ 3426967 h 5734127"/>
                  <a:gd name="connsiteX20" fmla="*/ 5152079 w 5681921"/>
                  <a:gd name="connsiteY20" fmla="*/ 3602417 h 5734127"/>
                  <a:gd name="connsiteX21" fmla="*/ 5221256 w 5681921"/>
                  <a:gd name="connsiteY21" fmla="*/ 3047992 h 5734127"/>
                  <a:gd name="connsiteX22" fmla="*/ 5327530 w 5681921"/>
                  <a:gd name="connsiteY22" fmla="*/ 2901615 h 5734127"/>
                  <a:gd name="connsiteX23" fmla="*/ 5588388 w 5681921"/>
                  <a:gd name="connsiteY23" fmla="*/ 2658992 h 5734127"/>
                  <a:gd name="connsiteX24" fmla="*/ 5471274 w 5681921"/>
                  <a:gd name="connsiteY24" fmla="*/ 2528719 h 5734127"/>
                  <a:gd name="connsiteX25" fmla="*/ 5433114 w 5681921"/>
                  <a:gd name="connsiteY25" fmla="*/ 2355023 h 5734127"/>
                  <a:gd name="connsiteX26" fmla="*/ 5681921 w 5681921"/>
                  <a:gd name="connsiteY26" fmla="*/ 2091156 h 5734127"/>
                  <a:gd name="connsiteX27" fmla="*/ 5197726 w 5681921"/>
                  <a:gd name="connsiteY27" fmla="*/ 1603289 h 5734127"/>
                  <a:gd name="connsiteX28" fmla="*/ 4918634 w 5681921"/>
                  <a:gd name="connsiteY28" fmla="*/ 1875957 h 5734127"/>
                  <a:gd name="connsiteX29" fmla="*/ 4628401 w 5681921"/>
                  <a:gd name="connsiteY29" fmla="*/ 1594447 h 5734127"/>
                  <a:gd name="connsiteX30" fmla="*/ 4743802 w 5681921"/>
                  <a:gd name="connsiteY30" fmla="*/ 1475984 h 5734127"/>
                  <a:gd name="connsiteX31" fmla="*/ 4193632 w 5681921"/>
                  <a:gd name="connsiteY31" fmla="*/ 924773 h 5734127"/>
                  <a:gd name="connsiteX32" fmla="*/ 4119788 w 5681921"/>
                  <a:gd name="connsiteY32" fmla="*/ 994179 h 5734127"/>
                  <a:gd name="connsiteX33" fmla="*/ 3732638 w 5681921"/>
                  <a:gd name="connsiteY33" fmla="*/ 604336 h 5734127"/>
                  <a:gd name="connsiteX34" fmla="*/ 3749744 w 5681921"/>
                  <a:gd name="connsiteY34" fmla="*/ 586371 h 5734127"/>
                  <a:gd name="connsiteX35" fmla="*/ 3338540 w 5681921"/>
                  <a:gd name="connsiteY35" fmla="*/ 177738 h 5734127"/>
                  <a:gd name="connsiteX36" fmla="*/ 3285322 w 5681921"/>
                  <a:gd name="connsiteY36" fmla="*/ 228292 h 5734127"/>
                  <a:gd name="connsiteX37" fmla="*/ 3039400 w 5681921"/>
                  <a:gd name="connsiteY37"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3662248 w 5681921"/>
                  <a:gd name="connsiteY9" fmla="*/ 4689212 h 5734127"/>
                  <a:gd name="connsiteX10" fmla="*/ 3793585 w 5681921"/>
                  <a:gd name="connsiteY10" fmla="*/ 4660137 h 5734127"/>
                  <a:gd name="connsiteX11" fmla="*/ 3999114 w 5681921"/>
                  <a:gd name="connsiteY11" fmla="*/ 4459622 h 5734127"/>
                  <a:gd name="connsiteX12" fmla="*/ 4142483 w 5681921"/>
                  <a:gd name="connsiteY12" fmla="*/ 4183913 h 5734127"/>
                  <a:gd name="connsiteX13" fmla="*/ 4230709 w 5681921"/>
                  <a:gd name="connsiteY13" fmla="*/ 4113732 h 5734127"/>
                  <a:gd name="connsiteX14" fmla="*/ 4233717 w 5681921"/>
                  <a:gd name="connsiteY14" fmla="*/ 3920235 h 5734127"/>
                  <a:gd name="connsiteX15" fmla="*/ 4255774 w 5681921"/>
                  <a:gd name="connsiteY15" fmla="*/ 3909206 h 5734127"/>
                  <a:gd name="connsiteX16" fmla="*/ 4678862 w 5681921"/>
                  <a:gd name="connsiteY16" fmla="*/ 3980389 h 5734127"/>
                  <a:gd name="connsiteX17" fmla="*/ 4792153 w 5681921"/>
                  <a:gd name="connsiteY17" fmla="*/ 3644526 h 5734127"/>
                  <a:gd name="connsiteX18" fmla="*/ 4790148 w 5681921"/>
                  <a:gd name="connsiteY18" fmla="*/ 3616454 h 5734127"/>
                  <a:gd name="connsiteX19" fmla="*/ 4979635 w 5681921"/>
                  <a:gd name="connsiteY19" fmla="*/ 3426967 h 5734127"/>
                  <a:gd name="connsiteX20" fmla="*/ 5152079 w 5681921"/>
                  <a:gd name="connsiteY20" fmla="*/ 3602417 h 5734127"/>
                  <a:gd name="connsiteX21" fmla="*/ 5221256 w 5681921"/>
                  <a:gd name="connsiteY21" fmla="*/ 3047992 h 5734127"/>
                  <a:gd name="connsiteX22" fmla="*/ 5327530 w 5681921"/>
                  <a:gd name="connsiteY22" fmla="*/ 2901615 h 5734127"/>
                  <a:gd name="connsiteX23" fmla="*/ 5588388 w 5681921"/>
                  <a:gd name="connsiteY23" fmla="*/ 2658992 h 5734127"/>
                  <a:gd name="connsiteX24" fmla="*/ 5471274 w 5681921"/>
                  <a:gd name="connsiteY24" fmla="*/ 2528719 h 5734127"/>
                  <a:gd name="connsiteX25" fmla="*/ 5433114 w 5681921"/>
                  <a:gd name="connsiteY25" fmla="*/ 2355023 h 5734127"/>
                  <a:gd name="connsiteX26" fmla="*/ 5681921 w 5681921"/>
                  <a:gd name="connsiteY26" fmla="*/ 2091156 h 5734127"/>
                  <a:gd name="connsiteX27" fmla="*/ 5197726 w 5681921"/>
                  <a:gd name="connsiteY27" fmla="*/ 1603289 h 5734127"/>
                  <a:gd name="connsiteX28" fmla="*/ 4918634 w 5681921"/>
                  <a:gd name="connsiteY28" fmla="*/ 1875957 h 5734127"/>
                  <a:gd name="connsiteX29" fmla="*/ 4628401 w 5681921"/>
                  <a:gd name="connsiteY29" fmla="*/ 1594447 h 5734127"/>
                  <a:gd name="connsiteX30" fmla="*/ 4743802 w 5681921"/>
                  <a:gd name="connsiteY30" fmla="*/ 1475984 h 5734127"/>
                  <a:gd name="connsiteX31" fmla="*/ 4193632 w 5681921"/>
                  <a:gd name="connsiteY31" fmla="*/ 924773 h 5734127"/>
                  <a:gd name="connsiteX32" fmla="*/ 4119788 w 5681921"/>
                  <a:gd name="connsiteY32" fmla="*/ 994179 h 5734127"/>
                  <a:gd name="connsiteX33" fmla="*/ 3732638 w 5681921"/>
                  <a:gd name="connsiteY33" fmla="*/ 604336 h 5734127"/>
                  <a:gd name="connsiteX34" fmla="*/ 3749744 w 5681921"/>
                  <a:gd name="connsiteY34" fmla="*/ 586371 h 5734127"/>
                  <a:gd name="connsiteX35" fmla="*/ 3338540 w 5681921"/>
                  <a:gd name="connsiteY35" fmla="*/ 177738 h 5734127"/>
                  <a:gd name="connsiteX36" fmla="*/ 3285322 w 5681921"/>
                  <a:gd name="connsiteY36" fmla="*/ 228292 h 5734127"/>
                  <a:gd name="connsiteX37" fmla="*/ 3039400 w 5681921"/>
                  <a:gd name="connsiteY37"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3662248 w 5681921"/>
                  <a:gd name="connsiteY9" fmla="*/ 4689212 h 5734127"/>
                  <a:gd name="connsiteX10" fmla="*/ 3793585 w 5681921"/>
                  <a:gd name="connsiteY10" fmla="*/ 4660137 h 5734127"/>
                  <a:gd name="connsiteX11" fmla="*/ 3999114 w 5681921"/>
                  <a:gd name="connsiteY11" fmla="*/ 4459622 h 5734127"/>
                  <a:gd name="connsiteX12" fmla="*/ 4142483 w 5681921"/>
                  <a:gd name="connsiteY12" fmla="*/ 4183913 h 5734127"/>
                  <a:gd name="connsiteX13" fmla="*/ 4230709 w 5681921"/>
                  <a:gd name="connsiteY13" fmla="*/ 4113732 h 5734127"/>
                  <a:gd name="connsiteX14" fmla="*/ 4233717 w 5681921"/>
                  <a:gd name="connsiteY14" fmla="*/ 3920235 h 5734127"/>
                  <a:gd name="connsiteX15" fmla="*/ 4255774 w 5681921"/>
                  <a:gd name="connsiteY15" fmla="*/ 3909206 h 5734127"/>
                  <a:gd name="connsiteX16" fmla="*/ 4678862 w 5681921"/>
                  <a:gd name="connsiteY16" fmla="*/ 3980389 h 5734127"/>
                  <a:gd name="connsiteX17" fmla="*/ 4792153 w 5681921"/>
                  <a:gd name="connsiteY17" fmla="*/ 3644526 h 5734127"/>
                  <a:gd name="connsiteX18" fmla="*/ 4790148 w 5681921"/>
                  <a:gd name="connsiteY18" fmla="*/ 3616454 h 5734127"/>
                  <a:gd name="connsiteX19" fmla="*/ 4979635 w 5681921"/>
                  <a:gd name="connsiteY19" fmla="*/ 3426967 h 5734127"/>
                  <a:gd name="connsiteX20" fmla="*/ 5152079 w 5681921"/>
                  <a:gd name="connsiteY20" fmla="*/ 3602417 h 5734127"/>
                  <a:gd name="connsiteX21" fmla="*/ 5221256 w 5681921"/>
                  <a:gd name="connsiteY21" fmla="*/ 3047992 h 5734127"/>
                  <a:gd name="connsiteX22" fmla="*/ 5327530 w 5681921"/>
                  <a:gd name="connsiteY22" fmla="*/ 2901615 h 5734127"/>
                  <a:gd name="connsiteX23" fmla="*/ 5588388 w 5681921"/>
                  <a:gd name="connsiteY23" fmla="*/ 2658992 h 5734127"/>
                  <a:gd name="connsiteX24" fmla="*/ 5471274 w 5681921"/>
                  <a:gd name="connsiteY24" fmla="*/ 2528719 h 5734127"/>
                  <a:gd name="connsiteX25" fmla="*/ 5433114 w 5681921"/>
                  <a:gd name="connsiteY25" fmla="*/ 2355023 h 5734127"/>
                  <a:gd name="connsiteX26" fmla="*/ 5681921 w 5681921"/>
                  <a:gd name="connsiteY26" fmla="*/ 2091156 h 5734127"/>
                  <a:gd name="connsiteX27" fmla="*/ 5197726 w 5681921"/>
                  <a:gd name="connsiteY27" fmla="*/ 1603289 h 5734127"/>
                  <a:gd name="connsiteX28" fmla="*/ 4918634 w 5681921"/>
                  <a:gd name="connsiteY28" fmla="*/ 1875957 h 5734127"/>
                  <a:gd name="connsiteX29" fmla="*/ 4628401 w 5681921"/>
                  <a:gd name="connsiteY29" fmla="*/ 1594447 h 5734127"/>
                  <a:gd name="connsiteX30" fmla="*/ 4743802 w 5681921"/>
                  <a:gd name="connsiteY30" fmla="*/ 1475984 h 5734127"/>
                  <a:gd name="connsiteX31" fmla="*/ 4193632 w 5681921"/>
                  <a:gd name="connsiteY31" fmla="*/ 924773 h 5734127"/>
                  <a:gd name="connsiteX32" fmla="*/ 4119788 w 5681921"/>
                  <a:gd name="connsiteY32" fmla="*/ 994179 h 5734127"/>
                  <a:gd name="connsiteX33" fmla="*/ 3732638 w 5681921"/>
                  <a:gd name="connsiteY33" fmla="*/ 604336 h 5734127"/>
                  <a:gd name="connsiteX34" fmla="*/ 3749744 w 5681921"/>
                  <a:gd name="connsiteY34" fmla="*/ 586371 h 5734127"/>
                  <a:gd name="connsiteX35" fmla="*/ 3338540 w 5681921"/>
                  <a:gd name="connsiteY35" fmla="*/ 177738 h 5734127"/>
                  <a:gd name="connsiteX36" fmla="*/ 3285322 w 5681921"/>
                  <a:gd name="connsiteY36" fmla="*/ 228292 h 5734127"/>
                  <a:gd name="connsiteX37" fmla="*/ 3039400 w 5681921"/>
                  <a:gd name="connsiteY37"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3662248 w 5681921"/>
                  <a:gd name="connsiteY9" fmla="*/ 4689212 h 5734127"/>
                  <a:gd name="connsiteX10" fmla="*/ 3793585 w 5681921"/>
                  <a:gd name="connsiteY10" fmla="*/ 4660137 h 5734127"/>
                  <a:gd name="connsiteX11" fmla="*/ 3999114 w 5681921"/>
                  <a:gd name="connsiteY11" fmla="*/ 4459622 h 5734127"/>
                  <a:gd name="connsiteX12" fmla="*/ 4142483 w 5681921"/>
                  <a:gd name="connsiteY12" fmla="*/ 4183913 h 5734127"/>
                  <a:gd name="connsiteX13" fmla="*/ 4230709 w 5681921"/>
                  <a:gd name="connsiteY13" fmla="*/ 4113732 h 5734127"/>
                  <a:gd name="connsiteX14" fmla="*/ 4233717 w 5681921"/>
                  <a:gd name="connsiteY14" fmla="*/ 3920235 h 5734127"/>
                  <a:gd name="connsiteX15" fmla="*/ 4255774 w 5681921"/>
                  <a:gd name="connsiteY15" fmla="*/ 3909206 h 5734127"/>
                  <a:gd name="connsiteX16" fmla="*/ 4678862 w 5681921"/>
                  <a:gd name="connsiteY16" fmla="*/ 3980389 h 5734127"/>
                  <a:gd name="connsiteX17" fmla="*/ 4792153 w 5681921"/>
                  <a:gd name="connsiteY17" fmla="*/ 3644526 h 5734127"/>
                  <a:gd name="connsiteX18" fmla="*/ 4790148 w 5681921"/>
                  <a:gd name="connsiteY18" fmla="*/ 3616454 h 5734127"/>
                  <a:gd name="connsiteX19" fmla="*/ 4979635 w 5681921"/>
                  <a:gd name="connsiteY19" fmla="*/ 3426967 h 5734127"/>
                  <a:gd name="connsiteX20" fmla="*/ 5152079 w 5681921"/>
                  <a:gd name="connsiteY20" fmla="*/ 3602417 h 5734127"/>
                  <a:gd name="connsiteX21" fmla="*/ 5221256 w 5681921"/>
                  <a:gd name="connsiteY21" fmla="*/ 3047992 h 5734127"/>
                  <a:gd name="connsiteX22" fmla="*/ 5327530 w 5681921"/>
                  <a:gd name="connsiteY22" fmla="*/ 2901615 h 5734127"/>
                  <a:gd name="connsiteX23" fmla="*/ 5588388 w 5681921"/>
                  <a:gd name="connsiteY23" fmla="*/ 2658992 h 5734127"/>
                  <a:gd name="connsiteX24" fmla="*/ 5471274 w 5681921"/>
                  <a:gd name="connsiteY24" fmla="*/ 2528719 h 5734127"/>
                  <a:gd name="connsiteX25" fmla="*/ 5433114 w 5681921"/>
                  <a:gd name="connsiteY25" fmla="*/ 2355023 h 5734127"/>
                  <a:gd name="connsiteX26" fmla="*/ 5681921 w 5681921"/>
                  <a:gd name="connsiteY26" fmla="*/ 2091156 h 5734127"/>
                  <a:gd name="connsiteX27" fmla="*/ 5197726 w 5681921"/>
                  <a:gd name="connsiteY27" fmla="*/ 1603289 h 5734127"/>
                  <a:gd name="connsiteX28" fmla="*/ 4918634 w 5681921"/>
                  <a:gd name="connsiteY28" fmla="*/ 1875957 h 5734127"/>
                  <a:gd name="connsiteX29" fmla="*/ 4628401 w 5681921"/>
                  <a:gd name="connsiteY29" fmla="*/ 1594447 h 5734127"/>
                  <a:gd name="connsiteX30" fmla="*/ 4743802 w 5681921"/>
                  <a:gd name="connsiteY30" fmla="*/ 1475984 h 5734127"/>
                  <a:gd name="connsiteX31" fmla="*/ 4193632 w 5681921"/>
                  <a:gd name="connsiteY31" fmla="*/ 924773 h 5734127"/>
                  <a:gd name="connsiteX32" fmla="*/ 4119788 w 5681921"/>
                  <a:gd name="connsiteY32" fmla="*/ 994179 h 5734127"/>
                  <a:gd name="connsiteX33" fmla="*/ 3732638 w 5681921"/>
                  <a:gd name="connsiteY33" fmla="*/ 604336 h 5734127"/>
                  <a:gd name="connsiteX34" fmla="*/ 3749744 w 5681921"/>
                  <a:gd name="connsiteY34" fmla="*/ 586371 h 5734127"/>
                  <a:gd name="connsiteX35" fmla="*/ 3338540 w 5681921"/>
                  <a:gd name="connsiteY35" fmla="*/ 177738 h 5734127"/>
                  <a:gd name="connsiteX36" fmla="*/ 3285322 w 5681921"/>
                  <a:gd name="connsiteY36" fmla="*/ 228292 h 5734127"/>
                  <a:gd name="connsiteX37" fmla="*/ 3039400 w 5681921"/>
                  <a:gd name="connsiteY37"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3662248 w 5681921"/>
                  <a:gd name="connsiteY9" fmla="*/ 4689212 h 5734127"/>
                  <a:gd name="connsiteX10" fmla="*/ 3793585 w 5681921"/>
                  <a:gd name="connsiteY10" fmla="*/ 4660137 h 5734127"/>
                  <a:gd name="connsiteX11" fmla="*/ 3999114 w 5681921"/>
                  <a:gd name="connsiteY11" fmla="*/ 4459622 h 5734127"/>
                  <a:gd name="connsiteX12" fmla="*/ 4142483 w 5681921"/>
                  <a:gd name="connsiteY12" fmla="*/ 4183913 h 5734127"/>
                  <a:gd name="connsiteX13" fmla="*/ 4230709 w 5681921"/>
                  <a:gd name="connsiteY13" fmla="*/ 4113732 h 5734127"/>
                  <a:gd name="connsiteX14" fmla="*/ 4233717 w 5681921"/>
                  <a:gd name="connsiteY14" fmla="*/ 3920235 h 5734127"/>
                  <a:gd name="connsiteX15" fmla="*/ 4255774 w 5681921"/>
                  <a:gd name="connsiteY15" fmla="*/ 3909206 h 5734127"/>
                  <a:gd name="connsiteX16" fmla="*/ 4678862 w 5681921"/>
                  <a:gd name="connsiteY16" fmla="*/ 3980389 h 5734127"/>
                  <a:gd name="connsiteX17" fmla="*/ 4792153 w 5681921"/>
                  <a:gd name="connsiteY17" fmla="*/ 3644526 h 5734127"/>
                  <a:gd name="connsiteX18" fmla="*/ 4790148 w 5681921"/>
                  <a:gd name="connsiteY18" fmla="*/ 3616454 h 5734127"/>
                  <a:gd name="connsiteX19" fmla="*/ 4979635 w 5681921"/>
                  <a:gd name="connsiteY19" fmla="*/ 3426967 h 5734127"/>
                  <a:gd name="connsiteX20" fmla="*/ 5152079 w 5681921"/>
                  <a:gd name="connsiteY20" fmla="*/ 3602417 h 5734127"/>
                  <a:gd name="connsiteX21" fmla="*/ 5221256 w 5681921"/>
                  <a:gd name="connsiteY21" fmla="*/ 3047992 h 5734127"/>
                  <a:gd name="connsiteX22" fmla="*/ 5327530 w 5681921"/>
                  <a:gd name="connsiteY22" fmla="*/ 2901615 h 5734127"/>
                  <a:gd name="connsiteX23" fmla="*/ 5588388 w 5681921"/>
                  <a:gd name="connsiteY23" fmla="*/ 2658992 h 5734127"/>
                  <a:gd name="connsiteX24" fmla="*/ 5471274 w 5681921"/>
                  <a:gd name="connsiteY24" fmla="*/ 2528719 h 5734127"/>
                  <a:gd name="connsiteX25" fmla="*/ 5433114 w 5681921"/>
                  <a:gd name="connsiteY25" fmla="*/ 2355023 h 5734127"/>
                  <a:gd name="connsiteX26" fmla="*/ 5681921 w 5681921"/>
                  <a:gd name="connsiteY26" fmla="*/ 2091156 h 5734127"/>
                  <a:gd name="connsiteX27" fmla="*/ 5197726 w 5681921"/>
                  <a:gd name="connsiteY27" fmla="*/ 1603289 h 5734127"/>
                  <a:gd name="connsiteX28" fmla="*/ 4918634 w 5681921"/>
                  <a:gd name="connsiteY28" fmla="*/ 1875957 h 5734127"/>
                  <a:gd name="connsiteX29" fmla="*/ 4628401 w 5681921"/>
                  <a:gd name="connsiteY29" fmla="*/ 1594447 h 5734127"/>
                  <a:gd name="connsiteX30" fmla="*/ 4743802 w 5681921"/>
                  <a:gd name="connsiteY30" fmla="*/ 1475984 h 5734127"/>
                  <a:gd name="connsiteX31" fmla="*/ 4193632 w 5681921"/>
                  <a:gd name="connsiteY31" fmla="*/ 924773 h 5734127"/>
                  <a:gd name="connsiteX32" fmla="*/ 4119788 w 5681921"/>
                  <a:gd name="connsiteY32" fmla="*/ 994179 h 5734127"/>
                  <a:gd name="connsiteX33" fmla="*/ 3732638 w 5681921"/>
                  <a:gd name="connsiteY33" fmla="*/ 604336 h 5734127"/>
                  <a:gd name="connsiteX34" fmla="*/ 3749744 w 5681921"/>
                  <a:gd name="connsiteY34" fmla="*/ 586371 h 5734127"/>
                  <a:gd name="connsiteX35" fmla="*/ 3338540 w 5681921"/>
                  <a:gd name="connsiteY35" fmla="*/ 177738 h 5734127"/>
                  <a:gd name="connsiteX36" fmla="*/ 3285322 w 5681921"/>
                  <a:gd name="connsiteY36" fmla="*/ 228292 h 5734127"/>
                  <a:gd name="connsiteX37" fmla="*/ 3039400 w 5681921"/>
                  <a:gd name="connsiteY37"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3527902 w 5681921"/>
                  <a:gd name="connsiteY9" fmla="*/ 4684199 h 5734127"/>
                  <a:gd name="connsiteX10" fmla="*/ 3662248 w 5681921"/>
                  <a:gd name="connsiteY10" fmla="*/ 4689212 h 5734127"/>
                  <a:gd name="connsiteX11" fmla="*/ 3793585 w 5681921"/>
                  <a:gd name="connsiteY11" fmla="*/ 4660137 h 5734127"/>
                  <a:gd name="connsiteX12" fmla="*/ 3999114 w 5681921"/>
                  <a:gd name="connsiteY12" fmla="*/ 4459622 h 5734127"/>
                  <a:gd name="connsiteX13" fmla="*/ 4142483 w 5681921"/>
                  <a:gd name="connsiteY13" fmla="*/ 4183913 h 5734127"/>
                  <a:gd name="connsiteX14" fmla="*/ 4230709 w 5681921"/>
                  <a:gd name="connsiteY14" fmla="*/ 4113732 h 5734127"/>
                  <a:gd name="connsiteX15" fmla="*/ 4233717 w 5681921"/>
                  <a:gd name="connsiteY15" fmla="*/ 3920235 h 5734127"/>
                  <a:gd name="connsiteX16" fmla="*/ 4255774 w 5681921"/>
                  <a:gd name="connsiteY16" fmla="*/ 3909206 h 5734127"/>
                  <a:gd name="connsiteX17" fmla="*/ 4678862 w 5681921"/>
                  <a:gd name="connsiteY17" fmla="*/ 3980389 h 5734127"/>
                  <a:gd name="connsiteX18" fmla="*/ 4792153 w 5681921"/>
                  <a:gd name="connsiteY18" fmla="*/ 3644526 h 5734127"/>
                  <a:gd name="connsiteX19" fmla="*/ 4790148 w 5681921"/>
                  <a:gd name="connsiteY19" fmla="*/ 3616454 h 5734127"/>
                  <a:gd name="connsiteX20" fmla="*/ 4979635 w 5681921"/>
                  <a:gd name="connsiteY20" fmla="*/ 3426967 h 5734127"/>
                  <a:gd name="connsiteX21" fmla="*/ 5152079 w 5681921"/>
                  <a:gd name="connsiteY21" fmla="*/ 3602417 h 5734127"/>
                  <a:gd name="connsiteX22" fmla="*/ 5221256 w 5681921"/>
                  <a:gd name="connsiteY22" fmla="*/ 3047992 h 5734127"/>
                  <a:gd name="connsiteX23" fmla="*/ 5327530 w 5681921"/>
                  <a:gd name="connsiteY23" fmla="*/ 2901615 h 5734127"/>
                  <a:gd name="connsiteX24" fmla="*/ 5588388 w 5681921"/>
                  <a:gd name="connsiteY24" fmla="*/ 2658992 h 5734127"/>
                  <a:gd name="connsiteX25" fmla="*/ 5471274 w 5681921"/>
                  <a:gd name="connsiteY25" fmla="*/ 2528719 h 5734127"/>
                  <a:gd name="connsiteX26" fmla="*/ 5433114 w 5681921"/>
                  <a:gd name="connsiteY26" fmla="*/ 2355023 h 5734127"/>
                  <a:gd name="connsiteX27" fmla="*/ 5681921 w 5681921"/>
                  <a:gd name="connsiteY27" fmla="*/ 2091156 h 5734127"/>
                  <a:gd name="connsiteX28" fmla="*/ 5197726 w 5681921"/>
                  <a:gd name="connsiteY28" fmla="*/ 1603289 h 5734127"/>
                  <a:gd name="connsiteX29" fmla="*/ 4918634 w 5681921"/>
                  <a:gd name="connsiteY29" fmla="*/ 1875957 h 5734127"/>
                  <a:gd name="connsiteX30" fmla="*/ 4628401 w 5681921"/>
                  <a:gd name="connsiteY30" fmla="*/ 1594447 h 5734127"/>
                  <a:gd name="connsiteX31" fmla="*/ 4743802 w 5681921"/>
                  <a:gd name="connsiteY31" fmla="*/ 1475984 h 5734127"/>
                  <a:gd name="connsiteX32" fmla="*/ 4193632 w 5681921"/>
                  <a:gd name="connsiteY32" fmla="*/ 924773 h 5734127"/>
                  <a:gd name="connsiteX33" fmla="*/ 4119788 w 5681921"/>
                  <a:gd name="connsiteY33" fmla="*/ 994179 h 5734127"/>
                  <a:gd name="connsiteX34" fmla="*/ 3732638 w 5681921"/>
                  <a:gd name="connsiteY34" fmla="*/ 604336 h 5734127"/>
                  <a:gd name="connsiteX35" fmla="*/ 3749744 w 5681921"/>
                  <a:gd name="connsiteY35" fmla="*/ 586371 h 5734127"/>
                  <a:gd name="connsiteX36" fmla="*/ 3338540 w 5681921"/>
                  <a:gd name="connsiteY36" fmla="*/ 177738 h 5734127"/>
                  <a:gd name="connsiteX37" fmla="*/ 3285322 w 5681921"/>
                  <a:gd name="connsiteY37" fmla="*/ 228292 h 5734127"/>
                  <a:gd name="connsiteX38" fmla="*/ 3039400 w 5681921"/>
                  <a:gd name="connsiteY38"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3527902 w 5681921"/>
                  <a:gd name="connsiteY9" fmla="*/ 4684199 h 5734127"/>
                  <a:gd name="connsiteX10" fmla="*/ 3662248 w 5681921"/>
                  <a:gd name="connsiteY10" fmla="*/ 4689212 h 5734127"/>
                  <a:gd name="connsiteX11" fmla="*/ 3793585 w 5681921"/>
                  <a:gd name="connsiteY11" fmla="*/ 4660137 h 5734127"/>
                  <a:gd name="connsiteX12" fmla="*/ 3999114 w 5681921"/>
                  <a:gd name="connsiteY12" fmla="*/ 4459622 h 5734127"/>
                  <a:gd name="connsiteX13" fmla="*/ 4142483 w 5681921"/>
                  <a:gd name="connsiteY13" fmla="*/ 4183913 h 5734127"/>
                  <a:gd name="connsiteX14" fmla="*/ 4230709 w 5681921"/>
                  <a:gd name="connsiteY14" fmla="*/ 4113732 h 5734127"/>
                  <a:gd name="connsiteX15" fmla="*/ 4233717 w 5681921"/>
                  <a:gd name="connsiteY15" fmla="*/ 3920235 h 5734127"/>
                  <a:gd name="connsiteX16" fmla="*/ 4255774 w 5681921"/>
                  <a:gd name="connsiteY16" fmla="*/ 3909206 h 5734127"/>
                  <a:gd name="connsiteX17" fmla="*/ 4678862 w 5681921"/>
                  <a:gd name="connsiteY17" fmla="*/ 3980389 h 5734127"/>
                  <a:gd name="connsiteX18" fmla="*/ 4792153 w 5681921"/>
                  <a:gd name="connsiteY18" fmla="*/ 3644526 h 5734127"/>
                  <a:gd name="connsiteX19" fmla="*/ 4790148 w 5681921"/>
                  <a:gd name="connsiteY19" fmla="*/ 3616454 h 5734127"/>
                  <a:gd name="connsiteX20" fmla="*/ 4979635 w 5681921"/>
                  <a:gd name="connsiteY20" fmla="*/ 3426967 h 5734127"/>
                  <a:gd name="connsiteX21" fmla="*/ 5152079 w 5681921"/>
                  <a:gd name="connsiteY21" fmla="*/ 3602417 h 5734127"/>
                  <a:gd name="connsiteX22" fmla="*/ 5221256 w 5681921"/>
                  <a:gd name="connsiteY22" fmla="*/ 3047992 h 5734127"/>
                  <a:gd name="connsiteX23" fmla="*/ 5327530 w 5681921"/>
                  <a:gd name="connsiteY23" fmla="*/ 2901615 h 5734127"/>
                  <a:gd name="connsiteX24" fmla="*/ 5588388 w 5681921"/>
                  <a:gd name="connsiteY24" fmla="*/ 2658992 h 5734127"/>
                  <a:gd name="connsiteX25" fmla="*/ 5471274 w 5681921"/>
                  <a:gd name="connsiteY25" fmla="*/ 2528719 h 5734127"/>
                  <a:gd name="connsiteX26" fmla="*/ 5433114 w 5681921"/>
                  <a:gd name="connsiteY26" fmla="*/ 2355023 h 5734127"/>
                  <a:gd name="connsiteX27" fmla="*/ 5681921 w 5681921"/>
                  <a:gd name="connsiteY27" fmla="*/ 2091156 h 5734127"/>
                  <a:gd name="connsiteX28" fmla="*/ 5197726 w 5681921"/>
                  <a:gd name="connsiteY28" fmla="*/ 1603289 h 5734127"/>
                  <a:gd name="connsiteX29" fmla="*/ 4918634 w 5681921"/>
                  <a:gd name="connsiteY29" fmla="*/ 1875957 h 5734127"/>
                  <a:gd name="connsiteX30" fmla="*/ 4628401 w 5681921"/>
                  <a:gd name="connsiteY30" fmla="*/ 1594447 h 5734127"/>
                  <a:gd name="connsiteX31" fmla="*/ 4743802 w 5681921"/>
                  <a:gd name="connsiteY31" fmla="*/ 1475984 h 5734127"/>
                  <a:gd name="connsiteX32" fmla="*/ 4193632 w 5681921"/>
                  <a:gd name="connsiteY32" fmla="*/ 924773 h 5734127"/>
                  <a:gd name="connsiteX33" fmla="*/ 4119788 w 5681921"/>
                  <a:gd name="connsiteY33" fmla="*/ 994179 h 5734127"/>
                  <a:gd name="connsiteX34" fmla="*/ 3732638 w 5681921"/>
                  <a:gd name="connsiteY34" fmla="*/ 604336 h 5734127"/>
                  <a:gd name="connsiteX35" fmla="*/ 3749744 w 5681921"/>
                  <a:gd name="connsiteY35" fmla="*/ 586371 h 5734127"/>
                  <a:gd name="connsiteX36" fmla="*/ 3338540 w 5681921"/>
                  <a:gd name="connsiteY36" fmla="*/ 177738 h 5734127"/>
                  <a:gd name="connsiteX37" fmla="*/ 3285322 w 5681921"/>
                  <a:gd name="connsiteY37" fmla="*/ 228292 h 5734127"/>
                  <a:gd name="connsiteX38" fmla="*/ 3039400 w 5681921"/>
                  <a:gd name="connsiteY38"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3527902 w 5681921"/>
                  <a:gd name="connsiteY9" fmla="*/ 4684199 h 5734127"/>
                  <a:gd name="connsiteX10" fmla="*/ 3586052 w 5681921"/>
                  <a:gd name="connsiteY10" fmla="*/ 4683196 h 5734127"/>
                  <a:gd name="connsiteX11" fmla="*/ 3662248 w 5681921"/>
                  <a:gd name="connsiteY11" fmla="*/ 4689212 h 5734127"/>
                  <a:gd name="connsiteX12" fmla="*/ 3793585 w 5681921"/>
                  <a:gd name="connsiteY12" fmla="*/ 4660137 h 5734127"/>
                  <a:gd name="connsiteX13" fmla="*/ 3999114 w 5681921"/>
                  <a:gd name="connsiteY13" fmla="*/ 4459622 h 5734127"/>
                  <a:gd name="connsiteX14" fmla="*/ 4142483 w 5681921"/>
                  <a:gd name="connsiteY14" fmla="*/ 4183913 h 5734127"/>
                  <a:gd name="connsiteX15" fmla="*/ 4230709 w 5681921"/>
                  <a:gd name="connsiteY15" fmla="*/ 4113732 h 5734127"/>
                  <a:gd name="connsiteX16" fmla="*/ 4233717 w 5681921"/>
                  <a:gd name="connsiteY16" fmla="*/ 3920235 h 5734127"/>
                  <a:gd name="connsiteX17" fmla="*/ 4255774 w 5681921"/>
                  <a:gd name="connsiteY17" fmla="*/ 3909206 h 5734127"/>
                  <a:gd name="connsiteX18" fmla="*/ 4678862 w 5681921"/>
                  <a:gd name="connsiteY18" fmla="*/ 3980389 h 5734127"/>
                  <a:gd name="connsiteX19" fmla="*/ 4792153 w 5681921"/>
                  <a:gd name="connsiteY19" fmla="*/ 3644526 h 5734127"/>
                  <a:gd name="connsiteX20" fmla="*/ 4790148 w 5681921"/>
                  <a:gd name="connsiteY20" fmla="*/ 3616454 h 5734127"/>
                  <a:gd name="connsiteX21" fmla="*/ 4979635 w 5681921"/>
                  <a:gd name="connsiteY21" fmla="*/ 3426967 h 5734127"/>
                  <a:gd name="connsiteX22" fmla="*/ 5152079 w 5681921"/>
                  <a:gd name="connsiteY22" fmla="*/ 3602417 h 5734127"/>
                  <a:gd name="connsiteX23" fmla="*/ 5221256 w 5681921"/>
                  <a:gd name="connsiteY23" fmla="*/ 3047992 h 5734127"/>
                  <a:gd name="connsiteX24" fmla="*/ 5327530 w 5681921"/>
                  <a:gd name="connsiteY24" fmla="*/ 2901615 h 5734127"/>
                  <a:gd name="connsiteX25" fmla="*/ 5588388 w 5681921"/>
                  <a:gd name="connsiteY25" fmla="*/ 2658992 h 5734127"/>
                  <a:gd name="connsiteX26" fmla="*/ 5471274 w 5681921"/>
                  <a:gd name="connsiteY26" fmla="*/ 2528719 h 5734127"/>
                  <a:gd name="connsiteX27" fmla="*/ 5433114 w 5681921"/>
                  <a:gd name="connsiteY27" fmla="*/ 2355023 h 5734127"/>
                  <a:gd name="connsiteX28" fmla="*/ 5681921 w 5681921"/>
                  <a:gd name="connsiteY28" fmla="*/ 2091156 h 5734127"/>
                  <a:gd name="connsiteX29" fmla="*/ 5197726 w 5681921"/>
                  <a:gd name="connsiteY29" fmla="*/ 1603289 h 5734127"/>
                  <a:gd name="connsiteX30" fmla="*/ 4918634 w 5681921"/>
                  <a:gd name="connsiteY30" fmla="*/ 1875957 h 5734127"/>
                  <a:gd name="connsiteX31" fmla="*/ 4628401 w 5681921"/>
                  <a:gd name="connsiteY31" fmla="*/ 1594447 h 5734127"/>
                  <a:gd name="connsiteX32" fmla="*/ 4743802 w 5681921"/>
                  <a:gd name="connsiteY32" fmla="*/ 1475984 h 5734127"/>
                  <a:gd name="connsiteX33" fmla="*/ 4193632 w 5681921"/>
                  <a:gd name="connsiteY33" fmla="*/ 924773 h 5734127"/>
                  <a:gd name="connsiteX34" fmla="*/ 4119788 w 5681921"/>
                  <a:gd name="connsiteY34" fmla="*/ 994179 h 5734127"/>
                  <a:gd name="connsiteX35" fmla="*/ 3732638 w 5681921"/>
                  <a:gd name="connsiteY35" fmla="*/ 604336 h 5734127"/>
                  <a:gd name="connsiteX36" fmla="*/ 3749744 w 5681921"/>
                  <a:gd name="connsiteY36" fmla="*/ 586371 h 5734127"/>
                  <a:gd name="connsiteX37" fmla="*/ 3338540 w 5681921"/>
                  <a:gd name="connsiteY37" fmla="*/ 177738 h 5734127"/>
                  <a:gd name="connsiteX38" fmla="*/ 3285322 w 5681921"/>
                  <a:gd name="connsiteY38" fmla="*/ 228292 h 5734127"/>
                  <a:gd name="connsiteX39" fmla="*/ 3039400 w 5681921"/>
                  <a:gd name="connsiteY39"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3527902 w 5681921"/>
                  <a:gd name="connsiteY9" fmla="*/ 4684199 h 5734127"/>
                  <a:gd name="connsiteX10" fmla="*/ 3586052 w 5681921"/>
                  <a:gd name="connsiteY10" fmla="*/ 4683196 h 5734127"/>
                  <a:gd name="connsiteX11" fmla="*/ 3662248 w 5681921"/>
                  <a:gd name="connsiteY11" fmla="*/ 4689212 h 5734127"/>
                  <a:gd name="connsiteX12" fmla="*/ 3793585 w 5681921"/>
                  <a:gd name="connsiteY12" fmla="*/ 4660137 h 5734127"/>
                  <a:gd name="connsiteX13" fmla="*/ 3999114 w 5681921"/>
                  <a:gd name="connsiteY13" fmla="*/ 4459622 h 5734127"/>
                  <a:gd name="connsiteX14" fmla="*/ 4142483 w 5681921"/>
                  <a:gd name="connsiteY14" fmla="*/ 4183913 h 5734127"/>
                  <a:gd name="connsiteX15" fmla="*/ 4230709 w 5681921"/>
                  <a:gd name="connsiteY15" fmla="*/ 4113732 h 5734127"/>
                  <a:gd name="connsiteX16" fmla="*/ 4233717 w 5681921"/>
                  <a:gd name="connsiteY16" fmla="*/ 3920235 h 5734127"/>
                  <a:gd name="connsiteX17" fmla="*/ 4255774 w 5681921"/>
                  <a:gd name="connsiteY17" fmla="*/ 3909206 h 5734127"/>
                  <a:gd name="connsiteX18" fmla="*/ 4678862 w 5681921"/>
                  <a:gd name="connsiteY18" fmla="*/ 3980389 h 5734127"/>
                  <a:gd name="connsiteX19" fmla="*/ 4792153 w 5681921"/>
                  <a:gd name="connsiteY19" fmla="*/ 3644526 h 5734127"/>
                  <a:gd name="connsiteX20" fmla="*/ 4790148 w 5681921"/>
                  <a:gd name="connsiteY20" fmla="*/ 3616454 h 5734127"/>
                  <a:gd name="connsiteX21" fmla="*/ 4979635 w 5681921"/>
                  <a:gd name="connsiteY21" fmla="*/ 3426967 h 5734127"/>
                  <a:gd name="connsiteX22" fmla="*/ 5152079 w 5681921"/>
                  <a:gd name="connsiteY22" fmla="*/ 3602417 h 5734127"/>
                  <a:gd name="connsiteX23" fmla="*/ 5221256 w 5681921"/>
                  <a:gd name="connsiteY23" fmla="*/ 3047992 h 5734127"/>
                  <a:gd name="connsiteX24" fmla="*/ 5327530 w 5681921"/>
                  <a:gd name="connsiteY24" fmla="*/ 2901615 h 5734127"/>
                  <a:gd name="connsiteX25" fmla="*/ 5588388 w 5681921"/>
                  <a:gd name="connsiteY25" fmla="*/ 2658992 h 5734127"/>
                  <a:gd name="connsiteX26" fmla="*/ 5471274 w 5681921"/>
                  <a:gd name="connsiteY26" fmla="*/ 2528719 h 5734127"/>
                  <a:gd name="connsiteX27" fmla="*/ 5433114 w 5681921"/>
                  <a:gd name="connsiteY27" fmla="*/ 2355023 h 5734127"/>
                  <a:gd name="connsiteX28" fmla="*/ 5681921 w 5681921"/>
                  <a:gd name="connsiteY28" fmla="*/ 2091156 h 5734127"/>
                  <a:gd name="connsiteX29" fmla="*/ 5197726 w 5681921"/>
                  <a:gd name="connsiteY29" fmla="*/ 1603289 h 5734127"/>
                  <a:gd name="connsiteX30" fmla="*/ 4918634 w 5681921"/>
                  <a:gd name="connsiteY30" fmla="*/ 1875957 h 5734127"/>
                  <a:gd name="connsiteX31" fmla="*/ 4628401 w 5681921"/>
                  <a:gd name="connsiteY31" fmla="*/ 1594447 h 5734127"/>
                  <a:gd name="connsiteX32" fmla="*/ 4743802 w 5681921"/>
                  <a:gd name="connsiteY32" fmla="*/ 1475984 h 5734127"/>
                  <a:gd name="connsiteX33" fmla="*/ 4193632 w 5681921"/>
                  <a:gd name="connsiteY33" fmla="*/ 924773 h 5734127"/>
                  <a:gd name="connsiteX34" fmla="*/ 4119788 w 5681921"/>
                  <a:gd name="connsiteY34" fmla="*/ 994179 h 5734127"/>
                  <a:gd name="connsiteX35" fmla="*/ 3732638 w 5681921"/>
                  <a:gd name="connsiteY35" fmla="*/ 604336 h 5734127"/>
                  <a:gd name="connsiteX36" fmla="*/ 3749744 w 5681921"/>
                  <a:gd name="connsiteY36" fmla="*/ 586371 h 5734127"/>
                  <a:gd name="connsiteX37" fmla="*/ 3338540 w 5681921"/>
                  <a:gd name="connsiteY37" fmla="*/ 177738 h 5734127"/>
                  <a:gd name="connsiteX38" fmla="*/ 3285322 w 5681921"/>
                  <a:gd name="connsiteY38" fmla="*/ 228292 h 5734127"/>
                  <a:gd name="connsiteX39" fmla="*/ 3039400 w 5681921"/>
                  <a:gd name="connsiteY39"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3527902 w 5681921"/>
                  <a:gd name="connsiteY9" fmla="*/ 4684199 h 5734127"/>
                  <a:gd name="connsiteX10" fmla="*/ 3586052 w 5681921"/>
                  <a:gd name="connsiteY10" fmla="*/ 4683196 h 5734127"/>
                  <a:gd name="connsiteX11" fmla="*/ 3662248 w 5681921"/>
                  <a:gd name="connsiteY11" fmla="*/ 4689212 h 5734127"/>
                  <a:gd name="connsiteX12" fmla="*/ 3793585 w 5681921"/>
                  <a:gd name="connsiteY12" fmla="*/ 4660137 h 5734127"/>
                  <a:gd name="connsiteX13" fmla="*/ 3999114 w 5681921"/>
                  <a:gd name="connsiteY13" fmla="*/ 4459622 h 5734127"/>
                  <a:gd name="connsiteX14" fmla="*/ 4142483 w 5681921"/>
                  <a:gd name="connsiteY14" fmla="*/ 4183913 h 5734127"/>
                  <a:gd name="connsiteX15" fmla="*/ 4230709 w 5681921"/>
                  <a:gd name="connsiteY15" fmla="*/ 4113732 h 5734127"/>
                  <a:gd name="connsiteX16" fmla="*/ 4233717 w 5681921"/>
                  <a:gd name="connsiteY16" fmla="*/ 3920235 h 5734127"/>
                  <a:gd name="connsiteX17" fmla="*/ 4255774 w 5681921"/>
                  <a:gd name="connsiteY17" fmla="*/ 3909206 h 5734127"/>
                  <a:gd name="connsiteX18" fmla="*/ 4678862 w 5681921"/>
                  <a:gd name="connsiteY18" fmla="*/ 3980389 h 5734127"/>
                  <a:gd name="connsiteX19" fmla="*/ 4792153 w 5681921"/>
                  <a:gd name="connsiteY19" fmla="*/ 3644526 h 5734127"/>
                  <a:gd name="connsiteX20" fmla="*/ 4790148 w 5681921"/>
                  <a:gd name="connsiteY20" fmla="*/ 3616454 h 5734127"/>
                  <a:gd name="connsiteX21" fmla="*/ 4979635 w 5681921"/>
                  <a:gd name="connsiteY21" fmla="*/ 3426967 h 5734127"/>
                  <a:gd name="connsiteX22" fmla="*/ 5152079 w 5681921"/>
                  <a:gd name="connsiteY22" fmla="*/ 3602417 h 5734127"/>
                  <a:gd name="connsiteX23" fmla="*/ 5221256 w 5681921"/>
                  <a:gd name="connsiteY23" fmla="*/ 3047992 h 5734127"/>
                  <a:gd name="connsiteX24" fmla="*/ 5327530 w 5681921"/>
                  <a:gd name="connsiteY24" fmla="*/ 2901615 h 5734127"/>
                  <a:gd name="connsiteX25" fmla="*/ 5588388 w 5681921"/>
                  <a:gd name="connsiteY25" fmla="*/ 2658992 h 5734127"/>
                  <a:gd name="connsiteX26" fmla="*/ 5471274 w 5681921"/>
                  <a:gd name="connsiteY26" fmla="*/ 2528719 h 5734127"/>
                  <a:gd name="connsiteX27" fmla="*/ 5433114 w 5681921"/>
                  <a:gd name="connsiteY27" fmla="*/ 2355023 h 5734127"/>
                  <a:gd name="connsiteX28" fmla="*/ 5681921 w 5681921"/>
                  <a:gd name="connsiteY28" fmla="*/ 2091156 h 5734127"/>
                  <a:gd name="connsiteX29" fmla="*/ 5197726 w 5681921"/>
                  <a:gd name="connsiteY29" fmla="*/ 1603289 h 5734127"/>
                  <a:gd name="connsiteX30" fmla="*/ 4918634 w 5681921"/>
                  <a:gd name="connsiteY30" fmla="*/ 1875957 h 5734127"/>
                  <a:gd name="connsiteX31" fmla="*/ 4628401 w 5681921"/>
                  <a:gd name="connsiteY31" fmla="*/ 1594447 h 5734127"/>
                  <a:gd name="connsiteX32" fmla="*/ 4743802 w 5681921"/>
                  <a:gd name="connsiteY32" fmla="*/ 1475984 h 5734127"/>
                  <a:gd name="connsiteX33" fmla="*/ 4193632 w 5681921"/>
                  <a:gd name="connsiteY33" fmla="*/ 924773 h 5734127"/>
                  <a:gd name="connsiteX34" fmla="*/ 4119788 w 5681921"/>
                  <a:gd name="connsiteY34" fmla="*/ 994179 h 5734127"/>
                  <a:gd name="connsiteX35" fmla="*/ 3732638 w 5681921"/>
                  <a:gd name="connsiteY35" fmla="*/ 604336 h 5734127"/>
                  <a:gd name="connsiteX36" fmla="*/ 3749744 w 5681921"/>
                  <a:gd name="connsiteY36" fmla="*/ 586371 h 5734127"/>
                  <a:gd name="connsiteX37" fmla="*/ 3338540 w 5681921"/>
                  <a:gd name="connsiteY37" fmla="*/ 177738 h 5734127"/>
                  <a:gd name="connsiteX38" fmla="*/ 3285322 w 5681921"/>
                  <a:gd name="connsiteY38" fmla="*/ 228292 h 5734127"/>
                  <a:gd name="connsiteX39" fmla="*/ 3039400 w 5681921"/>
                  <a:gd name="connsiteY39"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3527902 w 5681921"/>
                  <a:gd name="connsiteY9" fmla="*/ 4684199 h 5734127"/>
                  <a:gd name="connsiteX10" fmla="*/ 3586052 w 5681921"/>
                  <a:gd name="connsiteY10" fmla="*/ 4683196 h 5734127"/>
                  <a:gd name="connsiteX11" fmla="*/ 3662248 w 5681921"/>
                  <a:gd name="connsiteY11" fmla="*/ 4689212 h 5734127"/>
                  <a:gd name="connsiteX12" fmla="*/ 3793585 w 5681921"/>
                  <a:gd name="connsiteY12" fmla="*/ 4660137 h 5734127"/>
                  <a:gd name="connsiteX13" fmla="*/ 3999114 w 5681921"/>
                  <a:gd name="connsiteY13" fmla="*/ 4459622 h 5734127"/>
                  <a:gd name="connsiteX14" fmla="*/ 4142483 w 5681921"/>
                  <a:gd name="connsiteY14" fmla="*/ 4183913 h 5734127"/>
                  <a:gd name="connsiteX15" fmla="*/ 4230709 w 5681921"/>
                  <a:gd name="connsiteY15" fmla="*/ 4113732 h 5734127"/>
                  <a:gd name="connsiteX16" fmla="*/ 4233717 w 5681921"/>
                  <a:gd name="connsiteY16" fmla="*/ 3920235 h 5734127"/>
                  <a:gd name="connsiteX17" fmla="*/ 4255774 w 5681921"/>
                  <a:gd name="connsiteY17" fmla="*/ 3909206 h 5734127"/>
                  <a:gd name="connsiteX18" fmla="*/ 4678862 w 5681921"/>
                  <a:gd name="connsiteY18" fmla="*/ 3980389 h 5734127"/>
                  <a:gd name="connsiteX19" fmla="*/ 4792153 w 5681921"/>
                  <a:gd name="connsiteY19" fmla="*/ 3644526 h 5734127"/>
                  <a:gd name="connsiteX20" fmla="*/ 4790148 w 5681921"/>
                  <a:gd name="connsiteY20" fmla="*/ 3616454 h 5734127"/>
                  <a:gd name="connsiteX21" fmla="*/ 4979635 w 5681921"/>
                  <a:gd name="connsiteY21" fmla="*/ 3426967 h 5734127"/>
                  <a:gd name="connsiteX22" fmla="*/ 5152079 w 5681921"/>
                  <a:gd name="connsiteY22" fmla="*/ 3602417 h 5734127"/>
                  <a:gd name="connsiteX23" fmla="*/ 5221256 w 5681921"/>
                  <a:gd name="connsiteY23" fmla="*/ 3047992 h 5734127"/>
                  <a:gd name="connsiteX24" fmla="*/ 5327530 w 5681921"/>
                  <a:gd name="connsiteY24" fmla="*/ 2901615 h 5734127"/>
                  <a:gd name="connsiteX25" fmla="*/ 5588388 w 5681921"/>
                  <a:gd name="connsiteY25" fmla="*/ 2658992 h 5734127"/>
                  <a:gd name="connsiteX26" fmla="*/ 5471274 w 5681921"/>
                  <a:gd name="connsiteY26" fmla="*/ 2528719 h 5734127"/>
                  <a:gd name="connsiteX27" fmla="*/ 5433114 w 5681921"/>
                  <a:gd name="connsiteY27" fmla="*/ 2355023 h 5734127"/>
                  <a:gd name="connsiteX28" fmla="*/ 5681921 w 5681921"/>
                  <a:gd name="connsiteY28" fmla="*/ 2091156 h 5734127"/>
                  <a:gd name="connsiteX29" fmla="*/ 5197726 w 5681921"/>
                  <a:gd name="connsiteY29" fmla="*/ 1603289 h 5734127"/>
                  <a:gd name="connsiteX30" fmla="*/ 4918634 w 5681921"/>
                  <a:gd name="connsiteY30" fmla="*/ 1875957 h 5734127"/>
                  <a:gd name="connsiteX31" fmla="*/ 4628401 w 5681921"/>
                  <a:gd name="connsiteY31" fmla="*/ 1594447 h 5734127"/>
                  <a:gd name="connsiteX32" fmla="*/ 4743802 w 5681921"/>
                  <a:gd name="connsiteY32" fmla="*/ 1475984 h 5734127"/>
                  <a:gd name="connsiteX33" fmla="*/ 4193632 w 5681921"/>
                  <a:gd name="connsiteY33" fmla="*/ 924773 h 5734127"/>
                  <a:gd name="connsiteX34" fmla="*/ 4119788 w 5681921"/>
                  <a:gd name="connsiteY34" fmla="*/ 994179 h 5734127"/>
                  <a:gd name="connsiteX35" fmla="*/ 3732638 w 5681921"/>
                  <a:gd name="connsiteY35" fmla="*/ 604336 h 5734127"/>
                  <a:gd name="connsiteX36" fmla="*/ 3749744 w 5681921"/>
                  <a:gd name="connsiteY36" fmla="*/ 586371 h 5734127"/>
                  <a:gd name="connsiteX37" fmla="*/ 3338540 w 5681921"/>
                  <a:gd name="connsiteY37" fmla="*/ 177738 h 5734127"/>
                  <a:gd name="connsiteX38" fmla="*/ 3285322 w 5681921"/>
                  <a:gd name="connsiteY38" fmla="*/ 228292 h 5734127"/>
                  <a:gd name="connsiteX39" fmla="*/ 3039400 w 5681921"/>
                  <a:gd name="connsiteY39"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3527902 w 5681921"/>
                  <a:gd name="connsiteY9" fmla="*/ 4684199 h 5734127"/>
                  <a:gd name="connsiteX10" fmla="*/ 3586052 w 5681921"/>
                  <a:gd name="connsiteY10" fmla="*/ 4683196 h 5734127"/>
                  <a:gd name="connsiteX11" fmla="*/ 3662248 w 5681921"/>
                  <a:gd name="connsiteY11" fmla="*/ 4689212 h 5734127"/>
                  <a:gd name="connsiteX12" fmla="*/ 3793585 w 5681921"/>
                  <a:gd name="connsiteY12" fmla="*/ 4660137 h 5734127"/>
                  <a:gd name="connsiteX13" fmla="*/ 3999114 w 5681921"/>
                  <a:gd name="connsiteY13" fmla="*/ 4459622 h 5734127"/>
                  <a:gd name="connsiteX14" fmla="*/ 4142483 w 5681921"/>
                  <a:gd name="connsiteY14" fmla="*/ 4183913 h 5734127"/>
                  <a:gd name="connsiteX15" fmla="*/ 4230709 w 5681921"/>
                  <a:gd name="connsiteY15" fmla="*/ 4113732 h 5734127"/>
                  <a:gd name="connsiteX16" fmla="*/ 4233717 w 5681921"/>
                  <a:gd name="connsiteY16" fmla="*/ 3920235 h 5734127"/>
                  <a:gd name="connsiteX17" fmla="*/ 4255774 w 5681921"/>
                  <a:gd name="connsiteY17" fmla="*/ 3909206 h 5734127"/>
                  <a:gd name="connsiteX18" fmla="*/ 4678862 w 5681921"/>
                  <a:gd name="connsiteY18" fmla="*/ 3980389 h 5734127"/>
                  <a:gd name="connsiteX19" fmla="*/ 4792153 w 5681921"/>
                  <a:gd name="connsiteY19" fmla="*/ 3644526 h 5734127"/>
                  <a:gd name="connsiteX20" fmla="*/ 4790148 w 5681921"/>
                  <a:gd name="connsiteY20" fmla="*/ 3616454 h 5734127"/>
                  <a:gd name="connsiteX21" fmla="*/ 4979635 w 5681921"/>
                  <a:gd name="connsiteY21" fmla="*/ 3426967 h 5734127"/>
                  <a:gd name="connsiteX22" fmla="*/ 5152079 w 5681921"/>
                  <a:gd name="connsiteY22" fmla="*/ 3602417 h 5734127"/>
                  <a:gd name="connsiteX23" fmla="*/ 5221256 w 5681921"/>
                  <a:gd name="connsiteY23" fmla="*/ 3047992 h 5734127"/>
                  <a:gd name="connsiteX24" fmla="*/ 5327530 w 5681921"/>
                  <a:gd name="connsiteY24" fmla="*/ 2901615 h 5734127"/>
                  <a:gd name="connsiteX25" fmla="*/ 5588388 w 5681921"/>
                  <a:gd name="connsiteY25" fmla="*/ 2658992 h 5734127"/>
                  <a:gd name="connsiteX26" fmla="*/ 5471274 w 5681921"/>
                  <a:gd name="connsiteY26" fmla="*/ 2528719 h 5734127"/>
                  <a:gd name="connsiteX27" fmla="*/ 5433114 w 5681921"/>
                  <a:gd name="connsiteY27" fmla="*/ 2355023 h 5734127"/>
                  <a:gd name="connsiteX28" fmla="*/ 5681921 w 5681921"/>
                  <a:gd name="connsiteY28" fmla="*/ 2091156 h 5734127"/>
                  <a:gd name="connsiteX29" fmla="*/ 5197726 w 5681921"/>
                  <a:gd name="connsiteY29" fmla="*/ 1603289 h 5734127"/>
                  <a:gd name="connsiteX30" fmla="*/ 4918634 w 5681921"/>
                  <a:gd name="connsiteY30" fmla="*/ 1875957 h 5734127"/>
                  <a:gd name="connsiteX31" fmla="*/ 4628401 w 5681921"/>
                  <a:gd name="connsiteY31" fmla="*/ 1594447 h 5734127"/>
                  <a:gd name="connsiteX32" fmla="*/ 4743802 w 5681921"/>
                  <a:gd name="connsiteY32" fmla="*/ 1475984 h 5734127"/>
                  <a:gd name="connsiteX33" fmla="*/ 4193632 w 5681921"/>
                  <a:gd name="connsiteY33" fmla="*/ 924773 h 5734127"/>
                  <a:gd name="connsiteX34" fmla="*/ 4119788 w 5681921"/>
                  <a:gd name="connsiteY34" fmla="*/ 994179 h 5734127"/>
                  <a:gd name="connsiteX35" fmla="*/ 3732638 w 5681921"/>
                  <a:gd name="connsiteY35" fmla="*/ 604336 h 5734127"/>
                  <a:gd name="connsiteX36" fmla="*/ 3749744 w 5681921"/>
                  <a:gd name="connsiteY36" fmla="*/ 586371 h 5734127"/>
                  <a:gd name="connsiteX37" fmla="*/ 3338540 w 5681921"/>
                  <a:gd name="connsiteY37" fmla="*/ 177738 h 5734127"/>
                  <a:gd name="connsiteX38" fmla="*/ 3285322 w 5681921"/>
                  <a:gd name="connsiteY38" fmla="*/ 228292 h 5734127"/>
                  <a:gd name="connsiteX39" fmla="*/ 3039400 w 5681921"/>
                  <a:gd name="connsiteY39"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3527902 w 5681921"/>
                  <a:gd name="connsiteY9" fmla="*/ 4684199 h 5734127"/>
                  <a:gd name="connsiteX10" fmla="*/ 3586052 w 5681921"/>
                  <a:gd name="connsiteY10" fmla="*/ 4683196 h 5734127"/>
                  <a:gd name="connsiteX11" fmla="*/ 3682300 w 5681921"/>
                  <a:gd name="connsiteY11" fmla="*/ 4686205 h 5734127"/>
                  <a:gd name="connsiteX12" fmla="*/ 3793585 w 5681921"/>
                  <a:gd name="connsiteY12" fmla="*/ 4660137 h 5734127"/>
                  <a:gd name="connsiteX13" fmla="*/ 3999114 w 5681921"/>
                  <a:gd name="connsiteY13" fmla="*/ 4459622 h 5734127"/>
                  <a:gd name="connsiteX14" fmla="*/ 4142483 w 5681921"/>
                  <a:gd name="connsiteY14" fmla="*/ 4183913 h 5734127"/>
                  <a:gd name="connsiteX15" fmla="*/ 4230709 w 5681921"/>
                  <a:gd name="connsiteY15" fmla="*/ 4113732 h 5734127"/>
                  <a:gd name="connsiteX16" fmla="*/ 4233717 w 5681921"/>
                  <a:gd name="connsiteY16" fmla="*/ 3920235 h 5734127"/>
                  <a:gd name="connsiteX17" fmla="*/ 4255774 w 5681921"/>
                  <a:gd name="connsiteY17" fmla="*/ 3909206 h 5734127"/>
                  <a:gd name="connsiteX18" fmla="*/ 4678862 w 5681921"/>
                  <a:gd name="connsiteY18" fmla="*/ 3980389 h 5734127"/>
                  <a:gd name="connsiteX19" fmla="*/ 4792153 w 5681921"/>
                  <a:gd name="connsiteY19" fmla="*/ 3644526 h 5734127"/>
                  <a:gd name="connsiteX20" fmla="*/ 4790148 w 5681921"/>
                  <a:gd name="connsiteY20" fmla="*/ 3616454 h 5734127"/>
                  <a:gd name="connsiteX21" fmla="*/ 4979635 w 5681921"/>
                  <a:gd name="connsiteY21" fmla="*/ 3426967 h 5734127"/>
                  <a:gd name="connsiteX22" fmla="*/ 5152079 w 5681921"/>
                  <a:gd name="connsiteY22" fmla="*/ 3602417 h 5734127"/>
                  <a:gd name="connsiteX23" fmla="*/ 5221256 w 5681921"/>
                  <a:gd name="connsiteY23" fmla="*/ 3047992 h 5734127"/>
                  <a:gd name="connsiteX24" fmla="*/ 5327530 w 5681921"/>
                  <a:gd name="connsiteY24" fmla="*/ 2901615 h 5734127"/>
                  <a:gd name="connsiteX25" fmla="*/ 5588388 w 5681921"/>
                  <a:gd name="connsiteY25" fmla="*/ 2658992 h 5734127"/>
                  <a:gd name="connsiteX26" fmla="*/ 5471274 w 5681921"/>
                  <a:gd name="connsiteY26" fmla="*/ 2528719 h 5734127"/>
                  <a:gd name="connsiteX27" fmla="*/ 5433114 w 5681921"/>
                  <a:gd name="connsiteY27" fmla="*/ 2355023 h 5734127"/>
                  <a:gd name="connsiteX28" fmla="*/ 5681921 w 5681921"/>
                  <a:gd name="connsiteY28" fmla="*/ 2091156 h 5734127"/>
                  <a:gd name="connsiteX29" fmla="*/ 5197726 w 5681921"/>
                  <a:gd name="connsiteY29" fmla="*/ 1603289 h 5734127"/>
                  <a:gd name="connsiteX30" fmla="*/ 4918634 w 5681921"/>
                  <a:gd name="connsiteY30" fmla="*/ 1875957 h 5734127"/>
                  <a:gd name="connsiteX31" fmla="*/ 4628401 w 5681921"/>
                  <a:gd name="connsiteY31" fmla="*/ 1594447 h 5734127"/>
                  <a:gd name="connsiteX32" fmla="*/ 4743802 w 5681921"/>
                  <a:gd name="connsiteY32" fmla="*/ 1475984 h 5734127"/>
                  <a:gd name="connsiteX33" fmla="*/ 4193632 w 5681921"/>
                  <a:gd name="connsiteY33" fmla="*/ 924773 h 5734127"/>
                  <a:gd name="connsiteX34" fmla="*/ 4119788 w 5681921"/>
                  <a:gd name="connsiteY34" fmla="*/ 994179 h 5734127"/>
                  <a:gd name="connsiteX35" fmla="*/ 3732638 w 5681921"/>
                  <a:gd name="connsiteY35" fmla="*/ 604336 h 5734127"/>
                  <a:gd name="connsiteX36" fmla="*/ 3749744 w 5681921"/>
                  <a:gd name="connsiteY36" fmla="*/ 586371 h 5734127"/>
                  <a:gd name="connsiteX37" fmla="*/ 3338540 w 5681921"/>
                  <a:gd name="connsiteY37" fmla="*/ 177738 h 5734127"/>
                  <a:gd name="connsiteX38" fmla="*/ 3285322 w 5681921"/>
                  <a:gd name="connsiteY38" fmla="*/ 228292 h 5734127"/>
                  <a:gd name="connsiteX39" fmla="*/ 3039400 w 5681921"/>
                  <a:gd name="connsiteY39"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3526900 w 5681921"/>
                  <a:gd name="connsiteY9" fmla="*/ 4715279 h 5734127"/>
                  <a:gd name="connsiteX10" fmla="*/ 3527902 w 5681921"/>
                  <a:gd name="connsiteY10" fmla="*/ 4684199 h 5734127"/>
                  <a:gd name="connsiteX11" fmla="*/ 3586052 w 5681921"/>
                  <a:gd name="connsiteY11" fmla="*/ 4683196 h 5734127"/>
                  <a:gd name="connsiteX12" fmla="*/ 3682300 w 5681921"/>
                  <a:gd name="connsiteY12" fmla="*/ 4686205 h 5734127"/>
                  <a:gd name="connsiteX13" fmla="*/ 3793585 w 5681921"/>
                  <a:gd name="connsiteY13" fmla="*/ 4660137 h 5734127"/>
                  <a:gd name="connsiteX14" fmla="*/ 3999114 w 5681921"/>
                  <a:gd name="connsiteY14" fmla="*/ 4459622 h 5734127"/>
                  <a:gd name="connsiteX15" fmla="*/ 4142483 w 5681921"/>
                  <a:gd name="connsiteY15" fmla="*/ 4183913 h 5734127"/>
                  <a:gd name="connsiteX16" fmla="*/ 4230709 w 5681921"/>
                  <a:gd name="connsiteY16" fmla="*/ 4113732 h 5734127"/>
                  <a:gd name="connsiteX17" fmla="*/ 4233717 w 5681921"/>
                  <a:gd name="connsiteY17" fmla="*/ 3920235 h 5734127"/>
                  <a:gd name="connsiteX18" fmla="*/ 4255774 w 5681921"/>
                  <a:gd name="connsiteY18" fmla="*/ 3909206 h 5734127"/>
                  <a:gd name="connsiteX19" fmla="*/ 4678862 w 5681921"/>
                  <a:gd name="connsiteY19" fmla="*/ 3980389 h 5734127"/>
                  <a:gd name="connsiteX20" fmla="*/ 4792153 w 5681921"/>
                  <a:gd name="connsiteY20" fmla="*/ 3644526 h 5734127"/>
                  <a:gd name="connsiteX21" fmla="*/ 4790148 w 5681921"/>
                  <a:gd name="connsiteY21" fmla="*/ 3616454 h 5734127"/>
                  <a:gd name="connsiteX22" fmla="*/ 4979635 w 5681921"/>
                  <a:gd name="connsiteY22" fmla="*/ 3426967 h 5734127"/>
                  <a:gd name="connsiteX23" fmla="*/ 5152079 w 5681921"/>
                  <a:gd name="connsiteY23" fmla="*/ 3602417 h 5734127"/>
                  <a:gd name="connsiteX24" fmla="*/ 5221256 w 5681921"/>
                  <a:gd name="connsiteY24" fmla="*/ 3047992 h 5734127"/>
                  <a:gd name="connsiteX25" fmla="*/ 5327530 w 5681921"/>
                  <a:gd name="connsiteY25" fmla="*/ 2901615 h 5734127"/>
                  <a:gd name="connsiteX26" fmla="*/ 5588388 w 5681921"/>
                  <a:gd name="connsiteY26" fmla="*/ 2658992 h 5734127"/>
                  <a:gd name="connsiteX27" fmla="*/ 5471274 w 5681921"/>
                  <a:gd name="connsiteY27" fmla="*/ 2528719 h 5734127"/>
                  <a:gd name="connsiteX28" fmla="*/ 5433114 w 5681921"/>
                  <a:gd name="connsiteY28" fmla="*/ 2355023 h 5734127"/>
                  <a:gd name="connsiteX29" fmla="*/ 5681921 w 5681921"/>
                  <a:gd name="connsiteY29" fmla="*/ 2091156 h 5734127"/>
                  <a:gd name="connsiteX30" fmla="*/ 5197726 w 5681921"/>
                  <a:gd name="connsiteY30" fmla="*/ 1603289 h 5734127"/>
                  <a:gd name="connsiteX31" fmla="*/ 4918634 w 5681921"/>
                  <a:gd name="connsiteY31" fmla="*/ 1875957 h 5734127"/>
                  <a:gd name="connsiteX32" fmla="*/ 4628401 w 5681921"/>
                  <a:gd name="connsiteY32" fmla="*/ 1594447 h 5734127"/>
                  <a:gd name="connsiteX33" fmla="*/ 4743802 w 5681921"/>
                  <a:gd name="connsiteY33" fmla="*/ 1475984 h 5734127"/>
                  <a:gd name="connsiteX34" fmla="*/ 4193632 w 5681921"/>
                  <a:gd name="connsiteY34" fmla="*/ 924773 h 5734127"/>
                  <a:gd name="connsiteX35" fmla="*/ 4119788 w 5681921"/>
                  <a:gd name="connsiteY35" fmla="*/ 994179 h 5734127"/>
                  <a:gd name="connsiteX36" fmla="*/ 3732638 w 5681921"/>
                  <a:gd name="connsiteY36" fmla="*/ 604336 h 5734127"/>
                  <a:gd name="connsiteX37" fmla="*/ 3749744 w 5681921"/>
                  <a:gd name="connsiteY37" fmla="*/ 586371 h 5734127"/>
                  <a:gd name="connsiteX38" fmla="*/ 3338540 w 5681921"/>
                  <a:gd name="connsiteY38" fmla="*/ 177738 h 5734127"/>
                  <a:gd name="connsiteX39" fmla="*/ 3285322 w 5681921"/>
                  <a:gd name="connsiteY39" fmla="*/ 228292 h 5734127"/>
                  <a:gd name="connsiteX40" fmla="*/ 3039400 w 5681921"/>
                  <a:gd name="connsiteY40"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3526900 w 5681921"/>
                  <a:gd name="connsiteY9" fmla="*/ 4715279 h 5734127"/>
                  <a:gd name="connsiteX10" fmla="*/ 3527902 w 5681921"/>
                  <a:gd name="connsiteY10" fmla="*/ 4684199 h 5734127"/>
                  <a:gd name="connsiteX11" fmla="*/ 3586052 w 5681921"/>
                  <a:gd name="connsiteY11" fmla="*/ 4683196 h 5734127"/>
                  <a:gd name="connsiteX12" fmla="*/ 3682300 w 5681921"/>
                  <a:gd name="connsiteY12" fmla="*/ 4686205 h 5734127"/>
                  <a:gd name="connsiteX13" fmla="*/ 3793585 w 5681921"/>
                  <a:gd name="connsiteY13" fmla="*/ 4660137 h 5734127"/>
                  <a:gd name="connsiteX14" fmla="*/ 3999114 w 5681921"/>
                  <a:gd name="connsiteY14" fmla="*/ 4459622 h 5734127"/>
                  <a:gd name="connsiteX15" fmla="*/ 4142483 w 5681921"/>
                  <a:gd name="connsiteY15" fmla="*/ 4183913 h 5734127"/>
                  <a:gd name="connsiteX16" fmla="*/ 4230709 w 5681921"/>
                  <a:gd name="connsiteY16" fmla="*/ 4113732 h 5734127"/>
                  <a:gd name="connsiteX17" fmla="*/ 4233717 w 5681921"/>
                  <a:gd name="connsiteY17" fmla="*/ 3920235 h 5734127"/>
                  <a:gd name="connsiteX18" fmla="*/ 4255774 w 5681921"/>
                  <a:gd name="connsiteY18" fmla="*/ 3909206 h 5734127"/>
                  <a:gd name="connsiteX19" fmla="*/ 4678862 w 5681921"/>
                  <a:gd name="connsiteY19" fmla="*/ 3980389 h 5734127"/>
                  <a:gd name="connsiteX20" fmla="*/ 4792153 w 5681921"/>
                  <a:gd name="connsiteY20" fmla="*/ 3644526 h 5734127"/>
                  <a:gd name="connsiteX21" fmla="*/ 4790148 w 5681921"/>
                  <a:gd name="connsiteY21" fmla="*/ 3616454 h 5734127"/>
                  <a:gd name="connsiteX22" fmla="*/ 4979635 w 5681921"/>
                  <a:gd name="connsiteY22" fmla="*/ 3426967 h 5734127"/>
                  <a:gd name="connsiteX23" fmla="*/ 5152079 w 5681921"/>
                  <a:gd name="connsiteY23" fmla="*/ 3602417 h 5734127"/>
                  <a:gd name="connsiteX24" fmla="*/ 5221256 w 5681921"/>
                  <a:gd name="connsiteY24" fmla="*/ 3047992 h 5734127"/>
                  <a:gd name="connsiteX25" fmla="*/ 5327530 w 5681921"/>
                  <a:gd name="connsiteY25" fmla="*/ 2901615 h 5734127"/>
                  <a:gd name="connsiteX26" fmla="*/ 5588388 w 5681921"/>
                  <a:gd name="connsiteY26" fmla="*/ 2658992 h 5734127"/>
                  <a:gd name="connsiteX27" fmla="*/ 5471274 w 5681921"/>
                  <a:gd name="connsiteY27" fmla="*/ 2528719 h 5734127"/>
                  <a:gd name="connsiteX28" fmla="*/ 5433114 w 5681921"/>
                  <a:gd name="connsiteY28" fmla="*/ 2355023 h 5734127"/>
                  <a:gd name="connsiteX29" fmla="*/ 5681921 w 5681921"/>
                  <a:gd name="connsiteY29" fmla="*/ 2091156 h 5734127"/>
                  <a:gd name="connsiteX30" fmla="*/ 5197726 w 5681921"/>
                  <a:gd name="connsiteY30" fmla="*/ 1603289 h 5734127"/>
                  <a:gd name="connsiteX31" fmla="*/ 4918634 w 5681921"/>
                  <a:gd name="connsiteY31" fmla="*/ 1875957 h 5734127"/>
                  <a:gd name="connsiteX32" fmla="*/ 4628401 w 5681921"/>
                  <a:gd name="connsiteY32" fmla="*/ 1594447 h 5734127"/>
                  <a:gd name="connsiteX33" fmla="*/ 4743802 w 5681921"/>
                  <a:gd name="connsiteY33" fmla="*/ 1475984 h 5734127"/>
                  <a:gd name="connsiteX34" fmla="*/ 4193632 w 5681921"/>
                  <a:gd name="connsiteY34" fmla="*/ 924773 h 5734127"/>
                  <a:gd name="connsiteX35" fmla="*/ 4119788 w 5681921"/>
                  <a:gd name="connsiteY35" fmla="*/ 994179 h 5734127"/>
                  <a:gd name="connsiteX36" fmla="*/ 3732638 w 5681921"/>
                  <a:gd name="connsiteY36" fmla="*/ 604336 h 5734127"/>
                  <a:gd name="connsiteX37" fmla="*/ 3749744 w 5681921"/>
                  <a:gd name="connsiteY37" fmla="*/ 586371 h 5734127"/>
                  <a:gd name="connsiteX38" fmla="*/ 3338540 w 5681921"/>
                  <a:gd name="connsiteY38" fmla="*/ 177738 h 5734127"/>
                  <a:gd name="connsiteX39" fmla="*/ 3285322 w 5681921"/>
                  <a:gd name="connsiteY39" fmla="*/ 228292 h 5734127"/>
                  <a:gd name="connsiteX40" fmla="*/ 3039400 w 5681921"/>
                  <a:gd name="connsiteY40"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3526900 w 5681921"/>
                  <a:gd name="connsiteY9" fmla="*/ 4715279 h 5734127"/>
                  <a:gd name="connsiteX10" fmla="*/ 3527902 w 5681921"/>
                  <a:gd name="connsiteY10" fmla="*/ 4684199 h 5734127"/>
                  <a:gd name="connsiteX11" fmla="*/ 3586052 w 5681921"/>
                  <a:gd name="connsiteY11" fmla="*/ 4683196 h 5734127"/>
                  <a:gd name="connsiteX12" fmla="*/ 3682300 w 5681921"/>
                  <a:gd name="connsiteY12" fmla="*/ 4686205 h 5734127"/>
                  <a:gd name="connsiteX13" fmla="*/ 3793585 w 5681921"/>
                  <a:gd name="connsiteY13" fmla="*/ 4660137 h 5734127"/>
                  <a:gd name="connsiteX14" fmla="*/ 3999114 w 5681921"/>
                  <a:gd name="connsiteY14" fmla="*/ 4459622 h 5734127"/>
                  <a:gd name="connsiteX15" fmla="*/ 4142483 w 5681921"/>
                  <a:gd name="connsiteY15" fmla="*/ 4183913 h 5734127"/>
                  <a:gd name="connsiteX16" fmla="*/ 4230709 w 5681921"/>
                  <a:gd name="connsiteY16" fmla="*/ 4113732 h 5734127"/>
                  <a:gd name="connsiteX17" fmla="*/ 4233717 w 5681921"/>
                  <a:gd name="connsiteY17" fmla="*/ 3920235 h 5734127"/>
                  <a:gd name="connsiteX18" fmla="*/ 4255774 w 5681921"/>
                  <a:gd name="connsiteY18" fmla="*/ 3909206 h 5734127"/>
                  <a:gd name="connsiteX19" fmla="*/ 4678862 w 5681921"/>
                  <a:gd name="connsiteY19" fmla="*/ 3980389 h 5734127"/>
                  <a:gd name="connsiteX20" fmla="*/ 4792153 w 5681921"/>
                  <a:gd name="connsiteY20" fmla="*/ 3644526 h 5734127"/>
                  <a:gd name="connsiteX21" fmla="*/ 4790148 w 5681921"/>
                  <a:gd name="connsiteY21" fmla="*/ 3616454 h 5734127"/>
                  <a:gd name="connsiteX22" fmla="*/ 4979635 w 5681921"/>
                  <a:gd name="connsiteY22" fmla="*/ 3426967 h 5734127"/>
                  <a:gd name="connsiteX23" fmla="*/ 5152079 w 5681921"/>
                  <a:gd name="connsiteY23" fmla="*/ 3602417 h 5734127"/>
                  <a:gd name="connsiteX24" fmla="*/ 5221256 w 5681921"/>
                  <a:gd name="connsiteY24" fmla="*/ 3047992 h 5734127"/>
                  <a:gd name="connsiteX25" fmla="*/ 5327530 w 5681921"/>
                  <a:gd name="connsiteY25" fmla="*/ 2901615 h 5734127"/>
                  <a:gd name="connsiteX26" fmla="*/ 5588388 w 5681921"/>
                  <a:gd name="connsiteY26" fmla="*/ 2658992 h 5734127"/>
                  <a:gd name="connsiteX27" fmla="*/ 5471274 w 5681921"/>
                  <a:gd name="connsiteY27" fmla="*/ 2528719 h 5734127"/>
                  <a:gd name="connsiteX28" fmla="*/ 5433114 w 5681921"/>
                  <a:gd name="connsiteY28" fmla="*/ 2355023 h 5734127"/>
                  <a:gd name="connsiteX29" fmla="*/ 5681921 w 5681921"/>
                  <a:gd name="connsiteY29" fmla="*/ 2091156 h 5734127"/>
                  <a:gd name="connsiteX30" fmla="*/ 5197726 w 5681921"/>
                  <a:gd name="connsiteY30" fmla="*/ 1603289 h 5734127"/>
                  <a:gd name="connsiteX31" fmla="*/ 4918634 w 5681921"/>
                  <a:gd name="connsiteY31" fmla="*/ 1875957 h 5734127"/>
                  <a:gd name="connsiteX32" fmla="*/ 4628401 w 5681921"/>
                  <a:gd name="connsiteY32" fmla="*/ 1594447 h 5734127"/>
                  <a:gd name="connsiteX33" fmla="*/ 4743802 w 5681921"/>
                  <a:gd name="connsiteY33" fmla="*/ 1475984 h 5734127"/>
                  <a:gd name="connsiteX34" fmla="*/ 4193632 w 5681921"/>
                  <a:gd name="connsiteY34" fmla="*/ 924773 h 5734127"/>
                  <a:gd name="connsiteX35" fmla="*/ 4119788 w 5681921"/>
                  <a:gd name="connsiteY35" fmla="*/ 994179 h 5734127"/>
                  <a:gd name="connsiteX36" fmla="*/ 3732638 w 5681921"/>
                  <a:gd name="connsiteY36" fmla="*/ 604336 h 5734127"/>
                  <a:gd name="connsiteX37" fmla="*/ 3749744 w 5681921"/>
                  <a:gd name="connsiteY37" fmla="*/ 586371 h 5734127"/>
                  <a:gd name="connsiteX38" fmla="*/ 3338540 w 5681921"/>
                  <a:gd name="connsiteY38" fmla="*/ 177738 h 5734127"/>
                  <a:gd name="connsiteX39" fmla="*/ 3285322 w 5681921"/>
                  <a:gd name="connsiteY39" fmla="*/ 228292 h 5734127"/>
                  <a:gd name="connsiteX40" fmla="*/ 3039400 w 5681921"/>
                  <a:gd name="connsiteY40"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3455717 w 5681921"/>
                  <a:gd name="connsiteY9" fmla="*/ 4801501 h 5734127"/>
                  <a:gd name="connsiteX10" fmla="*/ 3526900 w 5681921"/>
                  <a:gd name="connsiteY10" fmla="*/ 4715279 h 5734127"/>
                  <a:gd name="connsiteX11" fmla="*/ 3527902 w 5681921"/>
                  <a:gd name="connsiteY11" fmla="*/ 4684199 h 5734127"/>
                  <a:gd name="connsiteX12" fmla="*/ 3586052 w 5681921"/>
                  <a:gd name="connsiteY12" fmla="*/ 4683196 h 5734127"/>
                  <a:gd name="connsiteX13" fmla="*/ 3682300 w 5681921"/>
                  <a:gd name="connsiteY13" fmla="*/ 4686205 h 5734127"/>
                  <a:gd name="connsiteX14" fmla="*/ 3793585 w 5681921"/>
                  <a:gd name="connsiteY14" fmla="*/ 4660137 h 5734127"/>
                  <a:gd name="connsiteX15" fmla="*/ 3999114 w 5681921"/>
                  <a:gd name="connsiteY15" fmla="*/ 4459622 h 5734127"/>
                  <a:gd name="connsiteX16" fmla="*/ 4142483 w 5681921"/>
                  <a:gd name="connsiteY16" fmla="*/ 4183913 h 5734127"/>
                  <a:gd name="connsiteX17" fmla="*/ 4230709 w 5681921"/>
                  <a:gd name="connsiteY17" fmla="*/ 4113732 h 5734127"/>
                  <a:gd name="connsiteX18" fmla="*/ 4233717 w 5681921"/>
                  <a:gd name="connsiteY18" fmla="*/ 3920235 h 5734127"/>
                  <a:gd name="connsiteX19" fmla="*/ 4255774 w 5681921"/>
                  <a:gd name="connsiteY19" fmla="*/ 3909206 h 5734127"/>
                  <a:gd name="connsiteX20" fmla="*/ 4678862 w 5681921"/>
                  <a:gd name="connsiteY20" fmla="*/ 3980389 h 5734127"/>
                  <a:gd name="connsiteX21" fmla="*/ 4792153 w 5681921"/>
                  <a:gd name="connsiteY21" fmla="*/ 3644526 h 5734127"/>
                  <a:gd name="connsiteX22" fmla="*/ 4790148 w 5681921"/>
                  <a:gd name="connsiteY22" fmla="*/ 3616454 h 5734127"/>
                  <a:gd name="connsiteX23" fmla="*/ 4979635 w 5681921"/>
                  <a:gd name="connsiteY23" fmla="*/ 3426967 h 5734127"/>
                  <a:gd name="connsiteX24" fmla="*/ 5152079 w 5681921"/>
                  <a:gd name="connsiteY24" fmla="*/ 3602417 h 5734127"/>
                  <a:gd name="connsiteX25" fmla="*/ 5221256 w 5681921"/>
                  <a:gd name="connsiteY25" fmla="*/ 3047992 h 5734127"/>
                  <a:gd name="connsiteX26" fmla="*/ 5327530 w 5681921"/>
                  <a:gd name="connsiteY26" fmla="*/ 2901615 h 5734127"/>
                  <a:gd name="connsiteX27" fmla="*/ 5588388 w 5681921"/>
                  <a:gd name="connsiteY27" fmla="*/ 2658992 h 5734127"/>
                  <a:gd name="connsiteX28" fmla="*/ 5471274 w 5681921"/>
                  <a:gd name="connsiteY28" fmla="*/ 2528719 h 5734127"/>
                  <a:gd name="connsiteX29" fmla="*/ 5433114 w 5681921"/>
                  <a:gd name="connsiteY29" fmla="*/ 2355023 h 5734127"/>
                  <a:gd name="connsiteX30" fmla="*/ 5681921 w 5681921"/>
                  <a:gd name="connsiteY30" fmla="*/ 2091156 h 5734127"/>
                  <a:gd name="connsiteX31" fmla="*/ 5197726 w 5681921"/>
                  <a:gd name="connsiteY31" fmla="*/ 1603289 h 5734127"/>
                  <a:gd name="connsiteX32" fmla="*/ 4918634 w 5681921"/>
                  <a:gd name="connsiteY32" fmla="*/ 1875957 h 5734127"/>
                  <a:gd name="connsiteX33" fmla="*/ 4628401 w 5681921"/>
                  <a:gd name="connsiteY33" fmla="*/ 1594447 h 5734127"/>
                  <a:gd name="connsiteX34" fmla="*/ 4743802 w 5681921"/>
                  <a:gd name="connsiteY34" fmla="*/ 1475984 h 5734127"/>
                  <a:gd name="connsiteX35" fmla="*/ 4193632 w 5681921"/>
                  <a:gd name="connsiteY35" fmla="*/ 924773 h 5734127"/>
                  <a:gd name="connsiteX36" fmla="*/ 4119788 w 5681921"/>
                  <a:gd name="connsiteY36" fmla="*/ 994179 h 5734127"/>
                  <a:gd name="connsiteX37" fmla="*/ 3732638 w 5681921"/>
                  <a:gd name="connsiteY37" fmla="*/ 604336 h 5734127"/>
                  <a:gd name="connsiteX38" fmla="*/ 3749744 w 5681921"/>
                  <a:gd name="connsiteY38" fmla="*/ 586371 h 5734127"/>
                  <a:gd name="connsiteX39" fmla="*/ 3338540 w 5681921"/>
                  <a:gd name="connsiteY39" fmla="*/ 177738 h 5734127"/>
                  <a:gd name="connsiteX40" fmla="*/ 3285322 w 5681921"/>
                  <a:gd name="connsiteY40" fmla="*/ 228292 h 5734127"/>
                  <a:gd name="connsiteX41" fmla="*/ 3039400 w 5681921"/>
                  <a:gd name="connsiteY41"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3455717 w 5681921"/>
                  <a:gd name="connsiteY9" fmla="*/ 4801501 h 5734127"/>
                  <a:gd name="connsiteX10" fmla="*/ 3526900 w 5681921"/>
                  <a:gd name="connsiteY10" fmla="*/ 4715279 h 5734127"/>
                  <a:gd name="connsiteX11" fmla="*/ 3527902 w 5681921"/>
                  <a:gd name="connsiteY11" fmla="*/ 4684199 h 5734127"/>
                  <a:gd name="connsiteX12" fmla="*/ 3586052 w 5681921"/>
                  <a:gd name="connsiteY12" fmla="*/ 4683196 h 5734127"/>
                  <a:gd name="connsiteX13" fmla="*/ 3682300 w 5681921"/>
                  <a:gd name="connsiteY13" fmla="*/ 4686205 h 5734127"/>
                  <a:gd name="connsiteX14" fmla="*/ 3793585 w 5681921"/>
                  <a:gd name="connsiteY14" fmla="*/ 4660137 h 5734127"/>
                  <a:gd name="connsiteX15" fmla="*/ 3999114 w 5681921"/>
                  <a:gd name="connsiteY15" fmla="*/ 4459622 h 5734127"/>
                  <a:gd name="connsiteX16" fmla="*/ 4142483 w 5681921"/>
                  <a:gd name="connsiteY16" fmla="*/ 4183913 h 5734127"/>
                  <a:gd name="connsiteX17" fmla="*/ 4230709 w 5681921"/>
                  <a:gd name="connsiteY17" fmla="*/ 4113732 h 5734127"/>
                  <a:gd name="connsiteX18" fmla="*/ 4233717 w 5681921"/>
                  <a:gd name="connsiteY18" fmla="*/ 3920235 h 5734127"/>
                  <a:gd name="connsiteX19" fmla="*/ 4255774 w 5681921"/>
                  <a:gd name="connsiteY19" fmla="*/ 3909206 h 5734127"/>
                  <a:gd name="connsiteX20" fmla="*/ 4678862 w 5681921"/>
                  <a:gd name="connsiteY20" fmla="*/ 3980389 h 5734127"/>
                  <a:gd name="connsiteX21" fmla="*/ 4792153 w 5681921"/>
                  <a:gd name="connsiteY21" fmla="*/ 3644526 h 5734127"/>
                  <a:gd name="connsiteX22" fmla="*/ 4790148 w 5681921"/>
                  <a:gd name="connsiteY22" fmla="*/ 3616454 h 5734127"/>
                  <a:gd name="connsiteX23" fmla="*/ 4979635 w 5681921"/>
                  <a:gd name="connsiteY23" fmla="*/ 3426967 h 5734127"/>
                  <a:gd name="connsiteX24" fmla="*/ 5152079 w 5681921"/>
                  <a:gd name="connsiteY24" fmla="*/ 3602417 h 5734127"/>
                  <a:gd name="connsiteX25" fmla="*/ 5221256 w 5681921"/>
                  <a:gd name="connsiteY25" fmla="*/ 3047992 h 5734127"/>
                  <a:gd name="connsiteX26" fmla="*/ 5327530 w 5681921"/>
                  <a:gd name="connsiteY26" fmla="*/ 2901615 h 5734127"/>
                  <a:gd name="connsiteX27" fmla="*/ 5588388 w 5681921"/>
                  <a:gd name="connsiteY27" fmla="*/ 2658992 h 5734127"/>
                  <a:gd name="connsiteX28" fmla="*/ 5471274 w 5681921"/>
                  <a:gd name="connsiteY28" fmla="*/ 2528719 h 5734127"/>
                  <a:gd name="connsiteX29" fmla="*/ 5433114 w 5681921"/>
                  <a:gd name="connsiteY29" fmla="*/ 2355023 h 5734127"/>
                  <a:gd name="connsiteX30" fmla="*/ 5681921 w 5681921"/>
                  <a:gd name="connsiteY30" fmla="*/ 2091156 h 5734127"/>
                  <a:gd name="connsiteX31" fmla="*/ 5197726 w 5681921"/>
                  <a:gd name="connsiteY31" fmla="*/ 1603289 h 5734127"/>
                  <a:gd name="connsiteX32" fmla="*/ 4918634 w 5681921"/>
                  <a:gd name="connsiteY32" fmla="*/ 1875957 h 5734127"/>
                  <a:gd name="connsiteX33" fmla="*/ 4628401 w 5681921"/>
                  <a:gd name="connsiteY33" fmla="*/ 1594447 h 5734127"/>
                  <a:gd name="connsiteX34" fmla="*/ 4743802 w 5681921"/>
                  <a:gd name="connsiteY34" fmla="*/ 1475984 h 5734127"/>
                  <a:gd name="connsiteX35" fmla="*/ 4193632 w 5681921"/>
                  <a:gd name="connsiteY35" fmla="*/ 924773 h 5734127"/>
                  <a:gd name="connsiteX36" fmla="*/ 4119788 w 5681921"/>
                  <a:gd name="connsiteY36" fmla="*/ 994179 h 5734127"/>
                  <a:gd name="connsiteX37" fmla="*/ 3732638 w 5681921"/>
                  <a:gd name="connsiteY37" fmla="*/ 604336 h 5734127"/>
                  <a:gd name="connsiteX38" fmla="*/ 3749744 w 5681921"/>
                  <a:gd name="connsiteY38" fmla="*/ 586371 h 5734127"/>
                  <a:gd name="connsiteX39" fmla="*/ 3338540 w 5681921"/>
                  <a:gd name="connsiteY39" fmla="*/ 177738 h 5734127"/>
                  <a:gd name="connsiteX40" fmla="*/ 3285322 w 5681921"/>
                  <a:gd name="connsiteY40" fmla="*/ 228292 h 5734127"/>
                  <a:gd name="connsiteX41" fmla="*/ 3039400 w 5681921"/>
                  <a:gd name="connsiteY41"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88920 w 5681921"/>
                  <a:gd name="connsiteY8" fmla="*/ 5566487 h 5734127"/>
                  <a:gd name="connsiteX9" fmla="*/ 3115843 w 5681921"/>
                  <a:gd name="connsiteY9" fmla="*/ 5159421 h 5734127"/>
                  <a:gd name="connsiteX10" fmla="*/ 3455717 w 5681921"/>
                  <a:gd name="connsiteY10" fmla="*/ 4801501 h 5734127"/>
                  <a:gd name="connsiteX11" fmla="*/ 3526900 w 5681921"/>
                  <a:gd name="connsiteY11" fmla="*/ 4715279 h 5734127"/>
                  <a:gd name="connsiteX12" fmla="*/ 3527902 w 5681921"/>
                  <a:gd name="connsiteY12" fmla="*/ 4684199 h 5734127"/>
                  <a:gd name="connsiteX13" fmla="*/ 3586052 w 5681921"/>
                  <a:gd name="connsiteY13" fmla="*/ 4683196 h 5734127"/>
                  <a:gd name="connsiteX14" fmla="*/ 3682300 w 5681921"/>
                  <a:gd name="connsiteY14" fmla="*/ 4686205 h 5734127"/>
                  <a:gd name="connsiteX15" fmla="*/ 3793585 w 5681921"/>
                  <a:gd name="connsiteY15" fmla="*/ 4660137 h 5734127"/>
                  <a:gd name="connsiteX16" fmla="*/ 3999114 w 5681921"/>
                  <a:gd name="connsiteY16" fmla="*/ 4459622 h 5734127"/>
                  <a:gd name="connsiteX17" fmla="*/ 4142483 w 5681921"/>
                  <a:gd name="connsiteY17" fmla="*/ 4183913 h 5734127"/>
                  <a:gd name="connsiteX18" fmla="*/ 4230709 w 5681921"/>
                  <a:gd name="connsiteY18" fmla="*/ 4113732 h 5734127"/>
                  <a:gd name="connsiteX19" fmla="*/ 4233717 w 5681921"/>
                  <a:gd name="connsiteY19" fmla="*/ 3920235 h 5734127"/>
                  <a:gd name="connsiteX20" fmla="*/ 4255774 w 5681921"/>
                  <a:gd name="connsiteY20" fmla="*/ 3909206 h 5734127"/>
                  <a:gd name="connsiteX21" fmla="*/ 4678862 w 5681921"/>
                  <a:gd name="connsiteY21" fmla="*/ 3980389 h 5734127"/>
                  <a:gd name="connsiteX22" fmla="*/ 4792153 w 5681921"/>
                  <a:gd name="connsiteY22" fmla="*/ 3644526 h 5734127"/>
                  <a:gd name="connsiteX23" fmla="*/ 4790148 w 5681921"/>
                  <a:gd name="connsiteY23" fmla="*/ 3616454 h 5734127"/>
                  <a:gd name="connsiteX24" fmla="*/ 4979635 w 5681921"/>
                  <a:gd name="connsiteY24" fmla="*/ 3426967 h 5734127"/>
                  <a:gd name="connsiteX25" fmla="*/ 5152079 w 5681921"/>
                  <a:gd name="connsiteY25" fmla="*/ 3602417 h 5734127"/>
                  <a:gd name="connsiteX26" fmla="*/ 5221256 w 5681921"/>
                  <a:gd name="connsiteY26" fmla="*/ 3047992 h 5734127"/>
                  <a:gd name="connsiteX27" fmla="*/ 5327530 w 5681921"/>
                  <a:gd name="connsiteY27" fmla="*/ 2901615 h 5734127"/>
                  <a:gd name="connsiteX28" fmla="*/ 5588388 w 5681921"/>
                  <a:gd name="connsiteY28" fmla="*/ 2658992 h 5734127"/>
                  <a:gd name="connsiteX29" fmla="*/ 5471274 w 5681921"/>
                  <a:gd name="connsiteY29" fmla="*/ 2528719 h 5734127"/>
                  <a:gd name="connsiteX30" fmla="*/ 5433114 w 5681921"/>
                  <a:gd name="connsiteY30" fmla="*/ 2355023 h 5734127"/>
                  <a:gd name="connsiteX31" fmla="*/ 5681921 w 5681921"/>
                  <a:gd name="connsiteY31" fmla="*/ 2091156 h 5734127"/>
                  <a:gd name="connsiteX32" fmla="*/ 5197726 w 5681921"/>
                  <a:gd name="connsiteY32" fmla="*/ 1603289 h 5734127"/>
                  <a:gd name="connsiteX33" fmla="*/ 4918634 w 5681921"/>
                  <a:gd name="connsiteY33" fmla="*/ 1875957 h 5734127"/>
                  <a:gd name="connsiteX34" fmla="*/ 4628401 w 5681921"/>
                  <a:gd name="connsiteY34" fmla="*/ 1594447 h 5734127"/>
                  <a:gd name="connsiteX35" fmla="*/ 4743802 w 5681921"/>
                  <a:gd name="connsiteY35" fmla="*/ 1475984 h 5734127"/>
                  <a:gd name="connsiteX36" fmla="*/ 4193632 w 5681921"/>
                  <a:gd name="connsiteY36" fmla="*/ 924773 h 5734127"/>
                  <a:gd name="connsiteX37" fmla="*/ 4119788 w 5681921"/>
                  <a:gd name="connsiteY37" fmla="*/ 994179 h 5734127"/>
                  <a:gd name="connsiteX38" fmla="*/ 3732638 w 5681921"/>
                  <a:gd name="connsiteY38" fmla="*/ 604336 h 5734127"/>
                  <a:gd name="connsiteX39" fmla="*/ 3749744 w 5681921"/>
                  <a:gd name="connsiteY39" fmla="*/ 586371 h 5734127"/>
                  <a:gd name="connsiteX40" fmla="*/ 3338540 w 5681921"/>
                  <a:gd name="connsiteY40" fmla="*/ 177738 h 5734127"/>
                  <a:gd name="connsiteX41" fmla="*/ 3285322 w 5681921"/>
                  <a:gd name="connsiteY41" fmla="*/ 228292 h 5734127"/>
                  <a:gd name="connsiteX42" fmla="*/ 3039400 w 5681921"/>
                  <a:gd name="connsiteY42"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49819 w 5681921"/>
                  <a:gd name="connsiteY8" fmla="*/ 5517361 h 5734127"/>
                  <a:gd name="connsiteX9" fmla="*/ 3115843 w 5681921"/>
                  <a:gd name="connsiteY9" fmla="*/ 5159421 h 5734127"/>
                  <a:gd name="connsiteX10" fmla="*/ 3455717 w 5681921"/>
                  <a:gd name="connsiteY10" fmla="*/ 4801501 h 5734127"/>
                  <a:gd name="connsiteX11" fmla="*/ 3526900 w 5681921"/>
                  <a:gd name="connsiteY11" fmla="*/ 4715279 h 5734127"/>
                  <a:gd name="connsiteX12" fmla="*/ 3527902 w 5681921"/>
                  <a:gd name="connsiteY12" fmla="*/ 4684199 h 5734127"/>
                  <a:gd name="connsiteX13" fmla="*/ 3586052 w 5681921"/>
                  <a:gd name="connsiteY13" fmla="*/ 4683196 h 5734127"/>
                  <a:gd name="connsiteX14" fmla="*/ 3682300 w 5681921"/>
                  <a:gd name="connsiteY14" fmla="*/ 4686205 h 5734127"/>
                  <a:gd name="connsiteX15" fmla="*/ 3793585 w 5681921"/>
                  <a:gd name="connsiteY15" fmla="*/ 4660137 h 5734127"/>
                  <a:gd name="connsiteX16" fmla="*/ 3999114 w 5681921"/>
                  <a:gd name="connsiteY16" fmla="*/ 4459622 h 5734127"/>
                  <a:gd name="connsiteX17" fmla="*/ 4142483 w 5681921"/>
                  <a:gd name="connsiteY17" fmla="*/ 4183913 h 5734127"/>
                  <a:gd name="connsiteX18" fmla="*/ 4230709 w 5681921"/>
                  <a:gd name="connsiteY18" fmla="*/ 4113732 h 5734127"/>
                  <a:gd name="connsiteX19" fmla="*/ 4233717 w 5681921"/>
                  <a:gd name="connsiteY19" fmla="*/ 3920235 h 5734127"/>
                  <a:gd name="connsiteX20" fmla="*/ 4255774 w 5681921"/>
                  <a:gd name="connsiteY20" fmla="*/ 3909206 h 5734127"/>
                  <a:gd name="connsiteX21" fmla="*/ 4678862 w 5681921"/>
                  <a:gd name="connsiteY21" fmla="*/ 3980389 h 5734127"/>
                  <a:gd name="connsiteX22" fmla="*/ 4792153 w 5681921"/>
                  <a:gd name="connsiteY22" fmla="*/ 3644526 h 5734127"/>
                  <a:gd name="connsiteX23" fmla="*/ 4790148 w 5681921"/>
                  <a:gd name="connsiteY23" fmla="*/ 3616454 h 5734127"/>
                  <a:gd name="connsiteX24" fmla="*/ 4979635 w 5681921"/>
                  <a:gd name="connsiteY24" fmla="*/ 3426967 h 5734127"/>
                  <a:gd name="connsiteX25" fmla="*/ 5152079 w 5681921"/>
                  <a:gd name="connsiteY25" fmla="*/ 3602417 h 5734127"/>
                  <a:gd name="connsiteX26" fmla="*/ 5221256 w 5681921"/>
                  <a:gd name="connsiteY26" fmla="*/ 3047992 h 5734127"/>
                  <a:gd name="connsiteX27" fmla="*/ 5327530 w 5681921"/>
                  <a:gd name="connsiteY27" fmla="*/ 2901615 h 5734127"/>
                  <a:gd name="connsiteX28" fmla="*/ 5588388 w 5681921"/>
                  <a:gd name="connsiteY28" fmla="*/ 2658992 h 5734127"/>
                  <a:gd name="connsiteX29" fmla="*/ 5471274 w 5681921"/>
                  <a:gd name="connsiteY29" fmla="*/ 2528719 h 5734127"/>
                  <a:gd name="connsiteX30" fmla="*/ 5433114 w 5681921"/>
                  <a:gd name="connsiteY30" fmla="*/ 2355023 h 5734127"/>
                  <a:gd name="connsiteX31" fmla="*/ 5681921 w 5681921"/>
                  <a:gd name="connsiteY31" fmla="*/ 2091156 h 5734127"/>
                  <a:gd name="connsiteX32" fmla="*/ 5197726 w 5681921"/>
                  <a:gd name="connsiteY32" fmla="*/ 1603289 h 5734127"/>
                  <a:gd name="connsiteX33" fmla="*/ 4918634 w 5681921"/>
                  <a:gd name="connsiteY33" fmla="*/ 1875957 h 5734127"/>
                  <a:gd name="connsiteX34" fmla="*/ 4628401 w 5681921"/>
                  <a:gd name="connsiteY34" fmla="*/ 1594447 h 5734127"/>
                  <a:gd name="connsiteX35" fmla="*/ 4743802 w 5681921"/>
                  <a:gd name="connsiteY35" fmla="*/ 1475984 h 5734127"/>
                  <a:gd name="connsiteX36" fmla="*/ 4193632 w 5681921"/>
                  <a:gd name="connsiteY36" fmla="*/ 924773 h 5734127"/>
                  <a:gd name="connsiteX37" fmla="*/ 4119788 w 5681921"/>
                  <a:gd name="connsiteY37" fmla="*/ 994179 h 5734127"/>
                  <a:gd name="connsiteX38" fmla="*/ 3732638 w 5681921"/>
                  <a:gd name="connsiteY38" fmla="*/ 604336 h 5734127"/>
                  <a:gd name="connsiteX39" fmla="*/ 3749744 w 5681921"/>
                  <a:gd name="connsiteY39" fmla="*/ 586371 h 5734127"/>
                  <a:gd name="connsiteX40" fmla="*/ 3338540 w 5681921"/>
                  <a:gd name="connsiteY40" fmla="*/ 177738 h 5734127"/>
                  <a:gd name="connsiteX41" fmla="*/ 3285322 w 5681921"/>
                  <a:gd name="connsiteY41" fmla="*/ 228292 h 5734127"/>
                  <a:gd name="connsiteX42" fmla="*/ 3039400 w 5681921"/>
                  <a:gd name="connsiteY42"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49819 w 5681921"/>
                  <a:gd name="connsiteY8" fmla="*/ 5517361 h 5734127"/>
                  <a:gd name="connsiteX9" fmla="*/ 3115843 w 5681921"/>
                  <a:gd name="connsiteY9" fmla="*/ 5159421 h 5734127"/>
                  <a:gd name="connsiteX10" fmla="*/ 3455717 w 5681921"/>
                  <a:gd name="connsiteY10" fmla="*/ 4801501 h 5734127"/>
                  <a:gd name="connsiteX11" fmla="*/ 3526900 w 5681921"/>
                  <a:gd name="connsiteY11" fmla="*/ 4715279 h 5734127"/>
                  <a:gd name="connsiteX12" fmla="*/ 3527902 w 5681921"/>
                  <a:gd name="connsiteY12" fmla="*/ 4684199 h 5734127"/>
                  <a:gd name="connsiteX13" fmla="*/ 3586052 w 5681921"/>
                  <a:gd name="connsiteY13" fmla="*/ 4683196 h 5734127"/>
                  <a:gd name="connsiteX14" fmla="*/ 3682300 w 5681921"/>
                  <a:gd name="connsiteY14" fmla="*/ 4686205 h 5734127"/>
                  <a:gd name="connsiteX15" fmla="*/ 3793585 w 5681921"/>
                  <a:gd name="connsiteY15" fmla="*/ 4660137 h 5734127"/>
                  <a:gd name="connsiteX16" fmla="*/ 3999114 w 5681921"/>
                  <a:gd name="connsiteY16" fmla="*/ 4459622 h 5734127"/>
                  <a:gd name="connsiteX17" fmla="*/ 4142483 w 5681921"/>
                  <a:gd name="connsiteY17" fmla="*/ 4183913 h 5734127"/>
                  <a:gd name="connsiteX18" fmla="*/ 4230709 w 5681921"/>
                  <a:gd name="connsiteY18" fmla="*/ 4113732 h 5734127"/>
                  <a:gd name="connsiteX19" fmla="*/ 4233717 w 5681921"/>
                  <a:gd name="connsiteY19" fmla="*/ 3920235 h 5734127"/>
                  <a:gd name="connsiteX20" fmla="*/ 4255774 w 5681921"/>
                  <a:gd name="connsiteY20" fmla="*/ 3909206 h 5734127"/>
                  <a:gd name="connsiteX21" fmla="*/ 4678862 w 5681921"/>
                  <a:gd name="connsiteY21" fmla="*/ 3980389 h 5734127"/>
                  <a:gd name="connsiteX22" fmla="*/ 4792153 w 5681921"/>
                  <a:gd name="connsiteY22" fmla="*/ 3644526 h 5734127"/>
                  <a:gd name="connsiteX23" fmla="*/ 4790148 w 5681921"/>
                  <a:gd name="connsiteY23" fmla="*/ 3616454 h 5734127"/>
                  <a:gd name="connsiteX24" fmla="*/ 4979635 w 5681921"/>
                  <a:gd name="connsiteY24" fmla="*/ 3426967 h 5734127"/>
                  <a:gd name="connsiteX25" fmla="*/ 5152079 w 5681921"/>
                  <a:gd name="connsiteY25" fmla="*/ 3602417 h 5734127"/>
                  <a:gd name="connsiteX26" fmla="*/ 5221256 w 5681921"/>
                  <a:gd name="connsiteY26" fmla="*/ 3047992 h 5734127"/>
                  <a:gd name="connsiteX27" fmla="*/ 5327530 w 5681921"/>
                  <a:gd name="connsiteY27" fmla="*/ 2901615 h 5734127"/>
                  <a:gd name="connsiteX28" fmla="*/ 5588388 w 5681921"/>
                  <a:gd name="connsiteY28" fmla="*/ 2658992 h 5734127"/>
                  <a:gd name="connsiteX29" fmla="*/ 5471274 w 5681921"/>
                  <a:gd name="connsiteY29" fmla="*/ 2528719 h 5734127"/>
                  <a:gd name="connsiteX30" fmla="*/ 5433114 w 5681921"/>
                  <a:gd name="connsiteY30" fmla="*/ 2355023 h 5734127"/>
                  <a:gd name="connsiteX31" fmla="*/ 5681921 w 5681921"/>
                  <a:gd name="connsiteY31" fmla="*/ 2091156 h 5734127"/>
                  <a:gd name="connsiteX32" fmla="*/ 5197726 w 5681921"/>
                  <a:gd name="connsiteY32" fmla="*/ 1603289 h 5734127"/>
                  <a:gd name="connsiteX33" fmla="*/ 4918634 w 5681921"/>
                  <a:gd name="connsiteY33" fmla="*/ 1875957 h 5734127"/>
                  <a:gd name="connsiteX34" fmla="*/ 4628401 w 5681921"/>
                  <a:gd name="connsiteY34" fmla="*/ 1594447 h 5734127"/>
                  <a:gd name="connsiteX35" fmla="*/ 4743802 w 5681921"/>
                  <a:gd name="connsiteY35" fmla="*/ 1475984 h 5734127"/>
                  <a:gd name="connsiteX36" fmla="*/ 4193632 w 5681921"/>
                  <a:gd name="connsiteY36" fmla="*/ 924773 h 5734127"/>
                  <a:gd name="connsiteX37" fmla="*/ 4119788 w 5681921"/>
                  <a:gd name="connsiteY37" fmla="*/ 994179 h 5734127"/>
                  <a:gd name="connsiteX38" fmla="*/ 3732638 w 5681921"/>
                  <a:gd name="connsiteY38" fmla="*/ 604336 h 5734127"/>
                  <a:gd name="connsiteX39" fmla="*/ 3749744 w 5681921"/>
                  <a:gd name="connsiteY39" fmla="*/ 586371 h 5734127"/>
                  <a:gd name="connsiteX40" fmla="*/ 3338540 w 5681921"/>
                  <a:gd name="connsiteY40" fmla="*/ 177738 h 5734127"/>
                  <a:gd name="connsiteX41" fmla="*/ 3285322 w 5681921"/>
                  <a:gd name="connsiteY41" fmla="*/ 228292 h 5734127"/>
                  <a:gd name="connsiteX42" fmla="*/ 3039400 w 5681921"/>
                  <a:gd name="connsiteY42"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49819 w 5681921"/>
                  <a:gd name="connsiteY8" fmla="*/ 5517361 h 5734127"/>
                  <a:gd name="connsiteX9" fmla="*/ 3115843 w 5681921"/>
                  <a:gd name="connsiteY9" fmla="*/ 5159421 h 5734127"/>
                  <a:gd name="connsiteX10" fmla="*/ 3455717 w 5681921"/>
                  <a:gd name="connsiteY10" fmla="*/ 4801501 h 5734127"/>
                  <a:gd name="connsiteX11" fmla="*/ 3526900 w 5681921"/>
                  <a:gd name="connsiteY11" fmla="*/ 4715279 h 5734127"/>
                  <a:gd name="connsiteX12" fmla="*/ 3527902 w 5681921"/>
                  <a:gd name="connsiteY12" fmla="*/ 4684199 h 5734127"/>
                  <a:gd name="connsiteX13" fmla="*/ 3586052 w 5681921"/>
                  <a:gd name="connsiteY13" fmla="*/ 4683196 h 5734127"/>
                  <a:gd name="connsiteX14" fmla="*/ 3682300 w 5681921"/>
                  <a:gd name="connsiteY14" fmla="*/ 4686205 h 5734127"/>
                  <a:gd name="connsiteX15" fmla="*/ 3793585 w 5681921"/>
                  <a:gd name="connsiteY15" fmla="*/ 4660137 h 5734127"/>
                  <a:gd name="connsiteX16" fmla="*/ 3999114 w 5681921"/>
                  <a:gd name="connsiteY16" fmla="*/ 4459622 h 5734127"/>
                  <a:gd name="connsiteX17" fmla="*/ 4142483 w 5681921"/>
                  <a:gd name="connsiteY17" fmla="*/ 4183913 h 5734127"/>
                  <a:gd name="connsiteX18" fmla="*/ 4230709 w 5681921"/>
                  <a:gd name="connsiteY18" fmla="*/ 4113732 h 5734127"/>
                  <a:gd name="connsiteX19" fmla="*/ 4233717 w 5681921"/>
                  <a:gd name="connsiteY19" fmla="*/ 3920235 h 5734127"/>
                  <a:gd name="connsiteX20" fmla="*/ 4255774 w 5681921"/>
                  <a:gd name="connsiteY20" fmla="*/ 3909206 h 5734127"/>
                  <a:gd name="connsiteX21" fmla="*/ 4678862 w 5681921"/>
                  <a:gd name="connsiteY21" fmla="*/ 3980389 h 5734127"/>
                  <a:gd name="connsiteX22" fmla="*/ 4792153 w 5681921"/>
                  <a:gd name="connsiteY22" fmla="*/ 3644526 h 5734127"/>
                  <a:gd name="connsiteX23" fmla="*/ 4790148 w 5681921"/>
                  <a:gd name="connsiteY23" fmla="*/ 3616454 h 5734127"/>
                  <a:gd name="connsiteX24" fmla="*/ 4979635 w 5681921"/>
                  <a:gd name="connsiteY24" fmla="*/ 3426967 h 5734127"/>
                  <a:gd name="connsiteX25" fmla="*/ 5152079 w 5681921"/>
                  <a:gd name="connsiteY25" fmla="*/ 3602417 h 5734127"/>
                  <a:gd name="connsiteX26" fmla="*/ 5221256 w 5681921"/>
                  <a:gd name="connsiteY26" fmla="*/ 3047992 h 5734127"/>
                  <a:gd name="connsiteX27" fmla="*/ 5327530 w 5681921"/>
                  <a:gd name="connsiteY27" fmla="*/ 2901615 h 5734127"/>
                  <a:gd name="connsiteX28" fmla="*/ 5588388 w 5681921"/>
                  <a:gd name="connsiteY28" fmla="*/ 2658992 h 5734127"/>
                  <a:gd name="connsiteX29" fmla="*/ 5471274 w 5681921"/>
                  <a:gd name="connsiteY29" fmla="*/ 2528719 h 5734127"/>
                  <a:gd name="connsiteX30" fmla="*/ 5433114 w 5681921"/>
                  <a:gd name="connsiteY30" fmla="*/ 2355023 h 5734127"/>
                  <a:gd name="connsiteX31" fmla="*/ 5681921 w 5681921"/>
                  <a:gd name="connsiteY31" fmla="*/ 2091156 h 5734127"/>
                  <a:gd name="connsiteX32" fmla="*/ 5197726 w 5681921"/>
                  <a:gd name="connsiteY32" fmla="*/ 1603289 h 5734127"/>
                  <a:gd name="connsiteX33" fmla="*/ 4918634 w 5681921"/>
                  <a:gd name="connsiteY33" fmla="*/ 1875957 h 5734127"/>
                  <a:gd name="connsiteX34" fmla="*/ 4628401 w 5681921"/>
                  <a:gd name="connsiteY34" fmla="*/ 1594447 h 5734127"/>
                  <a:gd name="connsiteX35" fmla="*/ 4743802 w 5681921"/>
                  <a:gd name="connsiteY35" fmla="*/ 1475984 h 5734127"/>
                  <a:gd name="connsiteX36" fmla="*/ 4193632 w 5681921"/>
                  <a:gd name="connsiteY36" fmla="*/ 924773 h 5734127"/>
                  <a:gd name="connsiteX37" fmla="*/ 4119788 w 5681921"/>
                  <a:gd name="connsiteY37" fmla="*/ 994179 h 5734127"/>
                  <a:gd name="connsiteX38" fmla="*/ 3732638 w 5681921"/>
                  <a:gd name="connsiteY38" fmla="*/ 604336 h 5734127"/>
                  <a:gd name="connsiteX39" fmla="*/ 3749744 w 5681921"/>
                  <a:gd name="connsiteY39" fmla="*/ 586371 h 5734127"/>
                  <a:gd name="connsiteX40" fmla="*/ 3338540 w 5681921"/>
                  <a:gd name="connsiteY40" fmla="*/ 177738 h 5734127"/>
                  <a:gd name="connsiteX41" fmla="*/ 3285322 w 5681921"/>
                  <a:gd name="connsiteY41" fmla="*/ 228292 h 5734127"/>
                  <a:gd name="connsiteX42" fmla="*/ 3039400 w 5681921"/>
                  <a:gd name="connsiteY42"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44806 w 5681921"/>
                  <a:gd name="connsiteY8" fmla="*/ 5526384 h 5734127"/>
                  <a:gd name="connsiteX9" fmla="*/ 3115843 w 5681921"/>
                  <a:gd name="connsiteY9" fmla="*/ 5159421 h 5734127"/>
                  <a:gd name="connsiteX10" fmla="*/ 3455717 w 5681921"/>
                  <a:gd name="connsiteY10" fmla="*/ 4801501 h 5734127"/>
                  <a:gd name="connsiteX11" fmla="*/ 3526900 w 5681921"/>
                  <a:gd name="connsiteY11" fmla="*/ 4715279 h 5734127"/>
                  <a:gd name="connsiteX12" fmla="*/ 3527902 w 5681921"/>
                  <a:gd name="connsiteY12" fmla="*/ 4684199 h 5734127"/>
                  <a:gd name="connsiteX13" fmla="*/ 3586052 w 5681921"/>
                  <a:gd name="connsiteY13" fmla="*/ 4683196 h 5734127"/>
                  <a:gd name="connsiteX14" fmla="*/ 3682300 w 5681921"/>
                  <a:gd name="connsiteY14" fmla="*/ 4686205 h 5734127"/>
                  <a:gd name="connsiteX15" fmla="*/ 3793585 w 5681921"/>
                  <a:gd name="connsiteY15" fmla="*/ 4660137 h 5734127"/>
                  <a:gd name="connsiteX16" fmla="*/ 3999114 w 5681921"/>
                  <a:gd name="connsiteY16" fmla="*/ 4459622 h 5734127"/>
                  <a:gd name="connsiteX17" fmla="*/ 4142483 w 5681921"/>
                  <a:gd name="connsiteY17" fmla="*/ 4183913 h 5734127"/>
                  <a:gd name="connsiteX18" fmla="*/ 4230709 w 5681921"/>
                  <a:gd name="connsiteY18" fmla="*/ 4113732 h 5734127"/>
                  <a:gd name="connsiteX19" fmla="*/ 4233717 w 5681921"/>
                  <a:gd name="connsiteY19" fmla="*/ 3920235 h 5734127"/>
                  <a:gd name="connsiteX20" fmla="*/ 4255774 w 5681921"/>
                  <a:gd name="connsiteY20" fmla="*/ 3909206 h 5734127"/>
                  <a:gd name="connsiteX21" fmla="*/ 4678862 w 5681921"/>
                  <a:gd name="connsiteY21" fmla="*/ 3980389 h 5734127"/>
                  <a:gd name="connsiteX22" fmla="*/ 4792153 w 5681921"/>
                  <a:gd name="connsiteY22" fmla="*/ 3644526 h 5734127"/>
                  <a:gd name="connsiteX23" fmla="*/ 4790148 w 5681921"/>
                  <a:gd name="connsiteY23" fmla="*/ 3616454 h 5734127"/>
                  <a:gd name="connsiteX24" fmla="*/ 4979635 w 5681921"/>
                  <a:gd name="connsiteY24" fmla="*/ 3426967 h 5734127"/>
                  <a:gd name="connsiteX25" fmla="*/ 5152079 w 5681921"/>
                  <a:gd name="connsiteY25" fmla="*/ 3602417 h 5734127"/>
                  <a:gd name="connsiteX26" fmla="*/ 5221256 w 5681921"/>
                  <a:gd name="connsiteY26" fmla="*/ 3047992 h 5734127"/>
                  <a:gd name="connsiteX27" fmla="*/ 5327530 w 5681921"/>
                  <a:gd name="connsiteY27" fmla="*/ 2901615 h 5734127"/>
                  <a:gd name="connsiteX28" fmla="*/ 5588388 w 5681921"/>
                  <a:gd name="connsiteY28" fmla="*/ 2658992 h 5734127"/>
                  <a:gd name="connsiteX29" fmla="*/ 5471274 w 5681921"/>
                  <a:gd name="connsiteY29" fmla="*/ 2528719 h 5734127"/>
                  <a:gd name="connsiteX30" fmla="*/ 5433114 w 5681921"/>
                  <a:gd name="connsiteY30" fmla="*/ 2355023 h 5734127"/>
                  <a:gd name="connsiteX31" fmla="*/ 5681921 w 5681921"/>
                  <a:gd name="connsiteY31" fmla="*/ 2091156 h 5734127"/>
                  <a:gd name="connsiteX32" fmla="*/ 5197726 w 5681921"/>
                  <a:gd name="connsiteY32" fmla="*/ 1603289 h 5734127"/>
                  <a:gd name="connsiteX33" fmla="*/ 4918634 w 5681921"/>
                  <a:gd name="connsiteY33" fmla="*/ 1875957 h 5734127"/>
                  <a:gd name="connsiteX34" fmla="*/ 4628401 w 5681921"/>
                  <a:gd name="connsiteY34" fmla="*/ 1594447 h 5734127"/>
                  <a:gd name="connsiteX35" fmla="*/ 4743802 w 5681921"/>
                  <a:gd name="connsiteY35" fmla="*/ 1475984 h 5734127"/>
                  <a:gd name="connsiteX36" fmla="*/ 4193632 w 5681921"/>
                  <a:gd name="connsiteY36" fmla="*/ 924773 h 5734127"/>
                  <a:gd name="connsiteX37" fmla="*/ 4119788 w 5681921"/>
                  <a:gd name="connsiteY37" fmla="*/ 994179 h 5734127"/>
                  <a:gd name="connsiteX38" fmla="*/ 3732638 w 5681921"/>
                  <a:gd name="connsiteY38" fmla="*/ 604336 h 5734127"/>
                  <a:gd name="connsiteX39" fmla="*/ 3749744 w 5681921"/>
                  <a:gd name="connsiteY39" fmla="*/ 586371 h 5734127"/>
                  <a:gd name="connsiteX40" fmla="*/ 3338540 w 5681921"/>
                  <a:gd name="connsiteY40" fmla="*/ 177738 h 5734127"/>
                  <a:gd name="connsiteX41" fmla="*/ 3285322 w 5681921"/>
                  <a:gd name="connsiteY41" fmla="*/ 228292 h 5734127"/>
                  <a:gd name="connsiteX42" fmla="*/ 3039400 w 5681921"/>
                  <a:gd name="connsiteY42"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598420 w 5681921"/>
                  <a:gd name="connsiteY7" fmla="*/ 5452187 h 5734127"/>
                  <a:gd name="connsiteX8" fmla="*/ 2744806 w 5681921"/>
                  <a:gd name="connsiteY8" fmla="*/ 5526384 h 5734127"/>
                  <a:gd name="connsiteX9" fmla="*/ 3115843 w 5681921"/>
                  <a:gd name="connsiteY9" fmla="*/ 5159421 h 5734127"/>
                  <a:gd name="connsiteX10" fmla="*/ 3455717 w 5681921"/>
                  <a:gd name="connsiteY10" fmla="*/ 4801501 h 5734127"/>
                  <a:gd name="connsiteX11" fmla="*/ 3526900 w 5681921"/>
                  <a:gd name="connsiteY11" fmla="*/ 4715279 h 5734127"/>
                  <a:gd name="connsiteX12" fmla="*/ 3527902 w 5681921"/>
                  <a:gd name="connsiteY12" fmla="*/ 4684199 h 5734127"/>
                  <a:gd name="connsiteX13" fmla="*/ 3586052 w 5681921"/>
                  <a:gd name="connsiteY13" fmla="*/ 4683196 h 5734127"/>
                  <a:gd name="connsiteX14" fmla="*/ 3682300 w 5681921"/>
                  <a:gd name="connsiteY14" fmla="*/ 4686205 h 5734127"/>
                  <a:gd name="connsiteX15" fmla="*/ 3793585 w 5681921"/>
                  <a:gd name="connsiteY15" fmla="*/ 4660137 h 5734127"/>
                  <a:gd name="connsiteX16" fmla="*/ 3999114 w 5681921"/>
                  <a:gd name="connsiteY16" fmla="*/ 4459622 h 5734127"/>
                  <a:gd name="connsiteX17" fmla="*/ 4142483 w 5681921"/>
                  <a:gd name="connsiteY17" fmla="*/ 4183913 h 5734127"/>
                  <a:gd name="connsiteX18" fmla="*/ 4230709 w 5681921"/>
                  <a:gd name="connsiteY18" fmla="*/ 4113732 h 5734127"/>
                  <a:gd name="connsiteX19" fmla="*/ 4233717 w 5681921"/>
                  <a:gd name="connsiteY19" fmla="*/ 3920235 h 5734127"/>
                  <a:gd name="connsiteX20" fmla="*/ 4255774 w 5681921"/>
                  <a:gd name="connsiteY20" fmla="*/ 3909206 h 5734127"/>
                  <a:gd name="connsiteX21" fmla="*/ 4678862 w 5681921"/>
                  <a:gd name="connsiteY21" fmla="*/ 3980389 h 5734127"/>
                  <a:gd name="connsiteX22" fmla="*/ 4792153 w 5681921"/>
                  <a:gd name="connsiteY22" fmla="*/ 3644526 h 5734127"/>
                  <a:gd name="connsiteX23" fmla="*/ 4790148 w 5681921"/>
                  <a:gd name="connsiteY23" fmla="*/ 3616454 h 5734127"/>
                  <a:gd name="connsiteX24" fmla="*/ 4979635 w 5681921"/>
                  <a:gd name="connsiteY24" fmla="*/ 3426967 h 5734127"/>
                  <a:gd name="connsiteX25" fmla="*/ 5152079 w 5681921"/>
                  <a:gd name="connsiteY25" fmla="*/ 3602417 h 5734127"/>
                  <a:gd name="connsiteX26" fmla="*/ 5221256 w 5681921"/>
                  <a:gd name="connsiteY26" fmla="*/ 3047992 h 5734127"/>
                  <a:gd name="connsiteX27" fmla="*/ 5327530 w 5681921"/>
                  <a:gd name="connsiteY27" fmla="*/ 2901615 h 5734127"/>
                  <a:gd name="connsiteX28" fmla="*/ 5588388 w 5681921"/>
                  <a:gd name="connsiteY28" fmla="*/ 2658992 h 5734127"/>
                  <a:gd name="connsiteX29" fmla="*/ 5471274 w 5681921"/>
                  <a:gd name="connsiteY29" fmla="*/ 2528719 h 5734127"/>
                  <a:gd name="connsiteX30" fmla="*/ 5433114 w 5681921"/>
                  <a:gd name="connsiteY30" fmla="*/ 2355023 h 5734127"/>
                  <a:gd name="connsiteX31" fmla="*/ 5681921 w 5681921"/>
                  <a:gd name="connsiteY31" fmla="*/ 2091156 h 5734127"/>
                  <a:gd name="connsiteX32" fmla="*/ 5197726 w 5681921"/>
                  <a:gd name="connsiteY32" fmla="*/ 1603289 h 5734127"/>
                  <a:gd name="connsiteX33" fmla="*/ 4918634 w 5681921"/>
                  <a:gd name="connsiteY33" fmla="*/ 1875957 h 5734127"/>
                  <a:gd name="connsiteX34" fmla="*/ 4628401 w 5681921"/>
                  <a:gd name="connsiteY34" fmla="*/ 1594447 h 5734127"/>
                  <a:gd name="connsiteX35" fmla="*/ 4743802 w 5681921"/>
                  <a:gd name="connsiteY35" fmla="*/ 1475984 h 5734127"/>
                  <a:gd name="connsiteX36" fmla="*/ 4193632 w 5681921"/>
                  <a:gd name="connsiteY36" fmla="*/ 924773 h 5734127"/>
                  <a:gd name="connsiteX37" fmla="*/ 4119788 w 5681921"/>
                  <a:gd name="connsiteY37" fmla="*/ 994179 h 5734127"/>
                  <a:gd name="connsiteX38" fmla="*/ 3732638 w 5681921"/>
                  <a:gd name="connsiteY38" fmla="*/ 604336 h 5734127"/>
                  <a:gd name="connsiteX39" fmla="*/ 3749744 w 5681921"/>
                  <a:gd name="connsiteY39" fmla="*/ 586371 h 5734127"/>
                  <a:gd name="connsiteX40" fmla="*/ 3338540 w 5681921"/>
                  <a:gd name="connsiteY40" fmla="*/ 177738 h 5734127"/>
                  <a:gd name="connsiteX41" fmla="*/ 3285322 w 5681921"/>
                  <a:gd name="connsiteY41" fmla="*/ 228292 h 5734127"/>
                  <a:gd name="connsiteX42" fmla="*/ 3039400 w 5681921"/>
                  <a:gd name="connsiteY42" fmla="*/ 0 h 5734127"/>
                  <a:gd name="connsiteX0" fmla="*/ 3039400 w 5681921"/>
                  <a:gd name="connsiteY0" fmla="*/ 0 h 5734127"/>
                  <a:gd name="connsiteX1" fmla="*/ 99060 w 5681921"/>
                  <a:gd name="connsiteY1" fmla="*/ 2861387 h 5734127"/>
                  <a:gd name="connsiteX2" fmla="*/ 160020 w 5681921"/>
                  <a:gd name="connsiteY2" fmla="*/ 2960447 h 5734127"/>
                  <a:gd name="connsiteX3" fmla="*/ 0 w 5681921"/>
                  <a:gd name="connsiteY3" fmla="*/ 3120467 h 5734127"/>
                  <a:gd name="connsiteX4" fmla="*/ 182880 w 5681921"/>
                  <a:gd name="connsiteY4" fmla="*/ 3310967 h 5734127"/>
                  <a:gd name="connsiteX5" fmla="*/ 30480 w 5681921"/>
                  <a:gd name="connsiteY5" fmla="*/ 3417647 h 5734127"/>
                  <a:gd name="connsiteX6" fmla="*/ 2346960 w 5681921"/>
                  <a:gd name="connsiteY6" fmla="*/ 5734127 h 5734127"/>
                  <a:gd name="connsiteX7" fmla="*/ 2610451 w 5681921"/>
                  <a:gd name="connsiteY7" fmla="*/ 5387020 h 5734127"/>
                  <a:gd name="connsiteX8" fmla="*/ 2744806 w 5681921"/>
                  <a:gd name="connsiteY8" fmla="*/ 5526384 h 5734127"/>
                  <a:gd name="connsiteX9" fmla="*/ 3115843 w 5681921"/>
                  <a:gd name="connsiteY9" fmla="*/ 5159421 h 5734127"/>
                  <a:gd name="connsiteX10" fmla="*/ 3455717 w 5681921"/>
                  <a:gd name="connsiteY10" fmla="*/ 4801501 h 5734127"/>
                  <a:gd name="connsiteX11" fmla="*/ 3526900 w 5681921"/>
                  <a:gd name="connsiteY11" fmla="*/ 4715279 h 5734127"/>
                  <a:gd name="connsiteX12" fmla="*/ 3527902 w 5681921"/>
                  <a:gd name="connsiteY12" fmla="*/ 4684199 h 5734127"/>
                  <a:gd name="connsiteX13" fmla="*/ 3586052 w 5681921"/>
                  <a:gd name="connsiteY13" fmla="*/ 4683196 h 5734127"/>
                  <a:gd name="connsiteX14" fmla="*/ 3682300 w 5681921"/>
                  <a:gd name="connsiteY14" fmla="*/ 4686205 h 5734127"/>
                  <a:gd name="connsiteX15" fmla="*/ 3793585 w 5681921"/>
                  <a:gd name="connsiteY15" fmla="*/ 4660137 h 5734127"/>
                  <a:gd name="connsiteX16" fmla="*/ 3999114 w 5681921"/>
                  <a:gd name="connsiteY16" fmla="*/ 4459622 h 5734127"/>
                  <a:gd name="connsiteX17" fmla="*/ 4142483 w 5681921"/>
                  <a:gd name="connsiteY17" fmla="*/ 4183913 h 5734127"/>
                  <a:gd name="connsiteX18" fmla="*/ 4230709 w 5681921"/>
                  <a:gd name="connsiteY18" fmla="*/ 4113732 h 5734127"/>
                  <a:gd name="connsiteX19" fmla="*/ 4233717 w 5681921"/>
                  <a:gd name="connsiteY19" fmla="*/ 3920235 h 5734127"/>
                  <a:gd name="connsiteX20" fmla="*/ 4255774 w 5681921"/>
                  <a:gd name="connsiteY20" fmla="*/ 3909206 h 5734127"/>
                  <a:gd name="connsiteX21" fmla="*/ 4678862 w 5681921"/>
                  <a:gd name="connsiteY21" fmla="*/ 3980389 h 5734127"/>
                  <a:gd name="connsiteX22" fmla="*/ 4792153 w 5681921"/>
                  <a:gd name="connsiteY22" fmla="*/ 3644526 h 5734127"/>
                  <a:gd name="connsiteX23" fmla="*/ 4790148 w 5681921"/>
                  <a:gd name="connsiteY23" fmla="*/ 3616454 h 5734127"/>
                  <a:gd name="connsiteX24" fmla="*/ 4979635 w 5681921"/>
                  <a:gd name="connsiteY24" fmla="*/ 3426967 h 5734127"/>
                  <a:gd name="connsiteX25" fmla="*/ 5152079 w 5681921"/>
                  <a:gd name="connsiteY25" fmla="*/ 3602417 h 5734127"/>
                  <a:gd name="connsiteX26" fmla="*/ 5221256 w 5681921"/>
                  <a:gd name="connsiteY26" fmla="*/ 3047992 h 5734127"/>
                  <a:gd name="connsiteX27" fmla="*/ 5327530 w 5681921"/>
                  <a:gd name="connsiteY27" fmla="*/ 2901615 h 5734127"/>
                  <a:gd name="connsiteX28" fmla="*/ 5588388 w 5681921"/>
                  <a:gd name="connsiteY28" fmla="*/ 2658992 h 5734127"/>
                  <a:gd name="connsiteX29" fmla="*/ 5471274 w 5681921"/>
                  <a:gd name="connsiteY29" fmla="*/ 2528719 h 5734127"/>
                  <a:gd name="connsiteX30" fmla="*/ 5433114 w 5681921"/>
                  <a:gd name="connsiteY30" fmla="*/ 2355023 h 5734127"/>
                  <a:gd name="connsiteX31" fmla="*/ 5681921 w 5681921"/>
                  <a:gd name="connsiteY31" fmla="*/ 2091156 h 5734127"/>
                  <a:gd name="connsiteX32" fmla="*/ 5197726 w 5681921"/>
                  <a:gd name="connsiteY32" fmla="*/ 1603289 h 5734127"/>
                  <a:gd name="connsiteX33" fmla="*/ 4918634 w 5681921"/>
                  <a:gd name="connsiteY33" fmla="*/ 1875957 h 5734127"/>
                  <a:gd name="connsiteX34" fmla="*/ 4628401 w 5681921"/>
                  <a:gd name="connsiteY34" fmla="*/ 1594447 h 5734127"/>
                  <a:gd name="connsiteX35" fmla="*/ 4743802 w 5681921"/>
                  <a:gd name="connsiteY35" fmla="*/ 1475984 h 5734127"/>
                  <a:gd name="connsiteX36" fmla="*/ 4193632 w 5681921"/>
                  <a:gd name="connsiteY36" fmla="*/ 924773 h 5734127"/>
                  <a:gd name="connsiteX37" fmla="*/ 4119788 w 5681921"/>
                  <a:gd name="connsiteY37" fmla="*/ 994179 h 5734127"/>
                  <a:gd name="connsiteX38" fmla="*/ 3732638 w 5681921"/>
                  <a:gd name="connsiteY38" fmla="*/ 604336 h 5734127"/>
                  <a:gd name="connsiteX39" fmla="*/ 3749744 w 5681921"/>
                  <a:gd name="connsiteY39" fmla="*/ 586371 h 5734127"/>
                  <a:gd name="connsiteX40" fmla="*/ 3338540 w 5681921"/>
                  <a:gd name="connsiteY40" fmla="*/ 177738 h 5734127"/>
                  <a:gd name="connsiteX41" fmla="*/ 3285322 w 5681921"/>
                  <a:gd name="connsiteY41" fmla="*/ 228292 h 5734127"/>
                  <a:gd name="connsiteX42" fmla="*/ 3039400 w 5681921"/>
                  <a:gd name="connsiteY42" fmla="*/ 0 h 5734127"/>
                  <a:gd name="connsiteX0" fmla="*/ 3039400 w 5681921"/>
                  <a:gd name="connsiteY0" fmla="*/ 0 h 5690013"/>
                  <a:gd name="connsiteX1" fmla="*/ 99060 w 5681921"/>
                  <a:gd name="connsiteY1" fmla="*/ 2861387 h 5690013"/>
                  <a:gd name="connsiteX2" fmla="*/ 160020 w 5681921"/>
                  <a:gd name="connsiteY2" fmla="*/ 2960447 h 5690013"/>
                  <a:gd name="connsiteX3" fmla="*/ 0 w 5681921"/>
                  <a:gd name="connsiteY3" fmla="*/ 3120467 h 5690013"/>
                  <a:gd name="connsiteX4" fmla="*/ 182880 w 5681921"/>
                  <a:gd name="connsiteY4" fmla="*/ 3310967 h 5690013"/>
                  <a:gd name="connsiteX5" fmla="*/ 30480 w 5681921"/>
                  <a:gd name="connsiteY5" fmla="*/ 3417647 h 5690013"/>
                  <a:gd name="connsiteX6" fmla="*/ 2307859 w 5681921"/>
                  <a:gd name="connsiteY6" fmla="*/ 5690013 h 5690013"/>
                  <a:gd name="connsiteX7" fmla="*/ 2610451 w 5681921"/>
                  <a:gd name="connsiteY7" fmla="*/ 5387020 h 5690013"/>
                  <a:gd name="connsiteX8" fmla="*/ 2744806 w 5681921"/>
                  <a:gd name="connsiteY8" fmla="*/ 5526384 h 5690013"/>
                  <a:gd name="connsiteX9" fmla="*/ 3115843 w 5681921"/>
                  <a:gd name="connsiteY9" fmla="*/ 5159421 h 5690013"/>
                  <a:gd name="connsiteX10" fmla="*/ 3455717 w 5681921"/>
                  <a:gd name="connsiteY10" fmla="*/ 4801501 h 5690013"/>
                  <a:gd name="connsiteX11" fmla="*/ 3526900 w 5681921"/>
                  <a:gd name="connsiteY11" fmla="*/ 4715279 h 5690013"/>
                  <a:gd name="connsiteX12" fmla="*/ 3527902 w 5681921"/>
                  <a:gd name="connsiteY12" fmla="*/ 4684199 h 5690013"/>
                  <a:gd name="connsiteX13" fmla="*/ 3586052 w 5681921"/>
                  <a:gd name="connsiteY13" fmla="*/ 4683196 h 5690013"/>
                  <a:gd name="connsiteX14" fmla="*/ 3682300 w 5681921"/>
                  <a:gd name="connsiteY14" fmla="*/ 4686205 h 5690013"/>
                  <a:gd name="connsiteX15" fmla="*/ 3793585 w 5681921"/>
                  <a:gd name="connsiteY15" fmla="*/ 4660137 h 5690013"/>
                  <a:gd name="connsiteX16" fmla="*/ 3999114 w 5681921"/>
                  <a:gd name="connsiteY16" fmla="*/ 4459622 h 5690013"/>
                  <a:gd name="connsiteX17" fmla="*/ 4142483 w 5681921"/>
                  <a:gd name="connsiteY17" fmla="*/ 4183913 h 5690013"/>
                  <a:gd name="connsiteX18" fmla="*/ 4230709 w 5681921"/>
                  <a:gd name="connsiteY18" fmla="*/ 4113732 h 5690013"/>
                  <a:gd name="connsiteX19" fmla="*/ 4233717 w 5681921"/>
                  <a:gd name="connsiteY19" fmla="*/ 3920235 h 5690013"/>
                  <a:gd name="connsiteX20" fmla="*/ 4255774 w 5681921"/>
                  <a:gd name="connsiteY20" fmla="*/ 3909206 h 5690013"/>
                  <a:gd name="connsiteX21" fmla="*/ 4678862 w 5681921"/>
                  <a:gd name="connsiteY21" fmla="*/ 3980389 h 5690013"/>
                  <a:gd name="connsiteX22" fmla="*/ 4792153 w 5681921"/>
                  <a:gd name="connsiteY22" fmla="*/ 3644526 h 5690013"/>
                  <a:gd name="connsiteX23" fmla="*/ 4790148 w 5681921"/>
                  <a:gd name="connsiteY23" fmla="*/ 3616454 h 5690013"/>
                  <a:gd name="connsiteX24" fmla="*/ 4979635 w 5681921"/>
                  <a:gd name="connsiteY24" fmla="*/ 3426967 h 5690013"/>
                  <a:gd name="connsiteX25" fmla="*/ 5152079 w 5681921"/>
                  <a:gd name="connsiteY25" fmla="*/ 3602417 h 5690013"/>
                  <a:gd name="connsiteX26" fmla="*/ 5221256 w 5681921"/>
                  <a:gd name="connsiteY26" fmla="*/ 3047992 h 5690013"/>
                  <a:gd name="connsiteX27" fmla="*/ 5327530 w 5681921"/>
                  <a:gd name="connsiteY27" fmla="*/ 2901615 h 5690013"/>
                  <a:gd name="connsiteX28" fmla="*/ 5588388 w 5681921"/>
                  <a:gd name="connsiteY28" fmla="*/ 2658992 h 5690013"/>
                  <a:gd name="connsiteX29" fmla="*/ 5471274 w 5681921"/>
                  <a:gd name="connsiteY29" fmla="*/ 2528719 h 5690013"/>
                  <a:gd name="connsiteX30" fmla="*/ 5433114 w 5681921"/>
                  <a:gd name="connsiteY30" fmla="*/ 2355023 h 5690013"/>
                  <a:gd name="connsiteX31" fmla="*/ 5681921 w 5681921"/>
                  <a:gd name="connsiteY31" fmla="*/ 2091156 h 5690013"/>
                  <a:gd name="connsiteX32" fmla="*/ 5197726 w 5681921"/>
                  <a:gd name="connsiteY32" fmla="*/ 1603289 h 5690013"/>
                  <a:gd name="connsiteX33" fmla="*/ 4918634 w 5681921"/>
                  <a:gd name="connsiteY33" fmla="*/ 1875957 h 5690013"/>
                  <a:gd name="connsiteX34" fmla="*/ 4628401 w 5681921"/>
                  <a:gd name="connsiteY34" fmla="*/ 1594447 h 5690013"/>
                  <a:gd name="connsiteX35" fmla="*/ 4743802 w 5681921"/>
                  <a:gd name="connsiteY35" fmla="*/ 1475984 h 5690013"/>
                  <a:gd name="connsiteX36" fmla="*/ 4193632 w 5681921"/>
                  <a:gd name="connsiteY36" fmla="*/ 924773 h 5690013"/>
                  <a:gd name="connsiteX37" fmla="*/ 4119788 w 5681921"/>
                  <a:gd name="connsiteY37" fmla="*/ 994179 h 5690013"/>
                  <a:gd name="connsiteX38" fmla="*/ 3732638 w 5681921"/>
                  <a:gd name="connsiteY38" fmla="*/ 604336 h 5690013"/>
                  <a:gd name="connsiteX39" fmla="*/ 3749744 w 5681921"/>
                  <a:gd name="connsiteY39" fmla="*/ 586371 h 5690013"/>
                  <a:gd name="connsiteX40" fmla="*/ 3338540 w 5681921"/>
                  <a:gd name="connsiteY40" fmla="*/ 177738 h 5690013"/>
                  <a:gd name="connsiteX41" fmla="*/ 3285322 w 5681921"/>
                  <a:gd name="connsiteY41" fmla="*/ 228292 h 5690013"/>
                  <a:gd name="connsiteX42" fmla="*/ 3039400 w 5681921"/>
                  <a:gd name="connsiteY42" fmla="*/ 0 h 5690013"/>
                  <a:gd name="connsiteX0" fmla="*/ 3039400 w 5681921"/>
                  <a:gd name="connsiteY0" fmla="*/ 0 h 5690013"/>
                  <a:gd name="connsiteX1" fmla="*/ 99060 w 5681921"/>
                  <a:gd name="connsiteY1" fmla="*/ 2861387 h 5690013"/>
                  <a:gd name="connsiteX2" fmla="*/ 160020 w 5681921"/>
                  <a:gd name="connsiteY2" fmla="*/ 2960447 h 5690013"/>
                  <a:gd name="connsiteX3" fmla="*/ 0 w 5681921"/>
                  <a:gd name="connsiteY3" fmla="*/ 3120467 h 5690013"/>
                  <a:gd name="connsiteX4" fmla="*/ 182880 w 5681921"/>
                  <a:gd name="connsiteY4" fmla="*/ 3310967 h 5690013"/>
                  <a:gd name="connsiteX5" fmla="*/ 72588 w 5681921"/>
                  <a:gd name="connsiteY5" fmla="*/ 3448727 h 5690013"/>
                  <a:gd name="connsiteX6" fmla="*/ 2307859 w 5681921"/>
                  <a:gd name="connsiteY6" fmla="*/ 5690013 h 5690013"/>
                  <a:gd name="connsiteX7" fmla="*/ 2610451 w 5681921"/>
                  <a:gd name="connsiteY7" fmla="*/ 5387020 h 5690013"/>
                  <a:gd name="connsiteX8" fmla="*/ 2744806 w 5681921"/>
                  <a:gd name="connsiteY8" fmla="*/ 5526384 h 5690013"/>
                  <a:gd name="connsiteX9" fmla="*/ 3115843 w 5681921"/>
                  <a:gd name="connsiteY9" fmla="*/ 5159421 h 5690013"/>
                  <a:gd name="connsiteX10" fmla="*/ 3455717 w 5681921"/>
                  <a:gd name="connsiteY10" fmla="*/ 4801501 h 5690013"/>
                  <a:gd name="connsiteX11" fmla="*/ 3526900 w 5681921"/>
                  <a:gd name="connsiteY11" fmla="*/ 4715279 h 5690013"/>
                  <a:gd name="connsiteX12" fmla="*/ 3527902 w 5681921"/>
                  <a:gd name="connsiteY12" fmla="*/ 4684199 h 5690013"/>
                  <a:gd name="connsiteX13" fmla="*/ 3586052 w 5681921"/>
                  <a:gd name="connsiteY13" fmla="*/ 4683196 h 5690013"/>
                  <a:gd name="connsiteX14" fmla="*/ 3682300 w 5681921"/>
                  <a:gd name="connsiteY14" fmla="*/ 4686205 h 5690013"/>
                  <a:gd name="connsiteX15" fmla="*/ 3793585 w 5681921"/>
                  <a:gd name="connsiteY15" fmla="*/ 4660137 h 5690013"/>
                  <a:gd name="connsiteX16" fmla="*/ 3999114 w 5681921"/>
                  <a:gd name="connsiteY16" fmla="*/ 4459622 h 5690013"/>
                  <a:gd name="connsiteX17" fmla="*/ 4142483 w 5681921"/>
                  <a:gd name="connsiteY17" fmla="*/ 4183913 h 5690013"/>
                  <a:gd name="connsiteX18" fmla="*/ 4230709 w 5681921"/>
                  <a:gd name="connsiteY18" fmla="*/ 4113732 h 5690013"/>
                  <a:gd name="connsiteX19" fmla="*/ 4233717 w 5681921"/>
                  <a:gd name="connsiteY19" fmla="*/ 3920235 h 5690013"/>
                  <a:gd name="connsiteX20" fmla="*/ 4255774 w 5681921"/>
                  <a:gd name="connsiteY20" fmla="*/ 3909206 h 5690013"/>
                  <a:gd name="connsiteX21" fmla="*/ 4678862 w 5681921"/>
                  <a:gd name="connsiteY21" fmla="*/ 3980389 h 5690013"/>
                  <a:gd name="connsiteX22" fmla="*/ 4792153 w 5681921"/>
                  <a:gd name="connsiteY22" fmla="*/ 3644526 h 5690013"/>
                  <a:gd name="connsiteX23" fmla="*/ 4790148 w 5681921"/>
                  <a:gd name="connsiteY23" fmla="*/ 3616454 h 5690013"/>
                  <a:gd name="connsiteX24" fmla="*/ 4979635 w 5681921"/>
                  <a:gd name="connsiteY24" fmla="*/ 3426967 h 5690013"/>
                  <a:gd name="connsiteX25" fmla="*/ 5152079 w 5681921"/>
                  <a:gd name="connsiteY25" fmla="*/ 3602417 h 5690013"/>
                  <a:gd name="connsiteX26" fmla="*/ 5221256 w 5681921"/>
                  <a:gd name="connsiteY26" fmla="*/ 3047992 h 5690013"/>
                  <a:gd name="connsiteX27" fmla="*/ 5327530 w 5681921"/>
                  <a:gd name="connsiteY27" fmla="*/ 2901615 h 5690013"/>
                  <a:gd name="connsiteX28" fmla="*/ 5588388 w 5681921"/>
                  <a:gd name="connsiteY28" fmla="*/ 2658992 h 5690013"/>
                  <a:gd name="connsiteX29" fmla="*/ 5471274 w 5681921"/>
                  <a:gd name="connsiteY29" fmla="*/ 2528719 h 5690013"/>
                  <a:gd name="connsiteX30" fmla="*/ 5433114 w 5681921"/>
                  <a:gd name="connsiteY30" fmla="*/ 2355023 h 5690013"/>
                  <a:gd name="connsiteX31" fmla="*/ 5681921 w 5681921"/>
                  <a:gd name="connsiteY31" fmla="*/ 2091156 h 5690013"/>
                  <a:gd name="connsiteX32" fmla="*/ 5197726 w 5681921"/>
                  <a:gd name="connsiteY32" fmla="*/ 1603289 h 5690013"/>
                  <a:gd name="connsiteX33" fmla="*/ 4918634 w 5681921"/>
                  <a:gd name="connsiteY33" fmla="*/ 1875957 h 5690013"/>
                  <a:gd name="connsiteX34" fmla="*/ 4628401 w 5681921"/>
                  <a:gd name="connsiteY34" fmla="*/ 1594447 h 5690013"/>
                  <a:gd name="connsiteX35" fmla="*/ 4743802 w 5681921"/>
                  <a:gd name="connsiteY35" fmla="*/ 1475984 h 5690013"/>
                  <a:gd name="connsiteX36" fmla="*/ 4193632 w 5681921"/>
                  <a:gd name="connsiteY36" fmla="*/ 924773 h 5690013"/>
                  <a:gd name="connsiteX37" fmla="*/ 4119788 w 5681921"/>
                  <a:gd name="connsiteY37" fmla="*/ 994179 h 5690013"/>
                  <a:gd name="connsiteX38" fmla="*/ 3732638 w 5681921"/>
                  <a:gd name="connsiteY38" fmla="*/ 604336 h 5690013"/>
                  <a:gd name="connsiteX39" fmla="*/ 3749744 w 5681921"/>
                  <a:gd name="connsiteY39" fmla="*/ 586371 h 5690013"/>
                  <a:gd name="connsiteX40" fmla="*/ 3338540 w 5681921"/>
                  <a:gd name="connsiteY40" fmla="*/ 177738 h 5690013"/>
                  <a:gd name="connsiteX41" fmla="*/ 3285322 w 5681921"/>
                  <a:gd name="connsiteY41" fmla="*/ 228292 h 5690013"/>
                  <a:gd name="connsiteX42" fmla="*/ 3039400 w 5681921"/>
                  <a:gd name="connsiteY42" fmla="*/ 0 h 5690013"/>
                  <a:gd name="connsiteX0" fmla="*/ 3039400 w 5681921"/>
                  <a:gd name="connsiteY0" fmla="*/ 0 h 5690013"/>
                  <a:gd name="connsiteX1" fmla="*/ 99060 w 5681921"/>
                  <a:gd name="connsiteY1" fmla="*/ 2861387 h 5690013"/>
                  <a:gd name="connsiteX2" fmla="*/ 160020 w 5681921"/>
                  <a:gd name="connsiteY2" fmla="*/ 2960447 h 5690013"/>
                  <a:gd name="connsiteX3" fmla="*/ 0 w 5681921"/>
                  <a:gd name="connsiteY3" fmla="*/ 3120467 h 5690013"/>
                  <a:gd name="connsiteX4" fmla="*/ 218973 w 5681921"/>
                  <a:gd name="connsiteY4" fmla="*/ 3303949 h 5690013"/>
                  <a:gd name="connsiteX5" fmla="*/ 72588 w 5681921"/>
                  <a:gd name="connsiteY5" fmla="*/ 3448727 h 5690013"/>
                  <a:gd name="connsiteX6" fmla="*/ 2307859 w 5681921"/>
                  <a:gd name="connsiteY6" fmla="*/ 5690013 h 5690013"/>
                  <a:gd name="connsiteX7" fmla="*/ 2610451 w 5681921"/>
                  <a:gd name="connsiteY7" fmla="*/ 5387020 h 5690013"/>
                  <a:gd name="connsiteX8" fmla="*/ 2744806 w 5681921"/>
                  <a:gd name="connsiteY8" fmla="*/ 5526384 h 5690013"/>
                  <a:gd name="connsiteX9" fmla="*/ 3115843 w 5681921"/>
                  <a:gd name="connsiteY9" fmla="*/ 5159421 h 5690013"/>
                  <a:gd name="connsiteX10" fmla="*/ 3455717 w 5681921"/>
                  <a:gd name="connsiteY10" fmla="*/ 4801501 h 5690013"/>
                  <a:gd name="connsiteX11" fmla="*/ 3526900 w 5681921"/>
                  <a:gd name="connsiteY11" fmla="*/ 4715279 h 5690013"/>
                  <a:gd name="connsiteX12" fmla="*/ 3527902 w 5681921"/>
                  <a:gd name="connsiteY12" fmla="*/ 4684199 h 5690013"/>
                  <a:gd name="connsiteX13" fmla="*/ 3586052 w 5681921"/>
                  <a:gd name="connsiteY13" fmla="*/ 4683196 h 5690013"/>
                  <a:gd name="connsiteX14" fmla="*/ 3682300 w 5681921"/>
                  <a:gd name="connsiteY14" fmla="*/ 4686205 h 5690013"/>
                  <a:gd name="connsiteX15" fmla="*/ 3793585 w 5681921"/>
                  <a:gd name="connsiteY15" fmla="*/ 4660137 h 5690013"/>
                  <a:gd name="connsiteX16" fmla="*/ 3999114 w 5681921"/>
                  <a:gd name="connsiteY16" fmla="*/ 4459622 h 5690013"/>
                  <a:gd name="connsiteX17" fmla="*/ 4142483 w 5681921"/>
                  <a:gd name="connsiteY17" fmla="*/ 4183913 h 5690013"/>
                  <a:gd name="connsiteX18" fmla="*/ 4230709 w 5681921"/>
                  <a:gd name="connsiteY18" fmla="*/ 4113732 h 5690013"/>
                  <a:gd name="connsiteX19" fmla="*/ 4233717 w 5681921"/>
                  <a:gd name="connsiteY19" fmla="*/ 3920235 h 5690013"/>
                  <a:gd name="connsiteX20" fmla="*/ 4255774 w 5681921"/>
                  <a:gd name="connsiteY20" fmla="*/ 3909206 h 5690013"/>
                  <a:gd name="connsiteX21" fmla="*/ 4678862 w 5681921"/>
                  <a:gd name="connsiteY21" fmla="*/ 3980389 h 5690013"/>
                  <a:gd name="connsiteX22" fmla="*/ 4792153 w 5681921"/>
                  <a:gd name="connsiteY22" fmla="*/ 3644526 h 5690013"/>
                  <a:gd name="connsiteX23" fmla="*/ 4790148 w 5681921"/>
                  <a:gd name="connsiteY23" fmla="*/ 3616454 h 5690013"/>
                  <a:gd name="connsiteX24" fmla="*/ 4979635 w 5681921"/>
                  <a:gd name="connsiteY24" fmla="*/ 3426967 h 5690013"/>
                  <a:gd name="connsiteX25" fmla="*/ 5152079 w 5681921"/>
                  <a:gd name="connsiteY25" fmla="*/ 3602417 h 5690013"/>
                  <a:gd name="connsiteX26" fmla="*/ 5221256 w 5681921"/>
                  <a:gd name="connsiteY26" fmla="*/ 3047992 h 5690013"/>
                  <a:gd name="connsiteX27" fmla="*/ 5327530 w 5681921"/>
                  <a:gd name="connsiteY27" fmla="*/ 2901615 h 5690013"/>
                  <a:gd name="connsiteX28" fmla="*/ 5588388 w 5681921"/>
                  <a:gd name="connsiteY28" fmla="*/ 2658992 h 5690013"/>
                  <a:gd name="connsiteX29" fmla="*/ 5471274 w 5681921"/>
                  <a:gd name="connsiteY29" fmla="*/ 2528719 h 5690013"/>
                  <a:gd name="connsiteX30" fmla="*/ 5433114 w 5681921"/>
                  <a:gd name="connsiteY30" fmla="*/ 2355023 h 5690013"/>
                  <a:gd name="connsiteX31" fmla="*/ 5681921 w 5681921"/>
                  <a:gd name="connsiteY31" fmla="*/ 2091156 h 5690013"/>
                  <a:gd name="connsiteX32" fmla="*/ 5197726 w 5681921"/>
                  <a:gd name="connsiteY32" fmla="*/ 1603289 h 5690013"/>
                  <a:gd name="connsiteX33" fmla="*/ 4918634 w 5681921"/>
                  <a:gd name="connsiteY33" fmla="*/ 1875957 h 5690013"/>
                  <a:gd name="connsiteX34" fmla="*/ 4628401 w 5681921"/>
                  <a:gd name="connsiteY34" fmla="*/ 1594447 h 5690013"/>
                  <a:gd name="connsiteX35" fmla="*/ 4743802 w 5681921"/>
                  <a:gd name="connsiteY35" fmla="*/ 1475984 h 5690013"/>
                  <a:gd name="connsiteX36" fmla="*/ 4193632 w 5681921"/>
                  <a:gd name="connsiteY36" fmla="*/ 924773 h 5690013"/>
                  <a:gd name="connsiteX37" fmla="*/ 4119788 w 5681921"/>
                  <a:gd name="connsiteY37" fmla="*/ 994179 h 5690013"/>
                  <a:gd name="connsiteX38" fmla="*/ 3732638 w 5681921"/>
                  <a:gd name="connsiteY38" fmla="*/ 604336 h 5690013"/>
                  <a:gd name="connsiteX39" fmla="*/ 3749744 w 5681921"/>
                  <a:gd name="connsiteY39" fmla="*/ 586371 h 5690013"/>
                  <a:gd name="connsiteX40" fmla="*/ 3338540 w 5681921"/>
                  <a:gd name="connsiteY40" fmla="*/ 177738 h 5690013"/>
                  <a:gd name="connsiteX41" fmla="*/ 3285322 w 5681921"/>
                  <a:gd name="connsiteY41" fmla="*/ 228292 h 5690013"/>
                  <a:gd name="connsiteX42" fmla="*/ 3039400 w 5681921"/>
                  <a:gd name="connsiteY42" fmla="*/ 0 h 5690013"/>
                  <a:gd name="connsiteX0" fmla="*/ 2994284 w 5636805"/>
                  <a:gd name="connsiteY0" fmla="*/ 0 h 5690013"/>
                  <a:gd name="connsiteX1" fmla="*/ 53944 w 5636805"/>
                  <a:gd name="connsiteY1" fmla="*/ 2861387 h 5690013"/>
                  <a:gd name="connsiteX2" fmla="*/ 114904 w 5636805"/>
                  <a:gd name="connsiteY2" fmla="*/ 2960447 h 5690013"/>
                  <a:gd name="connsiteX3" fmla="*/ 0 w 5636805"/>
                  <a:gd name="connsiteY3" fmla="*/ 3123475 h 5690013"/>
                  <a:gd name="connsiteX4" fmla="*/ 173857 w 5636805"/>
                  <a:gd name="connsiteY4" fmla="*/ 3303949 h 5690013"/>
                  <a:gd name="connsiteX5" fmla="*/ 27472 w 5636805"/>
                  <a:gd name="connsiteY5" fmla="*/ 3448727 h 5690013"/>
                  <a:gd name="connsiteX6" fmla="*/ 2262743 w 5636805"/>
                  <a:gd name="connsiteY6" fmla="*/ 5690013 h 5690013"/>
                  <a:gd name="connsiteX7" fmla="*/ 2565335 w 5636805"/>
                  <a:gd name="connsiteY7" fmla="*/ 5387020 h 5690013"/>
                  <a:gd name="connsiteX8" fmla="*/ 2699690 w 5636805"/>
                  <a:gd name="connsiteY8" fmla="*/ 5526384 h 5690013"/>
                  <a:gd name="connsiteX9" fmla="*/ 3070727 w 5636805"/>
                  <a:gd name="connsiteY9" fmla="*/ 5159421 h 5690013"/>
                  <a:gd name="connsiteX10" fmla="*/ 3410601 w 5636805"/>
                  <a:gd name="connsiteY10" fmla="*/ 4801501 h 5690013"/>
                  <a:gd name="connsiteX11" fmla="*/ 3481784 w 5636805"/>
                  <a:gd name="connsiteY11" fmla="*/ 4715279 h 5690013"/>
                  <a:gd name="connsiteX12" fmla="*/ 3482786 w 5636805"/>
                  <a:gd name="connsiteY12" fmla="*/ 4684199 h 5690013"/>
                  <a:gd name="connsiteX13" fmla="*/ 3540936 w 5636805"/>
                  <a:gd name="connsiteY13" fmla="*/ 4683196 h 5690013"/>
                  <a:gd name="connsiteX14" fmla="*/ 3637184 w 5636805"/>
                  <a:gd name="connsiteY14" fmla="*/ 4686205 h 5690013"/>
                  <a:gd name="connsiteX15" fmla="*/ 3748469 w 5636805"/>
                  <a:gd name="connsiteY15" fmla="*/ 4660137 h 5690013"/>
                  <a:gd name="connsiteX16" fmla="*/ 3953998 w 5636805"/>
                  <a:gd name="connsiteY16" fmla="*/ 4459622 h 5690013"/>
                  <a:gd name="connsiteX17" fmla="*/ 4097367 w 5636805"/>
                  <a:gd name="connsiteY17" fmla="*/ 4183913 h 5690013"/>
                  <a:gd name="connsiteX18" fmla="*/ 4185593 w 5636805"/>
                  <a:gd name="connsiteY18" fmla="*/ 4113732 h 5690013"/>
                  <a:gd name="connsiteX19" fmla="*/ 4188601 w 5636805"/>
                  <a:gd name="connsiteY19" fmla="*/ 3920235 h 5690013"/>
                  <a:gd name="connsiteX20" fmla="*/ 4210658 w 5636805"/>
                  <a:gd name="connsiteY20" fmla="*/ 3909206 h 5690013"/>
                  <a:gd name="connsiteX21" fmla="*/ 4633746 w 5636805"/>
                  <a:gd name="connsiteY21" fmla="*/ 3980389 h 5690013"/>
                  <a:gd name="connsiteX22" fmla="*/ 4747037 w 5636805"/>
                  <a:gd name="connsiteY22" fmla="*/ 3644526 h 5690013"/>
                  <a:gd name="connsiteX23" fmla="*/ 4745032 w 5636805"/>
                  <a:gd name="connsiteY23" fmla="*/ 3616454 h 5690013"/>
                  <a:gd name="connsiteX24" fmla="*/ 4934519 w 5636805"/>
                  <a:gd name="connsiteY24" fmla="*/ 3426967 h 5690013"/>
                  <a:gd name="connsiteX25" fmla="*/ 5106963 w 5636805"/>
                  <a:gd name="connsiteY25" fmla="*/ 3602417 h 5690013"/>
                  <a:gd name="connsiteX26" fmla="*/ 5176140 w 5636805"/>
                  <a:gd name="connsiteY26" fmla="*/ 3047992 h 5690013"/>
                  <a:gd name="connsiteX27" fmla="*/ 5282414 w 5636805"/>
                  <a:gd name="connsiteY27" fmla="*/ 2901615 h 5690013"/>
                  <a:gd name="connsiteX28" fmla="*/ 5543272 w 5636805"/>
                  <a:gd name="connsiteY28" fmla="*/ 2658992 h 5690013"/>
                  <a:gd name="connsiteX29" fmla="*/ 5426158 w 5636805"/>
                  <a:gd name="connsiteY29" fmla="*/ 2528719 h 5690013"/>
                  <a:gd name="connsiteX30" fmla="*/ 5387998 w 5636805"/>
                  <a:gd name="connsiteY30" fmla="*/ 2355023 h 5690013"/>
                  <a:gd name="connsiteX31" fmla="*/ 5636805 w 5636805"/>
                  <a:gd name="connsiteY31" fmla="*/ 2091156 h 5690013"/>
                  <a:gd name="connsiteX32" fmla="*/ 5152610 w 5636805"/>
                  <a:gd name="connsiteY32" fmla="*/ 1603289 h 5690013"/>
                  <a:gd name="connsiteX33" fmla="*/ 4873518 w 5636805"/>
                  <a:gd name="connsiteY33" fmla="*/ 1875957 h 5690013"/>
                  <a:gd name="connsiteX34" fmla="*/ 4583285 w 5636805"/>
                  <a:gd name="connsiteY34" fmla="*/ 1594447 h 5690013"/>
                  <a:gd name="connsiteX35" fmla="*/ 4698686 w 5636805"/>
                  <a:gd name="connsiteY35" fmla="*/ 1475984 h 5690013"/>
                  <a:gd name="connsiteX36" fmla="*/ 4148516 w 5636805"/>
                  <a:gd name="connsiteY36" fmla="*/ 924773 h 5690013"/>
                  <a:gd name="connsiteX37" fmla="*/ 4074672 w 5636805"/>
                  <a:gd name="connsiteY37" fmla="*/ 994179 h 5690013"/>
                  <a:gd name="connsiteX38" fmla="*/ 3687522 w 5636805"/>
                  <a:gd name="connsiteY38" fmla="*/ 604336 h 5690013"/>
                  <a:gd name="connsiteX39" fmla="*/ 3704628 w 5636805"/>
                  <a:gd name="connsiteY39" fmla="*/ 586371 h 5690013"/>
                  <a:gd name="connsiteX40" fmla="*/ 3293424 w 5636805"/>
                  <a:gd name="connsiteY40" fmla="*/ 177738 h 5690013"/>
                  <a:gd name="connsiteX41" fmla="*/ 3240206 w 5636805"/>
                  <a:gd name="connsiteY41" fmla="*/ 228292 h 5690013"/>
                  <a:gd name="connsiteX42" fmla="*/ 2994284 w 5636805"/>
                  <a:gd name="connsiteY42" fmla="*/ 0 h 5690013"/>
                  <a:gd name="connsiteX0" fmla="*/ 2994284 w 5636805"/>
                  <a:gd name="connsiteY0" fmla="*/ 0 h 5690013"/>
                  <a:gd name="connsiteX1" fmla="*/ 53944 w 5636805"/>
                  <a:gd name="connsiteY1" fmla="*/ 2861387 h 5690013"/>
                  <a:gd name="connsiteX2" fmla="*/ 154005 w 5636805"/>
                  <a:gd name="connsiteY2" fmla="*/ 2963455 h 5690013"/>
                  <a:gd name="connsiteX3" fmla="*/ 0 w 5636805"/>
                  <a:gd name="connsiteY3" fmla="*/ 3123475 h 5690013"/>
                  <a:gd name="connsiteX4" fmla="*/ 173857 w 5636805"/>
                  <a:gd name="connsiteY4" fmla="*/ 3303949 h 5690013"/>
                  <a:gd name="connsiteX5" fmla="*/ 27472 w 5636805"/>
                  <a:gd name="connsiteY5" fmla="*/ 3448727 h 5690013"/>
                  <a:gd name="connsiteX6" fmla="*/ 2262743 w 5636805"/>
                  <a:gd name="connsiteY6" fmla="*/ 5690013 h 5690013"/>
                  <a:gd name="connsiteX7" fmla="*/ 2565335 w 5636805"/>
                  <a:gd name="connsiteY7" fmla="*/ 5387020 h 5690013"/>
                  <a:gd name="connsiteX8" fmla="*/ 2699690 w 5636805"/>
                  <a:gd name="connsiteY8" fmla="*/ 5526384 h 5690013"/>
                  <a:gd name="connsiteX9" fmla="*/ 3070727 w 5636805"/>
                  <a:gd name="connsiteY9" fmla="*/ 5159421 h 5690013"/>
                  <a:gd name="connsiteX10" fmla="*/ 3410601 w 5636805"/>
                  <a:gd name="connsiteY10" fmla="*/ 4801501 h 5690013"/>
                  <a:gd name="connsiteX11" fmla="*/ 3481784 w 5636805"/>
                  <a:gd name="connsiteY11" fmla="*/ 4715279 h 5690013"/>
                  <a:gd name="connsiteX12" fmla="*/ 3482786 w 5636805"/>
                  <a:gd name="connsiteY12" fmla="*/ 4684199 h 5690013"/>
                  <a:gd name="connsiteX13" fmla="*/ 3540936 w 5636805"/>
                  <a:gd name="connsiteY13" fmla="*/ 4683196 h 5690013"/>
                  <a:gd name="connsiteX14" fmla="*/ 3637184 w 5636805"/>
                  <a:gd name="connsiteY14" fmla="*/ 4686205 h 5690013"/>
                  <a:gd name="connsiteX15" fmla="*/ 3748469 w 5636805"/>
                  <a:gd name="connsiteY15" fmla="*/ 4660137 h 5690013"/>
                  <a:gd name="connsiteX16" fmla="*/ 3953998 w 5636805"/>
                  <a:gd name="connsiteY16" fmla="*/ 4459622 h 5690013"/>
                  <a:gd name="connsiteX17" fmla="*/ 4097367 w 5636805"/>
                  <a:gd name="connsiteY17" fmla="*/ 4183913 h 5690013"/>
                  <a:gd name="connsiteX18" fmla="*/ 4185593 w 5636805"/>
                  <a:gd name="connsiteY18" fmla="*/ 4113732 h 5690013"/>
                  <a:gd name="connsiteX19" fmla="*/ 4188601 w 5636805"/>
                  <a:gd name="connsiteY19" fmla="*/ 3920235 h 5690013"/>
                  <a:gd name="connsiteX20" fmla="*/ 4210658 w 5636805"/>
                  <a:gd name="connsiteY20" fmla="*/ 3909206 h 5690013"/>
                  <a:gd name="connsiteX21" fmla="*/ 4633746 w 5636805"/>
                  <a:gd name="connsiteY21" fmla="*/ 3980389 h 5690013"/>
                  <a:gd name="connsiteX22" fmla="*/ 4747037 w 5636805"/>
                  <a:gd name="connsiteY22" fmla="*/ 3644526 h 5690013"/>
                  <a:gd name="connsiteX23" fmla="*/ 4745032 w 5636805"/>
                  <a:gd name="connsiteY23" fmla="*/ 3616454 h 5690013"/>
                  <a:gd name="connsiteX24" fmla="*/ 4934519 w 5636805"/>
                  <a:gd name="connsiteY24" fmla="*/ 3426967 h 5690013"/>
                  <a:gd name="connsiteX25" fmla="*/ 5106963 w 5636805"/>
                  <a:gd name="connsiteY25" fmla="*/ 3602417 h 5690013"/>
                  <a:gd name="connsiteX26" fmla="*/ 5176140 w 5636805"/>
                  <a:gd name="connsiteY26" fmla="*/ 3047992 h 5690013"/>
                  <a:gd name="connsiteX27" fmla="*/ 5282414 w 5636805"/>
                  <a:gd name="connsiteY27" fmla="*/ 2901615 h 5690013"/>
                  <a:gd name="connsiteX28" fmla="*/ 5543272 w 5636805"/>
                  <a:gd name="connsiteY28" fmla="*/ 2658992 h 5690013"/>
                  <a:gd name="connsiteX29" fmla="*/ 5426158 w 5636805"/>
                  <a:gd name="connsiteY29" fmla="*/ 2528719 h 5690013"/>
                  <a:gd name="connsiteX30" fmla="*/ 5387998 w 5636805"/>
                  <a:gd name="connsiteY30" fmla="*/ 2355023 h 5690013"/>
                  <a:gd name="connsiteX31" fmla="*/ 5636805 w 5636805"/>
                  <a:gd name="connsiteY31" fmla="*/ 2091156 h 5690013"/>
                  <a:gd name="connsiteX32" fmla="*/ 5152610 w 5636805"/>
                  <a:gd name="connsiteY32" fmla="*/ 1603289 h 5690013"/>
                  <a:gd name="connsiteX33" fmla="*/ 4873518 w 5636805"/>
                  <a:gd name="connsiteY33" fmla="*/ 1875957 h 5690013"/>
                  <a:gd name="connsiteX34" fmla="*/ 4583285 w 5636805"/>
                  <a:gd name="connsiteY34" fmla="*/ 1594447 h 5690013"/>
                  <a:gd name="connsiteX35" fmla="*/ 4698686 w 5636805"/>
                  <a:gd name="connsiteY35" fmla="*/ 1475984 h 5690013"/>
                  <a:gd name="connsiteX36" fmla="*/ 4148516 w 5636805"/>
                  <a:gd name="connsiteY36" fmla="*/ 924773 h 5690013"/>
                  <a:gd name="connsiteX37" fmla="*/ 4074672 w 5636805"/>
                  <a:gd name="connsiteY37" fmla="*/ 994179 h 5690013"/>
                  <a:gd name="connsiteX38" fmla="*/ 3687522 w 5636805"/>
                  <a:gd name="connsiteY38" fmla="*/ 604336 h 5690013"/>
                  <a:gd name="connsiteX39" fmla="*/ 3704628 w 5636805"/>
                  <a:gd name="connsiteY39" fmla="*/ 586371 h 5690013"/>
                  <a:gd name="connsiteX40" fmla="*/ 3293424 w 5636805"/>
                  <a:gd name="connsiteY40" fmla="*/ 177738 h 5690013"/>
                  <a:gd name="connsiteX41" fmla="*/ 3240206 w 5636805"/>
                  <a:gd name="connsiteY41" fmla="*/ 228292 h 5690013"/>
                  <a:gd name="connsiteX42" fmla="*/ 2994284 w 5636805"/>
                  <a:gd name="connsiteY42" fmla="*/ 0 h 5690013"/>
                  <a:gd name="connsiteX0" fmla="*/ 2994284 w 5636805"/>
                  <a:gd name="connsiteY0" fmla="*/ 0 h 5690013"/>
                  <a:gd name="connsiteX1" fmla="*/ 102068 w 5636805"/>
                  <a:gd name="connsiteY1" fmla="*/ 2907505 h 5690013"/>
                  <a:gd name="connsiteX2" fmla="*/ 154005 w 5636805"/>
                  <a:gd name="connsiteY2" fmla="*/ 2963455 h 5690013"/>
                  <a:gd name="connsiteX3" fmla="*/ 0 w 5636805"/>
                  <a:gd name="connsiteY3" fmla="*/ 3123475 h 5690013"/>
                  <a:gd name="connsiteX4" fmla="*/ 173857 w 5636805"/>
                  <a:gd name="connsiteY4" fmla="*/ 3303949 h 5690013"/>
                  <a:gd name="connsiteX5" fmla="*/ 27472 w 5636805"/>
                  <a:gd name="connsiteY5" fmla="*/ 3448727 h 5690013"/>
                  <a:gd name="connsiteX6" fmla="*/ 2262743 w 5636805"/>
                  <a:gd name="connsiteY6" fmla="*/ 5690013 h 5690013"/>
                  <a:gd name="connsiteX7" fmla="*/ 2565335 w 5636805"/>
                  <a:gd name="connsiteY7" fmla="*/ 5387020 h 5690013"/>
                  <a:gd name="connsiteX8" fmla="*/ 2699690 w 5636805"/>
                  <a:gd name="connsiteY8" fmla="*/ 5526384 h 5690013"/>
                  <a:gd name="connsiteX9" fmla="*/ 3070727 w 5636805"/>
                  <a:gd name="connsiteY9" fmla="*/ 5159421 h 5690013"/>
                  <a:gd name="connsiteX10" fmla="*/ 3410601 w 5636805"/>
                  <a:gd name="connsiteY10" fmla="*/ 4801501 h 5690013"/>
                  <a:gd name="connsiteX11" fmla="*/ 3481784 w 5636805"/>
                  <a:gd name="connsiteY11" fmla="*/ 4715279 h 5690013"/>
                  <a:gd name="connsiteX12" fmla="*/ 3482786 w 5636805"/>
                  <a:gd name="connsiteY12" fmla="*/ 4684199 h 5690013"/>
                  <a:gd name="connsiteX13" fmla="*/ 3540936 w 5636805"/>
                  <a:gd name="connsiteY13" fmla="*/ 4683196 h 5690013"/>
                  <a:gd name="connsiteX14" fmla="*/ 3637184 w 5636805"/>
                  <a:gd name="connsiteY14" fmla="*/ 4686205 h 5690013"/>
                  <a:gd name="connsiteX15" fmla="*/ 3748469 w 5636805"/>
                  <a:gd name="connsiteY15" fmla="*/ 4660137 h 5690013"/>
                  <a:gd name="connsiteX16" fmla="*/ 3953998 w 5636805"/>
                  <a:gd name="connsiteY16" fmla="*/ 4459622 h 5690013"/>
                  <a:gd name="connsiteX17" fmla="*/ 4097367 w 5636805"/>
                  <a:gd name="connsiteY17" fmla="*/ 4183913 h 5690013"/>
                  <a:gd name="connsiteX18" fmla="*/ 4185593 w 5636805"/>
                  <a:gd name="connsiteY18" fmla="*/ 4113732 h 5690013"/>
                  <a:gd name="connsiteX19" fmla="*/ 4188601 w 5636805"/>
                  <a:gd name="connsiteY19" fmla="*/ 3920235 h 5690013"/>
                  <a:gd name="connsiteX20" fmla="*/ 4210658 w 5636805"/>
                  <a:gd name="connsiteY20" fmla="*/ 3909206 h 5690013"/>
                  <a:gd name="connsiteX21" fmla="*/ 4633746 w 5636805"/>
                  <a:gd name="connsiteY21" fmla="*/ 3980389 h 5690013"/>
                  <a:gd name="connsiteX22" fmla="*/ 4747037 w 5636805"/>
                  <a:gd name="connsiteY22" fmla="*/ 3644526 h 5690013"/>
                  <a:gd name="connsiteX23" fmla="*/ 4745032 w 5636805"/>
                  <a:gd name="connsiteY23" fmla="*/ 3616454 h 5690013"/>
                  <a:gd name="connsiteX24" fmla="*/ 4934519 w 5636805"/>
                  <a:gd name="connsiteY24" fmla="*/ 3426967 h 5690013"/>
                  <a:gd name="connsiteX25" fmla="*/ 5106963 w 5636805"/>
                  <a:gd name="connsiteY25" fmla="*/ 3602417 h 5690013"/>
                  <a:gd name="connsiteX26" fmla="*/ 5176140 w 5636805"/>
                  <a:gd name="connsiteY26" fmla="*/ 3047992 h 5690013"/>
                  <a:gd name="connsiteX27" fmla="*/ 5282414 w 5636805"/>
                  <a:gd name="connsiteY27" fmla="*/ 2901615 h 5690013"/>
                  <a:gd name="connsiteX28" fmla="*/ 5543272 w 5636805"/>
                  <a:gd name="connsiteY28" fmla="*/ 2658992 h 5690013"/>
                  <a:gd name="connsiteX29" fmla="*/ 5426158 w 5636805"/>
                  <a:gd name="connsiteY29" fmla="*/ 2528719 h 5690013"/>
                  <a:gd name="connsiteX30" fmla="*/ 5387998 w 5636805"/>
                  <a:gd name="connsiteY30" fmla="*/ 2355023 h 5690013"/>
                  <a:gd name="connsiteX31" fmla="*/ 5636805 w 5636805"/>
                  <a:gd name="connsiteY31" fmla="*/ 2091156 h 5690013"/>
                  <a:gd name="connsiteX32" fmla="*/ 5152610 w 5636805"/>
                  <a:gd name="connsiteY32" fmla="*/ 1603289 h 5690013"/>
                  <a:gd name="connsiteX33" fmla="*/ 4873518 w 5636805"/>
                  <a:gd name="connsiteY33" fmla="*/ 1875957 h 5690013"/>
                  <a:gd name="connsiteX34" fmla="*/ 4583285 w 5636805"/>
                  <a:gd name="connsiteY34" fmla="*/ 1594447 h 5690013"/>
                  <a:gd name="connsiteX35" fmla="*/ 4698686 w 5636805"/>
                  <a:gd name="connsiteY35" fmla="*/ 1475984 h 5690013"/>
                  <a:gd name="connsiteX36" fmla="*/ 4148516 w 5636805"/>
                  <a:gd name="connsiteY36" fmla="*/ 924773 h 5690013"/>
                  <a:gd name="connsiteX37" fmla="*/ 4074672 w 5636805"/>
                  <a:gd name="connsiteY37" fmla="*/ 994179 h 5690013"/>
                  <a:gd name="connsiteX38" fmla="*/ 3687522 w 5636805"/>
                  <a:gd name="connsiteY38" fmla="*/ 604336 h 5690013"/>
                  <a:gd name="connsiteX39" fmla="*/ 3704628 w 5636805"/>
                  <a:gd name="connsiteY39" fmla="*/ 586371 h 5690013"/>
                  <a:gd name="connsiteX40" fmla="*/ 3293424 w 5636805"/>
                  <a:gd name="connsiteY40" fmla="*/ 177738 h 5690013"/>
                  <a:gd name="connsiteX41" fmla="*/ 3240206 w 5636805"/>
                  <a:gd name="connsiteY41" fmla="*/ 228292 h 5690013"/>
                  <a:gd name="connsiteX42" fmla="*/ 2994284 w 5636805"/>
                  <a:gd name="connsiteY42" fmla="*/ 0 h 5690013"/>
                  <a:gd name="connsiteX0" fmla="*/ 2994284 w 5636805"/>
                  <a:gd name="connsiteY0" fmla="*/ 0 h 5690013"/>
                  <a:gd name="connsiteX1" fmla="*/ 102068 w 5636805"/>
                  <a:gd name="connsiteY1" fmla="*/ 2907505 h 5690013"/>
                  <a:gd name="connsiteX2" fmla="*/ 154005 w 5636805"/>
                  <a:gd name="connsiteY2" fmla="*/ 2963455 h 5690013"/>
                  <a:gd name="connsiteX3" fmla="*/ 0 w 5636805"/>
                  <a:gd name="connsiteY3" fmla="*/ 3123475 h 5690013"/>
                  <a:gd name="connsiteX4" fmla="*/ 173857 w 5636805"/>
                  <a:gd name="connsiteY4" fmla="*/ 3303949 h 5690013"/>
                  <a:gd name="connsiteX5" fmla="*/ 27472 w 5636805"/>
                  <a:gd name="connsiteY5" fmla="*/ 3448727 h 5690013"/>
                  <a:gd name="connsiteX6" fmla="*/ 2262743 w 5636805"/>
                  <a:gd name="connsiteY6" fmla="*/ 5690013 h 5690013"/>
                  <a:gd name="connsiteX7" fmla="*/ 2565335 w 5636805"/>
                  <a:gd name="connsiteY7" fmla="*/ 5387020 h 5690013"/>
                  <a:gd name="connsiteX8" fmla="*/ 2699690 w 5636805"/>
                  <a:gd name="connsiteY8" fmla="*/ 5526384 h 5690013"/>
                  <a:gd name="connsiteX9" fmla="*/ 3070727 w 5636805"/>
                  <a:gd name="connsiteY9" fmla="*/ 5159421 h 5690013"/>
                  <a:gd name="connsiteX10" fmla="*/ 3410601 w 5636805"/>
                  <a:gd name="connsiteY10" fmla="*/ 4801501 h 5690013"/>
                  <a:gd name="connsiteX11" fmla="*/ 3481784 w 5636805"/>
                  <a:gd name="connsiteY11" fmla="*/ 4715279 h 5690013"/>
                  <a:gd name="connsiteX12" fmla="*/ 3482786 w 5636805"/>
                  <a:gd name="connsiteY12" fmla="*/ 4684199 h 5690013"/>
                  <a:gd name="connsiteX13" fmla="*/ 3540936 w 5636805"/>
                  <a:gd name="connsiteY13" fmla="*/ 4683196 h 5690013"/>
                  <a:gd name="connsiteX14" fmla="*/ 3637184 w 5636805"/>
                  <a:gd name="connsiteY14" fmla="*/ 4686205 h 5690013"/>
                  <a:gd name="connsiteX15" fmla="*/ 3748469 w 5636805"/>
                  <a:gd name="connsiteY15" fmla="*/ 4660137 h 5690013"/>
                  <a:gd name="connsiteX16" fmla="*/ 3953998 w 5636805"/>
                  <a:gd name="connsiteY16" fmla="*/ 4459622 h 5690013"/>
                  <a:gd name="connsiteX17" fmla="*/ 4097367 w 5636805"/>
                  <a:gd name="connsiteY17" fmla="*/ 4183913 h 5690013"/>
                  <a:gd name="connsiteX18" fmla="*/ 4185593 w 5636805"/>
                  <a:gd name="connsiteY18" fmla="*/ 4113732 h 5690013"/>
                  <a:gd name="connsiteX19" fmla="*/ 4179076 w 5636805"/>
                  <a:gd name="connsiteY19" fmla="*/ 3924997 h 5690013"/>
                  <a:gd name="connsiteX20" fmla="*/ 4210658 w 5636805"/>
                  <a:gd name="connsiteY20" fmla="*/ 3909206 h 5690013"/>
                  <a:gd name="connsiteX21" fmla="*/ 4633746 w 5636805"/>
                  <a:gd name="connsiteY21" fmla="*/ 3980389 h 5690013"/>
                  <a:gd name="connsiteX22" fmla="*/ 4747037 w 5636805"/>
                  <a:gd name="connsiteY22" fmla="*/ 3644526 h 5690013"/>
                  <a:gd name="connsiteX23" fmla="*/ 4745032 w 5636805"/>
                  <a:gd name="connsiteY23" fmla="*/ 3616454 h 5690013"/>
                  <a:gd name="connsiteX24" fmla="*/ 4934519 w 5636805"/>
                  <a:gd name="connsiteY24" fmla="*/ 3426967 h 5690013"/>
                  <a:gd name="connsiteX25" fmla="*/ 5106963 w 5636805"/>
                  <a:gd name="connsiteY25" fmla="*/ 3602417 h 5690013"/>
                  <a:gd name="connsiteX26" fmla="*/ 5176140 w 5636805"/>
                  <a:gd name="connsiteY26" fmla="*/ 3047992 h 5690013"/>
                  <a:gd name="connsiteX27" fmla="*/ 5282414 w 5636805"/>
                  <a:gd name="connsiteY27" fmla="*/ 2901615 h 5690013"/>
                  <a:gd name="connsiteX28" fmla="*/ 5543272 w 5636805"/>
                  <a:gd name="connsiteY28" fmla="*/ 2658992 h 5690013"/>
                  <a:gd name="connsiteX29" fmla="*/ 5426158 w 5636805"/>
                  <a:gd name="connsiteY29" fmla="*/ 2528719 h 5690013"/>
                  <a:gd name="connsiteX30" fmla="*/ 5387998 w 5636805"/>
                  <a:gd name="connsiteY30" fmla="*/ 2355023 h 5690013"/>
                  <a:gd name="connsiteX31" fmla="*/ 5636805 w 5636805"/>
                  <a:gd name="connsiteY31" fmla="*/ 2091156 h 5690013"/>
                  <a:gd name="connsiteX32" fmla="*/ 5152610 w 5636805"/>
                  <a:gd name="connsiteY32" fmla="*/ 1603289 h 5690013"/>
                  <a:gd name="connsiteX33" fmla="*/ 4873518 w 5636805"/>
                  <a:gd name="connsiteY33" fmla="*/ 1875957 h 5690013"/>
                  <a:gd name="connsiteX34" fmla="*/ 4583285 w 5636805"/>
                  <a:gd name="connsiteY34" fmla="*/ 1594447 h 5690013"/>
                  <a:gd name="connsiteX35" fmla="*/ 4698686 w 5636805"/>
                  <a:gd name="connsiteY35" fmla="*/ 1475984 h 5690013"/>
                  <a:gd name="connsiteX36" fmla="*/ 4148516 w 5636805"/>
                  <a:gd name="connsiteY36" fmla="*/ 924773 h 5690013"/>
                  <a:gd name="connsiteX37" fmla="*/ 4074672 w 5636805"/>
                  <a:gd name="connsiteY37" fmla="*/ 994179 h 5690013"/>
                  <a:gd name="connsiteX38" fmla="*/ 3687522 w 5636805"/>
                  <a:gd name="connsiteY38" fmla="*/ 604336 h 5690013"/>
                  <a:gd name="connsiteX39" fmla="*/ 3704628 w 5636805"/>
                  <a:gd name="connsiteY39" fmla="*/ 586371 h 5690013"/>
                  <a:gd name="connsiteX40" fmla="*/ 3293424 w 5636805"/>
                  <a:gd name="connsiteY40" fmla="*/ 177738 h 5690013"/>
                  <a:gd name="connsiteX41" fmla="*/ 3240206 w 5636805"/>
                  <a:gd name="connsiteY41" fmla="*/ 228292 h 5690013"/>
                  <a:gd name="connsiteX42" fmla="*/ 2994284 w 5636805"/>
                  <a:gd name="connsiteY42" fmla="*/ 0 h 5690013"/>
                  <a:gd name="connsiteX0" fmla="*/ 2994284 w 5636805"/>
                  <a:gd name="connsiteY0" fmla="*/ 0 h 5690013"/>
                  <a:gd name="connsiteX1" fmla="*/ 102068 w 5636805"/>
                  <a:gd name="connsiteY1" fmla="*/ 2907505 h 5690013"/>
                  <a:gd name="connsiteX2" fmla="*/ 154005 w 5636805"/>
                  <a:gd name="connsiteY2" fmla="*/ 2963455 h 5690013"/>
                  <a:gd name="connsiteX3" fmla="*/ 0 w 5636805"/>
                  <a:gd name="connsiteY3" fmla="*/ 3123475 h 5690013"/>
                  <a:gd name="connsiteX4" fmla="*/ 173857 w 5636805"/>
                  <a:gd name="connsiteY4" fmla="*/ 3303949 h 5690013"/>
                  <a:gd name="connsiteX5" fmla="*/ 27472 w 5636805"/>
                  <a:gd name="connsiteY5" fmla="*/ 3448727 h 5690013"/>
                  <a:gd name="connsiteX6" fmla="*/ 2262743 w 5636805"/>
                  <a:gd name="connsiteY6" fmla="*/ 5690013 h 5690013"/>
                  <a:gd name="connsiteX7" fmla="*/ 2565335 w 5636805"/>
                  <a:gd name="connsiteY7" fmla="*/ 5387020 h 5690013"/>
                  <a:gd name="connsiteX8" fmla="*/ 2699690 w 5636805"/>
                  <a:gd name="connsiteY8" fmla="*/ 5526384 h 5690013"/>
                  <a:gd name="connsiteX9" fmla="*/ 3070727 w 5636805"/>
                  <a:gd name="connsiteY9" fmla="*/ 5159421 h 5690013"/>
                  <a:gd name="connsiteX10" fmla="*/ 3410601 w 5636805"/>
                  <a:gd name="connsiteY10" fmla="*/ 4801501 h 5690013"/>
                  <a:gd name="connsiteX11" fmla="*/ 3482786 w 5636805"/>
                  <a:gd name="connsiteY11" fmla="*/ 4684199 h 5690013"/>
                  <a:gd name="connsiteX12" fmla="*/ 3540936 w 5636805"/>
                  <a:gd name="connsiteY12" fmla="*/ 4683196 h 5690013"/>
                  <a:gd name="connsiteX13" fmla="*/ 3637184 w 5636805"/>
                  <a:gd name="connsiteY13" fmla="*/ 4686205 h 5690013"/>
                  <a:gd name="connsiteX14" fmla="*/ 3748469 w 5636805"/>
                  <a:gd name="connsiteY14" fmla="*/ 4660137 h 5690013"/>
                  <a:gd name="connsiteX15" fmla="*/ 3953998 w 5636805"/>
                  <a:gd name="connsiteY15" fmla="*/ 4459622 h 5690013"/>
                  <a:gd name="connsiteX16" fmla="*/ 4097367 w 5636805"/>
                  <a:gd name="connsiteY16" fmla="*/ 4183913 h 5690013"/>
                  <a:gd name="connsiteX17" fmla="*/ 4185593 w 5636805"/>
                  <a:gd name="connsiteY17" fmla="*/ 4113732 h 5690013"/>
                  <a:gd name="connsiteX18" fmla="*/ 4179076 w 5636805"/>
                  <a:gd name="connsiteY18" fmla="*/ 3924997 h 5690013"/>
                  <a:gd name="connsiteX19" fmla="*/ 4210658 w 5636805"/>
                  <a:gd name="connsiteY19" fmla="*/ 3909206 h 5690013"/>
                  <a:gd name="connsiteX20" fmla="*/ 4633746 w 5636805"/>
                  <a:gd name="connsiteY20" fmla="*/ 3980389 h 5690013"/>
                  <a:gd name="connsiteX21" fmla="*/ 4747037 w 5636805"/>
                  <a:gd name="connsiteY21" fmla="*/ 3644526 h 5690013"/>
                  <a:gd name="connsiteX22" fmla="*/ 4745032 w 5636805"/>
                  <a:gd name="connsiteY22" fmla="*/ 3616454 h 5690013"/>
                  <a:gd name="connsiteX23" fmla="*/ 4934519 w 5636805"/>
                  <a:gd name="connsiteY23" fmla="*/ 3426967 h 5690013"/>
                  <a:gd name="connsiteX24" fmla="*/ 5106963 w 5636805"/>
                  <a:gd name="connsiteY24" fmla="*/ 3602417 h 5690013"/>
                  <a:gd name="connsiteX25" fmla="*/ 5176140 w 5636805"/>
                  <a:gd name="connsiteY25" fmla="*/ 3047992 h 5690013"/>
                  <a:gd name="connsiteX26" fmla="*/ 5282414 w 5636805"/>
                  <a:gd name="connsiteY26" fmla="*/ 2901615 h 5690013"/>
                  <a:gd name="connsiteX27" fmla="*/ 5543272 w 5636805"/>
                  <a:gd name="connsiteY27" fmla="*/ 2658992 h 5690013"/>
                  <a:gd name="connsiteX28" fmla="*/ 5426158 w 5636805"/>
                  <a:gd name="connsiteY28" fmla="*/ 2528719 h 5690013"/>
                  <a:gd name="connsiteX29" fmla="*/ 5387998 w 5636805"/>
                  <a:gd name="connsiteY29" fmla="*/ 2355023 h 5690013"/>
                  <a:gd name="connsiteX30" fmla="*/ 5636805 w 5636805"/>
                  <a:gd name="connsiteY30" fmla="*/ 2091156 h 5690013"/>
                  <a:gd name="connsiteX31" fmla="*/ 5152610 w 5636805"/>
                  <a:gd name="connsiteY31" fmla="*/ 1603289 h 5690013"/>
                  <a:gd name="connsiteX32" fmla="*/ 4873518 w 5636805"/>
                  <a:gd name="connsiteY32" fmla="*/ 1875957 h 5690013"/>
                  <a:gd name="connsiteX33" fmla="*/ 4583285 w 5636805"/>
                  <a:gd name="connsiteY33" fmla="*/ 1594447 h 5690013"/>
                  <a:gd name="connsiteX34" fmla="*/ 4698686 w 5636805"/>
                  <a:gd name="connsiteY34" fmla="*/ 1475984 h 5690013"/>
                  <a:gd name="connsiteX35" fmla="*/ 4148516 w 5636805"/>
                  <a:gd name="connsiteY35" fmla="*/ 924773 h 5690013"/>
                  <a:gd name="connsiteX36" fmla="*/ 4074672 w 5636805"/>
                  <a:gd name="connsiteY36" fmla="*/ 994179 h 5690013"/>
                  <a:gd name="connsiteX37" fmla="*/ 3687522 w 5636805"/>
                  <a:gd name="connsiteY37" fmla="*/ 604336 h 5690013"/>
                  <a:gd name="connsiteX38" fmla="*/ 3704628 w 5636805"/>
                  <a:gd name="connsiteY38" fmla="*/ 586371 h 5690013"/>
                  <a:gd name="connsiteX39" fmla="*/ 3293424 w 5636805"/>
                  <a:gd name="connsiteY39" fmla="*/ 177738 h 5690013"/>
                  <a:gd name="connsiteX40" fmla="*/ 3240206 w 5636805"/>
                  <a:gd name="connsiteY40" fmla="*/ 228292 h 5690013"/>
                  <a:gd name="connsiteX41" fmla="*/ 2994284 w 5636805"/>
                  <a:gd name="connsiteY41" fmla="*/ 0 h 5690013"/>
                  <a:gd name="connsiteX0" fmla="*/ 2994284 w 5636805"/>
                  <a:gd name="connsiteY0" fmla="*/ 0 h 5690013"/>
                  <a:gd name="connsiteX1" fmla="*/ 102068 w 5636805"/>
                  <a:gd name="connsiteY1" fmla="*/ 2907505 h 5690013"/>
                  <a:gd name="connsiteX2" fmla="*/ 154005 w 5636805"/>
                  <a:gd name="connsiteY2" fmla="*/ 2963455 h 5690013"/>
                  <a:gd name="connsiteX3" fmla="*/ 0 w 5636805"/>
                  <a:gd name="connsiteY3" fmla="*/ 3123475 h 5690013"/>
                  <a:gd name="connsiteX4" fmla="*/ 173857 w 5636805"/>
                  <a:gd name="connsiteY4" fmla="*/ 3303949 h 5690013"/>
                  <a:gd name="connsiteX5" fmla="*/ 27472 w 5636805"/>
                  <a:gd name="connsiteY5" fmla="*/ 3448727 h 5690013"/>
                  <a:gd name="connsiteX6" fmla="*/ 2262743 w 5636805"/>
                  <a:gd name="connsiteY6" fmla="*/ 5690013 h 5690013"/>
                  <a:gd name="connsiteX7" fmla="*/ 2565335 w 5636805"/>
                  <a:gd name="connsiteY7" fmla="*/ 5387020 h 5690013"/>
                  <a:gd name="connsiteX8" fmla="*/ 2699690 w 5636805"/>
                  <a:gd name="connsiteY8" fmla="*/ 5526384 h 5690013"/>
                  <a:gd name="connsiteX9" fmla="*/ 3070727 w 5636805"/>
                  <a:gd name="connsiteY9" fmla="*/ 5159421 h 5690013"/>
                  <a:gd name="connsiteX10" fmla="*/ 3410601 w 5636805"/>
                  <a:gd name="connsiteY10" fmla="*/ 4801501 h 5690013"/>
                  <a:gd name="connsiteX11" fmla="*/ 3482786 w 5636805"/>
                  <a:gd name="connsiteY11" fmla="*/ 4684199 h 5690013"/>
                  <a:gd name="connsiteX12" fmla="*/ 3540936 w 5636805"/>
                  <a:gd name="connsiteY12" fmla="*/ 4683196 h 5690013"/>
                  <a:gd name="connsiteX13" fmla="*/ 3637184 w 5636805"/>
                  <a:gd name="connsiteY13" fmla="*/ 4686205 h 5690013"/>
                  <a:gd name="connsiteX14" fmla="*/ 3748469 w 5636805"/>
                  <a:gd name="connsiteY14" fmla="*/ 4660137 h 5690013"/>
                  <a:gd name="connsiteX15" fmla="*/ 3953998 w 5636805"/>
                  <a:gd name="connsiteY15" fmla="*/ 4459622 h 5690013"/>
                  <a:gd name="connsiteX16" fmla="*/ 4097367 w 5636805"/>
                  <a:gd name="connsiteY16" fmla="*/ 4183913 h 5690013"/>
                  <a:gd name="connsiteX17" fmla="*/ 4185593 w 5636805"/>
                  <a:gd name="connsiteY17" fmla="*/ 4113732 h 5690013"/>
                  <a:gd name="connsiteX18" fmla="*/ 4179076 w 5636805"/>
                  <a:gd name="connsiteY18" fmla="*/ 3924997 h 5690013"/>
                  <a:gd name="connsiteX19" fmla="*/ 4210658 w 5636805"/>
                  <a:gd name="connsiteY19" fmla="*/ 3909206 h 5690013"/>
                  <a:gd name="connsiteX20" fmla="*/ 4633746 w 5636805"/>
                  <a:gd name="connsiteY20" fmla="*/ 3980389 h 5690013"/>
                  <a:gd name="connsiteX21" fmla="*/ 4747037 w 5636805"/>
                  <a:gd name="connsiteY21" fmla="*/ 3644526 h 5690013"/>
                  <a:gd name="connsiteX22" fmla="*/ 4745032 w 5636805"/>
                  <a:gd name="connsiteY22" fmla="*/ 3616454 h 5690013"/>
                  <a:gd name="connsiteX23" fmla="*/ 4934519 w 5636805"/>
                  <a:gd name="connsiteY23" fmla="*/ 3426967 h 5690013"/>
                  <a:gd name="connsiteX24" fmla="*/ 5106963 w 5636805"/>
                  <a:gd name="connsiteY24" fmla="*/ 3602417 h 5690013"/>
                  <a:gd name="connsiteX25" fmla="*/ 5176140 w 5636805"/>
                  <a:gd name="connsiteY25" fmla="*/ 3047992 h 5690013"/>
                  <a:gd name="connsiteX26" fmla="*/ 5282414 w 5636805"/>
                  <a:gd name="connsiteY26" fmla="*/ 2901615 h 5690013"/>
                  <a:gd name="connsiteX27" fmla="*/ 5543272 w 5636805"/>
                  <a:gd name="connsiteY27" fmla="*/ 2658992 h 5690013"/>
                  <a:gd name="connsiteX28" fmla="*/ 5426158 w 5636805"/>
                  <a:gd name="connsiteY28" fmla="*/ 2528719 h 5690013"/>
                  <a:gd name="connsiteX29" fmla="*/ 5387998 w 5636805"/>
                  <a:gd name="connsiteY29" fmla="*/ 2355023 h 5690013"/>
                  <a:gd name="connsiteX30" fmla="*/ 5636805 w 5636805"/>
                  <a:gd name="connsiteY30" fmla="*/ 2091156 h 5690013"/>
                  <a:gd name="connsiteX31" fmla="*/ 5152610 w 5636805"/>
                  <a:gd name="connsiteY31" fmla="*/ 1603289 h 5690013"/>
                  <a:gd name="connsiteX32" fmla="*/ 4873518 w 5636805"/>
                  <a:gd name="connsiteY32" fmla="*/ 1875957 h 5690013"/>
                  <a:gd name="connsiteX33" fmla="*/ 4583285 w 5636805"/>
                  <a:gd name="connsiteY33" fmla="*/ 1594447 h 5690013"/>
                  <a:gd name="connsiteX34" fmla="*/ 4698686 w 5636805"/>
                  <a:gd name="connsiteY34" fmla="*/ 1475984 h 5690013"/>
                  <a:gd name="connsiteX35" fmla="*/ 4148516 w 5636805"/>
                  <a:gd name="connsiteY35" fmla="*/ 924773 h 5690013"/>
                  <a:gd name="connsiteX36" fmla="*/ 4074672 w 5636805"/>
                  <a:gd name="connsiteY36" fmla="*/ 994179 h 5690013"/>
                  <a:gd name="connsiteX37" fmla="*/ 3687522 w 5636805"/>
                  <a:gd name="connsiteY37" fmla="*/ 604336 h 5690013"/>
                  <a:gd name="connsiteX38" fmla="*/ 3704628 w 5636805"/>
                  <a:gd name="connsiteY38" fmla="*/ 586371 h 5690013"/>
                  <a:gd name="connsiteX39" fmla="*/ 3293424 w 5636805"/>
                  <a:gd name="connsiteY39" fmla="*/ 177738 h 5690013"/>
                  <a:gd name="connsiteX40" fmla="*/ 3240206 w 5636805"/>
                  <a:gd name="connsiteY40" fmla="*/ 228292 h 5690013"/>
                  <a:gd name="connsiteX41" fmla="*/ 2994284 w 5636805"/>
                  <a:gd name="connsiteY41" fmla="*/ 0 h 5690013"/>
                  <a:gd name="connsiteX0" fmla="*/ 2994284 w 5636805"/>
                  <a:gd name="connsiteY0" fmla="*/ 0 h 5690013"/>
                  <a:gd name="connsiteX1" fmla="*/ 102068 w 5636805"/>
                  <a:gd name="connsiteY1" fmla="*/ 2907505 h 5690013"/>
                  <a:gd name="connsiteX2" fmla="*/ 154005 w 5636805"/>
                  <a:gd name="connsiteY2" fmla="*/ 2963455 h 5690013"/>
                  <a:gd name="connsiteX3" fmla="*/ 0 w 5636805"/>
                  <a:gd name="connsiteY3" fmla="*/ 3123475 h 5690013"/>
                  <a:gd name="connsiteX4" fmla="*/ 173857 w 5636805"/>
                  <a:gd name="connsiteY4" fmla="*/ 3303949 h 5690013"/>
                  <a:gd name="connsiteX5" fmla="*/ 27472 w 5636805"/>
                  <a:gd name="connsiteY5" fmla="*/ 3448727 h 5690013"/>
                  <a:gd name="connsiteX6" fmla="*/ 2262743 w 5636805"/>
                  <a:gd name="connsiteY6" fmla="*/ 5690013 h 5690013"/>
                  <a:gd name="connsiteX7" fmla="*/ 2565335 w 5636805"/>
                  <a:gd name="connsiteY7" fmla="*/ 5387020 h 5690013"/>
                  <a:gd name="connsiteX8" fmla="*/ 2699690 w 5636805"/>
                  <a:gd name="connsiteY8" fmla="*/ 5526384 h 5690013"/>
                  <a:gd name="connsiteX9" fmla="*/ 3070727 w 5636805"/>
                  <a:gd name="connsiteY9" fmla="*/ 5159421 h 5690013"/>
                  <a:gd name="connsiteX10" fmla="*/ 3410601 w 5636805"/>
                  <a:gd name="connsiteY10" fmla="*/ 4801501 h 5690013"/>
                  <a:gd name="connsiteX11" fmla="*/ 3482786 w 5636805"/>
                  <a:gd name="connsiteY11" fmla="*/ 4684199 h 5690013"/>
                  <a:gd name="connsiteX12" fmla="*/ 3540936 w 5636805"/>
                  <a:gd name="connsiteY12" fmla="*/ 4683196 h 5690013"/>
                  <a:gd name="connsiteX13" fmla="*/ 3637184 w 5636805"/>
                  <a:gd name="connsiteY13" fmla="*/ 4686205 h 5690013"/>
                  <a:gd name="connsiteX14" fmla="*/ 3748469 w 5636805"/>
                  <a:gd name="connsiteY14" fmla="*/ 4660137 h 5690013"/>
                  <a:gd name="connsiteX15" fmla="*/ 3953998 w 5636805"/>
                  <a:gd name="connsiteY15" fmla="*/ 4459622 h 5690013"/>
                  <a:gd name="connsiteX16" fmla="*/ 4097367 w 5636805"/>
                  <a:gd name="connsiteY16" fmla="*/ 4183913 h 5690013"/>
                  <a:gd name="connsiteX17" fmla="*/ 4185593 w 5636805"/>
                  <a:gd name="connsiteY17" fmla="*/ 4113732 h 5690013"/>
                  <a:gd name="connsiteX18" fmla="*/ 4179076 w 5636805"/>
                  <a:gd name="connsiteY18" fmla="*/ 3924997 h 5690013"/>
                  <a:gd name="connsiteX19" fmla="*/ 4210658 w 5636805"/>
                  <a:gd name="connsiteY19" fmla="*/ 3909206 h 5690013"/>
                  <a:gd name="connsiteX20" fmla="*/ 4633746 w 5636805"/>
                  <a:gd name="connsiteY20" fmla="*/ 3980389 h 5690013"/>
                  <a:gd name="connsiteX21" fmla="*/ 4747037 w 5636805"/>
                  <a:gd name="connsiteY21" fmla="*/ 3644526 h 5690013"/>
                  <a:gd name="connsiteX22" fmla="*/ 4745032 w 5636805"/>
                  <a:gd name="connsiteY22" fmla="*/ 3616454 h 5690013"/>
                  <a:gd name="connsiteX23" fmla="*/ 4934519 w 5636805"/>
                  <a:gd name="connsiteY23" fmla="*/ 3426967 h 5690013"/>
                  <a:gd name="connsiteX24" fmla="*/ 5106963 w 5636805"/>
                  <a:gd name="connsiteY24" fmla="*/ 3602417 h 5690013"/>
                  <a:gd name="connsiteX25" fmla="*/ 5176140 w 5636805"/>
                  <a:gd name="connsiteY25" fmla="*/ 3047992 h 5690013"/>
                  <a:gd name="connsiteX26" fmla="*/ 5282414 w 5636805"/>
                  <a:gd name="connsiteY26" fmla="*/ 2901615 h 5690013"/>
                  <a:gd name="connsiteX27" fmla="*/ 5543272 w 5636805"/>
                  <a:gd name="connsiteY27" fmla="*/ 2658992 h 5690013"/>
                  <a:gd name="connsiteX28" fmla="*/ 5426158 w 5636805"/>
                  <a:gd name="connsiteY28" fmla="*/ 2528719 h 5690013"/>
                  <a:gd name="connsiteX29" fmla="*/ 5387998 w 5636805"/>
                  <a:gd name="connsiteY29" fmla="*/ 2355023 h 5690013"/>
                  <a:gd name="connsiteX30" fmla="*/ 5636805 w 5636805"/>
                  <a:gd name="connsiteY30" fmla="*/ 2091156 h 5690013"/>
                  <a:gd name="connsiteX31" fmla="*/ 5152610 w 5636805"/>
                  <a:gd name="connsiteY31" fmla="*/ 1603289 h 5690013"/>
                  <a:gd name="connsiteX32" fmla="*/ 4873518 w 5636805"/>
                  <a:gd name="connsiteY32" fmla="*/ 1875957 h 5690013"/>
                  <a:gd name="connsiteX33" fmla="*/ 4583285 w 5636805"/>
                  <a:gd name="connsiteY33" fmla="*/ 1594447 h 5690013"/>
                  <a:gd name="connsiteX34" fmla="*/ 4698686 w 5636805"/>
                  <a:gd name="connsiteY34" fmla="*/ 1475984 h 5690013"/>
                  <a:gd name="connsiteX35" fmla="*/ 4148516 w 5636805"/>
                  <a:gd name="connsiteY35" fmla="*/ 924773 h 5690013"/>
                  <a:gd name="connsiteX36" fmla="*/ 4074672 w 5636805"/>
                  <a:gd name="connsiteY36" fmla="*/ 994179 h 5690013"/>
                  <a:gd name="connsiteX37" fmla="*/ 3687522 w 5636805"/>
                  <a:gd name="connsiteY37" fmla="*/ 604336 h 5690013"/>
                  <a:gd name="connsiteX38" fmla="*/ 3704628 w 5636805"/>
                  <a:gd name="connsiteY38" fmla="*/ 586371 h 5690013"/>
                  <a:gd name="connsiteX39" fmla="*/ 3293424 w 5636805"/>
                  <a:gd name="connsiteY39" fmla="*/ 177738 h 5690013"/>
                  <a:gd name="connsiteX40" fmla="*/ 3240206 w 5636805"/>
                  <a:gd name="connsiteY40" fmla="*/ 228292 h 5690013"/>
                  <a:gd name="connsiteX41" fmla="*/ 2994284 w 5636805"/>
                  <a:gd name="connsiteY41" fmla="*/ 0 h 5690013"/>
                  <a:gd name="connsiteX0" fmla="*/ 2994284 w 5636805"/>
                  <a:gd name="connsiteY0" fmla="*/ 0 h 5690013"/>
                  <a:gd name="connsiteX1" fmla="*/ 102068 w 5636805"/>
                  <a:gd name="connsiteY1" fmla="*/ 2907505 h 5690013"/>
                  <a:gd name="connsiteX2" fmla="*/ 154005 w 5636805"/>
                  <a:gd name="connsiteY2" fmla="*/ 2963455 h 5690013"/>
                  <a:gd name="connsiteX3" fmla="*/ 0 w 5636805"/>
                  <a:gd name="connsiteY3" fmla="*/ 3123475 h 5690013"/>
                  <a:gd name="connsiteX4" fmla="*/ 173857 w 5636805"/>
                  <a:gd name="connsiteY4" fmla="*/ 3303949 h 5690013"/>
                  <a:gd name="connsiteX5" fmla="*/ 27472 w 5636805"/>
                  <a:gd name="connsiteY5" fmla="*/ 3448727 h 5690013"/>
                  <a:gd name="connsiteX6" fmla="*/ 2262743 w 5636805"/>
                  <a:gd name="connsiteY6" fmla="*/ 5690013 h 5690013"/>
                  <a:gd name="connsiteX7" fmla="*/ 2565335 w 5636805"/>
                  <a:gd name="connsiteY7" fmla="*/ 5387020 h 5690013"/>
                  <a:gd name="connsiteX8" fmla="*/ 2699690 w 5636805"/>
                  <a:gd name="connsiteY8" fmla="*/ 5526384 h 5690013"/>
                  <a:gd name="connsiteX9" fmla="*/ 3070727 w 5636805"/>
                  <a:gd name="connsiteY9" fmla="*/ 5159421 h 5690013"/>
                  <a:gd name="connsiteX10" fmla="*/ 3410601 w 5636805"/>
                  <a:gd name="connsiteY10" fmla="*/ 4801501 h 5690013"/>
                  <a:gd name="connsiteX11" fmla="*/ 3482786 w 5636805"/>
                  <a:gd name="connsiteY11" fmla="*/ 4684199 h 5690013"/>
                  <a:gd name="connsiteX12" fmla="*/ 3540936 w 5636805"/>
                  <a:gd name="connsiteY12" fmla="*/ 4683196 h 5690013"/>
                  <a:gd name="connsiteX13" fmla="*/ 3637184 w 5636805"/>
                  <a:gd name="connsiteY13" fmla="*/ 4686205 h 5690013"/>
                  <a:gd name="connsiteX14" fmla="*/ 3748469 w 5636805"/>
                  <a:gd name="connsiteY14" fmla="*/ 4660137 h 5690013"/>
                  <a:gd name="connsiteX15" fmla="*/ 3953998 w 5636805"/>
                  <a:gd name="connsiteY15" fmla="*/ 4459622 h 5690013"/>
                  <a:gd name="connsiteX16" fmla="*/ 4097367 w 5636805"/>
                  <a:gd name="connsiteY16" fmla="*/ 4183913 h 5690013"/>
                  <a:gd name="connsiteX17" fmla="*/ 4185593 w 5636805"/>
                  <a:gd name="connsiteY17" fmla="*/ 4113732 h 5690013"/>
                  <a:gd name="connsiteX18" fmla="*/ 4179076 w 5636805"/>
                  <a:gd name="connsiteY18" fmla="*/ 3924997 h 5690013"/>
                  <a:gd name="connsiteX19" fmla="*/ 4210658 w 5636805"/>
                  <a:gd name="connsiteY19" fmla="*/ 3909206 h 5690013"/>
                  <a:gd name="connsiteX20" fmla="*/ 4633746 w 5636805"/>
                  <a:gd name="connsiteY20" fmla="*/ 3980389 h 5690013"/>
                  <a:gd name="connsiteX21" fmla="*/ 4747037 w 5636805"/>
                  <a:gd name="connsiteY21" fmla="*/ 3644526 h 5690013"/>
                  <a:gd name="connsiteX22" fmla="*/ 4745032 w 5636805"/>
                  <a:gd name="connsiteY22" fmla="*/ 3616454 h 5690013"/>
                  <a:gd name="connsiteX23" fmla="*/ 4934519 w 5636805"/>
                  <a:gd name="connsiteY23" fmla="*/ 3426967 h 5690013"/>
                  <a:gd name="connsiteX24" fmla="*/ 5106963 w 5636805"/>
                  <a:gd name="connsiteY24" fmla="*/ 3602417 h 5690013"/>
                  <a:gd name="connsiteX25" fmla="*/ 5176140 w 5636805"/>
                  <a:gd name="connsiteY25" fmla="*/ 3047992 h 5690013"/>
                  <a:gd name="connsiteX26" fmla="*/ 5282414 w 5636805"/>
                  <a:gd name="connsiteY26" fmla="*/ 2901615 h 5690013"/>
                  <a:gd name="connsiteX27" fmla="*/ 5543272 w 5636805"/>
                  <a:gd name="connsiteY27" fmla="*/ 2658992 h 5690013"/>
                  <a:gd name="connsiteX28" fmla="*/ 5426158 w 5636805"/>
                  <a:gd name="connsiteY28" fmla="*/ 2528719 h 5690013"/>
                  <a:gd name="connsiteX29" fmla="*/ 5422342 w 5636805"/>
                  <a:gd name="connsiteY29" fmla="*/ 2508479 h 5690013"/>
                  <a:gd name="connsiteX30" fmla="*/ 5387998 w 5636805"/>
                  <a:gd name="connsiteY30" fmla="*/ 2355023 h 5690013"/>
                  <a:gd name="connsiteX31" fmla="*/ 5636805 w 5636805"/>
                  <a:gd name="connsiteY31" fmla="*/ 2091156 h 5690013"/>
                  <a:gd name="connsiteX32" fmla="*/ 5152610 w 5636805"/>
                  <a:gd name="connsiteY32" fmla="*/ 1603289 h 5690013"/>
                  <a:gd name="connsiteX33" fmla="*/ 4873518 w 5636805"/>
                  <a:gd name="connsiteY33" fmla="*/ 1875957 h 5690013"/>
                  <a:gd name="connsiteX34" fmla="*/ 4583285 w 5636805"/>
                  <a:gd name="connsiteY34" fmla="*/ 1594447 h 5690013"/>
                  <a:gd name="connsiteX35" fmla="*/ 4698686 w 5636805"/>
                  <a:gd name="connsiteY35" fmla="*/ 1475984 h 5690013"/>
                  <a:gd name="connsiteX36" fmla="*/ 4148516 w 5636805"/>
                  <a:gd name="connsiteY36" fmla="*/ 924773 h 5690013"/>
                  <a:gd name="connsiteX37" fmla="*/ 4074672 w 5636805"/>
                  <a:gd name="connsiteY37" fmla="*/ 994179 h 5690013"/>
                  <a:gd name="connsiteX38" fmla="*/ 3687522 w 5636805"/>
                  <a:gd name="connsiteY38" fmla="*/ 604336 h 5690013"/>
                  <a:gd name="connsiteX39" fmla="*/ 3704628 w 5636805"/>
                  <a:gd name="connsiteY39" fmla="*/ 586371 h 5690013"/>
                  <a:gd name="connsiteX40" fmla="*/ 3293424 w 5636805"/>
                  <a:gd name="connsiteY40" fmla="*/ 177738 h 5690013"/>
                  <a:gd name="connsiteX41" fmla="*/ 3240206 w 5636805"/>
                  <a:gd name="connsiteY41" fmla="*/ 228292 h 5690013"/>
                  <a:gd name="connsiteX42" fmla="*/ 2994284 w 5636805"/>
                  <a:gd name="connsiteY42" fmla="*/ 0 h 5690013"/>
                  <a:gd name="connsiteX0" fmla="*/ 2994284 w 5636805"/>
                  <a:gd name="connsiteY0" fmla="*/ 0 h 5690013"/>
                  <a:gd name="connsiteX1" fmla="*/ 102068 w 5636805"/>
                  <a:gd name="connsiteY1" fmla="*/ 2907505 h 5690013"/>
                  <a:gd name="connsiteX2" fmla="*/ 154005 w 5636805"/>
                  <a:gd name="connsiteY2" fmla="*/ 2963455 h 5690013"/>
                  <a:gd name="connsiteX3" fmla="*/ 0 w 5636805"/>
                  <a:gd name="connsiteY3" fmla="*/ 3123475 h 5690013"/>
                  <a:gd name="connsiteX4" fmla="*/ 173857 w 5636805"/>
                  <a:gd name="connsiteY4" fmla="*/ 3303949 h 5690013"/>
                  <a:gd name="connsiteX5" fmla="*/ 27472 w 5636805"/>
                  <a:gd name="connsiteY5" fmla="*/ 3448727 h 5690013"/>
                  <a:gd name="connsiteX6" fmla="*/ 2262743 w 5636805"/>
                  <a:gd name="connsiteY6" fmla="*/ 5690013 h 5690013"/>
                  <a:gd name="connsiteX7" fmla="*/ 2565335 w 5636805"/>
                  <a:gd name="connsiteY7" fmla="*/ 5387020 h 5690013"/>
                  <a:gd name="connsiteX8" fmla="*/ 2699690 w 5636805"/>
                  <a:gd name="connsiteY8" fmla="*/ 5526384 h 5690013"/>
                  <a:gd name="connsiteX9" fmla="*/ 3070727 w 5636805"/>
                  <a:gd name="connsiteY9" fmla="*/ 5159421 h 5690013"/>
                  <a:gd name="connsiteX10" fmla="*/ 3410601 w 5636805"/>
                  <a:gd name="connsiteY10" fmla="*/ 4801501 h 5690013"/>
                  <a:gd name="connsiteX11" fmla="*/ 3482786 w 5636805"/>
                  <a:gd name="connsiteY11" fmla="*/ 4684199 h 5690013"/>
                  <a:gd name="connsiteX12" fmla="*/ 3540936 w 5636805"/>
                  <a:gd name="connsiteY12" fmla="*/ 4683196 h 5690013"/>
                  <a:gd name="connsiteX13" fmla="*/ 3637184 w 5636805"/>
                  <a:gd name="connsiteY13" fmla="*/ 4686205 h 5690013"/>
                  <a:gd name="connsiteX14" fmla="*/ 3748469 w 5636805"/>
                  <a:gd name="connsiteY14" fmla="*/ 4660137 h 5690013"/>
                  <a:gd name="connsiteX15" fmla="*/ 3953998 w 5636805"/>
                  <a:gd name="connsiteY15" fmla="*/ 4459622 h 5690013"/>
                  <a:gd name="connsiteX16" fmla="*/ 4097367 w 5636805"/>
                  <a:gd name="connsiteY16" fmla="*/ 4183913 h 5690013"/>
                  <a:gd name="connsiteX17" fmla="*/ 4185593 w 5636805"/>
                  <a:gd name="connsiteY17" fmla="*/ 4113732 h 5690013"/>
                  <a:gd name="connsiteX18" fmla="*/ 4179076 w 5636805"/>
                  <a:gd name="connsiteY18" fmla="*/ 3924997 h 5690013"/>
                  <a:gd name="connsiteX19" fmla="*/ 4210658 w 5636805"/>
                  <a:gd name="connsiteY19" fmla="*/ 3909206 h 5690013"/>
                  <a:gd name="connsiteX20" fmla="*/ 4633746 w 5636805"/>
                  <a:gd name="connsiteY20" fmla="*/ 3980389 h 5690013"/>
                  <a:gd name="connsiteX21" fmla="*/ 4747037 w 5636805"/>
                  <a:gd name="connsiteY21" fmla="*/ 3644526 h 5690013"/>
                  <a:gd name="connsiteX22" fmla="*/ 4745032 w 5636805"/>
                  <a:gd name="connsiteY22" fmla="*/ 3616454 h 5690013"/>
                  <a:gd name="connsiteX23" fmla="*/ 4934519 w 5636805"/>
                  <a:gd name="connsiteY23" fmla="*/ 3426967 h 5690013"/>
                  <a:gd name="connsiteX24" fmla="*/ 5106963 w 5636805"/>
                  <a:gd name="connsiteY24" fmla="*/ 3602417 h 5690013"/>
                  <a:gd name="connsiteX25" fmla="*/ 5176140 w 5636805"/>
                  <a:gd name="connsiteY25" fmla="*/ 3047992 h 5690013"/>
                  <a:gd name="connsiteX26" fmla="*/ 5282414 w 5636805"/>
                  <a:gd name="connsiteY26" fmla="*/ 2901615 h 5690013"/>
                  <a:gd name="connsiteX27" fmla="*/ 5543272 w 5636805"/>
                  <a:gd name="connsiteY27" fmla="*/ 2658992 h 5690013"/>
                  <a:gd name="connsiteX28" fmla="*/ 5426158 w 5636805"/>
                  <a:gd name="connsiteY28" fmla="*/ 2528719 h 5690013"/>
                  <a:gd name="connsiteX29" fmla="*/ 5422342 w 5636805"/>
                  <a:gd name="connsiteY29" fmla="*/ 2508479 h 5690013"/>
                  <a:gd name="connsiteX30" fmla="*/ 5378213 w 5636805"/>
                  <a:gd name="connsiteY30" fmla="*/ 2411396 h 5690013"/>
                  <a:gd name="connsiteX31" fmla="*/ 5387998 w 5636805"/>
                  <a:gd name="connsiteY31" fmla="*/ 2355023 h 5690013"/>
                  <a:gd name="connsiteX32" fmla="*/ 5636805 w 5636805"/>
                  <a:gd name="connsiteY32" fmla="*/ 2091156 h 5690013"/>
                  <a:gd name="connsiteX33" fmla="*/ 5152610 w 5636805"/>
                  <a:gd name="connsiteY33" fmla="*/ 1603289 h 5690013"/>
                  <a:gd name="connsiteX34" fmla="*/ 4873518 w 5636805"/>
                  <a:gd name="connsiteY34" fmla="*/ 1875957 h 5690013"/>
                  <a:gd name="connsiteX35" fmla="*/ 4583285 w 5636805"/>
                  <a:gd name="connsiteY35" fmla="*/ 1594447 h 5690013"/>
                  <a:gd name="connsiteX36" fmla="*/ 4698686 w 5636805"/>
                  <a:gd name="connsiteY36" fmla="*/ 1475984 h 5690013"/>
                  <a:gd name="connsiteX37" fmla="*/ 4148516 w 5636805"/>
                  <a:gd name="connsiteY37" fmla="*/ 924773 h 5690013"/>
                  <a:gd name="connsiteX38" fmla="*/ 4074672 w 5636805"/>
                  <a:gd name="connsiteY38" fmla="*/ 994179 h 5690013"/>
                  <a:gd name="connsiteX39" fmla="*/ 3687522 w 5636805"/>
                  <a:gd name="connsiteY39" fmla="*/ 604336 h 5690013"/>
                  <a:gd name="connsiteX40" fmla="*/ 3704628 w 5636805"/>
                  <a:gd name="connsiteY40" fmla="*/ 586371 h 5690013"/>
                  <a:gd name="connsiteX41" fmla="*/ 3293424 w 5636805"/>
                  <a:gd name="connsiteY41" fmla="*/ 177738 h 5690013"/>
                  <a:gd name="connsiteX42" fmla="*/ 3240206 w 5636805"/>
                  <a:gd name="connsiteY42" fmla="*/ 228292 h 5690013"/>
                  <a:gd name="connsiteX43" fmla="*/ 2994284 w 5636805"/>
                  <a:gd name="connsiteY43" fmla="*/ 0 h 5690013"/>
                  <a:gd name="connsiteX0" fmla="*/ 2994284 w 5636805"/>
                  <a:gd name="connsiteY0" fmla="*/ 0 h 5690013"/>
                  <a:gd name="connsiteX1" fmla="*/ 102068 w 5636805"/>
                  <a:gd name="connsiteY1" fmla="*/ 2907505 h 5690013"/>
                  <a:gd name="connsiteX2" fmla="*/ 154005 w 5636805"/>
                  <a:gd name="connsiteY2" fmla="*/ 2963455 h 5690013"/>
                  <a:gd name="connsiteX3" fmla="*/ 0 w 5636805"/>
                  <a:gd name="connsiteY3" fmla="*/ 3123475 h 5690013"/>
                  <a:gd name="connsiteX4" fmla="*/ 173857 w 5636805"/>
                  <a:gd name="connsiteY4" fmla="*/ 3303949 h 5690013"/>
                  <a:gd name="connsiteX5" fmla="*/ 27472 w 5636805"/>
                  <a:gd name="connsiteY5" fmla="*/ 3448727 h 5690013"/>
                  <a:gd name="connsiteX6" fmla="*/ 2262743 w 5636805"/>
                  <a:gd name="connsiteY6" fmla="*/ 5690013 h 5690013"/>
                  <a:gd name="connsiteX7" fmla="*/ 2565335 w 5636805"/>
                  <a:gd name="connsiteY7" fmla="*/ 5387020 h 5690013"/>
                  <a:gd name="connsiteX8" fmla="*/ 2699690 w 5636805"/>
                  <a:gd name="connsiteY8" fmla="*/ 5526384 h 5690013"/>
                  <a:gd name="connsiteX9" fmla="*/ 3070727 w 5636805"/>
                  <a:gd name="connsiteY9" fmla="*/ 5159421 h 5690013"/>
                  <a:gd name="connsiteX10" fmla="*/ 3410601 w 5636805"/>
                  <a:gd name="connsiteY10" fmla="*/ 4801501 h 5690013"/>
                  <a:gd name="connsiteX11" fmla="*/ 3482786 w 5636805"/>
                  <a:gd name="connsiteY11" fmla="*/ 4684199 h 5690013"/>
                  <a:gd name="connsiteX12" fmla="*/ 3540936 w 5636805"/>
                  <a:gd name="connsiteY12" fmla="*/ 4683196 h 5690013"/>
                  <a:gd name="connsiteX13" fmla="*/ 3637184 w 5636805"/>
                  <a:gd name="connsiteY13" fmla="*/ 4686205 h 5690013"/>
                  <a:gd name="connsiteX14" fmla="*/ 3748469 w 5636805"/>
                  <a:gd name="connsiteY14" fmla="*/ 4660137 h 5690013"/>
                  <a:gd name="connsiteX15" fmla="*/ 3953998 w 5636805"/>
                  <a:gd name="connsiteY15" fmla="*/ 4459622 h 5690013"/>
                  <a:gd name="connsiteX16" fmla="*/ 4097367 w 5636805"/>
                  <a:gd name="connsiteY16" fmla="*/ 4183913 h 5690013"/>
                  <a:gd name="connsiteX17" fmla="*/ 4185593 w 5636805"/>
                  <a:gd name="connsiteY17" fmla="*/ 4113732 h 5690013"/>
                  <a:gd name="connsiteX18" fmla="*/ 4179076 w 5636805"/>
                  <a:gd name="connsiteY18" fmla="*/ 3924997 h 5690013"/>
                  <a:gd name="connsiteX19" fmla="*/ 4210658 w 5636805"/>
                  <a:gd name="connsiteY19" fmla="*/ 3909206 h 5690013"/>
                  <a:gd name="connsiteX20" fmla="*/ 4633746 w 5636805"/>
                  <a:gd name="connsiteY20" fmla="*/ 3980389 h 5690013"/>
                  <a:gd name="connsiteX21" fmla="*/ 4747037 w 5636805"/>
                  <a:gd name="connsiteY21" fmla="*/ 3644526 h 5690013"/>
                  <a:gd name="connsiteX22" fmla="*/ 4745032 w 5636805"/>
                  <a:gd name="connsiteY22" fmla="*/ 3616454 h 5690013"/>
                  <a:gd name="connsiteX23" fmla="*/ 4934519 w 5636805"/>
                  <a:gd name="connsiteY23" fmla="*/ 3426967 h 5690013"/>
                  <a:gd name="connsiteX24" fmla="*/ 5106963 w 5636805"/>
                  <a:gd name="connsiteY24" fmla="*/ 3602417 h 5690013"/>
                  <a:gd name="connsiteX25" fmla="*/ 5176140 w 5636805"/>
                  <a:gd name="connsiteY25" fmla="*/ 3047992 h 5690013"/>
                  <a:gd name="connsiteX26" fmla="*/ 5282414 w 5636805"/>
                  <a:gd name="connsiteY26" fmla="*/ 2901615 h 5690013"/>
                  <a:gd name="connsiteX27" fmla="*/ 5543272 w 5636805"/>
                  <a:gd name="connsiteY27" fmla="*/ 2658992 h 5690013"/>
                  <a:gd name="connsiteX28" fmla="*/ 5426158 w 5636805"/>
                  <a:gd name="connsiteY28" fmla="*/ 2528719 h 5690013"/>
                  <a:gd name="connsiteX29" fmla="*/ 5466470 w 5636805"/>
                  <a:gd name="connsiteY29" fmla="*/ 2507008 h 5690013"/>
                  <a:gd name="connsiteX30" fmla="*/ 5378213 w 5636805"/>
                  <a:gd name="connsiteY30" fmla="*/ 2411396 h 5690013"/>
                  <a:gd name="connsiteX31" fmla="*/ 5387998 w 5636805"/>
                  <a:gd name="connsiteY31" fmla="*/ 2355023 h 5690013"/>
                  <a:gd name="connsiteX32" fmla="*/ 5636805 w 5636805"/>
                  <a:gd name="connsiteY32" fmla="*/ 2091156 h 5690013"/>
                  <a:gd name="connsiteX33" fmla="*/ 5152610 w 5636805"/>
                  <a:gd name="connsiteY33" fmla="*/ 1603289 h 5690013"/>
                  <a:gd name="connsiteX34" fmla="*/ 4873518 w 5636805"/>
                  <a:gd name="connsiteY34" fmla="*/ 1875957 h 5690013"/>
                  <a:gd name="connsiteX35" fmla="*/ 4583285 w 5636805"/>
                  <a:gd name="connsiteY35" fmla="*/ 1594447 h 5690013"/>
                  <a:gd name="connsiteX36" fmla="*/ 4698686 w 5636805"/>
                  <a:gd name="connsiteY36" fmla="*/ 1475984 h 5690013"/>
                  <a:gd name="connsiteX37" fmla="*/ 4148516 w 5636805"/>
                  <a:gd name="connsiteY37" fmla="*/ 924773 h 5690013"/>
                  <a:gd name="connsiteX38" fmla="*/ 4074672 w 5636805"/>
                  <a:gd name="connsiteY38" fmla="*/ 994179 h 5690013"/>
                  <a:gd name="connsiteX39" fmla="*/ 3687522 w 5636805"/>
                  <a:gd name="connsiteY39" fmla="*/ 604336 h 5690013"/>
                  <a:gd name="connsiteX40" fmla="*/ 3704628 w 5636805"/>
                  <a:gd name="connsiteY40" fmla="*/ 586371 h 5690013"/>
                  <a:gd name="connsiteX41" fmla="*/ 3293424 w 5636805"/>
                  <a:gd name="connsiteY41" fmla="*/ 177738 h 5690013"/>
                  <a:gd name="connsiteX42" fmla="*/ 3240206 w 5636805"/>
                  <a:gd name="connsiteY42" fmla="*/ 228292 h 5690013"/>
                  <a:gd name="connsiteX43" fmla="*/ 2994284 w 5636805"/>
                  <a:gd name="connsiteY43" fmla="*/ 0 h 5690013"/>
                  <a:gd name="connsiteX0" fmla="*/ 2994284 w 5636805"/>
                  <a:gd name="connsiteY0" fmla="*/ 0 h 5690013"/>
                  <a:gd name="connsiteX1" fmla="*/ 102068 w 5636805"/>
                  <a:gd name="connsiteY1" fmla="*/ 2907505 h 5690013"/>
                  <a:gd name="connsiteX2" fmla="*/ 154005 w 5636805"/>
                  <a:gd name="connsiteY2" fmla="*/ 2963455 h 5690013"/>
                  <a:gd name="connsiteX3" fmla="*/ 0 w 5636805"/>
                  <a:gd name="connsiteY3" fmla="*/ 3123475 h 5690013"/>
                  <a:gd name="connsiteX4" fmla="*/ 173857 w 5636805"/>
                  <a:gd name="connsiteY4" fmla="*/ 3303949 h 5690013"/>
                  <a:gd name="connsiteX5" fmla="*/ 27472 w 5636805"/>
                  <a:gd name="connsiteY5" fmla="*/ 3448727 h 5690013"/>
                  <a:gd name="connsiteX6" fmla="*/ 2262743 w 5636805"/>
                  <a:gd name="connsiteY6" fmla="*/ 5690013 h 5690013"/>
                  <a:gd name="connsiteX7" fmla="*/ 2565335 w 5636805"/>
                  <a:gd name="connsiteY7" fmla="*/ 5387020 h 5690013"/>
                  <a:gd name="connsiteX8" fmla="*/ 2699690 w 5636805"/>
                  <a:gd name="connsiteY8" fmla="*/ 5526384 h 5690013"/>
                  <a:gd name="connsiteX9" fmla="*/ 3070727 w 5636805"/>
                  <a:gd name="connsiteY9" fmla="*/ 5159421 h 5690013"/>
                  <a:gd name="connsiteX10" fmla="*/ 3410601 w 5636805"/>
                  <a:gd name="connsiteY10" fmla="*/ 4801501 h 5690013"/>
                  <a:gd name="connsiteX11" fmla="*/ 3482786 w 5636805"/>
                  <a:gd name="connsiteY11" fmla="*/ 4684199 h 5690013"/>
                  <a:gd name="connsiteX12" fmla="*/ 3540936 w 5636805"/>
                  <a:gd name="connsiteY12" fmla="*/ 4683196 h 5690013"/>
                  <a:gd name="connsiteX13" fmla="*/ 3637184 w 5636805"/>
                  <a:gd name="connsiteY13" fmla="*/ 4686205 h 5690013"/>
                  <a:gd name="connsiteX14" fmla="*/ 3748469 w 5636805"/>
                  <a:gd name="connsiteY14" fmla="*/ 4660137 h 5690013"/>
                  <a:gd name="connsiteX15" fmla="*/ 3953998 w 5636805"/>
                  <a:gd name="connsiteY15" fmla="*/ 4459622 h 5690013"/>
                  <a:gd name="connsiteX16" fmla="*/ 4097367 w 5636805"/>
                  <a:gd name="connsiteY16" fmla="*/ 4183913 h 5690013"/>
                  <a:gd name="connsiteX17" fmla="*/ 4185593 w 5636805"/>
                  <a:gd name="connsiteY17" fmla="*/ 4113732 h 5690013"/>
                  <a:gd name="connsiteX18" fmla="*/ 4179076 w 5636805"/>
                  <a:gd name="connsiteY18" fmla="*/ 3924997 h 5690013"/>
                  <a:gd name="connsiteX19" fmla="*/ 4210658 w 5636805"/>
                  <a:gd name="connsiteY19" fmla="*/ 3909206 h 5690013"/>
                  <a:gd name="connsiteX20" fmla="*/ 4633746 w 5636805"/>
                  <a:gd name="connsiteY20" fmla="*/ 3980389 h 5690013"/>
                  <a:gd name="connsiteX21" fmla="*/ 4747037 w 5636805"/>
                  <a:gd name="connsiteY21" fmla="*/ 3644526 h 5690013"/>
                  <a:gd name="connsiteX22" fmla="*/ 4745032 w 5636805"/>
                  <a:gd name="connsiteY22" fmla="*/ 3616454 h 5690013"/>
                  <a:gd name="connsiteX23" fmla="*/ 4934519 w 5636805"/>
                  <a:gd name="connsiteY23" fmla="*/ 3426967 h 5690013"/>
                  <a:gd name="connsiteX24" fmla="*/ 5106963 w 5636805"/>
                  <a:gd name="connsiteY24" fmla="*/ 3602417 h 5690013"/>
                  <a:gd name="connsiteX25" fmla="*/ 5176140 w 5636805"/>
                  <a:gd name="connsiteY25" fmla="*/ 3047992 h 5690013"/>
                  <a:gd name="connsiteX26" fmla="*/ 5282414 w 5636805"/>
                  <a:gd name="connsiteY26" fmla="*/ 2901615 h 5690013"/>
                  <a:gd name="connsiteX27" fmla="*/ 5543272 w 5636805"/>
                  <a:gd name="connsiteY27" fmla="*/ 2658992 h 5690013"/>
                  <a:gd name="connsiteX28" fmla="*/ 5426158 w 5636805"/>
                  <a:gd name="connsiteY28" fmla="*/ 2528719 h 5690013"/>
                  <a:gd name="connsiteX29" fmla="*/ 5466470 w 5636805"/>
                  <a:gd name="connsiteY29" fmla="*/ 2507008 h 5690013"/>
                  <a:gd name="connsiteX30" fmla="*/ 5378213 w 5636805"/>
                  <a:gd name="connsiteY30" fmla="*/ 2411396 h 5690013"/>
                  <a:gd name="connsiteX31" fmla="*/ 5387998 w 5636805"/>
                  <a:gd name="connsiteY31" fmla="*/ 2355023 h 5690013"/>
                  <a:gd name="connsiteX32" fmla="*/ 5636805 w 5636805"/>
                  <a:gd name="connsiteY32" fmla="*/ 2091156 h 5690013"/>
                  <a:gd name="connsiteX33" fmla="*/ 5152610 w 5636805"/>
                  <a:gd name="connsiteY33" fmla="*/ 1603289 h 5690013"/>
                  <a:gd name="connsiteX34" fmla="*/ 4873518 w 5636805"/>
                  <a:gd name="connsiteY34" fmla="*/ 1875957 h 5690013"/>
                  <a:gd name="connsiteX35" fmla="*/ 4583285 w 5636805"/>
                  <a:gd name="connsiteY35" fmla="*/ 1594447 h 5690013"/>
                  <a:gd name="connsiteX36" fmla="*/ 4698686 w 5636805"/>
                  <a:gd name="connsiteY36" fmla="*/ 1475984 h 5690013"/>
                  <a:gd name="connsiteX37" fmla="*/ 4148516 w 5636805"/>
                  <a:gd name="connsiteY37" fmla="*/ 924773 h 5690013"/>
                  <a:gd name="connsiteX38" fmla="*/ 4074672 w 5636805"/>
                  <a:gd name="connsiteY38" fmla="*/ 994179 h 5690013"/>
                  <a:gd name="connsiteX39" fmla="*/ 3687522 w 5636805"/>
                  <a:gd name="connsiteY39" fmla="*/ 604336 h 5690013"/>
                  <a:gd name="connsiteX40" fmla="*/ 3704628 w 5636805"/>
                  <a:gd name="connsiteY40" fmla="*/ 586371 h 5690013"/>
                  <a:gd name="connsiteX41" fmla="*/ 3293424 w 5636805"/>
                  <a:gd name="connsiteY41" fmla="*/ 177738 h 5690013"/>
                  <a:gd name="connsiteX42" fmla="*/ 3240206 w 5636805"/>
                  <a:gd name="connsiteY42" fmla="*/ 228292 h 5690013"/>
                  <a:gd name="connsiteX43" fmla="*/ 2994284 w 5636805"/>
                  <a:gd name="connsiteY43" fmla="*/ 0 h 5690013"/>
                  <a:gd name="connsiteX0" fmla="*/ 2994284 w 5636805"/>
                  <a:gd name="connsiteY0" fmla="*/ 0 h 5690013"/>
                  <a:gd name="connsiteX1" fmla="*/ 102068 w 5636805"/>
                  <a:gd name="connsiteY1" fmla="*/ 2907505 h 5690013"/>
                  <a:gd name="connsiteX2" fmla="*/ 154005 w 5636805"/>
                  <a:gd name="connsiteY2" fmla="*/ 2963455 h 5690013"/>
                  <a:gd name="connsiteX3" fmla="*/ 0 w 5636805"/>
                  <a:gd name="connsiteY3" fmla="*/ 3123475 h 5690013"/>
                  <a:gd name="connsiteX4" fmla="*/ 173857 w 5636805"/>
                  <a:gd name="connsiteY4" fmla="*/ 3303949 h 5690013"/>
                  <a:gd name="connsiteX5" fmla="*/ 27472 w 5636805"/>
                  <a:gd name="connsiteY5" fmla="*/ 3448727 h 5690013"/>
                  <a:gd name="connsiteX6" fmla="*/ 2262743 w 5636805"/>
                  <a:gd name="connsiteY6" fmla="*/ 5690013 h 5690013"/>
                  <a:gd name="connsiteX7" fmla="*/ 2565335 w 5636805"/>
                  <a:gd name="connsiteY7" fmla="*/ 5387020 h 5690013"/>
                  <a:gd name="connsiteX8" fmla="*/ 2699690 w 5636805"/>
                  <a:gd name="connsiteY8" fmla="*/ 5526384 h 5690013"/>
                  <a:gd name="connsiteX9" fmla="*/ 3070727 w 5636805"/>
                  <a:gd name="connsiteY9" fmla="*/ 5159421 h 5690013"/>
                  <a:gd name="connsiteX10" fmla="*/ 3410601 w 5636805"/>
                  <a:gd name="connsiteY10" fmla="*/ 4801501 h 5690013"/>
                  <a:gd name="connsiteX11" fmla="*/ 3482786 w 5636805"/>
                  <a:gd name="connsiteY11" fmla="*/ 4684199 h 5690013"/>
                  <a:gd name="connsiteX12" fmla="*/ 3540936 w 5636805"/>
                  <a:gd name="connsiteY12" fmla="*/ 4683196 h 5690013"/>
                  <a:gd name="connsiteX13" fmla="*/ 3637184 w 5636805"/>
                  <a:gd name="connsiteY13" fmla="*/ 4686205 h 5690013"/>
                  <a:gd name="connsiteX14" fmla="*/ 3748469 w 5636805"/>
                  <a:gd name="connsiteY14" fmla="*/ 4660137 h 5690013"/>
                  <a:gd name="connsiteX15" fmla="*/ 3953998 w 5636805"/>
                  <a:gd name="connsiteY15" fmla="*/ 4459622 h 5690013"/>
                  <a:gd name="connsiteX16" fmla="*/ 4097367 w 5636805"/>
                  <a:gd name="connsiteY16" fmla="*/ 4183913 h 5690013"/>
                  <a:gd name="connsiteX17" fmla="*/ 4185593 w 5636805"/>
                  <a:gd name="connsiteY17" fmla="*/ 4113732 h 5690013"/>
                  <a:gd name="connsiteX18" fmla="*/ 4179076 w 5636805"/>
                  <a:gd name="connsiteY18" fmla="*/ 3924997 h 5690013"/>
                  <a:gd name="connsiteX19" fmla="*/ 4210658 w 5636805"/>
                  <a:gd name="connsiteY19" fmla="*/ 3909206 h 5690013"/>
                  <a:gd name="connsiteX20" fmla="*/ 4633746 w 5636805"/>
                  <a:gd name="connsiteY20" fmla="*/ 3980389 h 5690013"/>
                  <a:gd name="connsiteX21" fmla="*/ 4747037 w 5636805"/>
                  <a:gd name="connsiteY21" fmla="*/ 3644526 h 5690013"/>
                  <a:gd name="connsiteX22" fmla="*/ 4745032 w 5636805"/>
                  <a:gd name="connsiteY22" fmla="*/ 3616454 h 5690013"/>
                  <a:gd name="connsiteX23" fmla="*/ 4934519 w 5636805"/>
                  <a:gd name="connsiteY23" fmla="*/ 3426967 h 5690013"/>
                  <a:gd name="connsiteX24" fmla="*/ 5106963 w 5636805"/>
                  <a:gd name="connsiteY24" fmla="*/ 3602417 h 5690013"/>
                  <a:gd name="connsiteX25" fmla="*/ 5176140 w 5636805"/>
                  <a:gd name="connsiteY25" fmla="*/ 3047992 h 5690013"/>
                  <a:gd name="connsiteX26" fmla="*/ 5282414 w 5636805"/>
                  <a:gd name="connsiteY26" fmla="*/ 2901615 h 5690013"/>
                  <a:gd name="connsiteX27" fmla="*/ 5543272 w 5636805"/>
                  <a:gd name="connsiteY27" fmla="*/ 2658992 h 5690013"/>
                  <a:gd name="connsiteX28" fmla="*/ 5426158 w 5636805"/>
                  <a:gd name="connsiteY28" fmla="*/ 2528719 h 5690013"/>
                  <a:gd name="connsiteX29" fmla="*/ 5466470 w 5636805"/>
                  <a:gd name="connsiteY29" fmla="*/ 2507008 h 5690013"/>
                  <a:gd name="connsiteX30" fmla="*/ 5378213 w 5636805"/>
                  <a:gd name="connsiteY30" fmla="*/ 2411396 h 5690013"/>
                  <a:gd name="connsiteX31" fmla="*/ 5387998 w 5636805"/>
                  <a:gd name="connsiteY31" fmla="*/ 2355023 h 5690013"/>
                  <a:gd name="connsiteX32" fmla="*/ 5636805 w 5636805"/>
                  <a:gd name="connsiteY32" fmla="*/ 2091156 h 5690013"/>
                  <a:gd name="connsiteX33" fmla="*/ 5152610 w 5636805"/>
                  <a:gd name="connsiteY33" fmla="*/ 1603289 h 5690013"/>
                  <a:gd name="connsiteX34" fmla="*/ 4873518 w 5636805"/>
                  <a:gd name="connsiteY34" fmla="*/ 1875957 h 5690013"/>
                  <a:gd name="connsiteX35" fmla="*/ 4583285 w 5636805"/>
                  <a:gd name="connsiteY35" fmla="*/ 1594447 h 5690013"/>
                  <a:gd name="connsiteX36" fmla="*/ 4698686 w 5636805"/>
                  <a:gd name="connsiteY36" fmla="*/ 1475984 h 5690013"/>
                  <a:gd name="connsiteX37" fmla="*/ 4148516 w 5636805"/>
                  <a:gd name="connsiteY37" fmla="*/ 924773 h 5690013"/>
                  <a:gd name="connsiteX38" fmla="*/ 4074672 w 5636805"/>
                  <a:gd name="connsiteY38" fmla="*/ 994179 h 5690013"/>
                  <a:gd name="connsiteX39" fmla="*/ 3687522 w 5636805"/>
                  <a:gd name="connsiteY39" fmla="*/ 604336 h 5690013"/>
                  <a:gd name="connsiteX40" fmla="*/ 3704628 w 5636805"/>
                  <a:gd name="connsiteY40" fmla="*/ 586371 h 5690013"/>
                  <a:gd name="connsiteX41" fmla="*/ 3293424 w 5636805"/>
                  <a:gd name="connsiteY41" fmla="*/ 177738 h 5690013"/>
                  <a:gd name="connsiteX42" fmla="*/ 3240206 w 5636805"/>
                  <a:gd name="connsiteY42" fmla="*/ 228292 h 5690013"/>
                  <a:gd name="connsiteX43" fmla="*/ 2994284 w 5636805"/>
                  <a:gd name="connsiteY43" fmla="*/ 0 h 5690013"/>
                  <a:gd name="connsiteX0" fmla="*/ 2994284 w 5636805"/>
                  <a:gd name="connsiteY0" fmla="*/ 0 h 5690013"/>
                  <a:gd name="connsiteX1" fmla="*/ 102068 w 5636805"/>
                  <a:gd name="connsiteY1" fmla="*/ 2907505 h 5690013"/>
                  <a:gd name="connsiteX2" fmla="*/ 154005 w 5636805"/>
                  <a:gd name="connsiteY2" fmla="*/ 2963455 h 5690013"/>
                  <a:gd name="connsiteX3" fmla="*/ 0 w 5636805"/>
                  <a:gd name="connsiteY3" fmla="*/ 3123475 h 5690013"/>
                  <a:gd name="connsiteX4" fmla="*/ 173857 w 5636805"/>
                  <a:gd name="connsiteY4" fmla="*/ 3303949 h 5690013"/>
                  <a:gd name="connsiteX5" fmla="*/ 27472 w 5636805"/>
                  <a:gd name="connsiteY5" fmla="*/ 3448727 h 5690013"/>
                  <a:gd name="connsiteX6" fmla="*/ 2262743 w 5636805"/>
                  <a:gd name="connsiteY6" fmla="*/ 5690013 h 5690013"/>
                  <a:gd name="connsiteX7" fmla="*/ 2565335 w 5636805"/>
                  <a:gd name="connsiteY7" fmla="*/ 5387020 h 5690013"/>
                  <a:gd name="connsiteX8" fmla="*/ 2699690 w 5636805"/>
                  <a:gd name="connsiteY8" fmla="*/ 5526384 h 5690013"/>
                  <a:gd name="connsiteX9" fmla="*/ 3070727 w 5636805"/>
                  <a:gd name="connsiteY9" fmla="*/ 5159421 h 5690013"/>
                  <a:gd name="connsiteX10" fmla="*/ 3410601 w 5636805"/>
                  <a:gd name="connsiteY10" fmla="*/ 4801501 h 5690013"/>
                  <a:gd name="connsiteX11" fmla="*/ 3482786 w 5636805"/>
                  <a:gd name="connsiteY11" fmla="*/ 4684199 h 5690013"/>
                  <a:gd name="connsiteX12" fmla="*/ 3540936 w 5636805"/>
                  <a:gd name="connsiteY12" fmla="*/ 4683196 h 5690013"/>
                  <a:gd name="connsiteX13" fmla="*/ 3637184 w 5636805"/>
                  <a:gd name="connsiteY13" fmla="*/ 4686205 h 5690013"/>
                  <a:gd name="connsiteX14" fmla="*/ 3748469 w 5636805"/>
                  <a:gd name="connsiteY14" fmla="*/ 4660137 h 5690013"/>
                  <a:gd name="connsiteX15" fmla="*/ 3953998 w 5636805"/>
                  <a:gd name="connsiteY15" fmla="*/ 4459622 h 5690013"/>
                  <a:gd name="connsiteX16" fmla="*/ 4097367 w 5636805"/>
                  <a:gd name="connsiteY16" fmla="*/ 4183913 h 5690013"/>
                  <a:gd name="connsiteX17" fmla="*/ 4185593 w 5636805"/>
                  <a:gd name="connsiteY17" fmla="*/ 4113732 h 5690013"/>
                  <a:gd name="connsiteX18" fmla="*/ 4179076 w 5636805"/>
                  <a:gd name="connsiteY18" fmla="*/ 3924997 h 5690013"/>
                  <a:gd name="connsiteX19" fmla="*/ 4210658 w 5636805"/>
                  <a:gd name="connsiteY19" fmla="*/ 3909206 h 5690013"/>
                  <a:gd name="connsiteX20" fmla="*/ 4633746 w 5636805"/>
                  <a:gd name="connsiteY20" fmla="*/ 3980389 h 5690013"/>
                  <a:gd name="connsiteX21" fmla="*/ 4747037 w 5636805"/>
                  <a:gd name="connsiteY21" fmla="*/ 3644526 h 5690013"/>
                  <a:gd name="connsiteX22" fmla="*/ 4745032 w 5636805"/>
                  <a:gd name="connsiteY22" fmla="*/ 3616454 h 5690013"/>
                  <a:gd name="connsiteX23" fmla="*/ 4934519 w 5636805"/>
                  <a:gd name="connsiteY23" fmla="*/ 3426967 h 5690013"/>
                  <a:gd name="connsiteX24" fmla="*/ 5106963 w 5636805"/>
                  <a:gd name="connsiteY24" fmla="*/ 3602417 h 5690013"/>
                  <a:gd name="connsiteX25" fmla="*/ 5176140 w 5636805"/>
                  <a:gd name="connsiteY25" fmla="*/ 3047992 h 5690013"/>
                  <a:gd name="connsiteX26" fmla="*/ 5282414 w 5636805"/>
                  <a:gd name="connsiteY26" fmla="*/ 2901615 h 5690013"/>
                  <a:gd name="connsiteX27" fmla="*/ 5543272 w 5636805"/>
                  <a:gd name="connsiteY27" fmla="*/ 2658992 h 5690013"/>
                  <a:gd name="connsiteX28" fmla="*/ 5426158 w 5636805"/>
                  <a:gd name="connsiteY28" fmla="*/ 2528719 h 5690013"/>
                  <a:gd name="connsiteX29" fmla="*/ 5466470 w 5636805"/>
                  <a:gd name="connsiteY29" fmla="*/ 2507008 h 5690013"/>
                  <a:gd name="connsiteX30" fmla="*/ 5378213 w 5636805"/>
                  <a:gd name="connsiteY30" fmla="*/ 2411396 h 5690013"/>
                  <a:gd name="connsiteX31" fmla="*/ 5387998 w 5636805"/>
                  <a:gd name="connsiteY31" fmla="*/ 2355023 h 5690013"/>
                  <a:gd name="connsiteX32" fmla="*/ 5636805 w 5636805"/>
                  <a:gd name="connsiteY32" fmla="*/ 2091156 h 5690013"/>
                  <a:gd name="connsiteX33" fmla="*/ 5152610 w 5636805"/>
                  <a:gd name="connsiteY33" fmla="*/ 1603289 h 5690013"/>
                  <a:gd name="connsiteX34" fmla="*/ 4873518 w 5636805"/>
                  <a:gd name="connsiteY34" fmla="*/ 1875957 h 5690013"/>
                  <a:gd name="connsiteX35" fmla="*/ 4583285 w 5636805"/>
                  <a:gd name="connsiteY35" fmla="*/ 1594447 h 5690013"/>
                  <a:gd name="connsiteX36" fmla="*/ 4698686 w 5636805"/>
                  <a:gd name="connsiteY36" fmla="*/ 1475984 h 5690013"/>
                  <a:gd name="connsiteX37" fmla="*/ 4148516 w 5636805"/>
                  <a:gd name="connsiteY37" fmla="*/ 924773 h 5690013"/>
                  <a:gd name="connsiteX38" fmla="*/ 4074672 w 5636805"/>
                  <a:gd name="connsiteY38" fmla="*/ 994179 h 5690013"/>
                  <a:gd name="connsiteX39" fmla="*/ 3687522 w 5636805"/>
                  <a:gd name="connsiteY39" fmla="*/ 604336 h 5690013"/>
                  <a:gd name="connsiteX40" fmla="*/ 3704628 w 5636805"/>
                  <a:gd name="connsiteY40" fmla="*/ 586371 h 5690013"/>
                  <a:gd name="connsiteX41" fmla="*/ 3293424 w 5636805"/>
                  <a:gd name="connsiteY41" fmla="*/ 177738 h 5690013"/>
                  <a:gd name="connsiteX42" fmla="*/ 3240206 w 5636805"/>
                  <a:gd name="connsiteY42" fmla="*/ 228292 h 5690013"/>
                  <a:gd name="connsiteX43" fmla="*/ 2994284 w 5636805"/>
                  <a:gd name="connsiteY43" fmla="*/ 0 h 5690013"/>
                  <a:gd name="connsiteX0" fmla="*/ 2994284 w 5636805"/>
                  <a:gd name="connsiteY0" fmla="*/ 0 h 5690013"/>
                  <a:gd name="connsiteX1" fmla="*/ 102068 w 5636805"/>
                  <a:gd name="connsiteY1" fmla="*/ 2907505 h 5690013"/>
                  <a:gd name="connsiteX2" fmla="*/ 154005 w 5636805"/>
                  <a:gd name="connsiteY2" fmla="*/ 2963455 h 5690013"/>
                  <a:gd name="connsiteX3" fmla="*/ 0 w 5636805"/>
                  <a:gd name="connsiteY3" fmla="*/ 3123475 h 5690013"/>
                  <a:gd name="connsiteX4" fmla="*/ 173857 w 5636805"/>
                  <a:gd name="connsiteY4" fmla="*/ 3303949 h 5690013"/>
                  <a:gd name="connsiteX5" fmla="*/ 27472 w 5636805"/>
                  <a:gd name="connsiteY5" fmla="*/ 3448727 h 5690013"/>
                  <a:gd name="connsiteX6" fmla="*/ 2262743 w 5636805"/>
                  <a:gd name="connsiteY6" fmla="*/ 5690013 h 5690013"/>
                  <a:gd name="connsiteX7" fmla="*/ 2565335 w 5636805"/>
                  <a:gd name="connsiteY7" fmla="*/ 5387020 h 5690013"/>
                  <a:gd name="connsiteX8" fmla="*/ 2699690 w 5636805"/>
                  <a:gd name="connsiteY8" fmla="*/ 5526384 h 5690013"/>
                  <a:gd name="connsiteX9" fmla="*/ 3070727 w 5636805"/>
                  <a:gd name="connsiteY9" fmla="*/ 5159421 h 5690013"/>
                  <a:gd name="connsiteX10" fmla="*/ 3410601 w 5636805"/>
                  <a:gd name="connsiteY10" fmla="*/ 4801501 h 5690013"/>
                  <a:gd name="connsiteX11" fmla="*/ 3482786 w 5636805"/>
                  <a:gd name="connsiteY11" fmla="*/ 4684199 h 5690013"/>
                  <a:gd name="connsiteX12" fmla="*/ 3540936 w 5636805"/>
                  <a:gd name="connsiteY12" fmla="*/ 4683196 h 5690013"/>
                  <a:gd name="connsiteX13" fmla="*/ 3637184 w 5636805"/>
                  <a:gd name="connsiteY13" fmla="*/ 4686205 h 5690013"/>
                  <a:gd name="connsiteX14" fmla="*/ 3748469 w 5636805"/>
                  <a:gd name="connsiteY14" fmla="*/ 4660137 h 5690013"/>
                  <a:gd name="connsiteX15" fmla="*/ 3953998 w 5636805"/>
                  <a:gd name="connsiteY15" fmla="*/ 4459622 h 5690013"/>
                  <a:gd name="connsiteX16" fmla="*/ 4097367 w 5636805"/>
                  <a:gd name="connsiteY16" fmla="*/ 4183913 h 5690013"/>
                  <a:gd name="connsiteX17" fmla="*/ 4185593 w 5636805"/>
                  <a:gd name="connsiteY17" fmla="*/ 4113732 h 5690013"/>
                  <a:gd name="connsiteX18" fmla="*/ 4179076 w 5636805"/>
                  <a:gd name="connsiteY18" fmla="*/ 3924997 h 5690013"/>
                  <a:gd name="connsiteX19" fmla="*/ 4210658 w 5636805"/>
                  <a:gd name="connsiteY19" fmla="*/ 3909206 h 5690013"/>
                  <a:gd name="connsiteX20" fmla="*/ 4633746 w 5636805"/>
                  <a:gd name="connsiteY20" fmla="*/ 3980389 h 5690013"/>
                  <a:gd name="connsiteX21" fmla="*/ 4747037 w 5636805"/>
                  <a:gd name="connsiteY21" fmla="*/ 3644526 h 5690013"/>
                  <a:gd name="connsiteX22" fmla="*/ 4745032 w 5636805"/>
                  <a:gd name="connsiteY22" fmla="*/ 3616454 h 5690013"/>
                  <a:gd name="connsiteX23" fmla="*/ 4934519 w 5636805"/>
                  <a:gd name="connsiteY23" fmla="*/ 3426967 h 5690013"/>
                  <a:gd name="connsiteX24" fmla="*/ 5106963 w 5636805"/>
                  <a:gd name="connsiteY24" fmla="*/ 3602417 h 5690013"/>
                  <a:gd name="connsiteX25" fmla="*/ 5176140 w 5636805"/>
                  <a:gd name="connsiteY25" fmla="*/ 3047992 h 5690013"/>
                  <a:gd name="connsiteX26" fmla="*/ 5282414 w 5636805"/>
                  <a:gd name="connsiteY26" fmla="*/ 2901615 h 5690013"/>
                  <a:gd name="connsiteX27" fmla="*/ 5543272 w 5636805"/>
                  <a:gd name="connsiteY27" fmla="*/ 2658992 h 5690013"/>
                  <a:gd name="connsiteX28" fmla="*/ 5426158 w 5636805"/>
                  <a:gd name="connsiteY28" fmla="*/ 2528719 h 5690013"/>
                  <a:gd name="connsiteX29" fmla="*/ 5466470 w 5636805"/>
                  <a:gd name="connsiteY29" fmla="*/ 2507008 h 5690013"/>
                  <a:gd name="connsiteX30" fmla="*/ 5338497 w 5636805"/>
                  <a:gd name="connsiteY30" fmla="*/ 2379771 h 5690013"/>
                  <a:gd name="connsiteX31" fmla="*/ 5387998 w 5636805"/>
                  <a:gd name="connsiteY31" fmla="*/ 2355023 h 5690013"/>
                  <a:gd name="connsiteX32" fmla="*/ 5636805 w 5636805"/>
                  <a:gd name="connsiteY32" fmla="*/ 2091156 h 5690013"/>
                  <a:gd name="connsiteX33" fmla="*/ 5152610 w 5636805"/>
                  <a:gd name="connsiteY33" fmla="*/ 1603289 h 5690013"/>
                  <a:gd name="connsiteX34" fmla="*/ 4873518 w 5636805"/>
                  <a:gd name="connsiteY34" fmla="*/ 1875957 h 5690013"/>
                  <a:gd name="connsiteX35" fmla="*/ 4583285 w 5636805"/>
                  <a:gd name="connsiteY35" fmla="*/ 1594447 h 5690013"/>
                  <a:gd name="connsiteX36" fmla="*/ 4698686 w 5636805"/>
                  <a:gd name="connsiteY36" fmla="*/ 1475984 h 5690013"/>
                  <a:gd name="connsiteX37" fmla="*/ 4148516 w 5636805"/>
                  <a:gd name="connsiteY37" fmla="*/ 924773 h 5690013"/>
                  <a:gd name="connsiteX38" fmla="*/ 4074672 w 5636805"/>
                  <a:gd name="connsiteY38" fmla="*/ 994179 h 5690013"/>
                  <a:gd name="connsiteX39" fmla="*/ 3687522 w 5636805"/>
                  <a:gd name="connsiteY39" fmla="*/ 604336 h 5690013"/>
                  <a:gd name="connsiteX40" fmla="*/ 3704628 w 5636805"/>
                  <a:gd name="connsiteY40" fmla="*/ 586371 h 5690013"/>
                  <a:gd name="connsiteX41" fmla="*/ 3293424 w 5636805"/>
                  <a:gd name="connsiteY41" fmla="*/ 177738 h 5690013"/>
                  <a:gd name="connsiteX42" fmla="*/ 3240206 w 5636805"/>
                  <a:gd name="connsiteY42" fmla="*/ 228292 h 5690013"/>
                  <a:gd name="connsiteX43" fmla="*/ 2994284 w 5636805"/>
                  <a:gd name="connsiteY43" fmla="*/ 0 h 5690013"/>
                  <a:gd name="connsiteX0" fmla="*/ 2994284 w 5636805"/>
                  <a:gd name="connsiteY0" fmla="*/ 0 h 5690013"/>
                  <a:gd name="connsiteX1" fmla="*/ 102068 w 5636805"/>
                  <a:gd name="connsiteY1" fmla="*/ 2907505 h 5690013"/>
                  <a:gd name="connsiteX2" fmla="*/ 154005 w 5636805"/>
                  <a:gd name="connsiteY2" fmla="*/ 2963455 h 5690013"/>
                  <a:gd name="connsiteX3" fmla="*/ 0 w 5636805"/>
                  <a:gd name="connsiteY3" fmla="*/ 3123475 h 5690013"/>
                  <a:gd name="connsiteX4" fmla="*/ 173857 w 5636805"/>
                  <a:gd name="connsiteY4" fmla="*/ 3303949 h 5690013"/>
                  <a:gd name="connsiteX5" fmla="*/ 27472 w 5636805"/>
                  <a:gd name="connsiteY5" fmla="*/ 3448727 h 5690013"/>
                  <a:gd name="connsiteX6" fmla="*/ 2262743 w 5636805"/>
                  <a:gd name="connsiteY6" fmla="*/ 5690013 h 5690013"/>
                  <a:gd name="connsiteX7" fmla="*/ 2565335 w 5636805"/>
                  <a:gd name="connsiteY7" fmla="*/ 5387020 h 5690013"/>
                  <a:gd name="connsiteX8" fmla="*/ 2699690 w 5636805"/>
                  <a:gd name="connsiteY8" fmla="*/ 5526384 h 5690013"/>
                  <a:gd name="connsiteX9" fmla="*/ 3070727 w 5636805"/>
                  <a:gd name="connsiteY9" fmla="*/ 5159421 h 5690013"/>
                  <a:gd name="connsiteX10" fmla="*/ 3410601 w 5636805"/>
                  <a:gd name="connsiteY10" fmla="*/ 4801501 h 5690013"/>
                  <a:gd name="connsiteX11" fmla="*/ 3482786 w 5636805"/>
                  <a:gd name="connsiteY11" fmla="*/ 4684199 h 5690013"/>
                  <a:gd name="connsiteX12" fmla="*/ 3540936 w 5636805"/>
                  <a:gd name="connsiteY12" fmla="*/ 4683196 h 5690013"/>
                  <a:gd name="connsiteX13" fmla="*/ 3637184 w 5636805"/>
                  <a:gd name="connsiteY13" fmla="*/ 4686205 h 5690013"/>
                  <a:gd name="connsiteX14" fmla="*/ 3748469 w 5636805"/>
                  <a:gd name="connsiteY14" fmla="*/ 4660137 h 5690013"/>
                  <a:gd name="connsiteX15" fmla="*/ 3953998 w 5636805"/>
                  <a:gd name="connsiteY15" fmla="*/ 4459622 h 5690013"/>
                  <a:gd name="connsiteX16" fmla="*/ 4097367 w 5636805"/>
                  <a:gd name="connsiteY16" fmla="*/ 4183913 h 5690013"/>
                  <a:gd name="connsiteX17" fmla="*/ 4185593 w 5636805"/>
                  <a:gd name="connsiteY17" fmla="*/ 4113732 h 5690013"/>
                  <a:gd name="connsiteX18" fmla="*/ 4179076 w 5636805"/>
                  <a:gd name="connsiteY18" fmla="*/ 3924997 h 5690013"/>
                  <a:gd name="connsiteX19" fmla="*/ 4210658 w 5636805"/>
                  <a:gd name="connsiteY19" fmla="*/ 3909206 h 5690013"/>
                  <a:gd name="connsiteX20" fmla="*/ 4633746 w 5636805"/>
                  <a:gd name="connsiteY20" fmla="*/ 3980389 h 5690013"/>
                  <a:gd name="connsiteX21" fmla="*/ 4747037 w 5636805"/>
                  <a:gd name="connsiteY21" fmla="*/ 3644526 h 5690013"/>
                  <a:gd name="connsiteX22" fmla="*/ 4745032 w 5636805"/>
                  <a:gd name="connsiteY22" fmla="*/ 3616454 h 5690013"/>
                  <a:gd name="connsiteX23" fmla="*/ 4934519 w 5636805"/>
                  <a:gd name="connsiteY23" fmla="*/ 3426967 h 5690013"/>
                  <a:gd name="connsiteX24" fmla="*/ 5106963 w 5636805"/>
                  <a:gd name="connsiteY24" fmla="*/ 3602417 h 5690013"/>
                  <a:gd name="connsiteX25" fmla="*/ 5176140 w 5636805"/>
                  <a:gd name="connsiteY25" fmla="*/ 3047992 h 5690013"/>
                  <a:gd name="connsiteX26" fmla="*/ 5282414 w 5636805"/>
                  <a:gd name="connsiteY26" fmla="*/ 2901615 h 5690013"/>
                  <a:gd name="connsiteX27" fmla="*/ 5543272 w 5636805"/>
                  <a:gd name="connsiteY27" fmla="*/ 2658992 h 5690013"/>
                  <a:gd name="connsiteX28" fmla="*/ 5426158 w 5636805"/>
                  <a:gd name="connsiteY28" fmla="*/ 2528719 h 5690013"/>
                  <a:gd name="connsiteX29" fmla="*/ 5466470 w 5636805"/>
                  <a:gd name="connsiteY29" fmla="*/ 2507008 h 5690013"/>
                  <a:gd name="connsiteX30" fmla="*/ 5338497 w 5636805"/>
                  <a:gd name="connsiteY30" fmla="*/ 2379771 h 5690013"/>
                  <a:gd name="connsiteX31" fmla="*/ 5387998 w 5636805"/>
                  <a:gd name="connsiteY31" fmla="*/ 2355023 h 5690013"/>
                  <a:gd name="connsiteX32" fmla="*/ 5636805 w 5636805"/>
                  <a:gd name="connsiteY32" fmla="*/ 2091156 h 5690013"/>
                  <a:gd name="connsiteX33" fmla="*/ 5152610 w 5636805"/>
                  <a:gd name="connsiteY33" fmla="*/ 1603289 h 5690013"/>
                  <a:gd name="connsiteX34" fmla="*/ 4873518 w 5636805"/>
                  <a:gd name="connsiteY34" fmla="*/ 1875957 h 5690013"/>
                  <a:gd name="connsiteX35" fmla="*/ 4583285 w 5636805"/>
                  <a:gd name="connsiteY35" fmla="*/ 1594447 h 5690013"/>
                  <a:gd name="connsiteX36" fmla="*/ 4698686 w 5636805"/>
                  <a:gd name="connsiteY36" fmla="*/ 1475984 h 5690013"/>
                  <a:gd name="connsiteX37" fmla="*/ 4148516 w 5636805"/>
                  <a:gd name="connsiteY37" fmla="*/ 924773 h 5690013"/>
                  <a:gd name="connsiteX38" fmla="*/ 4074672 w 5636805"/>
                  <a:gd name="connsiteY38" fmla="*/ 994179 h 5690013"/>
                  <a:gd name="connsiteX39" fmla="*/ 3687522 w 5636805"/>
                  <a:gd name="connsiteY39" fmla="*/ 604336 h 5690013"/>
                  <a:gd name="connsiteX40" fmla="*/ 3704628 w 5636805"/>
                  <a:gd name="connsiteY40" fmla="*/ 586371 h 5690013"/>
                  <a:gd name="connsiteX41" fmla="*/ 3293424 w 5636805"/>
                  <a:gd name="connsiteY41" fmla="*/ 177738 h 5690013"/>
                  <a:gd name="connsiteX42" fmla="*/ 3240206 w 5636805"/>
                  <a:gd name="connsiteY42" fmla="*/ 228292 h 5690013"/>
                  <a:gd name="connsiteX43" fmla="*/ 2994284 w 5636805"/>
                  <a:gd name="connsiteY43" fmla="*/ 0 h 5690013"/>
                  <a:gd name="connsiteX0" fmla="*/ 2994284 w 5636805"/>
                  <a:gd name="connsiteY0" fmla="*/ 0 h 5690013"/>
                  <a:gd name="connsiteX1" fmla="*/ 102068 w 5636805"/>
                  <a:gd name="connsiteY1" fmla="*/ 2907505 h 5690013"/>
                  <a:gd name="connsiteX2" fmla="*/ 154005 w 5636805"/>
                  <a:gd name="connsiteY2" fmla="*/ 2963455 h 5690013"/>
                  <a:gd name="connsiteX3" fmla="*/ 0 w 5636805"/>
                  <a:gd name="connsiteY3" fmla="*/ 3123475 h 5690013"/>
                  <a:gd name="connsiteX4" fmla="*/ 173857 w 5636805"/>
                  <a:gd name="connsiteY4" fmla="*/ 3303949 h 5690013"/>
                  <a:gd name="connsiteX5" fmla="*/ 27472 w 5636805"/>
                  <a:gd name="connsiteY5" fmla="*/ 3448727 h 5690013"/>
                  <a:gd name="connsiteX6" fmla="*/ 2262743 w 5636805"/>
                  <a:gd name="connsiteY6" fmla="*/ 5690013 h 5690013"/>
                  <a:gd name="connsiteX7" fmla="*/ 2565335 w 5636805"/>
                  <a:gd name="connsiteY7" fmla="*/ 5387020 h 5690013"/>
                  <a:gd name="connsiteX8" fmla="*/ 2699690 w 5636805"/>
                  <a:gd name="connsiteY8" fmla="*/ 5526384 h 5690013"/>
                  <a:gd name="connsiteX9" fmla="*/ 3070727 w 5636805"/>
                  <a:gd name="connsiteY9" fmla="*/ 5159421 h 5690013"/>
                  <a:gd name="connsiteX10" fmla="*/ 3410601 w 5636805"/>
                  <a:gd name="connsiteY10" fmla="*/ 4801501 h 5690013"/>
                  <a:gd name="connsiteX11" fmla="*/ 3482786 w 5636805"/>
                  <a:gd name="connsiteY11" fmla="*/ 4684199 h 5690013"/>
                  <a:gd name="connsiteX12" fmla="*/ 3540936 w 5636805"/>
                  <a:gd name="connsiteY12" fmla="*/ 4683196 h 5690013"/>
                  <a:gd name="connsiteX13" fmla="*/ 3637184 w 5636805"/>
                  <a:gd name="connsiteY13" fmla="*/ 4686205 h 5690013"/>
                  <a:gd name="connsiteX14" fmla="*/ 3748469 w 5636805"/>
                  <a:gd name="connsiteY14" fmla="*/ 4660137 h 5690013"/>
                  <a:gd name="connsiteX15" fmla="*/ 3953998 w 5636805"/>
                  <a:gd name="connsiteY15" fmla="*/ 4459622 h 5690013"/>
                  <a:gd name="connsiteX16" fmla="*/ 4097367 w 5636805"/>
                  <a:gd name="connsiteY16" fmla="*/ 4183913 h 5690013"/>
                  <a:gd name="connsiteX17" fmla="*/ 4185593 w 5636805"/>
                  <a:gd name="connsiteY17" fmla="*/ 4113732 h 5690013"/>
                  <a:gd name="connsiteX18" fmla="*/ 4179076 w 5636805"/>
                  <a:gd name="connsiteY18" fmla="*/ 3924997 h 5690013"/>
                  <a:gd name="connsiteX19" fmla="*/ 4210658 w 5636805"/>
                  <a:gd name="connsiteY19" fmla="*/ 3909206 h 5690013"/>
                  <a:gd name="connsiteX20" fmla="*/ 4633746 w 5636805"/>
                  <a:gd name="connsiteY20" fmla="*/ 3980389 h 5690013"/>
                  <a:gd name="connsiteX21" fmla="*/ 4747037 w 5636805"/>
                  <a:gd name="connsiteY21" fmla="*/ 3644526 h 5690013"/>
                  <a:gd name="connsiteX22" fmla="*/ 4745032 w 5636805"/>
                  <a:gd name="connsiteY22" fmla="*/ 3616454 h 5690013"/>
                  <a:gd name="connsiteX23" fmla="*/ 4934519 w 5636805"/>
                  <a:gd name="connsiteY23" fmla="*/ 3426967 h 5690013"/>
                  <a:gd name="connsiteX24" fmla="*/ 5106963 w 5636805"/>
                  <a:gd name="connsiteY24" fmla="*/ 3602417 h 5690013"/>
                  <a:gd name="connsiteX25" fmla="*/ 5176140 w 5636805"/>
                  <a:gd name="connsiteY25" fmla="*/ 3047992 h 5690013"/>
                  <a:gd name="connsiteX26" fmla="*/ 5282414 w 5636805"/>
                  <a:gd name="connsiteY26" fmla="*/ 2901615 h 5690013"/>
                  <a:gd name="connsiteX27" fmla="*/ 5543272 w 5636805"/>
                  <a:gd name="connsiteY27" fmla="*/ 2658992 h 5690013"/>
                  <a:gd name="connsiteX28" fmla="*/ 5426158 w 5636805"/>
                  <a:gd name="connsiteY28" fmla="*/ 2528719 h 5690013"/>
                  <a:gd name="connsiteX29" fmla="*/ 5466470 w 5636805"/>
                  <a:gd name="connsiteY29" fmla="*/ 2507008 h 5690013"/>
                  <a:gd name="connsiteX30" fmla="*/ 5338497 w 5636805"/>
                  <a:gd name="connsiteY30" fmla="*/ 2379771 h 5690013"/>
                  <a:gd name="connsiteX31" fmla="*/ 5387998 w 5636805"/>
                  <a:gd name="connsiteY31" fmla="*/ 2355023 h 5690013"/>
                  <a:gd name="connsiteX32" fmla="*/ 5636805 w 5636805"/>
                  <a:gd name="connsiteY32" fmla="*/ 2091156 h 5690013"/>
                  <a:gd name="connsiteX33" fmla="*/ 5152610 w 5636805"/>
                  <a:gd name="connsiteY33" fmla="*/ 1603289 h 5690013"/>
                  <a:gd name="connsiteX34" fmla="*/ 4873518 w 5636805"/>
                  <a:gd name="connsiteY34" fmla="*/ 1875957 h 5690013"/>
                  <a:gd name="connsiteX35" fmla="*/ 4583285 w 5636805"/>
                  <a:gd name="connsiteY35" fmla="*/ 1594447 h 5690013"/>
                  <a:gd name="connsiteX36" fmla="*/ 4698686 w 5636805"/>
                  <a:gd name="connsiteY36" fmla="*/ 1475984 h 5690013"/>
                  <a:gd name="connsiteX37" fmla="*/ 4148516 w 5636805"/>
                  <a:gd name="connsiteY37" fmla="*/ 924773 h 5690013"/>
                  <a:gd name="connsiteX38" fmla="*/ 4074672 w 5636805"/>
                  <a:gd name="connsiteY38" fmla="*/ 994179 h 5690013"/>
                  <a:gd name="connsiteX39" fmla="*/ 3687522 w 5636805"/>
                  <a:gd name="connsiteY39" fmla="*/ 604336 h 5690013"/>
                  <a:gd name="connsiteX40" fmla="*/ 3704628 w 5636805"/>
                  <a:gd name="connsiteY40" fmla="*/ 586371 h 5690013"/>
                  <a:gd name="connsiteX41" fmla="*/ 3293424 w 5636805"/>
                  <a:gd name="connsiteY41" fmla="*/ 177738 h 5690013"/>
                  <a:gd name="connsiteX42" fmla="*/ 3240206 w 5636805"/>
                  <a:gd name="connsiteY42" fmla="*/ 228292 h 5690013"/>
                  <a:gd name="connsiteX43" fmla="*/ 2994284 w 5636805"/>
                  <a:gd name="connsiteY43" fmla="*/ 0 h 5690013"/>
                  <a:gd name="connsiteX0" fmla="*/ 2994284 w 5636805"/>
                  <a:gd name="connsiteY0" fmla="*/ 0 h 5690013"/>
                  <a:gd name="connsiteX1" fmla="*/ 102068 w 5636805"/>
                  <a:gd name="connsiteY1" fmla="*/ 2907505 h 5690013"/>
                  <a:gd name="connsiteX2" fmla="*/ 154005 w 5636805"/>
                  <a:gd name="connsiteY2" fmla="*/ 2963455 h 5690013"/>
                  <a:gd name="connsiteX3" fmla="*/ 0 w 5636805"/>
                  <a:gd name="connsiteY3" fmla="*/ 3123475 h 5690013"/>
                  <a:gd name="connsiteX4" fmla="*/ 173857 w 5636805"/>
                  <a:gd name="connsiteY4" fmla="*/ 3303949 h 5690013"/>
                  <a:gd name="connsiteX5" fmla="*/ 27472 w 5636805"/>
                  <a:gd name="connsiteY5" fmla="*/ 3448727 h 5690013"/>
                  <a:gd name="connsiteX6" fmla="*/ 2262743 w 5636805"/>
                  <a:gd name="connsiteY6" fmla="*/ 5690013 h 5690013"/>
                  <a:gd name="connsiteX7" fmla="*/ 2565335 w 5636805"/>
                  <a:gd name="connsiteY7" fmla="*/ 5387020 h 5690013"/>
                  <a:gd name="connsiteX8" fmla="*/ 2699690 w 5636805"/>
                  <a:gd name="connsiteY8" fmla="*/ 5526384 h 5690013"/>
                  <a:gd name="connsiteX9" fmla="*/ 3070727 w 5636805"/>
                  <a:gd name="connsiteY9" fmla="*/ 5159421 h 5690013"/>
                  <a:gd name="connsiteX10" fmla="*/ 3410601 w 5636805"/>
                  <a:gd name="connsiteY10" fmla="*/ 4801501 h 5690013"/>
                  <a:gd name="connsiteX11" fmla="*/ 3482786 w 5636805"/>
                  <a:gd name="connsiteY11" fmla="*/ 4684199 h 5690013"/>
                  <a:gd name="connsiteX12" fmla="*/ 3540936 w 5636805"/>
                  <a:gd name="connsiteY12" fmla="*/ 4683196 h 5690013"/>
                  <a:gd name="connsiteX13" fmla="*/ 3637184 w 5636805"/>
                  <a:gd name="connsiteY13" fmla="*/ 4686205 h 5690013"/>
                  <a:gd name="connsiteX14" fmla="*/ 3748469 w 5636805"/>
                  <a:gd name="connsiteY14" fmla="*/ 4660137 h 5690013"/>
                  <a:gd name="connsiteX15" fmla="*/ 3953998 w 5636805"/>
                  <a:gd name="connsiteY15" fmla="*/ 4459622 h 5690013"/>
                  <a:gd name="connsiteX16" fmla="*/ 4097367 w 5636805"/>
                  <a:gd name="connsiteY16" fmla="*/ 4183913 h 5690013"/>
                  <a:gd name="connsiteX17" fmla="*/ 4185593 w 5636805"/>
                  <a:gd name="connsiteY17" fmla="*/ 4113732 h 5690013"/>
                  <a:gd name="connsiteX18" fmla="*/ 4179076 w 5636805"/>
                  <a:gd name="connsiteY18" fmla="*/ 3924997 h 5690013"/>
                  <a:gd name="connsiteX19" fmla="*/ 4210658 w 5636805"/>
                  <a:gd name="connsiteY19" fmla="*/ 3909206 h 5690013"/>
                  <a:gd name="connsiteX20" fmla="*/ 4633746 w 5636805"/>
                  <a:gd name="connsiteY20" fmla="*/ 3980389 h 5690013"/>
                  <a:gd name="connsiteX21" fmla="*/ 4747037 w 5636805"/>
                  <a:gd name="connsiteY21" fmla="*/ 3644526 h 5690013"/>
                  <a:gd name="connsiteX22" fmla="*/ 4745032 w 5636805"/>
                  <a:gd name="connsiteY22" fmla="*/ 3616454 h 5690013"/>
                  <a:gd name="connsiteX23" fmla="*/ 4934519 w 5636805"/>
                  <a:gd name="connsiteY23" fmla="*/ 3426967 h 5690013"/>
                  <a:gd name="connsiteX24" fmla="*/ 5106963 w 5636805"/>
                  <a:gd name="connsiteY24" fmla="*/ 3602417 h 5690013"/>
                  <a:gd name="connsiteX25" fmla="*/ 5176140 w 5636805"/>
                  <a:gd name="connsiteY25" fmla="*/ 3047992 h 5690013"/>
                  <a:gd name="connsiteX26" fmla="*/ 5282414 w 5636805"/>
                  <a:gd name="connsiteY26" fmla="*/ 2901615 h 5690013"/>
                  <a:gd name="connsiteX27" fmla="*/ 5543272 w 5636805"/>
                  <a:gd name="connsiteY27" fmla="*/ 2658992 h 5690013"/>
                  <a:gd name="connsiteX28" fmla="*/ 5426158 w 5636805"/>
                  <a:gd name="connsiteY28" fmla="*/ 2528719 h 5690013"/>
                  <a:gd name="connsiteX29" fmla="*/ 5466470 w 5636805"/>
                  <a:gd name="connsiteY29" fmla="*/ 2507008 h 5690013"/>
                  <a:gd name="connsiteX30" fmla="*/ 5334819 w 5636805"/>
                  <a:gd name="connsiteY30" fmla="*/ 2376829 h 5690013"/>
                  <a:gd name="connsiteX31" fmla="*/ 5387998 w 5636805"/>
                  <a:gd name="connsiteY31" fmla="*/ 2355023 h 5690013"/>
                  <a:gd name="connsiteX32" fmla="*/ 5636805 w 5636805"/>
                  <a:gd name="connsiteY32" fmla="*/ 2091156 h 5690013"/>
                  <a:gd name="connsiteX33" fmla="*/ 5152610 w 5636805"/>
                  <a:gd name="connsiteY33" fmla="*/ 1603289 h 5690013"/>
                  <a:gd name="connsiteX34" fmla="*/ 4873518 w 5636805"/>
                  <a:gd name="connsiteY34" fmla="*/ 1875957 h 5690013"/>
                  <a:gd name="connsiteX35" fmla="*/ 4583285 w 5636805"/>
                  <a:gd name="connsiteY35" fmla="*/ 1594447 h 5690013"/>
                  <a:gd name="connsiteX36" fmla="*/ 4698686 w 5636805"/>
                  <a:gd name="connsiteY36" fmla="*/ 1475984 h 5690013"/>
                  <a:gd name="connsiteX37" fmla="*/ 4148516 w 5636805"/>
                  <a:gd name="connsiteY37" fmla="*/ 924773 h 5690013"/>
                  <a:gd name="connsiteX38" fmla="*/ 4074672 w 5636805"/>
                  <a:gd name="connsiteY38" fmla="*/ 994179 h 5690013"/>
                  <a:gd name="connsiteX39" fmla="*/ 3687522 w 5636805"/>
                  <a:gd name="connsiteY39" fmla="*/ 604336 h 5690013"/>
                  <a:gd name="connsiteX40" fmla="*/ 3704628 w 5636805"/>
                  <a:gd name="connsiteY40" fmla="*/ 586371 h 5690013"/>
                  <a:gd name="connsiteX41" fmla="*/ 3293424 w 5636805"/>
                  <a:gd name="connsiteY41" fmla="*/ 177738 h 5690013"/>
                  <a:gd name="connsiteX42" fmla="*/ 3240206 w 5636805"/>
                  <a:gd name="connsiteY42" fmla="*/ 228292 h 5690013"/>
                  <a:gd name="connsiteX43" fmla="*/ 2994284 w 5636805"/>
                  <a:gd name="connsiteY43" fmla="*/ 0 h 5690013"/>
                  <a:gd name="connsiteX0" fmla="*/ 2994284 w 5636805"/>
                  <a:gd name="connsiteY0" fmla="*/ 0 h 5690013"/>
                  <a:gd name="connsiteX1" fmla="*/ 102068 w 5636805"/>
                  <a:gd name="connsiteY1" fmla="*/ 2907505 h 5690013"/>
                  <a:gd name="connsiteX2" fmla="*/ 154005 w 5636805"/>
                  <a:gd name="connsiteY2" fmla="*/ 2963455 h 5690013"/>
                  <a:gd name="connsiteX3" fmla="*/ 0 w 5636805"/>
                  <a:gd name="connsiteY3" fmla="*/ 3123475 h 5690013"/>
                  <a:gd name="connsiteX4" fmla="*/ 173857 w 5636805"/>
                  <a:gd name="connsiteY4" fmla="*/ 3303949 h 5690013"/>
                  <a:gd name="connsiteX5" fmla="*/ 27472 w 5636805"/>
                  <a:gd name="connsiteY5" fmla="*/ 3448727 h 5690013"/>
                  <a:gd name="connsiteX6" fmla="*/ 2262743 w 5636805"/>
                  <a:gd name="connsiteY6" fmla="*/ 5690013 h 5690013"/>
                  <a:gd name="connsiteX7" fmla="*/ 2565335 w 5636805"/>
                  <a:gd name="connsiteY7" fmla="*/ 5387020 h 5690013"/>
                  <a:gd name="connsiteX8" fmla="*/ 2699690 w 5636805"/>
                  <a:gd name="connsiteY8" fmla="*/ 5526384 h 5690013"/>
                  <a:gd name="connsiteX9" fmla="*/ 3070727 w 5636805"/>
                  <a:gd name="connsiteY9" fmla="*/ 5159421 h 5690013"/>
                  <a:gd name="connsiteX10" fmla="*/ 3410601 w 5636805"/>
                  <a:gd name="connsiteY10" fmla="*/ 4801501 h 5690013"/>
                  <a:gd name="connsiteX11" fmla="*/ 3482786 w 5636805"/>
                  <a:gd name="connsiteY11" fmla="*/ 4684199 h 5690013"/>
                  <a:gd name="connsiteX12" fmla="*/ 3540936 w 5636805"/>
                  <a:gd name="connsiteY12" fmla="*/ 4683196 h 5690013"/>
                  <a:gd name="connsiteX13" fmla="*/ 3637184 w 5636805"/>
                  <a:gd name="connsiteY13" fmla="*/ 4686205 h 5690013"/>
                  <a:gd name="connsiteX14" fmla="*/ 3748469 w 5636805"/>
                  <a:gd name="connsiteY14" fmla="*/ 4660137 h 5690013"/>
                  <a:gd name="connsiteX15" fmla="*/ 3953998 w 5636805"/>
                  <a:gd name="connsiteY15" fmla="*/ 4459622 h 5690013"/>
                  <a:gd name="connsiteX16" fmla="*/ 4097367 w 5636805"/>
                  <a:gd name="connsiteY16" fmla="*/ 4183913 h 5690013"/>
                  <a:gd name="connsiteX17" fmla="*/ 4185593 w 5636805"/>
                  <a:gd name="connsiteY17" fmla="*/ 4113732 h 5690013"/>
                  <a:gd name="connsiteX18" fmla="*/ 4179076 w 5636805"/>
                  <a:gd name="connsiteY18" fmla="*/ 3924997 h 5690013"/>
                  <a:gd name="connsiteX19" fmla="*/ 4210658 w 5636805"/>
                  <a:gd name="connsiteY19" fmla="*/ 3909206 h 5690013"/>
                  <a:gd name="connsiteX20" fmla="*/ 4633746 w 5636805"/>
                  <a:gd name="connsiteY20" fmla="*/ 3980389 h 5690013"/>
                  <a:gd name="connsiteX21" fmla="*/ 4747037 w 5636805"/>
                  <a:gd name="connsiteY21" fmla="*/ 3644526 h 5690013"/>
                  <a:gd name="connsiteX22" fmla="*/ 4745032 w 5636805"/>
                  <a:gd name="connsiteY22" fmla="*/ 3616454 h 5690013"/>
                  <a:gd name="connsiteX23" fmla="*/ 4934519 w 5636805"/>
                  <a:gd name="connsiteY23" fmla="*/ 3426967 h 5690013"/>
                  <a:gd name="connsiteX24" fmla="*/ 5106963 w 5636805"/>
                  <a:gd name="connsiteY24" fmla="*/ 3602417 h 5690013"/>
                  <a:gd name="connsiteX25" fmla="*/ 5176140 w 5636805"/>
                  <a:gd name="connsiteY25" fmla="*/ 3047992 h 5690013"/>
                  <a:gd name="connsiteX26" fmla="*/ 5282414 w 5636805"/>
                  <a:gd name="connsiteY26" fmla="*/ 2901615 h 5690013"/>
                  <a:gd name="connsiteX27" fmla="*/ 5543272 w 5636805"/>
                  <a:gd name="connsiteY27" fmla="*/ 2658992 h 5690013"/>
                  <a:gd name="connsiteX28" fmla="*/ 5426158 w 5636805"/>
                  <a:gd name="connsiteY28" fmla="*/ 2528719 h 5690013"/>
                  <a:gd name="connsiteX29" fmla="*/ 5466470 w 5636805"/>
                  <a:gd name="connsiteY29" fmla="*/ 2507008 h 5690013"/>
                  <a:gd name="connsiteX30" fmla="*/ 5334819 w 5636805"/>
                  <a:gd name="connsiteY30" fmla="*/ 2376829 h 5690013"/>
                  <a:gd name="connsiteX31" fmla="*/ 5375271 w 5636805"/>
                  <a:gd name="connsiteY31" fmla="*/ 2346674 h 5690013"/>
                  <a:gd name="connsiteX32" fmla="*/ 5387998 w 5636805"/>
                  <a:gd name="connsiteY32" fmla="*/ 2355023 h 5690013"/>
                  <a:gd name="connsiteX33" fmla="*/ 5636805 w 5636805"/>
                  <a:gd name="connsiteY33" fmla="*/ 2091156 h 5690013"/>
                  <a:gd name="connsiteX34" fmla="*/ 5152610 w 5636805"/>
                  <a:gd name="connsiteY34" fmla="*/ 1603289 h 5690013"/>
                  <a:gd name="connsiteX35" fmla="*/ 4873518 w 5636805"/>
                  <a:gd name="connsiteY35" fmla="*/ 1875957 h 5690013"/>
                  <a:gd name="connsiteX36" fmla="*/ 4583285 w 5636805"/>
                  <a:gd name="connsiteY36" fmla="*/ 1594447 h 5690013"/>
                  <a:gd name="connsiteX37" fmla="*/ 4698686 w 5636805"/>
                  <a:gd name="connsiteY37" fmla="*/ 1475984 h 5690013"/>
                  <a:gd name="connsiteX38" fmla="*/ 4148516 w 5636805"/>
                  <a:gd name="connsiteY38" fmla="*/ 924773 h 5690013"/>
                  <a:gd name="connsiteX39" fmla="*/ 4074672 w 5636805"/>
                  <a:gd name="connsiteY39" fmla="*/ 994179 h 5690013"/>
                  <a:gd name="connsiteX40" fmla="*/ 3687522 w 5636805"/>
                  <a:gd name="connsiteY40" fmla="*/ 604336 h 5690013"/>
                  <a:gd name="connsiteX41" fmla="*/ 3704628 w 5636805"/>
                  <a:gd name="connsiteY41" fmla="*/ 586371 h 5690013"/>
                  <a:gd name="connsiteX42" fmla="*/ 3293424 w 5636805"/>
                  <a:gd name="connsiteY42" fmla="*/ 177738 h 5690013"/>
                  <a:gd name="connsiteX43" fmla="*/ 3240206 w 5636805"/>
                  <a:gd name="connsiteY43" fmla="*/ 228292 h 5690013"/>
                  <a:gd name="connsiteX44" fmla="*/ 2994284 w 5636805"/>
                  <a:gd name="connsiteY44" fmla="*/ 0 h 5690013"/>
                  <a:gd name="connsiteX0" fmla="*/ 2994284 w 5636805"/>
                  <a:gd name="connsiteY0" fmla="*/ 0 h 5690013"/>
                  <a:gd name="connsiteX1" fmla="*/ 102068 w 5636805"/>
                  <a:gd name="connsiteY1" fmla="*/ 2907505 h 5690013"/>
                  <a:gd name="connsiteX2" fmla="*/ 154005 w 5636805"/>
                  <a:gd name="connsiteY2" fmla="*/ 2963455 h 5690013"/>
                  <a:gd name="connsiteX3" fmla="*/ 0 w 5636805"/>
                  <a:gd name="connsiteY3" fmla="*/ 3123475 h 5690013"/>
                  <a:gd name="connsiteX4" fmla="*/ 173857 w 5636805"/>
                  <a:gd name="connsiteY4" fmla="*/ 3303949 h 5690013"/>
                  <a:gd name="connsiteX5" fmla="*/ 27472 w 5636805"/>
                  <a:gd name="connsiteY5" fmla="*/ 3448727 h 5690013"/>
                  <a:gd name="connsiteX6" fmla="*/ 2262743 w 5636805"/>
                  <a:gd name="connsiteY6" fmla="*/ 5690013 h 5690013"/>
                  <a:gd name="connsiteX7" fmla="*/ 2565335 w 5636805"/>
                  <a:gd name="connsiteY7" fmla="*/ 5387020 h 5690013"/>
                  <a:gd name="connsiteX8" fmla="*/ 2699690 w 5636805"/>
                  <a:gd name="connsiteY8" fmla="*/ 5526384 h 5690013"/>
                  <a:gd name="connsiteX9" fmla="*/ 3070727 w 5636805"/>
                  <a:gd name="connsiteY9" fmla="*/ 5159421 h 5690013"/>
                  <a:gd name="connsiteX10" fmla="*/ 3410601 w 5636805"/>
                  <a:gd name="connsiteY10" fmla="*/ 4801501 h 5690013"/>
                  <a:gd name="connsiteX11" fmla="*/ 3482786 w 5636805"/>
                  <a:gd name="connsiteY11" fmla="*/ 4684199 h 5690013"/>
                  <a:gd name="connsiteX12" fmla="*/ 3540936 w 5636805"/>
                  <a:gd name="connsiteY12" fmla="*/ 4683196 h 5690013"/>
                  <a:gd name="connsiteX13" fmla="*/ 3637184 w 5636805"/>
                  <a:gd name="connsiteY13" fmla="*/ 4686205 h 5690013"/>
                  <a:gd name="connsiteX14" fmla="*/ 3748469 w 5636805"/>
                  <a:gd name="connsiteY14" fmla="*/ 4660137 h 5690013"/>
                  <a:gd name="connsiteX15" fmla="*/ 3953998 w 5636805"/>
                  <a:gd name="connsiteY15" fmla="*/ 4459622 h 5690013"/>
                  <a:gd name="connsiteX16" fmla="*/ 4097367 w 5636805"/>
                  <a:gd name="connsiteY16" fmla="*/ 4183913 h 5690013"/>
                  <a:gd name="connsiteX17" fmla="*/ 4185593 w 5636805"/>
                  <a:gd name="connsiteY17" fmla="*/ 4113732 h 5690013"/>
                  <a:gd name="connsiteX18" fmla="*/ 4179076 w 5636805"/>
                  <a:gd name="connsiteY18" fmla="*/ 3924997 h 5690013"/>
                  <a:gd name="connsiteX19" fmla="*/ 4210658 w 5636805"/>
                  <a:gd name="connsiteY19" fmla="*/ 3909206 h 5690013"/>
                  <a:gd name="connsiteX20" fmla="*/ 4633746 w 5636805"/>
                  <a:gd name="connsiteY20" fmla="*/ 3980389 h 5690013"/>
                  <a:gd name="connsiteX21" fmla="*/ 4747037 w 5636805"/>
                  <a:gd name="connsiteY21" fmla="*/ 3644526 h 5690013"/>
                  <a:gd name="connsiteX22" fmla="*/ 4745032 w 5636805"/>
                  <a:gd name="connsiteY22" fmla="*/ 3616454 h 5690013"/>
                  <a:gd name="connsiteX23" fmla="*/ 4934519 w 5636805"/>
                  <a:gd name="connsiteY23" fmla="*/ 3426967 h 5690013"/>
                  <a:gd name="connsiteX24" fmla="*/ 5106963 w 5636805"/>
                  <a:gd name="connsiteY24" fmla="*/ 3602417 h 5690013"/>
                  <a:gd name="connsiteX25" fmla="*/ 5176140 w 5636805"/>
                  <a:gd name="connsiteY25" fmla="*/ 3047992 h 5690013"/>
                  <a:gd name="connsiteX26" fmla="*/ 5282414 w 5636805"/>
                  <a:gd name="connsiteY26" fmla="*/ 2901615 h 5690013"/>
                  <a:gd name="connsiteX27" fmla="*/ 5543272 w 5636805"/>
                  <a:gd name="connsiteY27" fmla="*/ 2658992 h 5690013"/>
                  <a:gd name="connsiteX28" fmla="*/ 5426158 w 5636805"/>
                  <a:gd name="connsiteY28" fmla="*/ 2528719 h 5690013"/>
                  <a:gd name="connsiteX29" fmla="*/ 5466470 w 5636805"/>
                  <a:gd name="connsiteY29" fmla="*/ 2507008 h 5690013"/>
                  <a:gd name="connsiteX30" fmla="*/ 5334819 w 5636805"/>
                  <a:gd name="connsiteY30" fmla="*/ 2376829 h 5690013"/>
                  <a:gd name="connsiteX31" fmla="*/ 5375271 w 5636805"/>
                  <a:gd name="connsiteY31" fmla="*/ 2346674 h 5690013"/>
                  <a:gd name="connsiteX32" fmla="*/ 5387998 w 5636805"/>
                  <a:gd name="connsiteY32" fmla="*/ 2355023 h 5690013"/>
                  <a:gd name="connsiteX33" fmla="*/ 5636805 w 5636805"/>
                  <a:gd name="connsiteY33" fmla="*/ 2091156 h 5690013"/>
                  <a:gd name="connsiteX34" fmla="*/ 5152610 w 5636805"/>
                  <a:gd name="connsiteY34" fmla="*/ 1603289 h 5690013"/>
                  <a:gd name="connsiteX35" fmla="*/ 4873518 w 5636805"/>
                  <a:gd name="connsiteY35" fmla="*/ 1875957 h 5690013"/>
                  <a:gd name="connsiteX36" fmla="*/ 4583285 w 5636805"/>
                  <a:gd name="connsiteY36" fmla="*/ 1594447 h 5690013"/>
                  <a:gd name="connsiteX37" fmla="*/ 4698686 w 5636805"/>
                  <a:gd name="connsiteY37" fmla="*/ 1475984 h 5690013"/>
                  <a:gd name="connsiteX38" fmla="*/ 4148516 w 5636805"/>
                  <a:gd name="connsiteY38" fmla="*/ 924773 h 5690013"/>
                  <a:gd name="connsiteX39" fmla="*/ 4074672 w 5636805"/>
                  <a:gd name="connsiteY39" fmla="*/ 994179 h 5690013"/>
                  <a:gd name="connsiteX40" fmla="*/ 3687522 w 5636805"/>
                  <a:gd name="connsiteY40" fmla="*/ 604336 h 5690013"/>
                  <a:gd name="connsiteX41" fmla="*/ 3704628 w 5636805"/>
                  <a:gd name="connsiteY41" fmla="*/ 586371 h 5690013"/>
                  <a:gd name="connsiteX42" fmla="*/ 3293424 w 5636805"/>
                  <a:gd name="connsiteY42" fmla="*/ 177738 h 5690013"/>
                  <a:gd name="connsiteX43" fmla="*/ 3240206 w 5636805"/>
                  <a:gd name="connsiteY43" fmla="*/ 228292 h 5690013"/>
                  <a:gd name="connsiteX44" fmla="*/ 2994284 w 5636805"/>
                  <a:gd name="connsiteY44" fmla="*/ 0 h 5690013"/>
                  <a:gd name="connsiteX0" fmla="*/ 2994284 w 5636805"/>
                  <a:gd name="connsiteY0" fmla="*/ 0 h 5690013"/>
                  <a:gd name="connsiteX1" fmla="*/ 102068 w 5636805"/>
                  <a:gd name="connsiteY1" fmla="*/ 2907505 h 5690013"/>
                  <a:gd name="connsiteX2" fmla="*/ 154005 w 5636805"/>
                  <a:gd name="connsiteY2" fmla="*/ 2963455 h 5690013"/>
                  <a:gd name="connsiteX3" fmla="*/ 0 w 5636805"/>
                  <a:gd name="connsiteY3" fmla="*/ 3123475 h 5690013"/>
                  <a:gd name="connsiteX4" fmla="*/ 173857 w 5636805"/>
                  <a:gd name="connsiteY4" fmla="*/ 3303949 h 5690013"/>
                  <a:gd name="connsiteX5" fmla="*/ 27472 w 5636805"/>
                  <a:gd name="connsiteY5" fmla="*/ 3448727 h 5690013"/>
                  <a:gd name="connsiteX6" fmla="*/ 2262743 w 5636805"/>
                  <a:gd name="connsiteY6" fmla="*/ 5690013 h 5690013"/>
                  <a:gd name="connsiteX7" fmla="*/ 2565335 w 5636805"/>
                  <a:gd name="connsiteY7" fmla="*/ 5387020 h 5690013"/>
                  <a:gd name="connsiteX8" fmla="*/ 2699690 w 5636805"/>
                  <a:gd name="connsiteY8" fmla="*/ 5526384 h 5690013"/>
                  <a:gd name="connsiteX9" fmla="*/ 3070727 w 5636805"/>
                  <a:gd name="connsiteY9" fmla="*/ 5159421 h 5690013"/>
                  <a:gd name="connsiteX10" fmla="*/ 3410601 w 5636805"/>
                  <a:gd name="connsiteY10" fmla="*/ 4801501 h 5690013"/>
                  <a:gd name="connsiteX11" fmla="*/ 3482786 w 5636805"/>
                  <a:gd name="connsiteY11" fmla="*/ 4684199 h 5690013"/>
                  <a:gd name="connsiteX12" fmla="*/ 3540936 w 5636805"/>
                  <a:gd name="connsiteY12" fmla="*/ 4683196 h 5690013"/>
                  <a:gd name="connsiteX13" fmla="*/ 3637184 w 5636805"/>
                  <a:gd name="connsiteY13" fmla="*/ 4686205 h 5690013"/>
                  <a:gd name="connsiteX14" fmla="*/ 3748469 w 5636805"/>
                  <a:gd name="connsiteY14" fmla="*/ 4660137 h 5690013"/>
                  <a:gd name="connsiteX15" fmla="*/ 3953998 w 5636805"/>
                  <a:gd name="connsiteY15" fmla="*/ 4459622 h 5690013"/>
                  <a:gd name="connsiteX16" fmla="*/ 4097367 w 5636805"/>
                  <a:gd name="connsiteY16" fmla="*/ 4183913 h 5690013"/>
                  <a:gd name="connsiteX17" fmla="*/ 4185593 w 5636805"/>
                  <a:gd name="connsiteY17" fmla="*/ 4113732 h 5690013"/>
                  <a:gd name="connsiteX18" fmla="*/ 4179076 w 5636805"/>
                  <a:gd name="connsiteY18" fmla="*/ 3924997 h 5690013"/>
                  <a:gd name="connsiteX19" fmla="*/ 4210658 w 5636805"/>
                  <a:gd name="connsiteY19" fmla="*/ 3909206 h 5690013"/>
                  <a:gd name="connsiteX20" fmla="*/ 4633746 w 5636805"/>
                  <a:gd name="connsiteY20" fmla="*/ 3980389 h 5690013"/>
                  <a:gd name="connsiteX21" fmla="*/ 4747037 w 5636805"/>
                  <a:gd name="connsiteY21" fmla="*/ 3644526 h 5690013"/>
                  <a:gd name="connsiteX22" fmla="*/ 4745032 w 5636805"/>
                  <a:gd name="connsiteY22" fmla="*/ 3616454 h 5690013"/>
                  <a:gd name="connsiteX23" fmla="*/ 4934519 w 5636805"/>
                  <a:gd name="connsiteY23" fmla="*/ 3426967 h 5690013"/>
                  <a:gd name="connsiteX24" fmla="*/ 5106963 w 5636805"/>
                  <a:gd name="connsiteY24" fmla="*/ 3602417 h 5690013"/>
                  <a:gd name="connsiteX25" fmla="*/ 5176140 w 5636805"/>
                  <a:gd name="connsiteY25" fmla="*/ 3047992 h 5690013"/>
                  <a:gd name="connsiteX26" fmla="*/ 5282414 w 5636805"/>
                  <a:gd name="connsiteY26" fmla="*/ 2901615 h 5690013"/>
                  <a:gd name="connsiteX27" fmla="*/ 5543272 w 5636805"/>
                  <a:gd name="connsiteY27" fmla="*/ 2658992 h 5690013"/>
                  <a:gd name="connsiteX28" fmla="*/ 5426158 w 5636805"/>
                  <a:gd name="connsiteY28" fmla="*/ 2528719 h 5690013"/>
                  <a:gd name="connsiteX29" fmla="*/ 5466470 w 5636805"/>
                  <a:gd name="connsiteY29" fmla="*/ 2507008 h 5690013"/>
                  <a:gd name="connsiteX30" fmla="*/ 5334819 w 5636805"/>
                  <a:gd name="connsiteY30" fmla="*/ 2376829 h 5690013"/>
                  <a:gd name="connsiteX31" fmla="*/ 5375271 w 5636805"/>
                  <a:gd name="connsiteY31" fmla="*/ 2346674 h 5690013"/>
                  <a:gd name="connsiteX32" fmla="*/ 5387998 w 5636805"/>
                  <a:gd name="connsiteY32" fmla="*/ 2355023 h 5690013"/>
                  <a:gd name="connsiteX33" fmla="*/ 5636805 w 5636805"/>
                  <a:gd name="connsiteY33" fmla="*/ 2091156 h 5690013"/>
                  <a:gd name="connsiteX34" fmla="*/ 5152610 w 5636805"/>
                  <a:gd name="connsiteY34" fmla="*/ 1603289 h 5690013"/>
                  <a:gd name="connsiteX35" fmla="*/ 4873518 w 5636805"/>
                  <a:gd name="connsiteY35" fmla="*/ 1875957 h 5690013"/>
                  <a:gd name="connsiteX36" fmla="*/ 4583285 w 5636805"/>
                  <a:gd name="connsiteY36" fmla="*/ 1594447 h 5690013"/>
                  <a:gd name="connsiteX37" fmla="*/ 4698686 w 5636805"/>
                  <a:gd name="connsiteY37" fmla="*/ 1475984 h 5690013"/>
                  <a:gd name="connsiteX38" fmla="*/ 4148516 w 5636805"/>
                  <a:gd name="connsiteY38" fmla="*/ 924773 h 5690013"/>
                  <a:gd name="connsiteX39" fmla="*/ 4074672 w 5636805"/>
                  <a:gd name="connsiteY39" fmla="*/ 994179 h 5690013"/>
                  <a:gd name="connsiteX40" fmla="*/ 3687522 w 5636805"/>
                  <a:gd name="connsiteY40" fmla="*/ 604336 h 5690013"/>
                  <a:gd name="connsiteX41" fmla="*/ 3704628 w 5636805"/>
                  <a:gd name="connsiteY41" fmla="*/ 586371 h 5690013"/>
                  <a:gd name="connsiteX42" fmla="*/ 3293424 w 5636805"/>
                  <a:gd name="connsiteY42" fmla="*/ 177738 h 5690013"/>
                  <a:gd name="connsiteX43" fmla="*/ 3240206 w 5636805"/>
                  <a:gd name="connsiteY43" fmla="*/ 228292 h 5690013"/>
                  <a:gd name="connsiteX44" fmla="*/ 2994284 w 5636805"/>
                  <a:gd name="connsiteY44" fmla="*/ 0 h 5690013"/>
                  <a:gd name="connsiteX0" fmla="*/ 2994284 w 5636805"/>
                  <a:gd name="connsiteY0" fmla="*/ 0 h 5690013"/>
                  <a:gd name="connsiteX1" fmla="*/ 102068 w 5636805"/>
                  <a:gd name="connsiteY1" fmla="*/ 2907505 h 5690013"/>
                  <a:gd name="connsiteX2" fmla="*/ 154005 w 5636805"/>
                  <a:gd name="connsiteY2" fmla="*/ 2963455 h 5690013"/>
                  <a:gd name="connsiteX3" fmla="*/ 0 w 5636805"/>
                  <a:gd name="connsiteY3" fmla="*/ 3123475 h 5690013"/>
                  <a:gd name="connsiteX4" fmla="*/ 173857 w 5636805"/>
                  <a:gd name="connsiteY4" fmla="*/ 3303949 h 5690013"/>
                  <a:gd name="connsiteX5" fmla="*/ 27472 w 5636805"/>
                  <a:gd name="connsiteY5" fmla="*/ 3448727 h 5690013"/>
                  <a:gd name="connsiteX6" fmla="*/ 2262743 w 5636805"/>
                  <a:gd name="connsiteY6" fmla="*/ 5690013 h 5690013"/>
                  <a:gd name="connsiteX7" fmla="*/ 2565335 w 5636805"/>
                  <a:gd name="connsiteY7" fmla="*/ 5387020 h 5690013"/>
                  <a:gd name="connsiteX8" fmla="*/ 2699690 w 5636805"/>
                  <a:gd name="connsiteY8" fmla="*/ 5526384 h 5690013"/>
                  <a:gd name="connsiteX9" fmla="*/ 3070727 w 5636805"/>
                  <a:gd name="connsiteY9" fmla="*/ 5159421 h 5690013"/>
                  <a:gd name="connsiteX10" fmla="*/ 3410601 w 5636805"/>
                  <a:gd name="connsiteY10" fmla="*/ 4801501 h 5690013"/>
                  <a:gd name="connsiteX11" fmla="*/ 3482786 w 5636805"/>
                  <a:gd name="connsiteY11" fmla="*/ 4684199 h 5690013"/>
                  <a:gd name="connsiteX12" fmla="*/ 3540936 w 5636805"/>
                  <a:gd name="connsiteY12" fmla="*/ 4683196 h 5690013"/>
                  <a:gd name="connsiteX13" fmla="*/ 3637184 w 5636805"/>
                  <a:gd name="connsiteY13" fmla="*/ 4686205 h 5690013"/>
                  <a:gd name="connsiteX14" fmla="*/ 3748469 w 5636805"/>
                  <a:gd name="connsiteY14" fmla="*/ 4660137 h 5690013"/>
                  <a:gd name="connsiteX15" fmla="*/ 3953998 w 5636805"/>
                  <a:gd name="connsiteY15" fmla="*/ 4459622 h 5690013"/>
                  <a:gd name="connsiteX16" fmla="*/ 4097367 w 5636805"/>
                  <a:gd name="connsiteY16" fmla="*/ 4183913 h 5690013"/>
                  <a:gd name="connsiteX17" fmla="*/ 4185593 w 5636805"/>
                  <a:gd name="connsiteY17" fmla="*/ 4113732 h 5690013"/>
                  <a:gd name="connsiteX18" fmla="*/ 4179076 w 5636805"/>
                  <a:gd name="connsiteY18" fmla="*/ 3924997 h 5690013"/>
                  <a:gd name="connsiteX19" fmla="*/ 4210658 w 5636805"/>
                  <a:gd name="connsiteY19" fmla="*/ 3909206 h 5690013"/>
                  <a:gd name="connsiteX20" fmla="*/ 4633746 w 5636805"/>
                  <a:gd name="connsiteY20" fmla="*/ 3980389 h 5690013"/>
                  <a:gd name="connsiteX21" fmla="*/ 4747037 w 5636805"/>
                  <a:gd name="connsiteY21" fmla="*/ 3644526 h 5690013"/>
                  <a:gd name="connsiteX22" fmla="*/ 4745032 w 5636805"/>
                  <a:gd name="connsiteY22" fmla="*/ 3616454 h 5690013"/>
                  <a:gd name="connsiteX23" fmla="*/ 4934519 w 5636805"/>
                  <a:gd name="connsiteY23" fmla="*/ 3426967 h 5690013"/>
                  <a:gd name="connsiteX24" fmla="*/ 5106963 w 5636805"/>
                  <a:gd name="connsiteY24" fmla="*/ 3602417 h 5690013"/>
                  <a:gd name="connsiteX25" fmla="*/ 5176140 w 5636805"/>
                  <a:gd name="connsiteY25" fmla="*/ 3047992 h 5690013"/>
                  <a:gd name="connsiteX26" fmla="*/ 5282414 w 5636805"/>
                  <a:gd name="connsiteY26" fmla="*/ 2901615 h 5690013"/>
                  <a:gd name="connsiteX27" fmla="*/ 5543272 w 5636805"/>
                  <a:gd name="connsiteY27" fmla="*/ 2658992 h 5690013"/>
                  <a:gd name="connsiteX28" fmla="*/ 5426158 w 5636805"/>
                  <a:gd name="connsiteY28" fmla="*/ 2528719 h 5690013"/>
                  <a:gd name="connsiteX29" fmla="*/ 5466470 w 5636805"/>
                  <a:gd name="connsiteY29" fmla="*/ 2507008 h 5690013"/>
                  <a:gd name="connsiteX30" fmla="*/ 5334819 w 5636805"/>
                  <a:gd name="connsiteY30" fmla="*/ 2376829 h 5690013"/>
                  <a:gd name="connsiteX31" fmla="*/ 5375271 w 5636805"/>
                  <a:gd name="connsiteY31" fmla="*/ 2346674 h 5690013"/>
                  <a:gd name="connsiteX32" fmla="*/ 5387998 w 5636805"/>
                  <a:gd name="connsiteY32" fmla="*/ 2355023 h 5690013"/>
                  <a:gd name="connsiteX33" fmla="*/ 5636805 w 5636805"/>
                  <a:gd name="connsiteY33" fmla="*/ 2091156 h 5690013"/>
                  <a:gd name="connsiteX34" fmla="*/ 5152610 w 5636805"/>
                  <a:gd name="connsiteY34" fmla="*/ 1603289 h 5690013"/>
                  <a:gd name="connsiteX35" fmla="*/ 4873518 w 5636805"/>
                  <a:gd name="connsiteY35" fmla="*/ 1875957 h 5690013"/>
                  <a:gd name="connsiteX36" fmla="*/ 4583285 w 5636805"/>
                  <a:gd name="connsiteY36" fmla="*/ 1594447 h 5690013"/>
                  <a:gd name="connsiteX37" fmla="*/ 4698686 w 5636805"/>
                  <a:gd name="connsiteY37" fmla="*/ 1475984 h 5690013"/>
                  <a:gd name="connsiteX38" fmla="*/ 4148516 w 5636805"/>
                  <a:gd name="connsiteY38" fmla="*/ 924773 h 5690013"/>
                  <a:gd name="connsiteX39" fmla="*/ 4074672 w 5636805"/>
                  <a:gd name="connsiteY39" fmla="*/ 994179 h 5690013"/>
                  <a:gd name="connsiteX40" fmla="*/ 3687522 w 5636805"/>
                  <a:gd name="connsiteY40" fmla="*/ 604336 h 5690013"/>
                  <a:gd name="connsiteX41" fmla="*/ 3704628 w 5636805"/>
                  <a:gd name="connsiteY41" fmla="*/ 586371 h 5690013"/>
                  <a:gd name="connsiteX42" fmla="*/ 3293424 w 5636805"/>
                  <a:gd name="connsiteY42" fmla="*/ 177738 h 5690013"/>
                  <a:gd name="connsiteX43" fmla="*/ 3240206 w 5636805"/>
                  <a:gd name="connsiteY43" fmla="*/ 228292 h 5690013"/>
                  <a:gd name="connsiteX44" fmla="*/ 2994284 w 5636805"/>
                  <a:gd name="connsiteY44" fmla="*/ 0 h 5690013"/>
                  <a:gd name="connsiteX0" fmla="*/ 2994284 w 5636805"/>
                  <a:gd name="connsiteY0" fmla="*/ 0 h 5690013"/>
                  <a:gd name="connsiteX1" fmla="*/ 102068 w 5636805"/>
                  <a:gd name="connsiteY1" fmla="*/ 2907505 h 5690013"/>
                  <a:gd name="connsiteX2" fmla="*/ 154005 w 5636805"/>
                  <a:gd name="connsiteY2" fmla="*/ 2963455 h 5690013"/>
                  <a:gd name="connsiteX3" fmla="*/ 0 w 5636805"/>
                  <a:gd name="connsiteY3" fmla="*/ 3123475 h 5690013"/>
                  <a:gd name="connsiteX4" fmla="*/ 173857 w 5636805"/>
                  <a:gd name="connsiteY4" fmla="*/ 3303949 h 5690013"/>
                  <a:gd name="connsiteX5" fmla="*/ 27472 w 5636805"/>
                  <a:gd name="connsiteY5" fmla="*/ 3448727 h 5690013"/>
                  <a:gd name="connsiteX6" fmla="*/ 2262743 w 5636805"/>
                  <a:gd name="connsiteY6" fmla="*/ 5690013 h 5690013"/>
                  <a:gd name="connsiteX7" fmla="*/ 2565335 w 5636805"/>
                  <a:gd name="connsiteY7" fmla="*/ 5387020 h 5690013"/>
                  <a:gd name="connsiteX8" fmla="*/ 2699690 w 5636805"/>
                  <a:gd name="connsiteY8" fmla="*/ 5526384 h 5690013"/>
                  <a:gd name="connsiteX9" fmla="*/ 3070727 w 5636805"/>
                  <a:gd name="connsiteY9" fmla="*/ 5159421 h 5690013"/>
                  <a:gd name="connsiteX10" fmla="*/ 3410601 w 5636805"/>
                  <a:gd name="connsiteY10" fmla="*/ 4801501 h 5690013"/>
                  <a:gd name="connsiteX11" fmla="*/ 3482786 w 5636805"/>
                  <a:gd name="connsiteY11" fmla="*/ 4684199 h 5690013"/>
                  <a:gd name="connsiteX12" fmla="*/ 3540936 w 5636805"/>
                  <a:gd name="connsiteY12" fmla="*/ 4683196 h 5690013"/>
                  <a:gd name="connsiteX13" fmla="*/ 3637184 w 5636805"/>
                  <a:gd name="connsiteY13" fmla="*/ 4686205 h 5690013"/>
                  <a:gd name="connsiteX14" fmla="*/ 3748469 w 5636805"/>
                  <a:gd name="connsiteY14" fmla="*/ 4660137 h 5690013"/>
                  <a:gd name="connsiteX15" fmla="*/ 3953998 w 5636805"/>
                  <a:gd name="connsiteY15" fmla="*/ 4459622 h 5690013"/>
                  <a:gd name="connsiteX16" fmla="*/ 4097367 w 5636805"/>
                  <a:gd name="connsiteY16" fmla="*/ 4183913 h 5690013"/>
                  <a:gd name="connsiteX17" fmla="*/ 4185593 w 5636805"/>
                  <a:gd name="connsiteY17" fmla="*/ 4113732 h 5690013"/>
                  <a:gd name="connsiteX18" fmla="*/ 4179076 w 5636805"/>
                  <a:gd name="connsiteY18" fmla="*/ 3924997 h 5690013"/>
                  <a:gd name="connsiteX19" fmla="*/ 4210658 w 5636805"/>
                  <a:gd name="connsiteY19" fmla="*/ 3909206 h 5690013"/>
                  <a:gd name="connsiteX20" fmla="*/ 4633746 w 5636805"/>
                  <a:gd name="connsiteY20" fmla="*/ 3980389 h 5690013"/>
                  <a:gd name="connsiteX21" fmla="*/ 4747037 w 5636805"/>
                  <a:gd name="connsiteY21" fmla="*/ 3644526 h 5690013"/>
                  <a:gd name="connsiteX22" fmla="*/ 4745032 w 5636805"/>
                  <a:gd name="connsiteY22" fmla="*/ 3616454 h 5690013"/>
                  <a:gd name="connsiteX23" fmla="*/ 4934519 w 5636805"/>
                  <a:gd name="connsiteY23" fmla="*/ 3426967 h 5690013"/>
                  <a:gd name="connsiteX24" fmla="*/ 5106963 w 5636805"/>
                  <a:gd name="connsiteY24" fmla="*/ 3602417 h 5690013"/>
                  <a:gd name="connsiteX25" fmla="*/ 5176140 w 5636805"/>
                  <a:gd name="connsiteY25" fmla="*/ 3047992 h 5690013"/>
                  <a:gd name="connsiteX26" fmla="*/ 5282414 w 5636805"/>
                  <a:gd name="connsiteY26" fmla="*/ 2901615 h 5690013"/>
                  <a:gd name="connsiteX27" fmla="*/ 5543272 w 5636805"/>
                  <a:gd name="connsiteY27" fmla="*/ 2658992 h 5690013"/>
                  <a:gd name="connsiteX28" fmla="*/ 5426158 w 5636805"/>
                  <a:gd name="connsiteY28" fmla="*/ 2528719 h 5690013"/>
                  <a:gd name="connsiteX29" fmla="*/ 5466470 w 5636805"/>
                  <a:gd name="connsiteY29" fmla="*/ 2507008 h 5690013"/>
                  <a:gd name="connsiteX30" fmla="*/ 5334819 w 5636805"/>
                  <a:gd name="connsiteY30" fmla="*/ 2376829 h 5690013"/>
                  <a:gd name="connsiteX31" fmla="*/ 5375271 w 5636805"/>
                  <a:gd name="connsiteY31" fmla="*/ 2346674 h 5690013"/>
                  <a:gd name="connsiteX32" fmla="*/ 5387998 w 5636805"/>
                  <a:gd name="connsiteY32" fmla="*/ 2355023 h 5690013"/>
                  <a:gd name="connsiteX33" fmla="*/ 5401013 w 5636805"/>
                  <a:gd name="connsiteY33" fmla="*/ 2340791 h 5690013"/>
                  <a:gd name="connsiteX34" fmla="*/ 5636805 w 5636805"/>
                  <a:gd name="connsiteY34" fmla="*/ 2091156 h 5690013"/>
                  <a:gd name="connsiteX35" fmla="*/ 5152610 w 5636805"/>
                  <a:gd name="connsiteY35" fmla="*/ 1603289 h 5690013"/>
                  <a:gd name="connsiteX36" fmla="*/ 4873518 w 5636805"/>
                  <a:gd name="connsiteY36" fmla="*/ 1875957 h 5690013"/>
                  <a:gd name="connsiteX37" fmla="*/ 4583285 w 5636805"/>
                  <a:gd name="connsiteY37" fmla="*/ 1594447 h 5690013"/>
                  <a:gd name="connsiteX38" fmla="*/ 4698686 w 5636805"/>
                  <a:gd name="connsiteY38" fmla="*/ 1475984 h 5690013"/>
                  <a:gd name="connsiteX39" fmla="*/ 4148516 w 5636805"/>
                  <a:gd name="connsiteY39" fmla="*/ 924773 h 5690013"/>
                  <a:gd name="connsiteX40" fmla="*/ 4074672 w 5636805"/>
                  <a:gd name="connsiteY40" fmla="*/ 994179 h 5690013"/>
                  <a:gd name="connsiteX41" fmla="*/ 3687522 w 5636805"/>
                  <a:gd name="connsiteY41" fmla="*/ 604336 h 5690013"/>
                  <a:gd name="connsiteX42" fmla="*/ 3704628 w 5636805"/>
                  <a:gd name="connsiteY42" fmla="*/ 586371 h 5690013"/>
                  <a:gd name="connsiteX43" fmla="*/ 3293424 w 5636805"/>
                  <a:gd name="connsiteY43" fmla="*/ 177738 h 5690013"/>
                  <a:gd name="connsiteX44" fmla="*/ 3240206 w 5636805"/>
                  <a:gd name="connsiteY44" fmla="*/ 228292 h 5690013"/>
                  <a:gd name="connsiteX45" fmla="*/ 2994284 w 5636805"/>
                  <a:gd name="connsiteY45" fmla="*/ 0 h 5690013"/>
                  <a:gd name="connsiteX0" fmla="*/ 2994284 w 5636805"/>
                  <a:gd name="connsiteY0" fmla="*/ 0 h 5690013"/>
                  <a:gd name="connsiteX1" fmla="*/ 102068 w 5636805"/>
                  <a:gd name="connsiteY1" fmla="*/ 2907505 h 5690013"/>
                  <a:gd name="connsiteX2" fmla="*/ 154005 w 5636805"/>
                  <a:gd name="connsiteY2" fmla="*/ 2963455 h 5690013"/>
                  <a:gd name="connsiteX3" fmla="*/ 0 w 5636805"/>
                  <a:gd name="connsiteY3" fmla="*/ 3123475 h 5690013"/>
                  <a:gd name="connsiteX4" fmla="*/ 173857 w 5636805"/>
                  <a:gd name="connsiteY4" fmla="*/ 3303949 h 5690013"/>
                  <a:gd name="connsiteX5" fmla="*/ 27472 w 5636805"/>
                  <a:gd name="connsiteY5" fmla="*/ 3448727 h 5690013"/>
                  <a:gd name="connsiteX6" fmla="*/ 2262743 w 5636805"/>
                  <a:gd name="connsiteY6" fmla="*/ 5690013 h 5690013"/>
                  <a:gd name="connsiteX7" fmla="*/ 2565335 w 5636805"/>
                  <a:gd name="connsiteY7" fmla="*/ 5387020 h 5690013"/>
                  <a:gd name="connsiteX8" fmla="*/ 2699690 w 5636805"/>
                  <a:gd name="connsiteY8" fmla="*/ 5526384 h 5690013"/>
                  <a:gd name="connsiteX9" fmla="*/ 3070727 w 5636805"/>
                  <a:gd name="connsiteY9" fmla="*/ 5159421 h 5690013"/>
                  <a:gd name="connsiteX10" fmla="*/ 3410601 w 5636805"/>
                  <a:gd name="connsiteY10" fmla="*/ 4801501 h 5690013"/>
                  <a:gd name="connsiteX11" fmla="*/ 3482786 w 5636805"/>
                  <a:gd name="connsiteY11" fmla="*/ 4684199 h 5690013"/>
                  <a:gd name="connsiteX12" fmla="*/ 3540936 w 5636805"/>
                  <a:gd name="connsiteY12" fmla="*/ 4683196 h 5690013"/>
                  <a:gd name="connsiteX13" fmla="*/ 3637184 w 5636805"/>
                  <a:gd name="connsiteY13" fmla="*/ 4686205 h 5690013"/>
                  <a:gd name="connsiteX14" fmla="*/ 3748469 w 5636805"/>
                  <a:gd name="connsiteY14" fmla="*/ 4660137 h 5690013"/>
                  <a:gd name="connsiteX15" fmla="*/ 3953998 w 5636805"/>
                  <a:gd name="connsiteY15" fmla="*/ 4459622 h 5690013"/>
                  <a:gd name="connsiteX16" fmla="*/ 4097367 w 5636805"/>
                  <a:gd name="connsiteY16" fmla="*/ 4183913 h 5690013"/>
                  <a:gd name="connsiteX17" fmla="*/ 4185593 w 5636805"/>
                  <a:gd name="connsiteY17" fmla="*/ 4113732 h 5690013"/>
                  <a:gd name="connsiteX18" fmla="*/ 4179076 w 5636805"/>
                  <a:gd name="connsiteY18" fmla="*/ 3924997 h 5690013"/>
                  <a:gd name="connsiteX19" fmla="*/ 4210658 w 5636805"/>
                  <a:gd name="connsiteY19" fmla="*/ 3909206 h 5690013"/>
                  <a:gd name="connsiteX20" fmla="*/ 4633746 w 5636805"/>
                  <a:gd name="connsiteY20" fmla="*/ 3980389 h 5690013"/>
                  <a:gd name="connsiteX21" fmla="*/ 4747037 w 5636805"/>
                  <a:gd name="connsiteY21" fmla="*/ 3644526 h 5690013"/>
                  <a:gd name="connsiteX22" fmla="*/ 4745032 w 5636805"/>
                  <a:gd name="connsiteY22" fmla="*/ 3616454 h 5690013"/>
                  <a:gd name="connsiteX23" fmla="*/ 4934519 w 5636805"/>
                  <a:gd name="connsiteY23" fmla="*/ 3426967 h 5690013"/>
                  <a:gd name="connsiteX24" fmla="*/ 5106963 w 5636805"/>
                  <a:gd name="connsiteY24" fmla="*/ 3602417 h 5690013"/>
                  <a:gd name="connsiteX25" fmla="*/ 5176140 w 5636805"/>
                  <a:gd name="connsiteY25" fmla="*/ 3047992 h 5690013"/>
                  <a:gd name="connsiteX26" fmla="*/ 5282414 w 5636805"/>
                  <a:gd name="connsiteY26" fmla="*/ 2901615 h 5690013"/>
                  <a:gd name="connsiteX27" fmla="*/ 5543272 w 5636805"/>
                  <a:gd name="connsiteY27" fmla="*/ 2658992 h 5690013"/>
                  <a:gd name="connsiteX28" fmla="*/ 5426158 w 5636805"/>
                  <a:gd name="connsiteY28" fmla="*/ 2528719 h 5690013"/>
                  <a:gd name="connsiteX29" fmla="*/ 5466470 w 5636805"/>
                  <a:gd name="connsiteY29" fmla="*/ 2507008 h 5690013"/>
                  <a:gd name="connsiteX30" fmla="*/ 5334819 w 5636805"/>
                  <a:gd name="connsiteY30" fmla="*/ 2376829 h 5690013"/>
                  <a:gd name="connsiteX31" fmla="*/ 5375271 w 5636805"/>
                  <a:gd name="connsiteY31" fmla="*/ 2346674 h 5690013"/>
                  <a:gd name="connsiteX32" fmla="*/ 5401013 w 5636805"/>
                  <a:gd name="connsiteY32" fmla="*/ 2340791 h 5690013"/>
                  <a:gd name="connsiteX33" fmla="*/ 5636805 w 5636805"/>
                  <a:gd name="connsiteY33" fmla="*/ 2091156 h 5690013"/>
                  <a:gd name="connsiteX34" fmla="*/ 5152610 w 5636805"/>
                  <a:gd name="connsiteY34" fmla="*/ 1603289 h 5690013"/>
                  <a:gd name="connsiteX35" fmla="*/ 4873518 w 5636805"/>
                  <a:gd name="connsiteY35" fmla="*/ 1875957 h 5690013"/>
                  <a:gd name="connsiteX36" fmla="*/ 4583285 w 5636805"/>
                  <a:gd name="connsiteY36" fmla="*/ 1594447 h 5690013"/>
                  <a:gd name="connsiteX37" fmla="*/ 4698686 w 5636805"/>
                  <a:gd name="connsiteY37" fmla="*/ 1475984 h 5690013"/>
                  <a:gd name="connsiteX38" fmla="*/ 4148516 w 5636805"/>
                  <a:gd name="connsiteY38" fmla="*/ 924773 h 5690013"/>
                  <a:gd name="connsiteX39" fmla="*/ 4074672 w 5636805"/>
                  <a:gd name="connsiteY39" fmla="*/ 994179 h 5690013"/>
                  <a:gd name="connsiteX40" fmla="*/ 3687522 w 5636805"/>
                  <a:gd name="connsiteY40" fmla="*/ 604336 h 5690013"/>
                  <a:gd name="connsiteX41" fmla="*/ 3704628 w 5636805"/>
                  <a:gd name="connsiteY41" fmla="*/ 586371 h 5690013"/>
                  <a:gd name="connsiteX42" fmla="*/ 3293424 w 5636805"/>
                  <a:gd name="connsiteY42" fmla="*/ 177738 h 5690013"/>
                  <a:gd name="connsiteX43" fmla="*/ 3240206 w 5636805"/>
                  <a:gd name="connsiteY43" fmla="*/ 228292 h 5690013"/>
                  <a:gd name="connsiteX44" fmla="*/ 2994284 w 5636805"/>
                  <a:gd name="connsiteY44" fmla="*/ 0 h 5690013"/>
                  <a:gd name="connsiteX0" fmla="*/ 2994284 w 5636805"/>
                  <a:gd name="connsiteY0" fmla="*/ 0 h 5690013"/>
                  <a:gd name="connsiteX1" fmla="*/ 102068 w 5636805"/>
                  <a:gd name="connsiteY1" fmla="*/ 2907505 h 5690013"/>
                  <a:gd name="connsiteX2" fmla="*/ 154005 w 5636805"/>
                  <a:gd name="connsiteY2" fmla="*/ 2963455 h 5690013"/>
                  <a:gd name="connsiteX3" fmla="*/ 0 w 5636805"/>
                  <a:gd name="connsiteY3" fmla="*/ 3123475 h 5690013"/>
                  <a:gd name="connsiteX4" fmla="*/ 173857 w 5636805"/>
                  <a:gd name="connsiteY4" fmla="*/ 3303949 h 5690013"/>
                  <a:gd name="connsiteX5" fmla="*/ 27472 w 5636805"/>
                  <a:gd name="connsiteY5" fmla="*/ 3448727 h 5690013"/>
                  <a:gd name="connsiteX6" fmla="*/ 2262743 w 5636805"/>
                  <a:gd name="connsiteY6" fmla="*/ 5690013 h 5690013"/>
                  <a:gd name="connsiteX7" fmla="*/ 2565335 w 5636805"/>
                  <a:gd name="connsiteY7" fmla="*/ 5387020 h 5690013"/>
                  <a:gd name="connsiteX8" fmla="*/ 2699690 w 5636805"/>
                  <a:gd name="connsiteY8" fmla="*/ 5526384 h 5690013"/>
                  <a:gd name="connsiteX9" fmla="*/ 3070727 w 5636805"/>
                  <a:gd name="connsiteY9" fmla="*/ 5159421 h 5690013"/>
                  <a:gd name="connsiteX10" fmla="*/ 3410601 w 5636805"/>
                  <a:gd name="connsiteY10" fmla="*/ 4801501 h 5690013"/>
                  <a:gd name="connsiteX11" fmla="*/ 3482786 w 5636805"/>
                  <a:gd name="connsiteY11" fmla="*/ 4684199 h 5690013"/>
                  <a:gd name="connsiteX12" fmla="*/ 3540936 w 5636805"/>
                  <a:gd name="connsiteY12" fmla="*/ 4683196 h 5690013"/>
                  <a:gd name="connsiteX13" fmla="*/ 3637184 w 5636805"/>
                  <a:gd name="connsiteY13" fmla="*/ 4686205 h 5690013"/>
                  <a:gd name="connsiteX14" fmla="*/ 3748469 w 5636805"/>
                  <a:gd name="connsiteY14" fmla="*/ 4660137 h 5690013"/>
                  <a:gd name="connsiteX15" fmla="*/ 3953998 w 5636805"/>
                  <a:gd name="connsiteY15" fmla="*/ 4459622 h 5690013"/>
                  <a:gd name="connsiteX16" fmla="*/ 4097367 w 5636805"/>
                  <a:gd name="connsiteY16" fmla="*/ 4183913 h 5690013"/>
                  <a:gd name="connsiteX17" fmla="*/ 4185593 w 5636805"/>
                  <a:gd name="connsiteY17" fmla="*/ 4113732 h 5690013"/>
                  <a:gd name="connsiteX18" fmla="*/ 4179076 w 5636805"/>
                  <a:gd name="connsiteY18" fmla="*/ 3924997 h 5690013"/>
                  <a:gd name="connsiteX19" fmla="*/ 4210658 w 5636805"/>
                  <a:gd name="connsiteY19" fmla="*/ 3909206 h 5690013"/>
                  <a:gd name="connsiteX20" fmla="*/ 4633746 w 5636805"/>
                  <a:gd name="connsiteY20" fmla="*/ 3980389 h 5690013"/>
                  <a:gd name="connsiteX21" fmla="*/ 4747037 w 5636805"/>
                  <a:gd name="connsiteY21" fmla="*/ 3644526 h 5690013"/>
                  <a:gd name="connsiteX22" fmla="*/ 4745032 w 5636805"/>
                  <a:gd name="connsiteY22" fmla="*/ 3616454 h 5690013"/>
                  <a:gd name="connsiteX23" fmla="*/ 4934519 w 5636805"/>
                  <a:gd name="connsiteY23" fmla="*/ 3426967 h 5690013"/>
                  <a:gd name="connsiteX24" fmla="*/ 5106963 w 5636805"/>
                  <a:gd name="connsiteY24" fmla="*/ 3602417 h 5690013"/>
                  <a:gd name="connsiteX25" fmla="*/ 5176140 w 5636805"/>
                  <a:gd name="connsiteY25" fmla="*/ 3047992 h 5690013"/>
                  <a:gd name="connsiteX26" fmla="*/ 5282414 w 5636805"/>
                  <a:gd name="connsiteY26" fmla="*/ 2901615 h 5690013"/>
                  <a:gd name="connsiteX27" fmla="*/ 5543272 w 5636805"/>
                  <a:gd name="connsiteY27" fmla="*/ 2658992 h 5690013"/>
                  <a:gd name="connsiteX28" fmla="*/ 5426158 w 5636805"/>
                  <a:gd name="connsiteY28" fmla="*/ 2528719 h 5690013"/>
                  <a:gd name="connsiteX29" fmla="*/ 5466470 w 5636805"/>
                  <a:gd name="connsiteY29" fmla="*/ 2507008 h 5690013"/>
                  <a:gd name="connsiteX30" fmla="*/ 5334819 w 5636805"/>
                  <a:gd name="connsiteY30" fmla="*/ 2376829 h 5690013"/>
                  <a:gd name="connsiteX31" fmla="*/ 5401013 w 5636805"/>
                  <a:gd name="connsiteY31" fmla="*/ 2340791 h 5690013"/>
                  <a:gd name="connsiteX32" fmla="*/ 5636805 w 5636805"/>
                  <a:gd name="connsiteY32" fmla="*/ 2091156 h 5690013"/>
                  <a:gd name="connsiteX33" fmla="*/ 5152610 w 5636805"/>
                  <a:gd name="connsiteY33" fmla="*/ 1603289 h 5690013"/>
                  <a:gd name="connsiteX34" fmla="*/ 4873518 w 5636805"/>
                  <a:gd name="connsiteY34" fmla="*/ 1875957 h 5690013"/>
                  <a:gd name="connsiteX35" fmla="*/ 4583285 w 5636805"/>
                  <a:gd name="connsiteY35" fmla="*/ 1594447 h 5690013"/>
                  <a:gd name="connsiteX36" fmla="*/ 4698686 w 5636805"/>
                  <a:gd name="connsiteY36" fmla="*/ 1475984 h 5690013"/>
                  <a:gd name="connsiteX37" fmla="*/ 4148516 w 5636805"/>
                  <a:gd name="connsiteY37" fmla="*/ 924773 h 5690013"/>
                  <a:gd name="connsiteX38" fmla="*/ 4074672 w 5636805"/>
                  <a:gd name="connsiteY38" fmla="*/ 994179 h 5690013"/>
                  <a:gd name="connsiteX39" fmla="*/ 3687522 w 5636805"/>
                  <a:gd name="connsiteY39" fmla="*/ 604336 h 5690013"/>
                  <a:gd name="connsiteX40" fmla="*/ 3704628 w 5636805"/>
                  <a:gd name="connsiteY40" fmla="*/ 586371 h 5690013"/>
                  <a:gd name="connsiteX41" fmla="*/ 3293424 w 5636805"/>
                  <a:gd name="connsiteY41" fmla="*/ 177738 h 5690013"/>
                  <a:gd name="connsiteX42" fmla="*/ 3240206 w 5636805"/>
                  <a:gd name="connsiteY42" fmla="*/ 228292 h 5690013"/>
                  <a:gd name="connsiteX43" fmla="*/ 2994284 w 5636805"/>
                  <a:gd name="connsiteY43" fmla="*/ 0 h 5690013"/>
                  <a:gd name="connsiteX0" fmla="*/ 2994284 w 5638934"/>
                  <a:gd name="connsiteY0" fmla="*/ 0 h 5690013"/>
                  <a:gd name="connsiteX1" fmla="*/ 102068 w 5638934"/>
                  <a:gd name="connsiteY1" fmla="*/ 2907505 h 5690013"/>
                  <a:gd name="connsiteX2" fmla="*/ 154005 w 5638934"/>
                  <a:gd name="connsiteY2" fmla="*/ 2963455 h 5690013"/>
                  <a:gd name="connsiteX3" fmla="*/ 0 w 5638934"/>
                  <a:gd name="connsiteY3" fmla="*/ 3123475 h 5690013"/>
                  <a:gd name="connsiteX4" fmla="*/ 173857 w 5638934"/>
                  <a:gd name="connsiteY4" fmla="*/ 3303949 h 5690013"/>
                  <a:gd name="connsiteX5" fmla="*/ 27472 w 5638934"/>
                  <a:gd name="connsiteY5" fmla="*/ 3448727 h 5690013"/>
                  <a:gd name="connsiteX6" fmla="*/ 2262743 w 5638934"/>
                  <a:gd name="connsiteY6" fmla="*/ 5690013 h 5690013"/>
                  <a:gd name="connsiteX7" fmla="*/ 2565335 w 5638934"/>
                  <a:gd name="connsiteY7" fmla="*/ 5387020 h 5690013"/>
                  <a:gd name="connsiteX8" fmla="*/ 2699690 w 5638934"/>
                  <a:gd name="connsiteY8" fmla="*/ 5526384 h 5690013"/>
                  <a:gd name="connsiteX9" fmla="*/ 3070727 w 5638934"/>
                  <a:gd name="connsiteY9" fmla="*/ 5159421 h 5690013"/>
                  <a:gd name="connsiteX10" fmla="*/ 3410601 w 5638934"/>
                  <a:gd name="connsiteY10" fmla="*/ 4801501 h 5690013"/>
                  <a:gd name="connsiteX11" fmla="*/ 3482786 w 5638934"/>
                  <a:gd name="connsiteY11" fmla="*/ 4684199 h 5690013"/>
                  <a:gd name="connsiteX12" fmla="*/ 3540936 w 5638934"/>
                  <a:gd name="connsiteY12" fmla="*/ 4683196 h 5690013"/>
                  <a:gd name="connsiteX13" fmla="*/ 3637184 w 5638934"/>
                  <a:gd name="connsiteY13" fmla="*/ 4686205 h 5690013"/>
                  <a:gd name="connsiteX14" fmla="*/ 3748469 w 5638934"/>
                  <a:gd name="connsiteY14" fmla="*/ 4660137 h 5690013"/>
                  <a:gd name="connsiteX15" fmla="*/ 3953998 w 5638934"/>
                  <a:gd name="connsiteY15" fmla="*/ 4459622 h 5690013"/>
                  <a:gd name="connsiteX16" fmla="*/ 4097367 w 5638934"/>
                  <a:gd name="connsiteY16" fmla="*/ 4183913 h 5690013"/>
                  <a:gd name="connsiteX17" fmla="*/ 4185593 w 5638934"/>
                  <a:gd name="connsiteY17" fmla="*/ 4113732 h 5690013"/>
                  <a:gd name="connsiteX18" fmla="*/ 4179076 w 5638934"/>
                  <a:gd name="connsiteY18" fmla="*/ 3924997 h 5690013"/>
                  <a:gd name="connsiteX19" fmla="*/ 4210658 w 5638934"/>
                  <a:gd name="connsiteY19" fmla="*/ 3909206 h 5690013"/>
                  <a:gd name="connsiteX20" fmla="*/ 4633746 w 5638934"/>
                  <a:gd name="connsiteY20" fmla="*/ 3980389 h 5690013"/>
                  <a:gd name="connsiteX21" fmla="*/ 4747037 w 5638934"/>
                  <a:gd name="connsiteY21" fmla="*/ 3644526 h 5690013"/>
                  <a:gd name="connsiteX22" fmla="*/ 4745032 w 5638934"/>
                  <a:gd name="connsiteY22" fmla="*/ 3616454 h 5690013"/>
                  <a:gd name="connsiteX23" fmla="*/ 4934519 w 5638934"/>
                  <a:gd name="connsiteY23" fmla="*/ 3426967 h 5690013"/>
                  <a:gd name="connsiteX24" fmla="*/ 5106963 w 5638934"/>
                  <a:gd name="connsiteY24" fmla="*/ 3602417 h 5690013"/>
                  <a:gd name="connsiteX25" fmla="*/ 5176140 w 5638934"/>
                  <a:gd name="connsiteY25" fmla="*/ 3047992 h 5690013"/>
                  <a:gd name="connsiteX26" fmla="*/ 5282414 w 5638934"/>
                  <a:gd name="connsiteY26" fmla="*/ 2901615 h 5690013"/>
                  <a:gd name="connsiteX27" fmla="*/ 5543272 w 5638934"/>
                  <a:gd name="connsiteY27" fmla="*/ 2658992 h 5690013"/>
                  <a:gd name="connsiteX28" fmla="*/ 5426158 w 5638934"/>
                  <a:gd name="connsiteY28" fmla="*/ 2528719 h 5690013"/>
                  <a:gd name="connsiteX29" fmla="*/ 5466470 w 5638934"/>
                  <a:gd name="connsiteY29" fmla="*/ 2507008 h 5690013"/>
                  <a:gd name="connsiteX30" fmla="*/ 5334819 w 5638934"/>
                  <a:gd name="connsiteY30" fmla="*/ 2376829 h 5690013"/>
                  <a:gd name="connsiteX31" fmla="*/ 5636805 w 5638934"/>
                  <a:gd name="connsiteY31" fmla="*/ 2091156 h 5690013"/>
                  <a:gd name="connsiteX32" fmla="*/ 5152610 w 5638934"/>
                  <a:gd name="connsiteY32" fmla="*/ 1603289 h 5690013"/>
                  <a:gd name="connsiteX33" fmla="*/ 4873518 w 5638934"/>
                  <a:gd name="connsiteY33" fmla="*/ 1875957 h 5690013"/>
                  <a:gd name="connsiteX34" fmla="*/ 4583285 w 5638934"/>
                  <a:gd name="connsiteY34" fmla="*/ 1594447 h 5690013"/>
                  <a:gd name="connsiteX35" fmla="*/ 4698686 w 5638934"/>
                  <a:gd name="connsiteY35" fmla="*/ 1475984 h 5690013"/>
                  <a:gd name="connsiteX36" fmla="*/ 4148516 w 5638934"/>
                  <a:gd name="connsiteY36" fmla="*/ 924773 h 5690013"/>
                  <a:gd name="connsiteX37" fmla="*/ 4074672 w 5638934"/>
                  <a:gd name="connsiteY37" fmla="*/ 994179 h 5690013"/>
                  <a:gd name="connsiteX38" fmla="*/ 3687522 w 5638934"/>
                  <a:gd name="connsiteY38" fmla="*/ 604336 h 5690013"/>
                  <a:gd name="connsiteX39" fmla="*/ 3704628 w 5638934"/>
                  <a:gd name="connsiteY39" fmla="*/ 586371 h 5690013"/>
                  <a:gd name="connsiteX40" fmla="*/ 3293424 w 5638934"/>
                  <a:gd name="connsiteY40" fmla="*/ 177738 h 5690013"/>
                  <a:gd name="connsiteX41" fmla="*/ 3240206 w 5638934"/>
                  <a:gd name="connsiteY41" fmla="*/ 228292 h 5690013"/>
                  <a:gd name="connsiteX42" fmla="*/ 2994284 w 5638934"/>
                  <a:gd name="connsiteY42" fmla="*/ 0 h 5690013"/>
                  <a:gd name="connsiteX0" fmla="*/ 2994284 w 5638378"/>
                  <a:gd name="connsiteY0" fmla="*/ 0 h 5690013"/>
                  <a:gd name="connsiteX1" fmla="*/ 102068 w 5638378"/>
                  <a:gd name="connsiteY1" fmla="*/ 2907505 h 5690013"/>
                  <a:gd name="connsiteX2" fmla="*/ 154005 w 5638378"/>
                  <a:gd name="connsiteY2" fmla="*/ 2963455 h 5690013"/>
                  <a:gd name="connsiteX3" fmla="*/ 0 w 5638378"/>
                  <a:gd name="connsiteY3" fmla="*/ 3123475 h 5690013"/>
                  <a:gd name="connsiteX4" fmla="*/ 173857 w 5638378"/>
                  <a:gd name="connsiteY4" fmla="*/ 3303949 h 5690013"/>
                  <a:gd name="connsiteX5" fmla="*/ 27472 w 5638378"/>
                  <a:gd name="connsiteY5" fmla="*/ 3448727 h 5690013"/>
                  <a:gd name="connsiteX6" fmla="*/ 2262743 w 5638378"/>
                  <a:gd name="connsiteY6" fmla="*/ 5690013 h 5690013"/>
                  <a:gd name="connsiteX7" fmla="*/ 2565335 w 5638378"/>
                  <a:gd name="connsiteY7" fmla="*/ 5387020 h 5690013"/>
                  <a:gd name="connsiteX8" fmla="*/ 2699690 w 5638378"/>
                  <a:gd name="connsiteY8" fmla="*/ 5526384 h 5690013"/>
                  <a:gd name="connsiteX9" fmla="*/ 3070727 w 5638378"/>
                  <a:gd name="connsiteY9" fmla="*/ 5159421 h 5690013"/>
                  <a:gd name="connsiteX10" fmla="*/ 3410601 w 5638378"/>
                  <a:gd name="connsiteY10" fmla="*/ 4801501 h 5690013"/>
                  <a:gd name="connsiteX11" fmla="*/ 3482786 w 5638378"/>
                  <a:gd name="connsiteY11" fmla="*/ 4684199 h 5690013"/>
                  <a:gd name="connsiteX12" fmla="*/ 3540936 w 5638378"/>
                  <a:gd name="connsiteY12" fmla="*/ 4683196 h 5690013"/>
                  <a:gd name="connsiteX13" fmla="*/ 3637184 w 5638378"/>
                  <a:gd name="connsiteY13" fmla="*/ 4686205 h 5690013"/>
                  <a:gd name="connsiteX14" fmla="*/ 3748469 w 5638378"/>
                  <a:gd name="connsiteY14" fmla="*/ 4660137 h 5690013"/>
                  <a:gd name="connsiteX15" fmla="*/ 3953998 w 5638378"/>
                  <a:gd name="connsiteY15" fmla="*/ 4459622 h 5690013"/>
                  <a:gd name="connsiteX16" fmla="*/ 4097367 w 5638378"/>
                  <a:gd name="connsiteY16" fmla="*/ 4183913 h 5690013"/>
                  <a:gd name="connsiteX17" fmla="*/ 4185593 w 5638378"/>
                  <a:gd name="connsiteY17" fmla="*/ 4113732 h 5690013"/>
                  <a:gd name="connsiteX18" fmla="*/ 4179076 w 5638378"/>
                  <a:gd name="connsiteY18" fmla="*/ 3924997 h 5690013"/>
                  <a:gd name="connsiteX19" fmla="*/ 4210658 w 5638378"/>
                  <a:gd name="connsiteY19" fmla="*/ 3909206 h 5690013"/>
                  <a:gd name="connsiteX20" fmla="*/ 4633746 w 5638378"/>
                  <a:gd name="connsiteY20" fmla="*/ 3980389 h 5690013"/>
                  <a:gd name="connsiteX21" fmla="*/ 4747037 w 5638378"/>
                  <a:gd name="connsiteY21" fmla="*/ 3644526 h 5690013"/>
                  <a:gd name="connsiteX22" fmla="*/ 4745032 w 5638378"/>
                  <a:gd name="connsiteY22" fmla="*/ 3616454 h 5690013"/>
                  <a:gd name="connsiteX23" fmla="*/ 4934519 w 5638378"/>
                  <a:gd name="connsiteY23" fmla="*/ 3426967 h 5690013"/>
                  <a:gd name="connsiteX24" fmla="*/ 5106963 w 5638378"/>
                  <a:gd name="connsiteY24" fmla="*/ 3602417 h 5690013"/>
                  <a:gd name="connsiteX25" fmla="*/ 5176140 w 5638378"/>
                  <a:gd name="connsiteY25" fmla="*/ 3047992 h 5690013"/>
                  <a:gd name="connsiteX26" fmla="*/ 5282414 w 5638378"/>
                  <a:gd name="connsiteY26" fmla="*/ 2901615 h 5690013"/>
                  <a:gd name="connsiteX27" fmla="*/ 5543272 w 5638378"/>
                  <a:gd name="connsiteY27" fmla="*/ 2658992 h 5690013"/>
                  <a:gd name="connsiteX28" fmla="*/ 5426158 w 5638378"/>
                  <a:gd name="connsiteY28" fmla="*/ 2528719 h 5690013"/>
                  <a:gd name="connsiteX29" fmla="*/ 5466470 w 5638378"/>
                  <a:gd name="connsiteY29" fmla="*/ 2507008 h 5690013"/>
                  <a:gd name="connsiteX30" fmla="*/ 5334819 w 5638378"/>
                  <a:gd name="connsiteY30" fmla="*/ 2376829 h 5690013"/>
                  <a:gd name="connsiteX31" fmla="*/ 5636805 w 5638378"/>
                  <a:gd name="connsiteY31" fmla="*/ 2091156 h 5690013"/>
                  <a:gd name="connsiteX32" fmla="*/ 5152610 w 5638378"/>
                  <a:gd name="connsiteY32" fmla="*/ 1603289 h 5690013"/>
                  <a:gd name="connsiteX33" fmla="*/ 4873518 w 5638378"/>
                  <a:gd name="connsiteY33" fmla="*/ 1875957 h 5690013"/>
                  <a:gd name="connsiteX34" fmla="*/ 4583285 w 5638378"/>
                  <a:gd name="connsiteY34" fmla="*/ 1594447 h 5690013"/>
                  <a:gd name="connsiteX35" fmla="*/ 4698686 w 5638378"/>
                  <a:gd name="connsiteY35" fmla="*/ 1475984 h 5690013"/>
                  <a:gd name="connsiteX36" fmla="*/ 4148516 w 5638378"/>
                  <a:gd name="connsiteY36" fmla="*/ 924773 h 5690013"/>
                  <a:gd name="connsiteX37" fmla="*/ 4074672 w 5638378"/>
                  <a:gd name="connsiteY37" fmla="*/ 994179 h 5690013"/>
                  <a:gd name="connsiteX38" fmla="*/ 3687522 w 5638378"/>
                  <a:gd name="connsiteY38" fmla="*/ 604336 h 5690013"/>
                  <a:gd name="connsiteX39" fmla="*/ 3704628 w 5638378"/>
                  <a:gd name="connsiteY39" fmla="*/ 586371 h 5690013"/>
                  <a:gd name="connsiteX40" fmla="*/ 3293424 w 5638378"/>
                  <a:gd name="connsiteY40" fmla="*/ 177738 h 5690013"/>
                  <a:gd name="connsiteX41" fmla="*/ 3240206 w 5638378"/>
                  <a:gd name="connsiteY41" fmla="*/ 228292 h 5690013"/>
                  <a:gd name="connsiteX42" fmla="*/ 2994284 w 5638378"/>
                  <a:gd name="connsiteY42" fmla="*/ 0 h 5690013"/>
                  <a:gd name="connsiteX0" fmla="*/ 2994284 w 5636805"/>
                  <a:gd name="connsiteY0" fmla="*/ 0 h 5690013"/>
                  <a:gd name="connsiteX1" fmla="*/ 102068 w 5636805"/>
                  <a:gd name="connsiteY1" fmla="*/ 2907505 h 5690013"/>
                  <a:gd name="connsiteX2" fmla="*/ 154005 w 5636805"/>
                  <a:gd name="connsiteY2" fmla="*/ 2963455 h 5690013"/>
                  <a:gd name="connsiteX3" fmla="*/ 0 w 5636805"/>
                  <a:gd name="connsiteY3" fmla="*/ 3123475 h 5690013"/>
                  <a:gd name="connsiteX4" fmla="*/ 173857 w 5636805"/>
                  <a:gd name="connsiteY4" fmla="*/ 3303949 h 5690013"/>
                  <a:gd name="connsiteX5" fmla="*/ 27472 w 5636805"/>
                  <a:gd name="connsiteY5" fmla="*/ 3448727 h 5690013"/>
                  <a:gd name="connsiteX6" fmla="*/ 2262743 w 5636805"/>
                  <a:gd name="connsiteY6" fmla="*/ 5690013 h 5690013"/>
                  <a:gd name="connsiteX7" fmla="*/ 2565335 w 5636805"/>
                  <a:gd name="connsiteY7" fmla="*/ 5387020 h 5690013"/>
                  <a:gd name="connsiteX8" fmla="*/ 2699690 w 5636805"/>
                  <a:gd name="connsiteY8" fmla="*/ 5526384 h 5690013"/>
                  <a:gd name="connsiteX9" fmla="*/ 3070727 w 5636805"/>
                  <a:gd name="connsiteY9" fmla="*/ 5159421 h 5690013"/>
                  <a:gd name="connsiteX10" fmla="*/ 3410601 w 5636805"/>
                  <a:gd name="connsiteY10" fmla="*/ 4801501 h 5690013"/>
                  <a:gd name="connsiteX11" fmla="*/ 3482786 w 5636805"/>
                  <a:gd name="connsiteY11" fmla="*/ 4684199 h 5690013"/>
                  <a:gd name="connsiteX12" fmla="*/ 3540936 w 5636805"/>
                  <a:gd name="connsiteY12" fmla="*/ 4683196 h 5690013"/>
                  <a:gd name="connsiteX13" fmla="*/ 3637184 w 5636805"/>
                  <a:gd name="connsiteY13" fmla="*/ 4686205 h 5690013"/>
                  <a:gd name="connsiteX14" fmla="*/ 3748469 w 5636805"/>
                  <a:gd name="connsiteY14" fmla="*/ 4660137 h 5690013"/>
                  <a:gd name="connsiteX15" fmla="*/ 3953998 w 5636805"/>
                  <a:gd name="connsiteY15" fmla="*/ 4459622 h 5690013"/>
                  <a:gd name="connsiteX16" fmla="*/ 4097367 w 5636805"/>
                  <a:gd name="connsiteY16" fmla="*/ 4183913 h 5690013"/>
                  <a:gd name="connsiteX17" fmla="*/ 4185593 w 5636805"/>
                  <a:gd name="connsiteY17" fmla="*/ 4113732 h 5690013"/>
                  <a:gd name="connsiteX18" fmla="*/ 4179076 w 5636805"/>
                  <a:gd name="connsiteY18" fmla="*/ 3924997 h 5690013"/>
                  <a:gd name="connsiteX19" fmla="*/ 4210658 w 5636805"/>
                  <a:gd name="connsiteY19" fmla="*/ 3909206 h 5690013"/>
                  <a:gd name="connsiteX20" fmla="*/ 4633746 w 5636805"/>
                  <a:gd name="connsiteY20" fmla="*/ 3980389 h 5690013"/>
                  <a:gd name="connsiteX21" fmla="*/ 4747037 w 5636805"/>
                  <a:gd name="connsiteY21" fmla="*/ 3644526 h 5690013"/>
                  <a:gd name="connsiteX22" fmla="*/ 4745032 w 5636805"/>
                  <a:gd name="connsiteY22" fmla="*/ 3616454 h 5690013"/>
                  <a:gd name="connsiteX23" fmla="*/ 4934519 w 5636805"/>
                  <a:gd name="connsiteY23" fmla="*/ 3426967 h 5690013"/>
                  <a:gd name="connsiteX24" fmla="*/ 5106963 w 5636805"/>
                  <a:gd name="connsiteY24" fmla="*/ 3602417 h 5690013"/>
                  <a:gd name="connsiteX25" fmla="*/ 5176140 w 5636805"/>
                  <a:gd name="connsiteY25" fmla="*/ 3047992 h 5690013"/>
                  <a:gd name="connsiteX26" fmla="*/ 5282414 w 5636805"/>
                  <a:gd name="connsiteY26" fmla="*/ 2901615 h 5690013"/>
                  <a:gd name="connsiteX27" fmla="*/ 5543272 w 5636805"/>
                  <a:gd name="connsiteY27" fmla="*/ 2658992 h 5690013"/>
                  <a:gd name="connsiteX28" fmla="*/ 5426158 w 5636805"/>
                  <a:gd name="connsiteY28" fmla="*/ 2528719 h 5690013"/>
                  <a:gd name="connsiteX29" fmla="*/ 5466470 w 5636805"/>
                  <a:gd name="connsiteY29" fmla="*/ 2507008 h 5690013"/>
                  <a:gd name="connsiteX30" fmla="*/ 5334819 w 5636805"/>
                  <a:gd name="connsiteY30" fmla="*/ 2376829 h 5690013"/>
                  <a:gd name="connsiteX31" fmla="*/ 5636805 w 5636805"/>
                  <a:gd name="connsiteY31" fmla="*/ 2091156 h 5690013"/>
                  <a:gd name="connsiteX32" fmla="*/ 5152610 w 5636805"/>
                  <a:gd name="connsiteY32" fmla="*/ 1603289 h 5690013"/>
                  <a:gd name="connsiteX33" fmla="*/ 4873518 w 5636805"/>
                  <a:gd name="connsiteY33" fmla="*/ 1875957 h 5690013"/>
                  <a:gd name="connsiteX34" fmla="*/ 4583285 w 5636805"/>
                  <a:gd name="connsiteY34" fmla="*/ 1594447 h 5690013"/>
                  <a:gd name="connsiteX35" fmla="*/ 4698686 w 5636805"/>
                  <a:gd name="connsiteY35" fmla="*/ 1475984 h 5690013"/>
                  <a:gd name="connsiteX36" fmla="*/ 4148516 w 5636805"/>
                  <a:gd name="connsiteY36" fmla="*/ 924773 h 5690013"/>
                  <a:gd name="connsiteX37" fmla="*/ 4074672 w 5636805"/>
                  <a:gd name="connsiteY37" fmla="*/ 994179 h 5690013"/>
                  <a:gd name="connsiteX38" fmla="*/ 3687522 w 5636805"/>
                  <a:gd name="connsiteY38" fmla="*/ 604336 h 5690013"/>
                  <a:gd name="connsiteX39" fmla="*/ 3704628 w 5636805"/>
                  <a:gd name="connsiteY39" fmla="*/ 586371 h 5690013"/>
                  <a:gd name="connsiteX40" fmla="*/ 3293424 w 5636805"/>
                  <a:gd name="connsiteY40" fmla="*/ 177738 h 5690013"/>
                  <a:gd name="connsiteX41" fmla="*/ 3240206 w 5636805"/>
                  <a:gd name="connsiteY41" fmla="*/ 228292 h 5690013"/>
                  <a:gd name="connsiteX42" fmla="*/ 2994284 w 5636805"/>
                  <a:gd name="connsiteY42" fmla="*/ 0 h 5690013"/>
                  <a:gd name="connsiteX0" fmla="*/ 2994284 w 5636805"/>
                  <a:gd name="connsiteY0" fmla="*/ 0 h 5690013"/>
                  <a:gd name="connsiteX1" fmla="*/ 102068 w 5636805"/>
                  <a:gd name="connsiteY1" fmla="*/ 2907505 h 5690013"/>
                  <a:gd name="connsiteX2" fmla="*/ 154005 w 5636805"/>
                  <a:gd name="connsiteY2" fmla="*/ 2963455 h 5690013"/>
                  <a:gd name="connsiteX3" fmla="*/ 0 w 5636805"/>
                  <a:gd name="connsiteY3" fmla="*/ 3123475 h 5690013"/>
                  <a:gd name="connsiteX4" fmla="*/ 173857 w 5636805"/>
                  <a:gd name="connsiteY4" fmla="*/ 3303949 h 5690013"/>
                  <a:gd name="connsiteX5" fmla="*/ 27472 w 5636805"/>
                  <a:gd name="connsiteY5" fmla="*/ 3448727 h 5690013"/>
                  <a:gd name="connsiteX6" fmla="*/ 2262743 w 5636805"/>
                  <a:gd name="connsiteY6" fmla="*/ 5690013 h 5690013"/>
                  <a:gd name="connsiteX7" fmla="*/ 2565335 w 5636805"/>
                  <a:gd name="connsiteY7" fmla="*/ 5387020 h 5690013"/>
                  <a:gd name="connsiteX8" fmla="*/ 2699690 w 5636805"/>
                  <a:gd name="connsiteY8" fmla="*/ 5526384 h 5690013"/>
                  <a:gd name="connsiteX9" fmla="*/ 3070727 w 5636805"/>
                  <a:gd name="connsiteY9" fmla="*/ 5159421 h 5690013"/>
                  <a:gd name="connsiteX10" fmla="*/ 3410601 w 5636805"/>
                  <a:gd name="connsiteY10" fmla="*/ 4801501 h 5690013"/>
                  <a:gd name="connsiteX11" fmla="*/ 3482786 w 5636805"/>
                  <a:gd name="connsiteY11" fmla="*/ 4684199 h 5690013"/>
                  <a:gd name="connsiteX12" fmla="*/ 3540936 w 5636805"/>
                  <a:gd name="connsiteY12" fmla="*/ 4683196 h 5690013"/>
                  <a:gd name="connsiteX13" fmla="*/ 3637184 w 5636805"/>
                  <a:gd name="connsiteY13" fmla="*/ 4686205 h 5690013"/>
                  <a:gd name="connsiteX14" fmla="*/ 3748469 w 5636805"/>
                  <a:gd name="connsiteY14" fmla="*/ 4660137 h 5690013"/>
                  <a:gd name="connsiteX15" fmla="*/ 3953998 w 5636805"/>
                  <a:gd name="connsiteY15" fmla="*/ 4459622 h 5690013"/>
                  <a:gd name="connsiteX16" fmla="*/ 4097367 w 5636805"/>
                  <a:gd name="connsiteY16" fmla="*/ 4183913 h 5690013"/>
                  <a:gd name="connsiteX17" fmla="*/ 4185593 w 5636805"/>
                  <a:gd name="connsiteY17" fmla="*/ 4113732 h 5690013"/>
                  <a:gd name="connsiteX18" fmla="*/ 4179076 w 5636805"/>
                  <a:gd name="connsiteY18" fmla="*/ 3924997 h 5690013"/>
                  <a:gd name="connsiteX19" fmla="*/ 4210658 w 5636805"/>
                  <a:gd name="connsiteY19" fmla="*/ 3909206 h 5690013"/>
                  <a:gd name="connsiteX20" fmla="*/ 4633746 w 5636805"/>
                  <a:gd name="connsiteY20" fmla="*/ 3980389 h 5690013"/>
                  <a:gd name="connsiteX21" fmla="*/ 4747037 w 5636805"/>
                  <a:gd name="connsiteY21" fmla="*/ 3644526 h 5690013"/>
                  <a:gd name="connsiteX22" fmla="*/ 4745032 w 5636805"/>
                  <a:gd name="connsiteY22" fmla="*/ 3616454 h 5690013"/>
                  <a:gd name="connsiteX23" fmla="*/ 4934519 w 5636805"/>
                  <a:gd name="connsiteY23" fmla="*/ 3426967 h 5690013"/>
                  <a:gd name="connsiteX24" fmla="*/ 5106963 w 5636805"/>
                  <a:gd name="connsiteY24" fmla="*/ 3602417 h 5690013"/>
                  <a:gd name="connsiteX25" fmla="*/ 5176140 w 5636805"/>
                  <a:gd name="connsiteY25" fmla="*/ 3047992 h 5690013"/>
                  <a:gd name="connsiteX26" fmla="*/ 5282414 w 5636805"/>
                  <a:gd name="connsiteY26" fmla="*/ 2901615 h 5690013"/>
                  <a:gd name="connsiteX27" fmla="*/ 5543272 w 5636805"/>
                  <a:gd name="connsiteY27" fmla="*/ 2658992 h 5690013"/>
                  <a:gd name="connsiteX28" fmla="*/ 5426158 w 5636805"/>
                  <a:gd name="connsiteY28" fmla="*/ 2528719 h 5690013"/>
                  <a:gd name="connsiteX29" fmla="*/ 5466470 w 5636805"/>
                  <a:gd name="connsiteY29" fmla="*/ 2507008 h 5690013"/>
                  <a:gd name="connsiteX30" fmla="*/ 5334819 w 5636805"/>
                  <a:gd name="connsiteY30" fmla="*/ 2376829 h 5690013"/>
                  <a:gd name="connsiteX31" fmla="*/ 5636805 w 5636805"/>
                  <a:gd name="connsiteY31" fmla="*/ 2091156 h 5690013"/>
                  <a:gd name="connsiteX32" fmla="*/ 5152610 w 5636805"/>
                  <a:gd name="connsiteY32" fmla="*/ 1603289 h 5690013"/>
                  <a:gd name="connsiteX33" fmla="*/ 4873518 w 5636805"/>
                  <a:gd name="connsiteY33" fmla="*/ 1875957 h 5690013"/>
                  <a:gd name="connsiteX34" fmla="*/ 4583285 w 5636805"/>
                  <a:gd name="connsiteY34" fmla="*/ 1594447 h 5690013"/>
                  <a:gd name="connsiteX35" fmla="*/ 4698686 w 5636805"/>
                  <a:gd name="connsiteY35" fmla="*/ 1475984 h 5690013"/>
                  <a:gd name="connsiteX36" fmla="*/ 4148516 w 5636805"/>
                  <a:gd name="connsiteY36" fmla="*/ 924773 h 5690013"/>
                  <a:gd name="connsiteX37" fmla="*/ 4074672 w 5636805"/>
                  <a:gd name="connsiteY37" fmla="*/ 994179 h 5690013"/>
                  <a:gd name="connsiteX38" fmla="*/ 3687522 w 5636805"/>
                  <a:gd name="connsiteY38" fmla="*/ 604336 h 5690013"/>
                  <a:gd name="connsiteX39" fmla="*/ 3704628 w 5636805"/>
                  <a:gd name="connsiteY39" fmla="*/ 586371 h 5690013"/>
                  <a:gd name="connsiteX40" fmla="*/ 3293424 w 5636805"/>
                  <a:gd name="connsiteY40" fmla="*/ 177738 h 5690013"/>
                  <a:gd name="connsiteX41" fmla="*/ 3240206 w 5636805"/>
                  <a:gd name="connsiteY41" fmla="*/ 228292 h 5690013"/>
                  <a:gd name="connsiteX42" fmla="*/ 2994284 w 5636805"/>
                  <a:gd name="connsiteY42" fmla="*/ 0 h 5690013"/>
                  <a:gd name="connsiteX0" fmla="*/ 2994284 w 5641913"/>
                  <a:gd name="connsiteY0" fmla="*/ 0 h 5690013"/>
                  <a:gd name="connsiteX1" fmla="*/ 102068 w 5641913"/>
                  <a:gd name="connsiteY1" fmla="*/ 2907505 h 5690013"/>
                  <a:gd name="connsiteX2" fmla="*/ 154005 w 5641913"/>
                  <a:gd name="connsiteY2" fmla="*/ 2963455 h 5690013"/>
                  <a:gd name="connsiteX3" fmla="*/ 0 w 5641913"/>
                  <a:gd name="connsiteY3" fmla="*/ 3123475 h 5690013"/>
                  <a:gd name="connsiteX4" fmla="*/ 173857 w 5641913"/>
                  <a:gd name="connsiteY4" fmla="*/ 3303949 h 5690013"/>
                  <a:gd name="connsiteX5" fmla="*/ 27472 w 5641913"/>
                  <a:gd name="connsiteY5" fmla="*/ 3448727 h 5690013"/>
                  <a:gd name="connsiteX6" fmla="*/ 2262743 w 5641913"/>
                  <a:gd name="connsiteY6" fmla="*/ 5690013 h 5690013"/>
                  <a:gd name="connsiteX7" fmla="*/ 2565335 w 5641913"/>
                  <a:gd name="connsiteY7" fmla="*/ 5387020 h 5690013"/>
                  <a:gd name="connsiteX8" fmla="*/ 2699690 w 5641913"/>
                  <a:gd name="connsiteY8" fmla="*/ 5526384 h 5690013"/>
                  <a:gd name="connsiteX9" fmla="*/ 3070727 w 5641913"/>
                  <a:gd name="connsiteY9" fmla="*/ 5159421 h 5690013"/>
                  <a:gd name="connsiteX10" fmla="*/ 3410601 w 5641913"/>
                  <a:gd name="connsiteY10" fmla="*/ 4801501 h 5690013"/>
                  <a:gd name="connsiteX11" fmla="*/ 3482786 w 5641913"/>
                  <a:gd name="connsiteY11" fmla="*/ 4684199 h 5690013"/>
                  <a:gd name="connsiteX12" fmla="*/ 3540936 w 5641913"/>
                  <a:gd name="connsiteY12" fmla="*/ 4683196 h 5690013"/>
                  <a:gd name="connsiteX13" fmla="*/ 3637184 w 5641913"/>
                  <a:gd name="connsiteY13" fmla="*/ 4686205 h 5690013"/>
                  <a:gd name="connsiteX14" fmla="*/ 3748469 w 5641913"/>
                  <a:gd name="connsiteY14" fmla="*/ 4660137 h 5690013"/>
                  <a:gd name="connsiteX15" fmla="*/ 3953998 w 5641913"/>
                  <a:gd name="connsiteY15" fmla="*/ 4459622 h 5690013"/>
                  <a:gd name="connsiteX16" fmla="*/ 4097367 w 5641913"/>
                  <a:gd name="connsiteY16" fmla="*/ 4183913 h 5690013"/>
                  <a:gd name="connsiteX17" fmla="*/ 4185593 w 5641913"/>
                  <a:gd name="connsiteY17" fmla="*/ 4113732 h 5690013"/>
                  <a:gd name="connsiteX18" fmla="*/ 4179076 w 5641913"/>
                  <a:gd name="connsiteY18" fmla="*/ 3924997 h 5690013"/>
                  <a:gd name="connsiteX19" fmla="*/ 4210658 w 5641913"/>
                  <a:gd name="connsiteY19" fmla="*/ 3909206 h 5690013"/>
                  <a:gd name="connsiteX20" fmla="*/ 4633746 w 5641913"/>
                  <a:gd name="connsiteY20" fmla="*/ 3980389 h 5690013"/>
                  <a:gd name="connsiteX21" fmla="*/ 4747037 w 5641913"/>
                  <a:gd name="connsiteY21" fmla="*/ 3644526 h 5690013"/>
                  <a:gd name="connsiteX22" fmla="*/ 4745032 w 5641913"/>
                  <a:gd name="connsiteY22" fmla="*/ 3616454 h 5690013"/>
                  <a:gd name="connsiteX23" fmla="*/ 4934519 w 5641913"/>
                  <a:gd name="connsiteY23" fmla="*/ 3426967 h 5690013"/>
                  <a:gd name="connsiteX24" fmla="*/ 5106963 w 5641913"/>
                  <a:gd name="connsiteY24" fmla="*/ 3602417 h 5690013"/>
                  <a:gd name="connsiteX25" fmla="*/ 5176140 w 5641913"/>
                  <a:gd name="connsiteY25" fmla="*/ 3047992 h 5690013"/>
                  <a:gd name="connsiteX26" fmla="*/ 5282414 w 5641913"/>
                  <a:gd name="connsiteY26" fmla="*/ 2901615 h 5690013"/>
                  <a:gd name="connsiteX27" fmla="*/ 5543272 w 5641913"/>
                  <a:gd name="connsiteY27" fmla="*/ 2658992 h 5690013"/>
                  <a:gd name="connsiteX28" fmla="*/ 5426158 w 5641913"/>
                  <a:gd name="connsiteY28" fmla="*/ 2528719 h 5690013"/>
                  <a:gd name="connsiteX29" fmla="*/ 5466470 w 5641913"/>
                  <a:gd name="connsiteY29" fmla="*/ 2507008 h 5690013"/>
                  <a:gd name="connsiteX30" fmla="*/ 5334819 w 5641913"/>
                  <a:gd name="connsiteY30" fmla="*/ 2376829 h 5690013"/>
                  <a:gd name="connsiteX31" fmla="*/ 5388694 w 5641913"/>
                  <a:gd name="connsiteY31" fmla="*/ 2355316 h 5690013"/>
                  <a:gd name="connsiteX32" fmla="*/ 5636805 w 5641913"/>
                  <a:gd name="connsiteY32" fmla="*/ 2091156 h 5690013"/>
                  <a:gd name="connsiteX33" fmla="*/ 5152610 w 5641913"/>
                  <a:gd name="connsiteY33" fmla="*/ 1603289 h 5690013"/>
                  <a:gd name="connsiteX34" fmla="*/ 4873518 w 5641913"/>
                  <a:gd name="connsiteY34" fmla="*/ 1875957 h 5690013"/>
                  <a:gd name="connsiteX35" fmla="*/ 4583285 w 5641913"/>
                  <a:gd name="connsiteY35" fmla="*/ 1594447 h 5690013"/>
                  <a:gd name="connsiteX36" fmla="*/ 4698686 w 5641913"/>
                  <a:gd name="connsiteY36" fmla="*/ 1475984 h 5690013"/>
                  <a:gd name="connsiteX37" fmla="*/ 4148516 w 5641913"/>
                  <a:gd name="connsiteY37" fmla="*/ 924773 h 5690013"/>
                  <a:gd name="connsiteX38" fmla="*/ 4074672 w 5641913"/>
                  <a:gd name="connsiteY38" fmla="*/ 994179 h 5690013"/>
                  <a:gd name="connsiteX39" fmla="*/ 3687522 w 5641913"/>
                  <a:gd name="connsiteY39" fmla="*/ 604336 h 5690013"/>
                  <a:gd name="connsiteX40" fmla="*/ 3704628 w 5641913"/>
                  <a:gd name="connsiteY40" fmla="*/ 586371 h 5690013"/>
                  <a:gd name="connsiteX41" fmla="*/ 3293424 w 5641913"/>
                  <a:gd name="connsiteY41" fmla="*/ 177738 h 5690013"/>
                  <a:gd name="connsiteX42" fmla="*/ 3240206 w 5641913"/>
                  <a:gd name="connsiteY42" fmla="*/ 228292 h 5690013"/>
                  <a:gd name="connsiteX43" fmla="*/ 2994284 w 5641913"/>
                  <a:gd name="connsiteY43" fmla="*/ 0 h 5690013"/>
                  <a:gd name="connsiteX0" fmla="*/ 2994284 w 5641893"/>
                  <a:gd name="connsiteY0" fmla="*/ 0 h 5690013"/>
                  <a:gd name="connsiteX1" fmla="*/ 102068 w 5641893"/>
                  <a:gd name="connsiteY1" fmla="*/ 2907505 h 5690013"/>
                  <a:gd name="connsiteX2" fmla="*/ 154005 w 5641893"/>
                  <a:gd name="connsiteY2" fmla="*/ 2963455 h 5690013"/>
                  <a:gd name="connsiteX3" fmla="*/ 0 w 5641893"/>
                  <a:gd name="connsiteY3" fmla="*/ 3123475 h 5690013"/>
                  <a:gd name="connsiteX4" fmla="*/ 173857 w 5641893"/>
                  <a:gd name="connsiteY4" fmla="*/ 3303949 h 5690013"/>
                  <a:gd name="connsiteX5" fmla="*/ 27472 w 5641893"/>
                  <a:gd name="connsiteY5" fmla="*/ 3448727 h 5690013"/>
                  <a:gd name="connsiteX6" fmla="*/ 2262743 w 5641893"/>
                  <a:gd name="connsiteY6" fmla="*/ 5690013 h 5690013"/>
                  <a:gd name="connsiteX7" fmla="*/ 2565335 w 5641893"/>
                  <a:gd name="connsiteY7" fmla="*/ 5387020 h 5690013"/>
                  <a:gd name="connsiteX8" fmla="*/ 2699690 w 5641893"/>
                  <a:gd name="connsiteY8" fmla="*/ 5526384 h 5690013"/>
                  <a:gd name="connsiteX9" fmla="*/ 3070727 w 5641893"/>
                  <a:gd name="connsiteY9" fmla="*/ 5159421 h 5690013"/>
                  <a:gd name="connsiteX10" fmla="*/ 3410601 w 5641893"/>
                  <a:gd name="connsiteY10" fmla="*/ 4801501 h 5690013"/>
                  <a:gd name="connsiteX11" fmla="*/ 3482786 w 5641893"/>
                  <a:gd name="connsiteY11" fmla="*/ 4684199 h 5690013"/>
                  <a:gd name="connsiteX12" fmla="*/ 3540936 w 5641893"/>
                  <a:gd name="connsiteY12" fmla="*/ 4683196 h 5690013"/>
                  <a:gd name="connsiteX13" fmla="*/ 3637184 w 5641893"/>
                  <a:gd name="connsiteY13" fmla="*/ 4686205 h 5690013"/>
                  <a:gd name="connsiteX14" fmla="*/ 3748469 w 5641893"/>
                  <a:gd name="connsiteY14" fmla="*/ 4660137 h 5690013"/>
                  <a:gd name="connsiteX15" fmla="*/ 3953998 w 5641893"/>
                  <a:gd name="connsiteY15" fmla="*/ 4459622 h 5690013"/>
                  <a:gd name="connsiteX16" fmla="*/ 4097367 w 5641893"/>
                  <a:gd name="connsiteY16" fmla="*/ 4183913 h 5690013"/>
                  <a:gd name="connsiteX17" fmla="*/ 4185593 w 5641893"/>
                  <a:gd name="connsiteY17" fmla="*/ 4113732 h 5690013"/>
                  <a:gd name="connsiteX18" fmla="*/ 4179076 w 5641893"/>
                  <a:gd name="connsiteY18" fmla="*/ 3924997 h 5690013"/>
                  <a:gd name="connsiteX19" fmla="*/ 4210658 w 5641893"/>
                  <a:gd name="connsiteY19" fmla="*/ 3909206 h 5690013"/>
                  <a:gd name="connsiteX20" fmla="*/ 4633746 w 5641893"/>
                  <a:gd name="connsiteY20" fmla="*/ 3980389 h 5690013"/>
                  <a:gd name="connsiteX21" fmla="*/ 4747037 w 5641893"/>
                  <a:gd name="connsiteY21" fmla="*/ 3644526 h 5690013"/>
                  <a:gd name="connsiteX22" fmla="*/ 4745032 w 5641893"/>
                  <a:gd name="connsiteY22" fmla="*/ 3616454 h 5690013"/>
                  <a:gd name="connsiteX23" fmla="*/ 4934519 w 5641893"/>
                  <a:gd name="connsiteY23" fmla="*/ 3426967 h 5690013"/>
                  <a:gd name="connsiteX24" fmla="*/ 5106963 w 5641893"/>
                  <a:gd name="connsiteY24" fmla="*/ 3602417 h 5690013"/>
                  <a:gd name="connsiteX25" fmla="*/ 5176140 w 5641893"/>
                  <a:gd name="connsiteY25" fmla="*/ 3047992 h 5690013"/>
                  <a:gd name="connsiteX26" fmla="*/ 5282414 w 5641893"/>
                  <a:gd name="connsiteY26" fmla="*/ 2901615 h 5690013"/>
                  <a:gd name="connsiteX27" fmla="*/ 5543272 w 5641893"/>
                  <a:gd name="connsiteY27" fmla="*/ 2658992 h 5690013"/>
                  <a:gd name="connsiteX28" fmla="*/ 5426158 w 5641893"/>
                  <a:gd name="connsiteY28" fmla="*/ 2528719 h 5690013"/>
                  <a:gd name="connsiteX29" fmla="*/ 5466470 w 5641893"/>
                  <a:gd name="connsiteY29" fmla="*/ 2507008 h 5690013"/>
                  <a:gd name="connsiteX30" fmla="*/ 5334819 w 5641893"/>
                  <a:gd name="connsiteY30" fmla="*/ 2376829 h 5690013"/>
                  <a:gd name="connsiteX31" fmla="*/ 5375662 w 5641893"/>
                  <a:gd name="connsiteY31" fmla="*/ 2345663 h 5690013"/>
                  <a:gd name="connsiteX32" fmla="*/ 5388694 w 5641893"/>
                  <a:gd name="connsiteY32" fmla="*/ 2355316 h 5690013"/>
                  <a:gd name="connsiteX33" fmla="*/ 5636805 w 5641893"/>
                  <a:gd name="connsiteY33" fmla="*/ 2091156 h 5690013"/>
                  <a:gd name="connsiteX34" fmla="*/ 5152610 w 5641893"/>
                  <a:gd name="connsiteY34" fmla="*/ 1603289 h 5690013"/>
                  <a:gd name="connsiteX35" fmla="*/ 4873518 w 5641893"/>
                  <a:gd name="connsiteY35" fmla="*/ 1875957 h 5690013"/>
                  <a:gd name="connsiteX36" fmla="*/ 4583285 w 5641893"/>
                  <a:gd name="connsiteY36" fmla="*/ 1594447 h 5690013"/>
                  <a:gd name="connsiteX37" fmla="*/ 4698686 w 5641893"/>
                  <a:gd name="connsiteY37" fmla="*/ 1475984 h 5690013"/>
                  <a:gd name="connsiteX38" fmla="*/ 4148516 w 5641893"/>
                  <a:gd name="connsiteY38" fmla="*/ 924773 h 5690013"/>
                  <a:gd name="connsiteX39" fmla="*/ 4074672 w 5641893"/>
                  <a:gd name="connsiteY39" fmla="*/ 994179 h 5690013"/>
                  <a:gd name="connsiteX40" fmla="*/ 3687522 w 5641893"/>
                  <a:gd name="connsiteY40" fmla="*/ 604336 h 5690013"/>
                  <a:gd name="connsiteX41" fmla="*/ 3704628 w 5641893"/>
                  <a:gd name="connsiteY41" fmla="*/ 586371 h 5690013"/>
                  <a:gd name="connsiteX42" fmla="*/ 3293424 w 5641893"/>
                  <a:gd name="connsiteY42" fmla="*/ 177738 h 5690013"/>
                  <a:gd name="connsiteX43" fmla="*/ 3240206 w 5641893"/>
                  <a:gd name="connsiteY43" fmla="*/ 228292 h 5690013"/>
                  <a:gd name="connsiteX44" fmla="*/ 2994284 w 5641893"/>
                  <a:gd name="connsiteY44" fmla="*/ 0 h 5690013"/>
                  <a:gd name="connsiteX0" fmla="*/ 2994284 w 5636805"/>
                  <a:gd name="connsiteY0" fmla="*/ 0 h 5690013"/>
                  <a:gd name="connsiteX1" fmla="*/ 102068 w 5636805"/>
                  <a:gd name="connsiteY1" fmla="*/ 2907505 h 5690013"/>
                  <a:gd name="connsiteX2" fmla="*/ 154005 w 5636805"/>
                  <a:gd name="connsiteY2" fmla="*/ 2963455 h 5690013"/>
                  <a:gd name="connsiteX3" fmla="*/ 0 w 5636805"/>
                  <a:gd name="connsiteY3" fmla="*/ 3123475 h 5690013"/>
                  <a:gd name="connsiteX4" fmla="*/ 173857 w 5636805"/>
                  <a:gd name="connsiteY4" fmla="*/ 3303949 h 5690013"/>
                  <a:gd name="connsiteX5" fmla="*/ 27472 w 5636805"/>
                  <a:gd name="connsiteY5" fmla="*/ 3448727 h 5690013"/>
                  <a:gd name="connsiteX6" fmla="*/ 2262743 w 5636805"/>
                  <a:gd name="connsiteY6" fmla="*/ 5690013 h 5690013"/>
                  <a:gd name="connsiteX7" fmla="*/ 2565335 w 5636805"/>
                  <a:gd name="connsiteY7" fmla="*/ 5387020 h 5690013"/>
                  <a:gd name="connsiteX8" fmla="*/ 2699690 w 5636805"/>
                  <a:gd name="connsiteY8" fmla="*/ 5526384 h 5690013"/>
                  <a:gd name="connsiteX9" fmla="*/ 3070727 w 5636805"/>
                  <a:gd name="connsiteY9" fmla="*/ 5159421 h 5690013"/>
                  <a:gd name="connsiteX10" fmla="*/ 3410601 w 5636805"/>
                  <a:gd name="connsiteY10" fmla="*/ 4801501 h 5690013"/>
                  <a:gd name="connsiteX11" fmla="*/ 3482786 w 5636805"/>
                  <a:gd name="connsiteY11" fmla="*/ 4684199 h 5690013"/>
                  <a:gd name="connsiteX12" fmla="*/ 3540936 w 5636805"/>
                  <a:gd name="connsiteY12" fmla="*/ 4683196 h 5690013"/>
                  <a:gd name="connsiteX13" fmla="*/ 3637184 w 5636805"/>
                  <a:gd name="connsiteY13" fmla="*/ 4686205 h 5690013"/>
                  <a:gd name="connsiteX14" fmla="*/ 3748469 w 5636805"/>
                  <a:gd name="connsiteY14" fmla="*/ 4660137 h 5690013"/>
                  <a:gd name="connsiteX15" fmla="*/ 3953998 w 5636805"/>
                  <a:gd name="connsiteY15" fmla="*/ 4459622 h 5690013"/>
                  <a:gd name="connsiteX16" fmla="*/ 4097367 w 5636805"/>
                  <a:gd name="connsiteY16" fmla="*/ 4183913 h 5690013"/>
                  <a:gd name="connsiteX17" fmla="*/ 4185593 w 5636805"/>
                  <a:gd name="connsiteY17" fmla="*/ 4113732 h 5690013"/>
                  <a:gd name="connsiteX18" fmla="*/ 4179076 w 5636805"/>
                  <a:gd name="connsiteY18" fmla="*/ 3924997 h 5690013"/>
                  <a:gd name="connsiteX19" fmla="*/ 4210658 w 5636805"/>
                  <a:gd name="connsiteY19" fmla="*/ 3909206 h 5690013"/>
                  <a:gd name="connsiteX20" fmla="*/ 4633746 w 5636805"/>
                  <a:gd name="connsiteY20" fmla="*/ 3980389 h 5690013"/>
                  <a:gd name="connsiteX21" fmla="*/ 4747037 w 5636805"/>
                  <a:gd name="connsiteY21" fmla="*/ 3644526 h 5690013"/>
                  <a:gd name="connsiteX22" fmla="*/ 4745032 w 5636805"/>
                  <a:gd name="connsiteY22" fmla="*/ 3616454 h 5690013"/>
                  <a:gd name="connsiteX23" fmla="*/ 4934519 w 5636805"/>
                  <a:gd name="connsiteY23" fmla="*/ 3426967 h 5690013"/>
                  <a:gd name="connsiteX24" fmla="*/ 5106963 w 5636805"/>
                  <a:gd name="connsiteY24" fmla="*/ 3602417 h 5690013"/>
                  <a:gd name="connsiteX25" fmla="*/ 5176140 w 5636805"/>
                  <a:gd name="connsiteY25" fmla="*/ 3047992 h 5690013"/>
                  <a:gd name="connsiteX26" fmla="*/ 5282414 w 5636805"/>
                  <a:gd name="connsiteY26" fmla="*/ 2901615 h 5690013"/>
                  <a:gd name="connsiteX27" fmla="*/ 5543272 w 5636805"/>
                  <a:gd name="connsiteY27" fmla="*/ 2658992 h 5690013"/>
                  <a:gd name="connsiteX28" fmla="*/ 5426158 w 5636805"/>
                  <a:gd name="connsiteY28" fmla="*/ 2528719 h 5690013"/>
                  <a:gd name="connsiteX29" fmla="*/ 5466470 w 5636805"/>
                  <a:gd name="connsiteY29" fmla="*/ 2507008 h 5690013"/>
                  <a:gd name="connsiteX30" fmla="*/ 5334819 w 5636805"/>
                  <a:gd name="connsiteY30" fmla="*/ 2376829 h 5690013"/>
                  <a:gd name="connsiteX31" fmla="*/ 5375662 w 5636805"/>
                  <a:gd name="connsiteY31" fmla="*/ 2345663 h 5690013"/>
                  <a:gd name="connsiteX32" fmla="*/ 5388694 w 5636805"/>
                  <a:gd name="connsiteY32" fmla="*/ 2355316 h 5690013"/>
                  <a:gd name="connsiteX33" fmla="*/ 5636805 w 5636805"/>
                  <a:gd name="connsiteY33" fmla="*/ 2091156 h 5690013"/>
                  <a:gd name="connsiteX34" fmla="*/ 5152610 w 5636805"/>
                  <a:gd name="connsiteY34" fmla="*/ 1603289 h 5690013"/>
                  <a:gd name="connsiteX35" fmla="*/ 4873518 w 5636805"/>
                  <a:gd name="connsiteY35" fmla="*/ 1875957 h 5690013"/>
                  <a:gd name="connsiteX36" fmla="*/ 4583285 w 5636805"/>
                  <a:gd name="connsiteY36" fmla="*/ 1594447 h 5690013"/>
                  <a:gd name="connsiteX37" fmla="*/ 4698686 w 5636805"/>
                  <a:gd name="connsiteY37" fmla="*/ 1475984 h 5690013"/>
                  <a:gd name="connsiteX38" fmla="*/ 4148516 w 5636805"/>
                  <a:gd name="connsiteY38" fmla="*/ 924773 h 5690013"/>
                  <a:gd name="connsiteX39" fmla="*/ 4074672 w 5636805"/>
                  <a:gd name="connsiteY39" fmla="*/ 994179 h 5690013"/>
                  <a:gd name="connsiteX40" fmla="*/ 3687522 w 5636805"/>
                  <a:gd name="connsiteY40" fmla="*/ 604336 h 5690013"/>
                  <a:gd name="connsiteX41" fmla="*/ 3704628 w 5636805"/>
                  <a:gd name="connsiteY41" fmla="*/ 586371 h 5690013"/>
                  <a:gd name="connsiteX42" fmla="*/ 3293424 w 5636805"/>
                  <a:gd name="connsiteY42" fmla="*/ 177738 h 5690013"/>
                  <a:gd name="connsiteX43" fmla="*/ 3240206 w 5636805"/>
                  <a:gd name="connsiteY43" fmla="*/ 228292 h 5690013"/>
                  <a:gd name="connsiteX44" fmla="*/ 2994284 w 5636805"/>
                  <a:gd name="connsiteY44" fmla="*/ 0 h 5690013"/>
                  <a:gd name="connsiteX0" fmla="*/ 2994284 w 5642275"/>
                  <a:gd name="connsiteY0" fmla="*/ 0 h 5690013"/>
                  <a:gd name="connsiteX1" fmla="*/ 102068 w 5642275"/>
                  <a:gd name="connsiteY1" fmla="*/ 2907505 h 5690013"/>
                  <a:gd name="connsiteX2" fmla="*/ 154005 w 5642275"/>
                  <a:gd name="connsiteY2" fmla="*/ 2963455 h 5690013"/>
                  <a:gd name="connsiteX3" fmla="*/ 0 w 5642275"/>
                  <a:gd name="connsiteY3" fmla="*/ 3123475 h 5690013"/>
                  <a:gd name="connsiteX4" fmla="*/ 173857 w 5642275"/>
                  <a:gd name="connsiteY4" fmla="*/ 3303949 h 5690013"/>
                  <a:gd name="connsiteX5" fmla="*/ 27472 w 5642275"/>
                  <a:gd name="connsiteY5" fmla="*/ 3448727 h 5690013"/>
                  <a:gd name="connsiteX6" fmla="*/ 2262743 w 5642275"/>
                  <a:gd name="connsiteY6" fmla="*/ 5690013 h 5690013"/>
                  <a:gd name="connsiteX7" fmla="*/ 2565335 w 5642275"/>
                  <a:gd name="connsiteY7" fmla="*/ 5387020 h 5690013"/>
                  <a:gd name="connsiteX8" fmla="*/ 2699690 w 5642275"/>
                  <a:gd name="connsiteY8" fmla="*/ 5526384 h 5690013"/>
                  <a:gd name="connsiteX9" fmla="*/ 3070727 w 5642275"/>
                  <a:gd name="connsiteY9" fmla="*/ 5159421 h 5690013"/>
                  <a:gd name="connsiteX10" fmla="*/ 3410601 w 5642275"/>
                  <a:gd name="connsiteY10" fmla="*/ 4801501 h 5690013"/>
                  <a:gd name="connsiteX11" fmla="*/ 3482786 w 5642275"/>
                  <a:gd name="connsiteY11" fmla="*/ 4684199 h 5690013"/>
                  <a:gd name="connsiteX12" fmla="*/ 3540936 w 5642275"/>
                  <a:gd name="connsiteY12" fmla="*/ 4683196 h 5690013"/>
                  <a:gd name="connsiteX13" fmla="*/ 3637184 w 5642275"/>
                  <a:gd name="connsiteY13" fmla="*/ 4686205 h 5690013"/>
                  <a:gd name="connsiteX14" fmla="*/ 3748469 w 5642275"/>
                  <a:gd name="connsiteY14" fmla="*/ 4660137 h 5690013"/>
                  <a:gd name="connsiteX15" fmla="*/ 3953998 w 5642275"/>
                  <a:gd name="connsiteY15" fmla="*/ 4459622 h 5690013"/>
                  <a:gd name="connsiteX16" fmla="*/ 4097367 w 5642275"/>
                  <a:gd name="connsiteY16" fmla="*/ 4183913 h 5690013"/>
                  <a:gd name="connsiteX17" fmla="*/ 4185593 w 5642275"/>
                  <a:gd name="connsiteY17" fmla="*/ 4113732 h 5690013"/>
                  <a:gd name="connsiteX18" fmla="*/ 4179076 w 5642275"/>
                  <a:gd name="connsiteY18" fmla="*/ 3924997 h 5690013"/>
                  <a:gd name="connsiteX19" fmla="*/ 4210658 w 5642275"/>
                  <a:gd name="connsiteY19" fmla="*/ 3909206 h 5690013"/>
                  <a:gd name="connsiteX20" fmla="*/ 4633746 w 5642275"/>
                  <a:gd name="connsiteY20" fmla="*/ 3980389 h 5690013"/>
                  <a:gd name="connsiteX21" fmla="*/ 4747037 w 5642275"/>
                  <a:gd name="connsiteY21" fmla="*/ 3644526 h 5690013"/>
                  <a:gd name="connsiteX22" fmla="*/ 4745032 w 5642275"/>
                  <a:gd name="connsiteY22" fmla="*/ 3616454 h 5690013"/>
                  <a:gd name="connsiteX23" fmla="*/ 4934519 w 5642275"/>
                  <a:gd name="connsiteY23" fmla="*/ 3426967 h 5690013"/>
                  <a:gd name="connsiteX24" fmla="*/ 5106963 w 5642275"/>
                  <a:gd name="connsiteY24" fmla="*/ 3602417 h 5690013"/>
                  <a:gd name="connsiteX25" fmla="*/ 5176140 w 5642275"/>
                  <a:gd name="connsiteY25" fmla="*/ 3047992 h 5690013"/>
                  <a:gd name="connsiteX26" fmla="*/ 5282414 w 5642275"/>
                  <a:gd name="connsiteY26" fmla="*/ 2901615 h 5690013"/>
                  <a:gd name="connsiteX27" fmla="*/ 5543272 w 5642275"/>
                  <a:gd name="connsiteY27" fmla="*/ 2658992 h 5690013"/>
                  <a:gd name="connsiteX28" fmla="*/ 5426158 w 5642275"/>
                  <a:gd name="connsiteY28" fmla="*/ 2528719 h 5690013"/>
                  <a:gd name="connsiteX29" fmla="*/ 5466470 w 5642275"/>
                  <a:gd name="connsiteY29" fmla="*/ 2507008 h 5690013"/>
                  <a:gd name="connsiteX30" fmla="*/ 5334819 w 5642275"/>
                  <a:gd name="connsiteY30" fmla="*/ 2376829 h 5690013"/>
                  <a:gd name="connsiteX31" fmla="*/ 5375662 w 5642275"/>
                  <a:gd name="connsiteY31" fmla="*/ 2345663 h 5690013"/>
                  <a:gd name="connsiteX32" fmla="*/ 5388694 w 5642275"/>
                  <a:gd name="connsiteY32" fmla="*/ 2355316 h 5690013"/>
                  <a:gd name="connsiteX33" fmla="*/ 5642275 w 5642275"/>
                  <a:gd name="connsiteY33" fmla="*/ 2095983 h 5690013"/>
                  <a:gd name="connsiteX34" fmla="*/ 5152610 w 5642275"/>
                  <a:gd name="connsiteY34" fmla="*/ 1603289 h 5690013"/>
                  <a:gd name="connsiteX35" fmla="*/ 4873518 w 5642275"/>
                  <a:gd name="connsiteY35" fmla="*/ 1875957 h 5690013"/>
                  <a:gd name="connsiteX36" fmla="*/ 4583285 w 5642275"/>
                  <a:gd name="connsiteY36" fmla="*/ 1594447 h 5690013"/>
                  <a:gd name="connsiteX37" fmla="*/ 4698686 w 5642275"/>
                  <a:gd name="connsiteY37" fmla="*/ 1475984 h 5690013"/>
                  <a:gd name="connsiteX38" fmla="*/ 4148516 w 5642275"/>
                  <a:gd name="connsiteY38" fmla="*/ 924773 h 5690013"/>
                  <a:gd name="connsiteX39" fmla="*/ 4074672 w 5642275"/>
                  <a:gd name="connsiteY39" fmla="*/ 994179 h 5690013"/>
                  <a:gd name="connsiteX40" fmla="*/ 3687522 w 5642275"/>
                  <a:gd name="connsiteY40" fmla="*/ 604336 h 5690013"/>
                  <a:gd name="connsiteX41" fmla="*/ 3704628 w 5642275"/>
                  <a:gd name="connsiteY41" fmla="*/ 586371 h 5690013"/>
                  <a:gd name="connsiteX42" fmla="*/ 3293424 w 5642275"/>
                  <a:gd name="connsiteY42" fmla="*/ 177738 h 5690013"/>
                  <a:gd name="connsiteX43" fmla="*/ 3240206 w 5642275"/>
                  <a:gd name="connsiteY43" fmla="*/ 228292 h 5690013"/>
                  <a:gd name="connsiteX44" fmla="*/ 2994284 w 5642275"/>
                  <a:gd name="connsiteY44" fmla="*/ 0 h 5690013"/>
                  <a:gd name="connsiteX0" fmla="*/ 2994284 w 5642275"/>
                  <a:gd name="connsiteY0" fmla="*/ 0 h 5690013"/>
                  <a:gd name="connsiteX1" fmla="*/ 102068 w 5642275"/>
                  <a:gd name="connsiteY1" fmla="*/ 2907505 h 5690013"/>
                  <a:gd name="connsiteX2" fmla="*/ 154005 w 5642275"/>
                  <a:gd name="connsiteY2" fmla="*/ 2963455 h 5690013"/>
                  <a:gd name="connsiteX3" fmla="*/ 0 w 5642275"/>
                  <a:gd name="connsiteY3" fmla="*/ 3123475 h 5690013"/>
                  <a:gd name="connsiteX4" fmla="*/ 173857 w 5642275"/>
                  <a:gd name="connsiteY4" fmla="*/ 3303949 h 5690013"/>
                  <a:gd name="connsiteX5" fmla="*/ 27472 w 5642275"/>
                  <a:gd name="connsiteY5" fmla="*/ 3448727 h 5690013"/>
                  <a:gd name="connsiteX6" fmla="*/ 2262743 w 5642275"/>
                  <a:gd name="connsiteY6" fmla="*/ 5690013 h 5690013"/>
                  <a:gd name="connsiteX7" fmla="*/ 2565335 w 5642275"/>
                  <a:gd name="connsiteY7" fmla="*/ 5387020 h 5690013"/>
                  <a:gd name="connsiteX8" fmla="*/ 2699690 w 5642275"/>
                  <a:gd name="connsiteY8" fmla="*/ 5526384 h 5690013"/>
                  <a:gd name="connsiteX9" fmla="*/ 3070727 w 5642275"/>
                  <a:gd name="connsiteY9" fmla="*/ 5159421 h 5690013"/>
                  <a:gd name="connsiteX10" fmla="*/ 3410601 w 5642275"/>
                  <a:gd name="connsiteY10" fmla="*/ 4801501 h 5690013"/>
                  <a:gd name="connsiteX11" fmla="*/ 3482786 w 5642275"/>
                  <a:gd name="connsiteY11" fmla="*/ 4684199 h 5690013"/>
                  <a:gd name="connsiteX12" fmla="*/ 3540936 w 5642275"/>
                  <a:gd name="connsiteY12" fmla="*/ 4683196 h 5690013"/>
                  <a:gd name="connsiteX13" fmla="*/ 3637184 w 5642275"/>
                  <a:gd name="connsiteY13" fmla="*/ 4686205 h 5690013"/>
                  <a:gd name="connsiteX14" fmla="*/ 3748469 w 5642275"/>
                  <a:gd name="connsiteY14" fmla="*/ 4660137 h 5690013"/>
                  <a:gd name="connsiteX15" fmla="*/ 3953998 w 5642275"/>
                  <a:gd name="connsiteY15" fmla="*/ 4459622 h 5690013"/>
                  <a:gd name="connsiteX16" fmla="*/ 4097367 w 5642275"/>
                  <a:gd name="connsiteY16" fmla="*/ 4183913 h 5690013"/>
                  <a:gd name="connsiteX17" fmla="*/ 4185593 w 5642275"/>
                  <a:gd name="connsiteY17" fmla="*/ 4113732 h 5690013"/>
                  <a:gd name="connsiteX18" fmla="*/ 4179076 w 5642275"/>
                  <a:gd name="connsiteY18" fmla="*/ 3924997 h 5690013"/>
                  <a:gd name="connsiteX19" fmla="*/ 4210658 w 5642275"/>
                  <a:gd name="connsiteY19" fmla="*/ 3909206 h 5690013"/>
                  <a:gd name="connsiteX20" fmla="*/ 4633746 w 5642275"/>
                  <a:gd name="connsiteY20" fmla="*/ 3980389 h 5690013"/>
                  <a:gd name="connsiteX21" fmla="*/ 4747037 w 5642275"/>
                  <a:gd name="connsiteY21" fmla="*/ 3644526 h 5690013"/>
                  <a:gd name="connsiteX22" fmla="*/ 4745032 w 5642275"/>
                  <a:gd name="connsiteY22" fmla="*/ 3616454 h 5690013"/>
                  <a:gd name="connsiteX23" fmla="*/ 4934519 w 5642275"/>
                  <a:gd name="connsiteY23" fmla="*/ 3426967 h 5690013"/>
                  <a:gd name="connsiteX24" fmla="*/ 5106963 w 5642275"/>
                  <a:gd name="connsiteY24" fmla="*/ 3602417 h 5690013"/>
                  <a:gd name="connsiteX25" fmla="*/ 5176140 w 5642275"/>
                  <a:gd name="connsiteY25" fmla="*/ 3047992 h 5690013"/>
                  <a:gd name="connsiteX26" fmla="*/ 5282414 w 5642275"/>
                  <a:gd name="connsiteY26" fmla="*/ 2901615 h 5690013"/>
                  <a:gd name="connsiteX27" fmla="*/ 5543272 w 5642275"/>
                  <a:gd name="connsiteY27" fmla="*/ 2658992 h 5690013"/>
                  <a:gd name="connsiteX28" fmla="*/ 5426158 w 5642275"/>
                  <a:gd name="connsiteY28" fmla="*/ 2528719 h 5690013"/>
                  <a:gd name="connsiteX29" fmla="*/ 5466470 w 5642275"/>
                  <a:gd name="connsiteY29" fmla="*/ 2507008 h 5690013"/>
                  <a:gd name="connsiteX30" fmla="*/ 5334819 w 5642275"/>
                  <a:gd name="connsiteY30" fmla="*/ 2376829 h 5690013"/>
                  <a:gd name="connsiteX31" fmla="*/ 5375662 w 5642275"/>
                  <a:gd name="connsiteY31" fmla="*/ 2345663 h 5690013"/>
                  <a:gd name="connsiteX32" fmla="*/ 5388694 w 5642275"/>
                  <a:gd name="connsiteY32" fmla="*/ 2355316 h 5690013"/>
                  <a:gd name="connsiteX33" fmla="*/ 5642275 w 5642275"/>
                  <a:gd name="connsiteY33" fmla="*/ 2095983 h 5690013"/>
                  <a:gd name="connsiteX34" fmla="*/ 5152610 w 5642275"/>
                  <a:gd name="connsiteY34" fmla="*/ 1603289 h 5690013"/>
                  <a:gd name="connsiteX35" fmla="*/ 4873518 w 5642275"/>
                  <a:gd name="connsiteY35" fmla="*/ 1875957 h 5690013"/>
                  <a:gd name="connsiteX36" fmla="*/ 4583285 w 5642275"/>
                  <a:gd name="connsiteY36" fmla="*/ 1594447 h 5690013"/>
                  <a:gd name="connsiteX37" fmla="*/ 4698686 w 5642275"/>
                  <a:gd name="connsiteY37" fmla="*/ 1475984 h 5690013"/>
                  <a:gd name="connsiteX38" fmla="*/ 4148516 w 5642275"/>
                  <a:gd name="connsiteY38" fmla="*/ 924773 h 5690013"/>
                  <a:gd name="connsiteX39" fmla="*/ 4074672 w 5642275"/>
                  <a:gd name="connsiteY39" fmla="*/ 994179 h 5690013"/>
                  <a:gd name="connsiteX40" fmla="*/ 3687522 w 5642275"/>
                  <a:gd name="connsiteY40" fmla="*/ 604336 h 5690013"/>
                  <a:gd name="connsiteX41" fmla="*/ 3704628 w 5642275"/>
                  <a:gd name="connsiteY41" fmla="*/ 586371 h 5690013"/>
                  <a:gd name="connsiteX42" fmla="*/ 3293424 w 5642275"/>
                  <a:gd name="connsiteY42" fmla="*/ 177738 h 5690013"/>
                  <a:gd name="connsiteX43" fmla="*/ 3240206 w 5642275"/>
                  <a:gd name="connsiteY43" fmla="*/ 228292 h 5690013"/>
                  <a:gd name="connsiteX44" fmla="*/ 2994284 w 5642275"/>
                  <a:gd name="connsiteY44" fmla="*/ 0 h 5690013"/>
                  <a:gd name="connsiteX0" fmla="*/ 2994284 w 5642275"/>
                  <a:gd name="connsiteY0" fmla="*/ 0 h 5690013"/>
                  <a:gd name="connsiteX1" fmla="*/ 102068 w 5642275"/>
                  <a:gd name="connsiteY1" fmla="*/ 2907505 h 5690013"/>
                  <a:gd name="connsiteX2" fmla="*/ 154005 w 5642275"/>
                  <a:gd name="connsiteY2" fmla="*/ 2963455 h 5690013"/>
                  <a:gd name="connsiteX3" fmla="*/ 0 w 5642275"/>
                  <a:gd name="connsiteY3" fmla="*/ 3123475 h 5690013"/>
                  <a:gd name="connsiteX4" fmla="*/ 173857 w 5642275"/>
                  <a:gd name="connsiteY4" fmla="*/ 3303949 h 5690013"/>
                  <a:gd name="connsiteX5" fmla="*/ 27472 w 5642275"/>
                  <a:gd name="connsiteY5" fmla="*/ 3448727 h 5690013"/>
                  <a:gd name="connsiteX6" fmla="*/ 2262743 w 5642275"/>
                  <a:gd name="connsiteY6" fmla="*/ 5690013 h 5690013"/>
                  <a:gd name="connsiteX7" fmla="*/ 2565335 w 5642275"/>
                  <a:gd name="connsiteY7" fmla="*/ 5387020 h 5690013"/>
                  <a:gd name="connsiteX8" fmla="*/ 2699690 w 5642275"/>
                  <a:gd name="connsiteY8" fmla="*/ 5526384 h 5690013"/>
                  <a:gd name="connsiteX9" fmla="*/ 3070727 w 5642275"/>
                  <a:gd name="connsiteY9" fmla="*/ 5159421 h 5690013"/>
                  <a:gd name="connsiteX10" fmla="*/ 3410601 w 5642275"/>
                  <a:gd name="connsiteY10" fmla="*/ 4801501 h 5690013"/>
                  <a:gd name="connsiteX11" fmla="*/ 3482786 w 5642275"/>
                  <a:gd name="connsiteY11" fmla="*/ 4684199 h 5690013"/>
                  <a:gd name="connsiteX12" fmla="*/ 3540936 w 5642275"/>
                  <a:gd name="connsiteY12" fmla="*/ 4683196 h 5690013"/>
                  <a:gd name="connsiteX13" fmla="*/ 3637184 w 5642275"/>
                  <a:gd name="connsiteY13" fmla="*/ 4686205 h 5690013"/>
                  <a:gd name="connsiteX14" fmla="*/ 3748469 w 5642275"/>
                  <a:gd name="connsiteY14" fmla="*/ 4660137 h 5690013"/>
                  <a:gd name="connsiteX15" fmla="*/ 3953998 w 5642275"/>
                  <a:gd name="connsiteY15" fmla="*/ 4459622 h 5690013"/>
                  <a:gd name="connsiteX16" fmla="*/ 4097367 w 5642275"/>
                  <a:gd name="connsiteY16" fmla="*/ 4183913 h 5690013"/>
                  <a:gd name="connsiteX17" fmla="*/ 4185593 w 5642275"/>
                  <a:gd name="connsiteY17" fmla="*/ 4113732 h 5690013"/>
                  <a:gd name="connsiteX18" fmla="*/ 4179076 w 5642275"/>
                  <a:gd name="connsiteY18" fmla="*/ 3924997 h 5690013"/>
                  <a:gd name="connsiteX19" fmla="*/ 4210658 w 5642275"/>
                  <a:gd name="connsiteY19" fmla="*/ 3909206 h 5690013"/>
                  <a:gd name="connsiteX20" fmla="*/ 4633746 w 5642275"/>
                  <a:gd name="connsiteY20" fmla="*/ 3980389 h 5690013"/>
                  <a:gd name="connsiteX21" fmla="*/ 4747037 w 5642275"/>
                  <a:gd name="connsiteY21" fmla="*/ 3644526 h 5690013"/>
                  <a:gd name="connsiteX22" fmla="*/ 4745032 w 5642275"/>
                  <a:gd name="connsiteY22" fmla="*/ 3616454 h 5690013"/>
                  <a:gd name="connsiteX23" fmla="*/ 4934519 w 5642275"/>
                  <a:gd name="connsiteY23" fmla="*/ 3426967 h 5690013"/>
                  <a:gd name="connsiteX24" fmla="*/ 5106963 w 5642275"/>
                  <a:gd name="connsiteY24" fmla="*/ 3602417 h 5690013"/>
                  <a:gd name="connsiteX25" fmla="*/ 5176140 w 5642275"/>
                  <a:gd name="connsiteY25" fmla="*/ 3047992 h 5690013"/>
                  <a:gd name="connsiteX26" fmla="*/ 5282414 w 5642275"/>
                  <a:gd name="connsiteY26" fmla="*/ 2901615 h 5690013"/>
                  <a:gd name="connsiteX27" fmla="*/ 5543272 w 5642275"/>
                  <a:gd name="connsiteY27" fmla="*/ 2658992 h 5690013"/>
                  <a:gd name="connsiteX28" fmla="*/ 5426158 w 5642275"/>
                  <a:gd name="connsiteY28" fmla="*/ 2528719 h 5690013"/>
                  <a:gd name="connsiteX29" fmla="*/ 5466470 w 5642275"/>
                  <a:gd name="connsiteY29" fmla="*/ 2507008 h 5690013"/>
                  <a:gd name="connsiteX30" fmla="*/ 5334819 w 5642275"/>
                  <a:gd name="connsiteY30" fmla="*/ 2376829 h 5690013"/>
                  <a:gd name="connsiteX31" fmla="*/ 5375662 w 5642275"/>
                  <a:gd name="connsiteY31" fmla="*/ 2345663 h 5690013"/>
                  <a:gd name="connsiteX32" fmla="*/ 5388694 w 5642275"/>
                  <a:gd name="connsiteY32" fmla="*/ 2355316 h 5690013"/>
                  <a:gd name="connsiteX33" fmla="*/ 5642275 w 5642275"/>
                  <a:gd name="connsiteY33" fmla="*/ 2095983 h 5690013"/>
                  <a:gd name="connsiteX34" fmla="*/ 5152610 w 5642275"/>
                  <a:gd name="connsiteY34" fmla="*/ 1603289 h 5690013"/>
                  <a:gd name="connsiteX35" fmla="*/ 4873518 w 5642275"/>
                  <a:gd name="connsiteY35" fmla="*/ 1875957 h 5690013"/>
                  <a:gd name="connsiteX36" fmla="*/ 4583285 w 5642275"/>
                  <a:gd name="connsiteY36" fmla="*/ 1594447 h 5690013"/>
                  <a:gd name="connsiteX37" fmla="*/ 4698686 w 5642275"/>
                  <a:gd name="connsiteY37" fmla="*/ 1475984 h 5690013"/>
                  <a:gd name="connsiteX38" fmla="*/ 4148516 w 5642275"/>
                  <a:gd name="connsiteY38" fmla="*/ 924773 h 5690013"/>
                  <a:gd name="connsiteX39" fmla="*/ 4074672 w 5642275"/>
                  <a:gd name="connsiteY39" fmla="*/ 994179 h 5690013"/>
                  <a:gd name="connsiteX40" fmla="*/ 3687522 w 5642275"/>
                  <a:gd name="connsiteY40" fmla="*/ 604336 h 5690013"/>
                  <a:gd name="connsiteX41" fmla="*/ 3704628 w 5642275"/>
                  <a:gd name="connsiteY41" fmla="*/ 586371 h 5690013"/>
                  <a:gd name="connsiteX42" fmla="*/ 3293424 w 5642275"/>
                  <a:gd name="connsiteY42" fmla="*/ 177738 h 5690013"/>
                  <a:gd name="connsiteX43" fmla="*/ 3240206 w 5642275"/>
                  <a:gd name="connsiteY43" fmla="*/ 228292 h 5690013"/>
                  <a:gd name="connsiteX44" fmla="*/ 2994284 w 5642275"/>
                  <a:gd name="connsiteY44" fmla="*/ 0 h 5690013"/>
                  <a:gd name="connsiteX0" fmla="*/ 2994284 w 5642275"/>
                  <a:gd name="connsiteY0" fmla="*/ 0 h 5690013"/>
                  <a:gd name="connsiteX1" fmla="*/ 102068 w 5642275"/>
                  <a:gd name="connsiteY1" fmla="*/ 2907505 h 5690013"/>
                  <a:gd name="connsiteX2" fmla="*/ 154005 w 5642275"/>
                  <a:gd name="connsiteY2" fmla="*/ 2963455 h 5690013"/>
                  <a:gd name="connsiteX3" fmla="*/ 0 w 5642275"/>
                  <a:gd name="connsiteY3" fmla="*/ 3123475 h 5690013"/>
                  <a:gd name="connsiteX4" fmla="*/ 173857 w 5642275"/>
                  <a:gd name="connsiteY4" fmla="*/ 3303949 h 5690013"/>
                  <a:gd name="connsiteX5" fmla="*/ 27472 w 5642275"/>
                  <a:gd name="connsiteY5" fmla="*/ 3448727 h 5690013"/>
                  <a:gd name="connsiteX6" fmla="*/ 2262743 w 5642275"/>
                  <a:gd name="connsiteY6" fmla="*/ 5690013 h 5690013"/>
                  <a:gd name="connsiteX7" fmla="*/ 2565335 w 5642275"/>
                  <a:gd name="connsiteY7" fmla="*/ 5387020 h 5690013"/>
                  <a:gd name="connsiteX8" fmla="*/ 2699690 w 5642275"/>
                  <a:gd name="connsiteY8" fmla="*/ 5526384 h 5690013"/>
                  <a:gd name="connsiteX9" fmla="*/ 3070727 w 5642275"/>
                  <a:gd name="connsiteY9" fmla="*/ 5159421 h 5690013"/>
                  <a:gd name="connsiteX10" fmla="*/ 3410601 w 5642275"/>
                  <a:gd name="connsiteY10" fmla="*/ 4801501 h 5690013"/>
                  <a:gd name="connsiteX11" fmla="*/ 3482786 w 5642275"/>
                  <a:gd name="connsiteY11" fmla="*/ 4684199 h 5690013"/>
                  <a:gd name="connsiteX12" fmla="*/ 3540936 w 5642275"/>
                  <a:gd name="connsiteY12" fmla="*/ 4683196 h 5690013"/>
                  <a:gd name="connsiteX13" fmla="*/ 3637184 w 5642275"/>
                  <a:gd name="connsiteY13" fmla="*/ 4686205 h 5690013"/>
                  <a:gd name="connsiteX14" fmla="*/ 3748469 w 5642275"/>
                  <a:gd name="connsiteY14" fmla="*/ 4660137 h 5690013"/>
                  <a:gd name="connsiteX15" fmla="*/ 3953998 w 5642275"/>
                  <a:gd name="connsiteY15" fmla="*/ 4459622 h 5690013"/>
                  <a:gd name="connsiteX16" fmla="*/ 4097367 w 5642275"/>
                  <a:gd name="connsiteY16" fmla="*/ 4183913 h 5690013"/>
                  <a:gd name="connsiteX17" fmla="*/ 4185593 w 5642275"/>
                  <a:gd name="connsiteY17" fmla="*/ 4113732 h 5690013"/>
                  <a:gd name="connsiteX18" fmla="*/ 4179076 w 5642275"/>
                  <a:gd name="connsiteY18" fmla="*/ 3924997 h 5690013"/>
                  <a:gd name="connsiteX19" fmla="*/ 4210658 w 5642275"/>
                  <a:gd name="connsiteY19" fmla="*/ 3909206 h 5690013"/>
                  <a:gd name="connsiteX20" fmla="*/ 4633746 w 5642275"/>
                  <a:gd name="connsiteY20" fmla="*/ 3980389 h 5690013"/>
                  <a:gd name="connsiteX21" fmla="*/ 4747037 w 5642275"/>
                  <a:gd name="connsiteY21" fmla="*/ 3644526 h 5690013"/>
                  <a:gd name="connsiteX22" fmla="*/ 4745032 w 5642275"/>
                  <a:gd name="connsiteY22" fmla="*/ 3616454 h 5690013"/>
                  <a:gd name="connsiteX23" fmla="*/ 4934519 w 5642275"/>
                  <a:gd name="connsiteY23" fmla="*/ 3426967 h 5690013"/>
                  <a:gd name="connsiteX24" fmla="*/ 5106963 w 5642275"/>
                  <a:gd name="connsiteY24" fmla="*/ 3602417 h 5690013"/>
                  <a:gd name="connsiteX25" fmla="*/ 5176140 w 5642275"/>
                  <a:gd name="connsiteY25" fmla="*/ 3047992 h 5690013"/>
                  <a:gd name="connsiteX26" fmla="*/ 5282414 w 5642275"/>
                  <a:gd name="connsiteY26" fmla="*/ 2901615 h 5690013"/>
                  <a:gd name="connsiteX27" fmla="*/ 5543272 w 5642275"/>
                  <a:gd name="connsiteY27" fmla="*/ 2658992 h 5690013"/>
                  <a:gd name="connsiteX28" fmla="*/ 5426158 w 5642275"/>
                  <a:gd name="connsiteY28" fmla="*/ 2528719 h 5690013"/>
                  <a:gd name="connsiteX29" fmla="*/ 5466470 w 5642275"/>
                  <a:gd name="connsiteY29" fmla="*/ 2507008 h 5690013"/>
                  <a:gd name="connsiteX30" fmla="*/ 5334819 w 5642275"/>
                  <a:gd name="connsiteY30" fmla="*/ 2376829 h 5690013"/>
                  <a:gd name="connsiteX31" fmla="*/ 5375662 w 5642275"/>
                  <a:gd name="connsiteY31" fmla="*/ 2345663 h 5690013"/>
                  <a:gd name="connsiteX32" fmla="*/ 5388694 w 5642275"/>
                  <a:gd name="connsiteY32" fmla="*/ 2355316 h 5690013"/>
                  <a:gd name="connsiteX33" fmla="*/ 5642275 w 5642275"/>
                  <a:gd name="connsiteY33" fmla="*/ 2095983 h 5690013"/>
                  <a:gd name="connsiteX34" fmla="*/ 5152610 w 5642275"/>
                  <a:gd name="connsiteY34" fmla="*/ 1603289 h 5690013"/>
                  <a:gd name="connsiteX35" fmla="*/ 4873518 w 5642275"/>
                  <a:gd name="connsiteY35" fmla="*/ 1875957 h 5690013"/>
                  <a:gd name="connsiteX36" fmla="*/ 4583285 w 5642275"/>
                  <a:gd name="connsiteY36" fmla="*/ 1594447 h 5690013"/>
                  <a:gd name="connsiteX37" fmla="*/ 4698686 w 5642275"/>
                  <a:gd name="connsiteY37" fmla="*/ 1475984 h 5690013"/>
                  <a:gd name="connsiteX38" fmla="*/ 4148516 w 5642275"/>
                  <a:gd name="connsiteY38" fmla="*/ 924773 h 5690013"/>
                  <a:gd name="connsiteX39" fmla="*/ 4074672 w 5642275"/>
                  <a:gd name="connsiteY39" fmla="*/ 994179 h 5690013"/>
                  <a:gd name="connsiteX40" fmla="*/ 3687522 w 5642275"/>
                  <a:gd name="connsiteY40" fmla="*/ 604336 h 5690013"/>
                  <a:gd name="connsiteX41" fmla="*/ 3704628 w 5642275"/>
                  <a:gd name="connsiteY41" fmla="*/ 586371 h 5690013"/>
                  <a:gd name="connsiteX42" fmla="*/ 3293424 w 5642275"/>
                  <a:gd name="connsiteY42" fmla="*/ 177738 h 5690013"/>
                  <a:gd name="connsiteX43" fmla="*/ 3240206 w 5642275"/>
                  <a:gd name="connsiteY43" fmla="*/ 228292 h 5690013"/>
                  <a:gd name="connsiteX44" fmla="*/ 2994284 w 5642275"/>
                  <a:gd name="connsiteY44" fmla="*/ 0 h 5690013"/>
                  <a:gd name="connsiteX0" fmla="*/ 2994284 w 5642275"/>
                  <a:gd name="connsiteY0" fmla="*/ 0 h 5690013"/>
                  <a:gd name="connsiteX1" fmla="*/ 102068 w 5642275"/>
                  <a:gd name="connsiteY1" fmla="*/ 2907505 h 5690013"/>
                  <a:gd name="connsiteX2" fmla="*/ 154005 w 5642275"/>
                  <a:gd name="connsiteY2" fmla="*/ 2963455 h 5690013"/>
                  <a:gd name="connsiteX3" fmla="*/ 0 w 5642275"/>
                  <a:gd name="connsiteY3" fmla="*/ 3123475 h 5690013"/>
                  <a:gd name="connsiteX4" fmla="*/ 173857 w 5642275"/>
                  <a:gd name="connsiteY4" fmla="*/ 3303949 h 5690013"/>
                  <a:gd name="connsiteX5" fmla="*/ 27472 w 5642275"/>
                  <a:gd name="connsiteY5" fmla="*/ 3448727 h 5690013"/>
                  <a:gd name="connsiteX6" fmla="*/ 2262743 w 5642275"/>
                  <a:gd name="connsiteY6" fmla="*/ 5690013 h 5690013"/>
                  <a:gd name="connsiteX7" fmla="*/ 2565335 w 5642275"/>
                  <a:gd name="connsiteY7" fmla="*/ 5387020 h 5690013"/>
                  <a:gd name="connsiteX8" fmla="*/ 2699690 w 5642275"/>
                  <a:gd name="connsiteY8" fmla="*/ 5526384 h 5690013"/>
                  <a:gd name="connsiteX9" fmla="*/ 3070727 w 5642275"/>
                  <a:gd name="connsiteY9" fmla="*/ 5159421 h 5690013"/>
                  <a:gd name="connsiteX10" fmla="*/ 3410601 w 5642275"/>
                  <a:gd name="connsiteY10" fmla="*/ 4801501 h 5690013"/>
                  <a:gd name="connsiteX11" fmla="*/ 3482786 w 5642275"/>
                  <a:gd name="connsiteY11" fmla="*/ 4684199 h 5690013"/>
                  <a:gd name="connsiteX12" fmla="*/ 3540936 w 5642275"/>
                  <a:gd name="connsiteY12" fmla="*/ 4683196 h 5690013"/>
                  <a:gd name="connsiteX13" fmla="*/ 3637184 w 5642275"/>
                  <a:gd name="connsiteY13" fmla="*/ 4686205 h 5690013"/>
                  <a:gd name="connsiteX14" fmla="*/ 3748469 w 5642275"/>
                  <a:gd name="connsiteY14" fmla="*/ 4660137 h 5690013"/>
                  <a:gd name="connsiteX15" fmla="*/ 3953998 w 5642275"/>
                  <a:gd name="connsiteY15" fmla="*/ 4459622 h 5690013"/>
                  <a:gd name="connsiteX16" fmla="*/ 4097367 w 5642275"/>
                  <a:gd name="connsiteY16" fmla="*/ 4183913 h 5690013"/>
                  <a:gd name="connsiteX17" fmla="*/ 4185593 w 5642275"/>
                  <a:gd name="connsiteY17" fmla="*/ 4113732 h 5690013"/>
                  <a:gd name="connsiteX18" fmla="*/ 4179076 w 5642275"/>
                  <a:gd name="connsiteY18" fmla="*/ 3924997 h 5690013"/>
                  <a:gd name="connsiteX19" fmla="*/ 4210658 w 5642275"/>
                  <a:gd name="connsiteY19" fmla="*/ 3909206 h 5690013"/>
                  <a:gd name="connsiteX20" fmla="*/ 4633746 w 5642275"/>
                  <a:gd name="connsiteY20" fmla="*/ 3980389 h 5690013"/>
                  <a:gd name="connsiteX21" fmla="*/ 4747037 w 5642275"/>
                  <a:gd name="connsiteY21" fmla="*/ 3644526 h 5690013"/>
                  <a:gd name="connsiteX22" fmla="*/ 4745032 w 5642275"/>
                  <a:gd name="connsiteY22" fmla="*/ 3616454 h 5690013"/>
                  <a:gd name="connsiteX23" fmla="*/ 4934519 w 5642275"/>
                  <a:gd name="connsiteY23" fmla="*/ 3426967 h 5690013"/>
                  <a:gd name="connsiteX24" fmla="*/ 5106963 w 5642275"/>
                  <a:gd name="connsiteY24" fmla="*/ 3602417 h 5690013"/>
                  <a:gd name="connsiteX25" fmla="*/ 5176140 w 5642275"/>
                  <a:gd name="connsiteY25" fmla="*/ 3047992 h 5690013"/>
                  <a:gd name="connsiteX26" fmla="*/ 5282414 w 5642275"/>
                  <a:gd name="connsiteY26" fmla="*/ 2901615 h 5690013"/>
                  <a:gd name="connsiteX27" fmla="*/ 5543272 w 5642275"/>
                  <a:gd name="connsiteY27" fmla="*/ 2658992 h 5690013"/>
                  <a:gd name="connsiteX28" fmla="*/ 5426158 w 5642275"/>
                  <a:gd name="connsiteY28" fmla="*/ 2528719 h 5690013"/>
                  <a:gd name="connsiteX29" fmla="*/ 5466470 w 5642275"/>
                  <a:gd name="connsiteY29" fmla="*/ 2507008 h 5690013"/>
                  <a:gd name="connsiteX30" fmla="*/ 5334819 w 5642275"/>
                  <a:gd name="connsiteY30" fmla="*/ 2376829 h 5690013"/>
                  <a:gd name="connsiteX31" fmla="*/ 5375662 w 5642275"/>
                  <a:gd name="connsiteY31" fmla="*/ 2345663 h 5690013"/>
                  <a:gd name="connsiteX32" fmla="*/ 5388694 w 5642275"/>
                  <a:gd name="connsiteY32" fmla="*/ 2355316 h 5690013"/>
                  <a:gd name="connsiteX33" fmla="*/ 5642275 w 5642275"/>
                  <a:gd name="connsiteY33" fmla="*/ 2095983 h 5690013"/>
                  <a:gd name="connsiteX34" fmla="*/ 5152610 w 5642275"/>
                  <a:gd name="connsiteY34" fmla="*/ 1603289 h 5690013"/>
                  <a:gd name="connsiteX35" fmla="*/ 4873518 w 5642275"/>
                  <a:gd name="connsiteY35" fmla="*/ 1875957 h 5690013"/>
                  <a:gd name="connsiteX36" fmla="*/ 4583285 w 5642275"/>
                  <a:gd name="connsiteY36" fmla="*/ 1594447 h 5690013"/>
                  <a:gd name="connsiteX37" fmla="*/ 4698686 w 5642275"/>
                  <a:gd name="connsiteY37" fmla="*/ 1475984 h 5690013"/>
                  <a:gd name="connsiteX38" fmla="*/ 4148516 w 5642275"/>
                  <a:gd name="connsiteY38" fmla="*/ 924773 h 5690013"/>
                  <a:gd name="connsiteX39" fmla="*/ 4074672 w 5642275"/>
                  <a:gd name="connsiteY39" fmla="*/ 994179 h 5690013"/>
                  <a:gd name="connsiteX40" fmla="*/ 3687522 w 5642275"/>
                  <a:gd name="connsiteY40" fmla="*/ 604336 h 5690013"/>
                  <a:gd name="connsiteX41" fmla="*/ 3704628 w 5642275"/>
                  <a:gd name="connsiteY41" fmla="*/ 586371 h 5690013"/>
                  <a:gd name="connsiteX42" fmla="*/ 3293424 w 5642275"/>
                  <a:gd name="connsiteY42" fmla="*/ 177738 h 5690013"/>
                  <a:gd name="connsiteX43" fmla="*/ 3240206 w 5642275"/>
                  <a:gd name="connsiteY43" fmla="*/ 228292 h 5690013"/>
                  <a:gd name="connsiteX44" fmla="*/ 2994284 w 5642275"/>
                  <a:gd name="connsiteY44" fmla="*/ 0 h 5690013"/>
                  <a:gd name="connsiteX0" fmla="*/ 2994284 w 5642275"/>
                  <a:gd name="connsiteY0" fmla="*/ 0 h 5690013"/>
                  <a:gd name="connsiteX1" fmla="*/ 102068 w 5642275"/>
                  <a:gd name="connsiteY1" fmla="*/ 2907505 h 5690013"/>
                  <a:gd name="connsiteX2" fmla="*/ 154005 w 5642275"/>
                  <a:gd name="connsiteY2" fmla="*/ 2963455 h 5690013"/>
                  <a:gd name="connsiteX3" fmla="*/ 0 w 5642275"/>
                  <a:gd name="connsiteY3" fmla="*/ 3123475 h 5690013"/>
                  <a:gd name="connsiteX4" fmla="*/ 173857 w 5642275"/>
                  <a:gd name="connsiteY4" fmla="*/ 3303949 h 5690013"/>
                  <a:gd name="connsiteX5" fmla="*/ 27472 w 5642275"/>
                  <a:gd name="connsiteY5" fmla="*/ 3448727 h 5690013"/>
                  <a:gd name="connsiteX6" fmla="*/ 2262743 w 5642275"/>
                  <a:gd name="connsiteY6" fmla="*/ 5690013 h 5690013"/>
                  <a:gd name="connsiteX7" fmla="*/ 2565335 w 5642275"/>
                  <a:gd name="connsiteY7" fmla="*/ 5387020 h 5690013"/>
                  <a:gd name="connsiteX8" fmla="*/ 2699690 w 5642275"/>
                  <a:gd name="connsiteY8" fmla="*/ 5526384 h 5690013"/>
                  <a:gd name="connsiteX9" fmla="*/ 3070727 w 5642275"/>
                  <a:gd name="connsiteY9" fmla="*/ 5159421 h 5690013"/>
                  <a:gd name="connsiteX10" fmla="*/ 3410601 w 5642275"/>
                  <a:gd name="connsiteY10" fmla="*/ 4801501 h 5690013"/>
                  <a:gd name="connsiteX11" fmla="*/ 3482786 w 5642275"/>
                  <a:gd name="connsiteY11" fmla="*/ 4684199 h 5690013"/>
                  <a:gd name="connsiteX12" fmla="*/ 3540936 w 5642275"/>
                  <a:gd name="connsiteY12" fmla="*/ 4683196 h 5690013"/>
                  <a:gd name="connsiteX13" fmla="*/ 3637184 w 5642275"/>
                  <a:gd name="connsiteY13" fmla="*/ 4686205 h 5690013"/>
                  <a:gd name="connsiteX14" fmla="*/ 3748469 w 5642275"/>
                  <a:gd name="connsiteY14" fmla="*/ 4660137 h 5690013"/>
                  <a:gd name="connsiteX15" fmla="*/ 3953998 w 5642275"/>
                  <a:gd name="connsiteY15" fmla="*/ 4459622 h 5690013"/>
                  <a:gd name="connsiteX16" fmla="*/ 4097367 w 5642275"/>
                  <a:gd name="connsiteY16" fmla="*/ 4183913 h 5690013"/>
                  <a:gd name="connsiteX17" fmla="*/ 4185593 w 5642275"/>
                  <a:gd name="connsiteY17" fmla="*/ 4113732 h 5690013"/>
                  <a:gd name="connsiteX18" fmla="*/ 4179076 w 5642275"/>
                  <a:gd name="connsiteY18" fmla="*/ 3924997 h 5690013"/>
                  <a:gd name="connsiteX19" fmla="*/ 4210658 w 5642275"/>
                  <a:gd name="connsiteY19" fmla="*/ 3909206 h 5690013"/>
                  <a:gd name="connsiteX20" fmla="*/ 4633746 w 5642275"/>
                  <a:gd name="connsiteY20" fmla="*/ 3980389 h 5690013"/>
                  <a:gd name="connsiteX21" fmla="*/ 4747037 w 5642275"/>
                  <a:gd name="connsiteY21" fmla="*/ 3644526 h 5690013"/>
                  <a:gd name="connsiteX22" fmla="*/ 4745032 w 5642275"/>
                  <a:gd name="connsiteY22" fmla="*/ 3616454 h 5690013"/>
                  <a:gd name="connsiteX23" fmla="*/ 4934519 w 5642275"/>
                  <a:gd name="connsiteY23" fmla="*/ 3426967 h 5690013"/>
                  <a:gd name="connsiteX24" fmla="*/ 5106963 w 5642275"/>
                  <a:gd name="connsiteY24" fmla="*/ 3602417 h 5690013"/>
                  <a:gd name="connsiteX25" fmla="*/ 5176140 w 5642275"/>
                  <a:gd name="connsiteY25" fmla="*/ 3047992 h 5690013"/>
                  <a:gd name="connsiteX26" fmla="*/ 5282414 w 5642275"/>
                  <a:gd name="connsiteY26" fmla="*/ 2901615 h 5690013"/>
                  <a:gd name="connsiteX27" fmla="*/ 5543272 w 5642275"/>
                  <a:gd name="connsiteY27" fmla="*/ 2658992 h 5690013"/>
                  <a:gd name="connsiteX28" fmla="*/ 5426158 w 5642275"/>
                  <a:gd name="connsiteY28" fmla="*/ 2528719 h 5690013"/>
                  <a:gd name="connsiteX29" fmla="*/ 5466470 w 5642275"/>
                  <a:gd name="connsiteY29" fmla="*/ 2507008 h 5690013"/>
                  <a:gd name="connsiteX30" fmla="*/ 5334819 w 5642275"/>
                  <a:gd name="connsiteY30" fmla="*/ 2376829 h 5690013"/>
                  <a:gd name="connsiteX31" fmla="*/ 5375662 w 5642275"/>
                  <a:gd name="connsiteY31" fmla="*/ 2345663 h 5690013"/>
                  <a:gd name="connsiteX32" fmla="*/ 5388694 w 5642275"/>
                  <a:gd name="connsiteY32" fmla="*/ 2355316 h 5690013"/>
                  <a:gd name="connsiteX33" fmla="*/ 5642275 w 5642275"/>
                  <a:gd name="connsiteY33" fmla="*/ 2095983 h 5690013"/>
                  <a:gd name="connsiteX34" fmla="*/ 5152610 w 5642275"/>
                  <a:gd name="connsiteY34" fmla="*/ 1603289 h 5690013"/>
                  <a:gd name="connsiteX35" fmla="*/ 4873518 w 5642275"/>
                  <a:gd name="connsiteY35" fmla="*/ 1875957 h 5690013"/>
                  <a:gd name="connsiteX36" fmla="*/ 4583285 w 5642275"/>
                  <a:gd name="connsiteY36" fmla="*/ 1594447 h 5690013"/>
                  <a:gd name="connsiteX37" fmla="*/ 4698686 w 5642275"/>
                  <a:gd name="connsiteY37" fmla="*/ 1475984 h 5690013"/>
                  <a:gd name="connsiteX38" fmla="*/ 4148516 w 5642275"/>
                  <a:gd name="connsiteY38" fmla="*/ 924773 h 5690013"/>
                  <a:gd name="connsiteX39" fmla="*/ 4074672 w 5642275"/>
                  <a:gd name="connsiteY39" fmla="*/ 994179 h 5690013"/>
                  <a:gd name="connsiteX40" fmla="*/ 3687522 w 5642275"/>
                  <a:gd name="connsiteY40" fmla="*/ 604336 h 5690013"/>
                  <a:gd name="connsiteX41" fmla="*/ 3704628 w 5642275"/>
                  <a:gd name="connsiteY41" fmla="*/ 586371 h 5690013"/>
                  <a:gd name="connsiteX42" fmla="*/ 3293424 w 5642275"/>
                  <a:gd name="connsiteY42" fmla="*/ 177738 h 5690013"/>
                  <a:gd name="connsiteX43" fmla="*/ 3240206 w 5642275"/>
                  <a:gd name="connsiteY43" fmla="*/ 228292 h 5690013"/>
                  <a:gd name="connsiteX44" fmla="*/ 2994284 w 5642275"/>
                  <a:gd name="connsiteY44" fmla="*/ 0 h 5690013"/>
                  <a:gd name="connsiteX0" fmla="*/ 5466470 w 5642275"/>
                  <a:gd name="connsiteY0" fmla="*/ 2507008 h 5690013"/>
                  <a:gd name="connsiteX1" fmla="*/ 5334819 w 5642275"/>
                  <a:gd name="connsiteY1" fmla="*/ 2376829 h 5690013"/>
                  <a:gd name="connsiteX2" fmla="*/ 5375662 w 5642275"/>
                  <a:gd name="connsiteY2" fmla="*/ 2345663 h 5690013"/>
                  <a:gd name="connsiteX3" fmla="*/ 5388694 w 5642275"/>
                  <a:gd name="connsiteY3" fmla="*/ 2355316 h 5690013"/>
                  <a:gd name="connsiteX4" fmla="*/ 5642275 w 5642275"/>
                  <a:gd name="connsiteY4" fmla="*/ 2095983 h 5690013"/>
                  <a:gd name="connsiteX5" fmla="*/ 5152610 w 5642275"/>
                  <a:gd name="connsiteY5" fmla="*/ 1603289 h 5690013"/>
                  <a:gd name="connsiteX6" fmla="*/ 4873518 w 5642275"/>
                  <a:gd name="connsiteY6" fmla="*/ 1875957 h 5690013"/>
                  <a:gd name="connsiteX7" fmla="*/ 4583285 w 5642275"/>
                  <a:gd name="connsiteY7" fmla="*/ 1594447 h 5690013"/>
                  <a:gd name="connsiteX8" fmla="*/ 4698686 w 5642275"/>
                  <a:gd name="connsiteY8" fmla="*/ 1475984 h 5690013"/>
                  <a:gd name="connsiteX9" fmla="*/ 4148516 w 5642275"/>
                  <a:gd name="connsiteY9" fmla="*/ 924773 h 5690013"/>
                  <a:gd name="connsiteX10" fmla="*/ 4074672 w 5642275"/>
                  <a:gd name="connsiteY10" fmla="*/ 994179 h 5690013"/>
                  <a:gd name="connsiteX11" fmla="*/ 3687522 w 5642275"/>
                  <a:gd name="connsiteY11" fmla="*/ 604336 h 5690013"/>
                  <a:gd name="connsiteX12" fmla="*/ 3704628 w 5642275"/>
                  <a:gd name="connsiteY12" fmla="*/ 586371 h 5690013"/>
                  <a:gd name="connsiteX13" fmla="*/ 3293424 w 5642275"/>
                  <a:gd name="connsiteY13" fmla="*/ 177738 h 5690013"/>
                  <a:gd name="connsiteX14" fmla="*/ 3240206 w 5642275"/>
                  <a:gd name="connsiteY14" fmla="*/ 228292 h 5690013"/>
                  <a:gd name="connsiteX15" fmla="*/ 2994284 w 5642275"/>
                  <a:gd name="connsiteY15" fmla="*/ 0 h 5690013"/>
                  <a:gd name="connsiteX16" fmla="*/ 102068 w 5642275"/>
                  <a:gd name="connsiteY16" fmla="*/ 2907505 h 5690013"/>
                  <a:gd name="connsiteX17" fmla="*/ 154005 w 5642275"/>
                  <a:gd name="connsiteY17" fmla="*/ 2963455 h 5690013"/>
                  <a:gd name="connsiteX18" fmla="*/ 0 w 5642275"/>
                  <a:gd name="connsiteY18" fmla="*/ 3123475 h 5690013"/>
                  <a:gd name="connsiteX19" fmla="*/ 173857 w 5642275"/>
                  <a:gd name="connsiteY19" fmla="*/ 3303949 h 5690013"/>
                  <a:gd name="connsiteX20" fmla="*/ 27472 w 5642275"/>
                  <a:gd name="connsiteY20" fmla="*/ 3448727 h 5690013"/>
                  <a:gd name="connsiteX21" fmla="*/ 2262743 w 5642275"/>
                  <a:gd name="connsiteY21" fmla="*/ 5690013 h 5690013"/>
                  <a:gd name="connsiteX22" fmla="*/ 2565335 w 5642275"/>
                  <a:gd name="connsiteY22" fmla="*/ 5387020 h 5690013"/>
                  <a:gd name="connsiteX23" fmla="*/ 2699690 w 5642275"/>
                  <a:gd name="connsiteY23" fmla="*/ 5526384 h 5690013"/>
                  <a:gd name="connsiteX24" fmla="*/ 3070727 w 5642275"/>
                  <a:gd name="connsiteY24" fmla="*/ 5159421 h 5690013"/>
                  <a:gd name="connsiteX25" fmla="*/ 3410601 w 5642275"/>
                  <a:gd name="connsiteY25" fmla="*/ 4801501 h 5690013"/>
                  <a:gd name="connsiteX26" fmla="*/ 3482786 w 5642275"/>
                  <a:gd name="connsiteY26" fmla="*/ 4684199 h 5690013"/>
                  <a:gd name="connsiteX27" fmla="*/ 3540936 w 5642275"/>
                  <a:gd name="connsiteY27" fmla="*/ 4683196 h 5690013"/>
                  <a:gd name="connsiteX28" fmla="*/ 3637184 w 5642275"/>
                  <a:gd name="connsiteY28" fmla="*/ 4686205 h 5690013"/>
                  <a:gd name="connsiteX29" fmla="*/ 3748469 w 5642275"/>
                  <a:gd name="connsiteY29" fmla="*/ 4660137 h 5690013"/>
                  <a:gd name="connsiteX30" fmla="*/ 3953998 w 5642275"/>
                  <a:gd name="connsiteY30" fmla="*/ 4459622 h 5690013"/>
                  <a:gd name="connsiteX31" fmla="*/ 4097367 w 5642275"/>
                  <a:gd name="connsiteY31" fmla="*/ 4183913 h 5690013"/>
                  <a:gd name="connsiteX32" fmla="*/ 4185593 w 5642275"/>
                  <a:gd name="connsiteY32" fmla="*/ 4113732 h 5690013"/>
                  <a:gd name="connsiteX33" fmla="*/ 4179076 w 5642275"/>
                  <a:gd name="connsiteY33" fmla="*/ 3924997 h 5690013"/>
                  <a:gd name="connsiteX34" fmla="*/ 4210658 w 5642275"/>
                  <a:gd name="connsiteY34" fmla="*/ 3909206 h 5690013"/>
                  <a:gd name="connsiteX35" fmla="*/ 4633746 w 5642275"/>
                  <a:gd name="connsiteY35" fmla="*/ 3980389 h 5690013"/>
                  <a:gd name="connsiteX36" fmla="*/ 4747037 w 5642275"/>
                  <a:gd name="connsiteY36" fmla="*/ 3644526 h 5690013"/>
                  <a:gd name="connsiteX37" fmla="*/ 4745032 w 5642275"/>
                  <a:gd name="connsiteY37" fmla="*/ 3616454 h 5690013"/>
                  <a:gd name="connsiteX38" fmla="*/ 4934519 w 5642275"/>
                  <a:gd name="connsiteY38" fmla="*/ 3426967 h 5690013"/>
                  <a:gd name="connsiteX39" fmla="*/ 5106963 w 5642275"/>
                  <a:gd name="connsiteY39" fmla="*/ 3602417 h 5690013"/>
                  <a:gd name="connsiteX40" fmla="*/ 5176140 w 5642275"/>
                  <a:gd name="connsiteY40" fmla="*/ 3047992 h 5690013"/>
                  <a:gd name="connsiteX41" fmla="*/ 5282414 w 5642275"/>
                  <a:gd name="connsiteY41" fmla="*/ 2901615 h 5690013"/>
                  <a:gd name="connsiteX42" fmla="*/ 5543272 w 5642275"/>
                  <a:gd name="connsiteY42" fmla="*/ 2658992 h 5690013"/>
                  <a:gd name="connsiteX43" fmla="*/ 5426158 w 5642275"/>
                  <a:gd name="connsiteY43" fmla="*/ 2528719 h 5690013"/>
                  <a:gd name="connsiteX44" fmla="*/ 5557841 w 5642275"/>
                  <a:gd name="connsiteY44" fmla="*/ 2598379 h 5690013"/>
                  <a:gd name="connsiteX0" fmla="*/ 5466470 w 5642275"/>
                  <a:gd name="connsiteY0" fmla="*/ 2507008 h 5690013"/>
                  <a:gd name="connsiteX1" fmla="*/ 5334819 w 5642275"/>
                  <a:gd name="connsiteY1" fmla="*/ 2376829 h 5690013"/>
                  <a:gd name="connsiteX2" fmla="*/ 5375662 w 5642275"/>
                  <a:gd name="connsiteY2" fmla="*/ 2345663 h 5690013"/>
                  <a:gd name="connsiteX3" fmla="*/ 5388694 w 5642275"/>
                  <a:gd name="connsiteY3" fmla="*/ 2355316 h 5690013"/>
                  <a:gd name="connsiteX4" fmla="*/ 5642275 w 5642275"/>
                  <a:gd name="connsiteY4" fmla="*/ 2095983 h 5690013"/>
                  <a:gd name="connsiteX5" fmla="*/ 5152610 w 5642275"/>
                  <a:gd name="connsiteY5" fmla="*/ 1603289 h 5690013"/>
                  <a:gd name="connsiteX6" fmla="*/ 4873518 w 5642275"/>
                  <a:gd name="connsiteY6" fmla="*/ 1875957 h 5690013"/>
                  <a:gd name="connsiteX7" fmla="*/ 4583285 w 5642275"/>
                  <a:gd name="connsiteY7" fmla="*/ 1594447 h 5690013"/>
                  <a:gd name="connsiteX8" fmla="*/ 4698686 w 5642275"/>
                  <a:gd name="connsiteY8" fmla="*/ 1475984 h 5690013"/>
                  <a:gd name="connsiteX9" fmla="*/ 4148516 w 5642275"/>
                  <a:gd name="connsiteY9" fmla="*/ 924773 h 5690013"/>
                  <a:gd name="connsiteX10" fmla="*/ 4074672 w 5642275"/>
                  <a:gd name="connsiteY10" fmla="*/ 994179 h 5690013"/>
                  <a:gd name="connsiteX11" fmla="*/ 3687522 w 5642275"/>
                  <a:gd name="connsiteY11" fmla="*/ 604336 h 5690013"/>
                  <a:gd name="connsiteX12" fmla="*/ 3704628 w 5642275"/>
                  <a:gd name="connsiteY12" fmla="*/ 586371 h 5690013"/>
                  <a:gd name="connsiteX13" fmla="*/ 3293424 w 5642275"/>
                  <a:gd name="connsiteY13" fmla="*/ 177738 h 5690013"/>
                  <a:gd name="connsiteX14" fmla="*/ 3240206 w 5642275"/>
                  <a:gd name="connsiteY14" fmla="*/ 228292 h 5690013"/>
                  <a:gd name="connsiteX15" fmla="*/ 2994284 w 5642275"/>
                  <a:gd name="connsiteY15" fmla="*/ 0 h 5690013"/>
                  <a:gd name="connsiteX16" fmla="*/ 102068 w 5642275"/>
                  <a:gd name="connsiteY16" fmla="*/ 2907505 h 5690013"/>
                  <a:gd name="connsiteX17" fmla="*/ 154005 w 5642275"/>
                  <a:gd name="connsiteY17" fmla="*/ 2963455 h 5690013"/>
                  <a:gd name="connsiteX18" fmla="*/ 0 w 5642275"/>
                  <a:gd name="connsiteY18" fmla="*/ 3123475 h 5690013"/>
                  <a:gd name="connsiteX19" fmla="*/ 173857 w 5642275"/>
                  <a:gd name="connsiteY19" fmla="*/ 3303949 h 5690013"/>
                  <a:gd name="connsiteX20" fmla="*/ 27472 w 5642275"/>
                  <a:gd name="connsiteY20" fmla="*/ 3448727 h 5690013"/>
                  <a:gd name="connsiteX21" fmla="*/ 2262743 w 5642275"/>
                  <a:gd name="connsiteY21" fmla="*/ 5690013 h 5690013"/>
                  <a:gd name="connsiteX22" fmla="*/ 2565335 w 5642275"/>
                  <a:gd name="connsiteY22" fmla="*/ 5387020 h 5690013"/>
                  <a:gd name="connsiteX23" fmla="*/ 2699690 w 5642275"/>
                  <a:gd name="connsiteY23" fmla="*/ 5526384 h 5690013"/>
                  <a:gd name="connsiteX24" fmla="*/ 3070727 w 5642275"/>
                  <a:gd name="connsiteY24" fmla="*/ 5159421 h 5690013"/>
                  <a:gd name="connsiteX25" fmla="*/ 3410601 w 5642275"/>
                  <a:gd name="connsiteY25" fmla="*/ 4801501 h 5690013"/>
                  <a:gd name="connsiteX26" fmla="*/ 3482786 w 5642275"/>
                  <a:gd name="connsiteY26" fmla="*/ 4684199 h 5690013"/>
                  <a:gd name="connsiteX27" fmla="*/ 3540936 w 5642275"/>
                  <a:gd name="connsiteY27" fmla="*/ 4683196 h 5690013"/>
                  <a:gd name="connsiteX28" fmla="*/ 3637184 w 5642275"/>
                  <a:gd name="connsiteY28" fmla="*/ 4686205 h 5690013"/>
                  <a:gd name="connsiteX29" fmla="*/ 3748469 w 5642275"/>
                  <a:gd name="connsiteY29" fmla="*/ 4660137 h 5690013"/>
                  <a:gd name="connsiteX30" fmla="*/ 3953998 w 5642275"/>
                  <a:gd name="connsiteY30" fmla="*/ 4459622 h 5690013"/>
                  <a:gd name="connsiteX31" fmla="*/ 4097367 w 5642275"/>
                  <a:gd name="connsiteY31" fmla="*/ 4183913 h 5690013"/>
                  <a:gd name="connsiteX32" fmla="*/ 4185593 w 5642275"/>
                  <a:gd name="connsiteY32" fmla="*/ 4113732 h 5690013"/>
                  <a:gd name="connsiteX33" fmla="*/ 4179076 w 5642275"/>
                  <a:gd name="connsiteY33" fmla="*/ 3924997 h 5690013"/>
                  <a:gd name="connsiteX34" fmla="*/ 4210658 w 5642275"/>
                  <a:gd name="connsiteY34" fmla="*/ 3909206 h 5690013"/>
                  <a:gd name="connsiteX35" fmla="*/ 4633746 w 5642275"/>
                  <a:gd name="connsiteY35" fmla="*/ 3980389 h 5690013"/>
                  <a:gd name="connsiteX36" fmla="*/ 4747037 w 5642275"/>
                  <a:gd name="connsiteY36" fmla="*/ 3644526 h 5690013"/>
                  <a:gd name="connsiteX37" fmla="*/ 4745032 w 5642275"/>
                  <a:gd name="connsiteY37" fmla="*/ 3616454 h 5690013"/>
                  <a:gd name="connsiteX38" fmla="*/ 4934519 w 5642275"/>
                  <a:gd name="connsiteY38" fmla="*/ 3426967 h 5690013"/>
                  <a:gd name="connsiteX39" fmla="*/ 5106963 w 5642275"/>
                  <a:gd name="connsiteY39" fmla="*/ 3602417 h 5690013"/>
                  <a:gd name="connsiteX40" fmla="*/ 5176140 w 5642275"/>
                  <a:gd name="connsiteY40" fmla="*/ 3047992 h 5690013"/>
                  <a:gd name="connsiteX41" fmla="*/ 5282414 w 5642275"/>
                  <a:gd name="connsiteY41" fmla="*/ 2901615 h 5690013"/>
                  <a:gd name="connsiteX42" fmla="*/ 5543272 w 5642275"/>
                  <a:gd name="connsiteY42" fmla="*/ 2658992 h 5690013"/>
                  <a:gd name="connsiteX43" fmla="*/ 5426158 w 5642275"/>
                  <a:gd name="connsiteY43" fmla="*/ 2528719 h 5690013"/>
                  <a:gd name="connsiteX44" fmla="*/ 5091466 w 5642275"/>
                  <a:gd name="connsiteY44" fmla="*/ 2703076 h 5690013"/>
                  <a:gd name="connsiteX0" fmla="*/ 5466470 w 5642275"/>
                  <a:gd name="connsiteY0" fmla="*/ 2507008 h 5690013"/>
                  <a:gd name="connsiteX1" fmla="*/ 5334819 w 5642275"/>
                  <a:gd name="connsiteY1" fmla="*/ 2376829 h 5690013"/>
                  <a:gd name="connsiteX2" fmla="*/ 5375662 w 5642275"/>
                  <a:gd name="connsiteY2" fmla="*/ 2345663 h 5690013"/>
                  <a:gd name="connsiteX3" fmla="*/ 5388694 w 5642275"/>
                  <a:gd name="connsiteY3" fmla="*/ 2355316 h 5690013"/>
                  <a:gd name="connsiteX4" fmla="*/ 5642275 w 5642275"/>
                  <a:gd name="connsiteY4" fmla="*/ 2095983 h 5690013"/>
                  <a:gd name="connsiteX5" fmla="*/ 5152610 w 5642275"/>
                  <a:gd name="connsiteY5" fmla="*/ 1603289 h 5690013"/>
                  <a:gd name="connsiteX6" fmla="*/ 4873518 w 5642275"/>
                  <a:gd name="connsiteY6" fmla="*/ 1875957 h 5690013"/>
                  <a:gd name="connsiteX7" fmla="*/ 4583285 w 5642275"/>
                  <a:gd name="connsiteY7" fmla="*/ 1594447 h 5690013"/>
                  <a:gd name="connsiteX8" fmla="*/ 4698686 w 5642275"/>
                  <a:gd name="connsiteY8" fmla="*/ 1475984 h 5690013"/>
                  <a:gd name="connsiteX9" fmla="*/ 4148516 w 5642275"/>
                  <a:gd name="connsiteY9" fmla="*/ 924773 h 5690013"/>
                  <a:gd name="connsiteX10" fmla="*/ 4074672 w 5642275"/>
                  <a:gd name="connsiteY10" fmla="*/ 994179 h 5690013"/>
                  <a:gd name="connsiteX11" fmla="*/ 3687522 w 5642275"/>
                  <a:gd name="connsiteY11" fmla="*/ 604336 h 5690013"/>
                  <a:gd name="connsiteX12" fmla="*/ 3704628 w 5642275"/>
                  <a:gd name="connsiteY12" fmla="*/ 586371 h 5690013"/>
                  <a:gd name="connsiteX13" fmla="*/ 3293424 w 5642275"/>
                  <a:gd name="connsiteY13" fmla="*/ 177738 h 5690013"/>
                  <a:gd name="connsiteX14" fmla="*/ 3240206 w 5642275"/>
                  <a:gd name="connsiteY14" fmla="*/ 228292 h 5690013"/>
                  <a:gd name="connsiteX15" fmla="*/ 2994284 w 5642275"/>
                  <a:gd name="connsiteY15" fmla="*/ 0 h 5690013"/>
                  <a:gd name="connsiteX16" fmla="*/ 102068 w 5642275"/>
                  <a:gd name="connsiteY16" fmla="*/ 2907505 h 5690013"/>
                  <a:gd name="connsiteX17" fmla="*/ 154005 w 5642275"/>
                  <a:gd name="connsiteY17" fmla="*/ 2963455 h 5690013"/>
                  <a:gd name="connsiteX18" fmla="*/ 0 w 5642275"/>
                  <a:gd name="connsiteY18" fmla="*/ 3123475 h 5690013"/>
                  <a:gd name="connsiteX19" fmla="*/ 173857 w 5642275"/>
                  <a:gd name="connsiteY19" fmla="*/ 3303949 h 5690013"/>
                  <a:gd name="connsiteX20" fmla="*/ 27472 w 5642275"/>
                  <a:gd name="connsiteY20" fmla="*/ 3448727 h 5690013"/>
                  <a:gd name="connsiteX21" fmla="*/ 2262743 w 5642275"/>
                  <a:gd name="connsiteY21" fmla="*/ 5690013 h 5690013"/>
                  <a:gd name="connsiteX22" fmla="*/ 2565335 w 5642275"/>
                  <a:gd name="connsiteY22" fmla="*/ 5387020 h 5690013"/>
                  <a:gd name="connsiteX23" fmla="*/ 2699690 w 5642275"/>
                  <a:gd name="connsiteY23" fmla="*/ 5526384 h 5690013"/>
                  <a:gd name="connsiteX24" fmla="*/ 3070727 w 5642275"/>
                  <a:gd name="connsiteY24" fmla="*/ 5159421 h 5690013"/>
                  <a:gd name="connsiteX25" fmla="*/ 3410601 w 5642275"/>
                  <a:gd name="connsiteY25" fmla="*/ 4801501 h 5690013"/>
                  <a:gd name="connsiteX26" fmla="*/ 3482786 w 5642275"/>
                  <a:gd name="connsiteY26" fmla="*/ 4684199 h 5690013"/>
                  <a:gd name="connsiteX27" fmla="*/ 3540936 w 5642275"/>
                  <a:gd name="connsiteY27" fmla="*/ 4683196 h 5690013"/>
                  <a:gd name="connsiteX28" fmla="*/ 3637184 w 5642275"/>
                  <a:gd name="connsiteY28" fmla="*/ 4686205 h 5690013"/>
                  <a:gd name="connsiteX29" fmla="*/ 3748469 w 5642275"/>
                  <a:gd name="connsiteY29" fmla="*/ 4660137 h 5690013"/>
                  <a:gd name="connsiteX30" fmla="*/ 3953998 w 5642275"/>
                  <a:gd name="connsiteY30" fmla="*/ 4459622 h 5690013"/>
                  <a:gd name="connsiteX31" fmla="*/ 4097367 w 5642275"/>
                  <a:gd name="connsiteY31" fmla="*/ 4183913 h 5690013"/>
                  <a:gd name="connsiteX32" fmla="*/ 4185593 w 5642275"/>
                  <a:gd name="connsiteY32" fmla="*/ 4113732 h 5690013"/>
                  <a:gd name="connsiteX33" fmla="*/ 4179076 w 5642275"/>
                  <a:gd name="connsiteY33" fmla="*/ 3924997 h 5690013"/>
                  <a:gd name="connsiteX34" fmla="*/ 4210658 w 5642275"/>
                  <a:gd name="connsiteY34" fmla="*/ 3909206 h 5690013"/>
                  <a:gd name="connsiteX35" fmla="*/ 4633746 w 5642275"/>
                  <a:gd name="connsiteY35" fmla="*/ 3980389 h 5690013"/>
                  <a:gd name="connsiteX36" fmla="*/ 4747037 w 5642275"/>
                  <a:gd name="connsiteY36" fmla="*/ 3644526 h 5690013"/>
                  <a:gd name="connsiteX37" fmla="*/ 4745032 w 5642275"/>
                  <a:gd name="connsiteY37" fmla="*/ 3616454 h 5690013"/>
                  <a:gd name="connsiteX38" fmla="*/ 4934519 w 5642275"/>
                  <a:gd name="connsiteY38" fmla="*/ 3426967 h 5690013"/>
                  <a:gd name="connsiteX39" fmla="*/ 5106963 w 5642275"/>
                  <a:gd name="connsiteY39" fmla="*/ 3602417 h 5690013"/>
                  <a:gd name="connsiteX40" fmla="*/ 5176140 w 5642275"/>
                  <a:gd name="connsiteY40" fmla="*/ 3047992 h 5690013"/>
                  <a:gd name="connsiteX41" fmla="*/ 5282414 w 5642275"/>
                  <a:gd name="connsiteY41" fmla="*/ 2901615 h 5690013"/>
                  <a:gd name="connsiteX42" fmla="*/ 5543272 w 5642275"/>
                  <a:gd name="connsiteY42" fmla="*/ 2658992 h 5690013"/>
                  <a:gd name="connsiteX43" fmla="*/ 5426158 w 5642275"/>
                  <a:gd name="connsiteY43" fmla="*/ 2528719 h 5690013"/>
                  <a:gd name="connsiteX0" fmla="*/ 5466470 w 5642275"/>
                  <a:gd name="connsiteY0" fmla="*/ 2507008 h 5690013"/>
                  <a:gd name="connsiteX1" fmla="*/ 5334819 w 5642275"/>
                  <a:gd name="connsiteY1" fmla="*/ 2376829 h 5690013"/>
                  <a:gd name="connsiteX2" fmla="*/ 5375662 w 5642275"/>
                  <a:gd name="connsiteY2" fmla="*/ 2345663 h 5690013"/>
                  <a:gd name="connsiteX3" fmla="*/ 5388694 w 5642275"/>
                  <a:gd name="connsiteY3" fmla="*/ 2355316 h 5690013"/>
                  <a:gd name="connsiteX4" fmla="*/ 5642275 w 5642275"/>
                  <a:gd name="connsiteY4" fmla="*/ 2095983 h 5690013"/>
                  <a:gd name="connsiteX5" fmla="*/ 5152610 w 5642275"/>
                  <a:gd name="connsiteY5" fmla="*/ 1603289 h 5690013"/>
                  <a:gd name="connsiteX6" fmla="*/ 4873518 w 5642275"/>
                  <a:gd name="connsiteY6" fmla="*/ 1875957 h 5690013"/>
                  <a:gd name="connsiteX7" fmla="*/ 4583285 w 5642275"/>
                  <a:gd name="connsiteY7" fmla="*/ 1594447 h 5690013"/>
                  <a:gd name="connsiteX8" fmla="*/ 4698686 w 5642275"/>
                  <a:gd name="connsiteY8" fmla="*/ 1475984 h 5690013"/>
                  <a:gd name="connsiteX9" fmla="*/ 4148516 w 5642275"/>
                  <a:gd name="connsiteY9" fmla="*/ 924773 h 5690013"/>
                  <a:gd name="connsiteX10" fmla="*/ 4074672 w 5642275"/>
                  <a:gd name="connsiteY10" fmla="*/ 994179 h 5690013"/>
                  <a:gd name="connsiteX11" fmla="*/ 3687522 w 5642275"/>
                  <a:gd name="connsiteY11" fmla="*/ 604336 h 5690013"/>
                  <a:gd name="connsiteX12" fmla="*/ 3704628 w 5642275"/>
                  <a:gd name="connsiteY12" fmla="*/ 586371 h 5690013"/>
                  <a:gd name="connsiteX13" fmla="*/ 3293424 w 5642275"/>
                  <a:gd name="connsiteY13" fmla="*/ 177738 h 5690013"/>
                  <a:gd name="connsiteX14" fmla="*/ 3240206 w 5642275"/>
                  <a:gd name="connsiteY14" fmla="*/ 228292 h 5690013"/>
                  <a:gd name="connsiteX15" fmla="*/ 2994284 w 5642275"/>
                  <a:gd name="connsiteY15" fmla="*/ 0 h 5690013"/>
                  <a:gd name="connsiteX16" fmla="*/ 102068 w 5642275"/>
                  <a:gd name="connsiteY16" fmla="*/ 2907505 h 5690013"/>
                  <a:gd name="connsiteX17" fmla="*/ 154005 w 5642275"/>
                  <a:gd name="connsiteY17" fmla="*/ 2963455 h 5690013"/>
                  <a:gd name="connsiteX18" fmla="*/ 0 w 5642275"/>
                  <a:gd name="connsiteY18" fmla="*/ 3123475 h 5690013"/>
                  <a:gd name="connsiteX19" fmla="*/ 173857 w 5642275"/>
                  <a:gd name="connsiteY19" fmla="*/ 3303949 h 5690013"/>
                  <a:gd name="connsiteX20" fmla="*/ 27472 w 5642275"/>
                  <a:gd name="connsiteY20" fmla="*/ 3448727 h 5690013"/>
                  <a:gd name="connsiteX21" fmla="*/ 2262743 w 5642275"/>
                  <a:gd name="connsiteY21" fmla="*/ 5690013 h 5690013"/>
                  <a:gd name="connsiteX22" fmla="*/ 2565335 w 5642275"/>
                  <a:gd name="connsiteY22" fmla="*/ 5387020 h 5690013"/>
                  <a:gd name="connsiteX23" fmla="*/ 2699690 w 5642275"/>
                  <a:gd name="connsiteY23" fmla="*/ 5526384 h 5690013"/>
                  <a:gd name="connsiteX24" fmla="*/ 3070727 w 5642275"/>
                  <a:gd name="connsiteY24" fmla="*/ 5159421 h 5690013"/>
                  <a:gd name="connsiteX25" fmla="*/ 3410601 w 5642275"/>
                  <a:gd name="connsiteY25" fmla="*/ 4801501 h 5690013"/>
                  <a:gd name="connsiteX26" fmla="*/ 3482786 w 5642275"/>
                  <a:gd name="connsiteY26" fmla="*/ 4684199 h 5690013"/>
                  <a:gd name="connsiteX27" fmla="*/ 3540936 w 5642275"/>
                  <a:gd name="connsiteY27" fmla="*/ 4683196 h 5690013"/>
                  <a:gd name="connsiteX28" fmla="*/ 3637184 w 5642275"/>
                  <a:gd name="connsiteY28" fmla="*/ 4686205 h 5690013"/>
                  <a:gd name="connsiteX29" fmla="*/ 3748469 w 5642275"/>
                  <a:gd name="connsiteY29" fmla="*/ 4660137 h 5690013"/>
                  <a:gd name="connsiteX30" fmla="*/ 3953998 w 5642275"/>
                  <a:gd name="connsiteY30" fmla="*/ 4459622 h 5690013"/>
                  <a:gd name="connsiteX31" fmla="*/ 4097367 w 5642275"/>
                  <a:gd name="connsiteY31" fmla="*/ 4183913 h 5690013"/>
                  <a:gd name="connsiteX32" fmla="*/ 4185593 w 5642275"/>
                  <a:gd name="connsiteY32" fmla="*/ 4113732 h 5690013"/>
                  <a:gd name="connsiteX33" fmla="*/ 4179076 w 5642275"/>
                  <a:gd name="connsiteY33" fmla="*/ 3924997 h 5690013"/>
                  <a:gd name="connsiteX34" fmla="*/ 4210658 w 5642275"/>
                  <a:gd name="connsiteY34" fmla="*/ 3909206 h 5690013"/>
                  <a:gd name="connsiteX35" fmla="*/ 4633746 w 5642275"/>
                  <a:gd name="connsiteY35" fmla="*/ 3980389 h 5690013"/>
                  <a:gd name="connsiteX36" fmla="*/ 4747037 w 5642275"/>
                  <a:gd name="connsiteY36" fmla="*/ 3644526 h 5690013"/>
                  <a:gd name="connsiteX37" fmla="*/ 4745032 w 5642275"/>
                  <a:gd name="connsiteY37" fmla="*/ 3616454 h 5690013"/>
                  <a:gd name="connsiteX38" fmla="*/ 4934519 w 5642275"/>
                  <a:gd name="connsiteY38" fmla="*/ 3426967 h 5690013"/>
                  <a:gd name="connsiteX39" fmla="*/ 5106963 w 5642275"/>
                  <a:gd name="connsiteY39" fmla="*/ 3602417 h 5690013"/>
                  <a:gd name="connsiteX40" fmla="*/ 5176140 w 5642275"/>
                  <a:gd name="connsiteY40" fmla="*/ 3047992 h 5690013"/>
                  <a:gd name="connsiteX41" fmla="*/ 5282414 w 5642275"/>
                  <a:gd name="connsiteY41" fmla="*/ 2901615 h 5690013"/>
                  <a:gd name="connsiteX42" fmla="*/ 5543272 w 5642275"/>
                  <a:gd name="connsiteY42" fmla="*/ 2658992 h 5690013"/>
                  <a:gd name="connsiteX43" fmla="*/ 5426158 w 5642275"/>
                  <a:gd name="connsiteY43" fmla="*/ 2528719 h 5690013"/>
                  <a:gd name="connsiteX44" fmla="*/ 5466470 w 5642275"/>
                  <a:gd name="connsiteY44" fmla="*/ 2507008 h 5690013"/>
                  <a:gd name="connsiteX0" fmla="*/ 5466470 w 5642275"/>
                  <a:gd name="connsiteY0" fmla="*/ 2507008 h 5690013"/>
                  <a:gd name="connsiteX1" fmla="*/ 5372269 w 5642275"/>
                  <a:gd name="connsiteY1" fmla="*/ 2408384 h 5690013"/>
                  <a:gd name="connsiteX2" fmla="*/ 5334819 w 5642275"/>
                  <a:gd name="connsiteY2" fmla="*/ 2376829 h 5690013"/>
                  <a:gd name="connsiteX3" fmla="*/ 5375662 w 5642275"/>
                  <a:gd name="connsiteY3" fmla="*/ 2345663 h 5690013"/>
                  <a:gd name="connsiteX4" fmla="*/ 5388694 w 5642275"/>
                  <a:gd name="connsiteY4" fmla="*/ 2355316 h 5690013"/>
                  <a:gd name="connsiteX5" fmla="*/ 5642275 w 5642275"/>
                  <a:gd name="connsiteY5" fmla="*/ 2095983 h 5690013"/>
                  <a:gd name="connsiteX6" fmla="*/ 5152610 w 5642275"/>
                  <a:gd name="connsiteY6" fmla="*/ 1603289 h 5690013"/>
                  <a:gd name="connsiteX7" fmla="*/ 4873518 w 5642275"/>
                  <a:gd name="connsiteY7" fmla="*/ 1875957 h 5690013"/>
                  <a:gd name="connsiteX8" fmla="*/ 4583285 w 5642275"/>
                  <a:gd name="connsiteY8" fmla="*/ 1594447 h 5690013"/>
                  <a:gd name="connsiteX9" fmla="*/ 4698686 w 5642275"/>
                  <a:gd name="connsiteY9" fmla="*/ 1475984 h 5690013"/>
                  <a:gd name="connsiteX10" fmla="*/ 4148516 w 5642275"/>
                  <a:gd name="connsiteY10" fmla="*/ 924773 h 5690013"/>
                  <a:gd name="connsiteX11" fmla="*/ 4074672 w 5642275"/>
                  <a:gd name="connsiteY11" fmla="*/ 994179 h 5690013"/>
                  <a:gd name="connsiteX12" fmla="*/ 3687522 w 5642275"/>
                  <a:gd name="connsiteY12" fmla="*/ 604336 h 5690013"/>
                  <a:gd name="connsiteX13" fmla="*/ 3704628 w 5642275"/>
                  <a:gd name="connsiteY13" fmla="*/ 586371 h 5690013"/>
                  <a:gd name="connsiteX14" fmla="*/ 3293424 w 5642275"/>
                  <a:gd name="connsiteY14" fmla="*/ 177738 h 5690013"/>
                  <a:gd name="connsiteX15" fmla="*/ 3240206 w 5642275"/>
                  <a:gd name="connsiteY15" fmla="*/ 228292 h 5690013"/>
                  <a:gd name="connsiteX16" fmla="*/ 2994284 w 5642275"/>
                  <a:gd name="connsiteY16" fmla="*/ 0 h 5690013"/>
                  <a:gd name="connsiteX17" fmla="*/ 102068 w 5642275"/>
                  <a:gd name="connsiteY17" fmla="*/ 2907505 h 5690013"/>
                  <a:gd name="connsiteX18" fmla="*/ 154005 w 5642275"/>
                  <a:gd name="connsiteY18" fmla="*/ 2963455 h 5690013"/>
                  <a:gd name="connsiteX19" fmla="*/ 0 w 5642275"/>
                  <a:gd name="connsiteY19" fmla="*/ 3123475 h 5690013"/>
                  <a:gd name="connsiteX20" fmla="*/ 173857 w 5642275"/>
                  <a:gd name="connsiteY20" fmla="*/ 3303949 h 5690013"/>
                  <a:gd name="connsiteX21" fmla="*/ 27472 w 5642275"/>
                  <a:gd name="connsiteY21" fmla="*/ 3448727 h 5690013"/>
                  <a:gd name="connsiteX22" fmla="*/ 2262743 w 5642275"/>
                  <a:gd name="connsiteY22" fmla="*/ 5690013 h 5690013"/>
                  <a:gd name="connsiteX23" fmla="*/ 2565335 w 5642275"/>
                  <a:gd name="connsiteY23" fmla="*/ 5387020 h 5690013"/>
                  <a:gd name="connsiteX24" fmla="*/ 2699690 w 5642275"/>
                  <a:gd name="connsiteY24" fmla="*/ 5526384 h 5690013"/>
                  <a:gd name="connsiteX25" fmla="*/ 3070727 w 5642275"/>
                  <a:gd name="connsiteY25" fmla="*/ 5159421 h 5690013"/>
                  <a:gd name="connsiteX26" fmla="*/ 3410601 w 5642275"/>
                  <a:gd name="connsiteY26" fmla="*/ 4801501 h 5690013"/>
                  <a:gd name="connsiteX27" fmla="*/ 3482786 w 5642275"/>
                  <a:gd name="connsiteY27" fmla="*/ 4684199 h 5690013"/>
                  <a:gd name="connsiteX28" fmla="*/ 3540936 w 5642275"/>
                  <a:gd name="connsiteY28" fmla="*/ 4683196 h 5690013"/>
                  <a:gd name="connsiteX29" fmla="*/ 3637184 w 5642275"/>
                  <a:gd name="connsiteY29" fmla="*/ 4686205 h 5690013"/>
                  <a:gd name="connsiteX30" fmla="*/ 3748469 w 5642275"/>
                  <a:gd name="connsiteY30" fmla="*/ 4660137 h 5690013"/>
                  <a:gd name="connsiteX31" fmla="*/ 3953998 w 5642275"/>
                  <a:gd name="connsiteY31" fmla="*/ 4459622 h 5690013"/>
                  <a:gd name="connsiteX32" fmla="*/ 4097367 w 5642275"/>
                  <a:gd name="connsiteY32" fmla="*/ 4183913 h 5690013"/>
                  <a:gd name="connsiteX33" fmla="*/ 4185593 w 5642275"/>
                  <a:gd name="connsiteY33" fmla="*/ 4113732 h 5690013"/>
                  <a:gd name="connsiteX34" fmla="*/ 4179076 w 5642275"/>
                  <a:gd name="connsiteY34" fmla="*/ 3924997 h 5690013"/>
                  <a:gd name="connsiteX35" fmla="*/ 4210658 w 5642275"/>
                  <a:gd name="connsiteY35" fmla="*/ 3909206 h 5690013"/>
                  <a:gd name="connsiteX36" fmla="*/ 4633746 w 5642275"/>
                  <a:gd name="connsiteY36" fmla="*/ 3980389 h 5690013"/>
                  <a:gd name="connsiteX37" fmla="*/ 4747037 w 5642275"/>
                  <a:gd name="connsiteY37" fmla="*/ 3644526 h 5690013"/>
                  <a:gd name="connsiteX38" fmla="*/ 4745032 w 5642275"/>
                  <a:gd name="connsiteY38" fmla="*/ 3616454 h 5690013"/>
                  <a:gd name="connsiteX39" fmla="*/ 4934519 w 5642275"/>
                  <a:gd name="connsiteY39" fmla="*/ 3426967 h 5690013"/>
                  <a:gd name="connsiteX40" fmla="*/ 5106963 w 5642275"/>
                  <a:gd name="connsiteY40" fmla="*/ 3602417 h 5690013"/>
                  <a:gd name="connsiteX41" fmla="*/ 5176140 w 5642275"/>
                  <a:gd name="connsiteY41" fmla="*/ 3047992 h 5690013"/>
                  <a:gd name="connsiteX42" fmla="*/ 5282414 w 5642275"/>
                  <a:gd name="connsiteY42" fmla="*/ 2901615 h 5690013"/>
                  <a:gd name="connsiteX43" fmla="*/ 5543272 w 5642275"/>
                  <a:gd name="connsiteY43" fmla="*/ 2658992 h 5690013"/>
                  <a:gd name="connsiteX44" fmla="*/ 5426158 w 5642275"/>
                  <a:gd name="connsiteY44" fmla="*/ 2528719 h 5690013"/>
                  <a:gd name="connsiteX45" fmla="*/ 5466470 w 5642275"/>
                  <a:gd name="connsiteY45" fmla="*/ 2507008 h 5690013"/>
                  <a:gd name="connsiteX0" fmla="*/ 5466470 w 5642275"/>
                  <a:gd name="connsiteY0" fmla="*/ 2507008 h 5690013"/>
                  <a:gd name="connsiteX1" fmla="*/ 5334819 w 5642275"/>
                  <a:gd name="connsiteY1" fmla="*/ 2376829 h 5690013"/>
                  <a:gd name="connsiteX2" fmla="*/ 5375662 w 5642275"/>
                  <a:gd name="connsiteY2" fmla="*/ 2345663 h 5690013"/>
                  <a:gd name="connsiteX3" fmla="*/ 5388694 w 5642275"/>
                  <a:gd name="connsiteY3" fmla="*/ 2355316 h 5690013"/>
                  <a:gd name="connsiteX4" fmla="*/ 5642275 w 5642275"/>
                  <a:gd name="connsiteY4" fmla="*/ 2095983 h 5690013"/>
                  <a:gd name="connsiteX5" fmla="*/ 5152610 w 5642275"/>
                  <a:gd name="connsiteY5" fmla="*/ 1603289 h 5690013"/>
                  <a:gd name="connsiteX6" fmla="*/ 4873518 w 5642275"/>
                  <a:gd name="connsiteY6" fmla="*/ 1875957 h 5690013"/>
                  <a:gd name="connsiteX7" fmla="*/ 4583285 w 5642275"/>
                  <a:gd name="connsiteY7" fmla="*/ 1594447 h 5690013"/>
                  <a:gd name="connsiteX8" fmla="*/ 4698686 w 5642275"/>
                  <a:gd name="connsiteY8" fmla="*/ 1475984 h 5690013"/>
                  <a:gd name="connsiteX9" fmla="*/ 4148516 w 5642275"/>
                  <a:gd name="connsiteY9" fmla="*/ 924773 h 5690013"/>
                  <a:gd name="connsiteX10" fmla="*/ 4074672 w 5642275"/>
                  <a:gd name="connsiteY10" fmla="*/ 994179 h 5690013"/>
                  <a:gd name="connsiteX11" fmla="*/ 3687522 w 5642275"/>
                  <a:gd name="connsiteY11" fmla="*/ 604336 h 5690013"/>
                  <a:gd name="connsiteX12" fmla="*/ 3704628 w 5642275"/>
                  <a:gd name="connsiteY12" fmla="*/ 586371 h 5690013"/>
                  <a:gd name="connsiteX13" fmla="*/ 3293424 w 5642275"/>
                  <a:gd name="connsiteY13" fmla="*/ 177738 h 5690013"/>
                  <a:gd name="connsiteX14" fmla="*/ 3240206 w 5642275"/>
                  <a:gd name="connsiteY14" fmla="*/ 228292 h 5690013"/>
                  <a:gd name="connsiteX15" fmla="*/ 2994284 w 5642275"/>
                  <a:gd name="connsiteY15" fmla="*/ 0 h 5690013"/>
                  <a:gd name="connsiteX16" fmla="*/ 102068 w 5642275"/>
                  <a:gd name="connsiteY16" fmla="*/ 2907505 h 5690013"/>
                  <a:gd name="connsiteX17" fmla="*/ 154005 w 5642275"/>
                  <a:gd name="connsiteY17" fmla="*/ 2963455 h 5690013"/>
                  <a:gd name="connsiteX18" fmla="*/ 0 w 5642275"/>
                  <a:gd name="connsiteY18" fmla="*/ 3123475 h 5690013"/>
                  <a:gd name="connsiteX19" fmla="*/ 173857 w 5642275"/>
                  <a:gd name="connsiteY19" fmla="*/ 3303949 h 5690013"/>
                  <a:gd name="connsiteX20" fmla="*/ 27472 w 5642275"/>
                  <a:gd name="connsiteY20" fmla="*/ 3448727 h 5690013"/>
                  <a:gd name="connsiteX21" fmla="*/ 2262743 w 5642275"/>
                  <a:gd name="connsiteY21" fmla="*/ 5690013 h 5690013"/>
                  <a:gd name="connsiteX22" fmla="*/ 2565335 w 5642275"/>
                  <a:gd name="connsiteY22" fmla="*/ 5387020 h 5690013"/>
                  <a:gd name="connsiteX23" fmla="*/ 2699690 w 5642275"/>
                  <a:gd name="connsiteY23" fmla="*/ 5526384 h 5690013"/>
                  <a:gd name="connsiteX24" fmla="*/ 3070727 w 5642275"/>
                  <a:gd name="connsiteY24" fmla="*/ 5159421 h 5690013"/>
                  <a:gd name="connsiteX25" fmla="*/ 3410601 w 5642275"/>
                  <a:gd name="connsiteY25" fmla="*/ 4801501 h 5690013"/>
                  <a:gd name="connsiteX26" fmla="*/ 3482786 w 5642275"/>
                  <a:gd name="connsiteY26" fmla="*/ 4684199 h 5690013"/>
                  <a:gd name="connsiteX27" fmla="*/ 3540936 w 5642275"/>
                  <a:gd name="connsiteY27" fmla="*/ 4683196 h 5690013"/>
                  <a:gd name="connsiteX28" fmla="*/ 3637184 w 5642275"/>
                  <a:gd name="connsiteY28" fmla="*/ 4686205 h 5690013"/>
                  <a:gd name="connsiteX29" fmla="*/ 3748469 w 5642275"/>
                  <a:gd name="connsiteY29" fmla="*/ 4660137 h 5690013"/>
                  <a:gd name="connsiteX30" fmla="*/ 3953998 w 5642275"/>
                  <a:gd name="connsiteY30" fmla="*/ 4459622 h 5690013"/>
                  <a:gd name="connsiteX31" fmla="*/ 4097367 w 5642275"/>
                  <a:gd name="connsiteY31" fmla="*/ 4183913 h 5690013"/>
                  <a:gd name="connsiteX32" fmla="*/ 4185593 w 5642275"/>
                  <a:gd name="connsiteY32" fmla="*/ 4113732 h 5690013"/>
                  <a:gd name="connsiteX33" fmla="*/ 4179076 w 5642275"/>
                  <a:gd name="connsiteY33" fmla="*/ 3924997 h 5690013"/>
                  <a:gd name="connsiteX34" fmla="*/ 4210658 w 5642275"/>
                  <a:gd name="connsiteY34" fmla="*/ 3909206 h 5690013"/>
                  <a:gd name="connsiteX35" fmla="*/ 4633746 w 5642275"/>
                  <a:gd name="connsiteY35" fmla="*/ 3980389 h 5690013"/>
                  <a:gd name="connsiteX36" fmla="*/ 4747037 w 5642275"/>
                  <a:gd name="connsiteY36" fmla="*/ 3644526 h 5690013"/>
                  <a:gd name="connsiteX37" fmla="*/ 4745032 w 5642275"/>
                  <a:gd name="connsiteY37" fmla="*/ 3616454 h 5690013"/>
                  <a:gd name="connsiteX38" fmla="*/ 4934519 w 5642275"/>
                  <a:gd name="connsiteY38" fmla="*/ 3426967 h 5690013"/>
                  <a:gd name="connsiteX39" fmla="*/ 5106963 w 5642275"/>
                  <a:gd name="connsiteY39" fmla="*/ 3602417 h 5690013"/>
                  <a:gd name="connsiteX40" fmla="*/ 5176140 w 5642275"/>
                  <a:gd name="connsiteY40" fmla="*/ 3047992 h 5690013"/>
                  <a:gd name="connsiteX41" fmla="*/ 5282414 w 5642275"/>
                  <a:gd name="connsiteY41" fmla="*/ 2901615 h 5690013"/>
                  <a:gd name="connsiteX42" fmla="*/ 5543272 w 5642275"/>
                  <a:gd name="connsiteY42" fmla="*/ 2658992 h 5690013"/>
                  <a:gd name="connsiteX43" fmla="*/ 5426158 w 5642275"/>
                  <a:gd name="connsiteY43" fmla="*/ 2528719 h 5690013"/>
                  <a:gd name="connsiteX44" fmla="*/ 5466470 w 5642275"/>
                  <a:gd name="connsiteY44" fmla="*/ 2507008 h 5690013"/>
                  <a:gd name="connsiteX0" fmla="*/ 5334819 w 5642275"/>
                  <a:gd name="connsiteY0" fmla="*/ 2376829 h 5690013"/>
                  <a:gd name="connsiteX1" fmla="*/ 5375662 w 5642275"/>
                  <a:gd name="connsiteY1" fmla="*/ 2345663 h 5690013"/>
                  <a:gd name="connsiteX2" fmla="*/ 5388694 w 5642275"/>
                  <a:gd name="connsiteY2" fmla="*/ 2355316 h 5690013"/>
                  <a:gd name="connsiteX3" fmla="*/ 5642275 w 5642275"/>
                  <a:gd name="connsiteY3" fmla="*/ 2095983 h 5690013"/>
                  <a:gd name="connsiteX4" fmla="*/ 5152610 w 5642275"/>
                  <a:gd name="connsiteY4" fmla="*/ 1603289 h 5690013"/>
                  <a:gd name="connsiteX5" fmla="*/ 4873518 w 5642275"/>
                  <a:gd name="connsiteY5" fmla="*/ 1875957 h 5690013"/>
                  <a:gd name="connsiteX6" fmla="*/ 4583285 w 5642275"/>
                  <a:gd name="connsiteY6" fmla="*/ 1594447 h 5690013"/>
                  <a:gd name="connsiteX7" fmla="*/ 4698686 w 5642275"/>
                  <a:gd name="connsiteY7" fmla="*/ 1475984 h 5690013"/>
                  <a:gd name="connsiteX8" fmla="*/ 4148516 w 5642275"/>
                  <a:gd name="connsiteY8" fmla="*/ 924773 h 5690013"/>
                  <a:gd name="connsiteX9" fmla="*/ 4074672 w 5642275"/>
                  <a:gd name="connsiteY9" fmla="*/ 994179 h 5690013"/>
                  <a:gd name="connsiteX10" fmla="*/ 3687522 w 5642275"/>
                  <a:gd name="connsiteY10" fmla="*/ 604336 h 5690013"/>
                  <a:gd name="connsiteX11" fmla="*/ 3704628 w 5642275"/>
                  <a:gd name="connsiteY11" fmla="*/ 586371 h 5690013"/>
                  <a:gd name="connsiteX12" fmla="*/ 3293424 w 5642275"/>
                  <a:gd name="connsiteY12" fmla="*/ 177738 h 5690013"/>
                  <a:gd name="connsiteX13" fmla="*/ 3240206 w 5642275"/>
                  <a:gd name="connsiteY13" fmla="*/ 228292 h 5690013"/>
                  <a:gd name="connsiteX14" fmla="*/ 2994284 w 5642275"/>
                  <a:gd name="connsiteY14" fmla="*/ 0 h 5690013"/>
                  <a:gd name="connsiteX15" fmla="*/ 102068 w 5642275"/>
                  <a:gd name="connsiteY15" fmla="*/ 2907505 h 5690013"/>
                  <a:gd name="connsiteX16" fmla="*/ 154005 w 5642275"/>
                  <a:gd name="connsiteY16" fmla="*/ 2963455 h 5690013"/>
                  <a:gd name="connsiteX17" fmla="*/ 0 w 5642275"/>
                  <a:gd name="connsiteY17" fmla="*/ 3123475 h 5690013"/>
                  <a:gd name="connsiteX18" fmla="*/ 173857 w 5642275"/>
                  <a:gd name="connsiteY18" fmla="*/ 3303949 h 5690013"/>
                  <a:gd name="connsiteX19" fmla="*/ 27472 w 5642275"/>
                  <a:gd name="connsiteY19" fmla="*/ 3448727 h 5690013"/>
                  <a:gd name="connsiteX20" fmla="*/ 2262743 w 5642275"/>
                  <a:gd name="connsiteY20" fmla="*/ 5690013 h 5690013"/>
                  <a:gd name="connsiteX21" fmla="*/ 2565335 w 5642275"/>
                  <a:gd name="connsiteY21" fmla="*/ 5387020 h 5690013"/>
                  <a:gd name="connsiteX22" fmla="*/ 2699690 w 5642275"/>
                  <a:gd name="connsiteY22" fmla="*/ 5526384 h 5690013"/>
                  <a:gd name="connsiteX23" fmla="*/ 3070727 w 5642275"/>
                  <a:gd name="connsiteY23" fmla="*/ 5159421 h 5690013"/>
                  <a:gd name="connsiteX24" fmla="*/ 3410601 w 5642275"/>
                  <a:gd name="connsiteY24" fmla="*/ 4801501 h 5690013"/>
                  <a:gd name="connsiteX25" fmla="*/ 3482786 w 5642275"/>
                  <a:gd name="connsiteY25" fmla="*/ 4684199 h 5690013"/>
                  <a:gd name="connsiteX26" fmla="*/ 3540936 w 5642275"/>
                  <a:gd name="connsiteY26" fmla="*/ 4683196 h 5690013"/>
                  <a:gd name="connsiteX27" fmla="*/ 3637184 w 5642275"/>
                  <a:gd name="connsiteY27" fmla="*/ 4686205 h 5690013"/>
                  <a:gd name="connsiteX28" fmla="*/ 3748469 w 5642275"/>
                  <a:gd name="connsiteY28" fmla="*/ 4660137 h 5690013"/>
                  <a:gd name="connsiteX29" fmla="*/ 3953998 w 5642275"/>
                  <a:gd name="connsiteY29" fmla="*/ 4459622 h 5690013"/>
                  <a:gd name="connsiteX30" fmla="*/ 4097367 w 5642275"/>
                  <a:gd name="connsiteY30" fmla="*/ 4183913 h 5690013"/>
                  <a:gd name="connsiteX31" fmla="*/ 4185593 w 5642275"/>
                  <a:gd name="connsiteY31" fmla="*/ 4113732 h 5690013"/>
                  <a:gd name="connsiteX32" fmla="*/ 4179076 w 5642275"/>
                  <a:gd name="connsiteY32" fmla="*/ 3924997 h 5690013"/>
                  <a:gd name="connsiteX33" fmla="*/ 4210658 w 5642275"/>
                  <a:gd name="connsiteY33" fmla="*/ 3909206 h 5690013"/>
                  <a:gd name="connsiteX34" fmla="*/ 4633746 w 5642275"/>
                  <a:gd name="connsiteY34" fmla="*/ 3980389 h 5690013"/>
                  <a:gd name="connsiteX35" fmla="*/ 4747037 w 5642275"/>
                  <a:gd name="connsiteY35" fmla="*/ 3644526 h 5690013"/>
                  <a:gd name="connsiteX36" fmla="*/ 4745032 w 5642275"/>
                  <a:gd name="connsiteY36" fmla="*/ 3616454 h 5690013"/>
                  <a:gd name="connsiteX37" fmla="*/ 4934519 w 5642275"/>
                  <a:gd name="connsiteY37" fmla="*/ 3426967 h 5690013"/>
                  <a:gd name="connsiteX38" fmla="*/ 5106963 w 5642275"/>
                  <a:gd name="connsiteY38" fmla="*/ 3602417 h 5690013"/>
                  <a:gd name="connsiteX39" fmla="*/ 5176140 w 5642275"/>
                  <a:gd name="connsiteY39" fmla="*/ 3047992 h 5690013"/>
                  <a:gd name="connsiteX40" fmla="*/ 5282414 w 5642275"/>
                  <a:gd name="connsiteY40" fmla="*/ 2901615 h 5690013"/>
                  <a:gd name="connsiteX41" fmla="*/ 5543272 w 5642275"/>
                  <a:gd name="connsiteY41" fmla="*/ 2658992 h 5690013"/>
                  <a:gd name="connsiteX42" fmla="*/ 5426158 w 5642275"/>
                  <a:gd name="connsiteY42" fmla="*/ 2528719 h 5690013"/>
                  <a:gd name="connsiteX43" fmla="*/ 5466470 w 5642275"/>
                  <a:gd name="connsiteY43" fmla="*/ 2507008 h 5690013"/>
                  <a:gd name="connsiteX44" fmla="*/ 5426190 w 5642275"/>
                  <a:gd name="connsiteY44" fmla="*/ 2468200 h 5690013"/>
                  <a:gd name="connsiteX0" fmla="*/ 5334819 w 5642275"/>
                  <a:gd name="connsiteY0" fmla="*/ 2376829 h 5690013"/>
                  <a:gd name="connsiteX1" fmla="*/ 5375662 w 5642275"/>
                  <a:gd name="connsiteY1" fmla="*/ 2345663 h 5690013"/>
                  <a:gd name="connsiteX2" fmla="*/ 5388694 w 5642275"/>
                  <a:gd name="connsiteY2" fmla="*/ 2355316 h 5690013"/>
                  <a:gd name="connsiteX3" fmla="*/ 5642275 w 5642275"/>
                  <a:gd name="connsiteY3" fmla="*/ 2095983 h 5690013"/>
                  <a:gd name="connsiteX4" fmla="*/ 5152610 w 5642275"/>
                  <a:gd name="connsiteY4" fmla="*/ 1603289 h 5690013"/>
                  <a:gd name="connsiteX5" fmla="*/ 4873518 w 5642275"/>
                  <a:gd name="connsiteY5" fmla="*/ 1875957 h 5690013"/>
                  <a:gd name="connsiteX6" fmla="*/ 4583285 w 5642275"/>
                  <a:gd name="connsiteY6" fmla="*/ 1594447 h 5690013"/>
                  <a:gd name="connsiteX7" fmla="*/ 4698686 w 5642275"/>
                  <a:gd name="connsiteY7" fmla="*/ 1475984 h 5690013"/>
                  <a:gd name="connsiteX8" fmla="*/ 4148516 w 5642275"/>
                  <a:gd name="connsiteY8" fmla="*/ 924773 h 5690013"/>
                  <a:gd name="connsiteX9" fmla="*/ 4074672 w 5642275"/>
                  <a:gd name="connsiteY9" fmla="*/ 994179 h 5690013"/>
                  <a:gd name="connsiteX10" fmla="*/ 3687522 w 5642275"/>
                  <a:gd name="connsiteY10" fmla="*/ 604336 h 5690013"/>
                  <a:gd name="connsiteX11" fmla="*/ 3704628 w 5642275"/>
                  <a:gd name="connsiteY11" fmla="*/ 586371 h 5690013"/>
                  <a:gd name="connsiteX12" fmla="*/ 3293424 w 5642275"/>
                  <a:gd name="connsiteY12" fmla="*/ 177738 h 5690013"/>
                  <a:gd name="connsiteX13" fmla="*/ 3240206 w 5642275"/>
                  <a:gd name="connsiteY13" fmla="*/ 228292 h 5690013"/>
                  <a:gd name="connsiteX14" fmla="*/ 2994284 w 5642275"/>
                  <a:gd name="connsiteY14" fmla="*/ 0 h 5690013"/>
                  <a:gd name="connsiteX15" fmla="*/ 102068 w 5642275"/>
                  <a:gd name="connsiteY15" fmla="*/ 2907505 h 5690013"/>
                  <a:gd name="connsiteX16" fmla="*/ 154005 w 5642275"/>
                  <a:gd name="connsiteY16" fmla="*/ 2963455 h 5690013"/>
                  <a:gd name="connsiteX17" fmla="*/ 0 w 5642275"/>
                  <a:gd name="connsiteY17" fmla="*/ 3123475 h 5690013"/>
                  <a:gd name="connsiteX18" fmla="*/ 173857 w 5642275"/>
                  <a:gd name="connsiteY18" fmla="*/ 3303949 h 5690013"/>
                  <a:gd name="connsiteX19" fmla="*/ 27472 w 5642275"/>
                  <a:gd name="connsiteY19" fmla="*/ 3448727 h 5690013"/>
                  <a:gd name="connsiteX20" fmla="*/ 2262743 w 5642275"/>
                  <a:gd name="connsiteY20" fmla="*/ 5690013 h 5690013"/>
                  <a:gd name="connsiteX21" fmla="*/ 2565335 w 5642275"/>
                  <a:gd name="connsiteY21" fmla="*/ 5387020 h 5690013"/>
                  <a:gd name="connsiteX22" fmla="*/ 2699690 w 5642275"/>
                  <a:gd name="connsiteY22" fmla="*/ 5526384 h 5690013"/>
                  <a:gd name="connsiteX23" fmla="*/ 3070727 w 5642275"/>
                  <a:gd name="connsiteY23" fmla="*/ 5159421 h 5690013"/>
                  <a:gd name="connsiteX24" fmla="*/ 3410601 w 5642275"/>
                  <a:gd name="connsiteY24" fmla="*/ 4801501 h 5690013"/>
                  <a:gd name="connsiteX25" fmla="*/ 3482786 w 5642275"/>
                  <a:gd name="connsiteY25" fmla="*/ 4684199 h 5690013"/>
                  <a:gd name="connsiteX26" fmla="*/ 3540936 w 5642275"/>
                  <a:gd name="connsiteY26" fmla="*/ 4683196 h 5690013"/>
                  <a:gd name="connsiteX27" fmla="*/ 3637184 w 5642275"/>
                  <a:gd name="connsiteY27" fmla="*/ 4686205 h 5690013"/>
                  <a:gd name="connsiteX28" fmla="*/ 3748469 w 5642275"/>
                  <a:gd name="connsiteY28" fmla="*/ 4660137 h 5690013"/>
                  <a:gd name="connsiteX29" fmla="*/ 3953998 w 5642275"/>
                  <a:gd name="connsiteY29" fmla="*/ 4459622 h 5690013"/>
                  <a:gd name="connsiteX30" fmla="*/ 4097367 w 5642275"/>
                  <a:gd name="connsiteY30" fmla="*/ 4183913 h 5690013"/>
                  <a:gd name="connsiteX31" fmla="*/ 4185593 w 5642275"/>
                  <a:gd name="connsiteY31" fmla="*/ 4113732 h 5690013"/>
                  <a:gd name="connsiteX32" fmla="*/ 4179076 w 5642275"/>
                  <a:gd name="connsiteY32" fmla="*/ 3924997 h 5690013"/>
                  <a:gd name="connsiteX33" fmla="*/ 4210658 w 5642275"/>
                  <a:gd name="connsiteY33" fmla="*/ 3909206 h 5690013"/>
                  <a:gd name="connsiteX34" fmla="*/ 4633746 w 5642275"/>
                  <a:gd name="connsiteY34" fmla="*/ 3980389 h 5690013"/>
                  <a:gd name="connsiteX35" fmla="*/ 4747037 w 5642275"/>
                  <a:gd name="connsiteY35" fmla="*/ 3644526 h 5690013"/>
                  <a:gd name="connsiteX36" fmla="*/ 4745032 w 5642275"/>
                  <a:gd name="connsiteY36" fmla="*/ 3616454 h 5690013"/>
                  <a:gd name="connsiteX37" fmla="*/ 4934519 w 5642275"/>
                  <a:gd name="connsiteY37" fmla="*/ 3426967 h 5690013"/>
                  <a:gd name="connsiteX38" fmla="*/ 5106963 w 5642275"/>
                  <a:gd name="connsiteY38" fmla="*/ 3602417 h 5690013"/>
                  <a:gd name="connsiteX39" fmla="*/ 5176140 w 5642275"/>
                  <a:gd name="connsiteY39" fmla="*/ 3047992 h 5690013"/>
                  <a:gd name="connsiteX40" fmla="*/ 5282414 w 5642275"/>
                  <a:gd name="connsiteY40" fmla="*/ 2901615 h 5690013"/>
                  <a:gd name="connsiteX41" fmla="*/ 5543272 w 5642275"/>
                  <a:gd name="connsiteY41" fmla="*/ 2658992 h 5690013"/>
                  <a:gd name="connsiteX42" fmla="*/ 5426158 w 5642275"/>
                  <a:gd name="connsiteY42" fmla="*/ 2528719 h 5690013"/>
                  <a:gd name="connsiteX43" fmla="*/ 5466470 w 5642275"/>
                  <a:gd name="connsiteY43" fmla="*/ 2507008 h 5690013"/>
                  <a:gd name="connsiteX0" fmla="*/ 5334819 w 5642275"/>
                  <a:gd name="connsiteY0" fmla="*/ 2376829 h 5690013"/>
                  <a:gd name="connsiteX1" fmla="*/ 5375662 w 5642275"/>
                  <a:gd name="connsiteY1" fmla="*/ 2345663 h 5690013"/>
                  <a:gd name="connsiteX2" fmla="*/ 5388694 w 5642275"/>
                  <a:gd name="connsiteY2" fmla="*/ 2355316 h 5690013"/>
                  <a:gd name="connsiteX3" fmla="*/ 5642275 w 5642275"/>
                  <a:gd name="connsiteY3" fmla="*/ 2095983 h 5690013"/>
                  <a:gd name="connsiteX4" fmla="*/ 5152610 w 5642275"/>
                  <a:gd name="connsiteY4" fmla="*/ 1603289 h 5690013"/>
                  <a:gd name="connsiteX5" fmla="*/ 4873518 w 5642275"/>
                  <a:gd name="connsiteY5" fmla="*/ 1875957 h 5690013"/>
                  <a:gd name="connsiteX6" fmla="*/ 4583285 w 5642275"/>
                  <a:gd name="connsiteY6" fmla="*/ 1594447 h 5690013"/>
                  <a:gd name="connsiteX7" fmla="*/ 4698686 w 5642275"/>
                  <a:gd name="connsiteY7" fmla="*/ 1475984 h 5690013"/>
                  <a:gd name="connsiteX8" fmla="*/ 4148516 w 5642275"/>
                  <a:gd name="connsiteY8" fmla="*/ 924773 h 5690013"/>
                  <a:gd name="connsiteX9" fmla="*/ 4074672 w 5642275"/>
                  <a:gd name="connsiteY9" fmla="*/ 994179 h 5690013"/>
                  <a:gd name="connsiteX10" fmla="*/ 3687522 w 5642275"/>
                  <a:gd name="connsiteY10" fmla="*/ 604336 h 5690013"/>
                  <a:gd name="connsiteX11" fmla="*/ 3704628 w 5642275"/>
                  <a:gd name="connsiteY11" fmla="*/ 586371 h 5690013"/>
                  <a:gd name="connsiteX12" fmla="*/ 3293424 w 5642275"/>
                  <a:gd name="connsiteY12" fmla="*/ 177738 h 5690013"/>
                  <a:gd name="connsiteX13" fmla="*/ 3240206 w 5642275"/>
                  <a:gd name="connsiteY13" fmla="*/ 228292 h 5690013"/>
                  <a:gd name="connsiteX14" fmla="*/ 2994284 w 5642275"/>
                  <a:gd name="connsiteY14" fmla="*/ 0 h 5690013"/>
                  <a:gd name="connsiteX15" fmla="*/ 102068 w 5642275"/>
                  <a:gd name="connsiteY15" fmla="*/ 2907505 h 5690013"/>
                  <a:gd name="connsiteX16" fmla="*/ 154005 w 5642275"/>
                  <a:gd name="connsiteY16" fmla="*/ 2963455 h 5690013"/>
                  <a:gd name="connsiteX17" fmla="*/ 0 w 5642275"/>
                  <a:gd name="connsiteY17" fmla="*/ 3123475 h 5690013"/>
                  <a:gd name="connsiteX18" fmla="*/ 173857 w 5642275"/>
                  <a:gd name="connsiteY18" fmla="*/ 3303949 h 5690013"/>
                  <a:gd name="connsiteX19" fmla="*/ 27472 w 5642275"/>
                  <a:gd name="connsiteY19" fmla="*/ 3448727 h 5690013"/>
                  <a:gd name="connsiteX20" fmla="*/ 2262743 w 5642275"/>
                  <a:gd name="connsiteY20" fmla="*/ 5690013 h 5690013"/>
                  <a:gd name="connsiteX21" fmla="*/ 2565335 w 5642275"/>
                  <a:gd name="connsiteY21" fmla="*/ 5387020 h 5690013"/>
                  <a:gd name="connsiteX22" fmla="*/ 2699690 w 5642275"/>
                  <a:gd name="connsiteY22" fmla="*/ 5526384 h 5690013"/>
                  <a:gd name="connsiteX23" fmla="*/ 3070727 w 5642275"/>
                  <a:gd name="connsiteY23" fmla="*/ 5159421 h 5690013"/>
                  <a:gd name="connsiteX24" fmla="*/ 3410601 w 5642275"/>
                  <a:gd name="connsiteY24" fmla="*/ 4801501 h 5690013"/>
                  <a:gd name="connsiteX25" fmla="*/ 3482786 w 5642275"/>
                  <a:gd name="connsiteY25" fmla="*/ 4684199 h 5690013"/>
                  <a:gd name="connsiteX26" fmla="*/ 3540936 w 5642275"/>
                  <a:gd name="connsiteY26" fmla="*/ 4683196 h 5690013"/>
                  <a:gd name="connsiteX27" fmla="*/ 3637184 w 5642275"/>
                  <a:gd name="connsiteY27" fmla="*/ 4686205 h 5690013"/>
                  <a:gd name="connsiteX28" fmla="*/ 3748469 w 5642275"/>
                  <a:gd name="connsiteY28" fmla="*/ 4660137 h 5690013"/>
                  <a:gd name="connsiteX29" fmla="*/ 3953998 w 5642275"/>
                  <a:gd name="connsiteY29" fmla="*/ 4459622 h 5690013"/>
                  <a:gd name="connsiteX30" fmla="*/ 4097367 w 5642275"/>
                  <a:gd name="connsiteY30" fmla="*/ 4183913 h 5690013"/>
                  <a:gd name="connsiteX31" fmla="*/ 4185593 w 5642275"/>
                  <a:gd name="connsiteY31" fmla="*/ 4113732 h 5690013"/>
                  <a:gd name="connsiteX32" fmla="*/ 4179076 w 5642275"/>
                  <a:gd name="connsiteY32" fmla="*/ 3924997 h 5690013"/>
                  <a:gd name="connsiteX33" fmla="*/ 4210658 w 5642275"/>
                  <a:gd name="connsiteY33" fmla="*/ 3909206 h 5690013"/>
                  <a:gd name="connsiteX34" fmla="*/ 4633746 w 5642275"/>
                  <a:gd name="connsiteY34" fmla="*/ 3980389 h 5690013"/>
                  <a:gd name="connsiteX35" fmla="*/ 4747037 w 5642275"/>
                  <a:gd name="connsiteY35" fmla="*/ 3644526 h 5690013"/>
                  <a:gd name="connsiteX36" fmla="*/ 4745032 w 5642275"/>
                  <a:gd name="connsiteY36" fmla="*/ 3616454 h 5690013"/>
                  <a:gd name="connsiteX37" fmla="*/ 4934519 w 5642275"/>
                  <a:gd name="connsiteY37" fmla="*/ 3426967 h 5690013"/>
                  <a:gd name="connsiteX38" fmla="*/ 5106963 w 5642275"/>
                  <a:gd name="connsiteY38" fmla="*/ 3602417 h 5690013"/>
                  <a:gd name="connsiteX39" fmla="*/ 5176140 w 5642275"/>
                  <a:gd name="connsiteY39" fmla="*/ 3047992 h 5690013"/>
                  <a:gd name="connsiteX40" fmla="*/ 5282414 w 5642275"/>
                  <a:gd name="connsiteY40" fmla="*/ 2901615 h 5690013"/>
                  <a:gd name="connsiteX41" fmla="*/ 5543272 w 5642275"/>
                  <a:gd name="connsiteY41" fmla="*/ 2658992 h 5690013"/>
                  <a:gd name="connsiteX42" fmla="*/ 5426158 w 5642275"/>
                  <a:gd name="connsiteY42" fmla="*/ 2528719 h 5690013"/>
                  <a:gd name="connsiteX43" fmla="*/ 5466470 w 5642275"/>
                  <a:gd name="connsiteY43" fmla="*/ 2507008 h 5690013"/>
                  <a:gd name="connsiteX44" fmla="*/ 5334819 w 5642275"/>
                  <a:gd name="connsiteY44" fmla="*/ 2376829 h 5690013"/>
                  <a:gd name="connsiteX0" fmla="*/ 5375662 w 5642275"/>
                  <a:gd name="connsiteY0" fmla="*/ 2345663 h 5690013"/>
                  <a:gd name="connsiteX1" fmla="*/ 5388694 w 5642275"/>
                  <a:gd name="connsiteY1" fmla="*/ 2355316 h 5690013"/>
                  <a:gd name="connsiteX2" fmla="*/ 5642275 w 5642275"/>
                  <a:gd name="connsiteY2" fmla="*/ 2095983 h 5690013"/>
                  <a:gd name="connsiteX3" fmla="*/ 5152610 w 5642275"/>
                  <a:gd name="connsiteY3" fmla="*/ 1603289 h 5690013"/>
                  <a:gd name="connsiteX4" fmla="*/ 4873518 w 5642275"/>
                  <a:gd name="connsiteY4" fmla="*/ 1875957 h 5690013"/>
                  <a:gd name="connsiteX5" fmla="*/ 4583285 w 5642275"/>
                  <a:gd name="connsiteY5" fmla="*/ 1594447 h 5690013"/>
                  <a:gd name="connsiteX6" fmla="*/ 4698686 w 5642275"/>
                  <a:gd name="connsiteY6" fmla="*/ 1475984 h 5690013"/>
                  <a:gd name="connsiteX7" fmla="*/ 4148516 w 5642275"/>
                  <a:gd name="connsiteY7" fmla="*/ 924773 h 5690013"/>
                  <a:gd name="connsiteX8" fmla="*/ 4074672 w 5642275"/>
                  <a:gd name="connsiteY8" fmla="*/ 994179 h 5690013"/>
                  <a:gd name="connsiteX9" fmla="*/ 3687522 w 5642275"/>
                  <a:gd name="connsiteY9" fmla="*/ 604336 h 5690013"/>
                  <a:gd name="connsiteX10" fmla="*/ 3704628 w 5642275"/>
                  <a:gd name="connsiteY10" fmla="*/ 586371 h 5690013"/>
                  <a:gd name="connsiteX11" fmla="*/ 3293424 w 5642275"/>
                  <a:gd name="connsiteY11" fmla="*/ 177738 h 5690013"/>
                  <a:gd name="connsiteX12" fmla="*/ 3240206 w 5642275"/>
                  <a:gd name="connsiteY12" fmla="*/ 228292 h 5690013"/>
                  <a:gd name="connsiteX13" fmla="*/ 2994284 w 5642275"/>
                  <a:gd name="connsiteY13" fmla="*/ 0 h 5690013"/>
                  <a:gd name="connsiteX14" fmla="*/ 102068 w 5642275"/>
                  <a:gd name="connsiteY14" fmla="*/ 2907505 h 5690013"/>
                  <a:gd name="connsiteX15" fmla="*/ 154005 w 5642275"/>
                  <a:gd name="connsiteY15" fmla="*/ 2963455 h 5690013"/>
                  <a:gd name="connsiteX16" fmla="*/ 0 w 5642275"/>
                  <a:gd name="connsiteY16" fmla="*/ 3123475 h 5690013"/>
                  <a:gd name="connsiteX17" fmla="*/ 173857 w 5642275"/>
                  <a:gd name="connsiteY17" fmla="*/ 3303949 h 5690013"/>
                  <a:gd name="connsiteX18" fmla="*/ 27472 w 5642275"/>
                  <a:gd name="connsiteY18" fmla="*/ 3448727 h 5690013"/>
                  <a:gd name="connsiteX19" fmla="*/ 2262743 w 5642275"/>
                  <a:gd name="connsiteY19" fmla="*/ 5690013 h 5690013"/>
                  <a:gd name="connsiteX20" fmla="*/ 2565335 w 5642275"/>
                  <a:gd name="connsiteY20" fmla="*/ 5387020 h 5690013"/>
                  <a:gd name="connsiteX21" fmla="*/ 2699690 w 5642275"/>
                  <a:gd name="connsiteY21" fmla="*/ 5526384 h 5690013"/>
                  <a:gd name="connsiteX22" fmla="*/ 3070727 w 5642275"/>
                  <a:gd name="connsiteY22" fmla="*/ 5159421 h 5690013"/>
                  <a:gd name="connsiteX23" fmla="*/ 3410601 w 5642275"/>
                  <a:gd name="connsiteY23" fmla="*/ 4801501 h 5690013"/>
                  <a:gd name="connsiteX24" fmla="*/ 3482786 w 5642275"/>
                  <a:gd name="connsiteY24" fmla="*/ 4684199 h 5690013"/>
                  <a:gd name="connsiteX25" fmla="*/ 3540936 w 5642275"/>
                  <a:gd name="connsiteY25" fmla="*/ 4683196 h 5690013"/>
                  <a:gd name="connsiteX26" fmla="*/ 3637184 w 5642275"/>
                  <a:gd name="connsiteY26" fmla="*/ 4686205 h 5690013"/>
                  <a:gd name="connsiteX27" fmla="*/ 3748469 w 5642275"/>
                  <a:gd name="connsiteY27" fmla="*/ 4660137 h 5690013"/>
                  <a:gd name="connsiteX28" fmla="*/ 3953998 w 5642275"/>
                  <a:gd name="connsiteY28" fmla="*/ 4459622 h 5690013"/>
                  <a:gd name="connsiteX29" fmla="*/ 4097367 w 5642275"/>
                  <a:gd name="connsiteY29" fmla="*/ 4183913 h 5690013"/>
                  <a:gd name="connsiteX30" fmla="*/ 4185593 w 5642275"/>
                  <a:gd name="connsiteY30" fmla="*/ 4113732 h 5690013"/>
                  <a:gd name="connsiteX31" fmla="*/ 4179076 w 5642275"/>
                  <a:gd name="connsiteY31" fmla="*/ 3924997 h 5690013"/>
                  <a:gd name="connsiteX32" fmla="*/ 4210658 w 5642275"/>
                  <a:gd name="connsiteY32" fmla="*/ 3909206 h 5690013"/>
                  <a:gd name="connsiteX33" fmla="*/ 4633746 w 5642275"/>
                  <a:gd name="connsiteY33" fmla="*/ 3980389 h 5690013"/>
                  <a:gd name="connsiteX34" fmla="*/ 4747037 w 5642275"/>
                  <a:gd name="connsiteY34" fmla="*/ 3644526 h 5690013"/>
                  <a:gd name="connsiteX35" fmla="*/ 4745032 w 5642275"/>
                  <a:gd name="connsiteY35" fmla="*/ 3616454 h 5690013"/>
                  <a:gd name="connsiteX36" fmla="*/ 4934519 w 5642275"/>
                  <a:gd name="connsiteY36" fmla="*/ 3426967 h 5690013"/>
                  <a:gd name="connsiteX37" fmla="*/ 5106963 w 5642275"/>
                  <a:gd name="connsiteY37" fmla="*/ 3602417 h 5690013"/>
                  <a:gd name="connsiteX38" fmla="*/ 5176140 w 5642275"/>
                  <a:gd name="connsiteY38" fmla="*/ 3047992 h 5690013"/>
                  <a:gd name="connsiteX39" fmla="*/ 5282414 w 5642275"/>
                  <a:gd name="connsiteY39" fmla="*/ 2901615 h 5690013"/>
                  <a:gd name="connsiteX40" fmla="*/ 5543272 w 5642275"/>
                  <a:gd name="connsiteY40" fmla="*/ 2658992 h 5690013"/>
                  <a:gd name="connsiteX41" fmla="*/ 5426158 w 5642275"/>
                  <a:gd name="connsiteY41" fmla="*/ 2528719 h 5690013"/>
                  <a:gd name="connsiteX42" fmla="*/ 5466470 w 5642275"/>
                  <a:gd name="connsiteY42" fmla="*/ 2507008 h 5690013"/>
                  <a:gd name="connsiteX43" fmla="*/ 5334819 w 5642275"/>
                  <a:gd name="connsiteY43" fmla="*/ 2376829 h 5690013"/>
                  <a:gd name="connsiteX44" fmla="*/ 5381829 w 5642275"/>
                  <a:gd name="connsiteY44" fmla="*/ 2351830 h 5690013"/>
                  <a:gd name="connsiteX0" fmla="*/ 5375662 w 5642275"/>
                  <a:gd name="connsiteY0" fmla="*/ 2345663 h 5690013"/>
                  <a:gd name="connsiteX1" fmla="*/ 5388694 w 5642275"/>
                  <a:gd name="connsiteY1" fmla="*/ 2355316 h 5690013"/>
                  <a:gd name="connsiteX2" fmla="*/ 5642275 w 5642275"/>
                  <a:gd name="connsiteY2" fmla="*/ 2095983 h 5690013"/>
                  <a:gd name="connsiteX3" fmla="*/ 5152610 w 5642275"/>
                  <a:gd name="connsiteY3" fmla="*/ 1603289 h 5690013"/>
                  <a:gd name="connsiteX4" fmla="*/ 4873518 w 5642275"/>
                  <a:gd name="connsiteY4" fmla="*/ 1875957 h 5690013"/>
                  <a:gd name="connsiteX5" fmla="*/ 4583285 w 5642275"/>
                  <a:gd name="connsiteY5" fmla="*/ 1594447 h 5690013"/>
                  <a:gd name="connsiteX6" fmla="*/ 4698686 w 5642275"/>
                  <a:gd name="connsiteY6" fmla="*/ 1475984 h 5690013"/>
                  <a:gd name="connsiteX7" fmla="*/ 4148516 w 5642275"/>
                  <a:gd name="connsiteY7" fmla="*/ 924773 h 5690013"/>
                  <a:gd name="connsiteX8" fmla="*/ 4074672 w 5642275"/>
                  <a:gd name="connsiteY8" fmla="*/ 994179 h 5690013"/>
                  <a:gd name="connsiteX9" fmla="*/ 3687522 w 5642275"/>
                  <a:gd name="connsiteY9" fmla="*/ 604336 h 5690013"/>
                  <a:gd name="connsiteX10" fmla="*/ 3704628 w 5642275"/>
                  <a:gd name="connsiteY10" fmla="*/ 586371 h 5690013"/>
                  <a:gd name="connsiteX11" fmla="*/ 3293424 w 5642275"/>
                  <a:gd name="connsiteY11" fmla="*/ 177738 h 5690013"/>
                  <a:gd name="connsiteX12" fmla="*/ 3240206 w 5642275"/>
                  <a:gd name="connsiteY12" fmla="*/ 228292 h 5690013"/>
                  <a:gd name="connsiteX13" fmla="*/ 2994284 w 5642275"/>
                  <a:gd name="connsiteY13" fmla="*/ 0 h 5690013"/>
                  <a:gd name="connsiteX14" fmla="*/ 102068 w 5642275"/>
                  <a:gd name="connsiteY14" fmla="*/ 2907505 h 5690013"/>
                  <a:gd name="connsiteX15" fmla="*/ 154005 w 5642275"/>
                  <a:gd name="connsiteY15" fmla="*/ 2963455 h 5690013"/>
                  <a:gd name="connsiteX16" fmla="*/ 0 w 5642275"/>
                  <a:gd name="connsiteY16" fmla="*/ 3123475 h 5690013"/>
                  <a:gd name="connsiteX17" fmla="*/ 173857 w 5642275"/>
                  <a:gd name="connsiteY17" fmla="*/ 3303949 h 5690013"/>
                  <a:gd name="connsiteX18" fmla="*/ 27472 w 5642275"/>
                  <a:gd name="connsiteY18" fmla="*/ 3448727 h 5690013"/>
                  <a:gd name="connsiteX19" fmla="*/ 2262743 w 5642275"/>
                  <a:gd name="connsiteY19" fmla="*/ 5690013 h 5690013"/>
                  <a:gd name="connsiteX20" fmla="*/ 2565335 w 5642275"/>
                  <a:gd name="connsiteY20" fmla="*/ 5387020 h 5690013"/>
                  <a:gd name="connsiteX21" fmla="*/ 2699690 w 5642275"/>
                  <a:gd name="connsiteY21" fmla="*/ 5526384 h 5690013"/>
                  <a:gd name="connsiteX22" fmla="*/ 3070727 w 5642275"/>
                  <a:gd name="connsiteY22" fmla="*/ 5159421 h 5690013"/>
                  <a:gd name="connsiteX23" fmla="*/ 3410601 w 5642275"/>
                  <a:gd name="connsiteY23" fmla="*/ 4801501 h 5690013"/>
                  <a:gd name="connsiteX24" fmla="*/ 3482786 w 5642275"/>
                  <a:gd name="connsiteY24" fmla="*/ 4684199 h 5690013"/>
                  <a:gd name="connsiteX25" fmla="*/ 3540936 w 5642275"/>
                  <a:gd name="connsiteY25" fmla="*/ 4683196 h 5690013"/>
                  <a:gd name="connsiteX26" fmla="*/ 3637184 w 5642275"/>
                  <a:gd name="connsiteY26" fmla="*/ 4686205 h 5690013"/>
                  <a:gd name="connsiteX27" fmla="*/ 3748469 w 5642275"/>
                  <a:gd name="connsiteY27" fmla="*/ 4660137 h 5690013"/>
                  <a:gd name="connsiteX28" fmla="*/ 3953998 w 5642275"/>
                  <a:gd name="connsiteY28" fmla="*/ 4459622 h 5690013"/>
                  <a:gd name="connsiteX29" fmla="*/ 4097367 w 5642275"/>
                  <a:gd name="connsiteY29" fmla="*/ 4183913 h 5690013"/>
                  <a:gd name="connsiteX30" fmla="*/ 4185593 w 5642275"/>
                  <a:gd name="connsiteY30" fmla="*/ 4113732 h 5690013"/>
                  <a:gd name="connsiteX31" fmla="*/ 4179076 w 5642275"/>
                  <a:gd name="connsiteY31" fmla="*/ 3924997 h 5690013"/>
                  <a:gd name="connsiteX32" fmla="*/ 4210658 w 5642275"/>
                  <a:gd name="connsiteY32" fmla="*/ 3909206 h 5690013"/>
                  <a:gd name="connsiteX33" fmla="*/ 4633746 w 5642275"/>
                  <a:gd name="connsiteY33" fmla="*/ 3980389 h 5690013"/>
                  <a:gd name="connsiteX34" fmla="*/ 4747037 w 5642275"/>
                  <a:gd name="connsiteY34" fmla="*/ 3644526 h 5690013"/>
                  <a:gd name="connsiteX35" fmla="*/ 4745032 w 5642275"/>
                  <a:gd name="connsiteY35" fmla="*/ 3616454 h 5690013"/>
                  <a:gd name="connsiteX36" fmla="*/ 4934519 w 5642275"/>
                  <a:gd name="connsiteY36" fmla="*/ 3426967 h 5690013"/>
                  <a:gd name="connsiteX37" fmla="*/ 5106963 w 5642275"/>
                  <a:gd name="connsiteY37" fmla="*/ 3602417 h 5690013"/>
                  <a:gd name="connsiteX38" fmla="*/ 5176140 w 5642275"/>
                  <a:gd name="connsiteY38" fmla="*/ 3047992 h 5690013"/>
                  <a:gd name="connsiteX39" fmla="*/ 5282414 w 5642275"/>
                  <a:gd name="connsiteY39" fmla="*/ 2901615 h 5690013"/>
                  <a:gd name="connsiteX40" fmla="*/ 5543272 w 5642275"/>
                  <a:gd name="connsiteY40" fmla="*/ 2658992 h 5690013"/>
                  <a:gd name="connsiteX41" fmla="*/ 5426158 w 5642275"/>
                  <a:gd name="connsiteY41" fmla="*/ 2528719 h 5690013"/>
                  <a:gd name="connsiteX42" fmla="*/ 5466470 w 5642275"/>
                  <a:gd name="connsiteY42" fmla="*/ 2507008 h 5690013"/>
                  <a:gd name="connsiteX43" fmla="*/ 5334819 w 5642275"/>
                  <a:gd name="connsiteY43" fmla="*/ 2376829 h 5690013"/>
                  <a:gd name="connsiteX0" fmla="*/ 5375662 w 5642275"/>
                  <a:gd name="connsiteY0" fmla="*/ 2345663 h 5690013"/>
                  <a:gd name="connsiteX1" fmla="*/ 5388694 w 5642275"/>
                  <a:gd name="connsiteY1" fmla="*/ 2355316 h 5690013"/>
                  <a:gd name="connsiteX2" fmla="*/ 5642275 w 5642275"/>
                  <a:gd name="connsiteY2" fmla="*/ 2095983 h 5690013"/>
                  <a:gd name="connsiteX3" fmla="*/ 5152610 w 5642275"/>
                  <a:gd name="connsiteY3" fmla="*/ 1603289 h 5690013"/>
                  <a:gd name="connsiteX4" fmla="*/ 4873518 w 5642275"/>
                  <a:gd name="connsiteY4" fmla="*/ 1875957 h 5690013"/>
                  <a:gd name="connsiteX5" fmla="*/ 4583285 w 5642275"/>
                  <a:gd name="connsiteY5" fmla="*/ 1594447 h 5690013"/>
                  <a:gd name="connsiteX6" fmla="*/ 4698686 w 5642275"/>
                  <a:gd name="connsiteY6" fmla="*/ 1475984 h 5690013"/>
                  <a:gd name="connsiteX7" fmla="*/ 4148516 w 5642275"/>
                  <a:gd name="connsiteY7" fmla="*/ 924773 h 5690013"/>
                  <a:gd name="connsiteX8" fmla="*/ 4074672 w 5642275"/>
                  <a:gd name="connsiteY8" fmla="*/ 994179 h 5690013"/>
                  <a:gd name="connsiteX9" fmla="*/ 3687522 w 5642275"/>
                  <a:gd name="connsiteY9" fmla="*/ 604336 h 5690013"/>
                  <a:gd name="connsiteX10" fmla="*/ 3704628 w 5642275"/>
                  <a:gd name="connsiteY10" fmla="*/ 586371 h 5690013"/>
                  <a:gd name="connsiteX11" fmla="*/ 3293424 w 5642275"/>
                  <a:gd name="connsiteY11" fmla="*/ 177738 h 5690013"/>
                  <a:gd name="connsiteX12" fmla="*/ 3240206 w 5642275"/>
                  <a:gd name="connsiteY12" fmla="*/ 228292 h 5690013"/>
                  <a:gd name="connsiteX13" fmla="*/ 2994284 w 5642275"/>
                  <a:gd name="connsiteY13" fmla="*/ 0 h 5690013"/>
                  <a:gd name="connsiteX14" fmla="*/ 102068 w 5642275"/>
                  <a:gd name="connsiteY14" fmla="*/ 2907505 h 5690013"/>
                  <a:gd name="connsiteX15" fmla="*/ 154005 w 5642275"/>
                  <a:gd name="connsiteY15" fmla="*/ 2963455 h 5690013"/>
                  <a:gd name="connsiteX16" fmla="*/ 0 w 5642275"/>
                  <a:gd name="connsiteY16" fmla="*/ 3123475 h 5690013"/>
                  <a:gd name="connsiteX17" fmla="*/ 173857 w 5642275"/>
                  <a:gd name="connsiteY17" fmla="*/ 3303949 h 5690013"/>
                  <a:gd name="connsiteX18" fmla="*/ 27472 w 5642275"/>
                  <a:gd name="connsiteY18" fmla="*/ 3448727 h 5690013"/>
                  <a:gd name="connsiteX19" fmla="*/ 2262743 w 5642275"/>
                  <a:gd name="connsiteY19" fmla="*/ 5690013 h 5690013"/>
                  <a:gd name="connsiteX20" fmla="*/ 2565335 w 5642275"/>
                  <a:gd name="connsiteY20" fmla="*/ 5387020 h 5690013"/>
                  <a:gd name="connsiteX21" fmla="*/ 2699690 w 5642275"/>
                  <a:gd name="connsiteY21" fmla="*/ 5526384 h 5690013"/>
                  <a:gd name="connsiteX22" fmla="*/ 3070727 w 5642275"/>
                  <a:gd name="connsiteY22" fmla="*/ 5159421 h 5690013"/>
                  <a:gd name="connsiteX23" fmla="*/ 3410601 w 5642275"/>
                  <a:gd name="connsiteY23" fmla="*/ 4801501 h 5690013"/>
                  <a:gd name="connsiteX24" fmla="*/ 3482786 w 5642275"/>
                  <a:gd name="connsiteY24" fmla="*/ 4684199 h 5690013"/>
                  <a:gd name="connsiteX25" fmla="*/ 3540936 w 5642275"/>
                  <a:gd name="connsiteY25" fmla="*/ 4683196 h 5690013"/>
                  <a:gd name="connsiteX26" fmla="*/ 3637184 w 5642275"/>
                  <a:gd name="connsiteY26" fmla="*/ 4686205 h 5690013"/>
                  <a:gd name="connsiteX27" fmla="*/ 3748469 w 5642275"/>
                  <a:gd name="connsiteY27" fmla="*/ 4660137 h 5690013"/>
                  <a:gd name="connsiteX28" fmla="*/ 3953998 w 5642275"/>
                  <a:gd name="connsiteY28" fmla="*/ 4459622 h 5690013"/>
                  <a:gd name="connsiteX29" fmla="*/ 4097367 w 5642275"/>
                  <a:gd name="connsiteY29" fmla="*/ 4183913 h 5690013"/>
                  <a:gd name="connsiteX30" fmla="*/ 4185593 w 5642275"/>
                  <a:gd name="connsiteY30" fmla="*/ 4113732 h 5690013"/>
                  <a:gd name="connsiteX31" fmla="*/ 4179076 w 5642275"/>
                  <a:gd name="connsiteY31" fmla="*/ 3924997 h 5690013"/>
                  <a:gd name="connsiteX32" fmla="*/ 4210658 w 5642275"/>
                  <a:gd name="connsiteY32" fmla="*/ 3909206 h 5690013"/>
                  <a:gd name="connsiteX33" fmla="*/ 4633746 w 5642275"/>
                  <a:gd name="connsiteY33" fmla="*/ 3980389 h 5690013"/>
                  <a:gd name="connsiteX34" fmla="*/ 4747037 w 5642275"/>
                  <a:gd name="connsiteY34" fmla="*/ 3644526 h 5690013"/>
                  <a:gd name="connsiteX35" fmla="*/ 4745032 w 5642275"/>
                  <a:gd name="connsiteY35" fmla="*/ 3616454 h 5690013"/>
                  <a:gd name="connsiteX36" fmla="*/ 4934519 w 5642275"/>
                  <a:gd name="connsiteY36" fmla="*/ 3426967 h 5690013"/>
                  <a:gd name="connsiteX37" fmla="*/ 5106963 w 5642275"/>
                  <a:gd name="connsiteY37" fmla="*/ 3602417 h 5690013"/>
                  <a:gd name="connsiteX38" fmla="*/ 5176140 w 5642275"/>
                  <a:gd name="connsiteY38" fmla="*/ 3047992 h 5690013"/>
                  <a:gd name="connsiteX39" fmla="*/ 5282414 w 5642275"/>
                  <a:gd name="connsiteY39" fmla="*/ 2901615 h 5690013"/>
                  <a:gd name="connsiteX40" fmla="*/ 5543272 w 5642275"/>
                  <a:gd name="connsiteY40" fmla="*/ 2658992 h 5690013"/>
                  <a:gd name="connsiteX41" fmla="*/ 5426158 w 5642275"/>
                  <a:gd name="connsiteY41" fmla="*/ 2528719 h 5690013"/>
                  <a:gd name="connsiteX42" fmla="*/ 5466470 w 5642275"/>
                  <a:gd name="connsiteY42" fmla="*/ 2507008 h 5690013"/>
                  <a:gd name="connsiteX43" fmla="*/ 5334819 w 5642275"/>
                  <a:gd name="connsiteY43" fmla="*/ 2376829 h 5690013"/>
                  <a:gd name="connsiteX44" fmla="*/ 5375662 w 5642275"/>
                  <a:gd name="connsiteY44" fmla="*/ 2345663 h 5690013"/>
                  <a:gd name="connsiteX0" fmla="*/ 5388694 w 5642275"/>
                  <a:gd name="connsiteY0" fmla="*/ 2355316 h 5690013"/>
                  <a:gd name="connsiteX1" fmla="*/ 5642275 w 5642275"/>
                  <a:gd name="connsiteY1" fmla="*/ 2095983 h 5690013"/>
                  <a:gd name="connsiteX2" fmla="*/ 5152610 w 5642275"/>
                  <a:gd name="connsiteY2" fmla="*/ 1603289 h 5690013"/>
                  <a:gd name="connsiteX3" fmla="*/ 4873518 w 5642275"/>
                  <a:gd name="connsiteY3" fmla="*/ 1875957 h 5690013"/>
                  <a:gd name="connsiteX4" fmla="*/ 4583285 w 5642275"/>
                  <a:gd name="connsiteY4" fmla="*/ 1594447 h 5690013"/>
                  <a:gd name="connsiteX5" fmla="*/ 4698686 w 5642275"/>
                  <a:gd name="connsiteY5" fmla="*/ 1475984 h 5690013"/>
                  <a:gd name="connsiteX6" fmla="*/ 4148516 w 5642275"/>
                  <a:gd name="connsiteY6" fmla="*/ 924773 h 5690013"/>
                  <a:gd name="connsiteX7" fmla="*/ 4074672 w 5642275"/>
                  <a:gd name="connsiteY7" fmla="*/ 994179 h 5690013"/>
                  <a:gd name="connsiteX8" fmla="*/ 3687522 w 5642275"/>
                  <a:gd name="connsiteY8" fmla="*/ 604336 h 5690013"/>
                  <a:gd name="connsiteX9" fmla="*/ 3704628 w 5642275"/>
                  <a:gd name="connsiteY9" fmla="*/ 586371 h 5690013"/>
                  <a:gd name="connsiteX10" fmla="*/ 3293424 w 5642275"/>
                  <a:gd name="connsiteY10" fmla="*/ 177738 h 5690013"/>
                  <a:gd name="connsiteX11" fmla="*/ 3240206 w 5642275"/>
                  <a:gd name="connsiteY11" fmla="*/ 228292 h 5690013"/>
                  <a:gd name="connsiteX12" fmla="*/ 2994284 w 5642275"/>
                  <a:gd name="connsiteY12" fmla="*/ 0 h 5690013"/>
                  <a:gd name="connsiteX13" fmla="*/ 102068 w 5642275"/>
                  <a:gd name="connsiteY13" fmla="*/ 2907505 h 5690013"/>
                  <a:gd name="connsiteX14" fmla="*/ 154005 w 5642275"/>
                  <a:gd name="connsiteY14" fmla="*/ 2963455 h 5690013"/>
                  <a:gd name="connsiteX15" fmla="*/ 0 w 5642275"/>
                  <a:gd name="connsiteY15" fmla="*/ 3123475 h 5690013"/>
                  <a:gd name="connsiteX16" fmla="*/ 173857 w 5642275"/>
                  <a:gd name="connsiteY16" fmla="*/ 3303949 h 5690013"/>
                  <a:gd name="connsiteX17" fmla="*/ 27472 w 5642275"/>
                  <a:gd name="connsiteY17" fmla="*/ 3448727 h 5690013"/>
                  <a:gd name="connsiteX18" fmla="*/ 2262743 w 5642275"/>
                  <a:gd name="connsiteY18" fmla="*/ 5690013 h 5690013"/>
                  <a:gd name="connsiteX19" fmla="*/ 2565335 w 5642275"/>
                  <a:gd name="connsiteY19" fmla="*/ 5387020 h 5690013"/>
                  <a:gd name="connsiteX20" fmla="*/ 2699690 w 5642275"/>
                  <a:gd name="connsiteY20" fmla="*/ 5526384 h 5690013"/>
                  <a:gd name="connsiteX21" fmla="*/ 3070727 w 5642275"/>
                  <a:gd name="connsiteY21" fmla="*/ 5159421 h 5690013"/>
                  <a:gd name="connsiteX22" fmla="*/ 3410601 w 5642275"/>
                  <a:gd name="connsiteY22" fmla="*/ 4801501 h 5690013"/>
                  <a:gd name="connsiteX23" fmla="*/ 3482786 w 5642275"/>
                  <a:gd name="connsiteY23" fmla="*/ 4684199 h 5690013"/>
                  <a:gd name="connsiteX24" fmla="*/ 3540936 w 5642275"/>
                  <a:gd name="connsiteY24" fmla="*/ 4683196 h 5690013"/>
                  <a:gd name="connsiteX25" fmla="*/ 3637184 w 5642275"/>
                  <a:gd name="connsiteY25" fmla="*/ 4686205 h 5690013"/>
                  <a:gd name="connsiteX26" fmla="*/ 3748469 w 5642275"/>
                  <a:gd name="connsiteY26" fmla="*/ 4660137 h 5690013"/>
                  <a:gd name="connsiteX27" fmla="*/ 3953998 w 5642275"/>
                  <a:gd name="connsiteY27" fmla="*/ 4459622 h 5690013"/>
                  <a:gd name="connsiteX28" fmla="*/ 4097367 w 5642275"/>
                  <a:gd name="connsiteY28" fmla="*/ 4183913 h 5690013"/>
                  <a:gd name="connsiteX29" fmla="*/ 4185593 w 5642275"/>
                  <a:gd name="connsiteY29" fmla="*/ 4113732 h 5690013"/>
                  <a:gd name="connsiteX30" fmla="*/ 4179076 w 5642275"/>
                  <a:gd name="connsiteY30" fmla="*/ 3924997 h 5690013"/>
                  <a:gd name="connsiteX31" fmla="*/ 4210658 w 5642275"/>
                  <a:gd name="connsiteY31" fmla="*/ 3909206 h 5690013"/>
                  <a:gd name="connsiteX32" fmla="*/ 4633746 w 5642275"/>
                  <a:gd name="connsiteY32" fmla="*/ 3980389 h 5690013"/>
                  <a:gd name="connsiteX33" fmla="*/ 4747037 w 5642275"/>
                  <a:gd name="connsiteY33" fmla="*/ 3644526 h 5690013"/>
                  <a:gd name="connsiteX34" fmla="*/ 4745032 w 5642275"/>
                  <a:gd name="connsiteY34" fmla="*/ 3616454 h 5690013"/>
                  <a:gd name="connsiteX35" fmla="*/ 4934519 w 5642275"/>
                  <a:gd name="connsiteY35" fmla="*/ 3426967 h 5690013"/>
                  <a:gd name="connsiteX36" fmla="*/ 5106963 w 5642275"/>
                  <a:gd name="connsiteY36" fmla="*/ 3602417 h 5690013"/>
                  <a:gd name="connsiteX37" fmla="*/ 5176140 w 5642275"/>
                  <a:gd name="connsiteY37" fmla="*/ 3047992 h 5690013"/>
                  <a:gd name="connsiteX38" fmla="*/ 5282414 w 5642275"/>
                  <a:gd name="connsiteY38" fmla="*/ 2901615 h 5690013"/>
                  <a:gd name="connsiteX39" fmla="*/ 5543272 w 5642275"/>
                  <a:gd name="connsiteY39" fmla="*/ 2658992 h 5690013"/>
                  <a:gd name="connsiteX40" fmla="*/ 5426158 w 5642275"/>
                  <a:gd name="connsiteY40" fmla="*/ 2528719 h 5690013"/>
                  <a:gd name="connsiteX41" fmla="*/ 5466470 w 5642275"/>
                  <a:gd name="connsiteY41" fmla="*/ 2507008 h 5690013"/>
                  <a:gd name="connsiteX42" fmla="*/ 5334819 w 5642275"/>
                  <a:gd name="connsiteY42" fmla="*/ 2376829 h 5690013"/>
                  <a:gd name="connsiteX43" fmla="*/ 5375662 w 5642275"/>
                  <a:gd name="connsiteY43" fmla="*/ 2345663 h 5690013"/>
                  <a:gd name="connsiteX44" fmla="*/ 5394861 w 5642275"/>
                  <a:gd name="connsiteY44" fmla="*/ 2361483 h 5690013"/>
                  <a:gd name="connsiteX0" fmla="*/ 5388694 w 5642275"/>
                  <a:gd name="connsiteY0" fmla="*/ 2355316 h 5690013"/>
                  <a:gd name="connsiteX1" fmla="*/ 5642275 w 5642275"/>
                  <a:gd name="connsiteY1" fmla="*/ 2095983 h 5690013"/>
                  <a:gd name="connsiteX2" fmla="*/ 5152610 w 5642275"/>
                  <a:gd name="connsiteY2" fmla="*/ 1603289 h 5690013"/>
                  <a:gd name="connsiteX3" fmla="*/ 4873518 w 5642275"/>
                  <a:gd name="connsiteY3" fmla="*/ 1875957 h 5690013"/>
                  <a:gd name="connsiteX4" fmla="*/ 4583285 w 5642275"/>
                  <a:gd name="connsiteY4" fmla="*/ 1594447 h 5690013"/>
                  <a:gd name="connsiteX5" fmla="*/ 4698686 w 5642275"/>
                  <a:gd name="connsiteY5" fmla="*/ 1475984 h 5690013"/>
                  <a:gd name="connsiteX6" fmla="*/ 4148516 w 5642275"/>
                  <a:gd name="connsiteY6" fmla="*/ 924773 h 5690013"/>
                  <a:gd name="connsiteX7" fmla="*/ 4074672 w 5642275"/>
                  <a:gd name="connsiteY7" fmla="*/ 994179 h 5690013"/>
                  <a:gd name="connsiteX8" fmla="*/ 3687522 w 5642275"/>
                  <a:gd name="connsiteY8" fmla="*/ 604336 h 5690013"/>
                  <a:gd name="connsiteX9" fmla="*/ 3704628 w 5642275"/>
                  <a:gd name="connsiteY9" fmla="*/ 586371 h 5690013"/>
                  <a:gd name="connsiteX10" fmla="*/ 3293424 w 5642275"/>
                  <a:gd name="connsiteY10" fmla="*/ 177738 h 5690013"/>
                  <a:gd name="connsiteX11" fmla="*/ 3240206 w 5642275"/>
                  <a:gd name="connsiteY11" fmla="*/ 228292 h 5690013"/>
                  <a:gd name="connsiteX12" fmla="*/ 2994284 w 5642275"/>
                  <a:gd name="connsiteY12" fmla="*/ 0 h 5690013"/>
                  <a:gd name="connsiteX13" fmla="*/ 102068 w 5642275"/>
                  <a:gd name="connsiteY13" fmla="*/ 2907505 h 5690013"/>
                  <a:gd name="connsiteX14" fmla="*/ 154005 w 5642275"/>
                  <a:gd name="connsiteY14" fmla="*/ 2963455 h 5690013"/>
                  <a:gd name="connsiteX15" fmla="*/ 0 w 5642275"/>
                  <a:gd name="connsiteY15" fmla="*/ 3123475 h 5690013"/>
                  <a:gd name="connsiteX16" fmla="*/ 173857 w 5642275"/>
                  <a:gd name="connsiteY16" fmla="*/ 3303949 h 5690013"/>
                  <a:gd name="connsiteX17" fmla="*/ 27472 w 5642275"/>
                  <a:gd name="connsiteY17" fmla="*/ 3448727 h 5690013"/>
                  <a:gd name="connsiteX18" fmla="*/ 2262743 w 5642275"/>
                  <a:gd name="connsiteY18" fmla="*/ 5690013 h 5690013"/>
                  <a:gd name="connsiteX19" fmla="*/ 2565335 w 5642275"/>
                  <a:gd name="connsiteY19" fmla="*/ 5387020 h 5690013"/>
                  <a:gd name="connsiteX20" fmla="*/ 2699690 w 5642275"/>
                  <a:gd name="connsiteY20" fmla="*/ 5526384 h 5690013"/>
                  <a:gd name="connsiteX21" fmla="*/ 3070727 w 5642275"/>
                  <a:gd name="connsiteY21" fmla="*/ 5159421 h 5690013"/>
                  <a:gd name="connsiteX22" fmla="*/ 3410601 w 5642275"/>
                  <a:gd name="connsiteY22" fmla="*/ 4801501 h 5690013"/>
                  <a:gd name="connsiteX23" fmla="*/ 3482786 w 5642275"/>
                  <a:gd name="connsiteY23" fmla="*/ 4684199 h 5690013"/>
                  <a:gd name="connsiteX24" fmla="*/ 3540936 w 5642275"/>
                  <a:gd name="connsiteY24" fmla="*/ 4683196 h 5690013"/>
                  <a:gd name="connsiteX25" fmla="*/ 3637184 w 5642275"/>
                  <a:gd name="connsiteY25" fmla="*/ 4686205 h 5690013"/>
                  <a:gd name="connsiteX26" fmla="*/ 3748469 w 5642275"/>
                  <a:gd name="connsiteY26" fmla="*/ 4660137 h 5690013"/>
                  <a:gd name="connsiteX27" fmla="*/ 3953998 w 5642275"/>
                  <a:gd name="connsiteY27" fmla="*/ 4459622 h 5690013"/>
                  <a:gd name="connsiteX28" fmla="*/ 4097367 w 5642275"/>
                  <a:gd name="connsiteY28" fmla="*/ 4183913 h 5690013"/>
                  <a:gd name="connsiteX29" fmla="*/ 4185593 w 5642275"/>
                  <a:gd name="connsiteY29" fmla="*/ 4113732 h 5690013"/>
                  <a:gd name="connsiteX30" fmla="*/ 4179076 w 5642275"/>
                  <a:gd name="connsiteY30" fmla="*/ 3924997 h 5690013"/>
                  <a:gd name="connsiteX31" fmla="*/ 4210658 w 5642275"/>
                  <a:gd name="connsiteY31" fmla="*/ 3909206 h 5690013"/>
                  <a:gd name="connsiteX32" fmla="*/ 4633746 w 5642275"/>
                  <a:gd name="connsiteY32" fmla="*/ 3980389 h 5690013"/>
                  <a:gd name="connsiteX33" fmla="*/ 4747037 w 5642275"/>
                  <a:gd name="connsiteY33" fmla="*/ 3644526 h 5690013"/>
                  <a:gd name="connsiteX34" fmla="*/ 4745032 w 5642275"/>
                  <a:gd name="connsiteY34" fmla="*/ 3616454 h 5690013"/>
                  <a:gd name="connsiteX35" fmla="*/ 4934519 w 5642275"/>
                  <a:gd name="connsiteY35" fmla="*/ 3426967 h 5690013"/>
                  <a:gd name="connsiteX36" fmla="*/ 5106963 w 5642275"/>
                  <a:gd name="connsiteY36" fmla="*/ 3602417 h 5690013"/>
                  <a:gd name="connsiteX37" fmla="*/ 5176140 w 5642275"/>
                  <a:gd name="connsiteY37" fmla="*/ 3047992 h 5690013"/>
                  <a:gd name="connsiteX38" fmla="*/ 5282414 w 5642275"/>
                  <a:gd name="connsiteY38" fmla="*/ 2901615 h 5690013"/>
                  <a:gd name="connsiteX39" fmla="*/ 5543272 w 5642275"/>
                  <a:gd name="connsiteY39" fmla="*/ 2658992 h 5690013"/>
                  <a:gd name="connsiteX40" fmla="*/ 5426158 w 5642275"/>
                  <a:gd name="connsiteY40" fmla="*/ 2528719 h 5690013"/>
                  <a:gd name="connsiteX41" fmla="*/ 5466470 w 5642275"/>
                  <a:gd name="connsiteY41" fmla="*/ 2507008 h 5690013"/>
                  <a:gd name="connsiteX42" fmla="*/ 5334819 w 5642275"/>
                  <a:gd name="connsiteY42" fmla="*/ 2376829 h 5690013"/>
                  <a:gd name="connsiteX43" fmla="*/ 5375662 w 5642275"/>
                  <a:gd name="connsiteY43" fmla="*/ 2345663 h 5690013"/>
                  <a:gd name="connsiteX0" fmla="*/ 5388694 w 5642275"/>
                  <a:gd name="connsiteY0" fmla="*/ 2355316 h 5690013"/>
                  <a:gd name="connsiteX1" fmla="*/ 5642275 w 5642275"/>
                  <a:gd name="connsiteY1" fmla="*/ 2095983 h 5690013"/>
                  <a:gd name="connsiteX2" fmla="*/ 5152610 w 5642275"/>
                  <a:gd name="connsiteY2" fmla="*/ 1603289 h 5690013"/>
                  <a:gd name="connsiteX3" fmla="*/ 4873518 w 5642275"/>
                  <a:gd name="connsiteY3" fmla="*/ 1875957 h 5690013"/>
                  <a:gd name="connsiteX4" fmla="*/ 4583285 w 5642275"/>
                  <a:gd name="connsiteY4" fmla="*/ 1594447 h 5690013"/>
                  <a:gd name="connsiteX5" fmla="*/ 4698686 w 5642275"/>
                  <a:gd name="connsiteY5" fmla="*/ 1475984 h 5690013"/>
                  <a:gd name="connsiteX6" fmla="*/ 4148516 w 5642275"/>
                  <a:gd name="connsiteY6" fmla="*/ 924773 h 5690013"/>
                  <a:gd name="connsiteX7" fmla="*/ 4074672 w 5642275"/>
                  <a:gd name="connsiteY7" fmla="*/ 994179 h 5690013"/>
                  <a:gd name="connsiteX8" fmla="*/ 3687522 w 5642275"/>
                  <a:gd name="connsiteY8" fmla="*/ 604336 h 5690013"/>
                  <a:gd name="connsiteX9" fmla="*/ 3704628 w 5642275"/>
                  <a:gd name="connsiteY9" fmla="*/ 586371 h 5690013"/>
                  <a:gd name="connsiteX10" fmla="*/ 3293424 w 5642275"/>
                  <a:gd name="connsiteY10" fmla="*/ 177738 h 5690013"/>
                  <a:gd name="connsiteX11" fmla="*/ 3240206 w 5642275"/>
                  <a:gd name="connsiteY11" fmla="*/ 228292 h 5690013"/>
                  <a:gd name="connsiteX12" fmla="*/ 2994284 w 5642275"/>
                  <a:gd name="connsiteY12" fmla="*/ 0 h 5690013"/>
                  <a:gd name="connsiteX13" fmla="*/ 102068 w 5642275"/>
                  <a:gd name="connsiteY13" fmla="*/ 2907505 h 5690013"/>
                  <a:gd name="connsiteX14" fmla="*/ 154005 w 5642275"/>
                  <a:gd name="connsiteY14" fmla="*/ 2963455 h 5690013"/>
                  <a:gd name="connsiteX15" fmla="*/ 0 w 5642275"/>
                  <a:gd name="connsiteY15" fmla="*/ 3123475 h 5690013"/>
                  <a:gd name="connsiteX16" fmla="*/ 173857 w 5642275"/>
                  <a:gd name="connsiteY16" fmla="*/ 3303949 h 5690013"/>
                  <a:gd name="connsiteX17" fmla="*/ 27472 w 5642275"/>
                  <a:gd name="connsiteY17" fmla="*/ 3448727 h 5690013"/>
                  <a:gd name="connsiteX18" fmla="*/ 2262743 w 5642275"/>
                  <a:gd name="connsiteY18" fmla="*/ 5690013 h 5690013"/>
                  <a:gd name="connsiteX19" fmla="*/ 2565335 w 5642275"/>
                  <a:gd name="connsiteY19" fmla="*/ 5387020 h 5690013"/>
                  <a:gd name="connsiteX20" fmla="*/ 2699690 w 5642275"/>
                  <a:gd name="connsiteY20" fmla="*/ 5526384 h 5690013"/>
                  <a:gd name="connsiteX21" fmla="*/ 3070727 w 5642275"/>
                  <a:gd name="connsiteY21" fmla="*/ 5159421 h 5690013"/>
                  <a:gd name="connsiteX22" fmla="*/ 3410601 w 5642275"/>
                  <a:gd name="connsiteY22" fmla="*/ 4801501 h 5690013"/>
                  <a:gd name="connsiteX23" fmla="*/ 3482786 w 5642275"/>
                  <a:gd name="connsiteY23" fmla="*/ 4684199 h 5690013"/>
                  <a:gd name="connsiteX24" fmla="*/ 3540936 w 5642275"/>
                  <a:gd name="connsiteY24" fmla="*/ 4683196 h 5690013"/>
                  <a:gd name="connsiteX25" fmla="*/ 3637184 w 5642275"/>
                  <a:gd name="connsiteY25" fmla="*/ 4686205 h 5690013"/>
                  <a:gd name="connsiteX26" fmla="*/ 3748469 w 5642275"/>
                  <a:gd name="connsiteY26" fmla="*/ 4660137 h 5690013"/>
                  <a:gd name="connsiteX27" fmla="*/ 3953998 w 5642275"/>
                  <a:gd name="connsiteY27" fmla="*/ 4459622 h 5690013"/>
                  <a:gd name="connsiteX28" fmla="*/ 4097367 w 5642275"/>
                  <a:gd name="connsiteY28" fmla="*/ 4183913 h 5690013"/>
                  <a:gd name="connsiteX29" fmla="*/ 4185593 w 5642275"/>
                  <a:gd name="connsiteY29" fmla="*/ 4113732 h 5690013"/>
                  <a:gd name="connsiteX30" fmla="*/ 4179076 w 5642275"/>
                  <a:gd name="connsiteY30" fmla="*/ 3924997 h 5690013"/>
                  <a:gd name="connsiteX31" fmla="*/ 4210658 w 5642275"/>
                  <a:gd name="connsiteY31" fmla="*/ 3909206 h 5690013"/>
                  <a:gd name="connsiteX32" fmla="*/ 4633746 w 5642275"/>
                  <a:gd name="connsiteY32" fmla="*/ 3980389 h 5690013"/>
                  <a:gd name="connsiteX33" fmla="*/ 4747037 w 5642275"/>
                  <a:gd name="connsiteY33" fmla="*/ 3644526 h 5690013"/>
                  <a:gd name="connsiteX34" fmla="*/ 4745032 w 5642275"/>
                  <a:gd name="connsiteY34" fmla="*/ 3616454 h 5690013"/>
                  <a:gd name="connsiteX35" fmla="*/ 4934519 w 5642275"/>
                  <a:gd name="connsiteY35" fmla="*/ 3426967 h 5690013"/>
                  <a:gd name="connsiteX36" fmla="*/ 5106963 w 5642275"/>
                  <a:gd name="connsiteY36" fmla="*/ 3602417 h 5690013"/>
                  <a:gd name="connsiteX37" fmla="*/ 5176140 w 5642275"/>
                  <a:gd name="connsiteY37" fmla="*/ 3047992 h 5690013"/>
                  <a:gd name="connsiteX38" fmla="*/ 5282414 w 5642275"/>
                  <a:gd name="connsiteY38" fmla="*/ 2901615 h 5690013"/>
                  <a:gd name="connsiteX39" fmla="*/ 5543272 w 5642275"/>
                  <a:gd name="connsiteY39" fmla="*/ 2658992 h 5690013"/>
                  <a:gd name="connsiteX40" fmla="*/ 5426158 w 5642275"/>
                  <a:gd name="connsiteY40" fmla="*/ 2528719 h 5690013"/>
                  <a:gd name="connsiteX41" fmla="*/ 5466470 w 5642275"/>
                  <a:gd name="connsiteY41" fmla="*/ 2507008 h 5690013"/>
                  <a:gd name="connsiteX42" fmla="*/ 5334819 w 5642275"/>
                  <a:gd name="connsiteY42" fmla="*/ 2376829 h 5690013"/>
                  <a:gd name="connsiteX43" fmla="*/ 5375662 w 5642275"/>
                  <a:gd name="connsiteY43" fmla="*/ 2345663 h 5690013"/>
                  <a:gd name="connsiteX44" fmla="*/ 5388694 w 5642275"/>
                  <a:gd name="connsiteY44" fmla="*/ 2355316 h 5690013"/>
                  <a:gd name="connsiteX0" fmla="*/ 4745032 w 5642275"/>
                  <a:gd name="connsiteY0" fmla="*/ 3616454 h 5690013"/>
                  <a:gd name="connsiteX1" fmla="*/ 4934519 w 5642275"/>
                  <a:gd name="connsiteY1" fmla="*/ 3426967 h 5690013"/>
                  <a:gd name="connsiteX2" fmla="*/ 5106963 w 5642275"/>
                  <a:gd name="connsiteY2" fmla="*/ 3602417 h 5690013"/>
                  <a:gd name="connsiteX3" fmla="*/ 5176140 w 5642275"/>
                  <a:gd name="connsiteY3" fmla="*/ 3047992 h 5690013"/>
                  <a:gd name="connsiteX4" fmla="*/ 5282414 w 5642275"/>
                  <a:gd name="connsiteY4" fmla="*/ 2901615 h 5690013"/>
                  <a:gd name="connsiteX5" fmla="*/ 5543272 w 5642275"/>
                  <a:gd name="connsiteY5" fmla="*/ 2658992 h 5690013"/>
                  <a:gd name="connsiteX6" fmla="*/ 5426158 w 5642275"/>
                  <a:gd name="connsiteY6" fmla="*/ 2528719 h 5690013"/>
                  <a:gd name="connsiteX7" fmla="*/ 5466470 w 5642275"/>
                  <a:gd name="connsiteY7" fmla="*/ 2507008 h 5690013"/>
                  <a:gd name="connsiteX8" fmla="*/ 5334819 w 5642275"/>
                  <a:gd name="connsiteY8" fmla="*/ 2376829 h 5690013"/>
                  <a:gd name="connsiteX9" fmla="*/ 5375662 w 5642275"/>
                  <a:gd name="connsiteY9" fmla="*/ 2345663 h 5690013"/>
                  <a:gd name="connsiteX10" fmla="*/ 5388694 w 5642275"/>
                  <a:gd name="connsiteY10" fmla="*/ 2355316 h 5690013"/>
                  <a:gd name="connsiteX11" fmla="*/ 5642275 w 5642275"/>
                  <a:gd name="connsiteY11" fmla="*/ 2095983 h 5690013"/>
                  <a:gd name="connsiteX12" fmla="*/ 5152610 w 5642275"/>
                  <a:gd name="connsiteY12" fmla="*/ 1603289 h 5690013"/>
                  <a:gd name="connsiteX13" fmla="*/ 4873518 w 5642275"/>
                  <a:gd name="connsiteY13" fmla="*/ 1875957 h 5690013"/>
                  <a:gd name="connsiteX14" fmla="*/ 4583285 w 5642275"/>
                  <a:gd name="connsiteY14" fmla="*/ 1594447 h 5690013"/>
                  <a:gd name="connsiteX15" fmla="*/ 4698686 w 5642275"/>
                  <a:gd name="connsiteY15" fmla="*/ 1475984 h 5690013"/>
                  <a:gd name="connsiteX16" fmla="*/ 4148516 w 5642275"/>
                  <a:gd name="connsiteY16" fmla="*/ 924773 h 5690013"/>
                  <a:gd name="connsiteX17" fmla="*/ 4074672 w 5642275"/>
                  <a:gd name="connsiteY17" fmla="*/ 994179 h 5690013"/>
                  <a:gd name="connsiteX18" fmla="*/ 3687522 w 5642275"/>
                  <a:gd name="connsiteY18" fmla="*/ 604336 h 5690013"/>
                  <a:gd name="connsiteX19" fmla="*/ 3704628 w 5642275"/>
                  <a:gd name="connsiteY19" fmla="*/ 586371 h 5690013"/>
                  <a:gd name="connsiteX20" fmla="*/ 3293424 w 5642275"/>
                  <a:gd name="connsiteY20" fmla="*/ 177738 h 5690013"/>
                  <a:gd name="connsiteX21" fmla="*/ 3240206 w 5642275"/>
                  <a:gd name="connsiteY21" fmla="*/ 228292 h 5690013"/>
                  <a:gd name="connsiteX22" fmla="*/ 2994284 w 5642275"/>
                  <a:gd name="connsiteY22" fmla="*/ 0 h 5690013"/>
                  <a:gd name="connsiteX23" fmla="*/ 102068 w 5642275"/>
                  <a:gd name="connsiteY23" fmla="*/ 2907505 h 5690013"/>
                  <a:gd name="connsiteX24" fmla="*/ 154005 w 5642275"/>
                  <a:gd name="connsiteY24" fmla="*/ 2963455 h 5690013"/>
                  <a:gd name="connsiteX25" fmla="*/ 0 w 5642275"/>
                  <a:gd name="connsiteY25" fmla="*/ 3123475 h 5690013"/>
                  <a:gd name="connsiteX26" fmla="*/ 173857 w 5642275"/>
                  <a:gd name="connsiteY26" fmla="*/ 3303949 h 5690013"/>
                  <a:gd name="connsiteX27" fmla="*/ 27472 w 5642275"/>
                  <a:gd name="connsiteY27" fmla="*/ 3448727 h 5690013"/>
                  <a:gd name="connsiteX28" fmla="*/ 2262743 w 5642275"/>
                  <a:gd name="connsiteY28" fmla="*/ 5690013 h 5690013"/>
                  <a:gd name="connsiteX29" fmla="*/ 2565335 w 5642275"/>
                  <a:gd name="connsiteY29" fmla="*/ 5387020 h 5690013"/>
                  <a:gd name="connsiteX30" fmla="*/ 2699690 w 5642275"/>
                  <a:gd name="connsiteY30" fmla="*/ 5526384 h 5690013"/>
                  <a:gd name="connsiteX31" fmla="*/ 3070727 w 5642275"/>
                  <a:gd name="connsiteY31" fmla="*/ 5159421 h 5690013"/>
                  <a:gd name="connsiteX32" fmla="*/ 3410601 w 5642275"/>
                  <a:gd name="connsiteY32" fmla="*/ 4801501 h 5690013"/>
                  <a:gd name="connsiteX33" fmla="*/ 3482786 w 5642275"/>
                  <a:gd name="connsiteY33" fmla="*/ 4684199 h 5690013"/>
                  <a:gd name="connsiteX34" fmla="*/ 3540936 w 5642275"/>
                  <a:gd name="connsiteY34" fmla="*/ 4683196 h 5690013"/>
                  <a:gd name="connsiteX35" fmla="*/ 3637184 w 5642275"/>
                  <a:gd name="connsiteY35" fmla="*/ 4686205 h 5690013"/>
                  <a:gd name="connsiteX36" fmla="*/ 3748469 w 5642275"/>
                  <a:gd name="connsiteY36" fmla="*/ 4660137 h 5690013"/>
                  <a:gd name="connsiteX37" fmla="*/ 3953998 w 5642275"/>
                  <a:gd name="connsiteY37" fmla="*/ 4459622 h 5690013"/>
                  <a:gd name="connsiteX38" fmla="*/ 4097367 w 5642275"/>
                  <a:gd name="connsiteY38" fmla="*/ 4183913 h 5690013"/>
                  <a:gd name="connsiteX39" fmla="*/ 4185593 w 5642275"/>
                  <a:gd name="connsiteY39" fmla="*/ 4113732 h 5690013"/>
                  <a:gd name="connsiteX40" fmla="*/ 4179076 w 5642275"/>
                  <a:gd name="connsiteY40" fmla="*/ 3924997 h 5690013"/>
                  <a:gd name="connsiteX41" fmla="*/ 4210658 w 5642275"/>
                  <a:gd name="connsiteY41" fmla="*/ 3909206 h 5690013"/>
                  <a:gd name="connsiteX42" fmla="*/ 4633746 w 5642275"/>
                  <a:gd name="connsiteY42" fmla="*/ 3980389 h 5690013"/>
                  <a:gd name="connsiteX43" fmla="*/ 4747037 w 5642275"/>
                  <a:gd name="connsiteY43" fmla="*/ 3644526 h 5690013"/>
                  <a:gd name="connsiteX44" fmla="*/ 4836403 w 5642275"/>
                  <a:gd name="connsiteY44" fmla="*/ 3707825 h 5690013"/>
                  <a:gd name="connsiteX0" fmla="*/ 4745032 w 5642275"/>
                  <a:gd name="connsiteY0" fmla="*/ 3616454 h 5690013"/>
                  <a:gd name="connsiteX1" fmla="*/ 4934519 w 5642275"/>
                  <a:gd name="connsiteY1" fmla="*/ 3426967 h 5690013"/>
                  <a:gd name="connsiteX2" fmla="*/ 5106963 w 5642275"/>
                  <a:gd name="connsiteY2" fmla="*/ 3602417 h 5690013"/>
                  <a:gd name="connsiteX3" fmla="*/ 5176140 w 5642275"/>
                  <a:gd name="connsiteY3" fmla="*/ 3047992 h 5690013"/>
                  <a:gd name="connsiteX4" fmla="*/ 5282414 w 5642275"/>
                  <a:gd name="connsiteY4" fmla="*/ 2901615 h 5690013"/>
                  <a:gd name="connsiteX5" fmla="*/ 5543272 w 5642275"/>
                  <a:gd name="connsiteY5" fmla="*/ 2658992 h 5690013"/>
                  <a:gd name="connsiteX6" fmla="*/ 5426158 w 5642275"/>
                  <a:gd name="connsiteY6" fmla="*/ 2528719 h 5690013"/>
                  <a:gd name="connsiteX7" fmla="*/ 5466470 w 5642275"/>
                  <a:gd name="connsiteY7" fmla="*/ 2507008 h 5690013"/>
                  <a:gd name="connsiteX8" fmla="*/ 5334819 w 5642275"/>
                  <a:gd name="connsiteY8" fmla="*/ 2376829 h 5690013"/>
                  <a:gd name="connsiteX9" fmla="*/ 5375662 w 5642275"/>
                  <a:gd name="connsiteY9" fmla="*/ 2345663 h 5690013"/>
                  <a:gd name="connsiteX10" fmla="*/ 5388694 w 5642275"/>
                  <a:gd name="connsiteY10" fmla="*/ 2355316 h 5690013"/>
                  <a:gd name="connsiteX11" fmla="*/ 5642275 w 5642275"/>
                  <a:gd name="connsiteY11" fmla="*/ 2095983 h 5690013"/>
                  <a:gd name="connsiteX12" fmla="*/ 5152610 w 5642275"/>
                  <a:gd name="connsiteY12" fmla="*/ 1603289 h 5690013"/>
                  <a:gd name="connsiteX13" fmla="*/ 4873518 w 5642275"/>
                  <a:gd name="connsiteY13" fmla="*/ 1875957 h 5690013"/>
                  <a:gd name="connsiteX14" fmla="*/ 4583285 w 5642275"/>
                  <a:gd name="connsiteY14" fmla="*/ 1594447 h 5690013"/>
                  <a:gd name="connsiteX15" fmla="*/ 4698686 w 5642275"/>
                  <a:gd name="connsiteY15" fmla="*/ 1475984 h 5690013"/>
                  <a:gd name="connsiteX16" fmla="*/ 4148516 w 5642275"/>
                  <a:gd name="connsiteY16" fmla="*/ 924773 h 5690013"/>
                  <a:gd name="connsiteX17" fmla="*/ 4074672 w 5642275"/>
                  <a:gd name="connsiteY17" fmla="*/ 994179 h 5690013"/>
                  <a:gd name="connsiteX18" fmla="*/ 3687522 w 5642275"/>
                  <a:gd name="connsiteY18" fmla="*/ 604336 h 5690013"/>
                  <a:gd name="connsiteX19" fmla="*/ 3704628 w 5642275"/>
                  <a:gd name="connsiteY19" fmla="*/ 586371 h 5690013"/>
                  <a:gd name="connsiteX20" fmla="*/ 3293424 w 5642275"/>
                  <a:gd name="connsiteY20" fmla="*/ 177738 h 5690013"/>
                  <a:gd name="connsiteX21" fmla="*/ 3240206 w 5642275"/>
                  <a:gd name="connsiteY21" fmla="*/ 228292 h 5690013"/>
                  <a:gd name="connsiteX22" fmla="*/ 2994284 w 5642275"/>
                  <a:gd name="connsiteY22" fmla="*/ 0 h 5690013"/>
                  <a:gd name="connsiteX23" fmla="*/ 102068 w 5642275"/>
                  <a:gd name="connsiteY23" fmla="*/ 2907505 h 5690013"/>
                  <a:gd name="connsiteX24" fmla="*/ 154005 w 5642275"/>
                  <a:gd name="connsiteY24" fmla="*/ 2963455 h 5690013"/>
                  <a:gd name="connsiteX25" fmla="*/ 0 w 5642275"/>
                  <a:gd name="connsiteY25" fmla="*/ 3123475 h 5690013"/>
                  <a:gd name="connsiteX26" fmla="*/ 173857 w 5642275"/>
                  <a:gd name="connsiteY26" fmla="*/ 3303949 h 5690013"/>
                  <a:gd name="connsiteX27" fmla="*/ 27472 w 5642275"/>
                  <a:gd name="connsiteY27" fmla="*/ 3448727 h 5690013"/>
                  <a:gd name="connsiteX28" fmla="*/ 2262743 w 5642275"/>
                  <a:gd name="connsiteY28" fmla="*/ 5690013 h 5690013"/>
                  <a:gd name="connsiteX29" fmla="*/ 2565335 w 5642275"/>
                  <a:gd name="connsiteY29" fmla="*/ 5387020 h 5690013"/>
                  <a:gd name="connsiteX30" fmla="*/ 2699690 w 5642275"/>
                  <a:gd name="connsiteY30" fmla="*/ 5526384 h 5690013"/>
                  <a:gd name="connsiteX31" fmla="*/ 3070727 w 5642275"/>
                  <a:gd name="connsiteY31" fmla="*/ 5159421 h 5690013"/>
                  <a:gd name="connsiteX32" fmla="*/ 3410601 w 5642275"/>
                  <a:gd name="connsiteY32" fmla="*/ 4801501 h 5690013"/>
                  <a:gd name="connsiteX33" fmla="*/ 3482786 w 5642275"/>
                  <a:gd name="connsiteY33" fmla="*/ 4684199 h 5690013"/>
                  <a:gd name="connsiteX34" fmla="*/ 3540936 w 5642275"/>
                  <a:gd name="connsiteY34" fmla="*/ 4683196 h 5690013"/>
                  <a:gd name="connsiteX35" fmla="*/ 3637184 w 5642275"/>
                  <a:gd name="connsiteY35" fmla="*/ 4686205 h 5690013"/>
                  <a:gd name="connsiteX36" fmla="*/ 3748469 w 5642275"/>
                  <a:gd name="connsiteY36" fmla="*/ 4660137 h 5690013"/>
                  <a:gd name="connsiteX37" fmla="*/ 3953998 w 5642275"/>
                  <a:gd name="connsiteY37" fmla="*/ 4459622 h 5690013"/>
                  <a:gd name="connsiteX38" fmla="*/ 4097367 w 5642275"/>
                  <a:gd name="connsiteY38" fmla="*/ 4183913 h 5690013"/>
                  <a:gd name="connsiteX39" fmla="*/ 4185593 w 5642275"/>
                  <a:gd name="connsiteY39" fmla="*/ 4113732 h 5690013"/>
                  <a:gd name="connsiteX40" fmla="*/ 4179076 w 5642275"/>
                  <a:gd name="connsiteY40" fmla="*/ 3924997 h 5690013"/>
                  <a:gd name="connsiteX41" fmla="*/ 4210658 w 5642275"/>
                  <a:gd name="connsiteY41" fmla="*/ 3909206 h 5690013"/>
                  <a:gd name="connsiteX42" fmla="*/ 4633746 w 5642275"/>
                  <a:gd name="connsiteY42" fmla="*/ 3980389 h 5690013"/>
                  <a:gd name="connsiteX43" fmla="*/ 4747037 w 5642275"/>
                  <a:gd name="connsiteY43" fmla="*/ 3644526 h 5690013"/>
                  <a:gd name="connsiteX0" fmla="*/ 4745032 w 5642275"/>
                  <a:gd name="connsiteY0" fmla="*/ 3616454 h 5690013"/>
                  <a:gd name="connsiteX1" fmla="*/ 4934519 w 5642275"/>
                  <a:gd name="connsiteY1" fmla="*/ 3426967 h 5690013"/>
                  <a:gd name="connsiteX2" fmla="*/ 5106963 w 5642275"/>
                  <a:gd name="connsiteY2" fmla="*/ 3602417 h 5690013"/>
                  <a:gd name="connsiteX3" fmla="*/ 5176140 w 5642275"/>
                  <a:gd name="connsiteY3" fmla="*/ 3047992 h 5690013"/>
                  <a:gd name="connsiteX4" fmla="*/ 5282414 w 5642275"/>
                  <a:gd name="connsiteY4" fmla="*/ 2901615 h 5690013"/>
                  <a:gd name="connsiteX5" fmla="*/ 5543272 w 5642275"/>
                  <a:gd name="connsiteY5" fmla="*/ 2658992 h 5690013"/>
                  <a:gd name="connsiteX6" fmla="*/ 5426158 w 5642275"/>
                  <a:gd name="connsiteY6" fmla="*/ 2528719 h 5690013"/>
                  <a:gd name="connsiteX7" fmla="*/ 5466470 w 5642275"/>
                  <a:gd name="connsiteY7" fmla="*/ 2507008 h 5690013"/>
                  <a:gd name="connsiteX8" fmla="*/ 5334819 w 5642275"/>
                  <a:gd name="connsiteY8" fmla="*/ 2376829 h 5690013"/>
                  <a:gd name="connsiteX9" fmla="*/ 5375662 w 5642275"/>
                  <a:gd name="connsiteY9" fmla="*/ 2345663 h 5690013"/>
                  <a:gd name="connsiteX10" fmla="*/ 5388694 w 5642275"/>
                  <a:gd name="connsiteY10" fmla="*/ 2355316 h 5690013"/>
                  <a:gd name="connsiteX11" fmla="*/ 5642275 w 5642275"/>
                  <a:gd name="connsiteY11" fmla="*/ 2095983 h 5690013"/>
                  <a:gd name="connsiteX12" fmla="*/ 5152610 w 5642275"/>
                  <a:gd name="connsiteY12" fmla="*/ 1603289 h 5690013"/>
                  <a:gd name="connsiteX13" fmla="*/ 4873518 w 5642275"/>
                  <a:gd name="connsiteY13" fmla="*/ 1875957 h 5690013"/>
                  <a:gd name="connsiteX14" fmla="*/ 4583285 w 5642275"/>
                  <a:gd name="connsiteY14" fmla="*/ 1594447 h 5690013"/>
                  <a:gd name="connsiteX15" fmla="*/ 4698686 w 5642275"/>
                  <a:gd name="connsiteY15" fmla="*/ 1475984 h 5690013"/>
                  <a:gd name="connsiteX16" fmla="*/ 4148516 w 5642275"/>
                  <a:gd name="connsiteY16" fmla="*/ 924773 h 5690013"/>
                  <a:gd name="connsiteX17" fmla="*/ 4074672 w 5642275"/>
                  <a:gd name="connsiteY17" fmla="*/ 994179 h 5690013"/>
                  <a:gd name="connsiteX18" fmla="*/ 3687522 w 5642275"/>
                  <a:gd name="connsiteY18" fmla="*/ 604336 h 5690013"/>
                  <a:gd name="connsiteX19" fmla="*/ 3704628 w 5642275"/>
                  <a:gd name="connsiteY19" fmla="*/ 586371 h 5690013"/>
                  <a:gd name="connsiteX20" fmla="*/ 3293424 w 5642275"/>
                  <a:gd name="connsiteY20" fmla="*/ 177738 h 5690013"/>
                  <a:gd name="connsiteX21" fmla="*/ 3240206 w 5642275"/>
                  <a:gd name="connsiteY21" fmla="*/ 228292 h 5690013"/>
                  <a:gd name="connsiteX22" fmla="*/ 2994284 w 5642275"/>
                  <a:gd name="connsiteY22" fmla="*/ 0 h 5690013"/>
                  <a:gd name="connsiteX23" fmla="*/ 102068 w 5642275"/>
                  <a:gd name="connsiteY23" fmla="*/ 2907505 h 5690013"/>
                  <a:gd name="connsiteX24" fmla="*/ 154005 w 5642275"/>
                  <a:gd name="connsiteY24" fmla="*/ 2963455 h 5690013"/>
                  <a:gd name="connsiteX25" fmla="*/ 0 w 5642275"/>
                  <a:gd name="connsiteY25" fmla="*/ 3123475 h 5690013"/>
                  <a:gd name="connsiteX26" fmla="*/ 173857 w 5642275"/>
                  <a:gd name="connsiteY26" fmla="*/ 3303949 h 5690013"/>
                  <a:gd name="connsiteX27" fmla="*/ 27472 w 5642275"/>
                  <a:gd name="connsiteY27" fmla="*/ 3448727 h 5690013"/>
                  <a:gd name="connsiteX28" fmla="*/ 2262743 w 5642275"/>
                  <a:gd name="connsiteY28" fmla="*/ 5690013 h 5690013"/>
                  <a:gd name="connsiteX29" fmla="*/ 2565335 w 5642275"/>
                  <a:gd name="connsiteY29" fmla="*/ 5387020 h 5690013"/>
                  <a:gd name="connsiteX30" fmla="*/ 2699690 w 5642275"/>
                  <a:gd name="connsiteY30" fmla="*/ 5526384 h 5690013"/>
                  <a:gd name="connsiteX31" fmla="*/ 3070727 w 5642275"/>
                  <a:gd name="connsiteY31" fmla="*/ 5159421 h 5690013"/>
                  <a:gd name="connsiteX32" fmla="*/ 3410601 w 5642275"/>
                  <a:gd name="connsiteY32" fmla="*/ 4801501 h 5690013"/>
                  <a:gd name="connsiteX33" fmla="*/ 3482786 w 5642275"/>
                  <a:gd name="connsiteY33" fmla="*/ 4684199 h 5690013"/>
                  <a:gd name="connsiteX34" fmla="*/ 3540936 w 5642275"/>
                  <a:gd name="connsiteY34" fmla="*/ 4683196 h 5690013"/>
                  <a:gd name="connsiteX35" fmla="*/ 3637184 w 5642275"/>
                  <a:gd name="connsiteY35" fmla="*/ 4686205 h 5690013"/>
                  <a:gd name="connsiteX36" fmla="*/ 3748469 w 5642275"/>
                  <a:gd name="connsiteY36" fmla="*/ 4660137 h 5690013"/>
                  <a:gd name="connsiteX37" fmla="*/ 3953998 w 5642275"/>
                  <a:gd name="connsiteY37" fmla="*/ 4459622 h 5690013"/>
                  <a:gd name="connsiteX38" fmla="*/ 4097367 w 5642275"/>
                  <a:gd name="connsiteY38" fmla="*/ 4183913 h 5690013"/>
                  <a:gd name="connsiteX39" fmla="*/ 4185593 w 5642275"/>
                  <a:gd name="connsiteY39" fmla="*/ 4113732 h 5690013"/>
                  <a:gd name="connsiteX40" fmla="*/ 4179076 w 5642275"/>
                  <a:gd name="connsiteY40" fmla="*/ 3924997 h 5690013"/>
                  <a:gd name="connsiteX41" fmla="*/ 4210658 w 5642275"/>
                  <a:gd name="connsiteY41" fmla="*/ 3909206 h 5690013"/>
                  <a:gd name="connsiteX42" fmla="*/ 4633746 w 5642275"/>
                  <a:gd name="connsiteY42" fmla="*/ 3980389 h 5690013"/>
                  <a:gd name="connsiteX43" fmla="*/ 4747037 w 5642275"/>
                  <a:gd name="connsiteY43" fmla="*/ 3644526 h 5690013"/>
                  <a:gd name="connsiteX44" fmla="*/ 4745032 w 5642275"/>
                  <a:gd name="connsiteY44" fmla="*/ 3616454 h 5690013"/>
                  <a:gd name="connsiteX0" fmla="*/ 4210658 w 5642275"/>
                  <a:gd name="connsiteY0" fmla="*/ 3909206 h 5690013"/>
                  <a:gd name="connsiteX1" fmla="*/ 4633746 w 5642275"/>
                  <a:gd name="connsiteY1" fmla="*/ 3980389 h 5690013"/>
                  <a:gd name="connsiteX2" fmla="*/ 4747037 w 5642275"/>
                  <a:gd name="connsiteY2" fmla="*/ 3644526 h 5690013"/>
                  <a:gd name="connsiteX3" fmla="*/ 4745032 w 5642275"/>
                  <a:gd name="connsiteY3" fmla="*/ 3616454 h 5690013"/>
                  <a:gd name="connsiteX4" fmla="*/ 4934519 w 5642275"/>
                  <a:gd name="connsiteY4" fmla="*/ 3426967 h 5690013"/>
                  <a:gd name="connsiteX5" fmla="*/ 5106963 w 5642275"/>
                  <a:gd name="connsiteY5" fmla="*/ 3602417 h 5690013"/>
                  <a:gd name="connsiteX6" fmla="*/ 5176140 w 5642275"/>
                  <a:gd name="connsiteY6" fmla="*/ 3047992 h 5690013"/>
                  <a:gd name="connsiteX7" fmla="*/ 5282414 w 5642275"/>
                  <a:gd name="connsiteY7" fmla="*/ 2901615 h 5690013"/>
                  <a:gd name="connsiteX8" fmla="*/ 5543272 w 5642275"/>
                  <a:gd name="connsiteY8" fmla="*/ 2658992 h 5690013"/>
                  <a:gd name="connsiteX9" fmla="*/ 5426158 w 5642275"/>
                  <a:gd name="connsiteY9" fmla="*/ 2528719 h 5690013"/>
                  <a:gd name="connsiteX10" fmla="*/ 5466470 w 5642275"/>
                  <a:gd name="connsiteY10" fmla="*/ 2507008 h 5690013"/>
                  <a:gd name="connsiteX11" fmla="*/ 5334819 w 5642275"/>
                  <a:gd name="connsiteY11" fmla="*/ 2376829 h 5690013"/>
                  <a:gd name="connsiteX12" fmla="*/ 5375662 w 5642275"/>
                  <a:gd name="connsiteY12" fmla="*/ 2345663 h 5690013"/>
                  <a:gd name="connsiteX13" fmla="*/ 5388694 w 5642275"/>
                  <a:gd name="connsiteY13" fmla="*/ 2355316 h 5690013"/>
                  <a:gd name="connsiteX14" fmla="*/ 5642275 w 5642275"/>
                  <a:gd name="connsiteY14" fmla="*/ 2095983 h 5690013"/>
                  <a:gd name="connsiteX15" fmla="*/ 5152610 w 5642275"/>
                  <a:gd name="connsiteY15" fmla="*/ 1603289 h 5690013"/>
                  <a:gd name="connsiteX16" fmla="*/ 4873518 w 5642275"/>
                  <a:gd name="connsiteY16" fmla="*/ 1875957 h 5690013"/>
                  <a:gd name="connsiteX17" fmla="*/ 4583285 w 5642275"/>
                  <a:gd name="connsiteY17" fmla="*/ 1594447 h 5690013"/>
                  <a:gd name="connsiteX18" fmla="*/ 4698686 w 5642275"/>
                  <a:gd name="connsiteY18" fmla="*/ 1475984 h 5690013"/>
                  <a:gd name="connsiteX19" fmla="*/ 4148516 w 5642275"/>
                  <a:gd name="connsiteY19" fmla="*/ 924773 h 5690013"/>
                  <a:gd name="connsiteX20" fmla="*/ 4074672 w 5642275"/>
                  <a:gd name="connsiteY20" fmla="*/ 994179 h 5690013"/>
                  <a:gd name="connsiteX21" fmla="*/ 3687522 w 5642275"/>
                  <a:gd name="connsiteY21" fmla="*/ 604336 h 5690013"/>
                  <a:gd name="connsiteX22" fmla="*/ 3704628 w 5642275"/>
                  <a:gd name="connsiteY22" fmla="*/ 586371 h 5690013"/>
                  <a:gd name="connsiteX23" fmla="*/ 3293424 w 5642275"/>
                  <a:gd name="connsiteY23" fmla="*/ 177738 h 5690013"/>
                  <a:gd name="connsiteX24" fmla="*/ 3240206 w 5642275"/>
                  <a:gd name="connsiteY24" fmla="*/ 228292 h 5690013"/>
                  <a:gd name="connsiteX25" fmla="*/ 2994284 w 5642275"/>
                  <a:gd name="connsiteY25" fmla="*/ 0 h 5690013"/>
                  <a:gd name="connsiteX26" fmla="*/ 102068 w 5642275"/>
                  <a:gd name="connsiteY26" fmla="*/ 2907505 h 5690013"/>
                  <a:gd name="connsiteX27" fmla="*/ 154005 w 5642275"/>
                  <a:gd name="connsiteY27" fmla="*/ 2963455 h 5690013"/>
                  <a:gd name="connsiteX28" fmla="*/ 0 w 5642275"/>
                  <a:gd name="connsiteY28" fmla="*/ 3123475 h 5690013"/>
                  <a:gd name="connsiteX29" fmla="*/ 173857 w 5642275"/>
                  <a:gd name="connsiteY29" fmla="*/ 3303949 h 5690013"/>
                  <a:gd name="connsiteX30" fmla="*/ 27472 w 5642275"/>
                  <a:gd name="connsiteY30" fmla="*/ 3448727 h 5690013"/>
                  <a:gd name="connsiteX31" fmla="*/ 2262743 w 5642275"/>
                  <a:gd name="connsiteY31" fmla="*/ 5690013 h 5690013"/>
                  <a:gd name="connsiteX32" fmla="*/ 2565335 w 5642275"/>
                  <a:gd name="connsiteY32" fmla="*/ 5387020 h 5690013"/>
                  <a:gd name="connsiteX33" fmla="*/ 2699690 w 5642275"/>
                  <a:gd name="connsiteY33" fmla="*/ 5526384 h 5690013"/>
                  <a:gd name="connsiteX34" fmla="*/ 3070727 w 5642275"/>
                  <a:gd name="connsiteY34" fmla="*/ 5159421 h 5690013"/>
                  <a:gd name="connsiteX35" fmla="*/ 3410601 w 5642275"/>
                  <a:gd name="connsiteY35" fmla="*/ 4801501 h 5690013"/>
                  <a:gd name="connsiteX36" fmla="*/ 3482786 w 5642275"/>
                  <a:gd name="connsiteY36" fmla="*/ 4684199 h 5690013"/>
                  <a:gd name="connsiteX37" fmla="*/ 3540936 w 5642275"/>
                  <a:gd name="connsiteY37" fmla="*/ 4683196 h 5690013"/>
                  <a:gd name="connsiteX38" fmla="*/ 3637184 w 5642275"/>
                  <a:gd name="connsiteY38" fmla="*/ 4686205 h 5690013"/>
                  <a:gd name="connsiteX39" fmla="*/ 3748469 w 5642275"/>
                  <a:gd name="connsiteY39" fmla="*/ 4660137 h 5690013"/>
                  <a:gd name="connsiteX40" fmla="*/ 3953998 w 5642275"/>
                  <a:gd name="connsiteY40" fmla="*/ 4459622 h 5690013"/>
                  <a:gd name="connsiteX41" fmla="*/ 4097367 w 5642275"/>
                  <a:gd name="connsiteY41" fmla="*/ 4183913 h 5690013"/>
                  <a:gd name="connsiteX42" fmla="*/ 4185593 w 5642275"/>
                  <a:gd name="connsiteY42" fmla="*/ 4113732 h 5690013"/>
                  <a:gd name="connsiteX43" fmla="*/ 4179076 w 5642275"/>
                  <a:gd name="connsiteY43" fmla="*/ 3924997 h 5690013"/>
                  <a:gd name="connsiteX44" fmla="*/ 4302029 w 5642275"/>
                  <a:gd name="connsiteY44" fmla="*/ 4000577 h 5690013"/>
                  <a:gd name="connsiteX0" fmla="*/ 4210658 w 5642275"/>
                  <a:gd name="connsiteY0" fmla="*/ 3909206 h 5690013"/>
                  <a:gd name="connsiteX1" fmla="*/ 4633746 w 5642275"/>
                  <a:gd name="connsiteY1" fmla="*/ 3980389 h 5690013"/>
                  <a:gd name="connsiteX2" fmla="*/ 4747037 w 5642275"/>
                  <a:gd name="connsiteY2" fmla="*/ 3644526 h 5690013"/>
                  <a:gd name="connsiteX3" fmla="*/ 4745032 w 5642275"/>
                  <a:gd name="connsiteY3" fmla="*/ 3616454 h 5690013"/>
                  <a:gd name="connsiteX4" fmla="*/ 4934519 w 5642275"/>
                  <a:gd name="connsiteY4" fmla="*/ 3426967 h 5690013"/>
                  <a:gd name="connsiteX5" fmla="*/ 5106963 w 5642275"/>
                  <a:gd name="connsiteY5" fmla="*/ 3602417 h 5690013"/>
                  <a:gd name="connsiteX6" fmla="*/ 5176140 w 5642275"/>
                  <a:gd name="connsiteY6" fmla="*/ 3047992 h 5690013"/>
                  <a:gd name="connsiteX7" fmla="*/ 5282414 w 5642275"/>
                  <a:gd name="connsiteY7" fmla="*/ 2901615 h 5690013"/>
                  <a:gd name="connsiteX8" fmla="*/ 5543272 w 5642275"/>
                  <a:gd name="connsiteY8" fmla="*/ 2658992 h 5690013"/>
                  <a:gd name="connsiteX9" fmla="*/ 5426158 w 5642275"/>
                  <a:gd name="connsiteY9" fmla="*/ 2528719 h 5690013"/>
                  <a:gd name="connsiteX10" fmla="*/ 5466470 w 5642275"/>
                  <a:gd name="connsiteY10" fmla="*/ 2507008 h 5690013"/>
                  <a:gd name="connsiteX11" fmla="*/ 5334819 w 5642275"/>
                  <a:gd name="connsiteY11" fmla="*/ 2376829 h 5690013"/>
                  <a:gd name="connsiteX12" fmla="*/ 5375662 w 5642275"/>
                  <a:gd name="connsiteY12" fmla="*/ 2345663 h 5690013"/>
                  <a:gd name="connsiteX13" fmla="*/ 5388694 w 5642275"/>
                  <a:gd name="connsiteY13" fmla="*/ 2355316 h 5690013"/>
                  <a:gd name="connsiteX14" fmla="*/ 5642275 w 5642275"/>
                  <a:gd name="connsiteY14" fmla="*/ 2095983 h 5690013"/>
                  <a:gd name="connsiteX15" fmla="*/ 5152610 w 5642275"/>
                  <a:gd name="connsiteY15" fmla="*/ 1603289 h 5690013"/>
                  <a:gd name="connsiteX16" fmla="*/ 4873518 w 5642275"/>
                  <a:gd name="connsiteY16" fmla="*/ 1875957 h 5690013"/>
                  <a:gd name="connsiteX17" fmla="*/ 4583285 w 5642275"/>
                  <a:gd name="connsiteY17" fmla="*/ 1594447 h 5690013"/>
                  <a:gd name="connsiteX18" fmla="*/ 4698686 w 5642275"/>
                  <a:gd name="connsiteY18" fmla="*/ 1475984 h 5690013"/>
                  <a:gd name="connsiteX19" fmla="*/ 4148516 w 5642275"/>
                  <a:gd name="connsiteY19" fmla="*/ 924773 h 5690013"/>
                  <a:gd name="connsiteX20" fmla="*/ 4074672 w 5642275"/>
                  <a:gd name="connsiteY20" fmla="*/ 994179 h 5690013"/>
                  <a:gd name="connsiteX21" fmla="*/ 3687522 w 5642275"/>
                  <a:gd name="connsiteY21" fmla="*/ 604336 h 5690013"/>
                  <a:gd name="connsiteX22" fmla="*/ 3704628 w 5642275"/>
                  <a:gd name="connsiteY22" fmla="*/ 586371 h 5690013"/>
                  <a:gd name="connsiteX23" fmla="*/ 3293424 w 5642275"/>
                  <a:gd name="connsiteY23" fmla="*/ 177738 h 5690013"/>
                  <a:gd name="connsiteX24" fmla="*/ 3240206 w 5642275"/>
                  <a:gd name="connsiteY24" fmla="*/ 228292 h 5690013"/>
                  <a:gd name="connsiteX25" fmla="*/ 2994284 w 5642275"/>
                  <a:gd name="connsiteY25" fmla="*/ 0 h 5690013"/>
                  <a:gd name="connsiteX26" fmla="*/ 102068 w 5642275"/>
                  <a:gd name="connsiteY26" fmla="*/ 2907505 h 5690013"/>
                  <a:gd name="connsiteX27" fmla="*/ 154005 w 5642275"/>
                  <a:gd name="connsiteY27" fmla="*/ 2963455 h 5690013"/>
                  <a:gd name="connsiteX28" fmla="*/ 0 w 5642275"/>
                  <a:gd name="connsiteY28" fmla="*/ 3123475 h 5690013"/>
                  <a:gd name="connsiteX29" fmla="*/ 173857 w 5642275"/>
                  <a:gd name="connsiteY29" fmla="*/ 3303949 h 5690013"/>
                  <a:gd name="connsiteX30" fmla="*/ 27472 w 5642275"/>
                  <a:gd name="connsiteY30" fmla="*/ 3448727 h 5690013"/>
                  <a:gd name="connsiteX31" fmla="*/ 2262743 w 5642275"/>
                  <a:gd name="connsiteY31" fmla="*/ 5690013 h 5690013"/>
                  <a:gd name="connsiteX32" fmla="*/ 2565335 w 5642275"/>
                  <a:gd name="connsiteY32" fmla="*/ 5387020 h 5690013"/>
                  <a:gd name="connsiteX33" fmla="*/ 2699690 w 5642275"/>
                  <a:gd name="connsiteY33" fmla="*/ 5526384 h 5690013"/>
                  <a:gd name="connsiteX34" fmla="*/ 3070727 w 5642275"/>
                  <a:gd name="connsiteY34" fmla="*/ 5159421 h 5690013"/>
                  <a:gd name="connsiteX35" fmla="*/ 3410601 w 5642275"/>
                  <a:gd name="connsiteY35" fmla="*/ 4801501 h 5690013"/>
                  <a:gd name="connsiteX36" fmla="*/ 3482786 w 5642275"/>
                  <a:gd name="connsiteY36" fmla="*/ 4684199 h 5690013"/>
                  <a:gd name="connsiteX37" fmla="*/ 3540936 w 5642275"/>
                  <a:gd name="connsiteY37" fmla="*/ 4683196 h 5690013"/>
                  <a:gd name="connsiteX38" fmla="*/ 3637184 w 5642275"/>
                  <a:gd name="connsiteY38" fmla="*/ 4686205 h 5690013"/>
                  <a:gd name="connsiteX39" fmla="*/ 3748469 w 5642275"/>
                  <a:gd name="connsiteY39" fmla="*/ 4660137 h 5690013"/>
                  <a:gd name="connsiteX40" fmla="*/ 3953998 w 5642275"/>
                  <a:gd name="connsiteY40" fmla="*/ 4459622 h 5690013"/>
                  <a:gd name="connsiteX41" fmla="*/ 4097367 w 5642275"/>
                  <a:gd name="connsiteY41" fmla="*/ 4183913 h 5690013"/>
                  <a:gd name="connsiteX42" fmla="*/ 4185593 w 5642275"/>
                  <a:gd name="connsiteY42" fmla="*/ 4113732 h 5690013"/>
                  <a:gd name="connsiteX43" fmla="*/ 4179076 w 5642275"/>
                  <a:gd name="connsiteY43" fmla="*/ 3924997 h 5690013"/>
                  <a:gd name="connsiteX0" fmla="*/ 4210658 w 5642275"/>
                  <a:gd name="connsiteY0" fmla="*/ 3909206 h 5690013"/>
                  <a:gd name="connsiteX1" fmla="*/ 4633746 w 5642275"/>
                  <a:gd name="connsiteY1" fmla="*/ 3980389 h 5690013"/>
                  <a:gd name="connsiteX2" fmla="*/ 4747037 w 5642275"/>
                  <a:gd name="connsiteY2" fmla="*/ 3644526 h 5690013"/>
                  <a:gd name="connsiteX3" fmla="*/ 4745032 w 5642275"/>
                  <a:gd name="connsiteY3" fmla="*/ 3616454 h 5690013"/>
                  <a:gd name="connsiteX4" fmla="*/ 4934519 w 5642275"/>
                  <a:gd name="connsiteY4" fmla="*/ 3426967 h 5690013"/>
                  <a:gd name="connsiteX5" fmla="*/ 5106963 w 5642275"/>
                  <a:gd name="connsiteY5" fmla="*/ 3602417 h 5690013"/>
                  <a:gd name="connsiteX6" fmla="*/ 5176140 w 5642275"/>
                  <a:gd name="connsiteY6" fmla="*/ 3047992 h 5690013"/>
                  <a:gd name="connsiteX7" fmla="*/ 5282414 w 5642275"/>
                  <a:gd name="connsiteY7" fmla="*/ 2901615 h 5690013"/>
                  <a:gd name="connsiteX8" fmla="*/ 5543272 w 5642275"/>
                  <a:gd name="connsiteY8" fmla="*/ 2658992 h 5690013"/>
                  <a:gd name="connsiteX9" fmla="*/ 5426158 w 5642275"/>
                  <a:gd name="connsiteY9" fmla="*/ 2528719 h 5690013"/>
                  <a:gd name="connsiteX10" fmla="*/ 5466470 w 5642275"/>
                  <a:gd name="connsiteY10" fmla="*/ 2507008 h 5690013"/>
                  <a:gd name="connsiteX11" fmla="*/ 5334819 w 5642275"/>
                  <a:gd name="connsiteY11" fmla="*/ 2376829 h 5690013"/>
                  <a:gd name="connsiteX12" fmla="*/ 5375662 w 5642275"/>
                  <a:gd name="connsiteY12" fmla="*/ 2345663 h 5690013"/>
                  <a:gd name="connsiteX13" fmla="*/ 5388694 w 5642275"/>
                  <a:gd name="connsiteY13" fmla="*/ 2355316 h 5690013"/>
                  <a:gd name="connsiteX14" fmla="*/ 5642275 w 5642275"/>
                  <a:gd name="connsiteY14" fmla="*/ 2095983 h 5690013"/>
                  <a:gd name="connsiteX15" fmla="*/ 5152610 w 5642275"/>
                  <a:gd name="connsiteY15" fmla="*/ 1603289 h 5690013"/>
                  <a:gd name="connsiteX16" fmla="*/ 4873518 w 5642275"/>
                  <a:gd name="connsiteY16" fmla="*/ 1875957 h 5690013"/>
                  <a:gd name="connsiteX17" fmla="*/ 4583285 w 5642275"/>
                  <a:gd name="connsiteY17" fmla="*/ 1594447 h 5690013"/>
                  <a:gd name="connsiteX18" fmla="*/ 4698686 w 5642275"/>
                  <a:gd name="connsiteY18" fmla="*/ 1475984 h 5690013"/>
                  <a:gd name="connsiteX19" fmla="*/ 4148516 w 5642275"/>
                  <a:gd name="connsiteY19" fmla="*/ 924773 h 5690013"/>
                  <a:gd name="connsiteX20" fmla="*/ 4074672 w 5642275"/>
                  <a:gd name="connsiteY20" fmla="*/ 994179 h 5690013"/>
                  <a:gd name="connsiteX21" fmla="*/ 3687522 w 5642275"/>
                  <a:gd name="connsiteY21" fmla="*/ 604336 h 5690013"/>
                  <a:gd name="connsiteX22" fmla="*/ 3704628 w 5642275"/>
                  <a:gd name="connsiteY22" fmla="*/ 586371 h 5690013"/>
                  <a:gd name="connsiteX23" fmla="*/ 3293424 w 5642275"/>
                  <a:gd name="connsiteY23" fmla="*/ 177738 h 5690013"/>
                  <a:gd name="connsiteX24" fmla="*/ 3240206 w 5642275"/>
                  <a:gd name="connsiteY24" fmla="*/ 228292 h 5690013"/>
                  <a:gd name="connsiteX25" fmla="*/ 2994284 w 5642275"/>
                  <a:gd name="connsiteY25" fmla="*/ 0 h 5690013"/>
                  <a:gd name="connsiteX26" fmla="*/ 102068 w 5642275"/>
                  <a:gd name="connsiteY26" fmla="*/ 2907505 h 5690013"/>
                  <a:gd name="connsiteX27" fmla="*/ 154005 w 5642275"/>
                  <a:gd name="connsiteY27" fmla="*/ 2963455 h 5690013"/>
                  <a:gd name="connsiteX28" fmla="*/ 0 w 5642275"/>
                  <a:gd name="connsiteY28" fmla="*/ 3123475 h 5690013"/>
                  <a:gd name="connsiteX29" fmla="*/ 173857 w 5642275"/>
                  <a:gd name="connsiteY29" fmla="*/ 3303949 h 5690013"/>
                  <a:gd name="connsiteX30" fmla="*/ 27472 w 5642275"/>
                  <a:gd name="connsiteY30" fmla="*/ 3448727 h 5690013"/>
                  <a:gd name="connsiteX31" fmla="*/ 2262743 w 5642275"/>
                  <a:gd name="connsiteY31" fmla="*/ 5690013 h 5690013"/>
                  <a:gd name="connsiteX32" fmla="*/ 2565335 w 5642275"/>
                  <a:gd name="connsiteY32" fmla="*/ 5387020 h 5690013"/>
                  <a:gd name="connsiteX33" fmla="*/ 2699690 w 5642275"/>
                  <a:gd name="connsiteY33" fmla="*/ 5526384 h 5690013"/>
                  <a:gd name="connsiteX34" fmla="*/ 3070727 w 5642275"/>
                  <a:gd name="connsiteY34" fmla="*/ 5159421 h 5690013"/>
                  <a:gd name="connsiteX35" fmla="*/ 3410601 w 5642275"/>
                  <a:gd name="connsiteY35" fmla="*/ 4801501 h 5690013"/>
                  <a:gd name="connsiteX36" fmla="*/ 3482786 w 5642275"/>
                  <a:gd name="connsiteY36" fmla="*/ 4684199 h 5690013"/>
                  <a:gd name="connsiteX37" fmla="*/ 3540936 w 5642275"/>
                  <a:gd name="connsiteY37" fmla="*/ 4683196 h 5690013"/>
                  <a:gd name="connsiteX38" fmla="*/ 3637184 w 5642275"/>
                  <a:gd name="connsiteY38" fmla="*/ 4686205 h 5690013"/>
                  <a:gd name="connsiteX39" fmla="*/ 3748469 w 5642275"/>
                  <a:gd name="connsiteY39" fmla="*/ 4660137 h 5690013"/>
                  <a:gd name="connsiteX40" fmla="*/ 3953998 w 5642275"/>
                  <a:gd name="connsiteY40" fmla="*/ 4459622 h 5690013"/>
                  <a:gd name="connsiteX41" fmla="*/ 4097367 w 5642275"/>
                  <a:gd name="connsiteY41" fmla="*/ 4183913 h 5690013"/>
                  <a:gd name="connsiteX42" fmla="*/ 4185593 w 5642275"/>
                  <a:gd name="connsiteY42" fmla="*/ 4113732 h 5690013"/>
                  <a:gd name="connsiteX43" fmla="*/ 4179076 w 5642275"/>
                  <a:gd name="connsiteY43" fmla="*/ 3924997 h 5690013"/>
                  <a:gd name="connsiteX44" fmla="*/ 4210658 w 5642275"/>
                  <a:gd name="connsiteY44" fmla="*/ 3909206 h 5690013"/>
                  <a:gd name="connsiteX0" fmla="*/ 5426158 w 5642275"/>
                  <a:gd name="connsiteY0" fmla="*/ 2528719 h 5690013"/>
                  <a:gd name="connsiteX1" fmla="*/ 5466470 w 5642275"/>
                  <a:gd name="connsiteY1" fmla="*/ 2507008 h 5690013"/>
                  <a:gd name="connsiteX2" fmla="*/ 5334819 w 5642275"/>
                  <a:gd name="connsiteY2" fmla="*/ 2376829 h 5690013"/>
                  <a:gd name="connsiteX3" fmla="*/ 5375662 w 5642275"/>
                  <a:gd name="connsiteY3" fmla="*/ 2345663 h 5690013"/>
                  <a:gd name="connsiteX4" fmla="*/ 5388694 w 5642275"/>
                  <a:gd name="connsiteY4" fmla="*/ 2355316 h 5690013"/>
                  <a:gd name="connsiteX5" fmla="*/ 5642275 w 5642275"/>
                  <a:gd name="connsiteY5" fmla="*/ 2095983 h 5690013"/>
                  <a:gd name="connsiteX6" fmla="*/ 5152610 w 5642275"/>
                  <a:gd name="connsiteY6" fmla="*/ 1603289 h 5690013"/>
                  <a:gd name="connsiteX7" fmla="*/ 4873518 w 5642275"/>
                  <a:gd name="connsiteY7" fmla="*/ 1875957 h 5690013"/>
                  <a:gd name="connsiteX8" fmla="*/ 4583285 w 5642275"/>
                  <a:gd name="connsiteY8" fmla="*/ 1594447 h 5690013"/>
                  <a:gd name="connsiteX9" fmla="*/ 4698686 w 5642275"/>
                  <a:gd name="connsiteY9" fmla="*/ 1475984 h 5690013"/>
                  <a:gd name="connsiteX10" fmla="*/ 4148516 w 5642275"/>
                  <a:gd name="connsiteY10" fmla="*/ 924773 h 5690013"/>
                  <a:gd name="connsiteX11" fmla="*/ 4074672 w 5642275"/>
                  <a:gd name="connsiteY11" fmla="*/ 994179 h 5690013"/>
                  <a:gd name="connsiteX12" fmla="*/ 3687522 w 5642275"/>
                  <a:gd name="connsiteY12" fmla="*/ 604336 h 5690013"/>
                  <a:gd name="connsiteX13" fmla="*/ 3704628 w 5642275"/>
                  <a:gd name="connsiteY13" fmla="*/ 586371 h 5690013"/>
                  <a:gd name="connsiteX14" fmla="*/ 3293424 w 5642275"/>
                  <a:gd name="connsiteY14" fmla="*/ 177738 h 5690013"/>
                  <a:gd name="connsiteX15" fmla="*/ 3240206 w 5642275"/>
                  <a:gd name="connsiteY15" fmla="*/ 228292 h 5690013"/>
                  <a:gd name="connsiteX16" fmla="*/ 2994284 w 5642275"/>
                  <a:gd name="connsiteY16" fmla="*/ 0 h 5690013"/>
                  <a:gd name="connsiteX17" fmla="*/ 102068 w 5642275"/>
                  <a:gd name="connsiteY17" fmla="*/ 2907505 h 5690013"/>
                  <a:gd name="connsiteX18" fmla="*/ 154005 w 5642275"/>
                  <a:gd name="connsiteY18" fmla="*/ 2963455 h 5690013"/>
                  <a:gd name="connsiteX19" fmla="*/ 0 w 5642275"/>
                  <a:gd name="connsiteY19" fmla="*/ 3123475 h 5690013"/>
                  <a:gd name="connsiteX20" fmla="*/ 173857 w 5642275"/>
                  <a:gd name="connsiteY20" fmla="*/ 3303949 h 5690013"/>
                  <a:gd name="connsiteX21" fmla="*/ 27472 w 5642275"/>
                  <a:gd name="connsiteY21" fmla="*/ 3448727 h 5690013"/>
                  <a:gd name="connsiteX22" fmla="*/ 2262743 w 5642275"/>
                  <a:gd name="connsiteY22" fmla="*/ 5690013 h 5690013"/>
                  <a:gd name="connsiteX23" fmla="*/ 2565335 w 5642275"/>
                  <a:gd name="connsiteY23" fmla="*/ 5387020 h 5690013"/>
                  <a:gd name="connsiteX24" fmla="*/ 2699690 w 5642275"/>
                  <a:gd name="connsiteY24" fmla="*/ 5526384 h 5690013"/>
                  <a:gd name="connsiteX25" fmla="*/ 3070727 w 5642275"/>
                  <a:gd name="connsiteY25" fmla="*/ 5159421 h 5690013"/>
                  <a:gd name="connsiteX26" fmla="*/ 3410601 w 5642275"/>
                  <a:gd name="connsiteY26" fmla="*/ 4801501 h 5690013"/>
                  <a:gd name="connsiteX27" fmla="*/ 3482786 w 5642275"/>
                  <a:gd name="connsiteY27" fmla="*/ 4684199 h 5690013"/>
                  <a:gd name="connsiteX28" fmla="*/ 3540936 w 5642275"/>
                  <a:gd name="connsiteY28" fmla="*/ 4683196 h 5690013"/>
                  <a:gd name="connsiteX29" fmla="*/ 3637184 w 5642275"/>
                  <a:gd name="connsiteY29" fmla="*/ 4686205 h 5690013"/>
                  <a:gd name="connsiteX30" fmla="*/ 3748469 w 5642275"/>
                  <a:gd name="connsiteY30" fmla="*/ 4660137 h 5690013"/>
                  <a:gd name="connsiteX31" fmla="*/ 3953998 w 5642275"/>
                  <a:gd name="connsiteY31" fmla="*/ 4459622 h 5690013"/>
                  <a:gd name="connsiteX32" fmla="*/ 4097367 w 5642275"/>
                  <a:gd name="connsiteY32" fmla="*/ 4183913 h 5690013"/>
                  <a:gd name="connsiteX33" fmla="*/ 4185593 w 5642275"/>
                  <a:gd name="connsiteY33" fmla="*/ 4113732 h 5690013"/>
                  <a:gd name="connsiteX34" fmla="*/ 4179076 w 5642275"/>
                  <a:gd name="connsiteY34" fmla="*/ 3924997 h 5690013"/>
                  <a:gd name="connsiteX35" fmla="*/ 4210658 w 5642275"/>
                  <a:gd name="connsiteY35" fmla="*/ 3909206 h 5690013"/>
                  <a:gd name="connsiteX36" fmla="*/ 4633746 w 5642275"/>
                  <a:gd name="connsiteY36" fmla="*/ 3980389 h 5690013"/>
                  <a:gd name="connsiteX37" fmla="*/ 4747037 w 5642275"/>
                  <a:gd name="connsiteY37" fmla="*/ 3644526 h 5690013"/>
                  <a:gd name="connsiteX38" fmla="*/ 4745032 w 5642275"/>
                  <a:gd name="connsiteY38" fmla="*/ 3616454 h 5690013"/>
                  <a:gd name="connsiteX39" fmla="*/ 4934519 w 5642275"/>
                  <a:gd name="connsiteY39" fmla="*/ 3426967 h 5690013"/>
                  <a:gd name="connsiteX40" fmla="*/ 5106963 w 5642275"/>
                  <a:gd name="connsiteY40" fmla="*/ 3602417 h 5690013"/>
                  <a:gd name="connsiteX41" fmla="*/ 5176140 w 5642275"/>
                  <a:gd name="connsiteY41" fmla="*/ 3047992 h 5690013"/>
                  <a:gd name="connsiteX42" fmla="*/ 5282414 w 5642275"/>
                  <a:gd name="connsiteY42" fmla="*/ 2901615 h 5690013"/>
                  <a:gd name="connsiteX43" fmla="*/ 5543272 w 5642275"/>
                  <a:gd name="connsiteY43" fmla="*/ 2658992 h 5690013"/>
                  <a:gd name="connsiteX44" fmla="*/ 5517529 w 5642275"/>
                  <a:gd name="connsiteY44" fmla="*/ 2620090 h 5690013"/>
                  <a:gd name="connsiteX0" fmla="*/ 5426158 w 5642275"/>
                  <a:gd name="connsiteY0" fmla="*/ 2528719 h 5690013"/>
                  <a:gd name="connsiteX1" fmla="*/ 5466470 w 5642275"/>
                  <a:gd name="connsiteY1" fmla="*/ 2507008 h 5690013"/>
                  <a:gd name="connsiteX2" fmla="*/ 5334819 w 5642275"/>
                  <a:gd name="connsiteY2" fmla="*/ 2376829 h 5690013"/>
                  <a:gd name="connsiteX3" fmla="*/ 5375662 w 5642275"/>
                  <a:gd name="connsiteY3" fmla="*/ 2345663 h 5690013"/>
                  <a:gd name="connsiteX4" fmla="*/ 5388694 w 5642275"/>
                  <a:gd name="connsiteY4" fmla="*/ 2355316 h 5690013"/>
                  <a:gd name="connsiteX5" fmla="*/ 5642275 w 5642275"/>
                  <a:gd name="connsiteY5" fmla="*/ 2095983 h 5690013"/>
                  <a:gd name="connsiteX6" fmla="*/ 5152610 w 5642275"/>
                  <a:gd name="connsiteY6" fmla="*/ 1603289 h 5690013"/>
                  <a:gd name="connsiteX7" fmla="*/ 4873518 w 5642275"/>
                  <a:gd name="connsiteY7" fmla="*/ 1875957 h 5690013"/>
                  <a:gd name="connsiteX8" fmla="*/ 4583285 w 5642275"/>
                  <a:gd name="connsiteY8" fmla="*/ 1594447 h 5690013"/>
                  <a:gd name="connsiteX9" fmla="*/ 4698686 w 5642275"/>
                  <a:gd name="connsiteY9" fmla="*/ 1475984 h 5690013"/>
                  <a:gd name="connsiteX10" fmla="*/ 4148516 w 5642275"/>
                  <a:gd name="connsiteY10" fmla="*/ 924773 h 5690013"/>
                  <a:gd name="connsiteX11" fmla="*/ 4074672 w 5642275"/>
                  <a:gd name="connsiteY11" fmla="*/ 994179 h 5690013"/>
                  <a:gd name="connsiteX12" fmla="*/ 3687522 w 5642275"/>
                  <a:gd name="connsiteY12" fmla="*/ 604336 h 5690013"/>
                  <a:gd name="connsiteX13" fmla="*/ 3704628 w 5642275"/>
                  <a:gd name="connsiteY13" fmla="*/ 586371 h 5690013"/>
                  <a:gd name="connsiteX14" fmla="*/ 3293424 w 5642275"/>
                  <a:gd name="connsiteY14" fmla="*/ 177738 h 5690013"/>
                  <a:gd name="connsiteX15" fmla="*/ 3240206 w 5642275"/>
                  <a:gd name="connsiteY15" fmla="*/ 228292 h 5690013"/>
                  <a:gd name="connsiteX16" fmla="*/ 2994284 w 5642275"/>
                  <a:gd name="connsiteY16" fmla="*/ 0 h 5690013"/>
                  <a:gd name="connsiteX17" fmla="*/ 102068 w 5642275"/>
                  <a:gd name="connsiteY17" fmla="*/ 2907505 h 5690013"/>
                  <a:gd name="connsiteX18" fmla="*/ 154005 w 5642275"/>
                  <a:gd name="connsiteY18" fmla="*/ 2963455 h 5690013"/>
                  <a:gd name="connsiteX19" fmla="*/ 0 w 5642275"/>
                  <a:gd name="connsiteY19" fmla="*/ 3123475 h 5690013"/>
                  <a:gd name="connsiteX20" fmla="*/ 173857 w 5642275"/>
                  <a:gd name="connsiteY20" fmla="*/ 3303949 h 5690013"/>
                  <a:gd name="connsiteX21" fmla="*/ 27472 w 5642275"/>
                  <a:gd name="connsiteY21" fmla="*/ 3448727 h 5690013"/>
                  <a:gd name="connsiteX22" fmla="*/ 2262743 w 5642275"/>
                  <a:gd name="connsiteY22" fmla="*/ 5690013 h 5690013"/>
                  <a:gd name="connsiteX23" fmla="*/ 2565335 w 5642275"/>
                  <a:gd name="connsiteY23" fmla="*/ 5387020 h 5690013"/>
                  <a:gd name="connsiteX24" fmla="*/ 2699690 w 5642275"/>
                  <a:gd name="connsiteY24" fmla="*/ 5526384 h 5690013"/>
                  <a:gd name="connsiteX25" fmla="*/ 3070727 w 5642275"/>
                  <a:gd name="connsiteY25" fmla="*/ 5159421 h 5690013"/>
                  <a:gd name="connsiteX26" fmla="*/ 3410601 w 5642275"/>
                  <a:gd name="connsiteY26" fmla="*/ 4801501 h 5690013"/>
                  <a:gd name="connsiteX27" fmla="*/ 3482786 w 5642275"/>
                  <a:gd name="connsiteY27" fmla="*/ 4684199 h 5690013"/>
                  <a:gd name="connsiteX28" fmla="*/ 3540936 w 5642275"/>
                  <a:gd name="connsiteY28" fmla="*/ 4683196 h 5690013"/>
                  <a:gd name="connsiteX29" fmla="*/ 3637184 w 5642275"/>
                  <a:gd name="connsiteY29" fmla="*/ 4686205 h 5690013"/>
                  <a:gd name="connsiteX30" fmla="*/ 3748469 w 5642275"/>
                  <a:gd name="connsiteY30" fmla="*/ 4660137 h 5690013"/>
                  <a:gd name="connsiteX31" fmla="*/ 3953998 w 5642275"/>
                  <a:gd name="connsiteY31" fmla="*/ 4459622 h 5690013"/>
                  <a:gd name="connsiteX32" fmla="*/ 4097367 w 5642275"/>
                  <a:gd name="connsiteY32" fmla="*/ 4183913 h 5690013"/>
                  <a:gd name="connsiteX33" fmla="*/ 4185593 w 5642275"/>
                  <a:gd name="connsiteY33" fmla="*/ 4113732 h 5690013"/>
                  <a:gd name="connsiteX34" fmla="*/ 4179076 w 5642275"/>
                  <a:gd name="connsiteY34" fmla="*/ 3924997 h 5690013"/>
                  <a:gd name="connsiteX35" fmla="*/ 4210658 w 5642275"/>
                  <a:gd name="connsiteY35" fmla="*/ 3909206 h 5690013"/>
                  <a:gd name="connsiteX36" fmla="*/ 4633746 w 5642275"/>
                  <a:gd name="connsiteY36" fmla="*/ 3980389 h 5690013"/>
                  <a:gd name="connsiteX37" fmla="*/ 4747037 w 5642275"/>
                  <a:gd name="connsiteY37" fmla="*/ 3644526 h 5690013"/>
                  <a:gd name="connsiteX38" fmla="*/ 4745032 w 5642275"/>
                  <a:gd name="connsiteY38" fmla="*/ 3616454 h 5690013"/>
                  <a:gd name="connsiteX39" fmla="*/ 4934519 w 5642275"/>
                  <a:gd name="connsiteY39" fmla="*/ 3426967 h 5690013"/>
                  <a:gd name="connsiteX40" fmla="*/ 5106963 w 5642275"/>
                  <a:gd name="connsiteY40" fmla="*/ 3602417 h 5690013"/>
                  <a:gd name="connsiteX41" fmla="*/ 5176140 w 5642275"/>
                  <a:gd name="connsiteY41" fmla="*/ 3047992 h 5690013"/>
                  <a:gd name="connsiteX42" fmla="*/ 5282414 w 5642275"/>
                  <a:gd name="connsiteY42" fmla="*/ 2901615 h 5690013"/>
                  <a:gd name="connsiteX43" fmla="*/ 5543272 w 5642275"/>
                  <a:gd name="connsiteY43" fmla="*/ 2658992 h 5690013"/>
                  <a:gd name="connsiteX0" fmla="*/ 5426158 w 5642275"/>
                  <a:gd name="connsiteY0" fmla="*/ 2528719 h 5690013"/>
                  <a:gd name="connsiteX1" fmla="*/ 5466470 w 5642275"/>
                  <a:gd name="connsiteY1" fmla="*/ 2507008 h 5690013"/>
                  <a:gd name="connsiteX2" fmla="*/ 5334819 w 5642275"/>
                  <a:gd name="connsiteY2" fmla="*/ 2376829 h 5690013"/>
                  <a:gd name="connsiteX3" fmla="*/ 5375662 w 5642275"/>
                  <a:gd name="connsiteY3" fmla="*/ 2345663 h 5690013"/>
                  <a:gd name="connsiteX4" fmla="*/ 5388694 w 5642275"/>
                  <a:gd name="connsiteY4" fmla="*/ 2355316 h 5690013"/>
                  <a:gd name="connsiteX5" fmla="*/ 5642275 w 5642275"/>
                  <a:gd name="connsiteY5" fmla="*/ 2095983 h 5690013"/>
                  <a:gd name="connsiteX6" fmla="*/ 5152610 w 5642275"/>
                  <a:gd name="connsiteY6" fmla="*/ 1603289 h 5690013"/>
                  <a:gd name="connsiteX7" fmla="*/ 4873518 w 5642275"/>
                  <a:gd name="connsiteY7" fmla="*/ 1875957 h 5690013"/>
                  <a:gd name="connsiteX8" fmla="*/ 4583285 w 5642275"/>
                  <a:gd name="connsiteY8" fmla="*/ 1594447 h 5690013"/>
                  <a:gd name="connsiteX9" fmla="*/ 4698686 w 5642275"/>
                  <a:gd name="connsiteY9" fmla="*/ 1475984 h 5690013"/>
                  <a:gd name="connsiteX10" fmla="*/ 4148516 w 5642275"/>
                  <a:gd name="connsiteY10" fmla="*/ 924773 h 5690013"/>
                  <a:gd name="connsiteX11" fmla="*/ 4074672 w 5642275"/>
                  <a:gd name="connsiteY11" fmla="*/ 994179 h 5690013"/>
                  <a:gd name="connsiteX12" fmla="*/ 3687522 w 5642275"/>
                  <a:gd name="connsiteY12" fmla="*/ 604336 h 5690013"/>
                  <a:gd name="connsiteX13" fmla="*/ 3704628 w 5642275"/>
                  <a:gd name="connsiteY13" fmla="*/ 586371 h 5690013"/>
                  <a:gd name="connsiteX14" fmla="*/ 3293424 w 5642275"/>
                  <a:gd name="connsiteY14" fmla="*/ 177738 h 5690013"/>
                  <a:gd name="connsiteX15" fmla="*/ 3240206 w 5642275"/>
                  <a:gd name="connsiteY15" fmla="*/ 228292 h 5690013"/>
                  <a:gd name="connsiteX16" fmla="*/ 2994284 w 5642275"/>
                  <a:gd name="connsiteY16" fmla="*/ 0 h 5690013"/>
                  <a:gd name="connsiteX17" fmla="*/ 102068 w 5642275"/>
                  <a:gd name="connsiteY17" fmla="*/ 2907505 h 5690013"/>
                  <a:gd name="connsiteX18" fmla="*/ 154005 w 5642275"/>
                  <a:gd name="connsiteY18" fmla="*/ 2963455 h 5690013"/>
                  <a:gd name="connsiteX19" fmla="*/ 0 w 5642275"/>
                  <a:gd name="connsiteY19" fmla="*/ 3123475 h 5690013"/>
                  <a:gd name="connsiteX20" fmla="*/ 173857 w 5642275"/>
                  <a:gd name="connsiteY20" fmla="*/ 3303949 h 5690013"/>
                  <a:gd name="connsiteX21" fmla="*/ 27472 w 5642275"/>
                  <a:gd name="connsiteY21" fmla="*/ 3448727 h 5690013"/>
                  <a:gd name="connsiteX22" fmla="*/ 2262743 w 5642275"/>
                  <a:gd name="connsiteY22" fmla="*/ 5690013 h 5690013"/>
                  <a:gd name="connsiteX23" fmla="*/ 2565335 w 5642275"/>
                  <a:gd name="connsiteY23" fmla="*/ 5387020 h 5690013"/>
                  <a:gd name="connsiteX24" fmla="*/ 2699690 w 5642275"/>
                  <a:gd name="connsiteY24" fmla="*/ 5526384 h 5690013"/>
                  <a:gd name="connsiteX25" fmla="*/ 3070727 w 5642275"/>
                  <a:gd name="connsiteY25" fmla="*/ 5159421 h 5690013"/>
                  <a:gd name="connsiteX26" fmla="*/ 3410601 w 5642275"/>
                  <a:gd name="connsiteY26" fmla="*/ 4801501 h 5690013"/>
                  <a:gd name="connsiteX27" fmla="*/ 3482786 w 5642275"/>
                  <a:gd name="connsiteY27" fmla="*/ 4684199 h 5690013"/>
                  <a:gd name="connsiteX28" fmla="*/ 3540936 w 5642275"/>
                  <a:gd name="connsiteY28" fmla="*/ 4683196 h 5690013"/>
                  <a:gd name="connsiteX29" fmla="*/ 3637184 w 5642275"/>
                  <a:gd name="connsiteY29" fmla="*/ 4686205 h 5690013"/>
                  <a:gd name="connsiteX30" fmla="*/ 3748469 w 5642275"/>
                  <a:gd name="connsiteY30" fmla="*/ 4660137 h 5690013"/>
                  <a:gd name="connsiteX31" fmla="*/ 3953998 w 5642275"/>
                  <a:gd name="connsiteY31" fmla="*/ 4459622 h 5690013"/>
                  <a:gd name="connsiteX32" fmla="*/ 4097367 w 5642275"/>
                  <a:gd name="connsiteY32" fmla="*/ 4183913 h 5690013"/>
                  <a:gd name="connsiteX33" fmla="*/ 4185593 w 5642275"/>
                  <a:gd name="connsiteY33" fmla="*/ 4113732 h 5690013"/>
                  <a:gd name="connsiteX34" fmla="*/ 4179076 w 5642275"/>
                  <a:gd name="connsiteY34" fmla="*/ 3924997 h 5690013"/>
                  <a:gd name="connsiteX35" fmla="*/ 4210658 w 5642275"/>
                  <a:gd name="connsiteY35" fmla="*/ 3909206 h 5690013"/>
                  <a:gd name="connsiteX36" fmla="*/ 4633746 w 5642275"/>
                  <a:gd name="connsiteY36" fmla="*/ 3980389 h 5690013"/>
                  <a:gd name="connsiteX37" fmla="*/ 4747037 w 5642275"/>
                  <a:gd name="connsiteY37" fmla="*/ 3644526 h 5690013"/>
                  <a:gd name="connsiteX38" fmla="*/ 4745032 w 5642275"/>
                  <a:gd name="connsiteY38" fmla="*/ 3616454 h 5690013"/>
                  <a:gd name="connsiteX39" fmla="*/ 4934519 w 5642275"/>
                  <a:gd name="connsiteY39" fmla="*/ 3426967 h 5690013"/>
                  <a:gd name="connsiteX40" fmla="*/ 5106963 w 5642275"/>
                  <a:gd name="connsiteY40" fmla="*/ 3602417 h 5690013"/>
                  <a:gd name="connsiteX41" fmla="*/ 5176140 w 5642275"/>
                  <a:gd name="connsiteY41" fmla="*/ 3047992 h 5690013"/>
                  <a:gd name="connsiteX42" fmla="*/ 5282414 w 5642275"/>
                  <a:gd name="connsiteY42" fmla="*/ 2901615 h 5690013"/>
                  <a:gd name="connsiteX43" fmla="*/ 5543272 w 5642275"/>
                  <a:gd name="connsiteY43" fmla="*/ 2658992 h 5690013"/>
                  <a:gd name="connsiteX44" fmla="*/ 5426158 w 5642275"/>
                  <a:gd name="connsiteY44" fmla="*/ 2528719 h 5690013"/>
                  <a:gd name="connsiteX0" fmla="*/ 5426158 w 5642275"/>
                  <a:gd name="connsiteY0" fmla="*/ 2528719 h 5690013"/>
                  <a:gd name="connsiteX1" fmla="*/ 5466470 w 5642275"/>
                  <a:gd name="connsiteY1" fmla="*/ 2507008 h 5690013"/>
                  <a:gd name="connsiteX2" fmla="*/ 5334819 w 5642275"/>
                  <a:gd name="connsiteY2" fmla="*/ 2376829 h 5690013"/>
                  <a:gd name="connsiteX3" fmla="*/ 5375662 w 5642275"/>
                  <a:gd name="connsiteY3" fmla="*/ 2345663 h 5690013"/>
                  <a:gd name="connsiteX4" fmla="*/ 5388694 w 5642275"/>
                  <a:gd name="connsiteY4" fmla="*/ 2355316 h 5690013"/>
                  <a:gd name="connsiteX5" fmla="*/ 5642275 w 5642275"/>
                  <a:gd name="connsiteY5" fmla="*/ 2095983 h 5690013"/>
                  <a:gd name="connsiteX6" fmla="*/ 5152610 w 5642275"/>
                  <a:gd name="connsiteY6" fmla="*/ 1603289 h 5690013"/>
                  <a:gd name="connsiteX7" fmla="*/ 4873518 w 5642275"/>
                  <a:gd name="connsiteY7" fmla="*/ 1875957 h 5690013"/>
                  <a:gd name="connsiteX8" fmla="*/ 4583285 w 5642275"/>
                  <a:gd name="connsiteY8" fmla="*/ 1594447 h 5690013"/>
                  <a:gd name="connsiteX9" fmla="*/ 4698686 w 5642275"/>
                  <a:gd name="connsiteY9" fmla="*/ 1475984 h 5690013"/>
                  <a:gd name="connsiteX10" fmla="*/ 4148516 w 5642275"/>
                  <a:gd name="connsiteY10" fmla="*/ 924773 h 5690013"/>
                  <a:gd name="connsiteX11" fmla="*/ 4074672 w 5642275"/>
                  <a:gd name="connsiteY11" fmla="*/ 994179 h 5690013"/>
                  <a:gd name="connsiteX12" fmla="*/ 3687522 w 5642275"/>
                  <a:gd name="connsiteY12" fmla="*/ 604336 h 5690013"/>
                  <a:gd name="connsiteX13" fmla="*/ 3704628 w 5642275"/>
                  <a:gd name="connsiteY13" fmla="*/ 586371 h 5690013"/>
                  <a:gd name="connsiteX14" fmla="*/ 3293424 w 5642275"/>
                  <a:gd name="connsiteY14" fmla="*/ 177738 h 5690013"/>
                  <a:gd name="connsiteX15" fmla="*/ 3240206 w 5642275"/>
                  <a:gd name="connsiteY15" fmla="*/ 228292 h 5690013"/>
                  <a:gd name="connsiteX16" fmla="*/ 2994284 w 5642275"/>
                  <a:gd name="connsiteY16" fmla="*/ 0 h 5690013"/>
                  <a:gd name="connsiteX17" fmla="*/ 102068 w 5642275"/>
                  <a:gd name="connsiteY17" fmla="*/ 2907505 h 5690013"/>
                  <a:gd name="connsiteX18" fmla="*/ 154005 w 5642275"/>
                  <a:gd name="connsiteY18" fmla="*/ 2963455 h 5690013"/>
                  <a:gd name="connsiteX19" fmla="*/ 0 w 5642275"/>
                  <a:gd name="connsiteY19" fmla="*/ 3123475 h 5690013"/>
                  <a:gd name="connsiteX20" fmla="*/ 173857 w 5642275"/>
                  <a:gd name="connsiteY20" fmla="*/ 3303949 h 5690013"/>
                  <a:gd name="connsiteX21" fmla="*/ 27472 w 5642275"/>
                  <a:gd name="connsiteY21" fmla="*/ 3448727 h 5690013"/>
                  <a:gd name="connsiteX22" fmla="*/ 2262743 w 5642275"/>
                  <a:gd name="connsiteY22" fmla="*/ 5690013 h 5690013"/>
                  <a:gd name="connsiteX23" fmla="*/ 2565335 w 5642275"/>
                  <a:gd name="connsiteY23" fmla="*/ 5387020 h 5690013"/>
                  <a:gd name="connsiteX24" fmla="*/ 2699690 w 5642275"/>
                  <a:gd name="connsiteY24" fmla="*/ 5526384 h 5690013"/>
                  <a:gd name="connsiteX25" fmla="*/ 3070727 w 5642275"/>
                  <a:gd name="connsiteY25" fmla="*/ 5159421 h 5690013"/>
                  <a:gd name="connsiteX26" fmla="*/ 3410601 w 5642275"/>
                  <a:gd name="connsiteY26" fmla="*/ 4801501 h 5690013"/>
                  <a:gd name="connsiteX27" fmla="*/ 3482786 w 5642275"/>
                  <a:gd name="connsiteY27" fmla="*/ 4684199 h 5690013"/>
                  <a:gd name="connsiteX28" fmla="*/ 3540936 w 5642275"/>
                  <a:gd name="connsiteY28" fmla="*/ 4683196 h 5690013"/>
                  <a:gd name="connsiteX29" fmla="*/ 3637184 w 5642275"/>
                  <a:gd name="connsiteY29" fmla="*/ 4686205 h 5690013"/>
                  <a:gd name="connsiteX30" fmla="*/ 3748469 w 5642275"/>
                  <a:gd name="connsiteY30" fmla="*/ 4660137 h 5690013"/>
                  <a:gd name="connsiteX31" fmla="*/ 3953998 w 5642275"/>
                  <a:gd name="connsiteY31" fmla="*/ 4459622 h 5690013"/>
                  <a:gd name="connsiteX32" fmla="*/ 4097367 w 5642275"/>
                  <a:gd name="connsiteY32" fmla="*/ 4183913 h 5690013"/>
                  <a:gd name="connsiteX33" fmla="*/ 4185593 w 5642275"/>
                  <a:gd name="connsiteY33" fmla="*/ 4113732 h 5690013"/>
                  <a:gd name="connsiteX34" fmla="*/ 4179076 w 5642275"/>
                  <a:gd name="connsiteY34" fmla="*/ 3924997 h 5690013"/>
                  <a:gd name="connsiteX35" fmla="*/ 4210658 w 5642275"/>
                  <a:gd name="connsiteY35" fmla="*/ 3909206 h 5690013"/>
                  <a:gd name="connsiteX36" fmla="*/ 4633746 w 5642275"/>
                  <a:gd name="connsiteY36" fmla="*/ 3980389 h 5690013"/>
                  <a:gd name="connsiteX37" fmla="*/ 4747037 w 5642275"/>
                  <a:gd name="connsiteY37" fmla="*/ 3644526 h 5690013"/>
                  <a:gd name="connsiteX38" fmla="*/ 4745032 w 5642275"/>
                  <a:gd name="connsiteY38" fmla="*/ 3616454 h 5690013"/>
                  <a:gd name="connsiteX39" fmla="*/ 4944037 w 5642275"/>
                  <a:gd name="connsiteY39" fmla="*/ 3415070 h 5690013"/>
                  <a:gd name="connsiteX40" fmla="*/ 5106963 w 5642275"/>
                  <a:gd name="connsiteY40" fmla="*/ 3602417 h 5690013"/>
                  <a:gd name="connsiteX41" fmla="*/ 5176140 w 5642275"/>
                  <a:gd name="connsiteY41" fmla="*/ 3047992 h 5690013"/>
                  <a:gd name="connsiteX42" fmla="*/ 5282414 w 5642275"/>
                  <a:gd name="connsiteY42" fmla="*/ 2901615 h 5690013"/>
                  <a:gd name="connsiteX43" fmla="*/ 5543272 w 5642275"/>
                  <a:gd name="connsiteY43" fmla="*/ 2658992 h 5690013"/>
                  <a:gd name="connsiteX44" fmla="*/ 5426158 w 5642275"/>
                  <a:gd name="connsiteY44" fmla="*/ 2528719 h 5690013"/>
                  <a:gd name="connsiteX0" fmla="*/ 5426158 w 5642275"/>
                  <a:gd name="connsiteY0" fmla="*/ 2528719 h 5690013"/>
                  <a:gd name="connsiteX1" fmla="*/ 5466470 w 5642275"/>
                  <a:gd name="connsiteY1" fmla="*/ 2507008 h 5690013"/>
                  <a:gd name="connsiteX2" fmla="*/ 5349097 w 5642275"/>
                  <a:gd name="connsiteY2" fmla="*/ 2393485 h 5690013"/>
                  <a:gd name="connsiteX3" fmla="*/ 5375662 w 5642275"/>
                  <a:gd name="connsiteY3" fmla="*/ 2345663 h 5690013"/>
                  <a:gd name="connsiteX4" fmla="*/ 5388694 w 5642275"/>
                  <a:gd name="connsiteY4" fmla="*/ 2355316 h 5690013"/>
                  <a:gd name="connsiteX5" fmla="*/ 5642275 w 5642275"/>
                  <a:gd name="connsiteY5" fmla="*/ 2095983 h 5690013"/>
                  <a:gd name="connsiteX6" fmla="*/ 5152610 w 5642275"/>
                  <a:gd name="connsiteY6" fmla="*/ 1603289 h 5690013"/>
                  <a:gd name="connsiteX7" fmla="*/ 4873518 w 5642275"/>
                  <a:gd name="connsiteY7" fmla="*/ 1875957 h 5690013"/>
                  <a:gd name="connsiteX8" fmla="*/ 4583285 w 5642275"/>
                  <a:gd name="connsiteY8" fmla="*/ 1594447 h 5690013"/>
                  <a:gd name="connsiteX9" fmla="*/ 4698686 w 5642275"/>
                  <a:gd name="connsiteY9" fmla="*/ 1475984 h 5690013"/>
                  <a:gd name="connsiteX10" fmla="*/ 4148516 w 5642275"/>
                  <a:gd name="connsiteY10" fmla="*/ 924773 h 5690013"/>
                  <a:gd name="connsiteX11" fmla="*/ 4074672 w 5642275"/>
                  <a:gd name="connsiteY11" fmla="*/ 994179 h 5690013"/>
                  <a:gd name="connsiteX12" fmla="*/ 3687522 w 5642275"/>
                  <a:gd name="connsiteY12" fmla="*/ 604336 h 5690013"/>
                  <a:gd name="connsiteX13" fmla="*/ 3704628 w 5642275"/>
                  <a:gd name="connsiteY13" fmla="*/ 586371 h 5690013"/>
                  <a:gd name="connsiteX14" fmla="*/ 3293424 w 5642275"/>
                  <a:gd name="connsiteY14" fmla="*/ 177738 h 5690013"/>
                  <a:gd name="connsiteX15" fmla="*/ 3240206 w 5642275"/>
                  <a:gd name="connsiteY15" fmla="*/ 228292 h 5690013"/>
                  <a:gd name="connsiteX16" fmla="*/ 2994284 w 5642275"/>
                  <a:gd name="connsiteY16" fmla="*/ 0 h 5690013"/>
                  <a:gd name="connsiteX17" fmla="*/ 102068 w 5642275"/>
                  <a:gd name="connsiteY17" fmla="*/ 2907505 h 5690013"/>
                  <a:gd name="connsiteX18" fmla="*/ 154005 w 5642275"/>
                  <a:gd name="connsiteY18" fmla="*/ 2963455 h 5690013"/>
                  <a:gd name="connsiteX19" fmla="*/ 0 w 5642275"/>
                  <a:gd name="connsiteY19" fmla="*/ 3123475 h 5690013"/>
                  <a:gd name="connsiteX20" fmla="*/ 173857 w 5642275"/>
                  <a:gd name="connsiteY20" fmla="*/ 3303949 h 5690013"/>
                  <a:gd name="connsiteX21" fmla="*/ 27472 w 5642275"/>
                  <a:gd name="connsiteY21" fmla="*/ 3448727 h 5690013"/>
                  <a:gd name="connsiteX22" fmla="*/ 2262743 w 5642275"/>
                  <a:gd name="connsiteY22" fmla="*/ 5690013 h 5690013"/>
                  <a:gd name="connsiteX23" fmla="*/ 2565335 w 5642275"/>
                  <a:gd name="connsiteY23" fmla="*/ 5387020 h 5690013"/>
                  <a:gd name="connsiteX24" fmla="*/ 2699690 w 5642275"/>
                  <a:gd name="connsiteY24" fmla="*/ 5526384 h 5690013"/>
                  <a:gd name="connsiteX25" fmla="*/ 3070727 w 5642275"/>
                  <a:gd name="connsiteY25" fmla="*/ 5159421 h 5690013"/>
                  <a:gd name="connsiteX26" fmla="*/ 3410601 w 5642275"/>
                  <a:gd name="connsiteY26" fmla="*/ 4801501 h 5690013"/>
                  <a:gd name="connsiteX27" fmla="*/ 3482786 w 5642275"/>
                  <a:gd name="connsiteY27" fmla="*/ 4684199 h 5690013"/>
                  <a:gd name="connsiteX28" fmla="*/ 3540936 w 5642275"/>
                  <a:gd name="connsiteY28" fmla="*/ 4683196 h 5690013"/>
                  <a:gd name="connsiteX29" fmla="*/ 3637184 w 5642275"/>
                  <a:gd name="connsiteY29" fmla="*/ 4686205 h 5690013"/>
                  <a:gd name="connsiteX30" fmla="*/ 3748469 w 5642275"/>
                  <a:gd name="connsiteY30" fmla="*/ 4660137 h 5690013"/>
                  <a:gd name="connsiteX31" fmla="*/ 3953998 w 5642275"/>
                  <a:gd name="connsiteY31" fmla="*/ 4459622 h 5690013"/>
                  <a:gd name="connsiteX32" fmla="*/ 4097367 w 5642275"/>
                  <a:gd name="connsiteY32" fmla="*/ 4183913 h 5690013"/>
                  <a:gd name="connsiteX33" fmla="*/ 4185593 w 5642275"/>
                  <a:gd name="connsiteY33" fmla="*/ 4113732 h 5690013"/>
                  <a:gd name="connsiteX34" fmla="*/ 4179076 w 5642275"/>
                  <a:gd name="connsiteY34" fmla="*/ 3924997 h 5690013"/>
                  <a:gd name="connsiteX35" fmla="*/ 4210658 w 5642275"/>
                  <a:gd name="connsiteY35" fmla="*/ 3909206 h 5690013"/>
                  <a:gd name="connsiteX36" fmla="*/ 4633746 w 5642275"/>
                  <a:gd name="connsiteY36" fmla="*/ 3980389 h 5690013"/>
                  <a:gd name="connsiteX37" fmla="*/ 4747037 w 5642275"/>
                  <a:gd name="connsiteY37" fmla="*/ 3644526 h 5690013"/>
                  <a:gd name="connsiteX38" fmla="*/ 4745032 w 5642275"/>
                  <a:gd name="connsiteY38" fmla="*/ 3616454 h 5690013"/>
                  <a:gd name="connsiteX39" fmla="*/ 4944037 w 5642275"/>
                  <a:gd name="connsiteY39" fmla="*/ 3415070 h 5690013"/>
                  <a:gd name="connsiteX40" fmla="*/ 5106963 w 5642275"/>
                  <a:gd name="connsiteY40" fmla="*/ 3602417 h 5690013"/>
                  <a:gd name="connsiteX41" fmla="*/ 5176140 w 5642275"/>
                  <a:gd name="connsiteY41" fmla="*/ 3047992 h 5690013"/>
                  <a:gd name="connsiteX42" fmla="*/ 5282414 w 5642275"/>
                  <a:gd name="connsiteY42" fmla="*/ 2901615 h 5690013"/>
                  <a:gd name="connsiteX43" fmla="*/ 5543272 w 5642275"/>
                  <a:gd name="connsiteY43" fmla="*/ 2658992 h 5690013"/>
                  <a:gd name="connsiteX44" fmla="*/ 5426158 w 5642275"/>
                  <a:gd name="connsiteY44" fmla="*/ 2528719 h 5690013"/>
                  <a:gd name="connsiteX0" fmla="*/ 5426158 w 5642275"/>
                  <a:gd name="connsiteY0" fmla="*/ 2528719 h 5690013"/>
                  <a:gd name="connsiteX1" fmla="*/ 5466470 w 5642275"/>
                  <a:gd name="connsiteY1" fmla="*/ 2507008 h 5690013"/>
                  <a:gd name="connsiteX2" fmla="*/ 5337200 w 5642275"/>
                  <a:gd name="connsiteY2" fmla="*/ 2379208 h 5690013"/>
                  <a:gd name="connsiteX3" fmla="*/ 5375662 w 5642275"/>
                  <a:gd name="connsiteY3" fmla="*/ 2345663 h 5690013"/>
                  <a:gd name="connsiteX4" fmla="*/ 5388694 w 5642275"/>
                  <a:gd name="connsiteY4" fmla="*/ 2355316 h 5690013"/>
                  <a:gd name="connsiteX5" fmla="*/ 5642275 w 5642275"/>
                  <a:gd name="connsiteY5" fmla="*/ 2095983 h 5690013"/>
                  <a:gd name="connsiteX6" fmla="*/ 5152610 w 5642275"/>
                  <a:gd name="connsiteY6" fmla="*/ 1603289 h 5690013"/>
                  <a:gd name="connsiteX7" fmla="*/ 4873518 w 5642275"/>
                  <a:gd name="connsiteY7" fmla="*/ 1875957 h 5690013"/>
                  <a:gd name="connsiteX8" fmla="*/ 4583285 w 5642275"/>
                  <a:gd name="connsiteY8" fmla="*/ 1594447 h 5690013"/>
                  <a:gd name="connsiteX9" fmla="*/ 4698686 w 5642275"/>
                  <a:gd name="connsiteY9" fmla="*/ 1475984 h 5690013"/>
                  <a:gd name="connsiteX10" fmla="*/ 4148516 w 5642275"/>
                  <a:gd name="connsiteY10" fmla="*/ 924773 h 5690013"/>
                  <a:gd name="connsiteX11" fmla="*/ 4074672 w 5642275"/>
                  <a:gd name="connsiteY11" fmla="*/ 994179 h 5690013"/>
                  <a:gd name="connsiteX12" fmla="*/ 3687522 w 5642275"/>
                  <a:gd name="connsiteY12" fmla="*/ 604336 h 5690013"/>
                  <a:gd name="connsiteX13" fmla="*/ 3704628 w 5642275"/>
                  <a:gd name="connsiteY13" fmla="*/ 586371 h 5690013"/>
                  <a:gd name="connsiteX14" fmla="*/ 3293424 w 5642275"/>
                  <a:gd name="connsiteY14" fmla="*/ 177738 h 5690013"/>
                  <a:gd name="connsiteX15" fmla="*/ 3240206 w 5642275"/>
                  <a:gd name="connsiteY15" fmla="*/ 228292 h 5690013"/>
                  <a:gd name="connsiteX16" fmla="*/ 2994284 w 5642275"/>
                  <a:gd name="connsiteY16" fmla="*/ 0 h 5690013"/>
                  <a:gd name="connsiteX17" fmla="*/ 102068 w 5642275"/>
                  <a:gd name="connsiteY17" fmla="*/ 2907505 h 5690013"/>
                  <a:gd name="connsiteX18" fmla="*/ 154005 w 5642275"/>
                  <a:gd name="connsiteY18" fmla="*/ 2963455 h 5690013"/>
                  <a:gd name="connsiteX19" fmla="*/ 0 w 5642275"/>
                  <a:gd name="connsiteY19" fmla="*/ 3123475 h 5690013"/>
                  <a:gd name="connsiteX20" fmla="*/ 173857 w 5642275"/>
                  <a:gd name="connsiteY20" fmla="*/ 3303949 h 5690013"/>
                  <a:gd name="connsiteX21" fmla="*/ 27472 w 5642275"/>
                  <a:gd name="connsiteY21" fmla="*/ 3448727 h 5690013"/>
                  <a:gd name="connsiteX22" fmla="*/ 2262743 w 5642275"/>
                  <a:gd name="connsiteY22" fmla="*/ 5690013 h 5690013"/>
                  <a:gd name="connsiteX23" fmla="*/ 2565335 w 5642275"/>
                  <a:gd name="connsiteY23" fmla="*/ 5387020 h 5690013"/>
                  <a:gd name="connsiteX24" fmla="*/ 2699690 w 5642275"/>
                  <a:gd name="connsiteY24" fmla="*/ 5526384 h 5690013"/>
                  <a:gd name="connsiteX25" fmla="*/ 3070727 w 5642275"/>
                  <a:gd name="connsiteY25" fmla="*/ 5159421 h 5690013"/>
                  <a:gd name="connsiteX26" fmla="*/ 3410601 w 5642275"/>
                  <a:gd name="connsiteY26" fmla="*/ 4801501 h 5690013"/>
                  <a:gd name="connsiteX27" fmla="*/ 3482786 w 5642275"/>
                  <a:gd name="connsiteY27" fmla="*/ 4684199 h 5690013"/>
                  <a:gd name="connsiteX28" fmla="*/ 3540936 w 5642275"/>
                  <a:gd name="connsiteY28" fmla="*/ 4683196 h 5690013"/>
                  <a:gd name="connsiteX29" fmla="*/ 3637184 w 5642275"/>
                  <a:gd name="connsiteY29" fmla="*/ 4686205 h 5690013"/>
                  <a:gd name="connsiteX30" fmla="*/ 3748469 w 5642275"/>
                  <a:gd name="connsiteY30" fmla="*/ 4660137 h 5690013"/>
                  <a:gd name="connsiteX31" fmla="*/ 3953998 w 5642275"/>
                  <a:gd name="connsiteY31" fmla="*/ 4459622 h 5690013"/>
                  <a:gd name="connsiteX32" fmla="*/ 4097367 w 5642275"/>
                  <a:gd name="connsiteY32" fmla="*/ 4183913 h 5690013"/>
                  <a:gd name="connsiteX33" fmla="*/ 4185593 w 5642275"/>
                  <a:gd name="connsiteY33" fmla="*/ 4113732 h 5690013"/>
                  <a:gd name="connsiteX34" fmla="*/ 4179076 w 5642275"/>
                  <a:gd name="connsiteY34" fmla="*/ 3924997 h 5690013"/>
                  <a:gd name="connsiteX35" fmla="*/ 4210658 w 5642275"/>
                  <a:gd name="connsiteY35" fmla="*/ 3909206 h 5690013"/>
                  <a:gd name="connsiteX36" fmla="*/ 4633746 w 5642275"/>
                  <a:gd name="connsiteY36" fmla="*/ 3980389 h 5690013"/>
                  <a:gd name="connsiteX37" fmla="*/ 4747037 w 5642275"/>
                  <a:gd name="connsiteY37" fmla="*/ 3644526 h 5690013"/>
                  <a:gd name="connsiteX38" fmla="*/ 4745032 w 5642275"/>
                  <a:gd name="connsiteY38" fmla="*/ 3616454 h 5690013"/>
                  <a:gd name="connsiteX39" fmla="*/ 4944037 w 5642275"/>
                  <a:gd name="connsiteY39" fmla="*/ 3415070 h 5690013"/>
                  <a:gd name="connsiteX40" fmla="*/ 5106963 w 5642275"/>
                  <a:gd name="connsiteY40" fmla="*/ 3602417 h 5690013"/>
                  <a:gd name="connsiteX41" fmla="*/ 5176140 w 5642275"/>
                  <a:gd name="connsiteY41" fmla="*/ 3047992 h 5690013"/>
                  <a:gd name="connsiteX42" fmla="*/ 5282414 w 5642275"/>
                  <a:gd name="connsiteY42" fmla="*/ 2901615 h 5690013"/>
                  <a:gd name="connsiteX43" fmla="*/ 5543272 w 5642275"/>
                  <a:gd name="connsiteY43" fmla="*/ 2658992 h 5690013"/>
                  <a:gd name="connsiteX44" fmla="*/ 5426158 w 5642275"/>
                  <a:gd name="connsiteY44" fmla="*/ 2528719 h 5690013"/>
                  <a:gd name="connsiteX0" fmla="*/ 5426158 w 5642275"/>
                  <a:gd name="connsiteY0" fmla="*/ 2528719 h 5690013"/>
                  <a:gd name="connsiteX1" fmla="*/ 5466470 w 5642275"/>
                  <a:gd name="connsiteY1" fmla="*/ 2507008 h 5690013"/>
                  <a:gd name="connsiteX2" fmla="*/ 5339579 w 5642275"/>
                  <a:gd name="connsiteY2" fmla="*/ 2383967 h 5690013"/>
                  <a:gd name="connsiteX3" fmla="*/ 5375662 w 5642275"/>
                  <a:gd name="connsiteY3" fmla="*/ 2345663 h 5690013"/>
                  <a:gd name="connsiteX4" fmla="*/ 5388694 w 5642275"/>
                  <a:gd name="connsiteY4" fmla="*/ 2355316 h 5690013"/>
                  <a:gd name="connsiteX5" fmla="*/ 5642275 w 5642275"/>
                  <a:gd name="connsiteY5" fmla="*/ 2095983 h 5690013"/>
                  <a:gd name="connsiteX6" fmla="*/ 5152610 w 5642275"/>
                  <a:gd name="connsiteY6" fmla="*/ 1603289 h 5690013"/>
                  <a:gd name="connsiteX7" fmla="*/ 4873518 w 5642275"/>
                  <a:gd name="connsiteY7" fmla="*/ 1875957 h 5690013"/>
                  <a:gd name="connsiteX8" fmla="*/ 4583285 w 5642275"/>
                  <a:gd name="connsiteY8" fmla="*/ 1594447 h 5690013"/>
                  <a:gd name="connsiteX9" fmla="*/ 4698686 w 5642275"/>
                  <a:gd name="connsiteY9" fmla="*/ 1475984 h 5690013"/>
                  <a:gd name="connsiteX10" fmla="*/ 4148516 w 5642275"/>
                  <a:gd name="connsiteY10" fmla="*/ 924773 h 5690013"/>
                  <a:gd name="connsiteX11" fmla="*/ 4074672 w 5642275"/>
                  <a:gd name="connsiteY11" fmla="*/ 994179 h 5690013"/>
                  <a:gd name="connsiteX12" fmla="*/ 3687522 w 5642275"/>
                  <a:gd name="connsiteY12" fmla="*/ 604336 h 5690013"/>
                  <a:gd name="connsiteX13" fmla="*/ 3704628 w 5642275"/>
                  <a:gd name="connsiteY13" fmla="*/ 586371 h 5690013"/>
                  <a:gd name="connsiteX14" fmla="*/ 3293424 w 5642275"/>
                  <a:gd name="connsiteY14" fmla="*/ 177738 h 5690013"/>
                  <a:gd name="connsiteX15" fmla="*/ 3240206 w 5642275"/>
                  <a:gd name="connsiteY15" fmla="*/ 228292 h 5690013"/>
                  <a:gd name="connsiteX16" fmla="*/ 2994284 w 5642275"/>
                  <a:gd name="connsiteY16" fmla="*/ 0 h 5690013"/>
                  <a:gd name="connsiteX17" fmla="*/ 102068 w 5642275"/>
                  <a:gd name="connsiteY17" fmla="*/ 2907505 h 5690013"/>
                  <a:gd name="connsiteX18" fmla="*/ 154005 w 5642275"/>
                  <a:gd name="connsiteY18" fmla="*/ 2963455 h 5690013"/>
                  <a:gd name="connsiteX19" fmla="*/ 0 w 5642275"/>
                  <a:gd name="connsiteY19" fmla="*/ 3123475 h 5690013"/>
                  <a:gd name="connsiteX20" fmla="*/ 173857 w 5642275"/>
                  <a:gd name="connsiteY20" fmla="*/ 3303949 h 5690013"/>
                  <a:gd name="connsiteX21" fmla="*/ 27472 w 5642275"/>
                  <a:gd name="connsiteY21" fmla="*/ 3448727 h 5690013"/>
                  <a:gd name="connsiteX22" fmla="*/ 2262743 w 5642275"/>
                  <a:gd name="connsiteY22" fmla="*/ 5690013 h 5690013"/>
                  <a:gd name="connsiteX23" fmla="*/ 2565335 w 5642275"/>
                  <a:gd name="connsiteY23" fmla="*/ 5387020 h 5690013"/>
                  <a:gd name="connsiteX24" fmla="*/ 2699690 w 5642275"/>
                  <a:gd name="connsiteY24" fmla="*/ 5526384 h 5690013"/>
                  <a:gd name="connsiteX25" fmla="*/ 3070727 w 5642275"/>
                  <a:gd name="connsiteY25" fmla="*/ 5159421 h 5690013"/>
                  <a:gd name="connsiteX26" fmla="*/ 3410601 w 5642275"/>
                  <a:gd name="connsiteY26" fmla="*/ 4801501 h 5690013"/>
                  <a:gd name="connsiteX27" fmla="*/ 3482786 w 5642275"/>
                  <a:gd name="connsiteY27" fmla="*/ 4684199 h 5690013"/>
                  <a:gd name="connsiteX28" fmla="*/ 3540936 w 5642275"/>
                  <a:gd name="connsiteY28" fmla="*/ 4683196 h 5690013"/>
                  <a:gd name="connsiteX29" fmla="*/ 3637184 w 5642275"/>
                  <a:gd name="connsiteY29" fmla="*/ 4686205 h 5690013"/>
                  <a:gd name="connsiteX30" fmla="*/ 3748469 w 5642275"/>
                  <a:gd name="connsiteY30" fmla="*/ 4660137 h 5690013"/>
                  <a:gd name="connsiteX31" fmla="*/ 3953998 w 5642275"/>
                  <a:gd name="connsiteY31" fmla="*/ 4459622 h 5690013"/>
                  <a:gd name="connsiteX32" fmla="*/ 4097367 w 5642275"/>
                  <a:gd name="connsiteY32" fmla="*/ 4183913 h 5690013"/>
                  <a:gd name="connsiteX33" fmla="*/ 4185593 w 5642275"/>
                  <a:gd name="connsiteY33" fmla="*/ 4113732 h 5690013"/>
                  <a:gd name="connsiteX34" fmla="*/ 4179076 w 5642275"/>
                  <a:gd name="connsiteY34" fmla="*/ 3924997 h 5690013"/>
                  <a:gd name="connsiteX35" fmla="*/ 4210658 w 5642275"/>
                  <a:gd name="connsiteY35" fmla="*/ 3909206 h 5690013"/>
                  <a:gd name="connsiteX36" fmla="*/ 4633746 w 5642275"/>
                  <a:gd name="connsiteY36" fmla="*/ 3980389 h 5690013"/>
                  <a:gd name="connsiteX37" fmla="*/ 4747037 w 5642275"/>
                  <a:gd name="connsiteY37" fmla="*/ 3644526 h 5690013"/>
                  <a:gd name="connsiteX38" fmla="*/ 4745032 w 5642275"/>
                  <a:gd name="connsiteY38" fmla="*/ 3616454 h 5690013"/>
                  <a:gd name="connsiteX39" fmla="*/ 4944037 w 5642275"/>
                  <a:gd name="connsiteY39" fmla="*/ 3415070 h 5690013"/>
                  <a:gd name="connsiteX40" fmla="*/ 5106963 w 5642275"/>
                  <a:gd name="connsiteY40" fmla="*/ 3602417 h 5690013"/>
                  <a:gd name="connsiteX41" fmla="*/ 5176140 w 5642275"/>
                  <a:gd name="connsiteY41" fmla="*/ 3047992 h 5690013"/>
                  <a:gd name="connsiteX42" fmla="*/ 5282414 w 5642275"/>
                  <a:gd name="connsiteY42" fmla="*/ 2901615 h 5690013"/>
                  <a:gd name="connsiteX43" fmla="*/ 5543272 w 5642275"/>
                  <a:gd name="connsiteY43" fmla="*/ 2658992 h 5690013"/>
                  <a:gd name="connsiteX44" fmla="*/ 5426158 w 5642275"/>
                  <a:gd name="connsiteY44" fmla="*/ 2528719 h 5690013"/>
                  <a:gd name="connsiteX0" fmla="*/ 5426158 w 5642275"/>
                  <a:gd name="connsiteY0" fmla="*/ 2528719 h 5690013"/>
                  <a:gd name="connsiteX1" fmla="*/ 5466470 w 5642275"/>
                  <a:gd name="connsiteY1" fmla="*/ 2507008 h 5690013"/>
                  <a:gd name="connsiteX2" fmla="*/ 5337200 w 5642275"/>
                  <a:gd name="connsiteY2" fmla="*/ 2383967 h 5690013"/>
                  <a:gd name="connsiteX3" fmla="*/ 5375662 w 5642275"/>
                  <a:gd name="connsiteY3" fmla="*/ 2345663 h 5690013"/>
                  <a:gd name="connsiteX4" fmla="*/ 5388694 w 5642275"/>
                  <a:gd name="connsiteY4" fmla="*/ 2355316 h 5690013"/>
                  <a:gd name="connsiteX5" fmla="*/ 5642275 w 5642275"/>
                  <a:gd name="connsiteY5" fmla="*/ 2095983 h 5690013"/>
                  <a:gd name="connsiteX6" fmla="*/ 5152610 w 5642275"/>
                  <a:gd name="connsiteY6" fmla="*/ 1603289 h 5690013"/>
                  <a:gd name="connsiteX7" fmla="*/ 4873518 w 5642275"/>
                  <a:gd name="connsiteY7" fmla="*/ 1875957 h 5690013"/>
                  <a:gd name="connsiteX8" fmla="*/ 4583285 w 5642275"/>
                  <a:gd name="connsiteY8" fmla="*/ 1594447 h 5690013"/>
                  <a:gd name="connsiteX9" fmla="*/ 4698686 w 5642275"/>
                  <a:gd name="connsiteY9" fmla="*/ 1475984 h 5690013"/>
                  <a:gd name="connsiteX10" fmla="*/ 4148516 w 5642275"/>
                  <a:gd name="connsiteY10" fmla="*/ 924773 h 5690013"/>
                  <a:gd name="connsiteX11" fmla="*/ 4074672 w 5642275"/>
                  <a:gd name="connsiteY11" fmla="*/ 994179 h 5690013"/>
                  <a:gd name="connsiteX12" fmla="*/ 3687522 w 5642275"/>
                  <a:gd name="connsiteY12" fmla="*/ 604336 h 5690013"/>
                  <a:gd name="connsiteX13" fmla="*/ 3704628 w 5642275"/>
                  <a:gd name="connsiteY13" fmla="*/ 586371 h 5690013"/>
                  <a:gd name="connsiteX14" fmla="*/ 3293424 w 5642275"/>
                  <a:gd name="connsiteY14" fmla="*/ 177738 h 5690013"/>
                  <a:gd name="connsiteX15" fmla="*/ 3240206 w 5642275"/>
                  <a:gd name="connsiteY15" fmla="*/ 228292 h 5690013"/>
                  <a:gd name="connsiteX16" fmla="*/ 2994284 w 5642275"/>
                  <a:gd name="connsiteY16" fmla="*/ 0 h 5690013"/>
                  <a:gd name="connsiteX17" fmla="*/ 102068 w 5642275"/>
                  <a:gd name="connsiteY17" fmla="*/ 2907505 h 5690013"/>
                  <a:gd name="connsiteX18" fmla="*/ 154005 w 5642275"/>
                  <a:gd name="connsiteY18" fmla="*/ 2963455 h 5690013"/>
                  <a:gd name="connsiteX19" fmla="*/ 0 w 5642275"/>
                  <a:gd name="connsiteY19" fmla="*/ 3123475 h 5690013"/>
                  <a:gd name="connsiteX20" fmla="*/ 173857 w 5642275"/>
                  <a:gd name="connsiteY20" fmla="*/ 3303949 h 5690013"/>
                  <a:gd name="connsiteX21" fmla="*/ 27472 w 5642275"/>
                  <a:gd name="connsiteY21" fmla="*/ 3448727 h 5690013"/>
                  <a:gd name="connsiteX22" fmla="*/ 2262743 w 5642275"/>
                  <a:gd name="connsiteY22" fmla="*/ 5690013 h 5690013"/>
                  <a:gd name="connsiteX23" fmla="*/ 2565335 w 5642275"/>
                  <a:gd name="connsiteY23" fmla="*/ 5387020 h 5690013"/>
                  <a:gd name="connsiteX24" fmla="*/ 2699690 w 5642275"/>
                  <a:gd name="connsiteY24" fmla="*/ 5526384 h 5690013"/>
                  <a:gd name="connsiteX25" fmla="*/ 3070727 w 5642275"/>
                  <a:gd name="connsiteY25" fmla="*/ 5159421 h 5690013"/>
                  <a:gd name="connsiteX26" fmla="*/ 3410601 w 5642275"/>
                  <a:gd name="connsiteY26" fmla="*/ 4801501 h 5690013"/>
                  <a:gd name="connsiteX27" fmla="*/ 3482786 w 5642275"/>
                  <a:gd name="connsiteY27" fmla="*/ 4684199 h 5690013"/>
                  <a:gd name="connsiteX28" fmla="*/ 3540936 w 5642275"/>
                  <a:gd name="connsiteY28" fmla="*/ 4683196 h 5690013"/>
                  <a:gd name="connsiteX29" fmla="*/ 3637184 w 5642275"/>
                  <a:gd name="connsiteY29" fmla="*/ 4686205 h 5690013"/>
                  <a:gd name="connsiteX30" fmla="*/ 3748469 w 5642275"/>
                  <a:gd name="connsiteY30" fmla="*/ 4660137 h 5690013"/>
                  <a:gd name="connsiteX31" fmla="*/ 3953998 w 5642275"/>
                  <a:gd name="connsiteY31" fmla="*/ 4459622 h 5690013"/>
                  <a:gd name="connsiteX32" fmla="*/ 4097367 w 5642275"/>
                  <a:gd name="connsiteY32" fmla="*/ 4183913 h 5690013"/>
                  <a:gd name="connsiteX33" fmla="*/ 4185593 w 5642275"/>
                  <a:gd name="connsiteY33" fmla="*/ 4113732 h 5690013"/>
                  <a:gd name="connsiteX34" fmla="*/ 4179076 w 5642275"/>
                  <a:gd name="connsiteY34" fmla="*/ 3924997 h 5690013"/>
                  <a:gd name="connsiteX35" fmla="*/ 4210658 w 5642275"/>
                  <a:gd name="connsiteY35" fmla="*/ 3909206 h 5690013"/>
                  <a:gd name="connsiteX36" fmla="*/ 4633746 w 5642275"/>
                  <a:gd name="connsiteY36" fmla="*/ 3980389 h 5690013"/>
                  <a:gd name="connsiteX37" fmla="*/ 4747037 w 5642275"/>
                  <a:gd name="connsiteY37" fmla="*/ 3644526 h 5690013"/>
                  <a:gd name="connsiteX38" fmla="*/ 4745032 w 5642275"/>
                  <a:gd name="connsiteY38" fmla="*/ 3616454 h 5690013"/>
                  <a:gd name="connsiteX39" fmla="*/ 4944037 w 5642275"/>
                  <a:gd name="connsiteY39" fmla="*/ 3415070 h 5690013"/>
                  <a:gd name="connsiteX40" fmla="*/ 5106963 w 5642275"/>
                  <a:gd name="connsiteY40" fmla="*/ 3602417 h 5690013"/>
                  <a:gd name="connsiteX41" fmla="*/ 5176140 w 5642275"/>
                  <a:gd name="connsiteY41" fmla="*/ 3047992 h 5690013"/>
                  <a:gd name="connsiteX42" fmla="*/ 5282414 w 5642275"/>
                  <a:gd name="connsiteY42" fmla="*/ 2901615 h 5690013"/>
                  <a:gd name="connsiteX43" fmla="*/ 5543272 w 5642275"/>
                  <a:gd name="connsiteY43" fmla="*/ 2658992 h 5690013"/>
                  <a:gd name="connsiteX44" fmla="*/ 5426158 w 5642275"/>
                  <a:gd name="connsiteY44" fmla="*/ 2528719 h 5690013"/>
                  <a:gd name="connsiteX0" fmla="*/ 5426158 w 5642275"/>
                  <a:gd name="connsiteY0" fmla="*/ 2528719 h 5690013"/>
                  <a:gd name="connsiteX1" fmla="*/ 5466470 w 5642275"/>
                  <a:gd name="connsiteY1" fmla="*/ 2507008 h 5690013"/>
                  <a:gd name="connsiteX2" fmla="*/ 5337200 w 5642275"/>
                  <a:gd name="connsiteY2" fmla="*/ 2383967 h 5690013"/>
                  <a:gd name="connsiteX3" fmla="*/ 5373282 w 5642275"/>
                  <a:gd name="connsiteY3" fmla="*/ 2343284 h 5690013"/>
                  <a:gd name="connsiteX4" fmla="*/ 5388694 w 5642275"/>
                  <a:gd name="connsiteY4" fmla="*/ 2355316 h 5690013"/>
                  <a:gd name="connsiteX5" fmla="*/ 5642275 w 5642275"/>
                  <a:gd name="connsiteY5" fmla="*/ 2095983 h 5690013"/>
                  <a:gd name="connsiteX6" fmla="*/ 5152610 w 5642275"/>
                  <a:gd name="connsiteY6" fmla="*/ 1603289 h 5690013"/>
                  <a:gd name="connsiteX7" fmla="*/ 4873518 w 5642275"/>
                  <a:gd name="connsiteY7" fmla="*/ 1875957 h 5690013"/>
                  <a:gd name="connsiteX8" fmla="*/ 4583285 w 5642275"/>
                  <a:gd name="connsiteY8" fmla="*/ 1594447 h 5690013"/>
                  <a:gd name="connsiteX9" fmla="*/ 4698686 w 5642275"/>
                  <a:gd name="connsiteY9" fmla="*/ 1475984 h 5690013"/>
                  <a:gd name="connsiteX10" fmla="*/ 4148516 w 5642275"/>
                  <a:gd name="connsiteY10" fmla="*/ 924773 h 5690013"/>
                  <a:gd name="connsiteX11" fmla="*/ 4074672 w 5642275"/>
                  <a:gd name="connsiteY11" fmla="*/ 994179 h 5690013"/>
                  <a:gd name="connsiteX12" fmla="*/ 3687522 w 5642275"/>
                  <a:gd name="connsiteY12" fmla="*/ 604336 h 5690013"/>
                  <a:gd name="connsiteX13" fmla="*/ 3704628 w 5642275"/>
                  <a:gd name="connsiteY13" fmla="*/ 586371 h 5690013"/>
                  <a:gd name="connsiteX14" fmla="*/ 3293424 w 5642275"/>
                  <a:gd name="connsiteY14" fmla="*/ 177738 h 5690013"/>
                  <a:gd name="connsiteX15" fmla="*/ 3240206 w 5642275"/>
                  <a:gd name="connsiteY15" fmla="*/ 228292 h 5690013"/>
                  <a:gd name="connsiteX16" fmla="*/ 2994284 w 5642275"/>
                  <a:gd name="connsiteY16" fmla="*/ 0 h 5690013"/>
                  <a:gd name="connsiteX17" fmla="*/ 102068 w 5642275"/>
                  <a:gd name="connsiteY17" fmla="*/ 2907505 h 5690013"/>
                  <a:gd name="connsiteX18" fmla="*/ 154005 w 5642275"/>
                  <a:gd name="connsiteY18" fmla="*/ 2963455 h 5690013"/>
                  <a:gd name="connsiteX19" fmla="*/ 0 w 5642275"/>
                  <a:gd name="connsiteY19" fmla="*/ 3123475 h 5690013"/>
                  <a:gd name="connsiteX20" fmla="*/ 173857 w 5642275"/>
                  <a:gd name="connsiteY20" fmla="*/ 3303949 h 5690013"/>
                  <a:gd name="connsiteX21" fmla="*/ 27472 w 5642275"/>
                  <a:gd name="connsiteY21" fmla="*/ 3448727 h 5690013"/>
                  <a:gd name="connsiteX22" fmla="*/ 2262743 w 5642275"/>
                  <a:gd name="connsiteY22" fmla="*/ 5690013 h 5690013"/>
                  <a:gd name="connsiteX23" fmla="*/ 2565335 w 5642275"/>
                  <a:gd name="connsiteY23" fmla="*/ 5387020 h 5690013"/>
                  <a:gd name="connsiteX24" fmla="*/ 2699690 w 5642275"/>
                  <a:gd name="connsiteY24" fmla="*/ 5526384 h 5690013"/>
                  <a:gd name="connsiteX25" fmla="*/ 3070727 w 5642275"/>
                  <a:gd name="connsiteY25" fmla="*/ 5159421 h 5690013"/>
                  <a:gd name="connsiteX26" fmla="*/ 3410601 w 5642275"/>
                  <a:gd name="connsiteY26" fmla="*/ 4801501 h 5690013"/>
                  <a:gd name="connsiteX27" fmla="*/ 3482786 w 5642275"/>
                  <a:gd name="connsiteY27" fmla="*/ 4684199 h 5690013"/>
                  <a:gd name="connsiteX28" fmla="*/ 3540936 w 5642275"/>
                  <a:gd name="connsiteY28" fmla="*/ 4683196 h 5690013"/>
                  <a:gd name="connsiteX29" fmla="*/ 3637184 w 5642275"/>
                  <a:gd name="connsiteY29" fmla="*/ 4686205 h 5690013"/>
                  <a:gd name="connsiteX30" fmla="*/ 3748469 w 5642275"/>
                  <a:gd name="connsiteY30" fmla="*/ 4660137 h 5690013"/>
                  <a:gd name="connsiteX31" fmla="*/ 3953998 w 5642275"/>
                  <a:gd name="connsiteY31" fmla="*/ 4459622 h 5690013"/>
                  <a:gd name="connsiteX32" fmla="*/ 4097367 w 5642275"/>
                  <a:gd name="connsiteY32" fmla="*/ 4183913 h 5690013"/>
                  <a:gd name="connsiteX33" fmla="*/ 4185593 w 5642275"/>
                  <a:gd name="connsiteY33" fmla="*/ 4113732 h 5690013"/>
                  <a:gd name="connsiteX34" fmla="*/ 4179076 w 5642275"/>
                  <a:gd name="connsiteY34" fmla="*/ 3924997 h 5690013"/>
                  <a:gd name="connsiteX35" fmla="*/ 4210658 w 5642275"/>
                  <a:gd name="connsiteY35" fmla="*/ 3909206 h 5690013"/>
                  <a:gd name="connsiteX36" fmla="*/ 4633746 w 5642275"/>
                  <a:gd name="connsiteY36" fmla="*/ 3980389 h 5690013"/>
                  <a:gd name="connsiteX37" fmla="*/ 4747037 w 5642275"/>
                  <a:gd name="connsiteY37" fmla="*/ 3644526 h 5690013"/>
                  <a:gd name="connsiteX38" fmla="*/ 4745032 w 5642275"/>
                  <a:gd name="connsiteY38" fmla="*/ 3616454 h 5690013"/>
                  <a:gd name="connsiteX39" fmla="*/ 4944037 w 5642275"/>
                  <a:gd name="connsiteY39" fmla="*/ 3415070 h 5690013"/>
                  <a:gd name="connsiteX40" fmla="*/ 5106963 w 5642275"/>
                  <a:gd name="connsiteY40" fmla="*/ 3602417 h 5690013"/>
                  <a:gd name="connsiteX41" fmla="*/ 5176140 w 5642275"/>
                  <a:gd name="connsiteY41" fmla="*/ 3047992 h 5690013"/>
                  <a:gd name="connsiteX42" fmla="*/ 5282414 w 5642275"/>
                  <a:gd name="connsiteY42" fmla="*/ 2901615 h 5690013"/>
                  <a:gd name="connsiteX43" fmla="*/ 5543272 w 5642275"/>
                  <a:gd name="connsiteY43" fmla="*/ 2658992 h 5690013"/>
                  <a:gd name="connsiteX44" fmla="*/ 5426158 w 5642275"/>
                  <a:gd name="connsiteY44" fmla="*/ 2528719 h 5690013"/>
                  <a:gd name="connsiteX0" fmla="*/ 5426158 w 5642275"/>
                  <a:gd name="connsiteY0" fmla="*/ 2528719 h 5690013"/>
                  <a:gd name="connsiteX1" fmla="*/ 5466470 w 5642275"/>
                  <a:gd name="connsiteY1" fmla="*/ 2507008 h 5690013"/>
                  <a:gd name="connsiteX2" fmla="*/ 5337200 w 5642275"/>
                  <a:gd name="connsiteY2" fmla="*/ 2383967 h 5690013"/>
                  <a:gd name="connsiteX3" fmla="*/ 5375662 w 5642275"/>
                  <a:gd name="connsiteY3" fmla="*/ 2338524 h 5690013"/>
                  <a:gd name="connsiteX4" fmla="*/ 5388694 w 5642275"/>
                  <a:gd name="connsiteY4" fmla="*/ 2355316 h 5690013"/>
                  <a:gd name="connsiteX5" fmla="*/ 5642275 w 5642275"/>
                  <a:gd name="connsiteY5" fmla="*/ 2095983 h 5690013"/>
                  <a:gd name="connsiteX6" fmla="*/ 5152610 w 5642275"/>
                  <a:gd name="connsiteY6" fmla="*/ 1603289 h 5690013"/>
                  <a:gd name="connsiteX7" fmla="*/ 4873518 w 5642275"/>
                  <a:gd name="connsiteY7" fmla="*/ 1875957 h 5690013"/>
                  <a:gd name="connsiteX8" fmla="*/ 4583285 w 5642275"/>
                  <a:gd name="connsiteY8" fmla="*/ 1594447 h 5690013"/>
                  <a:gd name="connsiteX9" fmla="*/ 4698686 w 5642275"/>
                  <a:gd name="connsiteY9" fmla="*/ 1475984 h 5690013"/>
                  <a:gd name="connsiteX10" fmla="*/ 4148516 w 5642275"/>
                  <a:gd name="connsiteY10" fmla="*/ 924773 h 5690013"/>
                  <a:gd name="connsiteX11" fmla="*/ 4074672 w 5642275"/>
                  <a:gd name="connsiteY11" fmla="*/ 994179 h 5690013"/>
                  <a:gd name="connsiteX12" fmla="*/ 3687522 w 5642275"/>
                  <a:gd name="connsiteY12" fmla="*/ 604336 h 5690013"/>
                  <a:gd name="connsiteX13" fmla="*/ 3704628 w 5642275"/>
                  <a:gd name="connsiteY13" fmla="*/ 586371 h 5690013"/>
                  <a:gd name="connsiteX14" fmla="*/ 3293424 w 5642275"/>
                  <a:gd name="connsiteY14" fmla="*/ 177738 h 5690013"/>
                  <a:gd name="connsiteX15" fmla="*/ 3240206 w 5642275"/>
                  <a:gd name="connsiteY15" fmla="*/ 228292 h 5690013"/>
                  <a:gd name="connsiteX16" fmla="*/ 2994284 w 5642275"/>
                  <a:gd name="connsiteY16" fmla="*/ 0 h 5690013"/>
                  <a:gd name="connsiteX17" fmla="*/ 102068 w 5642275"/>
                  <a:gd name="connsiteY17" fmla="*/ 2907505 h 5690013"/>
                  <a:gd name="connsiteX18" fmla="*/ 154005 w 5642275"/>
                  <a:gd name="connsiteY18" fmla="*/ 2963455 h 5690013"/>
                  <a:gd name="connsiteX19" fmla="*/ 0 w 5642275"/>
                  <a:gd name="connsiteY19" fmla="*/ 3123475 h 5690013"/>
                  <a:gd name="connsiteX20" fmla="*/ 173857 w 5642275"/>
                  <a:gd name="connsiteY20" fmla="*/ 3303949 h 5690013"/>
                  <a:gd name="connsiteX21" fmla="*/ 27472 w 5642275"/>
                  <a:gd name="connsiteY21" fmla="*/ 3448727 h 5690013"/>
                  <a:gd name="connsiteX22" fmla="*/ 2262743 w 5642275"/>
                  <a:gd name="connsiteY22" fmla="*/ 5690013 h 5690013"/>
                  <a:gd name="connsiteX23" fmla="*/ 2565335 w 5642275"/>
                  <a:gd name="connsiteY23" fmla="*/ 5387020 h 5690013"/>
                  <a:gd name="connsiteX24" fmla="*/ 2699690 w 5642275"/>
                  <a:gd name="connsiteY24" fmla="*/ 5526384 h 5690013"/>
                  <a:gd name="connsiteX25" fmla="*/ 3070727 w 5642275"/>
                  <a:gd name="connsiteY25" fmla="*/ 5159421 h 5690013"/>
                  <a:gd name="connsiteX26" fmla="*/ 3410601 w 5642275"/>
                  <a:gd name="connsiteY26" fmla="*/ 4801501 h 5690013"/>
                  <a:gd name="connsiteX27" fmla="*/ 3482786 w 5642275"/>
                  <a:gd name="connsiteY27" fmla="*/ 4684199 h 5690013"/>
                  <a:gd name="connsiteX28" fmla="*/ 3540936 w 5642275"/>
                  <a:gd name="connsiteY28" fmla="*/ 4683196 h 5690013"/>
                  <a:gd name="connsiteX29" fmla="*/ 3637184 w 5642275"/>
                  <a:gd name="connsiteY29" fmla="*/ 4686205 h 5690013"/>
                  <a:gd name="connsiteX30" fmla="*/ 3748469 w 5642275"/>
                  <a:gd name="connsiteY30" fmla="*/ 4660137 h 5690013"/>
                  <a:gd name="connsiteX31" fmla="*/ 3953998 w 5642275"/>
                  <a:gd name="connsiteY31" fmla="*/ 4459622 h 5690013"/>
                  <a:gd name="connsiteX32" fmla="*/ 4097367 w 5642275"/>
                  <a:gd name="connsiteY32" fmla="*/ 4183913 h 5690013"/>
                  <a:gd name="connsiteX33" fmla="*/ 4185593 w 5642275"/>
                  <a:gd name="connsiteY33" fmla="*/ 4113732 h 5690013"/>
                  <a:gd name="connsiteX34" fmla="*/ 4179076 w 5642275"/>
                  <a:gd name="connsiteY34" fmla="*/ 3924997 h 5690013"/>
                  <a:gd name="connsiteX35" fmla="*/ 4210658 w 5642275"/>
                  <a:gd name="connsiteY35" fmla="*/ 3909206 h 5690013"/>
                  <a:gd name="connsiteX36" fmla="*/ 4633746 w 5642275"/>
                  <a:gd name="connsiteY36" fmla="*/ 3980389 h 5690013"/>
                  <a:gd name="connsiteX37" fmla="*/ 4747037 w 5642275"/>
                  <a:gd name="connsiteY37" fmla="*/ 3644526 h 5690013"/>
                  <a:gd name="connsiteX38" fmla="*/ 4745032 w 5642275"/>
                  <a:gd name="connsiteY38" fmla="*/ 3616454 h 5690013"/>
                  <a:gd name="connsiteX39" fmla="*/ 4944037 w 5642275"/>
                  <a:gd name="connsiteY39" fmla="*/ 3415070 h 5690013"/>
                  <a:gd name="connsiteX40" fmla="*/ 5106963 w 5642275"/>
                  <a:gd name="connsiteY40" fmla="*/ 3602417 h 5690013"/>
                  <a:gd name="connsiteX41" fmla="*/ 5176140 w 5642275"/>
                  <a:gd name="connsiteY41" fmla="*/ 3047992 h 5690013"/>
                  <a:gd name="connsiteX42" fmla="*/ 5282414 w 5642275"/>
                  <a:gd name="connsiteY42" fmla="*/ 2901615 h 5690013"/>
                  <a:gd name="connsiteX43" fmla="*/ 5543272 w 5642275"/>
                  <a:gd name="connsiteY43" fmla="*/ 2658992 h 5690013"/>
                  <a:gd name="connsiteX44" fmla="*/ 5426158 w 5642275"/>
                  <a:gd name="connsiteY44" fmla="*/ 2528719 h 5690013"/>
                  <a:gd name="connsiteX0" fmla="*/ 5426158 w 5642275"/>
                  <a:gd name="connsiteY0" fmla="*/ 2528719 h 5690013"/>
                  <a:gd name="connsiteX1" fmla="*/ 5466470 w 5642275"/>
                  <a:gd name="connsiteY1" fmla="*/ 2507008 h 5690013"/>
                  <a:gd name="connsiteX2" fmla="*/ 5337200 w 5642275"/>
                  <a:gd name="connsiteY2" fmla="*/ 2383967 h 5690013"/>
                  <a:gd name="connsiteX3" fmla="*/ 5375662 w 5642275"/>
                  <a:gd name="connsiteY3" fmla="*/ 2338524 h 5690013"/>
                  <a:gd name="connsiteX4" fmla="*/ 5388694 w 5642275"/>
                  <a:gd name="connsiteY4" fmla="*/ 2348177 h 5690013"/>
                  <a:gd name="connsiteX5" fmla="*/ 5642275 w 5642275"/>
                  <a:gd name="connsiteY5" fmla="*/ 2095983 h 5690013"/>
                  <a:gd name="connsiteX6" fmla="*/ 5152610 w 5642275"/>
                  <a:gd name="connsiteY6" fmla="*/ 1603289 h 5690013"/>
                  <a:gd name="connsiteX7" fmla="*/ 4873518 w 5642275"/>
                  <a:gd name="connsiteY7" fmla="*/ 1875957 h 5690013"/>
                  <a:gd name="connsiteX8" fmla="*/ 4583285 w 5642275"/>
                  <a:gd name="connsiteY8" fmla="*/ 1594447 h 5690013"/>
                  <a:gd name="connsiteX9" fmla="*/ 4698686 w 5642275"/>
                  <a:gd name="connsiteY9" fmla="*/ 1475984 h 5690013"/>
                  <a:gd name="connsiteX10" fmla="*/ 4148516 w 5642275"/>
                  <a:gd name="connsiteY10" fmla="*/ 924773 h 5690013"/>
                  <a:gd name="connsiteX11" fmla="*/ 4074672 w 5642275"/>
                  <a:gd name="connsiteY11" fmla="*/ 994179 h 5690013"/>
                  <a:gd name="connsiteX12" fmla="*/ 3687522 w 5642275"/>
                  <a:gd name="connsiteY12" fmla="*/ 604336 h 5690013"/>
                  <a:gd name="connsiteX13" fmla="*/ 3704628 w 5642275"/>
                  <a:gd name="connsiteY13" fmla="*/ 586371 h 5690013"/>
                  <a:gd name="connsiteX14" fmla="*/ 3293424 w 5642275"/>
                  <a:gd name="connsiteY14" fmla="*/ 177738 h 5690013"/>
                  <a:gd name="connsiteX15" fmla="*/ 3240206 w 5642275"/>
                  <a:gd name="connsiteY15" fmla="*/ 228292 h 5690013"/>
                  <a:gd name="connsiteX16" fmla="*/ 2994284 w 5642275"/>
                  <a:gd name="connsiteY16" fmla="*/ 0 h 5690013"/>
                  <a:gd name="connsiteX17" fmla="*/ 102068 w 5642275"/>
                  <a:gd name="connsiteY17" fmla="*/ 2907505 h 5690013"/>
                  <a:gd name="connsiteX18" fmla="*/ 154005 w 5642275"/>
                  <a:gd name="connsiteY18" fmla="*/ 2963455 h 5690013"/>
                  <a:gd name="connsiteX19" fmla="*/ 0 w 5642275"/>
                  <a:gd name="connsiteY19" fmla="*/ 3123475 h 5690013"/>
                  <a:gd name="connsiteX20" fmla="*/ 173857 w 5642275"/>
                  <a:gd name="connsiteY20" fmla="*/ 3303949 h 5690013"/>
                  <a:gd name="connsiteX21" fmla="*/ 27472 w 5642275"/>
                  <a:gd name="connsiteY21" fmla="*/ 3448727 h 5690013"/>
                  <a:gd name="connsiteX22" fmla="*/ 2262743 w 5642275"/>
                  <a:gd name="connsiteY22" fmla="*/ 5690013 h 5690013"/>
                  <a:gd name="connsiteX23" fmla="*/ 2565335 w 5642275"/>
                  <a:gd name="connsiteY23" fmla="*/ 5387020 h 5690013"/>
                  <a:gd name="connsiteX24" fmla="*/ 2699690 w 5642275"/>
                  <a:gd name="connsiteY24" fmla="*/ 5526384 h 5690013"/>
                  <a:gd name="connsiteX25" fmla="*/ 3070727 w 5642275"/>
                  <a:gd name="connsiteY25" fmla="*/ 5159421 h 5690013"/>
                  <a:gd name="connsiteX26" fmla="*/ 3410601 w 5642275"/>
                  <a:gd name="connsiteY26" fmla="*/ 4801501 h 5690013"/>
                  <a:gd name="connsiteX27" fmla="*/ 3482786 w 5642275"/>
                  <a:gd name="connsiteY27" fmla="*/ 4684199 h 5690013"/>
                  <a:gd name="connsiteX28" fmla="*/ 3540936 w 5642275"/>
                  <a:gd name="connsiteY28" fmla="*/ 4683196 h 5690013"/>
                  <a:gd name="connsiteX29" fmla="*/ 3637184 w 5642275"/>
                  <a:gd name="connsiteY29" fmla="*/ 4686205 h 5690013"/>
                  <a:gd name="connsiteX30" fmla="*/ 3748469 w 5642275"/>
                  <a:gd name="connsiteY30" fmla="*/ 4660137 h 5690013"/>
                  <a:gd name="connsiteX31" fmla="*/ 3953998 w 5642275"/>
                  <a:gd name="connsiteY31" fmla="*/ 4459622 h 5690013"/>
                  <a:gd name="connsiteX32" fmla="*/ 4097367 w 5642275"/>
                  <a:gd name="connsiteY32" fmla="*/ 4183913 h 5690013"/>
                  <a:gd name="connsiteX33" fmla="*/ 4185593 w 5642275"/>
                  <a:gd name="connsiteY33" fmla="*/ 4113732 h 5690013"/>
                  <a:gd name="connsiteX34" fmla="*/ 4179076 w 5642275"/>
                  <a:gd name="connsiteY34" fmla="*/ 3924997 h 5690013"/>
                  <a:gd name="connsiteX35" fmla="*/ 4210658 w 5642275"/>
                  <a:gd name="connsiteY35" fmla="*/ 3909206 h 5690013"/>
                  <a:gd name="connsiteX36" fmla="*/ 4633746 w 5642275"/>
                  <a:gd name="connsiteY36" fmla="*/ 3980389 h 5690013"/>
                  <a:gd name="connsiteX37" fmla="*/ 4747037 w 5642275"/>
                  <a:gd name="connsiteY37" fmla="*/ 3644526 h 5690013"/>
                  <a:gd name="connsiteX38" fmla="*/ 4745032 w 5642275"/>
                  <a:gd name="connsiteY38" fmla="*/ 3616454 h 5690013"/>
                  <a:gd name="connsiteX39" fmla="*/ 4944037 w 5642275"/>
                  <a:gd name="connsiteY39" fmla="*/ 3415070 h 5690013"/>
                  <a:gd name="connsiteX40" fmla="*/ 5106963 w 5642275"/>
                  <a:gd name="connsiteY40" fmla="*/ 3602417 h 5690013"/>
                  <a:gd name="connsiteX41" fmla="*/ 5176140 w 5642275"/>
                  <a:gd name="connsiteY41" fmla="*/ 3047992 h 5690013"/>
                  <a:gd name="connsiteX42" fmla="*/ 5282414 w 5642275"/>
                  <a:gd name="connsiteY42" fmla="*/ 2901615 h 5690013"/>
                  <a:gd name="connsiteX43" fmla="*/ 5543272 w 5642275"/>
                  <a:gd name="connsiteY43" fmla="*/ 2658992 h 5690013"/>
                  <a:gd name="connsiteX44" fmla="*/ 5426158 w 5642275"/>
                  <a:gd name="connsiteY44" fmla="*/ 2528719 h 5690013"/>
                  <a:gd name="connsiteX0" fmla="*/ 5426158 w 5642275"/>
                  <a:gd name="connsiteY0" fmla="*/ 2528719 h 5690013"/>
                  <a:gd name="connsiteX1" fmla="*/ 5466470 w 5642275"/>
                  <a:gd name="connsiteY1" fmla="*/ 2507008 h 5690013"/>
                  <a:gd name="connsiteX2" fmla="*/ 5337200 w 5642275"/>
                  <a:gd name="connsiteY2" fmla="*/ 2383967 h 5690013"/>
                  <a:gd name="connsiteX3" fmla="*/ 5375662 w 5642275"/>
                  <a:gd name="connsiteY3" fmla="*/ 2333766 h 5690013"/>
                  <a:gd name="connsiteX4" fmla="*/ 5388694 w 5642275"/>
                  <a:gd name="connsiteY4" fmla="*/ 2348177 h 5690013"/>
                  <a:gd name="connsiteX5" fmla="*/ 5642275 w 5642275"/>
                  <a:gd name="connsiteY5" fmla="*/ 2095983 h 5690013"/>
                  <a:gd name="connsiteX6" fmla="*/ 5152610 w 5642275"/>
                  <a:gd name="connsiteY6" fmla="*/ 1603289 h 5690013"/>
                  <a:gd name="connsiteX7" fmla="*/ 4873518 w 5642275"/>
                  <a:gd name="connsiteY7" fmla="*/ 1875957 h 5690013"/>
                  <a:gd name="connsiteX8" fmla="*/ 4583285 w 5642275"/>
                  <a:gd name="connsiteY8" fmla="*/ 1594447 h 5690013"/>
                  <a:gd name="connsiteX9" fmla="*/ 4698686 w 5642275"/>
                  <a:gd name="connsiteY9" fmla="*/ 1475984 h 5690013"/>
                  <a:gd name="connsiteX10" fmla="*/ 4148516 w 5642275"/>
                  <a:gd name="connsiteY10" fmla="*/ 924773 h 5690013"/>
                  <a:gd name="connsiteX11" fmla="*/ 4074672 w 5642275"/>
                  <a:gd name="connsiteY11" fmla="*/ 994179 h 5690013"/>
                  <a:gd name="connsiteX12" fmla="*/ 3687522 w 5642275"/>
                  <a:gd name="connsiteY12" fmla="*/ 604336 h 5690013"/>
                  <a:gd name="connsiteX13" fmla="*/ 3704628 w 5642275"/>
                  <a:gd name="connsiteY13" fmla="*/ 586371 h 5690013"/>
                  <a:gd name="connsiteX14" fmla="*/ 3293424 w 5642275"/>
                  <a:gd name="connsiteY14" fmla="*/ 177738 h 5690013"/>
                  <a:gd name="connsiteX15" fmla="*/ 3240206 w 5642275"/>
                  <a:gd name="connsiteY15" fmla="*/ 228292 h 5690013"/>
                  <a:gd name="connsiteX16" fmla="*/ 2994284 w 5642275"/>
                  <a:gd name="connsiteY16" fmla="*/ 0 h 5690013"/>
                  <a:gd name="connsiteX17" fmla="*/ 102068 w 5642275"/>
                  <a:gd name="connsiteY17" fmla="*/ 2907505 h 5690013"/>
                  <a:gd name="connsiteX18" fmla="*/ 154005 w 5642275"/>
                  <a:gd name="connsiteY18" fmla="*/ 2963455 h 5690013"/>
                  <a:gd name="connsiteX19" fmla="*/ 0 w 5642275"/>
                  <a:gd name="connsiteY19" fmla="*/ 3123475 h 5690013"/>
                  <a:gd name="connsiteX20" fmla="*/ 173857 w 5642275"/>
                  <a:gd name="connsiteY20" fmla="*/ 3303949 h 5690013"/>
                  <a:gd name="connsiteX21" fmla="*/ 27472 w 5642275"/>
                  <a:gd name="connsiteY21" fmla="*/ 3448727 h 5690013"/>
                  <a:gd name="connsiteX22" fmla="*/ 2262743 w 5642275"/>
                  <a:gd name="connsiteY22" fmla="*/ 5690013 h 5690013"/>
                  <a:gd name="connsiteX23" fmla="*/ 2565335 w 5642275"/>
                  <a:gd name="connsiteY23" fmla="*/ 5387020 h 5690013"/>
                  <a:gd name="connsiteX24" fmla="*/ 2699690 w 5642275"/>
                  <a:gd name="connsiteY24" fmla="*/ 5526384 h 5690013"/>
                  <a:gd name="connsiteX25" fmla="*/ 3070727 w 5642275"/>
                  <a:gd name="connsiteY25" fmla="*/ 5159421 h 5690013"/>
                  <a:gd name="connsiteX26" fmla="*/ 3410601 w 5642275"/>
                  <a:gd name="connsiteY26" fmla="*/ 4801501 h 5690013"/>
                  <a:gd name="connsiteX27" fmla="*/ 3482786 w 5642275"/>
                  <a:gd name="connsiteY27" fmla="*/ 4684199 h 5690013"/>
                  <a:gd name="connsiteX28" fmla="*/ 3540936 w 5642275"/>
                  <a:gd name="connsiteY28" fmla="*/ 4683196 h 5690013"/>
                  <a:gd name="connsiteX29" fmla="*/ 3637184 w 5642275"/>
                  <a:gd name="connsiteY29" fmla="*/ 4686205 h 5690013"/>
                  <a:gd name="connsiteX30" fmla="*/ 3748469 w 5642275"/>
                  <a:gd name="connsiteY30" fmla="*/ 4660137 h 5690013"/>
                  <a:gd name="connsiteX31" fmla="*/ 3953998 w 5642275"/>
                  <a:gd name="connsiteY31" fmla="*/ 4459622 h 5690013"/>
                  <a:gd name="connsiteX32" fmla="*/ 4097367 w 5642275"/>
                  <a:gd name="connsiteY32" fmla="*/ 4183913 h 5690013"/>
                  <a:gd name="connsiteX33" fmla="*/ 4185593 w 5642275"/>
                  <a:gd name="connsiteY33" fmla="*/ 4113732 h 5690013"/>
                  <a:gd name="connsiteX34" fmla="*/ 4179076 w 5642275"/>
                  <a:gd name="connsiteY34" fmla="*/ 3924997 h 5690013"/>
                  <a:gd name="connsiteX35" fmla="*/ 4210658 w 5642275"/>
                  <a:gd name="connsiteY35" fmla="*/ 3909206 h 5690013"/>
                  <a:gd name="connsiteX36" fmla="*/ 4633746 w 5642275"/>
                  <a:gd name="connsiteY36" fmla="*/ 3980389 h 5690013"/>
                  <a:gd name="connsiteX37" fmla="*/ 4747037 w 5642275"/>
                  <a:gd name="connsiteY37" fmla="*/ 3644526 h 5690013"/>
                  <a:gd name="connsiteX38" fmla="*/ 4745032 w 5642275"/>
                  <a:gd name="connsiteY38" fmla="*/ 3616454 h 5690013"/>
                  <a:gd name="connsiteX39" fmla="*/ 4944037 w 5642275"/>
                  <a:gd name="connsiteY39" fmla="*/ 3415070 h 5690013"/>
                  <a:gd name="connsiteX40" fmla="*/ 5106963 w 5642275"/>
                  <a:gd name="connsiteY40" fmla="*/ 3602417 h 5690013"/>
                  <a:gd name="connsiteX41" fmla="*/ 5176140 w 5642275"/>
                  <a:gd name="connsiteY41" fmla="*/ 3047992 h 5690013"/>
                  <a:gd name="connsiteX42" fmla="*/ 5282414 w 5642275"/>
                  <a:gd name="connsiteY42" fmla="*/ 2901615 h 5690013"/>
                  <a:gd name="connsiteX43" fmla="*/ 5543272 w 5642275"/>
                  <a:gd name="connsiteY43" fmla="*/ 2658992 h 5690013"/>
                  <a:gd name="connsiteX44" fmla="*/ 5426158 w 5642275"/>
                  <a:gd name="connsiteY44" fmla="*/ 2528719 h 5690013"/>
                  <a:gd name="connsiteX0" fmla="*/ 5426158 w 5642275"/>
                  <a:gd name="connsiteY0" fmla="*/ 2528719 h 5690013"/>
                  <a:gd name="connsiteX1" fmla="*/ 5466470 w 5642275"/>
                  <a:gd name="connsiteY1" fmla="*/ 2507008 h 5690013"/>
                  <a:gd name="connsiteX2" fmla="*/ 5337200 w 5642275"/>
                  <a:gd name="connsiteY2" fmla="*/ 2383967 h 5690013"/>
                  <a:gd name="connsiteX3" fmla="*/ 5375662 w 5642275"/>
                  <a:gd name="connsiteY3" fmla="*/ 2333766 h 5690013"/>
                  <a:gd name="connsiteX4" fmla="*/ 5386315 w 5642275"/>
                  <a:gd name="connsiteY4" fmla="*/ 2345798 h 5690013"/>
                  <a:gd name="connsiteX5" fmla="*/ 5642275 w 5642275"/>
                  <a:gd name="connsiteY5" fmla="*/ 2095983 h 5690013"/>
                  <a:gd name="connsiteX6" fmla="*/ 5152610 w 5642275"/>
                  <a:gd name="connsiteY6" fmla="*/ 1603289 h 5690013"/>
                  <a:gd name="connsiteX7" fmla="*/ 4873518 w 5642275"/>
                  <a:gd name="connsiteY7" fmla="*/ 1875957 h 5690013"/>
                  <a:gd name="connsiteX8" fmla="*/ 4583285 w 5642275"/>
                  <a:gd name="connsiteY8" fmla="*/ 1594447 h 5690013"/>
                  <a:gd name="connsiteX9" fmla="*/ 4698686 w 5642275"/>
                  <a:gd name="connsiteY9" fmla="*/ 1475984 h 5690013"/>
                  <a:gd name="connsiteX10" fmla="*/ 4148516 w 5642275"/>
                  <a:gd name="connsiteY10" fmla="*/ 924773 h 5690013"/>
                  <a:gd name="connsiteX11" fmla="*/ 4074672 w 5642275"/>
                  <a:gd name="connsiteY11" fmla="*/ 994179 h 5690013"/>
                  <a:gd name="connsiteX12" fmla="*/ 3687522 w 5642275"/>
                  <a:gd name="connsiteY12" fmla="*/ 604336 h 5690013"/>
                  <a:gd name="connsiteX13" fmla="*/ 3704628 w 5642275"/>
                  <a:gd name="connsiteY13" fmla="*/ 586371 h 5690013"/>
                  <a:gd name="connsiteX14" fmla="*/ 3293424 w 5642275"/>
                  <a:gd name="connsiteY14" fmla="*/ 177738 h 5690013"/>
                  <a:gd name="connsiteX15" fmla="*/ 3240206 w 5642275"/>
                  <a:gd name="connsiteY15" fmla="*/ 228292 h 5690013"/>
                  <a:gd name="connsiteX16" fmla="*/ 2994284 w 5642275"/>
                  <a:gd name="connsiteY16" fmla="*/ 0 h 5690013"/>
                  <a:gd name="connsiteX17" fmla="*/ 102068 w 5642275"/>
                  <a:gd name="connsiteY17" fmla="*/ 2907505 h 5690013"/>
                  <a:gd name="connsiteX18" fmla="*/ 154005 w 5642275"/>
                  <a:gd name="connsiteY18" fmla="*/ 2963455 h 5690013"/>
                  <a:gd name="connsiteX19" fmla="*/ 0 w 5642275"/>
                  <a:gd name="connsiteY19" fmla="*/ 3123475 h 5690013"/>
                  <a:gd name="connsiteX20" fmla="*/ 173857 w 5642275"/>
                  <a:gd name="connsiteY20" fmla="*/ 3303949 h 5690013"/>
                  <a:gd name="connsiteX21" fmla="*/ 27472 w 5642275"/>
                  <a:gd name="connsiteY21" fmla="*/ 3448727 h 5690013"/>
                  <a:gd name="connsiteX22" fmla="*/ 2262743 w 5642275"/>
                  <a:gd name="connsiteY22" fmla="*/ 5690013 h 5690013"/>
                  <a:gd name="connsiteX23" fmla="*/ 2565335 w 5642275"/>
                  <a:gd name="connsiteY23" fmla="*/ 5387020 h 5690013"/>
                  <a:gd name="connsiteX24" fmla="*/ 2699690 w 5642275"/>
                  <a:gd name="connsiteY24" fmla="*/ 5526384 h 5690013"/>
                  <a:gd name="connsiteX25" fmla="*/ 3070727 w 5642275"/>
                  <a:gd name="connsiteY25" fmla="*/ 5159421 h 5690013"/>
                  <a:gd name="connsiteX26" fmla="*/ 3410601 w 5642275"/>
                  <a:gd name="connsiteY26" fmla="*/ 4801501 h 5690013"/>
                  <a:gd name="connsiteX27" fmla="*/ 3482786 w 5642275"/>
                  <a:gd name="connsiteY27" fmla="*/ 4684199 h 5690013"/>
                  <a:gd name="connsiteX28" fmla="*/ 3540936 w 5642275"/>
                  <a:gd name="connsiteY28" fmla="*/ 4683196 h 5690013"/>
                  <a:gd name="connsiteX29" fmla="*/ 3637184 w 5642275"/>
                  <a:gd name="connsiteY29" fmla="*/ 4686205 h 5690013"/>
                  <a:gd name="connsiteX30" fmla="*/ 3748469 w 5642275"/>
                  <a:gd name="connsiteY30" fmla="*/ 4660137 h 5690013"/>
                  <a:gd name="connsiteX31" fmla="*/ 3953998 w 5642275"/>
                  <a:gd name="connsiteY31" fmla="*/ 4459622 h 5690013"/>
                  <a:gd name="connsiteX32" fmla="*/ 4097367 w 5642275"/>
                  <a:gd name="connsiteY32" fmla="*/ 4183913 h 5690013"/>
                  <a:gd name="connsiteX33" fmla="*/ 4185593 w 5642275"/>
                  <a:gd name="connsiteY33" fmla="*/ 4113732 h 5690013"/>
                  <a:gd name="connsiteX34" fmla="*/ 4179076 w 5642275"/>
                  <a:gd name="connsiteY34" fmla="*/ 3924997 h 5690013"/>
                  <a:gd name="connsiteX35" fmla="*/ 4210658 w 5642275"/>
                  <a:gd name="connsiteY35" fmla="*/ 3909206 h 5690013"/>
                  <a:gd name="connsiteX36" fmla="*/ 4633746 w 5642275"/>
                  <a:gd name="connsiteY36" fmla="*/ 3980389 h 5690013"/>
                  <a:gd name="connsiteX37" fmla="*/ 4747037 w 5642275"/>
                  <a:gd name="connsiteY37" fmla="*/ 3644526 h 5690013"/>
                  <a:gd name="connsiteX38" fmla="*/ 4745032 w 5642275"/>
                  <a:gd name="connsiteY38" fmla="*/ 3616454 h 5690013"/>
                  <a:gd name="connsiteX39" fmla="*/ 4944037 w 5642275"/>
                  <a:gd name="connsiteY39" fmla="*/ 3415070 h 5690013"/>
                  <a:gd name="connsiteX40" fmla="*/ 5106963 w 5642275"/>
                  <a:gd name="connsiteY40" fmla="*/ 3602417 h 5690013"/>
                  <a:gd name="connsiteX41" fmla="*/ 5176140 w 5642275"/>
                  <a:gd name="connsiteY41" fmla="*/ 3047992 h 5690013"/>
                  <a:gd name="connsiteX42" fmla="*/ 5282414 w 5642275"/>
                  <a:gd name="connsiteY42" fmla="*/ 2901615 h 5690013"/>
                  <a:gd name="connsiteX43" fmla="*/ 5543272 w 5642275"/>
                  <a:gd name="connsiteY43" fmla="*/ 2658992 h 5690013"/>
                  <a:gd name="connsiteX44" fmla="*/ 5426158 w 5642275"/>
                  <a:gd name="connsiteY44" fmla="*/ 2528719 h 5690013"/>
                  <a:gd name="connsiteX0" fmla="*/ 5426158 w 5642275"/>
                  <a:gd name="connsiteY0" fmla="*/ 2528719 h 5690013"/>
                  <a:gd name="connsiteX1" fmla="*/ 5466470 w 5642275"/>
                  <a:gd name="connsiteY1" fmla="*/ 2507008 h 5690013"/>
                  <a:gd name="connsiteX2" fmla="*/ 5337200 w 5642275"/>
                  <a:gd name="connsiteY2" fmla="*/ 2383967 h 5690013"/>
                  <a:gd name="connsiteX3" fmla="*/ 5378041 w 5642275"/>
                  <a:gd name="connsiteY3" fmla="*/ 2336145 h 5690013"/>
                  <a:gd name="connsiteX4" fmla="*/ 5386315 w 5642275"/>
                  <a:gd name="connsiteY4" fmla="*/ 2345798 h 5690013"/>
                  <a:gd name="connsiteX5" fmla="*/ 5642275 w 5642275"/>
                  <a:gd name="connsiteY5" fmla="*/ 2095983 h 5690013"/>
                  <a:gd name="connsiteX6" fmla="*/ 5152610 w 5642275"/>
                  <a:gd name="connsiteY6" fmla="*/ 1603289 h 5690013"/>
                  <a:gd name="connsiteX7" fmla="*/ 4873518 w 5642275"/>
                  <a:gd name="connsiteY7" fmla="*/ 1875957 h 5690013"/>
                  <a:gd name="connsiteX8" fmla="*/ 4583285 w 5642275"/>
                  <a:gd name="connsiteY8" fmla="*/ 1594447 h 5690013"/>
                  <a:gd name="connsiteX9" fmla="*/ 4698686 w 5642275"/>
                  <a:gd name="connsiteY9" fmla="*/ 1475984 h 5690013"/>
                  <a:gd name="connsiteX10" fmla="*/ 4148516 w 5642275"/>
                  <a:gd name="connsiteY10" fmla="*/ 924773 h 5690013"/>
                  <a:gd name="connsiteX11" fmla="*/ 4074672 w 5642275"/>
                  <a:gd name="connsiteY11" fmla="*/ 994179 h 5690013"/>
                  <a:gd name="connsiteX12" fmla="*/ 3687522 w 5642275"/>
                  <a:gd name="connsiteY12" fmla="*/ 604336 h 5690013"/>
                  <a:gd name="connsiteX13" fmla="*/ 3704628 w 5642275"/>
                  <a:gd name="connsiteY13" fmla="*/ 586371 h 5690013"/>
                  <a:gd name="connsiteX14" fmla="*/ 3293424 w 5642275"/>
                  <a:gd name="connsiteY14" fmla="*/ 177738 h 5690013"/>
                  <a:gd name="connsiteX15" fmla="*/ 3240206 w 5642275"/>
                  <a:gd name="connsiteY15" fmla="*/ 228292 h 5690013"/>
                  <a:gd name="connsiteX16" fmla="*/ 2994284 w 5642275"/>
                  <a:gd name="connsiteY16" fmla="*/ 0 h 5690013"/>
                  <a:gd name="connsiteX17" fmla="*/ 102068 w 5642275"/>
                  <a:gd name="connsiteY17" fmla="*/ 2907505 h 5690013"/>
                  <a:gd name="connsiteX18" fmla="*/ 154005 w 5642275"/>
                  <a:gd name="connsiteY18" fmla="*/ 2963455 h 5690013"/>
                  <a:gd name="connsiteX19" fmla="*/ 0 w 5642275"/>
                  <a:gd name="connsiteY19" fmla="*/ 3123475 h 5690013"/>
                  <a:gd name="connsiteX20" fmla="*/ 173857 w 5642275"/>
                  <a:gd name="connsiteY20" fmla="*/ 3303949 h 5690013"/>
                  <a:gd name="connsiteX21" fmla="*/ 27472 w 5642275"/>
                  <a:gd name="connsiteY21" fmla="*/ 3448727 h 5690013"/>
                  <a:gd name="connsiteX22" fmla="*/ 2262743 w 5642275"/>
                  <a:gd name="connsiteY22" fmla="*/ 5690013 h 5690013"/>
                  <a:gd name="connsiteX23" fmla="*/ 2565335 w 5642275"/>
                  <a:gd name="connsiteY23" fmla="*/ 5387020 h 5690013"/>
                  <a:gd name="connsiteX24" fmla="*/ 2699690 w 5642275"/>
                  <a:gd name="connsiteY24" fmla="*/ 5526384 h 5690013"/>
                  <a:gd name="connsiteX25" fmla="*/ 3070727 w 5642275"/>
                  <a:gd name="connsiteY25" fmla="*/ 5159421 h 5690013"/>
                  <a:gd name="connsiteX26" fmla="*/ 3410601 w 5642275"/>
                  <a:gd name="connsiteY26" fmla="*/ 4801501 h 5690013"/>
                  <a:gd name="connsiteX27" fmla="*/ 3482786 w 5642275"/>
                  <a:gd name="connsiteY27" fmla="*/ 4684199 h 5690013"/>
                  <a:gd name="connsiteX28" fmla="*/ 3540936 w 5642275"/>
                  <a:gd name="connsiteY28" fmla="*/ 4683196 h 5690013"/>
                  <a:gd name="connsiteX29" fmla="*/ 3637184 w 5642275"/>
                  <a:gd name="connsiteY29" fmla="*/ 4686205 h 5690013"/>
                  <a:gd name="connsiteX30" fmla="*/ 3748469 w 5642275"/>
                  <a:gd name="connsiteY30" fmla="*/ 4660137 h 5690013"/>
                  <a:gd name="connsiteX31" fmla="*/ 3953998 w 5642275"/>
                  <a:gd name="connsiteY31" fmla="*/ 4459622 h 5690013"/>
                  <a:gd name="connsiteX32" fmla="*/ 4097367 w 5642275"/>
                  <a:gd name="connsiteY32" fmla="*/ 4183913 h 5690013"/>
                  <a:gd name="connsiteX33" fmla="*/ 4185593 w 5642275"/>
                  <a:gd name="connsiteY33" fmla="*/ 4113732 h 5690013"/>
                  <a:gd name="connsiteX34" fmla="*/ 4179076 w 5642275"/>
                  <a:gd name="connsiteY34" fmla="*/ 3924997 h 5690013"/>
                  <a:gd name="connsiteX35" fmla="*/ 4210658 w 5642275"/>
                  <a:gd name="connsiteY35" fmla="*/ 3909206 h 5690013"/>
                  <a:gd name="connsiteX36" fmla="*/ 4633746 w 5642275"/>
                  <a:gd name="connsiteY36" fmla="*/ 3980389 h 5690013"/>
                  <a:gd name="connsiteX37" fmla="*/ 4747037 w 5642275"/>
                  <a:gd name="connsiteY37" fmla="*/ 3644526 h 5690013"/>
                  <a:gd name="connsiteX38" fmla="*/ 4745032 w 5642275"/>
                  <a:gd name="connsiteY38" fmla="*/ 3616454 h 5690013"/>
                  <a:gd name="connsiteX39" fmla="*/ 4944037 w 5642275"/>
                  <a:gd name="connsiteY39" fmla="*/ 3415070 h 5690013"/>
                  <a:gd name="connsiteX40" fmla="*/ 5106963 w 5642275"/>
                  <a:gd name="connsiteY40" fmla="*/ 3602417 h 5690013"/>
                  <a:gd name="connsiteX41" fmla="*/ 5176140 w 5642275"/>
                  <a:gd name="connsiteY41" fmla="*/ 3047992 h 5690013"/>
                  <a:gd name="connsiteX42" fmla="*/ 5282414 w 5642275"/>
                  <a:gd name="connsiteY42" fmla="*/ 2901615 h 5690013"/>
                  <a:gd name="connsiteX43" fmla="*/ 5543272 w 5642275"/>
                  <a:gd name="connsiteY43" fmla="*/ 2658992 h 5690013"/>
                  <a:gd name="connsiteX44" fmla="*/ 5426158 w 5642275"/>
                  <a:gd name="connsiteY44" fmla="*/ 2528719 h 5690013"/>
                  <a:gd name="connsiteX0" fmla="*/ 5426158 w 5543272"/>
                  <a:gd name="connsiteY0" fmla="*/ 2528719 h 5690013"/>
                  <a:gd name="connsiteX1" fmla="*/ 5466470 w 5543272"/>
                  <a:gd name="connsiteY1" fmla="*/ 2507008 h 5690013"/>
                  <a:gd name="connsiteX2" fmla="*/ 5337200 w 5543272"/>
                  <a:gd name="connsiteY2" fmla="*/ 2383967 h 5690013"/>
                  <a:gd name="connsiteX3" fmla="*/ 5378041 w 5543272"/>
                  <a:gd name="connsiteY3" fmla="*/ 2336145 h 5690013"/>
                  <a:gd name="connsiteX4" fmla="*/ 5386315 w 5543272"/>
                  <a:gd name="connsiteY4" fmla="*/ 2345798 h 5690013"/>
                  <a:gd name="connsiteX5" fmla="*/ 5152610 w 5543272"/>
                  <a:gd name="connsiteY5" fmla="*/ 1603289 h 5690013"/>
                  <a:gd name="connsiteX6" fmla="*/ 4873518 w 5543272"/>
                  <a:gd name="connsiteY6" fmla="*/ 1875957 h 5690013"/>
                  <a:gd name="connsiteX7" fmla="*/ 4583285 w 5543272"/>
                  <a:gd name="connsiteY7" fmla="*/ 1594447 h 5690013"/>
                  <a:gd name="connsiteX8" fmla="*/ 4698686 w 5543272"/>
                  <a:gd name="connsiteY8" fmla="*/ 1475984 h 5690013"/>
                  <a:gd name="connsiteX9" fmla="*/ 4148516 w 5543272"/>
                  <a:gd name="connsiteY9" fmla="*/ 924773 h 5690013"/>
                  <a:gd name="connsiteX10" fmla="*/ 4074672 w 5543272"/>
                  <a:gd name="connsiteY10" fmla="*/ 994179 h 5690013"/>
                  <a:gd name="connsiteX11" fmla="*/ 3687522 w 5543272"/>
                  <a:gd name="connsiteY11" fmla="*/ 604336 h 5690013"/>
                  <a:gd name="connsiteX12" fmla="*/ 3704628 w 5543272"/>
                  <a:gd name="connsiteY12" fmla="*/ 586371 h 5690013"/>
                  <a:gd name="connsiteX13" fmla="*/ 3293424 w 5543272"/>
                  <a:gd name="connsiteY13" fmla="*/ 177738 h 5690013"/>
                  <a:gd name="connsiteX14" fmla="*/ 3240206 w 5543272"/>
                  <a:gd name="connsiteY14" fmla="*/ 228292 h 5690013"/>
                  <a:gd name="connsiteX15" fmla="*/ 2994284 w 5543272"/>
                  <a:gd name="connsiteY15" fmla="*/ 0 h 5690013"/>
                  <a:gd name="connsiteX16" fmla="*/ 102068 w 5543272"/>
                  <a:gd name="connsiteY16" fmla="*/ 2907505 h 5690013"/>
                  <a:gd name="connsiteX17" fmla="*/ 154005 w 5543272"/>
                  <a:gd name="connsiteY17" fmla="*/ 2963455 h 5690013"/>
                  <a:gd name="connsiteX18" fmla="*/ 0 w 5543272"/>
                  <a:gd name="connsiteY18" fmla="*/ 3123475 h 5690013"/>
                  <a:gd name="connsiteX19" fmla="*/ 173857 w 5543272"/>
                  <a:gd name="connsiteY19" fmla="*/ 3303949 h 5690013"/>
                  <a:gd name="connsiteX20" fmla="*/ 27472 w 5543272"/>
                  <a:gd name="connsiteY20" fmla="*/ 3448727 h 5690013"/>
                  <a:gd name="connsiteX21" fmla="*/ 2262743 w 5543272"/>
                  <a:gd name="connsiteY21" fmla="*/ 5690013 h 5690013"/>
                  <a:gd name="connsiteX22" fmla="*/ 2565335 w 5543272"/>
                  <a:gd name="connsiteY22" fmla="*/ 5387020 h 5690013"/>
                  <a:gd name="connsiteX23" fmla="*/ 2699690 w 5543272"/>
                  <a:gd name="connsiteY23" fmla="*/ 5526384 h 5690013"/>
                  <a:gd name="connsiteX24" fmla="*/ 3070727 w 5543272"/>
                  <a:gd name="connsiteY24" fmla="*/ 5159421 h 5690013"/>
                  <a:gd name="connsiteX25" fmla="*/ 3410601 w 5543272"/>
                  <a:gd name="connsiteY25" fmla="*/ 4801501 h 5690013"/>
                  <a:gd name="connsiteX26" fmla="*/ 3482786 w 5543272"/>
                  <a:gd name="connsiteY26" fmla="*/ 4684199 h 5690013"/>
                  <a:gd name="connsiteX27" fmla="*/ 3540936 w 5543272"/>
                  <a:gd name="connsiteY27" fmla="*/ 4683196 h 5690013"/>
                  <a:gd name="connsiteX28" fmla="*/ 3637184 w 5543272"/>
                  <a:gd name="connsiteY28" fmla="*/ 4686205 h 5690013"/>
                  <a:gd name="connsiteX29" fmla="*/ 3748469 w 5543272"/>
                  <a:gd name="connsiteY29" fmla="*/ 4660137 h 5690013"/>
                  <a:gd name="connsiteX30" fmla="*/ 3953998 w 5543272"/>
                  <a:gd name="connsiteY30" fmla="*/ 4459622 h 5690013"/>
                  <a:gd name="connsiteX31" fmla="*/ 4097367 w 5543272"/>
                  <a:gd name="connsiteY31" fmla="*/ 4183913 h 5690013"/>
                  <a:gd name="connsiteX32" fmla="*/ 4185593 w 5543272"/>
                  <a:gd name="connsiteY32" fmla="*/ 4113732 h 5690013"/>
                  <a:gd name="connsiteX33" fmla="*/ 4179076 w 5543272"/>
                  <a:gd name="connsiteY33" fmla="*/ 3924997 h 5690013"/>
                  <a:gd name="connsiteX34" fmla="*/ 4210658 w 5543272"/>
                  <a:gd name="connsiteY34" fmla="*/ 3909206 h 5690013"/>
                  <a:gd name="connsiteX35" fmla="*/ 4633746 w 5543272"/>
                  <a:gd name="connsiteY35" fmla="*/ 3980389 h 5690013"/>
                  <a:gd name="connsiteX36" fmla="*/ 4747037 w 5543272"/>
                  <a:gd name="connsiteY36" fmla="*/ 3644526 h 5690013"/>
                  <a:gd name="connsiteX37" fmla="*/ 4745032 w 5543272"/>
                  <a:gd name="connsiteY37" fmla="*/ 3616454 h 5690013"/>
                  <a:gd name="connsiteX38" fmla="*/ 4944037 w 5543272"/>
                  <a:gd name="connsiteY38" fmla="*/ 3415070 h 5690013"/>
                  <a:gd name="connsiteX39" fmla="*/ 5106963 w 5543272"/>
                  <a:gd name="connsiteY39" fmla="*/ 3602417 h 5690013"/>
                  <a:gd name="connsiteX40" fmla="*/ 5176140 w 5543272"/>
                  <a:gd name="connsiteY40" fmla="*/ 3047992 h 5690013"/>
                  <a:gd name="connsiteX41" fmla="*/ 5282414 w 5543272"/>
                  <a:gd name="connsiteY41" fmla="*/ 2901615 h 5690013"/>
                  <a:gd name="connsiteX42" fmla="*/ 5543272 w 5543272"/>
                  <a:gd name="connsiteY42" fmla="*/ 2658992 h 5690013"/>
                  <a:gd name="connsiteX43" fmla="*/ 5426158 w 5543272"/>
                  <a:gd name="connsiteY43" fmla="*/ 2528719 h 5690013"/>
                  <a:gd name="connsiteX0" fmla="*/ 5426158 w 5543272"/>
                  <a:gd name="connsiteY0" fmla="*/ 2528719 h 5690013"/>
                  <a:gd name="connsiteX1" fmla="*/ 5466470 w 5543272"/>
                  <a:gd name="connsiteY1" fmla="*/ 2507008 h 5690013"/>
                  <a:gd name="connsiteX2" fmla="*/ 5337200 w 5543272"/>
                  <a:gd name="connsiteY2" fmla="*/ 2383967 h 5690013"/>
                  <a:gd name="connsiteX3" fmla="*/ 5378041 w 5543272"/>
                  <a:gd name="connsiteY3" fmla="*/ 2336145 h 5690013"/>
                  <a:gd name="connsiteX4" fmla="*/ 5386315 w 5543272"/>
                  <a:gd name="connsiteY4" fmla="*/ 2345798 h 5690013"/>
                  <a:gd name="connsiteX5" fmla="*/ 4873518 w 5543272"/>
                  <a:gd name="connsiteY5" fmla="*/ 1875957 h 5690013"/>
                  <a:gd name="connsiteX6" fmla="*/ 4583285 w 5543272"/>
                  <a:gd name="connsiteY6" fmla="*/ 1594447 h 5690013"/>
                  <a:gd name="connsiteX7" fmla="*/ 4698686 w 5543272"/>
                  <a:gd name="connsiteY7" fmla="*/ 1475984 h 5690013"/>
                  <a:gd name="connsiteX8" fmla="*/ 4148516 w 5543272"/>
                  <a:gd name="connsiteY8" fmla="*/ 924773 h 5690013"/>
                  <a:gd name="connsiteX9" fmla="*/ 4074672 w 5543272"/>
                  <a:gd name="connsiteY9" fmla="*/ 994179 h 5690013"/>
                  <a:gd name="connsiteX10" fmla="*/ 3687522 w 5543272"/>
                  <a:gd name="connsiteY10" fmla="*/ 604336 h 5690013"/>
                  <a:gd name="connsiteX11" fmla="*/ 3704628 w 5543272"/>
                  <a:gd name="connsiteY11" fmla="*/ 586371 h 5690013"/>
                  <a:gd name="connsiteX12" fmla="*/ 3293424 w 5543272"/>
                  <a:gd name="connsiteY12" fmla="*/ 177738 h 5690013"/>
                  <a:gd name="connsiteX13" fmla="*/ 3240206 w 5543272"/>
                  <a:gd name="connsiteY13" fmla="*/ 228292 h 5690013"/>
                  <a:gd name="connsiteX14" fmla="*/ 2994284 w 5543272"/>
                  <a:gd name="connsiteY14" fmla="*/ 0 h 5690013"/>
                  <a:gd name="connsiteX15" fmla="*/ 102068 w 5543272"/>
                  <a:gd name="connsiteY15" fmla="*/ 2907505 h 5690013"/>
                  <a:gd name="connsiteX16" fmla="*/ 154005 w 5543272"/>
                  <a:gd name="connsiteY16" fmla="*/ 2963455 h 5690013"/>
                  <a:gd name="connsiteX17" fmla="*/ 0 w 5543272"/>
                  <a:gd name="connsiteY17" fmla="*/ 3123475 h 5690013"/>
                  <a:gd name="connsiteX18" fmla="*/ 173857 w 5543272"/>
                  <a:gd name="connsiteY18" fmla="*/ 3303949 h 5690013"/>
                  <a:gd name="connsiteX19" fmla="*/ 27472 w 5543272"/>
                  <a:gd name="connsiteY19" fmla="*/ 3448727 h 5690013"/>
                  <a:gd name="connsiteX20" fmla="*/ 2262743 w 5543272"/>
                  <a:gd name="connsiteY20" fmla="*/ 5690013 h 5690013"/>
                  <a:gd name="connsiteX21" fmla="*/ 2565335 w 5543272"/>
                  <a:gd name="connsiteY21" fmla="*/ 5387020 h 5690013"/>
                  <a:gd name="connsiteX22" fmla="*/ 2699690 w 5543272"/>
                  <a:gd name="connsiteY22" fmla="*/ 5526384 h 5690013"/>
                  <a:gd name="connsiteX23" fmla="*/ 3070727 w 5543272"/>
                  <a:gd name="connsiteY23" fmla="*/ 5159421 h 5690013"/>
                  <a:gd name="connsiteX24" fmla="*/ 3410601 w 5543272"/>
                  <a:gd name="connsiteY24" fmla="*/ 4801501 h 5690013"/>
                  <a:gd name="connsiteX25" fmla="*/ 3482786 w 5543272"/>
                  <a:gd name="connsiteY25" fmla="*/ 4684199 h 5690013"/>
                  <a:gd name="connsiteX26" fmla="*/ 3540936 w 5543272"/>
                  <a:gd name="connsiteY26" fmla="*/ 4683196 h 5690013"/>
                  <a:gd name="connsiteX27" fmla="*/ 3637184 w 5543272"/>
                  <a:gd name="connsiteY27" fmla="*/ 4686205 h 5690013"/>
                  <a:gd name="connsiteX28" fmla="*/ 3748469 w 5543272"/>
                  <a:gd name="connsiteY28" fmla="*/ 4660137 h 5690013"/>
                  <a:gd name="connsiteX29" fmla="*/ 3953998 w 5543272"/>
                  <a:gd name="connsiteY29" fmla="*/ 4459622 h 5690013"/>
                  <a:gd name="connsiteX30" fmla="*/ 4097367 w 5543272"/>
                  <a:gd name="connsiteY30" fmla="*/ 4183913 h 5690013"/>
                  <a:gd name="connsiteX31" fmla="*/ 4185593 w 5543272"/>
                  <a:gd name="connsiteY31" fmla="*/ 4113732 h 5690013"/>
                  <a:gd name="connsiteX32" fmla="*/ 4179076 w 5543272"/>
                  <a:gd name="connsiteY32" fmla="*/ 3924997 h 5690013"/>
                  <a:gd name="connsiteX33" fmla="*/ 4210658 w 5543272"/>
                  <a:gd name="connsiteY33" fmla="*/ 3909206 h 5690013"/>
                  <a:gd name="connsiteX34" fmla="*/ 4633746 w 5543272"/>
                  <a:gd name="connsiteY34" fmla="*/ 3980389 h 5690013"/>
                  <a:gd name="connsiteX35" fmla="*/ 4747037 w 5543272"/>
                  <a:gd name="connsiteY35" fmla="*/ 3644526 h 5690013"/>
                  <a:gd name="connsiteX36" fmla="*/ 4745032 w 5543272"/>
                  <a:gd name="connsiteY36" fmla="*/ 3616454 h 5690013"/>
                  <a:gd name="connsiteX37" fmla="*/ 4944037 w 5543272"/>
                  <a:gd name="connsiteY37" fmla="*/ 3415070 h 5690013"/>
                  <a:gd name="connsiteX38" fmla="*/ 5106963 w 5543272"/>
                  <a:gd name="connsiteY38" fmla="*/ 3602417 h 5690013"/>
                  <a:gd name="connsiteX39" fmla="*/ 5176140 w 5543272"/>
                  <a:gd name="connsiteY39" fmla="*/ 3047992 h 5690013"/>
                  <a:gd name="connsiteX40" fmla="*/ 5282414 w 5543272"/>
                  <a:gd name="connsiteY40" fmla="*/ 2901615 h 5690013"/>
                  <a:gd name="connsiteX41" fmla="*/ 5543272 w 5543272"/>
                  <a:gd name="connsiteY41" fmla="*/ 2658992 h 5690013"/>
                  <a:gd name="connsiteX42" fmla="*/ 5426158 w 5543272"/>
                  <a:gd name="connsiteY42" fmla="*/ 2528719 h 5690013"/>
                  <a:gd name="connsiteX0" fmla="*/ 5426158 w 5543272"/>
                  <a:gd name="connsiteY0" fmla="*/ 2528719 h 5690013"/>
                  <a:gd name="connsiteX1" fmla="*/ 5466470 w 5543272"/>
                  <a:gd name="connsiteY1" fmla="*/ 2507008 h 5690013"/>
                  <a:gd name="connsiteX2" fmla="*/ 5337200 w 5543272"/>
                  <a:gd name="connsiteY2" fmla="*/ 2383967 h 5690013"/>
                  <a:gd name="connsiteX3" fmla="*/ 5386315 w 5543272"/>
                  <a:gd name="connsiteY3" fmla="*/ 2345798 h 5690013"/>
                  <a:gd name="connsiteX4" fmla="*/ 4873518 w 5543272"/>
                  <a:gd name="connsiteY4" fmla="*/ 1875957 h 5690013"/>
                  <a:gd name="connsiteX5" fmla="*/ 4583285 w 5543272"/>
                  <a:gd name="connsiteY5" fmla="*/ 1594447 h 5690013"/>
                  <a:gd name="connsiteX6" fmla="*/ 4698686 w 5543272"/>
                  <a:gd name="connsiteY6" fmla="*/ 1475984 h 5690013"/>
                  <a:gd name="connsiteX7" fmla="*/ 4148516 w 5543272"/>
                  <a:gd name="connsiteY7" fmla="*/ 924773 h 5690013"/>
                  <a:gd name="connsiteX8" fmla="*/ 4074672 w 5543272"/>
                  <a:gd name="connsiteY8" fmla="*/ 994179 h 5690013"/>
                  <a:gd name="connsiteX9" fmla="*/ 3687522 w 5543272"/>
                  <a:gd name="connsiteY9" fmla="*/ 604336 h 5690013"/>
                  <a:gd name="connsiteX10" fmla="*/ 3704628 w 5543272"/>
                  <a:gd name="connsiteY10" fmla="*/ 586371 h 5690013"/>
                  <a:gd name="connsiteX11" fmla="*/ 3293424 w 5543272"/>
                  <a:gd name="connsiteY11" fmla="*/ 177738 h 5690013"/>
                  <a:gd name="connsiteX12" fmla="*/ 3240206 w 5543272"/>
                  <a:gd name="connsiteY12" fmla="*/ 228292 h 5690013"/>
                  <a:gd name="connsiteX13" fmla="*/ 2994284 w 5543272"/>
                  <a:gd name="connsiteY13" fmla="*/ 0 h 5690013"/>
                  <a:gd name="connsiteX14" fmla="*/ 102068 w 5543272"/>
                  <a:gd name="connsiteY14" fmla="*/ 2907505 h 5690013"/>
                  <a:gd name="connsiteX15" fmla="*/ 154005 w 5543272"/>
                  <a:gd name="connsiteY15" fmla="*/ 2963455 h 5690013"/>
                  <a:gd name="connsiteX16" fmla="*/ 0 w 5543272"/>
                  <a:gd name="connsiteY16" fmla="*/ 3123475 h 5690013"/>
                  <a:gd name="connsiteX17" fmla="*/ 173857 w 5543272"/>
                  <a:gd name="connsiteY17" fmla="*/ 3303949 h 5690013"/>
                  <a:gd name="connsiteX18" fmla="*/ 27472 w 5543272"/>
                  <a:gd name="connsiteY18" fmla="*/ 3448727 h 5690013"/>
                  <a:gd name="connsiteX19" fmla="*/ 2262743 w 5543272"/>
                  <a:gd name="connsiteY19" fmla="*/ 5690013 h 5690013"/>
                  <a:gd name="connsiteX20" fmla="*/ 2565335 w 5543272"/>
                  <a:gd name="connsiteY20" fmla="*/ 5387020 h 5690013"/>
                  <a:gd name="connsiteX21" fmla="*/ 2699690 w 5543272"/>
                  <a:gd name="connsiteY21" fmla="*/ 5526384 h 5690013"/>
                  <a:gd name="connsiteX22" fmla="*/ 3070727 w 5543272"/>
                  <a:gd name="connsiteY22" fmla="*/ 5159421 h 5690013"/>
                  <a:gd name="connsiteX23" fmla="*/ 3410601 w 5543272"/>
                  <a:gd name="connsiteY23" fmla="*/ 4801501 h 5690013"/>
                  <a:gd name="connsiteX24" fmla="*/ 3482786 w 5543272"/>
                  <a:gd name="connsiteY24" fmla="*/ 4684199 h 5690013"/>
                  <a:gd name="connsiteX25" fmla="*/ 3540936 w 5543272"/>
                  <a:gd name="connsiteY25" fmla="*/ 4683196 h 5690013"/>
                  <a:gd name="connsiteX26" fmla="*/ 3637184 w 5543272"/>
                  <a:gd name="connsiteY26" fmla="*/ 4686205 h 5690013"/>
                  <a:gd name="connsiteX27" fmla="*/ 3748469 w 5543272"/>
                  <a:gd name="connsiteY27" fmla="*/ 4660137 h 5690013"/>
                  <a:gd name="connsiteX28" fmla="*/ 3953998 w 5543272"/>
                  <a:gd name="connsiteY28" fmla="*/ 4459622 h 5690013"/>
                  <a:gd name="connsiteX29" fmla="*/ 4097367 w 5543272"/>
                  <a:gd name="connsiteY29" fmla="*/ 4183913 h 5690013"/>
                  <a:gd name="connsiteX30" fmla="*/ 4185593 w 5543272"/>
                  <a:gd name="connsiteY30" fmla="*/ 4113732 h 5690013"/>
                  <a:gd name="connsiteX31" fmla="*/ 4179076 w 5543272"/>
                  <a:gd name="connsiteY31" fmla="*/ 3924997 h 5690013"/>
                  <a:gd name="connsiteX32" fmla="*/ 4210658 w 5543272"/>
                  <a:gd name="connsiteY32" fmla="*/ 3909206 h 5690013"/>
                  <a:gd name="connsiteX33" fmla="*/ 4633746 w 5543272"/>
                  <a:gd name="connsiteY33" fmla="*/ 3980389 h 5690013"/>
                  <a:gd name="connsiteX34" fmla="*/ 4747037 w 5543272"/>
                  <a:gd name="connsiteY34" fmla="*/ 3644526 h 5690013"/>
                  <a:gd name="connsiteX35" fmla="*/ 4745032 w 5543272"/>
                  <a:gd name="connsiteY35" fmla="*/ 3616454 h 5690013"/>
                  <a:gd name="connsiteX36" fmla="*/ 4944037 w 5543272"/>
                  <a:gd name="connsiteY36" fmla="*/ 3415070 h 5690013"/>
                  <a:gd name="connsiteX37" fmla="*/ 5106963 w 5543272"/>
                  <a:gd name="connsiteY37" fmla="*/ 3602417 h 5690013"/>
                  <a:gd name="connsiteX38" fmla="*/ 5176140 w 5543272"/>
                  <a:gd name="connsiteY38" fmla="*/ 3047992 h 5690013"/>
                  <a:gd name="connsiteX39" fmla="*/ 5282414 w 5543272"/>
                  <a:gd name="connsiteY39" fmla="*/ 2901615 h 5690013"/>
                  <a:gd name="connsiteX40" fmla="*/ 5543272 w 5543272"/>
                  <a:gd name="connsiteY40" fmla="*/ 2658992 h 5690013"/>
                  <a:gd name="connsiteX41" fmla="*/ 5426158 w 5543272"/>
                  <a:gd name="connsiteY41" fmla="*/ 2528719 h 5690013"/>
                  <a:gd name="connsiteX0" fmla="*/ 5426158 w 5543272"/>
                  <a:gd name="connsiteY0" fmla="*/ 2528719 h 5690013"/>
                  <a:gd name="connsiteX1" fmla="*/ 5466470 w 5543272"/>
                  <a:gd name="connsiteY1" fmla="*/ 2507008 h 5690013"/>
                  <a:gd name="connsiteX2" fmla="*/ 5337200 w 5543272"/>
                  <a:gd name="connsiteY2" fmla="*/ 2383967 h 5690013"/>
                  <a:gd name="connsiteX3" fmla="*/ 5386315 w 5543272"/>
                  <a:gd name="connsiteY3" fmla="*/ 2345798 h 5690013"/>
                  <a:gd name="connsiteX4" fmla="*/ 4873518 w 5543272"/>
                  <a:gd name="connsiteY4" fmla="*/ 1875957 h 5690013"/>
                  <a:gd name="connsiteX5" fmla="*/ 4583285 w 5543272"/>
                  <a:gd name="connsiteY5" fmla="*/ 1594447 h 5690013"/>
                  <a:gd name="connsiteX6" fmla="*/ 4698686 w 5543272"/>
                  <a:gd name="connsiteY6" fmla="*/ 1475984 h 5690013"/>
                  <a:gd name="connsiteX7" fmla="*/ 4148516 w 5543272"/>
                  <a:gd name="connsiteY7" fmla="*/ 924773 h 5690013"/>
                  <a:gd name="connsiteX8" fmla="*/ 4074672 w 5543272"/>
                  <a:gd name="connsiteY8" fmla="*/ 994179 h 5690013"/>
                  <a:gd name="connsiteX9" fmla="*/ 3687522 w 5543272"/>
                  <a:gd name="connsiteY9" fmla="*/ 604336 h 5690013"/>
                  <a:gd name="connsiteX10" fmla="*/ 3704628 w 5543272"/>
                  <a:gd name="connsiteY10" fmla="*/ 586371 h 5690013"/>
                  <a:gd name="connsiteX11" fmla="*/ 3293424 w 5543272"/>
                  <a:gd name="connsiteY11" fmla="*/ 177738 h 5690013"/>
                  <a:gd name="connsiteX12" fmla="*/ 3240206 w 5543272"/>
                  <a:gd name="connsiteY12" fmla="*/ 228292 h 5690013"/>
                  <a:gd name="connsiteX13" fmla="*/ 2994284 w 5543272"/>
                  <a:gd name="connsiteY13" fmla="*/ 0 h 5690013"/>
                  <a:gd name="connsiteX14" fmla="*/ 102068 w 5543272"/>
                  <a:gd name="connsiteY14" fmla="*/ 2907505 h 5690013"/>
                  <a:gd name="connsiteX15" fmla="*/ 154005 w 5543272"/>
                  <a:gd name="connsiteY15" fmla="*/ 2963455 h 5690013"/>
                  <a:gd name="connsiteX16" fmla="*/ 0 w 5543272"/>
                  <a:gd name="connsiteY16" fmla="*/ 3123475 h 5690013"/>
                  <a:gd name="connsiteX17" fmla="*/ 173857 w 5543272"/>
                  <a:gd name="connsiteY17" fmla="*/ 3303949 h 5690013"/>
                  <a:gd name="connsiteX18" fmla="*/ 27472 w 5543272"/>
                  <a:gd name="connsiteY18" fmla="*/ 3448727 h 5690013"/>
                  <a:gd name="connsiteX19" fmla="*/ 2262743 w 5543272"/>
                  <a:gd name="connsiteY19" fmla="*/ 5690013 h 5690013"/>
                  <a:gd name="connsiteX20" fmla="*/ 2565335 w 5543272"/>
                  <a:gd name="connsiteY20" fmla="*/ 5387020 h 5690013"/>
                  <a:gd name="connsiteX21" fmla="*/ 2699690 w 5543272"/>
                  <a:gd name="connsiteY21" fmla="*/ 5526384 h 5690013"/>
                  <a:gd name="connsiteX22" fmla="*/ 3070727 w 5543272"/>
                  <a:gd name="connsiteY22" fmla="*/ 5159421 h 5690013"/>
                  <a:gd name="connsiteX23" fmla="*/ 3410601 w 5543272"/>
                  <a:gd name="connsiteY23" fmla="*/ 4801501 h 5690013"/>
                  <a:gd name="connsiteX24" fmla="*/ 3482786 w 5543272"/>
                  <a:gd name="connsiteY24" fmla="*/ 4684199 h 5690013"/>
                  <a:gd name="connsiteX25" fmla="*/ 3540936 w 5543272"/>
                  <a:gd name="connsiteY25" fmla="*/ 4683196 h 5690013"/>
                  <a:gd name="connsiteX26" fmla="*/ 3637184 w 5543272"/>
                  <a:gd name="connsiteY26" fmla="*/ 4686205 h 5690013"/>
                  <a:gd name="connsiteX27" fmla="*/ 3748469 w 5543272"/>
                  <a:gd name="connsiteY27" fmla="*/ 4660137 h 5690013"/>
                  <a:gd name="connsiteX28" fmla="*/ 3953998 w 5543272"/>
                  <a:gd name="connsiteY28" fmla="*/ 4459622 h 5690013"/>
                  <a:gd name="connsiteX29" fmla="*/ 4097367 w 5543272"/>
                  <a:gd name="connsiteY29" fmla="*/ 4183913 h 5690013"/>
                  <a:gd name="connsiteX30" fmla="*/ 4185593 w 5543272"/>
                  <a:gd name="connsiteY30" fmla="*/ 4113732 h 5690013"/>
                  <a:gd name="connsiteX31" fmla="*/ 4179076 w 5543272"/>
                  <a:gd name="connsiteY31" fmla="*/ 3924997 h 5690013"/>
                  <a:gd name="connsiteX32" fmla="*/ 4210658 w 5543272"/>
                  <a:gd name="connsiteY32" fmla="*/ 3909206 h 5690013"/>
                  <a:gd name="connsiteX33" fmla="*/ 4633746 w 5543272"/>
                  <a:gd name="connsiteY33" fmla="*/ 3980389 h 5690013"/>
                  <a:gd name="connsiteX34" fmla="*/ 4747037 w 5543272"/>
                  <a:gd name="connsiteY34" fmla="*/ 3644526 h 5690013"/>
                  <a:gd name="connsiteX35" fmla="*/ 4745032 w 5543272"/>
                  <a:gd name="connsiteY35" fmla="*/ 3616454 h 5690013"/>
                  <a:gd name="connsiteX36" fmla="*/ 4944037 w 5543272"/>
                  <a:gd name="connsiteY36" fmla="*/ 3415070 h 5690013"/>
                  <a:gd name="connsiteX37" fmla="*/ 5011785 w 5543272"/>
                  <a:gd name="connsiteY37" fmla="*/ 3504858 h 5690013"/>
                  <a:gd name="connsiteX38" fmla="*/ 5176140 w 5543272"/>
                  <a:gd name="connsiteY38" fmla="*/ 3047992 h 5690013"/>
                  <a:gd name="connsiteX39" fmla="*/ 5282414 w 5543272"/>
                  <a:gd name="connsiteY39" fmla="*/ 2901615 h 5690013"/>
                  <a:gd name="connsiteX40" fmla="*/ 5543272 w 5543272"/>
                  <a:gd name="connsiteY40" fmla="*/ 2658992 h 5690013"/>
                  <a:gd name="connsiteX41" fmla="*/ 5426158 w 5543272"/>
                  <a:gd name="connsiteY41" fmla="*/ 2528719 h 5690013"/>
                  <a:gd name="connsiteX0" fmla="*/ 5426158 w 5543272"/>
                  <a:gd name="connsiteY0" fmla="*/ 2528719 h 5690013"/>
                  <a:gd name="connsiteX1" fmla="*/ 5466470 w 5543272"/>
                  <a:gd name="connsiteY1" fmla="*/ 2507008 h 5690013"/>
                  <a:gd name="connsiteX2" fmla="*/ 5337200 w 5543272"/>
                  <a:gd name="connsiteY2" fmla="*/ 2383967 h 5690013"/>
                  <a:gd name="connsiteX3" fmla="*/ 5386315 w 5543272"/>
                  <a:gd name="connsiteY3" fmla="*/ 2345798 h 5690013"/>
                  <a:gd name="connsiteX4" fmla="*/ 4873518 w 5543272"/>
                  <a:gd name="connsiteY4" fmla="*/ 1875957 h 5690013"/>
                  <a:gd name="connsiteX5" fmla="*/ 4583285 w 5543272"/>
                  <a:gd name="connsiteY5" fmla="*/ 1594447 h 5690013"/>
                  <a:gd name="connsiteX6" fmla="*/ 4698686 w 5543272"/>
                  <a:gd name="connsiteY6" fmla="*/ 1475984 h 5690013"/>
                  <a:gd name="connsiteX7" fmla="*/ 4148516 w 5543272"/>
                  <a:gd name="connsiteY7" fmla="*/ 924773 h 5690013"/>
                  <a:gd name="connsiteX8" fmla="*/ 4074672 w 5543272"/>
                  <a:gd name="connsiteY8" fmla="*/ 994179 h 5690013"/>
                  <a:gd name="connsiteX9" fmla="*/ 3687522 w 5543272"/>
                  <a:gd name="connsiteY9" fmla="*/ 604336 h 5690013"/>
                  <a:gd name="connsiteX10" fmla="*/ 3704628 w 5543272"/>
                  <a:gd name="connsiteY10" fmla="*/ 586371 h 5690013"/>
                  <a:gd name="connsiteX11" fmla="*/ 3293424 w 5543272"/>
                  <a:gd name="connsiteY11" fmla="*/ 177738 h 5690013"/>
                  <a:gd name="connsiteX12" fmla="*/ 3240206 w 5543272"/>
                  <a:gd name="connsiteY12" fmla="*/ 228292 h 5690013"/>
                  <a:gd name="connsiteX13" fmla="*/ 2994284 w 5543272"/>
                  <a:gd name="connsiteY13" fmla="*/ 0 h 5690013"/>
                  <a:gd name="connsiteX14" fmla="*/ 102068 w 5543272"/>
                  <a:gd name="connsiteY14" fmla="*/ 2907505 h 5690013"/>
                  <a:gd name="connsiteX15" fmla="*/ 154005 w 5543272"/>
                  <a:gd name="connsiteY15" fmla="*/ 2963455 h 5690013"/>
                  <a:gd name="connsiteX16" fmla="*/ 0 w 5543272"/>
                  <a:gd name="connsiteY16" fmla="*/ 3123475 h 5690013"/>
                  <a:gd name="connsiteX17" fmla="*/ 173857 w 5543272"/>
                  <a:gd name="connsiteY17" fmla="*/ 3303949 h 5690013"/>
                  <a:gd name="connsiteX18" fmla="*/ 27472 w 5543272"/>
                  <a:gd name="connsiteY18" fmla="*/ 3448727 h 5690013"/>
                  <a:gd name="connsiteX19" fmla="*/ 2262743 w 5543272"/>
                  <a:gd name="connsiteY19" fmla="*/ 5690013 h 5690013"/>
                  <a:gd name="connsiteX20" fmla="*/ 2565335 w 5543272"/>
                  <a:gd name="connsiteY20" fmla="*/ 5387020 h 5690013"/>
                  <a:gd name="connsiteX21" fmla="*/ 2699690 w 5543272"/>
                  <a:gd name="connsiteY21" fmla="*/ 5526384 h 5690013"/>
                  <a:gd name="connsiteX22" fmla="*/ 3070727 w 5543272"/>
                  <a:gd name="connsiteY22" fmla="*/ 5159421 h 5690013"/>
                  <a:gd name="connsiteX23" fmla="*/ 3410601 w 5543272"/>
                  <a:gd name="connsiteY23" fmla="*/ 4801501 h 5690013"/>
                  <a:gd name="connsiteX24" fmla="*/ 3482786 w 5543272"/>
                  <a:gd name="connsiteY24" fmla="*/ 4684199 h 5690013"/>
                  <a:gd name="connsiteX25" fmla="*/ 3540936 w 5543272"/>
                  <a:gd name="connsiteY25" fmla="*/ 4683196 h 5690013"/>
                  <a:gd name="connsiteX26" fmla="*/ 3637184 w 5543272"/>
                  <a:gd name="connsiteY26" fmla="*/ 4686205 h 5690013"/>
                  <a:gd name="connsiteX27" fmla="*/ 3748469 w 5543272"/>
                  <a:gd name="connsiteY27" fmla="*/ 4660137 h 5690013"/>
                  <a:gd name="connsiteX28" fmla="*/ 3953998 w 5543272"/>
                  <a:gd name="connsiteY28" fmla="*/ 4459622 h 5690013"/>
                  <a:gd name="connsiteX29" fmla="*/ 4097367 w 5543272"/>
                  <a:gd name="connsiteY29" fmla="*/ 4183913 h 5690013"/>
                  <a:gd name="connsiteX30" fmla="*/ 4185593 w 5543272"/>
                  <a:gd name="connsiteY30" fmla="*/ 4113732 h 5690013"/>
                  <a:gd name="connsiteX31" fmla="*/ 4179076 w 5543272"/>
                  <a:gd name="connsiteY31" fmla="*/ 3924997 h 5690013"/>
                  <a:gd name="connsiteX32" fmla="*/ 4210658 w 5543272"/>
                  <a:gd name="connsiteY32" fmla="*/ 3909206 h 5690013"/>
                  <a:gd name="connsiteX33" fmla="*/ 4633746 w 5543272"/>
                  <a:gd name="connsiteY33" fmla="*/ 3980389 h 5690013"/>
                  <a:gd name="connsiteX34" fmla="*/ 4747037 w 5543272"/>
                  <a:gd name="connsiteY34" fmla="*/ 3644526 h 5690013"/>
                  <a:gd name="connsiteX35" fmla="*/ 4745032 w 5543272"/>
                  <a:gd name="connsiteY35" fmla="*/ 3616454 h 5690013"/>
                  <a:gd name="connsiteX36" fmla="*/ 4944037 w 5543272"/>
                  <a:gd name="connsiteY36" fmla="*/ 3415070 h 5690013"/>
                  <a:gd name="connsiteX37" fmla="*/ 5011785 w 5543272"/>
                  <a:gd name="connsiteY37" fmla="*/ 3504858 h 5690013"/>
                  <a:gd name="connsiteX38" fmla="*/ 5122426 w 5543272"/>
                  <a:gd name="connsiteY38" fmla="*/ 3215023 h 5690013"/>
                  <a:gd name="connsiteX39" fmla="*/ 5176140 w 5543272"/>
                  <a:gd name="connsiteY39" fmla="*/ 3047992 h 5690013"/>
                  <a:gd name="connsiteX40" fmla="*/ 5282414 w 5543272"/>
                  <a:gd name="connsiteY40" fmla="*/ 2901615 h 5690013"/>
                  <a:gd name="connsiteX41" fmla="*/ 5543272 w 5543272"/>
                  <a:gd name="connsiteY41" fmla="*/ 2658992 h 5690013"/>
                  <a:gd name="connsiteX42" fmla="*/ 5426158 w 5543272"/>
                  <a:gd name="connsiteY42" fmla="*/ 2528719 h 5690013"/>
                  <a:gd name="connsiteX0" fmla="*/ 5426158 w 5543272"/>
                  <a:gd name="connsiteY0" fmla="*/ 2528719 h 5690013"/>
                  <a:gd name="connsiteX1" fmla="*/ 5466470 w 5543272"/>
                  <a:gd name="connsiteY1" fmla="*/ 2507008 h 5690013"/>
                  <a:gd name="connsiteX2" fmla="*/ 5337200 w 5543272"/>
                  <a:gd name="connsiteY2" fmla="*/ 2383967 h 5690013"/>
                  <a:gd name="connsiteX3" fmla="*/ 5386315 w 5543272"/>
                  <a:gd name="connsiteY3" fmla="*/ 2345798 h 5690013"/>
                  <a:gd name="connsiteX4" fmla="*/ 4873518 w 5543272"/>
                  <a:gd name="connsiteY4" fmla="*/ 1875957 h 5690013"/>
                  <a:gd name="connsiteX5" fmla="*/ 4583285 w 5543272"/>
                  <a:gd name="connsiteY5" fmla="*/ 1594447 h 5690013"/>
                  <a:gd name="connsiteX6" fmla="*/ 4698686 w 5543272"/>
                  <a:gd name="connsiteY6" fmla="*/ 1475984 h 5690013"/>
                  <a:gd name="connsiteX7" fmla="*/ 4148516 w 5543272"/>
                  <a:gd name="connsiteY7" fmla="*/ 924773 h 5690013"/>
                  <a:gd name="connsiteX8" fmla="*/ 4074672 w 5543272"/>
                  <a:gd name="connsiteY8" fmla="*/ 994179 h 5690013"/>
                  <a:gd name="connsiteX9" fmla="*/ 3687522 w 5543272"/>
                  <a:gd name="connsiteY9" fmla="*/ 604336 h 5690013"/>
                  <a:gd name="connsiteX10" fmla="*/ 3704628 w 5543272"/>
                  <a:gd name="connsiteY10" fmla="*/ 586371 h 5690013"/>
                  <a:gd name="connsiteX11" fmla="*/ 3293424 w 5543272"/>
                  <a:gd name="connsiteY11" fmla="*/ 177738 h 5690013"/>
                  <a:gd name="connsiteX12" fmla="*/ 3240206 w 5543272"/>
                  <a:gd name="connsiteY12" fmla="*/ 228292 h 5690013"/>
                  <a:gd name="connsiteX13" fmla="*/ 2994284 w 5543272"/>
                  <a:gd name="connsiteY13" fmla="*/ 0 h 5690013"/>
                  <a:gd name="connsiteX14" fmla="*/ 102068 w 5543272"/>
                  <a:gd name="connsiteY14" fmla="*/ 2907505 h 5690013"/>
                  <a:gd name="connsiteX15" fmla="*/ 154005 w 5543272"/>
                  <a:gd name="connsiteY15" fmla="*/ 2963455 h 5690013"/>
                  <a:gd name="connsiteX16" fmla="*/ 0 w 5543272"/>
                  <a:gd name="connsiteY16" fmla="*/ 3123475 h 5690013"/>
                  <a:gd name="connsiteX17" fmla="*/ 173857 w 5543272"/>
                  <a:gd name="connsiteY17" fmla="*/ 3303949 h 5690013"/>
                  <a:gd name="connsiteX18" fmla="*/ 27472 w 5543272"/>
                  <a:gd name="connsiteY18" fmla="*/ 3448727 h 5690013"/>
                  <a:gd name="connsiteX19" fmla="*/ 2262743 w 5543272"/>
                  <a:gd name="connsiteY19" fmla="*/ 5690013 h 5690013"/>
                  <a:gd name="connsiteX20" fmla="*/ 2565335 w 5543272"/>
                  <a:gd name="connsiteY20" fmla="*/ 5387020 h 5690013"/>
                  <a:gd name="connsiteX21" fmla="*/ 2699690 w 5543272"/>
                  <a:gd name="connsiteY21" fmla="*/ 5526384 h 5690013"/>
                  <a:gd name="connsiteX22" fmla="*/ 3070727 w 5543272"/>
                  <a:gd name="connsiteY22" fmla="*/ 5159421 h 5690013"/>
                  <a:gd name="connsiteX23" fmla="*/ 3410601 w 5543272"/>
                  <a:gd name="connsiteY23" fmla="*/ 4801501 h 5690013"/>
                  <a:gd name="connsiteX24" fmla="*/ 3482786 w 5543272"/>
                  <a:gd name="connsiteY24" fmla="*/ 4684199 h 5690013"/>
                  <a:gd name="connsiteX25" fmla="*/ 3540936 w 5543272"/>
                  <a:gd name="connsiteY25" fmla="*/ 4683196 h 5690013"/>
                  <a:gd name="connsiteX26" fmla="*/ 3637184 w 5543272"/>
                  <a:gd name="connsiteY26" fmla="*/ 4686205 h 5690013"/>
                  <a:gd name="connsiteX27" fmla="*/ 3748469 w 5543272"/>
                  <a:gd name="connsiteY27" fmla="*/ 4660137 h 5690013"/>
                  <a:gd name="connsiteX28" fmla="*/ 3953998 w 5543272"/>
                  <a:gd name="connsiteY28" fmla="*/ 4459622 h 5690013"/>
                  <a:gd name="connsiteX29" fmla="*/ 4097367 w 5543272"/>
                  <a:gd name="connsiteY29" fmla="*/ 4183913 h 5690013"/>
                  <a:gd name="connsiteX30" fmla="*/ 4185593 w 5543272"/>
                  <a:gd name="connsiteY30" fmla="*/ 4113732 h 5690013"/>
                  <a:gd name="connsiteX31" fmla="*/ 4179076 w 5543272"/>
                  <a:gd name="connsiteY31" fmla="*/ 3924997 h 5690013"/>
                  <a:gd name="connsiteX32" fmla="*/ 4210658 w 5543272"/>
                  <a:gd name="connsiteY32" fmla="*/ 3909206 h 5690013"/>
                  <a:gd name="connsiteX33" fmla="*/ 4633746 w 5543272"/>
                  <a:gd name="connsiteY33" fmla="*/ 3980389 h 5690013"/>
                  <a:gd name="connsiteX34" fmla="*/ 4747037 w 5543272"/>
                  <a:gd name="connsiteY34" fmla="*/ 3644526 h 5690013"/>
                  <a:gd name="connsiteX35" fmla="*/ 4745032 w 5543272"/>
                  <a:gd name="connsiteY35" fmla="*/ 3616454 h 5690013"/>
                  <a:gd name="connsiteX36" fmla="*/ 4944037 w 5543272"/>
                  <a:gd name="connsiteY36" fmla="*/ 3415070 h 5690013"/>
                  <a:gd name="connsiteX37" fmla="*/ 5011785 w 5543272"/>
                  <a:gd name="connsiteY37" fmla="*/ 3504858 h 5690013"/>
                  <a:gd name="connsiteX38" fmla="*/ 5081976 w 5543272"/>
                  <a:gd name="connsiteY38" fmla="*/ 3155536 h 5690013"/>
                  <a:gd name="connsiteX39" fmla="*/ 5176140 w 5543272"/>
                  <a:gd name="connsiteY39" fmla="*/ 3047992 h 5690013"/>
                  <a:gd name="connsiteX40" fmla="*/ 5282414 w 5543272"/>
                  <a:gd name="connsiteY40" fmla="*/ 2901615 h 5690013"/>
                  <a:gd name="connsiteX41" fmla="*/ 5543272 w 5543272"/>
                  <a:gd name="connsiteY41" fmla="*/ 2658992 h 5690013"/>
                  <a:gd name="connsiteX42" fmla="*/ 5426158 w 5543272"/>
                  <a:gd name="connsiteY42" fmla="*/ 2528719 h 5690013"/>
                  <a:gd name="connsiteX0" fmla="*/ 5426158 w 5543272"/>
                  <a:gd name="connsiteY0" fmla="*/ 2528719 h 5690013"/>
                  <a:gd name="connsiteX1" fmla="*/ 5466470 w 5543272"/>
                  <a:gd name="connsiteY1" fmla="*/ 2507008 h 5690013"/>
                  <a:gd name="connsiteX2" fmla="*/ 5337200 w 5543272"/>
                  <a:gd name="connsiteY2" fmla="*/ 2383967 h 5690013"/>
                  <a:gd name="connsiteX3" fmla="*/ 5386315 w 5543272"/>
                  <a:gd name="connsiteY3" fmla="*/ 2345798 h 5690013"/>
                  <a:gd name="connsiteX4" fmla="*/ 4873518 w 5543272"/>
                  <a:gd name="connsiteY4" fmla="*/ 1875957 h 5690013"/>
                  <a:gd name="connsiteX5" fmla="*/ 4583285 w 5543272"/>
                  <a:gd name="connsiteY5" fmla="*/ 1594447 h 5690013"/>
                  <a:gd name="connsiteX6" fmla="*/ 4698686 w 5543272"/>
                  <a:gd name="connsiteY6" fmla="*/ 1475984 h 5690013"/>
                  <a:gd name="connsiteX7" fmla="*/ 4148516 w 5543272"/>
                  <a:gd name="connsiteY7" fmla="*/ 924773 h 5690013"/>
                  <a:gd name="connsiteX8" fmla="*/ 4074672 w 5543272"/>
                  <a:gd name="connsiteY8" fmla="*/ 994179 h 5690013"/>
                  <a:gd name="connsiteX9" fmla="*/ 3687522 w 5543272"/>
                  <a:gd name="connsiteY9" fmla="*/ 604336 h 5690013"/>
                  <a:gd name="connsiteX10" fmla="*/ 3704628 w 5543272"/>
                  <a:gd name="connsiteY10" fmla="*/ 586371 h 5690013"/>
                  <a:gd name="connsiteX11" fmla="*/ 3293424 w 5543272"/>
                  <a:gd name="connsiteY11" fmla="*/ 177738 h 5690013"/>
                  <a:gd name="connsiteX12" fmla="*/ 3240206 w 5543272"/>
                  <a:gd name="connsiteY12" fmla="*/ 228292 h 5690013"/>
                  <a:gd name="connsiteX13" fmla="*/ 2994284 w 5543272"/>
                  <a:gd name="connsiteY13" fmla="*/ 0 h 5690013"/>
                  <a:gd name="connsiteX14" fmla="*/ 102068 w 5543272"/>
                  <a:gd name="connsiteY14" fmla="*/ 2907505 h 5690013"/>
                  <a:gd name="connsiteX15" fmla="*/ 154005 w 5543272"/>
                  <a:gd name="connsiteY15" fmla="*/ 2963455 h 5690013"/>
                  <a:gd name="connsiteX16" fmla="*/ 0 w 5543272"/>
                  <a:gd name="connsiteY16" fmla="*/ 3123475 h 5690013"/>
                  <a:gd name="connsiteX17" fmla="*/ 173857 w 5543272"/>
                  <a:gd name="connsiteY17" fmla="*/ 3303949 h 5690013"/>
                  <a:gd name="connsiteX18" fmla="*/ 27472 w 5543272"/>
                  <a:gd name="connsiteY18" fmla="*/ 3448727 h 5690013"/>
                  <a:gd name="connsiteX19" fmla="*/ 2262743 w 5543272"/>
                  <a:gd name="connsiteY19" fmla="*/ 5690013 h 5690013"/>
                  <a:gd name="connsiteX20" fmla="*/ 2565335 w 5543272"/>
                  <a:gd name="connsiteY20" fmla="*/ 5387020 h 5690013"/>
                  <a:gd name="connsiteX21" fmla="*/ 2699690 w 5543272"/>
                  <a:gd name="connsiteY21" fmla="*/ 5526384 h 5690013"/>
                  <a:gd name="connsiteX22" fmla="*/ 3070727 w 5543272"/>
                  <a:gd name="connsiteY22" fmla="*/ 5159421 h 5690013"/>
                  <a:gd name="connsiteX23" fmla="*/ 3410601 w 5543272"/>
                  <a:gd name="connsiteY23" fmla="*/ 4801501 h 5690013"/>
                  <a:gd name="connsiteX24" fmla="*/ 3482786 w 5543272"/>
                  <a:gd name="connsiteY24" fmla="*/ 4684199 h 5690013"/>
                  <a:gd name="connsiteX25" fmla="*/ 3540936 w 5543272"/>
                  <a:gd name="connsiteY25" fmla="*/ 4683196 h 5690013"/>
                  <a:gd name="connsiteX26" fmla="*/ 3637184 w 5543272"/>
                  <a:gd name="connsiteY26" fmla="*/ 4686205 h 5690013"/>
                  <a:gd name="connsiteX27" fmla="*/ 3748469 w 5543272"/>
                  <a:gd name="connsiteY27" fmla="*/ 4660137 h 5690013"/>
                  <a:gd name="connsiteX28" fmla="*/ 3953998 w 5543272"/>
                  <a:gd name="connsiteY28" fmla="*/ 4459622 h 5690013"/>
                  <a:gd name="connsiteX29" fmla="*/ 4097367 w 5543272"/>
                  <a:gd name="connsiteY29" fmla="*/ 4183913 h 5690013"/>
                  <a:gd name="connsiteX30" fmla="*/ 4185593 w 5543272"/>
                  <a:gd name="connsiteY30" fmla="*/ 4113732 h 5690013"/>
                  <a:gd name="connsiteX31" fmla="*/ 4179076 w 5543272"/>
                  <a:gd name="connsiteY31" fmla="*/ 3924997 h 5690013"/>
                  <a:gd name="connsiteX32" fmla="*/ 4210658 w 5543272"/>
                  <a:gd name="connsiteY32" fmla="*/ 3909206 h 5690013"/>
                  <a:gd name="connsiteX33" fmla="*/ 4633746 w 5543272"/>
                  <a:gd name="connsiteY33" fmla="*/ 3980389 h 5690013"/>
                  <a:gd name="connsiteX34" fmla="*/ 4747037 w 5543272"/>
                  <a:gd name="connsiteY34" fmla="*/ 3644526 h 5690013"/>
                  <a:gd name="connsiteX35" fmla="*/ 4745032 w 5543272"/>
                  <a:gd name="connsiteY35" fmla="*/ 3616454 h 5690013"/>
                  <a:gd name="connsiteX36" fmla="*/ 4944037 w 5543272"/>
                  <a:gd name="connsiteY36" fmla="*/ 3415070 h 5690013"/>
                  <a:gd name="connsiteX37" fmla="*/ 5011785 w 5543272"/>
                  <a:gd name="connsiteY37" fmla="*/ 3504858 h 5690013"/>
                  <a:gd name="connsiteX38" fmla="*/ 5081976 w 5543272"/>
                  <a:gd name="connsiteY38" fmla="*/ 3155536 h 5690013"/>
                  <a:gd name="connsiteX39" fmla="*/ 5176140 w 5543272"/>
                  <a:gd name="connsiteY39" fmla="*/ 3047992 h 5690013"/>
                  <a:gd name="connsiteX40" fmla="*/ 5282414 w 5543272"/>
                  <a:gd name="connsiteY40" fmla="*/ 2901615 h 5690013"/>
                  <a:gd name="connsiteX41" fmla="*/ 5543272 w 5543272"/>
                  <a:gd name="connsiteY41" fmla="*/ 2658992 h 5690013"/>
                  <a:gd name="connsiteX42" fmla="*/ 5426158 w 5543272"/>
                  <a:gd name="connsiteY42" fmla="*/ 2528719 h 5690013"/>
                  <a:gd name="connsiteX0" fmla="*/ 5426158 w 5543272"/>
                  <a:gd name="connsiteY0" fmla="*/ 2528719 h 5690013"/>
                  <a:gd name="connsiteX1" fmla="*/ 5466470 w 5543272"/>
                  <a:gd name="connsiteY1" fmla="*/ 2507008 h 5690013"/>
                  <a:gd name="connsiteX2" fmla="*/ 5337200 w 5543272"/>
                  <a:gd name="connsiteY2" fmla="*/ 2383967 h 5690013"/>
                  <a:gd name="connsiteX3" fmla="*/ 5386315 w 5543272"/>
                  <a:gd name="connsiteY3" fmla="*/ 2345798 h 5690013"/>
                  <a:gd name="connsiteX4" fmla="*/ 4873518 w 5543272"/>
                  <a:gd name="connsiteY4" fmla="*/ 1875957 h 5690013"/>
                  <a:gd name="connsiteX5" fmla="*/ 4583285 w 5543272"/>
                  <a:gd name="connsiteY5" fmla="*/ 1594447 h 5690013"/>
                  <a:gd name="connsiteX6" fmla="*/ 4698686 w 5543272"/>
                  <a:gd name="connsiteY6" fmla="*/ 1475984 h 5690013"/>
                  <a:gd name="connsiteX7" fmla="*/ 4148516 w 5543272"/>
                  <a:gd name="connsiteY7" fmla="*/ 924773 h 5690013"/>
                  <a:gd name="connsiteX8" fmla="*/ 4074672 w 5543272"/>
                  <a:gd name="connsiteY8" fmla="*/ 994179 h 5690013"/>
                  <a:gd name="connsiteX9" fmla="*/ 3687522 w 5543272"/>
                  <a:gd name="connsiteY9" fmla="*/ 604336 h 5690013"/>
                  <a:gd name="connsiteX10" fmla="*/ 3704628 w 5543272"/>
                  <a:gd name="connsiteY10" fmla="*/ 586371 h 5690013"/>
                  <a:gd name="connsiteX11" fmla="*/ 3293424 w 5543272"/>
                  <a:gd name="connsiteY11" fmla="*/ 177738 h 5690013"/>
                  <a:gd name="connsiteX12" fmla="*/ 3240206 w 5543272"/>
                  <a:gd name="connsiteY12" fmla="*/ 228292 h 5690013"/>
                  <a:gd name="connsiteX13" fmla="*/ 2994284 w 5543272"/>
                  <a:gd name="connsiteY13" fmla="*/ 0 h 5690013"/>
                  <a:gd name="connsiteX14" fmla="*/ 102068 w 5543272"/>
                  <a:gd name="connsiteY14" fmla="*/ 2907505 h 5690013"/>
                  <a:gd name="connsiteX15" fmla="*/ 154005 w 5543272"/>
                  <a:gd name="connsiteY15" fmla="*/ 2963455 h 5690013"/>
                  <a:gd name="connsiteX16" fmla="*/ 0 w 5543272"/>
                  <a:gd name="connsiteY16" fmla="*/ 3123475 h 5690013"/>
                  <a:gd name="connsiteX17" fmla="*/ 173857 w 5543272"/>
                  <a:gd name="connsiteY17" fmla="*/ 3303949 h 5690013"/>
                  <a:gd name="connsiteX18" fmla="*/ 27472 w 5543272"/>
                  <a:gd name="connsiteY18" fmla="*/ 3448727 h 5690013"/>
                  <a:gd name="connsiteX19" fmla="*/ 2262743 w 5543272"/>
                  <a:gd name="connsiteY19" fmla="*/ 5690013 h 5690013"/>
                  <a:gd name="connsiteX20" fmla="*/ 2565335 w 5543272"/>
                  <a:gd name="connsiteY20" fmla="*/ 5387020 h 5690013"/>
                  <a:gd name="connsiteX21" fmla="*/ 2699690 w 5543272"/>
                  <a:gd name="connsiteY21" fmla="*/ 5526384 h 5690013"/>
                  <a:gd name="connsiteX22" fmla="*/ 3070727 w 5543272"/>
                  <a:gd name="connsiteY22" fmla="*/ 5159421 h 5690013"/>
                  <a:gd name="connsiteX23" fmla="*/ 3410601 w 5543272"/>
                  <a:gd name="connsiteY23" fmla="*/ 4801501 h 5690013"/>
                  <a:gd name="connsiteX24" fmla="*/ 3482786 w 5543272"/>
                  <a:gd name="connsiteY24" fmla="*/ 4684199 h 5690013"/>
                  <a:gd name="connsiteX25" fmla="*/ 3540936 w 5543272"/>
                  <a:gd name="connsiteY25" fmla="*/ 4683196 h 5690013"/>
                  <a:gd name="connsiteX26" fmla="*/ 3637184 w 5543272"/>
                  <a:gd name="connsiteY26" fmla="*/ 4686205 h 5690013"/>
                  <a:gd name="connsiteX27" fmla="*/ 3748469 w 5543272"/>
                  <a:gd name="connsiteY27" fmla="*/ 4660137 h 5690013"/>
                  <a:gd name="connsiteX28" fmla="*/ 3953998 w 5543272"/>
                  <a:gd name="connsiteY28" fmla="*/ 4459622 h 5690013"/>
                  <a:gd name="connsiteX29" fmla="*/ 4097367 w 5543272"/>
                  <a:gd name="connsiteY29" fmla="*/ 4183913 h 5690013"/>
                  <a:gd name="connsiteX30" fmla="*/ 4185593 w 5543272"/>
                  <a:gd name="connsiteY30" fmla="*/ 4113732 h 5690013"/>
                  <a:gd name="connsiteX31" fmla="*/ 4179076 w 5543272"/>
                  <a:gd name="connsiteY31" fmla="*/ 3924997 h 5690013"/>
                  <a:gd name="connsiteX32" fmla="*/ 4210658 w 5543272"/>
                  <a:gd name="connsiteY32" fmla="*/ 3909206 h 5690013"/>
                  <a:gd name="connsiteX33" fmla="*/ 4633746 w 5543272"/>
                  <a:gd name="connsiteY33" fmla="*/ 3980389 h 5690013"/>
                  <a:gd name="connsiteX34" fmla="*/ 4747037 w 5543272"/>
                  <a:gd name="connsiteY34" fmla="*/ 3644526 h 5690013"/>
                  <a:gd name="connsiteX35" fmla="*/ 4745032 w 5543272"/>
                  <a:gd name="connsiteY35" fmla="*/ 3616454 h 5690013"/>
                  <a:gd name="connsiteX36" fmla="*/ 4944037 w 5543272"/>
                  <a:gd name="connsiteY36" fmla="*/ 3415070 h 5690013"/>
                  <a:gd name="connsiteX37" fmla="*/ 5011785 w 5543272"/>
                  <a:gd name="connsiteY37" fmla="*/ 3504858 h 5690013"/>
                  <a:gd name="connsiteX38" fmla="*/ 5081976 w 5543272"/>
                  <a:gd name="connsiteY38" fmla="*/ 3155536 h 5690013"/>
                  <a:gd name="connsiteX39" fmla="*/ 5176140 w 5543272"/>
                  <a:gd name="connsiteY39" fmla="*/ 3047992 h 5690013"/>
                  <a:gd name="connsiteX40" fmla="*/ 5282414 w 5543272"/>
                  <a:gd name="connsiteY40" fmla="*/ 2901615 h 5690013"/>
                  <a:gd name="connsiteX41" fmla="*/ 5543272 w 5543272"/>
                  <a:gd name="connsiteY41" fmla="*/ 2658992 h 5690013"/>
                  <a:gd name="connsiteX42" fmla="*/ 5426158 w 5543272"/>
                  <a:gd name="connsiteY42" fmla="*/ 2528719 h 5690013"/>
                  <a:gd name="connsiteX0" fmla="*/ 5011785 w 5543272"/>
                  <a:gd name="connsiteY0" fmla="*/ 3504858 h 5690013"/>
                  <a:gd name="connsiteX1" fmla="*/ 5081976 w 5543272"/>
                  <a:gd name="connsiteY1" fmla="*/ 3155536 h 5690013"/>
                  <a:gd name="connsiteX2" fmla="*/ 5176140 w 5543272"/>
                  <a:gd name="connsiteY2" fmla="*/ 3047992 h 5690013"/>
                  <a:gd name="connsiteX3" fmla="*/ 5282414 w 5543272"/>
                  <a:gd name="connsiteY3" fmla="*/ 2901615 h 5690013"/>
                  <a:gd name="connsiteX4" fmla="*/ 5543272 w 5543272"/>
                  <a:gd name="connsiteY4" fmla="*/ 2658992 h 5690013"/>
                  <a:gd name="connsiteX5" fmla="*/ 5426158 w 5543272"/>
                  <a:gd name="connsiteY5" fmla="*/ 2528719 h 5690013"/>
                  <a:gd name="connsiteX6" fmla="*/ 5466470 w 5543272"/>
                  <a:gd name="connsiteY6" fmla="*/ 2507008 h 5690013"/>
                  <a:gd name="connsiteX7" fmla="*/ 5337200 w 5543272"/>
                  <a:gd name="connsiteY7" fmla="*/ 2383967 h 5690013"/>
                  <a:gd name="connsiteX8" fmla="*/ 5386315 w 5543272"/>
                  <a:gd name="connsiteY8" fmla="*/ 2345798 h 5690013"/>
                  <a:gd name="connsiteX9" fmla="*/ 4873518 w 5543272"/>
                  <a:gd name="connsiteY9" fmla="*/ 1875957 h 5690013"/>
                  <a:gd name="connsiteX10" fmla="*/ 4583285 w 5543272"/>
                  <a:gd name="connsiteY10" fmla="*/ 1594447 h 5690013"/>
                  <a:gd name="connsiteX11" fmla="*/ 4698686 w 5543272"/>
                  <a:gd name="connsiteY11" fmla="*/ 1475984 h 5690013"/>
                  <a:gd name="connsiteX12" fmla="*/ 4148516 w 5543272"/>
                  <a:gd name="connsiteY12" fmla="*/ 924773 h 5690013"/>
                  <a:gd name="connsiteX13" fmla="*/ 4074672 w 5543272"/>
                  <a:gd name="connsiteY13" fmla="*/ 994179 h 5690013"/>
                  <a:gd name="connsiteX14" fmla="*/ 3687522 w 5543272"/>
                  <a:gd name="connsiteY14" fmla="*/ 604336 h 5690013"/>
                  <a:gd name="connsiteX15" fmla="*/ 3704628 w 5543272"/>
                  <a:gd name="connsiteY15" fmla="*/ 586371 h 5690013"/>
                  <a:gd name="connsiteX16" fmla="*/ 3293424 w 5543272"/>
                  <a:gd name="connsiteY16" fmla="*/ 177738 h 5690013"/>
                  <a:gd name="connsiteX17" fmla="*/ 3240206 w 5543272"/>
                  <a:gd name="connsiteY17" fmla="*/ 228292 h 5690013"/>
                  <a:gd name="connsiteX18" fmla="*/ 2994284 w 5543272"/>
                  <a:gd name="connsiteY18" fmla="*/ 0 h 5690013"/>
                  <a:gd name="connsiteX19" fmla="*/ 102068 w 5543272"/>
                  <a:gd name="connsiteY19" fmla="*/ 2907505 h 5690013"/>
                  <a:gd name="connsiteX20" fmla="*/ 154005 w 5543272"/>
                  <a:gd name="connsiteY20" fmla="*/ 2963455 h 5690013"/>
                  <a:gd name="connsiteX21" fmla="*/ 0 w 5543272"/>
                  <a:gd name="connsiteY21" fmla="*/ 3123475 h 5690013"/>
                  <a:gd name="connsiteX22" fmla="*/ 173857 w 5543272"/>
                  <a:gd name="connsiteY22" fmla="*/ 3303949 h 5690013"/>
                  <a:gd name="connsiteX23" fmla="*/ 27472 w 5543272"/>
                  <a:gd name="connsiteY23" fmla="*/ 3448727 h 5690013"/>
                  <a:gd name="connsiteX24" fmla="*/ 2262743 w 5543272"/>
                  <a:gd name="connsiteY24" fmla="*/ 5690013 h 5690013"/>
                  <a:gd name="connsiteX25" fmla="*/ 2565335 w 5543272"/>
                  <a:gd name="connsiteY25" fmla="*/ 5387020 h 5690013"/>
                  <a:gd name="connsiteX26" fmla="*/ 2699690 w 5543272"/>
                  <a:gd name="connsiteY26" fmla="*/ 5526384 h 5690013"/>
                  <a:gd name="connsiteX27" fmla="*/ 3070727 w 5543272"/>
                  <a:gd name="connsiteY27" fmla="*/ 5159421 h 5690013"/>
                  <a:gd name="connsiteX28" fmla="*/ 3410601 w 5543272"/>
                  <a:gd name="connsiteY28" fmla="*/ 4801501 h 5690013"/>
                  <a:gd name="connsiteX29" fmla="*/ 3482786 w 5543272"/>
                  <a:gd name="connsiteY29" fmla="*/ 4684199 h 5690013"/>
                  <a:gd name="connsiteX30" fmla="*/ 3540936 w 5543272"/>
                  <a:gd name="connsiteY30" fmla="*/ 4683196 h 5690013"/>
                  <a:gd name="connsiteX31" fmla="*/ 3637184 w 5543272"/>
                  <a:gd name="connsiteY31" fmla="*/ 4686205 h 5690013"/>
                  <a:gd name="connsiteX32" fmla="*/ 3748469 w 5543272"/>
                  <a:gd name="connsiteY32" fmla="*/ 4660137 h 5690013"/>
                  <a:gd name="connsiteX33" fmla="*/ 3953998 w 5543272"/>
                  <a:gd name="connsiteY33" fmla="*/ 4459622 h 5690013"/>
                  <a:gd name="connsiteX34" fmla="*/ 4097367 w 5543272"/>
                  <a:gd name="connsiteY34" fmla="*/ 4183913 h 5690013"/>
                  <a:gd name="connsiteX35" fmla="*/ 4185593 w 5543272"/>
                  <a:gd name="connsiteY35" fmla="*/ 4113732 h 5690013"/>
                  <a:gd name="connsiteX36" fmla="*/ 4179076 w 5543272"/>
                  <a:gd name="connsiteY36" fmla="*/ 3924997 h 5690013"/>
                  <a:gd name="connsiteX37" fmla="*/ 4210658 w 5543272"/>
                  <a:gd name="connsiteY37" fmla="*/ 3909206 h 5690013"/>
                  <a:gd name="connsiteX38" fmla="*/ 4633746 w 5543272"/>
                  <a:gd name="connsiteY38" fmla="*/ 3980389 h 5690013"/>
                  <a:gd name="connsiteX39" fmla="*/ 4747037 w 5543272"/>
                  <a:gd name="connsiteY39" fmla="*/ 3644526 h 5690013"/>
                  <a:gd name="connsiteX40" fmla="*/ 4745032 w 5543272"/>
                  <a:gd name="connsiteY40" fmla="*/ 3616454 h 5690013"/>
                  <a:gd name="connsiteX41" fmla="*/ 4944037 w 5543272"/>
                  <a:gd name="connsiteY41" fmla="*/ 3415070 h 5690013"/>
                  <a:gd name="connsiteX42" fmla="*/ 5103156 w 5543272"/>
                  <a:gd name="connsiteY42" fmla="*/ 3596229 h 5690013"/>
                  <a:gd name="connsiteX0" fmla="*/ 5011785 w 5543272"/>
                  <a:gd name="connsiteY0" fmla="*/ 3504858 h 5690013"/>
                  <a:gd name="connsiteX1" fmla="*/ 5081976 w 5543272"/>
                  <a:gd name="connsiteY1" fmla="*/ 3155536 h 5690013"/>
                  <a:gd name="connsiteX2" fmla="*/ 5176140 w 5543272"/>
                  <a:gd name="connsiteY2" fmla="*/ 3047992 h 5690013"/>
                  <a:gd name="connsiteX3" fmla="*/ 5282414 w 5543272"/>
                  <a:gd name="connsiteY3" fmla="*/ 2901615 h 5690013"/>
                  <a:gd name="connsiteX4" fmla="*/ 5543272 w 5543272"/>
                  <a:gd name="connsiteY4" fmla="*/ 2658992 h 5690013"/>
                  <a:gd name="connsiteX5" fmla="*/ 5426158 w 5543272"/>
                  <a:gd name="connsiteY5" fmla="*/ 2528719 h 5690013"/>
                  <a:gd name="connsiteX6" fmla="*/ 5466470 w 5543272"/>
                  <a:gd name="connsiteY6" fmla="*/ 2507008 h 5690013"/>
                  <a:gd name="connsiteX7" fmla="*/ 5337200 w 5543272"/>
                  <a:gd name="connsiteY7" fmla="*/ 2383967 h 5690013"/>
                  <a:gd name="connsiteX8" fmla="*/ 5386315 w 5543272"/>
                  <a:gd name="connsiteY8" fmla="*/ 2345798 h 5690013"/>
                  <a:gd name="connsiteX9" fmla="*/ 4873518 w 5543272"/>
                  <a:gd name="connsiteY9" fmla="*/ 1875957 h 5690013"/>
                  <a:gd name="connsiteX10" fmla="*/ 4583285 w 5543272"/>
                  <a:gd name="connsiteY10" fmla="*/ 1594447 h 5690013"/>
                  <a:gd name="connsiteX11" fmla="*/ 4698686 w 5543272"/>
                  <a:gd name="connsiteY11" fmla="*/ 1475984 h 5690013"/>
                  <a:gd name="connsiteX12" fmla="*/ 4148516 w 5543272"/>
                  <a:gd name="connsiteY12" fmla="*/ 924773 h 5690013"/>
                  <a:gd name="connsiteX13" fmla="*/ 4074672 w 5543272"/>
                  <a:gd name="connsiteY13" fmla="*/ 994179 h 5690013"/>
                  <a:gd name="connsiteX14" fmla="*/ 3687522 w 5543272"/>
                  <a:gd name="connsiteY14" fmla="*/ 604336 h 5690013"/>
                  <a:gd name="connsiteX15" fmla="*/ 3704628 w 5543272"/>
                  <a:gd name="connsiteY15" fmla="*/ 586371 h 5690013"/>
                  <a:gd name="connsiteX16" fmla="*/ 3293424 w 5543272"/>
                  <a:gd name="connsiteY16" fmla="*/ 177738 h 5690013"/>
                  <a:gd name="connsiteX17" fmla="*/ 3240206 w 5543272"/>
                  <a:gd name="connsiteY17" fmla="*/ 228292 h 5690013"/>
                  <a:gd name="connsiteX18" fmla="*/ 2994284 w 5543272"/>
                  <a:gd name="connsiteY18" fmla="*/ 0 h 5690013"/>
                  <a:gd name="connsiteX19" fmla="*/ 102068 w 5543272"/>
                  <a:gd name="connsiteY19" fmla="*/ 2907505 h 5690013"/>
                  <a:gd name="connsiteX20" fmla="*/ 154005 w 5543272"/>
                  <a:gd name="connsiteY20" fmla="*/ 2963455 h 5690013"/>
                  <a:gd name="connsiteX21" fmla="*/ 0 w 5543272"/>
                  <a:gd name="connsiteY21" fmla="*/ 3123475 h 5690013"/>
                  <a:gd name="connsiteX22" fmla="*/ 173857 w 5543272"/>
                  <a:gd name="connsiteY22" fmla="*/ 3303949 h 5690013"/>
                  <a:gd name="connsiteX23" fmla="*/ 27472 w 5543272"/>
                  <a:gd name="connsiteY23" fmla="*/ 3448727 h 5690013"/>
                  <a:gd name="connsiteX24" fmla="*/ 2262743 w 5543272"/>
                  <a:gd name="connsiteY24" fmla="*/ 5690013 h 5690013"/>
                  <a:gd name="connsiteX25" fmla="*/ 2565335 w 5543272"/>
                  <a:gd name="connsiteY25" fmla="*/ 5387020 h 5690013"/>
                  <a:gd name="connsiteX26" fmla="*/ 2699690 w 5543272"/>
                  <a:gd name="connsiteY26" fmla="*/ 5526384 h 5690013"/>
                  <a:gd name="connsiteX27" fmla="*/ 3070727 w 5543272"/>
                  <a:gd name="connsiteY27" fmla="*/ 5159421 h 5690013"/>
                  <a:gd name="connsiteX28" fmla="*/ 3410601 w 5543272"/>
                  <a:gd name="connsiteY28" fmla="*/ 4801501 h 5690013"/>
                  <a:gd name="connsiteX29" fmla="*/ 3482786 w 5543272"/>
                  <a:gd name="connsiteY29" fmla="*/ 4684199 h 5690013"/>
                  <a:gd name="connsiteX30" fmla="*/ 3540936 w 5543272"/>
                  <a:gd name="connsiteY30" fmla="*/ 4683196 h 5690013"/>
                  <a:gd name="connsiteX31" fmla="*/ 3637184 w 5543272"/>
                  <a:gd name="connsiteY31" fmla="*/ 4686205 h 5690013"/>
                  <a:gd name="connsiteX32" fmla="*/ 3748469 w 5543272"/>
                  <a:gd name="connsiteY32" fmla="*/ 4660137 h 5690013"/>
                  <a:gd name="connsiteX33" fmla="*/ 3953998 w 5543272"/>
                  <a:gd name="connsiteY33" fmla="*/ 4459622 h 5690013"/>
                  <a:gd name="connsiteX34" fmla="*/ 4097367 w 5543272"/>
                  <a:gd name="connsiteY34" fmla="*/ 4183913 h 5690013"/>
                  <a:gd name="connsiteX35" fmla="*/ 4185593 w 5543272"/>
                  <a:gd name="connsiteY35" fmla="*/ 4113732 h 5690013"/>
                  <a:gd name="connsiteX36" fmla="*/ 4179076 w 5543272"/>
                  <a:gd name="connsiteY36" fmla="*/ 3924997 h 5690013"/>
                  <a:gd name="connsiteX37" fmla="*/ 4210658 w 5543272"/>
                  <a:gd name="connsiteY37" fmla="*/ 3909206 h 5690013"/>
                  <a:gd name="connsiteX38" fmla="*/ 4633746 w 5543272"/>
                  <a:gd name="connsiteY38" fmla="*/ 3980389 h 5690013"/>
                  <a:gd name="connsiteX39" fmla="*/ 4747037 w 5543272"/>
                  <a:gd name="connsiteY39" fmla="*/ 3644526 h 5690013"/>
                  <a:gd name="connsiteX40" fmla="*/ 4745032 w 5543272"/>
                  <a:gd name="connsiteY40" fmla="*/ 3616454 h 5690013"/>
                  <a:gd name="connsiteX41" fmla="*/ 4944037 w 5543272"/>
                  <a:gd name="connsiteY41" fmla="*/ 3415070 h 5690013"/>
                  <a:gd name="connsiteX0" fmla="*/ 5011785 w 5543272"/>
                  <a:gd name="connsiteY0" fmla="*/ 3504858 h 5690013"/>
                  <a:gd name="connsiteX1" fmla="*/ 5081976 w 5543272"/>
                  <a:gd name="connsiteY1" fmla="*/ 3155536 h 5690013"/>
                  <a:gd name="connsiteX2" fmla="*/ 5176140 w 5543272"/>
                  <a:gd name="connsiteY2" fmla="*/ 3047992 h 5690013"/>
                  <a:gd name="connsiteX3" fmla="*/ 5282414 w 5543272"/>
                  <a:gd name="connsiteY3" fmla="*/ 2901615 h 5690013"/>
                  <a:gd name="connsiteX4" fmla="*/ 5543272 w 5543272"/>
                  <a:gd name="connsiteY4" fmla="*/ 2658992 h 5690013"/>
                  <a:gd name="connsiteX5" fmla="*/ 5426158 w 5543272"/>
                  <a:gd name="connsiteY5" fmla="*/ 2528719 h 5690013"/>
                  <a:gd name="connsiteX6" fmla="*/ 5466470 w 5543272"/>
                  <a:gd name="connsiteY6" fmla="*/ 2507008 h 5690013"/>
                  <a:gd name="connsiteX7" fmla="*/ 5337200 w 5543272"/>
                  <a:gd name="connsiteY7" fmla="*/ 2383967 h 5690013"/>
                  <a:gd name="connsiteX8" fmla="*/ 5386315 w 5543272"/>
                  <a:gd name="connsiteY8" fmla="*/ 2345798 h 5690013"/>
                  <a:gd name="connsiteX9" fmla="*/ 4873518 w 5543272"/>
                  <a:gd name="connsiteY9" fmla="*/ 1875957 h 5690013"/>
                  <a:gd name="connsiteX10" fmla="*/ 4583285 w 5543272"/>
                  <a:gd name="connsiteY10" fmla="*/ 1594447 h 5690013"/>
                  <a:gd name="connsiteX11" fmla="*/ 4698686 w 5543272"/>
                  <a:gd name="connsiteY11" fmla="*/ 1475984 h 5690013"/>
                  <a:gd name="connsiteX12" fmla="*/ 4148516 w 5543272"/>
                  <a:gd name="connsiteY12" fmla="*/ 924773 h 5690013"/>
                  <a:gd name="connsiteX13" fmla="*/ 4074672 w 5543272"/>
                  <a:gd name="connsiteY13" fmla="*/ 994179 h 5690013"/>
                  <a:gd name="connsiteX14" fmla="*/ 3687522 w 5543272"/>
                  <a:gd name="connsiteY14" fmla="*/ 604336 h 5690013"/>
                  <a:gd name="connsiteX15" fmla="*/ 3704628 w 5543272"/>
                  <a:gd name="connsiteY15" fmla="*/ 586371 h 5690013"/>
                  <a:gd name="connsiteX16" fmla="*/ 3293424 w 5543272"/>
                  <a:gd name="connsiteY16" fmla="*/ 177738 h 5690013"/>
                  <a:gd name="connsiteX17" fmla="*/ 3240206 w 5543272"/>
                  <a:gd name="connsiteY17" fmla="*/ 228292 h 5690013"/>
                  <a:gd name="connsiteX18" fmla="*/ 2994284 w 5543272"/>
                  <a:gd name="connsiteY18" fmla="*/ 0 h 5690013"/>
                  <a:gd name="connsiteX19" fmla="*/ 102068 w 5543272"/>
                  <a:gd name="connsiteY19" fmla="*/ 2907505 h 5690013"/>
                  <a:gd name="connsiteX20" fmla="*/ 154005 w 5543272"/>
                  <a:gd name="connsiteY20" fmla="*/ 2963455 h 5690013"/>
                  <a:gd name="connsiteX21" fmla="*/ 0 w 5543272"/>
                  <a:gd name="connsiteY21" fmla="*/ 3123475 h 5690013"/>
                  <a:gd name="connsiteX22" fmla="*/ 173857 w 5543272"/>
                  <a:gd name="connsiteY22" fmla="*/ 3303949 h 5690013"/>
                  <a:gd name="connsiteX23" fmla="*/ 27472 w 5543272"/>
                  <a:gd name="connsiteY23" fmla="*/ 3448727 h 5690013"/>
                  <a:gd name="connsiteX24" fmla="*/ 2262743 w 5543272"/>
                  <a:gd name="connsiteY24" fmla="*/ 5690013 h 5690013"/>
                  <a:gd name="connsiteX25" fmla="*/ 2565335 w 5543272"/>
                  <a:gd name="connsiteY25" fmla="*/ 5387020 h 5690013"/>
                  <a:gd name="connsiteX26" fmla="*/ 2699690 w 5543272"/>
                  <a:gd name="connsiteY26" fmla="*/ 5526384 h 5690013"/>
                  <a:gd name="connsiteX27" fmla="*/ 3070727 w 5543272"/>
                  <a:gd name="connsiteY27" fmla="*/ 5159421 h 5690013"/>
                  <a:gd name="connsiteX28" fmla="*/ 3410601 w 5543272"/>
                  <a:gd name="connsiteY28" fmla="*/ 4801501 h 5690013"/>
                  <a:gd name="connsiteX29" fmla="*/ 3482786 w 5543272"/>
                  <a:gd name="connsiteY29" fmla="*/ 4684199 h 5690013"/>
                  <a:gd name="connsiteX30" fmla="*/ 3540936 w 5543272"/>
                  <a:gd name="connsiteY30" fmla="*/ 4683196 h 5690013"/>
                  <a:gd name="connsiteX31" fmla="*/ 3637184 w 5543272"/>
                  <a:gd name="connsiteY31" fmla="*/ 4686205 h 5690013"/>
                  <a:gd name="connsiteX32" fmla="*/ 3748469 w 5543272"/>
                  <a:gd name="connsiteY32" fmla="*/ 4660137 h 5690013"/>
                  <a:gd name="connsiteX33" fmla="*/ 3953998 w 5543272"/>
                  <a:gd name="connsiteY33" fmla="*/ 4459622 h 5690013"/>
                  <a:gd name="connsiteX34" fmla="*/ 4097367 w 5543272"/>
                  <a:gd name="connsiteY34" fmla="*/ 4183913 h 5690013"/>
                  <a:gd name="connsiteX35" fmla="*/ 4185593 w 5543272"/>
                  <a:gd name="connsiteY35" fmla="*/ 4113732 h 5690013"/>
                  <a:gd name="connsiteX36" fmla="*/ 4179076 w 5543272"/>
                  <a:gd name="connsiteY36" fmla="*/ 3924997 h 5690013"/>
                  <a:gd name="connsiteX37" fmla="*/ 4210658 w 5543272"/>
                  <a:gd name="connsiteY37" fmla="*/ 3909206 h 5690013"/>
                  <a:gd name="connsiteX38" fmla="*/ 4633746 w 5543272"/>
                  <a:gd name="connsiteY38" fmla="*/ 3980389 h 5690013"/>
                  <a:gd name="connsiteX39" fmla="*/ 4747037 w 5543272"/>
                  <a:gd name="connsiteY39" fmla="*/ 3644526 h 5690013"/>
                  <a:gd name="connsiteX40" fmla="*/ 4745032 w 5543272"/>
                  <a:gd name="connsiteY40" fmla="*/ 3616454 h 5690013"/>
                  <a:gd name="connsiteX41" fmla="*/ 4944037 w 5543272"/>
                  <a:gd name="connsiteY41" fmla="*/ 3415070 h 5690013"/>
                  <a:gd name="connsiteX42" fmla="*/ 5011785 w 5543272"/>
                  <a:gd name="connsiteY42" fmla="*/ 3504858 h 5690013"/>
                  <a:gd name="connsiteX0" fmla="*/ 5011785 w 5543272"/>
                  <a:gd name="connsiteY0" fmla="*/ 3504858 h 5690013"/>
                  <a:gd name="connsiteX1" fmla="*/ 5081976 w 5543272"/>
                  <a:gd name="connsiteY1" fmla="*/ 3155536 h 5690013"/>
                  <a:gd name="connsiteX2" fmla="*/ 5176140 w 5543272"/>
                  <a:gd name="connsiteY2" fmla="*/ 3047992 h 5690013"/>
                  <a:gd name="connsiteX3" fmla="*/ 5282414 w 5543272"/>
                  <a:gd name="connsiteY3" fmla="*/ 2901615 h 5690013"/>
                  <a:gd name="connsiteX4" fmla="*/ 5543272 w 5543272"/>
                  <a:gd name="connsiteY4" fmla="*/ 2658992 h 5690013"/>
                  <a:gd name="connsiteX5" fmla="*/ 5426158 w 5543272"/>
                  <a:gd name="connsiteY5" fmla="*/ 2528719 h 5690013"/>
                  <a:gd name="connsiteX6" fmla="*/ 5466470 w 5543272"/>
                  <a:gd name="connsiteY6" fmla="*/ 2507008 h 5690013"/>
                  <a:gd name="connsiteX7" fmla="*/ 5337200 w 5543272"/>
                  <a:gd name="connsiteY7" fmla="*/ 2383967 h 5690013"/>
                  <a:gd name="connsiteX8" fmla="*/ 5386315 w 5543272"/>
                  <a:gd name="connsiteY8" fmla="*/ 2345798 h 5690013"/>
                  <a:gd name="connsiteX9" fmla="*/ 4873518 w 5543272"/>
                  <a:gd name="connsiteY9" fmla="*/ 1875957 h 5690013"/>
                  <a:gd name="connsiteX10" fmla="*/ 4583285 w 5543272"/>
                  <a:gd name="connsiteY10" fmla="*/ 1594447 h 5690013"/>
                  <a:gd name="connsiteX11" fmla="*/ 4698686 w 5543272"/>
                  <a:gd name="connsiteY11" fmla="*/ 1475984 h 5690013"/>
                  <a:gd name="connsiteX12" fmla="*/ 4148516 w 5543272"/>
                  <a:gd name="connsiteY12" fmla="*/ 924773 h 5690013"/>
                  <a:gd name="connsiteX13" fmla="*/ 4074672 w 5543272"/>
                  <a:gd name="connsiteY13" fmla="*/ 994179 h 5690013"/>
                  <a:gd name="connsiteX14" fmla="*/ 3687522 w 5543272"/>
                  <a:gd name="connsiteY14" fmla="*/ 604336 h 5690013"/>
                  <a:gd name="connsiteX15" fmla="*/ 3704628 w 5543272"/>
                  <a:gd name="connsiteY15" fmla="*/ 586371 h 5690013"/>
                  <a:gd name="connsiteX16" fmla="*/ 3293424 w 5543272"/>
                  <a:gd name="connsiteY16" fmla="*/ 177738 h 5690013"/>
                  <a:gd name="connsiteX17" fmla="*/ 3240206 w 5543272"/>
                  <a:gd name="connsiteY17" fmla="*/ 228292 h 5690013"/>
                  <a:gd name="connsiteX18" fmla="*/ 2994284 w 5543272"/>
                  <a:gd name="connsiteY18" fmla="*/ 0 h 5690013"/>
                  <a:gd name="connsiteX19" fmla="*/ 102068 w 5543272"/>
                  <a:gd name="connsiteY19" fmla="*/ 2907505 h 5690013"/>
                  <a:gd name="connsiteX20" fmla="*/ 154005 w 5543272"/>
                  <a:gd name="connsiteY20" fmla="*/ 2963455 h 5690013"/>
                  <a:gd name="connsiteX21" fmla="*/ 0 w 5543272"/>
                  <a:gd name="connsiteY21" fmla="*/ 3123475 h 5690013"/>
                  <a:gd name="connsiteX22" fmla="*/ 173857 w 5543272"/>
                  <a:gd name="connsiteY22" fmla="*/ 3303949 h 5690013"/>
                  <a:gd name="connsiteX23" fmla="*/ 27472 w 5543272"/>
                  <a:gd name="connsiteY23" fmla="*/ 3448727 h 5690013"/>
                  <a:gd name="connsiteX24" fmla="*/ 2262743 w 5543272"/>
                  <a:gd name="connsiteY24" fmla="*/ 5690013 h 5690013"/>
                  <a:gd name="connsiteX25" fmla="*/ 2448742 w 5543272"/>
                  <a:gd name="connsiteY25" fmla="*/ 5275185 h 5690013"/>
                  <a:gd name="connsiteX26" fmla="*/ 2699690 w 5543272"/>
                  <a:gd name="connsiteY26" fmla="*/ 5526384 h 5690013"/>
                  <a:gd name="connsiteX27" fmla="*/ 3070727 w 5543272"/>
                  <a:gd name="connsiteY27" fmla="*/ 5159421 h 5690013"/>
                  <a:gd name="connsiteX28" fmla="*/ 3410601 w 5543272"/>
                  <a:gd name="connsiteY28" fmla="*/ 4801501 h 5690013"/>
                  <a:gd name="connsiteX29" fmla="*/ 3482786 w 5543272"/>
                  <a:gd name="connsiteY29" fmla="*/ 4684199 h 5690013"/>
                  <a:gd name="connsiteX30" fmla="*/ 3540936 w 5543272"/>
                  <a:gd name="connsiteY30" fmla="*/ 4683196 h 5690013"/>
                  <a:gd name="connsiteX31" fmla="*/ 3637184 w 5543272"/>
                  <a:gd name="connsiteY31" fmla="*/ 4686205 h 5690013"/>
                  <a:gd name="connsiteX32" fmla="*/ 3748469 w 5543272"/>
                  <a:gd name="connsiteY32" fmla="*/ 4660137 h 5690013"/>
                  <a:gd name="connsiteX33" fmla="*/ 3953998 w 5543272"/>
                  <a:gd name="connsiteY33" fmla="*/ 4459622 h 5690013"/>
                  <a:gd name="connsiteX34" fmla="*/ 4097367 w 5543272"/>
                  <a:gd name="connsiteY34" fmla="*/ 4183913 h 5690013"/>
                  <a:gd name="connsiteX35" fmla="*/ 4185593 w 5543272"/>
                  <a:gd name="connsiteY35" fmla="*/ 4113732 h 5690013"/>
                  <a:gd name="connsiteX36" fmla="*/ 4179076 w 5543272"/>
                  <a:gd name="connsiteY36" fmla="*/ 3924997 h 5690013"/>
                  <a:gd name="connsiteX37" fmla="*/ 4210658 w 5543272"/>
                  <a:gd name="connsiteY37" fmla="*/ 3909206 h 5690013"/>
                  <a:gd name="connsiteX38" fmla="*/ 4633746 w 5543272"/>
                  <a:gd name="connsiteY38" fmla="*/ 3980389 h 5690013"/>
                  <a:gd name="connsiteX39" fmla="*/ 4747037 w 5543272"/>
                  <a:gd name="connsiteY39" fmla="*/ 3644526 h 5690013"/>
                  <a:gd name="connsiteX40" fmla="*/ 4745032 w 5543272"/>
                  <a:gd name="connsiteY40" fmla="*/ 3616454 h 5690013"/>
                  <a:gd name="connsiteX41" fmla="*/ 4944037 w 5543272"/>
                  <a:gd name="connsiteY41" fmla="*/ 3415070 h 5690013"/>
                  <a:gd name="connsiteX42" fmla="*/ 5011785 w 5543272"/>
                  <a:gd name="connsiteY42" fmla="*/ 3504858 h 5690013"/>
                  <a:gd name="connsiteX0" fmla="*/ 5011785 w 5543272"/>
                  <a:gd name="connsiteY0" fmla="*/ 3504858 h 5578178"/>
                  <a:gd name="connsiteX1" fmla="*/ 5081976 w 5543272"/>
                  <a:gd name="connsiteY1" fmla="*/ 3155536 h 5578178"/>
                  <a:gd name="connsiteX2" fmla="*/ 5176140 w 5543272"/>
                  <a:gd name="connsiteY2" fmla="*/ 3047992 h 5578178"/>
                  <a:gd name="connsiteX3" fmla="*/ 5282414 w 5543272"/>
                  <a:gd name="connsiteY3" fmla="*/ 2901615 h 5578178"/>
                  <a:gd name="connsiteX4" fmla="*/ 5543272 w 5543272"/>
                  <a:gd name="connsiteY4" fmla="*/ 2658992 h 5578178"/>
                  <a:gd name="connsiteX5" fmla="*/ 5426158 w 5543272"/>
                  <a:gd name="connsiteY5" fmla="*/ 2528719 h 5578178"/>
                  <a:gd name="connsiteX6" fmla="*/ 5466470 w 5543272"/>
                  <a:gd name="connsiteY6" fmla="*/ 2507008 h 5578178"/>
                  <a:gd name="connsiteX7" fmla="*/ 5337200 w 5543272"/>
                  <a:gd name="connsiteY7" fmla="*/ 2383967 h 5578178"/>
                  <a:gd name="connsiteX8" fmla="*/ 5386315 w 5543272"/>
                  <a:gd name="connsiteY8" fmla="*/ 2345798 h 5578178"/>
                  <a:gd name="connsiteX9" fmla="*/ 4873518 w 5543272"/>
                  <a:gd name="connsiteY9" fmla="*/ 1875957 h 5578178"/>
                  <a:gd name="connsiteX10" fmla="*/ 4583285 w 5543272"/>
                  <a:gd name="connsiteY10" fmla="*/ 1594447 h 5578178"/>
                  <a:gd name="connsiteX11" fmla="*/ 4698686 w 5543272"/>
                  <a:gd name="connsiteY11" fmla="*/ 1475984 h 5578178"/>
                  <a:gd name="connsiteX12" fmla="*/ 4148516 w 5543272"/>
                  <a:gd name="connsiteY12" fmla="*/ 924773 h 5578178"/>
                  <a:gd name="connsiteX13" fmla="*/ 4074672 w 5543272"/>
                  <a:gd name="connsiteY13" fmla="*/ 994179 h 5578178"/>
                  <a:gd name="connsiteX14" fmla="*/ 3687522 w 5543272"/>
                  <a:gd name="connsiteY14" fmla="*/ 604336 h 5578178"/>
                  <a:gd name="connsiteX15" fmla="*/ 3704628 w 5543272"/>
                  <a:gd name="connsiteY15" fmla="*/ 586371 h 5578178"/>
                  <a:gd name="connsiteX16" fmla="*/ 3293424 w 5543272"/>
                  <a:gd name="connsiteY16" fmla="*/ 177738 h 5578178"/>
                  <a:gd name="connsiteX17" fmla="*/ 3240206 w 5543272"/>
                  <a:gd name="connsiteY17" fmla="*/ 228292 h 5578178"/>
                  <a:gd name="connsiteX18" fmla="*/ 2994284 w 5543272"/>
                  <a:gd name="connsiteY18" fmla="*/ 0 h 5578178"/>
                  <a:gd name="connsiteX19" fmla="*/ 102068 w 5543272"/>
                  <a:gd name="connsiteY19" fmla="*/ 2907505 h 5578178"/>
                  <a:gd name="connsiteX20" fmla="*/ 154005 w 5543272"/>
                  <a:gd name="connsiteY20" fmla="*/ 2963455 h 5578178"/>
                  <a:gd name="connsiteX21" fmla="*/ 0 w 5543272"/>
                  <a:gd name="connsiteY21" fmla="*/ 3123475 h 5578178"/>
                  <a:gd name="connsiteX22" fmla="*/ 173857 w 5543272"/>
                  <a:gd name="connsiteY22" fmla="*/ 3303949 h 5578178"/>
                  <a:gd name="connsiteX23" fmla="*/ 27472 w 5543272"/>
                  <a:gd name="connsiteY23" fmla="*/ 3448727 h 5578178"/>
                  <a:gd name="connsiteX24" fmla="*/ 2153288 w 5543272"/>
                  <a:gd name="connsiteY24" fmla="*/ 5578178 h 5578178"/>
                  <a:gd name="connsiteX25" fmla="*/ 2448742 w 5543272"/>
                  <a:gd name="connsiteY25" fmla="*/ 5275185 h 5578178"/>
                  <a:gd name="connsiteX26" fmla="*/ 2699690 w 5543272"/>
                  <a:gd name="connsiteY26" fmla="*/ 5526384 h 5578178"/>
                  <a:gd name="connsiteX27" fmla="*/ 3070727 w 5543272"/>
                  <a:gd name="connsiteY27" fmla="*/ 5159421 h 5578178"/>
                  <a:gd name="connsiteX28" fmla="*/ 3410601 w 5543272"/>
                  <a:gd name="connsiteY28" fmla="*/ 4801501 h 5578178"/>
                  <a:gd name="connsiteX29" fmla="*/ 3482786 w 5543272"/>
                  <a:gd name="connsiteY29" fmla="*/ 4684199 h 5578178"/>
                  <a:gd name="connsiteX30" fmla="*/ 3540936 w 5543272"/>
                  <a:gd name="connsiteY30" fmla="*/ 4683196 h 5578178"/>
                  <a:gd name="connsiteX31" fmla="*/ 3637184 w 5543272"/>
                  <a:gd name="connsiteY31" fmla="*/ 4686205 h 5578178"/>
                  <a:gd name="connsiteX32" fmla="*/ 3748469 w 5543272"/>
                  <a:gd name="connsiteY32" fmla="*/ 4660137 h 5578178"/>
                  <a:gd name="connsiteX33" fmla="*/ 3953998 w 5543272"/>
                  <a:gd name="connsiteY33" fmla="*/ 4459622 h 5578178"/>
                  <a:gd name="connsiteX34" fmla="*/ 4097367 w 5543272"/>
                  <a:gd name="connsiteY34" fmla="*/ 4183913 h 5578178"/>
                  <a:gd name="connsiteX35" fmla="*/ 4185593 w 5543272"/>
                  <a:gd name="connsiteY35" fmla="*/ 4113732 h 5578178"/>
                  <a:gd name="connsiteX36" fmla="*/ 4179076 w 5543272"/>
                  <a:gd name="connsiteY36" fmla="*/ 3924997 h 5578178"/>
                  <a:gd name="connsiteX37" fmla="*/ 4210658 w 5543272"/>
                  <a:gd name="connsiteY37" fmla="*/ 3909206 h 5578178"/>
                  <a:gd name="connsiteX38" fmla="*/ 4633746 w 5543272"/>
                  <a:gd name="connsiteY38" fmla="*/ 3980389 h 5578178"/>
                  <a:gd name="connsiteX39" fmla="*/ 4747037 w 5543272"/>
                  <a:gd name="connsiteY39" fmla="*/ 3644526 h 5578178"/>
                  <a:gd name="connsiteX40" fmla="*/ 4745032 w 5543272"/>
                  <a:gd name="connsiteY40" fmla="*/ 3616454 h 5578178"/>
                  <a:gd name="connsiteX41" fmla="*/ 4944037 w 5543272"/>
                  <a:gd name="connsiteY41" fmla="*/ 3415070 h 5578178"/>
                  <a:gd name="connsiteX42" fmla="*/ 5011785 w 5543272"/>
                  <a:gd name="connsiteY42" fmla="*/ 3504858 h 557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543272" h="5578178">
                    <a:moveTo>
                      <a:pt x="5011785" y="3504858"/>
                    </a:moveTo>
                    <a:cubicBezTo>
                      <a:pt x="5041516" y="3471517"/>
                      <a:pt x="5054584" y="3231680"/>
                      <a:pt x="5081976" y="3155536"/>
                    </a:cubicBezTo>
                    <a:cubicBezTo>
                      <a:pt x="5130784" y="3093670"/>
                      <a:pt x="5128061" y="3100227"/>
                      <a:pt x="5176140" y="3047992"/>
                    </a:cubicBezTo>
                    <a:cubicBezTo>
                      <a:pt x="5217260" y="2977809"/>
                      <a:pt x="5218552" y="2962772"/>
                      <a:pt x="5282414" y="2901615"/>
                    </a:cubicBezTo>
                    <a:lnTo>
                      <a:pt x="5543272" y="2658992"/>
                    </a:lnTo>
                    <a:lnTo>
                      <a:pt x="5426158" y="2528719"/>
                    </a:lnTo>
                    <a:lnTo>
                      <a:pt x="5466470" y="2507008"/>
                    </a:lnTo>
                    <a:lnTo>
                      <a:pt x="5337200" y="2383967"/>
                    </a:lnTo>
                    <a:lnTo>
                      <a:pt x="5386315" y="2345798"/>
                    </a:lnTo>
                    <a:lnTo>
                      <a:pt x="4873518" y="1875957"/>
                    </a:lnTo>
                    <a:lnTo>
                      <a:pt x="4583285" y="1594447"/>
                    </a:lnTo>
                    <a:lnTo>
                      <a:pt x="4698686" y="1475984"/>
                    </a:lnTo>
                    <a:lnTo>
                      <a:pt x="4148516" y="924773"/>
                    </a:lnTo>
                    <a:lnTo>
                      <a:pt x="4074672" y="994179"/>
                    </a:lnTo>
                    <a:lnTo>
                      <a:pt x="3687522" y="604336"/>
                    </a:lnTo>
                    <a:lnTo>
                      <a:pt x="3704628" y="586371"/>
                    </a:lnTo>
                    <a:lnTo>
                      <a:pt x="3293424" y="177738"/>
                    </a:lnTo>
                    <a:lnTo>
                      <a:pt x="3240206" y="228292"/>
                    </a:lnTo>
                    <a:lnTo>
                      <a:pt x="2994284" y="0"/>
                    </a:lnTo>
                    <a:lnTo>
                      <a:pt x="102068" y="2907505"/>
                    </a:lnTo>
                    <a:lnTo>
                      <a:pt x="154005" y="2963455"/>
                    </a:lnTo>
                    <a:lnTo>
                      <a:pt x="0" y="3123475"/>
                    </a:lnTo>
                    <a:lnTo>
                      <a:pt x="173857" y="3303949"/>
                    </a:lnTo>
                    <a:lnTo>
                      <a:pt x="27472" y="3448727"/>
                    </a:lnTo>
                    <a:lnTo>
                      <a:pt x="2153288" y="5578178"/>
                    </a:lnTo>
                    <a:lnTo>
                      <a:pt x="2448742" y="5275185"/>
                    </a:lnTo>
                    <a:lnTo>
                      <a:pt x="2699690" y="5526384"/>
                    </a:lnTo>
                    <a:cubicBezTo>
                      <a:pt x="2810992" y="5421279"/>
                      <a:pt x="2947563" y="5280904"/>
                      <a:pt x="3070727" y="5159421"/>
                    </a:cubicBezTo>
                    <a:cubicBezTo>
                      <a:pt x="3181860" y="5031923"/>
                      <a:pt x="3347104" y="4879368"/>
                      <a:pt x="3410601" y="4801501"/>
                    </a:cubicBezTo>
                    <a:cubicBezTo>
                      <a:pt x="3479277" y="4722297"/>
                      <a:pt x="3461064" y="4703916"/>
                      <a:pt x="3482786" y="4684199"/>
                    </a:cubicBezTo>
                    <a:cubicBezTo>
                      <a:pt x="3518391" y="4670328"/>
                      <a:pt x="3522556" y="4675343"/>
                      <a:pt x="3540936" y="4683196"/>
                    </a:cubicBezTo>
                    <a:cubicBezTo>
                      <a:pt x="3562325" y="4689044"/>
                      <a:pt x="3602595" y="4691051"/>
                      <a:pt x="3637184" y="4686205"/>
                    </a:cubicBezTo>
                    <a:cubicBezTo>
                      <a:pt x="3683316" y="4684531"/>
                      <a:pt x="3716888" y="4675176"/>
                      <a:pt x="3748469" y="4660137"/>
                    </a:cubicBezTo>
                    <a:cubicBezTo>
                      <a:pt x="3801104" y="4610008"/>
                      <a:pt x="3898021" y="4536820"/>
                      <a:pt x="3953998" y="4459622"/>
                    </a:cubicBezTo>
                    <a:cubicBezTo>
                      <a:pt x="4037227" y="4349503"/>
                      <a:pt x="4114244" y="4229029"/>
                      <a:pt x="4097367" y="4183913"/>
                    </a:cubicBezTo>
                    <a:cubicBezTo>
                      <a:pt x="4147176" y="4155336"/>
                      <a:pt x="4119242" y="4173556"/>
                      <a:pt x="4185593" y="4113732"/>
                    </a:cubicBezTo>
                    <a:cubicBezTo>
                      <a:pt x="4208833" y="4021826"/>
                      <a:pt x="4161939" y="3933393"/>
                      <a:pt x="4179076" y="3924997"/>
                    </a:cubicBezTo>
                    <a:lnTo>
                      <a:pt x="4210658" y="3909206"/>
                    </a:lnTo>
                    <a:cubicBezTo>
                      <a:pt x="4387293" y="4098021"/>
                      <a:pt x="4456623" y="4123257"/>
                      <a:pt x="4633746" y="3980389"/>
                    </a:cubicBezTo>
                    <a:cubicBezTo>
                      <a:pt x="4823247" y="3799420"/>
                      <a:pt x="4782294" y="3721056"/>
                      <a:pt x="4747037" y="3644526"/>
                    </a:cubicBezTo>
                    <a:lnTo>
                      <a:pt x="4745032" y="3616454"/>
                    </a:lnTo>
                    <a:cubicBezTo>
                      <a:pt x="4903620" y="3454367"/>
                      <a:pt x="4828740" y="3527860"/>
                      <a:pt x="4944037" y="3415070"/>
                    </a:cubicBezTo>
                    <a:lnTo>
                      <a:pt x="5011785" y="3504858"/>
                    </a:lnTo>
                    <a:close/>
                  </a:path>
                </a:pathLst>
              </a:custGeom>
              <a:noFill/>
              <a:ln w="19050">
                <a:solidFill>
                  <a:srgbClr val="1B1A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1" name="正方形/長方形 10"/>
          <p:cNvSpPr/>
          <p:nvPr/>
        </p:nvSpPr>
        <p:spPr>
          <a:xfrm>
            <a:off x="4133333" y="7431443"/>
            <a:ext cx="2464594" cy="2772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r>
              <a:rPr kumimoji="1" lang="ja-JP" altLang="en-US" sz="1100" dirty="0">
                <a:solidFill>
                  <a:schemeClr val="tx1"/>
                </a:solidFill>
                <a:latin typeface="ＭＳ ゴシック" panose="020B0609070205080204" pitchFamily="49" charset="-128"/>
                <a:ea typeface="ＭＳ ゴシック" panose="020B0609070205080204" pitchFamily="49" charset="-128"/>
              </a:rPr>
              <a:t>国土地理院の地理院地図を利用</a:t>
            </a:r>
          </a:p>
        </p:txBody>
      </p:sp>
      <p:sp>
        <p:nvSpPr>
          <p:cNvPr id="18" name="テキスト ボックス 17"/>
          <p:cNvSpPr txBox="1"/>
          <p:nvPr/>
        </p:nvSpPr>
        <p:spPr>
          <a:xfrm>
            <a:off x="130629" y="392441"/>
            <a:ext cx="6661441" cy="305661"/>
          </a:xfrm>
          <a:prstGeom prst="rect">
            <a:avLst/>
          </a:prstGeom>
          <a:noFill/>
        </p:spPr>
        <p:txBody>
          <a:bodyPr wrap="square" rtlCol="0">
            <a:spAutoFit/>
          </a:bodyPr>
          <a:lstStyle/>
          <a:p>
            <a:pPr algn="ctr">
              <a:lnSpc>
                <a:spcPts val="1600"/>
              </a:lnSpc>
            </a:pPr>
            <a:r>
              <a:rPr kumimoji="1" lang="ja-JP" altLang="en-US" sz="1400" dirty="0">
                <a:latin typeface="ＭＳ 明朝" panose="02020609040205080304" pitchFamily="17" charset="-128"/>
                <a:ea typeface="ＭＳ 明朝" panose="02020609040205080304" pitchFamily="17" charset="-128"/>
              </a:rPr>
              <a:t>対象施設周辺地域内（旭川駐屯地）における飛行区域</a:t>
            </a:r>
            <a:endParaRPr kumimoji="1" lang="en-US" altLang="ja-JP" sz="1100" dirty="0">
              <a:latin typeface="ＭＳ 明朝" panose="02020609040205080304" pitchFamily="17" charset="-128"/>
              <a:ea typeface="ＭＳ 明朝" panose="02020609040205080304" pitchFamily="17" charset="-128"/>
            </a:endParaRPr>
          </a:p>
        </p:txBody>
      </p:sp>
      <p:sp>
        <p:nvSpPr>
          <p:cNvPr id="19" name="正方形/長方形 18"/>
          <p:cNvSpPr/>
          <p:nvPr/>
        </p:nvSpPr>
        <p:spPr>
          <a:xfrm>
            <a:off x="275774" y="680813"/>
            <a:ext cx="6303321" cy="3011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80738" y="684961"/>
            <a:ext cx="6430614" cy="276999"/>
          </a:xfrm>
          <a:prstGeom prst="rect">
            <a:avLst/>
          </a:prstGeom>
          <a:noFill/>
        </p:spPr>
        <p:txBody>
          <a:bodyPr wrap="square" rtlCol="0">
            <a:spAutoFit/>
          </a:bodyPr>
          <a:lstStyle/>
          <a:p>
            <a:pPr algn="ctr"/>
            <a:r>
              <a:rPr kumimoji="1" lang="ja-JP" altLang="en-US" sz="1200" dirty="0">
                <a:latin typeface="ＭＳ 明朝" panose="02020609040205080304" pitchFamily="17" charset="-128"/>
                <a:ea typeface="ＭＳ 明朝" panose="02020609040205080304" pitchFamily="17" charset="-128"/>
              </a:rPr>
              <a:t>陸上自衛隊旭川駐屯地周辺地域（北海道旭川市春光町国有無番地）</a:t>
            </a:r>
          </a:p>
        </p:txBody>
      </p:sp>
      <p:sp>
        <p:nvSpPr>
          <p:cNvPr id="21" name="テキスト ボックス 19"/>
          <p:cNvSpPr txBox="1"/>
          <p:nvPr/>
        </p:nvSpPr>
        <p:spPr>
          <a:xfrm>
            <a:off x="250433" y="7432555"/>
            <a:ext cx="4002583" cy="144655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100" dirty="0">
                <a:latin typeface="ＭＳ ゴシック" panose="020B0609070205080204" pitchFamily="49" charset="-128"/>
                <a:ea typeface="ＭＳ ゴシック" panose="020B0609070205080204" pitchFamily="49" charset="-128"/>
              </a:rPr>
              <a:t>この地図は、縮尺２万</a:t>
            </a:r>
            <a:r>
              <a:rPr kumimoji="1" lang="en-US" altLang="ja-JP" sz="1100" dirty="0">
                <a:latin typeface="ＭＳ ゴシック" panose="020B0609070205080204" pitchFamily="49" charset="-128"/>
                <a:ea typeface="ＭＳ ゴシック" panose="020B0609070205080204" pitchFamily="49" charset="-128"/>
              </a:rPr>
              <a:t>5,000</a:t>
            </a:r>
            <a:r>
              <a:rPr kumimoji="1" lang="ja-JP" altLang="en-US" sz="1100" dirty="0">
                <a:latin typeface="ＭＳ ゴシック" panose="020B0609070205080204" pitchFamily="49" charset="-128"/>
                <a:ea typeface="ＭＳ ゴシック" panose="020B0609070205080204" pitchFamily="49" charset="-128"/>
              </a:rPr>
              <a:t>分の１の地形図相当の</a:t>
            </a:r>
            <a:r>
              <a:rPr lang="ja-JP" altLang="en-US" sz="1100" dirty="0">
                <a:latin typeface="ＭＳ ゴシック" panose="020B0609070205080204" pitchFamily="49" charset="-128"/>
                <a:ea typeface="ＭＳ ゴシック" panose="020B0609070205080204" pitchFamily="49" charset="-128"/>
              </a:rPr>
              <a:t>誤差を</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有しております。また、地図上に記載した区域を示す線</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はデータ作成上の誤差を含んでいます。そのため、区域</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の概略の位置を示す参考図として御利用ください。</a:t>
            </a:r>
            <a:r>
              <a:rPr kumimoji="1" lang="ja-JP" altLang="en-US" sz="1100" dirty="0">
                <a:latin typeface="ＭＳ ゴシック" panose="020B0609070205080204" pitchFamily="49" charset="-128"/>
                <a:ea typeface="ＭＳ ゴシック" panose="020B0609070205080204" pitchFamily="49" charset="-128"/>
              </a:rPr>
              <a:t>なお、</a:t>
            </a:r>
            <a:endParaRPr kumimoji="1" lang="en-US" altLang="ja-JP" sz="1100" dirty="0">
              <a:latin typeface="ＭＳ ゴシック" panose="020B0609070205080204" pitchFamily="49" charset="-128"/>
              <a:ea typeface="ＭＳ ゴシック" panose="020B0609070205080204" pitchFamily="49" charset="-128"/>
            </a:endParaRPr>
          </a:p>
          <a:p>
            <a:r>
              <a:rPr kumimoji="1" lang="ja-JP" altLang="en-US" sz="1100" dirty="0">
                <a:latin typeface="ＭＳ ゴシック" panose="020B0609070205080204" pitchFamily="49" charset="-128"/>
                <a:ea typeface="ＭＳ ゴシック" panose="020B0609070205080204" pitchFamily="49" charset="-128"/>
              </a:rPr>
              <a:t>対象施設の区域及び対象施設周辺地域にご不明な点や、</a:t>
            </a:r>
            <a:endParaRPr kumimoji="1" lang="en-US" altLang="ja-JP" sz="1100" dirty="0">
              <a:latin typeface="ＭＳ ゴシック" panose="020B0609070205080204" pitchFamily="49" charset="-128"/>
              <a:ea typeface="ＭＳ ゴシック" panose="020B0609070205080204" pitchFamily="49" charset="-128"/>
            </a:endParaRPr>
          </a:p>
          <a:p>
            <a:r>
              <a:rPr kumimoji="1" lang="ja-JP" altLang="en-US" sz="1100" dirty="0">
                <a:latin typeface="ＭＳ ゴシック" panose="020B0609070205080204" pitchFamily="49" charset="-128"/>
                <a:ea typeface="ＭＳ ゴシック" panose="020B0609070205080204" pitchFamily="49" charset="-128"/>
              </a:rPr>
              <a:t>やむを得ず飛行を</a:t>
            </a:r>
            <a:r>
              <a:rPr lang="ja-JP" altLang="en-US" sz="1100" dirty="0">
                <a:latin typeface="ＭＳ ゴシック" panose="020B0609070205080204" pitchFamily="49" charset="-128"/>
                <a:ea typeface="ＭＳ ゴシック" panose="020B0609070205080204" pitchFamily="49" charset="-128"/>
              </a:rPr>
              <a:t>させる</a:t>
            </a:r>
            <a:r>
              <a:rPr kumimoji="1" lang="ja-JP" altLang="en-US" sz="1100" dirty="0">
                <a:latin typeface="ＭＳ ゴシック" panose="020B0609070205080204" pitchFamily="49" charset="-128"/>
                <a:ea typeface="ＭＳ ゴシック" panose="020B0609070205080204" pitchFamily="49" charset="-128"/>
              </a:rPr>
              <a:t>必用がある場合には、旭川駐屯</a:t>
            </a:r>
            <a:endParaRPr kumimoji="1" lang="en-US" altLang="ja-JP" sz="1100" dirty="0">
              <a:latin typeface="ＭＳ ゴシック" panose="020B0609070205080204" pitchFamily="49" charset="-128"/>
              <a:ea typeface="ＭＳ ゴシック" panose="020B0609070205080204" pitchFamily="49" charset="-128"/>
            </a:endParaRPr>
          </a:p>
          <a:p>
            <a:r>
              <a:rPr kumimoji="1" lang="ja-JP" altLang="en-US" sz="1100" dirty="0">
                <a:latin typeface="ＭＳ ゴシック" panose="020B0609070205080204" pitchFamily="49" charset="-128"/>
                <a:ea typeface="ＭＳ ゴシック" panose="020B0609070205080204" pitchFamily="49" charset="-128"/>
              </a:rPr>
              <a:t>地司令職務室（</a:t>
            </a:r>
            <a:r>
              <a:rPr kumimoji="1" lang="en-US" altLang="ja-JP" sz="1100" dirty="0">
                <a:latin typeface="ＭＳ ゴシック" panose="020B0609070205080204" pitchFamily="49" charset="-128"/>
                <a:ea typeface="ＭＳ ゴシック" panose="020B0609070205080204" pitchFamily="49" charset="-128"/>
              </a:rPr>
              <a:t>0166-51-6111(</a:t>
            </a:r>
            <a:r>
              <a:rPr kumimoji="1" lang="ja-JP" altLang="en-US" sz="1100" dirty="0">
                <a:latin typeface="ＭＳ ゴシック" panose="020B0609070205080204" pitchFamily="49" charset="-128"/>
                <a:ea typeface="ＭＳ ゴシック" panose="020B0609070205080204" pitchFamily="49" charset="-128"/>
              </a:rPr>
              <a:t>内線</a:t>
            </a:r>
            <a:r>
              <a:rPr lang="en-US" altLang="ja-JP" sz="1100" dirty="0">
                <a:latin typeface="ＭＳ ゴシック" panose="020B0609070205080204" pitchFamily="49" charset="-128"/>
                <a:ea typeface="ＭＳ ゴシック" panose="020B0609070205080204" pitchFamily="49" charset="-128"/>
              </a:rPr>
              <a:t>2309</a:t>
            </a:r>
            <a:r>
              <a:rPr kumimoji="1" lang="en-US" altLang="ja-JP" sz="1100" dirty="0">
                <a:latin typeface="ＭＳ ゴシック" panose="020B0609070205080204" pitchFamily="49" charset="-128"/>
                <a:ea typeface="ＭＳ ゴシック" panose="020B0609070205080204" pitchFamily="49" charset="-128"/>
              </a:rPr>
              <a:t>)</a:t>
            </a:r>
            <a:r>
              <a:rPr kumimoji="1" lang="ja-JP" altLang="en-US" sz="1100" dirty="0">
                <a:latin typeface="ＭＳ ゴシック" panose="020B0609070205080204" pitchFamily="49" charset="-128"/>
                <a:ea typeface="ＭＳ ゴシック" panose="020B0609070205080204" pitchFamily="49" charset="-128"/>
              </a:rPr>
              <a:t>）にお問い</a:t>
            </a:r>
            <a:r>
              <a:rPr kumimoji="1" lang="ja-JP" altLang="en-US" sz="1100" dirty="0" err="1">
                <a:latin typeface="ＭＳ ゴシック" panose="020B0609070205080204" pitchFamily="49" charset="-128"/>
                <a:ea typeface="ＭＳ ゴシック" panose="020B0609070205080204" pitchFamily="49" charset="-128"/>
              </a:rPr>
              <a:t>合わ</a:t>
            </a:r>
            <a:endParaRPr kumimoji="1" lang="en-US" altLang="ja-JP" sz="1100" dirty="0">
              <a:latin typeface="ＭＳ ゴシック" panose="020B0609070205080204" pitchFamily="49" charset="-128"/>
              <a:ea typeface="ＭＳ ゴシック" panose="020B0609070205080204" pitchFamily="49" charset="-128"/>
            </a:endParaRPr>
          </a:p>
          <a:p>
            <a:r>
              <a:rPr kumimoji="1" lang="ja-JP" altLang="en-US" sz="1100" dirty="0">
                <a:latin typeface="ＭＳ ゴシック" panose="020B0609070205080204" pitchFamily="49" charset="-128"/>
                <a:ea typeface="ＭＳ ゴシック" panose="020B0609070205080204" pitchFamily="49" charset="-128"/>
              </a:rPr>
              <a:t>せください。</a:t>
            </a:r>
          </a:p>
        </p:txBody>
      </p:sp>
      <p:sp>
        <p:nvSpPr>
          <p:cNvPr id="86" name="テキスト ボックス 85"/>
          <p:cNvSpPr txBox="1"/>
          <p:nvPr/>
        </p:nvSpPr>
        <p:spPr>
          <a:xfrm>
            <a:off x="6032500" y="-360"/>
            <a:ext cx="860199" cy="425758"/>
          </a:xfrm>
          <a:prstGeom prst="rect">
            <a:avLst/>
          </a:prstGeom>
          <a:noFill/>
        </p:spPr>
        <p:txBody>
          <a:bodyPr wrap="square" rtlCol="0">
            <a:spAutoFit/>
          </a:bodyPr>
          <a:lstStyle/>
          <a:p>
            <a:pPr algn="r">
              <a:lnSpc>
                <a:spcPts val="1300"/>
              </a:lnSpc>
            </a:pPr>
            <a:r>
              <a:rPr kumimoji="1" lang="ja-JP" altLang="en-US" sz="1200" dirty="0">
                <a:latin typeface="ＭＳ 明朝" panose="02020609040205080304" pitchFamily="17" charset="-128"/>
                <a:ea typeface="ＭＳ 明朝" panose="02020609040205080304" pitchFamily="17" charset="-128"/>
              </a:rPr>
              <a:t>５」</a:t>
            </a:r>
            <a:endParaRPr kumimoji="1" lang="en-US" altLang="ja-JP" sz="1200" dirty="0">
              <a:latin typeface="ＭＳ 明朝" panose="02020609040205080304" pitchFamily="17" charset="-128"/>
              <a:ea typeface="ＭＳ 明朝" panose="02020609040205080304" pitchFamily="17" charset="-128"/>
            </a:endParaRPr>
          </a:p>
          <a:p>
            <a:pPr algn="r">
              <a:lnSpc>
                <a:spcPts val="1300"/>
              </a:lnSpc>
            </a:pPr>
            <a:r>
              <a:rPr kumimoji="1" lang="ja-JP" altLang="en-US" sz="1200" dirty="0">
                <a:latin typeface="ＭＳ 明朝" panose="02020609040205080304" pitchFamily="17" charset="-128"/>
                <a:ea typeface="ＭＳ 明朝" panose="02020609040205080304" pitchFamily="17" charset="-128"/>
              </a:rPr>
              <a:t>別　紙</a:t>
            </a:r>
          </a:p>
        </p:txBody>
      </p:sp>
      <p:sp>
        <p:nvSpPr>
          <p:cNvPr id="10" name="フローチャート: 結合子 9">
            <a:extLst>
              <a:ext uri="{FF2B5EF4-FFF2-40B4-BE49-F238E27FC236}">
                <a16:creationId xmlns:a16="http://schemas.microsoft.com/office/drawing/2014/main" id="{F4F6C5B8-ABA7-48CF-AC10-4E54A827A95D}"/>
              </a:ext>
            </a:extLst>
          </p:cNvPr>
          <p:cNvSpPr/>
          <p:nvPr/>
        </p:nvSpPr>
        <p:spPr>
          <a:xfrm>
            <a:off x="3975820" y="3600547"/>
            <a:ext cx="45719" cy="4571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230742C1-C030-4112-B97C-93CAECB64A76}"/>
              </a:ext>
            </a:extLst>
          </p:cNvPr>
          <p:cNvSpPr/>
          <p:nvPr/>
        </p:nvSpPr>
        <p:spPr>
          <a:xfrm rot="2721478">
            <a:off x="3778435" y="3715677"/>
            <a:ext cx="630659" cy="352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B2625D0B-BDAD-47B2-A64E-679C1FBFDC4A}"/>
              </a:ext>
            </a:extLst>
          </p:cNvPr>
          <p:cNvSpPr/>
          <p:nvPr/>
        </p:nvSpPr>
        <p:spPr>
          <a:xfrm>
            <a:off x="4133333" y="7760944"/>
            <a:ext cx="2474234" cy="121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6FB60F49-2BC4-4C87-8F58-C84AECD09B37}"/>
              </a:ext>
            </a:extLst>
          </p:cNvPr>
          <p:cNvSpPr txBox="1"/>
          <p:nvPr/>
        </p:nvSpPr>
        <p:spPr>
          <a:xfrm>
            <a:off x="4091610" y="7816011"/>
            <a:ext cx="1172116" cy="261610"/>
          </a:xfrm>
          <a:prstGeom prst="rect">
            <a:avLst/>
          </a:prstGeom>
          <a:noFill/>
        </p:spPr>
        <p:txBody>
          <a:bodyPr wrap="none" rtlCol="0">
            <a:spAutoFit/>
          </a:bodyPr>
          <a:lstStyle/>
          <a:p>
            <a:r>
              <a:rPr kumimoji="1" lang="ja-JP" altLang="en-US" sz="1100" dirty="0">
                <a:latin typeface="ＭＳ ゴシック" panose="020B0609070205080204" pitchFamily="49" charset="-128"/>
                <a:ea typeface="ＭＳ ゴシック" panose="020B0609070205080204" pitchFamily="49" charset="-128"/>
              </a:rPr>
              <a:t>対象施設の敷地</a:t>
            </a:r>
          </a:p>
        </p:txBody>
      </p:sp>
      <p:sp>
        <p:nvSpPr>
          <p:cNvPr id="26" name="テキスト ボックス 25">
            <a:extLst>
              <a:ext uri="{FF2B5EF4-FFF2-40B4-BE49-F238E27FC236}">
                <a16:creationId xmlns:a16="http://schemas.microsoft.com/office/drawing/2014/main" id="{74B6991A-FB9A-4932-8DF6-B133593ED71A}"/>
              </a:ext>
            </a:extLst>
          </p:cNvPr>
          <p:cNvSpPr txBox="1"/>
          <p:nvPr/>
        </p:nvSpPr>
        <p:spPr>
          <a:xfrm>
            <a:off x="4091610" y="8080583"/>
            <a:ext cx="1313180" cy="261610"/>
          </a:xfrm>
          <a:prstGeom prst="rect">
            <a:avLst/>
          </a:prstGeom>
          <a:noFill/>
        </p:spPr>
        <p:txBody>
          <a:bodyPr wrap="none" rtlCol="0">
            <a:spAutoFit/>
          </a:bodyPr>
          <a:lstStyle/>
          <a:p>
            <a:r>
              <a:rPr kumimoji="1" lang="ja-JP" altLang="en-US" sz="1100" dirty="0">
                <a:latin typeface="ＭＳ ゴシック" panose="020B0609070205080204" pitchFamily="49" charset="-128"/>
                <a:ea typeface="ＭＳ ゴシック" panose="020B0609070205080204" pitchFamily="49" charset="-128"/>
              </a:rPr>
              <a:t>対象施設周辺敷地</a:t>
            </a:r>
          </a:p>
        </p:txBody>
      </p:sp>
      <p:sp>
        <p:nvSpPr>
          <p:cNvPr id="27" name="テキスト ボックス 26">
            <a:extLst>
              <a:ext uri="{FF2B5EF4-FFF2-40B4-BE49-F238E27FC236}">
                <a16:creationId xmlns:a16="http://schemas.microsoft.com/office/drawing/2014/main" id="{76FCC678-92FE-42C1-B62F-F1E6E7532F9E}"/>
              </a:ext>
            </a:extLst>
          </p:cNvPr>
          <p:cNvSpPr txBox="1"/>
          <p:nvPr/>
        </p:nvSpPr>
        <p:spPr>
          <a:xfrm>
            <a:off x="4091610" y="8358936"/>
            <a:ext cx="748923" cy="261610"/>
          </a:xfrm>
          <a:prstGeom prst="rect">
            <a:avLst/>
          </a:prstGeom>
          <a:noFill/>
        </p:spPr>
        <p:txBody>
          <a:bodyPr wrap="none" rtlCol="0">
            <a:spAutoFit/>
          </a:bodyPr>
          <a:lstStyle/>
          <a:p>
            <a:r>
              <a:rPr kumimoji="1" lang="ja-JP" altLang="en-US" sz="1100" dirty="0">
                <a:latin typeface="ＭＳ ゴシック" panose="020B0609070205080204" pitchFamily="49" charset="-128"/>
                <a:ea typeface="ＭＳ ゴシック" panose="020B0609070205080204" pitchFamily="49" charset="-128"/>
              </a:rPr>
              <a:t>飛行区域</a:t>
            </a:r>
          </a:p>
        </p:txBody>
      </p:sp>
      <p:sp>
        <p:nvSpPr>
          <p:cNvPr id="28" name="テキスト ボックス 27">
            <a:extLst>
              <a:ext uri="{FF2B5EF4-FFF2-40B4-BE49-F238E27FC236}">
                <a16:creationId xmlns:a16="http://schemas.microsoft.com/office/drawing/2014/main" id="{A403D3EE-2367-4ADF-9FCA-330FDC449C40}"/>
              </a:ext>
            </a:extLst>
          </p:cNvPr>
          <p:cNvSpPr txBox="1"/>
          <p:nvPr/>
        </p:nvSpPr>
        <p:spPr>
          <a:xfrm>
            <a:off x="4096372" y="8635159"/>
            <a:ext cx="889987" cy="261610"/>
          </a:xfrm>
          <a:prstGeom prst="rect">
            <a:avLst/>
          </a:prstGeom>
          <a:noFill/>
        </p:spPr>
        <p:txBody>
          <a:bodyPr wrap="none" rtlCol="0">
            <a:spAutoFit/>
          </a:bodyPr>
          <a:lstStyle/>
          <a:p>
            <a:r>
              <a:rPr kumimoji="1" lang="ja-JP" altLang="en-US" sz="1100" dirty="0">
                <a:latin typeface="ＭＳ ゴシック" panose="020B0609070205080204" pitchFamily="49" charset="-128"/>
                <a:ea typeface="ＭＳ ゴシック" panose="020B0609070205080204" pitchFamily="49" charset="-128"/>
              </a:rPr>
              <a:t>申請者位置</a:t>
            </a:r>
          </a:p>
        </p:txBody>
      </p:sp>
      <p:sp>
        <p:nvSpPr>
          <p:cNvPr id="15" name="正方形/長方形 14">
            <a:extLst>
              <a:ext uri="{FF2B5EF4-FFF2-40B4-BE49-F238E27FC236}">
                <a16:creationId xmlns:a16="http://schemas.microsoft.com/office/drawing/2014/main" id="{7A8DECB4-0137-4D14-8ACA-5C3B7F1A4DF5}"/>
              </a:ext>
            </a:extLst>
          </p:cNvPr>
          <p:cNvSpPr/>
          <p:nvPr/>
        </p:nvSpPr>
        <p:spPr>
          <a:xfrm>
            <a:off x="5591175" y="7851566"/>
            <a:ext cx="885825" cy="179421"/>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A229C5D5-EB3D-4C35-A8CA-71224E595236}"/>
              </a:ext>
            </a:extLst>
          </p:cNvPr>
          <p:cNvSpPr/>
          <p:nvPr/>
        </p:nvSpPr>
        <p:spPr>
          <a:xfrm>
            <a:off x="5595937" y="8127791"/>
            <a:ext cx="885825" cy="179421"/>
          </a:xfrm>
          <a:prstGeom prst="rect">
            <a:avLst/>
          </a:prstGeom>
          <a:noFill/>
          <a:ln w="158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766CD4B0-B224-40EE-8678-E21007977855}"/>
              </a:ext>
            </a:extLst>
          </p:cNvPr>
          <p:cNvSpPr/>
          <p:nvPr/>
        </p:nvSpPr>
        <p:spPr>
          <a:xfrm>
            <a:off x="5595937" y="8404016"/>
            <a:ext cx="885825" cy="179421"/>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ローチャート: 結合子 32">
            <a:extLst>
              <a:ext uri="{FF2B5EF4-FFF2-40B4-BE49-F238E27FC236}">
                <a16:creationId xmlns:a16="http://schemas.microsoft.com/office/drawing/2014/main" id="{CB10606D-8EC6-4414-9A64-CFF545AE03F7}"/>
              </a:ext>
            </a:extLst>
          </p:cNvPr>
          <p:cNvSpPr/>
          <p:nvPr/>
        </p:nvSpPr>
        <p:spPr>
          <a:xfrm>
            <a:off x="6010362" y="8755493"/>
            <a:ext cx="45719" cy="4571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776D85BD-B8CF-6DFD-02CC-4D17AB3731D7}"/>
              </a:ext>
            </a:extLst>
          </p:cNvPr>
          <p:cNvSpPr/>
          <p:nvPr/>
        </p:nvSpPr>
        <p:spPr>
          <a:xfrm>
            <a:off x="2095018" y="2986268"/>
            <a:ext cx="3042471" cy="18635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ＭＳ 明朝" panose="02020609040205080304" pitchFamily="17" charset="-128"/>
                <a:ea typeface="ＭＳ 明朝" panose="02020609040205080304" pitchFamily="17" charset="-128"/>
              </a:rPr>
              <a:t>実際に飛行させる範囲の地図を添付して下さい。</a:t>
            </a:r>
          </a:p>
        </p:txBody>
      </p:sp>
    </p:spTree>
    <p:extLst>
      <p:ext uri="{BB962C8B-B14F-4D97-AF65-F5344CB8AC3E}">
        <p14:creationId xmlns:p14="http://schemas.microsoft.com/office/powerpoint/2010/main" val="273675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36584966"/>
              </p:ext>
            </p:extLst>
          </p:nvPr>
        </p:nvGraphicFramePr>
        <p:xfrm>
          <a:off x="168441" y="778604"/>
          <a:ext cx="6448427" cy="1706880"/>
        </p:xfrm>
        <a:graphic>
          <a:graphicData uri="http://schemas.openxmlformats.org/drawingml/2006/table">
            <a:tbl>
              <a:tblPr/>
              <a:tblGrid>
                <a:gridCol w="1481791">
                  <a:extLst>
                    <a:ext uri="{9D8B030D-6E8A-4147-A177-3AD203B41FA5}">
                      <a16:colId xmlns:a16="http://schemas.microsoft.com/office/drawing/2014/main" val="912444662"/>
                    </a:ext>
                  </a:extLst>
                </a:gridCol>
                <a:gridCol w="768642">
                  <a:extLst>
                    <a:ext uri="{9D8B030D-6E8A-4147-A177-3AD203B41FA5}">
                      <a16:colId xmlns:a16="http://schemas.microsoft.com/office/drawing/2014/main" val="20001"/>
                    </a:ext>
                  </a:extLst>
                </a:gridCol>
                <a:gridCol w="4197994">
                  <a:extLst>
                    <a:ext uri="{9D8B030D-6E8A-4147-A177-3AD203B41FA5}">
                      <a16:colId xmlns:a16="http://schemas.microsoft.com/office/drawing/2014/main" val="1555609088"/>
                    </a:ext>
                  </a:extLst>
                </a:gridCol>
              </a:tblGrid>
              <a:tr h="0">
                <a:tc rowSpan="4">
                  <a:txBody>
                    <a:bodyPr/>
                    <a:lstStyle/>
                    <a:p>
                      <a:r>
                        <a:rPr kumimoji="1" lang="ja-JP" altLang="en-US" sz="1000" dirty="0">
                          <a:latin typeface="ＭＳ 明朝" panose="02020609040205080304" pitchFamily="17" charset="-128"/>
                          <a:ea typeface="ＭＳ 明朝" panose="02020609040205080304" pitchFamily="17" charset="-128"/>
                        </a:rPr>
                        <a:t>操縦者</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ＭＳ 明朝" panose="02020609040205080304" pitchFamily="17" charset="-128"/>
                          <a:ea typeface="ＭＳ 明朝" panose="02020609040205080304" pitchFamily="17" charset="-128"/>
                        </a:rPr>
                        <a:t>氏名</a:t>
                      </a:r>
                      <a:endParaRPr kumimoji="1" lang="en-US" altLang="ja-JP"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0697039"/>
                  </a:ext>
                </a:extLst>
              </a:tr>
              <a:tr h="0">
                <a:tc vMerge="1">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ＭＳ 明朝" panose="02020609040205080304" pitchFamily="17" charset="-128"/>
                          <a:ea typeface="ＭＳ 明朝" panose="02020609040205080304" pitchFamily="17" charset="-128"/>
                        </a:rPr>
                        <a:t>生年月日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9677172"/>
                  </a:ext>
                </a:extLst>
              </a:tr>
              <a:tr h="0">
                <a:tc vMerge="1">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ＭＳ 明朝" panose="02020609040205080304" pitchFamily="17" charset="-128"/>
                          <a:ea typeface="ＭＳ 明朝" panose="02020609040205080304" pitchFamily="17" charset="-128"/>
                        </a:rPr>
                        <a:t>住所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9939084"/>
                  </a:ext>
                </a:extLst>
              </a:tr>
              <a:tr h="0">
                <a:tc vMerge="1">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ＭＳ 明朝" panose="02020609040205080304" pitchFamily="17" charset="-128"/>
                          <a:ea typeface="ＭＳ 明朝" panose="02020609040205080304" pitchFamily="17" charset="-128"/>
                        </a:rPr>
                        <a:t>電話番号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7914673"/>
                  </a:ext>
                </a:extLst>
              </a:tr>
              <a:tr h="0">
                <a:tc rowSpan="3">
                  <a:txBody>
                    <a:bodyPr/>
                    <a:lstStyle/>
                    <a:p>
                      <a:r>
                        <a:rPr kumimoji="1" lang="ja-JP" altLang="en-US" sz="1000" dirty="0">
                          <a:latin typeface="ＭＳ 明朝" panose="02020609040205080304" pitchFamily="17" charset="-128"/>
                          <a:ea typeface="ＭＳ 明朝" panose="02020609040205080304" pitchFamily="17" charset="-128"/>
                        </a:rPr>
                        <a:t>操縦者の</a:t>
                      </a:r>
                      <a:endParaRPr kumimoji="1" lang="en-US" altLang="ja-JP" sz="1000" dirty="0">
                        <a:latin typeface="ＭＳ 明朝" panose="02020609040205080304" pitchFamily="17" charset="-128"/>
                        <a:ea typeface="ＭＳ 明朝" panose="02020609040205080304" pitchFamily="17" charset="-128"/>
                      </a:endParaRPr>
                    </a:p>
                    <a:p>
                      <a:r>
                        <a:rPr kumimoji="1" lang="ja-JP" altLang="en-US" sz="1000" dirty="0">
                          <a:latin typeface="ＭＳ 明朝" panose="02020609040205080304" pitchFamily="17" charset="-128"/>
                          <a:ea typeface="ＭＳ 明朝" panose="02020609040205080304" pitchFamily="17" charset="-128"/>
                        </a:rPr>
                        <a:t>勤務先</a:t>
                      </a:r>
                      <a:endParaRPr kumimoji="1" lang="en-US" altLang="ja-JP" sz="1000" dirty="0">
                        <a:latin typeface="ＭＳ 明朝" panose="02020609040205080304" pitchFamily="17" charset="-128"/>
                        <a:ea typeface="ＭＳ 明朝" panose="02020609040205080304" pitchFamily="17" charset="-128"/>
                      </a:endParaRP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ＭＳ 明朝" panose="02020609040205080304" pitchFamily="17" charset="-128"/>
                          <a:ea typeface="ＭＳ 明朝" panose="02020609040205080304" pitchFamily="17" charset="-128"/>
                        </a:rPr>
                        <a:t>名称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vMerge="1">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ＭＳ 明朝" panose="02020609040205080304" pitchFamily="17" charset="-128"/>
                          <a:ea typeface="ＭＳ 明朝" panose="02020609040205080304" pitchFamily="17" charset="-128"/>
                        </a:rPr>
                        <a:t>所在地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vMerge="1">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ＭＳ 明朝" panose="02020609040205080304" pitchFamily="17" charset="-128"/>
                          <a:ea typeface="ＭＳ 明朝" panose="02020609040205080304" pitchFamily="17" charset="-128"/>
                        </a:rPr>
                        <a:t>電話番号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7" name="表 6">
            <a:extLst>
              <a:ext uri="{FF2B5EF4-FFF2-40B4-BE49-F238E27FC236}">
                <a16:creationId xmlns:a16="http://schemas.microsoft.com/office/drawing/2014/main" id="{EAFD8FA9-7DB3-4A01-B875-AD0830F52B6F}"/>
              </a:ext>
            </a:extLst>
          </p:cNvPr>
          <p:cNvGraphicFramePr>
            <a:graphicFrameLocks noGrp="1"/>
          </p:cNvGraphicFramePr>
          <p:nvPr>
            <p:extLst>
              <p:ext uri="{D42A27DB-BD31-4B8C-83A1-F6EECF244321}">
                <p14:modId xmlns:p14="http://schemas.microsoft.com/office/powerpoint/2010/main" val="12342420"/>
              </p:ext>
            </p:extLst>
          </p:nvPr>
        </p:nvGraphicFramePr>
        <p:xfrm>
          <a:off x="168436" y="2677709"/>
          <a:ext cx="6448427" cy="1706880"/>
        </p:xfrm>
        <a:graphic>
          <a:graphicData uri="http://schemas.openxmlformats.org/drawingml/2006/table">
            <a:tbl>
              <a:tblPr/>
              <a:tblGrid>
                <a:gridCol w="1481791">
                  <a:extLst>
                    <a:ext uri="{9D8B030D-6E8A-4147-A177-3AD203B41FA5}">
                      <a16:colId xmlns:a16="http://schemas.microsoft.com/office/drawing/2014/main" val="912444662"/>
                    </a:ext>
                  </a:extLst>
                </a:gridCol>
                <a:gridCol w="768642">
                  <a:extLst>
                    <a:ext uri="{9D8B030D-6E8A-4147-A177-3AD203B41FA5}">
                      <a16:colId xmlns:a16="http://schemas.microsoft.com/office/drawing/2014/main" val="20001"/>
                    </a:ext>
                  </a:extLst>
                </a:gridCol>
                <a:gridCol w="4197994">
                  <a:extLst>
                    <a:ext uri="{9D8B030D-6E8A-4147-A177-3AD203B41FA5}">
                      <a16:colId xmlns:a16="http://schemas.microsoft.com/office/drawing/2014/main" val="1555609088"/>
                    </a:ext>
                  </a:extLst>
                </a:gridCol>
              </a:tblGrid>
              <a:tr h="0">
                <a:tc rowSpan="4">
                  <a:txBody>
                    <a:bodyPr/>
                    <a:lstStyle/>
                    <a:p>
                      <a:r>
                        <a:rPr kumimoji="1" lang="ja-JP" altLang="en-US" sz="1000" dirty="0">
                          <a:latin typeface="ＭＳ 明朝" panose="02020609040205080304" pitchFamily="17" charset="-128"/>
                          <a:ea typeface="ＭＳ 明朝" panose="02020609040205080304" pitchFamily="17" charset="-128"/>
                        </a:rPr>
                        <a:t>操縦者</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ＭＳ 明朝" panose="02020609040205080304" pitchFamily="17" charset="-128"/>
                          <a:ea typeface="ＭＳ 明朝" panose="02020609040205080304" pitchFamily="17" charset="-128"/>
                        </a:rPr>
                        <a:t>氏名</a:t>
                      </a:r>
                      <a:endParaRPr kumimoji="1" lang="en-US" altLang="ja-JP"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0697039"/>
                  </a:ext>
                </a:extLst>
              </a:tr>
              <a:tr h="0">
                <a:tc vMerge="1">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ＭＳ 明朝" panose="02020609040205080304" pitchFamily="17" charset="-128"/>
                          <a:ea typeface="ＭＳ 明朝" panose="02020609040205080304" pitchFamily="17" charset="-128"/>
                        </a:rPr>
                        <a:t>生年月日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9677172"/>
                  </a:ext>
                </a:extLst>
              </a:tr>
              <a:tr h="0">
                <a:tc vMerge="1">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ＭＳ 明朝" panose="02020609040205080304" pitchFamily="17" charset="-128"/>
                          <a:ea typeface="ＭＳ 明朝" panose="02020609040205080304" pitchFamily="17" charset="-128"/>
                        </a:rPr>
                        <a:t>住所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9939084"/>
                  </a:ext>
                </a:extLst>
              </a:tr>
              <a:tr h="0">
                <a:tc vMerge="1">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ＭＳ 明朝" panose="02020609040205080304" pitchFamily="17" charset="-128"/>
                          <a:ea typeface="ＭＳ 明朝" panose="02020609040205080304" pitchFamily="17" charset="-128"/>
                        </a:rPr>
                        <a:t>電話番号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7914673"/>
                  </a:ext>
                </a:extLst>
              </a:tr>
              <a:tr h="0">
                <a:tc rowSpan="3">
                  <a:txBody>
                    <a:bodyPr/>
                    <a:lstStyle/>
                    <a:p>
                      <a:r>
                        <a:rPr kumimoji="1" lang="ja-JP" altLang="en-US" sz="1000" dirty="0">
                          <a:latin typeface="ＭＳ 明朝" panose="02020609040205080304" pitchFamily="17" charset="-128"/>
                          <a:ea typeface="ＭＳ 明朝" panose="02020609040205080304" pitchFamily="17" charset="-128"/>
                        </a:rPr>
                        <a:t>操縦者の</a:t>
                      </a:r>
                      <a:endParaRPr kumimoji="1" lang="en-US" altLang="ja-JP" sz="1000" dirty="0">
                        <a:latin typeface="ＭＳ 明朝" panose="02020609040205080304" pitchFamily="17" charset="-128"/>
                        <a:ea typeface="ＭＳ 明朝" panose="02020609040205080304" pitchFamily="17" charset="-128"/>
                      </a:endParaRPr>
                    </a:p>
                    <a:p>
                      <a:r>
                        <a:rPr kumimoji="1" lang="ja-JP" altLang="en-US" sz="1000" dirty="0">
                          <a:latin typeface="ＭＳ 明朝" panose="02020609040205080304" pitchFamily="17" charset="-128"/>
                          <a:ea typeface="ＭＳ 明朝" panose="02020609040205080304" pitchFamily="17" charset="-128"/>
                        </a:rPr>
                        <a:t>勤務先</a:t>
                      </a:r>
                      <a:endParaRPr kumimoji="1" lang="en-US" altLang="ja-JP" sz="1000" dirty="0">
                        <a:latin typeface="ＭＳ 明朝" panose="02020609040205080304" pitchFamily="17" charset="-128"/>
                        <a:ea typeface="ＭＳ 明朝" panose="02020609040205080304" pitchFamily="17" charset="-128"/>
                      </a:endParaRP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ＭＳ 明朝" panose="02020609040205080304" pitchFamily="17" charset="-128"/>
                          <a:ea typeface="ＭＳ 明朝" panose="02020609040205080304" pitchFamily="17" charset="-128"/>
                        </a:rPr>
                        <a:t>名称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vMerge="1">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ＭＳ 明朝" panose="02020609040205080304" pitchFamily="17" charset="-128"/>
                          <a:ea typeface="ＭＳ 明朝" panose="02020609040205080304" pitchFamily="17" charset="-128"/>
                        </a:rPr>
                        <a:t>所在地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vMerge="1">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ＭＳ 明朝" panose="02020609040205080304" pitchFamily="17" charset="-128"/>
                          <a:ea typeface="ＭＳ 明朝" panose="02020609040205080304" pitchFamily="17" charset="-128"/>
                        </a:rPr>
                        <a:t>電話番号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5" name="表 4">
            <a:extLst>
              <a:ext uri="{FF2B5EF4-FFF2-40B4-BE49-F238E27FC236}">
                <a16:creationId xmlns:a16="http://schemas.microsoft.com/office/drawing/2014/main" id="{EAFD8FA9-7DB3-4A01-B875-AD0830F52B6F}"/>
              </a:ext>
            </a:extLst>
          </p:cNvPr>
          <p:cNvGraphicFramePr>
            <a:graphicFrameLocks noGrp="1"/>
          </p:cNvGraphicFramePr>
          <p:nvPr>
            <p:extLst>
              <p:ext uri="{D42A27DB-BD31-4B8C-83A1-F6EECF244321}">
                <p14:modId xmlns:p14="http://schemas.microsoft.com/office/powerpoint/2010/main" val="1376471902"/>
              </p:ext>
            </p:extLst>
          </p:nvPr>
        </p:nvGraphicFramePr>
        <p:xfrm>
          <a:off x="168440" y="4651652"/>
          <a:ext cx="6448427" cy="1706880"/>
        </p:xfrm>
        <a:graphic>
          <a:graphicData uri="http://schemas.openxmlformats.org/drawingml/2006/table">
            <a:tbl>
              <a:tblPr/>
              <a:tblGrid>
                <a:gridCol w="1481791">
                  <a:extLst>
                    <a:ext uri="{9D8B030D-6E8A-4147-A177-3AD203B41FA5}">
                      <a16:colId xmlns:a16="http://schemas.microsoft.com/office/drawing/2014/main" val="912444662"/>
                    </a:ext>
                  </a:extLst>
                </a:gridCol>
                <a:gridCol w="768642">
                  <a:extLst>
                    <a:ext uri="{9D8B030D-6E8A-4147-A177-3AD203B41FA5}">
                      <a16:colId xmlns:a16="http://schemas.microsoft.com/office/drawing/2014/main" val="20001"/>
                    </a:ext>
                  </a:extLst>
                </a:gridCol>
                <a:gridCol w="4197994">
                  <a:extLst>
                    <a:ext uri="{9D8B030D-6E8A-4147-A177-3AD203B41FA5}">
                      <a16:colId xmlns:a16="http://schemas.microsoft.com/office/drawing/2014/main" val="1555609088"/>
                    </a:ext>
                  </a:extLst>
                </a:gridCol>
              </a:tblGrid>
              <a:tr h="0">
                <a:tc rowSpan="4">
                  <a:txBody>
                    <a:bodyPr/>
                    <a:lstStyle/>
                    <a:p>
                      <a:r>
                        <a:rPr kumimoji="1" lang="ja-JP" altLang="en-US" sz="1000" dirty="0">
                          <a:latin typeface="ＭＳ 明朝" panose="02020609040205080304" pitchFamily="17" charset="-128"/>
                          <a:ea typeface="ＭＳ 明朝" panose="02020609040205080304" pitchFamily="17" charset="-128"/>
                        </a:rPr>
                        <a:t>操縦者</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ＭＳ 明朝" panose="02020609040205080304" pitchFamily="17" charset="-128"/>
                          <a:ea typeface="ＭＳ 明朝" panose="02020609040205080304" pitchFamily="17" charset="-128"/>
                        </a:rPr>
                        <a:t>氏名</a:t>
                      </a:r>
                      <a:endParaRPr kumimoji="1" lang="en-US" altLang="ja-JP"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0697039"/>
                  </a:ext>
                </a:extLst>
              </a:tr>
              <a:tr h="0">
                <a:tc vMerge="1">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ＭＳ 明朝" panose="02020609040205080304" pitchFamily="17" charset="-128"/>
                          <a:ea typeface="ＭＳ 明朝" panose="02020609040205080304" pitchFamily="17" charset="-128"/>
                        </a:rPr>
                        <a:t>生年月日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9677172"/>
                  </a:ext>
                </a:extLst>
              </a:tr>
              <a:tr h="0">
                <a:tc vMerge="1">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ＭＳ 明朝" panose="02020609040205080304" pitchFamily="17" charset="-128"/>
                          <a:ea typeface="ＭＳ 明朝" panose="02020609040205080304" pitchFamily="17" charset="-128"/>
                        </a:rPr>
                        <a:t>住所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9939084"/>
                  </a:ext>
                </a:extLst>
              </a:tr>
              <a:tr h="0">
                <a:tc vMerge="1">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ＭＳ 明朝" panose="02020609040205080304" pitchFamily="17" charset="-128"/>
                          <a:ea typeface="ＭＳ 明朝" panose="02020609040205080304" pitchFamily="17" charset="-128"/>
                        </a:rPr>
                        <a:t>電話番号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7914673"/>
                  </a:ext>
                </a:extLst>
              </a:tr>
              <a:tr h="0">
                <a:tc rowSpan="3">
                  <a:txBody>
                    <a:bodyPr/>
                    <a:lstStyle/>
                    <a:p>
                      <a:r>
                        <a:rPr kumimoji="1" lang="ja-JP" altLang="en-US" sz="1000" dirty="0">
                          <a:latin typeface="ＭＳ 明朝" panose="02020609040205080304" pitchFamily="17" charset="-128"/>
                          <a:ea typeface="ＭＳ 明朝" panose="02020609040205080304" pitchFamily="17" charset="-128"/>
                        </a:rPr>
                        <a:t>操縦者の</a:t>
                      </a:r>
                      <a:endParaRPr kumimoji="1" lang="en-US" altLang="ja-JP" sz="1000" dirty="0">
                        <a:latin typeface="ＭＳ 明朝" panose="02020609040205080304" pitchFamily="17" charset="-128"/>
                        <a:ea typeface="ＭＳ 明朝" panose="02020609040205080304" pitchFamily="17" charset="-128"/>
                      </a:endParaRPr>
                    </a:p>
                    <a:p>
                      <a:r>
                        <a:rPr kumimoji="1" lang="ja-JP" altLang="en-US" sz="1000" dirty="0">
                          <a:latin typeface="ＭＳ 明朝" panose="02020609040205080304" pitchFamily="17" charset="-128"/>
                          <a:ea typeface="ＭＳ 明朝" panose="02020609040205080304" pitchFamily="17" charset="-128"/>
                        </a:rPr>
                        <a:t>勤務先</a:t>
                      </a:r>
                      <a:endParaRPr kumimoji="1" lang="en-US" altLang="ja-JP" sz="1000" dirty="0">
                        <a:latin typeface="ＭＳ 明朝" panose="02020609040205080304" pitchFamily="17" charset="-128"/>
                        <a:ea typeface="ＭＳ 明朝" panose="02020609040205080304" pitchFamily="17" charset="-128"/>
                      </a:endParaRP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ＭＳ 明朝" panose="02020609040205080304" pitchFamily="17" charset="-128"/>
                          <a:ea typeface="ＭＳ 明朝" panose="02020609040205080304" pitchFamily="17" charset="-128"/>
                        </a:rPr>
                        <a:t>名称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vMerge="1">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ＭＳ 明朝" panose="02020609040205080304" pitchFamily="17" charset="-128"/>
                          <a:ea typeface="ＭＳ 明朝" panose="02020609040205080304" pitchFamily="17" charset="-128"/>
                        </a:rPr>
                        <a:t>所在地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vMerge="1">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ＭＳ 明朝" panose="02020609040205080304" pitchFamily="17" charset="-128"/>
                          <a:ea typeface="ＭＳ 明朝" panose="02020609040205080304" pitchFamily="17" charset="-128"/>
                        </a:rPr>
                        <a:t>電話番号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6" name="表 5">
            <a:extLst>
              <a:ext uri="{FF2B5EF4-FFF2-40B4-BE49-F238E27FC236}">
                <a16:creationId xmlns:a16="http://schemas.microsoft.com/office/drawing/2014/main" id="{EAFD8FA9-7DB3-4A01-B875-AD0830F52B6F}"/>
              </a:ext>
            </a:extLst>
          </p:cNvPr>
          <p:cNvGraphicFramePr>
            <a:graphicFrameLocks noGrp="1"/>
          </p:cNvGraphicFramePr>
          <p:nvPr>
            <p:extLst>
              <p:ext uri="{D42A27DB-BD31-4B8C-83A1-F6EECF244321}">
                <p14:modId xmlns:p14="http://schemas.microsoft.com/office/powerpoint/2010/main" val="1376471902"/>
              </p:ext>
            </p:extLst>
          </p:nvPr>
        </p:nvGraphicFramePr>
        <p:xfrm>
          <a:off x="168436" y="6658252"/>
          <a:ext cx="6448427" cy="1706880"/>
        </p:xfrm>
        <a:graphic>
          <a:graphicData uri="http://schemas.openxmlformats.org/drawingml/2006/table">
            <a:tbl>
              <a:tblPr/>
              <a:tblGrid>
                <a:gridCol w="1481791">
                  <a:extLst>
                    <a:ext uri="{9D8B030D-6E8A-4147-A177-3AD203B41FA5}">
                      <a16:colId xmlns:a16="http://schemas.microsoft.com/office/drawing/2014/main" val="912444662"/>
                    </a:ext>
                  </a:extLst>
                </a:gridCol>
                <a:gridCol w="768642">
                  <a:extLst>
                    <a:ext uri="{9D8B030D-6E8A-4147-A177-3AD203B41FA5}">
                      <a16:colId xmlns:a16="http://schemas.microsoft.com/office/drawing/2014/main" val="20001"/>
                    </a:ext>
                  </a:extLst>
                </a:gridCol>
                <a:gridCol w="4197994">
                  <a:extLst>
                    <a:ext uri="{9D8B030D-6E8A-4147-A177-3AD203B41FA5}">
                      <a16:colId xmlns:a16="http://schemas.microsoft.com/office/drawing/2014/main" val="1555609088"/>
                    </a:ext>
                  </a:extLst>
                </a:gridCol>
              </a:tblGrid>
              <a:tr h="0">
                <a:tc rowSpan="4">
                  <a:txBody>
                    <a:bodyPr/>
                    <a:lstStyle/>
                    <a:p>
                      <a:r>
                        <a:rPr kumimoji="1" lang="ja-JP" altLang="en-US" sz="1000" dirty="0">
                          <a:latin typeface="ＭＳ 明朝" panose="02020609040205080304" pitchFamily="17" charset="-128"/>
                          <a:ea typeface="ＭＳ 明朝" panose="02020609040205080304" pitchFamily="17" charset="-128"/>
                        </a:rPr>
                        <a:t>操縦者</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ＭＳ 明朝" panose="02020609040205080304" pitchFamily="17" charset="-128"/>
                          <a:ea typeface="ＭＳ 明朝" panose="02020609040205080304" pitchFamily="17" charset="-128"/>
                        </a:rPr>
                        <a:t>氏名</a:t>
                      </a:r>
                      <a:endParaRPr kumimoji="1" lang="en-US" altLang="ja-JP"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0697039"/>
                  </a:ext>
                </a:extLst>
              </a:tr>
              <a:tr h="0">
                <a:tc vMerge="1">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ＭＳ 明朝" panose="02020609040205080304" pitchFamily="17" charset="-128"/>
                          <a:ea typeface="ＭＳ 明朝" panose="02020609040205080304" pitchFamily="17" charset="-128"/>
                        </a:rPr>
                        <a:t>生年月日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9677172"/>
                  </a:ext>
                </a:extLst>
              </a:tr>
              <a:tr h="0">
                <a:tc vMerge="1">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ＭＳ 明朝" panose="02020609040205080304" pitchFamily="17" charset="-128"/>
                          <a:ea typeface="ＭＳ 明朝" panose="02020609040205080304" pitchFamily="17" charset="-128"/>
                        </a:rPr>
                        <a:t>住所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9939084"/>
                  </a:ext>
                </a:extLst>
              </a:tr>
              <a:tr h="0">
                <a:tc vMerge="1">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ＭＳ 明朝" panose="02020609040205080304" pitchFamily="17" charset="-128"/>
                          <a:ea typeface="ＭＳ 明朝" panose="02020609040205080304" pitchFamily="17" charset="-128"/>
                        </a:rPr>
                        <a:t>電話番号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7914673"/>
                  </a:ext>
                </a:extLst>
              </a:tr>
              <a:tr h="0">
                <a:tc rowSpan="3">
                  <a:txBody>
                    <a:bodyPr/>
                    <a:lstStyle/>
                    <a:p>
                      <a:r>
                        <a:rPr kumimoji="1" lang="ja-JP" altLang="en-US" sz="1000" dirty="0">
                          <a:latin typeface="ＭＳ 明朝" panose="02020609040205080304" pitchFamily="17" charset="-128"/>
                          <a:ea typeface="ＭＳ 明朝" panose="02020609040205080304" pitchFamily="17" charset="-128"/>
                        </a:rPr>
                        <a:t>操縦者の</a:t>
                      </a:r>
                      <a:endParaRPr kumimoji="1" lang="en-US" altLang="ja-JP" sz="1000" dirty="0">
                        <a:latin typeface="ＭＳ 明朝" panose="02020609040205080304" pitchFamily="17" charset="-128"/>
                        <a:ea typeface="ＭＳ 明朝" panose="02020609040205080304" pitchFamily="17" charset="-128"/>
                      </a:endParaRPr>
                    </a:p>
                    <a:p>
                      <a:r>
                        <a:rPr kumimoji="1" lang="ja-JP" altLang="en-US" sz="1000" dirty="0">
                          <a:latin typeface="ＭＳ 明朝" panose="02020609040205080304" pitchFamily="17" charset="-128"/>
                          <a:ea typeface="ＭＳ 明朝" panose="02020609040205080304" pitchFamily="17" charset="-128"/>
                        </a:rPr>
                        <a:t>勤務先</a:t>
                      </a:r>
                      <a:endParaRPr kumimoji="1" lang="en-US" altLang="ja-JP" sz="1000" dirty="0">
                        <a:latin typeface="ＭＳ 明朝" panose="02020609040205080304" pitchFamily="17" charset="-128"/>
                        <a:ea typeface="ＭＳ 明朝" panose="02020609040205080304" pitchFamily="17" charset="-128"/>
                      </a:endParaRP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ＭＳ 明朝" panose="02020609040205080304" pitchFamily="17" charset="-128"/>
                          <a:ea typeface="ＭＳ 明朝" panose="02020609040205080304" pitchFamily="17" charset="-128"/>
                        </a:rPr>
                        <a:t>名称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vMerge="1">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ＭＳ 明朝" panose="02020609040205080304" pitchFamily="17" charset="-128"/>
                          <a:ea typeface="ＭＳ 明朝" panose="02020609040205080304" pitchFamily="17" charset="-128"/>
                        </a:rPr>
                        <a:t>所在地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vMerge="1">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ＭＳ 明朝" panose="02020609040205080304" pitchFamily="17" charset="-128"/>
                          <a:ea typeface="ＭＳ 明朝" panose="02020609040205080304" pitchFamily="17" charset="-128"/>
                        </a:rPr>
                        <a:t>電話番号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9" name="四角形吹き出し 8"/>
          <p:cNvSpPr/>
          <p:nvPr/>
        </p:nvSpPr>
        <p:spPr>
          <a:xfrm>
            <a:off x="268178" y="28291"/>
            <a:ext cx="3389422" cy="657509"/>
          </a:xfrm>
          <a:prstGeom prst="wedgeRectCallout">
            <a:avLst>
              <a:gd name="adj1" fmla="val -5568"/>
              <a:gd name="adj2" fmla="val 7999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b="1" dirty="0">
                <a:solidFill>
                  <a:schemeClr val="tx1"/>
                </a:solidFill>
                <a:latin typeface="ＭＳ ゴシック" panose="020B0609070205080204" pitchFamily="49" charset="-128"/>
                <a:ea typeface="ＭＳ ゴシック" panose="020B0609070205080204" pitchFamily="49" charset="-128"/>
              </a:rPr>
              <a:t>・本ページは、参考として添付すること</a:t>
            </a:r>
            <a:endParaRPr kumimoji="1" lang="en-US" altLang="ja-JP" sz="1000" b="1" dirty="0">
              <a:solidFill>
                <a:schemeClr val="tx1"/>
              </a:solidFill>
              <a:latin typeface="ＭＳ ゴシック" panose="020B0609070205080204" pitchFamily="49" charset="-128"/>
              <a:ea typeface="ＭＳ ゴシック" panose="020B0609070205080204" pitchFamily="49" charset="-128"/>
            </a:endParaRPr>
          </a:p>
          <a:p>
            <a:r>
              <a:rPr kumimoji="1" lang="ja-JP" altLang="en-US" sz="1000" b="1" dirty="0">
                <a:solidFill>
                  <a:schemeClr val="tx1"/>
                </a:solidFill>
                <a:latin typeface="ＭＳ ゴシック" panose="020B0609070205080204" pitchFamily="49" charset="-128"/>
                <a:ea typeface="ＭＳ ゴシック" panose="020B0609070205080204" pitchFamily="49" charset="-128"/>
              </a:rPr>
              <a:t>・小型無人機を操縦する者を記載</a:t>
            </a:r>
            <a:endParaRPr kumimoji="1" lang="en-US" altLang="ja-JP" sz="1000" b="1" dirty="0">
              <a:solidFill>
                <a:schemeClr val="tx1"/>
              </a:solidFill>
              <a:latin typeface="ＭＳ ゴシック" panose="020B0609070205080204" pitchFamily="49" charset="-128"/>
              <a:ea typeface="ＭＳ ゴシック" panose="020B0609070205080204" pitchFamily="49" charset="-128"/>
            </a:endParaRPr>
          </a:p>
          <a:p>
            <a:r>
              <a:rPr kumimoji="1" lang="ja-JP" altLang="en-US" sz="1000" b="1" dirty="0">
                <a:solidFill>
                  <a:schemeClr val="tx1"/>
                </a:solidFill>
                <a:latin typeface="ＭＳ ゴシック" panose="020B0609070205080204" pitchFamily="49" charset="-128"/>
                <a:ea typeface="ＭＳ ゴシック" panose="020B0609070205080204" pitchFamily="49" charset="-128"/>
              </a:rPr>
              <a:t>・複数名操縦する場合、逐次追加</a:t>
            </a:r>
            <a:endParaRPr kumimoji="1" lang="en-US" altLang="ja-JP" sz="1000" b="1" dirty="0">
              <a:solidFill>
                <a:schemeClr val="tx1"/>
              </a:solidFill>
              <a:latin typeface="ＭＳ ゴシック" panose="020B0609070205080204" pitchFamily="49" charset="-128"/>
              <a:ea typeface="ＭＳ ゴシック" panose="020B0609070205080204" pitchFamily="49" charset="-128"/>
            </a:endParaRPr>
          </a:p>
          <a:p>
            <a:r>
              <a:rPr kumimoji="1" lang="ja-JP" altLang="en-US" sz="1000" b="1" dirty="0">
                <a:solidFill>
                  <a:schemeClr val="tx1"/>
                </a:solidFill>
                <a:latin typeface="ＭＳ ゴシック" panose="020B0609070205080204" pitchFamily="49" charset="-128"/>
                <a:ea typeface="ＭＳ ゴシック" panose="020B0609070205080204" pitchFamily="49" charset="-128"/>
              </a:rPr>
              <a:t>・本ページは、警察への通報資料をベースとしたもの</a:t>
            </a:r>
          </a:p>
        </p:txBody>
      </p:sp>
    </p:spTree>
    <p:extLst>
      <p:ext uri="{BB962C8B-B14F-4D97-AF65-F5344CB8AC3E}">
        <p14:creationId xmlns:p14="http://schemas.microsoft.com/office/powerpoint/2010/main" val="2568406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958EEF-6506-593C-0AB6-DD263C2861A0}"/>
              </a:ext>
            </a:extLst>
          </p:cNvPr>
          <p:cNvSpPr>
            <a:spLocks noGrp="1"/>
          </p:cNvSpPr>
          <p:nvPr>
            <p:ph type="ctrTitle"/>
          </p:nvPr>
        </p:nvSpPr>
        <p:spPr>
          <a:xfrm>
            <a:off x="241161" y="2975097"/>
            <a:ext cx="6276201" cy="3684448"/>
          </a:xfrm>
        </p:spPr>
        <p:txBody>
          <a:bodyPr anchor="t">
            <a:noAutofit/>
          </a:bodyPr>
          <a:lstStyle/>
          <a:p>
            <a:pPr algn="l"/>
            <a:r>
              <a:rPr lang="ja-JP" altLang="en-US" sz="831" dirty="0">
                <a:latin typeface="HG創英角ｺﾞｼｯｸUB" panose="020B0909000000000000" pitchFamily="49" charset="-128"/>
                <a:ea typeface="HG創英角ｺﾞｼｯｸUB" panose="020B0909000000000000" pitchFamily="49" charset="-128"/>
              </a:rPr>
              <a:t>　対象防衛関係施設の周辺地域の上空において小型無人機等の飛行を行う場合の同意に関する考え方についての一部改正</a:t>
            </a:r>
            <a:br>
              <a:rPr lang="en-US" altLang="ja-JP" sz="831" dirty="0">
                <a:latin typeface="HG創英角ｺﾞｼｯｸUB" panose="020B0909000000000000" pitchFamily="49" charset="-128"/>
                <a:ea typeface="HG創英角ｺﾞｼｯｸUB" panose="020B0909000000000000" pitchFamily="49" charset="-128"/>
              </a:rPr>
            </a:br>
            <a:br>
              <a:rPr lang="en-US" altLang="ja-JP" sz="831" dirty="0">
                <a:latin typeface="HG創英角ｺﾞｼｯｸUB" panose="020B0909000000000000" pitchFamily="49" charset="-128"/>
                <a:ea typeface="HG創英角ｺﾞｼｯｸUB" panose="020B0909000000000000" pitchFamily="49" charset="-128"/>
              </a:rPr>
            </a:br>
            <a:r>
              <a:rPr lang="ja-JP" altLang="en-US" sz="831" dirty="0">
                <a:highlight>
                  <a:srgbClr val="FFFF00"/>
                </a:highlight>
                <a:latin typeface="HG創英角ｺﾞｼｯｸUB" panose="020B0909000000000000" pitchFamily="49" charset="-128"/>
                <a:ea typeface="HG創英角ｺﾞｼｯｸUB" panose="020B0909000000000000" pitchFamily="49" charset="-128"/>
              </a:rPr>
              <a:t>令和８年１月２１日から適用</a:t>
            </a:r>
            <a:br>
              <a:rPr lang="en-US" altLang="ja-JP" sz="831" dirty="0">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br>
            <a:br>
              <a:rPr lang="en-US" altLang="ja-JP" sz="831" dirty="0">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br>
            <a:r>
              <a:rPr lang="ja-JP" altLang="ja-JP" sz="831" dirty="0">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　</a:t>
            </a:r>
            <a:r>
              <a:rPr lang="ja-JP" altLang="en-US" sz="831" dirty="0">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同意申請期日</a:t>
            </a:r>
            <a:br>
              <a:rPr lang="en-US" altLang="ja-JP" sz="831" dirty="0">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br>
            <a:r>
              <a:rPr lang="ja-JP" altLang="en-US" sz="831" dirty="0">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　　</a:t>
            </a:r>
            <a:r>
              <a:rPr lang="ja-JP" altLang="ja-JP" sz="831" dirty="0">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全て原則１０営業日前まで</a:t>
            </a:r>
            <a:r>
              <a:rPr lang="ja-JP" altLang="en-US" sz="831" dirty="0">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としている点⇒</a:t>
            </a:r>
            <a:r>
              <a:rPr lang="ja-JP" altLang="ja-JP" sz="831" dirty="0">
                <a:solidFill>
                  <a:srgbClr val="FF0000"/>
                </a:solidFill>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自衛隊及びその委託を受けた者</a:t>
            </a:r>
            <a:r>
              <a:rPr lang="ja-JP" altLang="ja-JP" sz="831" dirty="0">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は警察等への通報実施までに同意が取れれば</a:t>
            </a:r>
            <a:r>
              <a:rPr lang="ja-JP" altLang="en-US" sz="831" dirty="0">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よ</a:t>
            </a:r>
            <a:r>
              <a:rPr lang="ja-JP" altLang="ja-JP" sz="831" dirty="0">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い</a:t>
            </a:r>
            <a:r>
              <a:rPr lang="ja-JP" altLang="en-US" sz="831" dirty="0">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a:t>
            </a:r>
            <a:br>
              <a:rPr lang="ja-JP" altLang="ja-JP" sz="831" dirty="0">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br>
            <a:r>
              <a:rPr lang="en-US" altLang="ja-JP" sz="831" dirty="0">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 </a:t>
            </a:r>
            <a:br>
              <a:rPr lang="ja-JP" altLang="ja-JP" sz="831" dirty="0">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br>
            <a:r>
              <a:rPr lang="ja-JP" altLang="ja-JP" sz="831" dirty="0">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　飛行申請の期間緩和（</a:t>
            </a:r>
            <a:r>
              <a:rPr lang="ja-JP" altLang="ja-JP" sz="831" dirty="0">
                <a:solidFill>
                  <a:srgbClr val="FF0000"/>
                </a:solidFill>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１年以内の期間</a:t>
            </a:r>
            <a:r>
              <a:rPr lang="ja-JP" altLang="ja-JP" sz="831" dirty="0">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a:t>
            </a:r>
            <a:br>
              <a:rPr lang="ja-JP" altLang="ja-JP" sz="831" dirty="0">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br>
            <a:r>
              <a:rPr lang="ja-JP" altLang="ja-JP" sz="831" dirty="0">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　⇒　部外の方は、飛行の目的に応じて</a:t>
            </a:r>
            <a:r>
              <a:rPr lang="ja-JP" altLang="ja-JP" sz="831" dirty="0">
                <a:solidFill>
                  <a:srgbClr val="FF0000"/>
                </a:solidFill>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合理的に必要な限度</a:t>
            </a:r>
            <a:r>
              <a:rPr lang="ja-JP" altLang="ja-JP" sz="831" dirty="0">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で１年以内の期間とすること可能</a:t>
            </a:r>
            <a:br>
              <a:rPr lang="en-US" altLang="ja-JP" sz="831" dirty="0">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br>
            <a:r>
              <a:rPr lang="ja-JP" altLang="en-US" sz="831" dirty="0">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　　　</a:t>
            </a:r>
            <a:r>
              <a:rPr lang="ja-JP" altLang="ja-JP" sz="831" dirty="0">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（一例：農業関係でドローンで農薬を撒くために６月１日～６月２０日の間での飛行申請等）</a:t>
            </a:r>
            <a:br>
              <a:rPr lang="ja-JP" altLang="ja-JP" sz="831" dirty="0">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br>
            <a:r>
              <a:rPr lang="ja-JP" altLang="ja-JP" sz="831" dirty="0">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　</a:t>
            </a:r>
            <a:br>
              <a:rPr lang="en-US" altLang="ja-JP" sz="831" dirty="0">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br>
            <a:br>
              <a:rPr lang="en-US" altLang="ja-JP" sz="831" dirty="0">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br>
            <a:r>
              <a:rPr lang="en-US" altLang="ja-JP" sz="1108" dirty="0">
                <a:solidFill>
                  <a:srgbClr val="FF0000"/>
                </a:solidFill>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a:t>
            </a:r>
            <a:r>
              <a:rPr lang="ja-JP" altLang="en-US" sz="1108" dirty="0">
                <a:solidFill>
                  <a:srgbClr val="FF0000"/>
                </a:solidFill>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　違反行為があった場合の罰則</a:t>
            </a:r>
            <a:br>
              <a:rPr lang="en-US" altLang="ja-JP" sz="831" dirty="0">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br>
            <a:r>
              <a:rPr lang="ja-JP" altLang="en-US" sz="831" dirty="0">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　　　</a:t>
            </a:r>
            <a:br>
              <a:rPr lang="en-US" altLang="ja-JP" sz="831" dirty="0">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br>
            <a:r>
              <a:rPr lang="ja-JP" altLang="en-US" sz="831" dirty="0">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　　　</a:t>
            </a:r>
            <a:r>
              <a:rPr lang="ja-JP" altLang="en-US" sz="831" dirty="0">
                <a:solidFill>
                  <a:srgbClr val="0070C0"/>
                </a:solidFill>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小型無人機禁止法</a:t>
            </a:r>
            <a:r>
              <a:rPr lang="ja-JP" altLang="en-US" sz="831" dirty="0">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a:t>
            </a:r>
            <a:r>
              <a:rPr lang="ja-JP" altLang="en-US" sz="831" dirty="0">
                <a:solidFill>
                  <a:srgbClr val="FF0000"/>
                </a:solidFill>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１年以下の拘禁刑</a:t>
            </a:r>
            <a:r>
              <a:rPr lang="ja-JP" altLang="en-US" sz="831" dirty="0">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又は</a:t>
            </a:r>
            <a:r>
              <a:rPr lang="ja-JP" altLang="en-US" sz="831" dirty="0">
                <a:solidFill>
                  <a:srgbClr val="FF0000"/>
                </a:solidFill>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５０万円以下の罰金</a:t>
            </a:r>
            <a:br>
              <a:rPr lang="en-US" altLang="ja-JP" sz="831" dirty="0">
                <a:solidFill>
                  <a:srgbClr val="FF0000"/>
                </a:solidFill>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br>
            <a:r>
              <a:rPr lang="ja-JP" altLang="en-US" sz="831" dirty="0">
                <a:solidFill>
                  <a:srgbClr val="FF0000"/>
                </a:solidFill>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　</a:t>
            </a:r>
            <a:br>
              <a:rPr lang="en-US" altLang="ja-JP" sz="831" dirty="0">
                <a:solidFill>
                  <a:srgbClr val="FF0000"/>
                </a:solidFill>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br>
            <a:r>
              <a:rPr lang="ja-JP" altLang="en-US" sz="831" dirty="0">
                <a:solidFill>
                  <a:srgbClr val="FF0000"/>
                </a:solidFill>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　　　</a:t>
            </a:r>
            <a:r>
              <a:rPr lang="ja-JP" altLang="en-US" sz="831" dirty="0">
                <a:solidFill>
                  <a:srgbClr val="0070C0"/>
                </a:solidFill>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航空法</a:t>
            </a:r>
            <a:r>
              <a:rPr lang="ja-JP" altLang="en-US" sz="831" dirty="0">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a:t>
            </a:r>
            <a:r>
              <a:rPr lang="ja-JP" altLang="en-US" sz="831" dirty="0">
                <a:solidFill>
                  <a:srgbClr val="FF0000"/>
                </a:solidFill>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最大で５０万以下の罰金</a:t>
            </a:r>
            <a:br>
              <a:rPr lang="en-US" altLang="ja-JP" sz="831" dirty="0">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br>
            <a:endParaRPr lang="ja-JP" altLang="en-US" sz="3046" dirty="0">
              <a:latin typeface="HG創英角ｺﾞｼｯｸUB" panose="020B0909000000000000" pitchFamily="49" charset="-128"/>
              <a:ea typeface="HG創英角ｺﾞｼｯｸUB" panose="020B0909000000000000" pitchFamily="49" charset="-128"/>
            </a:endParaRPr>
          </a:p>
        </p:txBody>
      </p:sp>
      <p:sp>
        <p:nvSpPr>
          <p:cNvPr id="4" name="タイトル 1">
            <a:extLst>
              <a:ext uri="{FF2B5EF4-FFF2-40B4-BE49-F238E27FC236}">
                <a16:creationId xmlns:a16="http://schemas.microsoft.com/office/drawing/2014/main" id="{D31B99B4-6F6B-7630-43B9-700915B1A339}"/>
              </a:ext>
            </a:extLst>
          </p:cNvPr>
          <p:cNvSpPr txBox="1">
            <a:spLocks/>
          </p:cNvSpPr>
          <p:nvPr/>
        </p:nvSpPr>
        <p:spPr>
          <a:xfrm>
            <a:off x="1436412" y="2369904"/>
            <a:ext cx="3985176" cy="328581"/>
          </a:xfrm>
          <a:prstGeom prst="rect">
            <a:avLst/>
          </a:prstGeom>
        </p:spPr>
        <p:txBody>
          <a:bodyPr vert="horz" lIns="63305" tIns="31652" rIns="63305" bIns="31652"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662" dirty="0">
                <a:latin typeface="HG創英角ｺﾞｼｯｸUB" panose="020B0909000000000000" pitchFamily="49" charset="-128"/>
                <a:ea typeface="HG創英角ｺﾞｼｯｸUB" panose="020B0909000000000000" pitchFamily="49" charset="-128"/>
              </a:rPr>
              <a:t>小型無人機等の飛行に関して</a:t>
            </a:r>
          </a:p>
        </p:txBody>
      </p:sp>
      <p:sp>
        <p:nvSpPr>
          <p:cNvPr id="5" name="タイトル 1">
            <a:extLst>
              <a:ext uri="{FF2B5EF4-FFF2-40B4-BE49-F238E27FC236}">
                <a16:creationId xmlns:a16="http://schemas.microsoft.com/office/drawing/2014/main" id="{0CF29F86-D1C8-4037-CCF1-71F66CB44EDB}"/>
              </a:ext>
            </a:extLst>
          </p:cNvPr>
          <p:cNvSpPr txBox="1">
            <a:spLocks/>
          </p:cNvSpPr>
          <p:nvPr/>
        </p:nvSpPr>
        <p:spPr>
          <a:xfrm>
            <a:off x="4524773" y="5840322"/>
            <a:ext cx="1992588" cy="505715"/>
          </a:xfrm>
          <a:prstGeom prst="rect">
            <a:avLst/>
          </a:prstGeom>
        </p:spPr>
        <p:txBody>
          <a:bodyPr vert="horz" lIns="63305" tIns="31652" rIns="63305" bIns="31652"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ja-JP" altLang="en-US" sz="969" dirty="0">
                <a:latin typeface="HG創英角ｺﾞｼｯｸUB" panose="020B0909000000000000" pitchFamily="49" charset="-128"/>
                <a:ea typeface="HG創英角ｺﾞｼｯｸUB" panose="020B0909000000000000" pitchFamily="49" charset="-128"/>
              </a:rPr>
              <a:t>旭川駐屯地　司令職務室　佐藤</a:t>
            </a:r>
            <a:endParaRPr lang="en-US" altLang="ja-JP" sz="969" dirty="0">
              <a:latin typeface="HG創英角ｺﾞｼｯｸUB" panose="020B0909000000000000" pitchFamily="49" charset="-128"/>
              <a:ea typeface="HG創英角ｺﾞｼｯｸUB" panose="020B0909000000000000" pitchFamily="49" charset="-128"/>
            </a:endParaRPr>
          </a:p>
          <a:p>
            <a:pPr algn="r"/>
            <a:r>
              <a:rPr lang="en-US" altLang="ja-JP" sz="969" dirty="0">
                <a:latin typeface="HG創英角ｺﾞｼｯｸUB" panose="020B0909000000000000" pitchFamily="49" charset="-128"/>
                <a:ea typeface="HG創英角ｺﾞｼｯｸUB" panose="020B0909000000000000" pitchFamily="49" charset="-128"/>
              </a:rPr>
              <a:t>0166-51-6111</a:t>
            </a:r>
            <a:r>
              <a:rPr lang="ja-JP" altLang="en-US" sz="969" dirty="0">
                <a:latin typeface="HG創英角ｺﾞｼｯｸUB" panose="020B0909000000000000" pitchFamily="49" charset="-128"/>
                <a:ea typeface="HG創英角ｺﾞｼｯｸUB" panose="020B0909000000000000" pitchFamily="49" charset="-128"/>
              </a:rPr>
              <a:t>（内線</a:t>
            </a:r>
            <a:r>
              <a:rPr lang="en-US" altLang="ja-JP" sz="969" dirty="0">
                <a:latin typeface="HG創英角ｺﾞｼｯｸUB" panose="020B0909000000000000" pitchFamily="49" charset="-128"/>
                <a:ea typeface="HG創英角ｺﾞｼｯｸUB" panose="020B0909000000000000" pitchFamily="49" charset="-128"/>
              </a:rPr>
              <a:t>2315</a:t>
            </a:r>
            <a:r>
              <a:rPr lang="ja-JP" altLang="en-US" sz="969" dirty="0">
                <a:latin typeface="HG創英角ｺﾞｼｯｸUB" panose="020B0909000000000000" pitchFamily="49" charset="-128"/>
                <a:ea typeface="HG創英角ｺﾞｼｯｸUB" panose="020B0909000000000000" pitchFamily="49" charset="-128"/>
              </a:rPr>
              <a:t>）</a:t>
            </a:r>
            <a:endParaRPr lang="en-US" altLang="ja-JP" sz="969" dirty="0">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238335540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970</TotalTime>
  <Words>2110</Words>
  <Application>Microsoft Office PowerPoint</Application>
  <PresentationFormat>画面に合わせる (4:3)</PresentationFormat>
  <Paragraphs>259</Paragraphs>
  <Slides>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HG創英角ｺﾞｼｯｸUB</vt:lpstr>
      <vt:lpstr>ＭＳ ゴシック</vt:lpstr>
      <vt:lpstr>ＭＳ 明朝</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対象防衛関係施設の周辺地域の上空において小型無人機等の飛行を行う場合の同意に関する考え方についての一部改正  令和８年１月２１日から適用  ○　同意申請期日 　　全て原則１０営業日前までとしている点⇒自衛隊及びその委託を受けた者は警察等への通報実施までに同意が取れればよい。   ○　飛行申請の期間緩和（１年以内の期間） 　⇒　部外の方は、飛行の目的に応じて合理的に必要な限度で１年以内の期間とすること可能 　　　（一例：農業関係でドローンで農薬を撒くために６月１日～６月２０日の間での飛行申請等） 　  ※　違反行為があった場合の罰則 　　　 　　　小型無人機禁止法：１年以下の拘禁刑又は５０万円以下の罰金 　 　　　航空法：最大で５０万以下の罰金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数後 靖浩</dc:creator>
  <cp:lastModifiedBy>竹田 操</cp:lastModifiedBy>
  <cp:revision>69</cp:revision>
  <cp:lastPrinted>2026-04-07T07:03:04Z</cp:lastPrinted>
  <dcterms:created xsi:type="dcterms:W3CDTF">2020-09-29T03:46:49Z</dcterms:created>
  <dcterms:modified xsi:type="dcterms:W3CDTF">2026-04-07T07:12:33Z</dcterms:modified>
</cp:coreProperties>
</file>