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2"/>
  </p:notesMasterIdLst>
  <p:sldIdLst>
    <p:sldId id="303" r:id="rId6"/>
    <p:sldId id="304" r:id="rId7"/>
    <p:sldId id="306" r:id="rId8"/>
    <p:sldId id="300" r:id="rId9"/>
    <p:sldId id="305" r:id="rId10"/>
    <p:sldId id="302" r:id="rId11"/>
  </p:sldIdLst>
  <p:sldSz cx="6858000" cy="9144000" type="screen4x3"/>
  <p:notesSz cx="6888163" cy="100187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今月" id="{127672FF-8E27-4A02-BAF1-1539BC8676B2}">
          <p14:sldIdLst>
            <p14:sldId id="303"/>
            <p14:sldId id="304"/>
            <p14:sldId id="306"/>
            <p14:sldId id="300"/>
            <p14:sldId id="305"/>
            <p14:sldId id="302"/>
          </p14:sldIdLst>
        </p14:section>
      </p14:sectionLst>
    </p:ex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81" autoAdjust="0"/>
    <p:restoredTop sz="96517" autoAdjust="0"/>
  </p:normalViewPr>
  <p:slideViewPr>
    <p:cSldViewPr>
      <p:cViewPr>
        <p:scale>
          <a:sx n="75" d="100"/>
          <a:sy n="75" d="100"/>
        </p:scale>
        <p:origin x="1914" y="5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5B9169DF-8E1A-41CA-A0D3-8751817FA0D9}" type="datetimeFigureOut">
              <a:rPr kumimoji="1" lang="ja-JP" altLang="en-US" smtClean="0"/>
              <a:t>2023/10/3</a:t>
            </a:fld>
            <a:endParaRPr kumimoji="1" lang="ja-JP" altLang="en-US" dirty="0"/>
          </a:p>
        </p:txBody>
      </p:sp>
      <p:sp>
        <p:nvSpPr>
          <p:cNvPr id="4" name="スライド イメージ プレースホルダー 3"/>
          <p:cNvSpPr>
            <a:spLocks noGrp="1" noRot="1" noChangeAspect="1"/>
          </p:cNvSpPr>
          <p:nvPr>
            <p:ph type="sldImg" idx="2"/>
          </p:nvPr>
        </p:nvSpPr>
        <p:spPr>
          <a:xfrm>
            <a:off x="2176463" y="1252538"/>
            <a:ext cx="2535237" cy="3381375"/>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8975" y="4821238"/>
            <a:ext cx="5510213" cy="394493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517064"/>
            <a:ext cx="2984500" cy="50165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902075" y="9517064"/>
            <a:ext cx="2984500" cy="501650"/>
          </a:xfrm>
          <a:prstGeom prst="rect">
            <a:avLst/>
          </a:prstGeom>
        </p:spPr>
        <p:txBody>
          <a:bodyPr vert="horz" lIns="91440" tIns="45720" rIns="91440" bIns="45720" rtlCol="0" anchor="b"/>
          <a:lstStyle>
            <a:lvl1pPr algn="r">
              <a:defRPr sz="1200"/>
            </a:lvl1pPr>
          </a:lstStyle>
          <a:p>
            <a:fld id="{AABA1FB5-B67A-4780-A8CA-113E5C771AE6}" type="slidenum">
              <a:rPr kumimoji="1" lang="ja-JP" altLang="en-US" smtClean="0"/>
              <a:t>‹#›</a:t>
            </a:fld>
            <a:endParaRPr kumimoji="1" lang="ja-JP" altLang="en-US" dirty="0"/>
          </a:p>
        </p:txBody>
      </p:sp>
    </p:spTree>
    <p:extLst>
      <p:ext uri="{BB962C8B-B14F-4D97-AF65-F5344CB8AC3E}">
        <p14:creationId xmlns:p14="http://schemas.microsoft.com/office/powerpoint/2010/main" val="19511900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A4F5E5F-8717-4121-A8E8-E7E58AFF2629}" type="datetimeFigureOut">
              <a:rPr kumimoji="1" lang="ja-JP" altLang="en-US" smtClean="0"/>
              <a:t>2023/10/3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5C8A74E-79AC-4DBD-B65A-42837751422F}" type="slidenum">
              <a:rPr kumimoji="1" lang="ja-JP" altLang="en-US" smtClean="0"/>
              <a:t>‹#›</a:t>
            </a:fld>
            <a:endParaRPr kumimoji="1" lang="ja-JP" altLang="en-US" dirty="0"/>
          </a:p>
        </p:txBody>
      </p:sp>
    </p:spTree>
    <p:extLst>
      <p:ext uri="{BB962C8B-B14F-4D97-AF65-F5344CB8AC3E}">
        <p14:creationId xmlns:p14="http://schemas.microsoft.com/office/powerpoint/2010/main" val="2503931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A4F5E5F-8717-4121-A8E8-E7E58AFF2629}" type="datetimeFigureOut">
              <a:rPr kumimoji="1" lang="ja-JP" altLang="en-US" smtClean="0"/>
              <a:t>2023/10/3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5C8A74E-79AC-4DBD-B65A-42837751422F}" type="slidenum">
              <a:rPr kumimoji="1" lang="ja-JP" altLang="en-US" smtClean="0"/>
              <a:t>‹#›</a:t>
            </a:fld>
            <a:endParaRPr kumimoji="1" lang="ja-JP" altLang="en-US" dirty="0"/>
          </a:p>
        </p:txBody>
      </p:sp>
    </p:spTree>
    <p:extLst>
      <p:ext uri="{BB962C8B-B14F-4D97-AF65-F5344CB8AC3E}">
        <p14:creationId xmlns:p14="http://schemas.microsoft.com/office/powerpoint/2010/main" val="798226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A4F5E5F-8717-4121-A8E8-E7E58AFF2629}" type="datetimeFigureOut">
              <a:rPr kumimoji="1" lang="ja-JP" altLang="en-US" smtClean="0"/>
              <a:t>2023/10/3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5C8A74E-79AC-4DBD-B65A-42837751422F}" type="slidenum">
              <a:rPr kumimoji="1" lang="ja-JP" altLang="en-US" smtClean="0"/>
              <a:t>‹#›</a:t>
            </a:fld>
            <a:endParaRPr kumimoji="1" lang="ja-JP" altLang="en-US" dirty="0"/>
          </a:p>
        </p:txBody>
      </p:sp>
    </p:spTree>
    <p:extLst>
      <p:ext uri="{BB962C8B-B14F-4D97-AF65-F5344CB8AC3E}">
        <p14:creationId xmlns:p14="http://schemas.microsoft.com/office/powerpoint/2010/main" val="688159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A4F5E5F-8717-4121-A8E8-E7E58AFF2629}" type="datetimeFigureOut">
              <a:rPr kumimoji="1" lang="ja-JP" altLang="en-US" smtClean="0"/>
              <a:t>2023/10/3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5C8A74E-79AC-4DBD-B65A-42837751422F}" type="slidenum">
              <a:rPr kumimoji="1" lang="ja-JP" altLang="en-US" smtClean="0"/>
              <a:t>‹#›</a:t>
            </a:fld>
            <a:endParaRPr kumimoji="1" lang="ja-JP" altLang="en-US" dirty="0"/>
          </a:p>
        </p:txBody>
      </p:sp>
    </p:spTree>
    <p:extLst>
      <p:ext uri="{BB962C8B-B14F-4D97-AF65-F5344CB8AC3E}">
        <p14:creationId xmlns:p14="http://schemas.microsoft.com/office/powerpoint/2010/main" val="3577505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A4F5E5F-8717-4121-A8E8-E7E58AFF2629}" type="datetimeFigureOut">
              <a:rPr kumimoji="1" lang="ja-JP" altLang="en-US" smtClean="0"/>
              <a:t>2023/10/3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5C8A74E-79AC-4DBD-B65A-42837751422F}" type="slidenum">
              <a:rPr kumimoji="1" lang="ja-JP" altLang="en-US" smtClean="0"/>
              <a:t>‹#›</a:t>
            </a:fld>
            <a:endParaRPr kumimoji="1" lang="ja-JP" altLang="en-US" dirty="0"/>
          </a:p>
        </p:txBody>
      </p:sp>
    </p:spTree>
    <p:extLst>
      <p:ext uri="{BB962C8B-B14F-4D97-AF65-F5344CB8AC3E}">
        <p14:creationId xmlns:p14="http://schemas.microsoft.com/office/powerpoint/2010/main" val="2157386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A4F5E5F-8717-4121-A8E8-E7E58AFF2629}" type="datetimeFigureOut">
              <a:rPr kumimoji="1" lang="ja-JP" altLang="en-US" smtClean="0"/>
              <a:t>2023/10/3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5C8A74E-79AC-4DBD-B65A-42837751422F}" type="slidenum">
              <a:rPr kumimoji="1" lang="ja-JP" altLang="en-US" smtClean="0"/>
              <a:t>‹#›</a:t>
            </a:fld>
            <a:endParaRPr kumimoji="1" lang="ja-JP" altLang="en-US" dirty="0"/>
          </a:p>
        </p:txBody>
      </p:sp>
    </p:spTree>
    <p:extLst>
      <p:ext uri="{BB962C8B-B14F-4D97-AF65-F5344CB8AC3E}">
        <p14:creationId xmlns:p14="http://schemas.microsoft.com/office/powerpoint/2010/main" val="1180262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A4F5E5F-8717-4121-A8E8-E7E58AFF2629}" type="datetimeFigureOut">
              <a:rPr kumimoji="1" lang="ja-JP" altLang="en-US" smtClean="0"/>
              <a:t>2023/10/3</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85C8A74E-79AC-4DBD-B65A-42837751422F}" type="slidenum">
              <a:rPr kumimoji="1" lang="ja-JP" altLang="en-US" smtClean="0"/>
              <a:t>‹#›</a:t>
            </a:fld>
            <a:endParaRPr kumimoji="1" lang="ja-JP" altLang="en-US" dirty="0"/>
          </a:p>
        </p:txBody>
      </p:sp>
    </p:spTree>
    <p:extLst>
      <p:ext uri="{BB962C8B-B14F-4D97-AF65-F5344CB8AC3E}">
        <p14:creationId xmlns:p14="http://schemas.microsoft.com/office/powerpoint/2010/main" val="1490280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A4F5E5F-8717-4121-A8E8-E7E58AFF2629}" type="datetimeFigureOut">
              <a:rPr kumimoji="1" lang="ja-JP" altLang="en-US" smtClean="0"/>
              <a:t>2023/10/3</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85C8A74E-79AC-4DBD-B65A-42837751422F}" type="slidenum">
              <a:rPr kumimoji="1" lang="ja-JP" altLang="en-US" smtClean="0"/>
              <a:t>‹#›</a:t>
            </a:fld>
            <a:endParaRPr kumimoji="1" lang="ja-JP" altLang="en-US" dirty="0"/>
          </a:p>
        </p:txBody>
      </p:sp>
    </p:spTree>
    <p:extLst>
      <p:ext uri="{BB962C8B-B14F-4D97-AF65-F5344CB8AC3E}">
        <p14:creationId xmlns:p14="http://schemas.microsoft.com/office/powerpoint/2010/main" val="98632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A4F5E5F-8717-4121-A8E8-E7E58AFF2629}" type="datetimeFigureOut">
              <a:rPr kumimoji="1" lang="ja-JP" altLang="en-US" smtClean="0"/>
              <a:t>2023/10/3</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85C8A74E-79AC-4DBD-B65A-42837751422F}" type="slidenum">
              <a:rPr kumimoji="1" lang="ja-JP" altLang="en-US" smtClean="0"/>
              <a:t>‹#›</a:t>
            </a:fld>
            <a:endParaRPr kumimoji="1" lang="ja-JP" altLang="en-US" dirty="0"/>
          </a:p>
        </p:txBody>
      </p:sp>
    </p:spTree>
    <p:extLst>
      <p:ext uri="{BB962C8B-B14F-4D97-AF65-F5344CB8AC3E}">
        <p14:creationId xmlns:p14="http://schemas.microsoft.com/office/powerpoint/2010/main" val="1406356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A4F5E5F-8717-4121-A8E8-E7E58AFF2629}" type="datetimeFigureOut">
              <a:rPr kumimoji="1" lang="ja-JP" altLang="en-US" smtClean="0"/>
              <a:t>2023/10/3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5C8A74E-79AC-4DBD-B65A-42837751422F}" type="slidenum">
              <a:rPr kumimoji="1" lang="ja-JP" altLang="en-US" smtClean="0"/>
              <a:t>‹#›</a:t>
            </a:fld>
            <a:endParaRPr kumimoji="1" lang="ja-JP" altLang="en-US" dirty="0"/>
          </a:p>
        </p:txBody>
      </p:sp>
    </p:spTree>
    <p:extLst>
      <p:ext uri="{BB962C8B-B14F-4D97-AF65-F5344CB8AC3E}">
        <p14:creationId xmlns:p14="http://schemas.microsoft.com/office/powerpoint/2010/main" val="3026928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A4F5E5F-8717-4121-A8E8-E7E58AFF2629}" type="datetimeFigureOut">
              <a:rPr kumimoji="1" lang="ja-JP" altLang="en-US" smtClean="0"/>
              <a:t>2023/10/3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5C8A74E-79AC-4DBD-B65A-42837751422F}" type="slidenum">
              <a:rPr kumimoji="1" lang="ja-JP" altLang="en-US" smtClean="0"/>
              <a:t>‹#›</a:t>
            </a:fld>
            <a:endParaRPr kumimoji="1" lang="ja-JP" altLang="en-US" dirty="0"/>
          </a:p>
        </p:txBody>
      </p:sp>
    </p:spTree>
    <p:extLst>
      <p:ext uri="{BB962C8B-B14F-4D97-AF65-F5344CB8AC3E}">
        <p14:creationId xmlns:p14="http://schemas.microsoft.com/office/powerpoint/2010/main" val="4082143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A4F5E5F-8717-4121-A8E8-E7E58AFF2629}" type="datetimeFigureOut">
              <a:rPr kumimoji="1" lang="ja-JP" altLang="en-US" smtClean="0"/>
              <a:t>2023/10/3</a:t>
            </a:fld>
            <a:endParaRPr kumimoji="1" lang="ja-JP" altLang="en-US" dirty="0"/>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5C8A74E-79AC-4DBD-B65A-42837751422F}" type="slidenum">
              <a:rPr kumimoji="1" lang="ja-JP" altLang="en-US" smtClean="0"/>
              <a:t>‹#›</a:t>
            </a:fld>
            <a:endParaRPr kumimoji="1" lang="ja-JP" altLang="en-US" dirty="0"/>
          </a:p>
        </p:txBody>
      </p:sp>
    </p:spTree>
    <p:extLst>
      <p:ext uri="{BB962C8B-B14F-4D97-AF65-F5344CB8AC3E}">
        <p14:creationId xmlns:p14="http://schemas.microsoft.com/office/powerpoint/2010/main" val="42720831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0" y="257036"/>
            <a:ext cx="6858000" cy="2893100"/>
          </a:xfrm>
          <a:prstGeom prst="rect">
            <a:avLst/>
          </a:prstGeom>
          <a:noFill/>
        </p:spPr>
        <p:txBody>
          <a:bodyPr wrap="square" rtlCol="0">
            <a:spAutoFit/>
          </a:bodyPr>
          <a:lstStyle/>
          <a:p>
            <a:pPr algn="r"/>
            <a:r>
              <a:rPr kumimoji="1" lang="ja-JP" altLang="en-US" sz="1200" dirty="0" smtClean="0">
                <a:latin typeface="ＭＳ ゴシック" panose="020B0609070205080204" pitchFamily="49" charset="-128"/>
                <a:ea typeface="ＭＳ ゴシック" panose="020B0609070205080204" pitchFamily="49" charset="-128"/>
              </a:rPr>
              <a:t>別記様式第１</a:t>
            </a:r>
            <a:endParaRPr kumimoji="1" lang="en-US" altLang="ja-JP" sz="1200" dirty="0" smtClean="0">
              <a:latin typeface="ＭＳ 明朝" panose="02020609040205080304" pitchFamily="17" charset="-128"/>
              <a:ea typeface="ＭＳ 明朝" panose="02020609040205080304" pitchFamily="17" charset="-128"/>
            </a:endParaRPr>
          </a:p>
          <a:p>
            <a:pPr algn="r"/>
            <a:endParaRPr lang="en-US" altLang="ja-JP" sz="1200" dirty="0">
              <a:latin typeface="ＭＳ 明朝" panose="02020609040205080304" pitchFamily="17" charset="-128"/>
              <a:ea typeface="ＭＳ 明朝" panose="02020609040205080304" pitchFamily="17" charset="-128"/>
            </a:endParaRPr>
          </a:p>
          <a:p>
            <a:pPr algn="ctr"/>
            <a:r>
              <a:rPr kumimoji="1" lang="ja-JP" altLang="en-US" sz="1400" dirty="0" smtClean="0">
                <a:latin typeface="ＭＳ ゴシック" panose="020B0609070205080204" pitchFamily="49" charset="-128"/>
                <a:ea typeface="ＭＳ ゴシック" panose="020B0609070205080204" pitchFamily="49" charset="-128"/>
              </a:rPr>
              <a:t>小型無人機等の飛行に関する同意申請書</a:t>
            </a:r>
            <a:endParaRPr kumimoji="1" lang="en-US" altLang="ja-JP" sz="1400" dirty="0" smtClean="0">
              <a:latin typeface="ＭＳ ゴシック" panose="020B0609070205080204" pitchFamily="49" charset="-128"/>
              <a:ea typeface="ＭＳ ゴシック" panose="020B0609070205080204" pitchFamily="49" charset="-128"/>
            </a:endParaRPr>
          </a:p>
          <a:p>
            <a:endParaRPr lang="en-US" altLang="ja-JP" sz="1200" dirty="0" smtClean="0">
              <a:latin typeface="ＭＳ 明朝" panose="02020609040205080304" pitchFamily="17" charset="-128"/>
              <a:ea typeface="ＭＳ 明朝" panose="02020609040205080304" pitchFamily="17" charset="-128"/>
            </a:endParaRPr>
          </a:p>
          <a:p>
            <a:endParaRPr lang="en-US" altLang="ja-JP" sz="1200" dirty="0" smtClean="0">
              <a:latin typeface="ＭＳ 明朝" panose="02020609040205080304" pitchFamily="17" charset="-128"/>
              <a:ea typeface="ＭＳ 明朝" panose="02020609040205080304" pitchFamily="17" charset="-128"/>
            </a:endParaRPr>
          </a:p>
          <a:p>
            <a:r>
              <a:rPr lang="ja-JP" altLang="en-US" sz="1200" dirty="0" smtClean="0">
                <a:latin typeface="ＭＳ 明朝" panose="02020609040205080304" pitchFamily="17" charset="-128"/>
                <a:ea typeface="ＭＳ 明朝" panose="02020609040205080304" pitchFamily="17" charset="-128"/>
              </a:rPr>
              <a:t>　　　　　　　　　　　　　　　　　　　　　　　　　　　　　　　　令和　　年　月　　日</a:t>
            </a:r>
            <a:endParaRPr lang="en-US" altLang="ja-JP" sz="1200" dirty="0" smtClean="0">
              <a:latin typeface="ＭＳ 明朝" panose="02020609040205080304" pitchFamily="17" charset="-128"/>
              <a:ea typeface="ＭＳ 明朝" panose="02020609040205080304" pitchFamily="17" charset="-128"/>
            </a:endParaRPr>
          </a:p>
          <a:p>
            <a:endParaRPr lang="en-US" altLang="ja-JP" sz="1200" dirty="0" smtClean="0">
              <a:latin typeface="ＭＳ 明朝" panose="02020609040205080304" pitchFamily="17" charset="-128"/>
              <a:ea typeface="ＭＳ 明朝" panose="02020609040205080304" pitchFamily="17" charset="-128"/>
            </a:endParaRPr>
          </a:p>
          <a:p>
            <a:r>
              <a:rPr lang="ja-JP" altLang="en-US" sz="1200" dirty="0" smtClean="0">
                <a:latin typeface="ＭＳ 明朝" panose="02020609040205080304" pitchFamily="17" charset="-128"/>
                <a:ea typeface="ＭＳ 明朝" panose="02020609040205080304" pitchFamily="17" charset="-128"/>
              </a:rPr>
              <a:t>　　　　　陸上自衛隊　</a:t>
            </a:r>
            <a:r>
              <a:rPr lang="ja-JP" altLang="en-US" sz="1200" dirty="0">
                <a:latin typeface="ＭＳ 明朝" panose="02020609040205080304" pitchFamily="17" charset="-128"/>
                <a:ea typeface="ＭＳ 明朝" panose="02020609040205080304" pitchFamily="17" charset="-128"/>
              </a:rPr>
              <a:t>春日井</a:t>
            </a:r>
            <a:r>
              <a:rPr lang="ja-JP" altLang="en-US" sz="1200" dirty="0" smtClean="0">
                <a:latin typeface="ＭＳ 明朝" panose="02020609040205080304" pitchFamily="17" charset="-128"/>
                <a:ea typeface="ＭＳ 明朝" panose="02020609040205080304" pitchFamily="17" charset="-128"/>
              </a:rPr>
              <a:t>駐屯地司令　殿</a:t>
            </a:r>
            <a:endParaRPr lang="en-US" altLang="ja-JP" sz="1200" dirty="0" smtClean="0">
              <a:latin typeface="ＭＳ 明朝" panose="02020609040205080304" pitchFamily="17" charset="-128"/>
              <a:ea typeface="ＭＳ 明朝" panose="02020609040205080304" pitchFamily="17" charset="-128"/>
            </a:endParaRPr>
          </a:p>
          <a:p>
            <a:endParaRPr lang="en-US" altLang="ja-JP" sz="1200" dirty="0">
              <a:latin typeface="ＭＳ 明朝" panose="02020609040205080304" pitchFamily="17" charset="-128"/>
              <a:ea typeface="ＭＳ 明朝" panose="02020609040205080304" pitchFamily="17" charset="-128"/>
            </a:endParaRPr>
          </a:p>
          <a:p>
            <a:endParaRPr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申請者　氏名　</a:t>
            </a:r>
            <a:r>
              <a:rPr lang="ja-JP" altLang="en-US" sz="1200" dirty="0" smtClean="0">
                <a:solidFill>
                  <a:srgbClr val="FF0000"/>
                </a:solidFill>
                <a:latin typeface="ＭＳ 明朝" panose="02020609040205080304" pitchFamily="17" charset="-128"/>
                <a:ea typeface="ＭＳ 明朝" panose="02020609040205080304" pitchFamily="17" charset="-128"/>
              </a:rPr>
              <a:t>　　　　　　　　　　　　　　　　　　　　　　　　　　　　　　　　　　　　　　　　　　　　　　　　　　　　　　 　　　　　　　　　　　　　　　　　　　　　　　　　　　　　　　　　　　　　　　　　　　　　　　　　　　　　　　　　　　　　　　　　　　　　　　　　　　　　　　　　　　　　　　　　　　　　　　　　　　 </a:t>
            </a:r>
            <a:r>
              <a:rPr lang="en-US" altLang="ja-JP" sz="1200" dirty="0" smtClean="0">
                <a:solidFill>
                  <a:srgbClr val="FF0000"/>
                </a:solidFill>
                <a:latin typeface="ＭＳ 明朝" panose="02020609040205080304" pitchFamily="17" charset="-128"/>
                <a:ea typeface="ＭＳ 明朝" panose="02020609040205080304" pitchFamily="17" charset="-128"/>
              </a:rPr>
              <a:t>	</a:t>
            </a:r>
            <a:endParaRPr lang="ja-JP" altLang="ja-JP" sz="1200" dirty="0">
              <a:solidFill>
                <a:srgbClr val="FF0000"/>
              </a:solidFill>
              <a:latin typeface="ＭＳ 明朝" panose="02020609040205080304" pitchFamily="17" charset="-128"/>
              <a:ea typeface="ＭＳ 明朝" panose="02020609040205080304" pitchFamily="17" charset="-128"/>
            </a:endParaRPr>
          </a:p>
          <a:p>
            <a:r>
              <a:rPr lang="en-US" altLang="ja-JP" sz="2400" dirty="0">
                <a:solidFill>
                  <a:srgbClr val="FF0000"/>
                </a:solidFill>
                <a:latin typeface="ＭＳ 明朝" panose="02020609040205080304" pitchFamily="17" charset="-128"/>
                <a:ea typeface="ＭＳ 明朝" panose="02020609040205080304" pitchFamily="17" charset="-128"/>
              </a:rPr>
              <a:t> </a:t>
            </a:r>
            <a:endParaRPr lang="ja-JP" altLang="ja-JP" sz="2400" dirty="0">
              <a:solidFill>
                <a:srgbClr val="FF0000"/>
              </a:solidFill>
              <a:latin typeface="ＭＳ 明朝" panose="02020609040205080304" pitchFamily="17" charset="-128"/>
              <a:ea typeface="ＭＳ 明朝" panose="02020609040205080304" pitchFamily="17" charset="-128"/>
            </a:endParaRPr>
          </a:p>
          <a:p>
            <a:r>
              <a:rPr kumimoji="1" lang="en-US" altLang="ja-JP" sz="1200" dirty="0" smtClean="0">
                <a:solidFill>
                  <a:srgbClr val="FF0000"/>
                </a:solidFill>
                <a:latin typeface="ＭＳ 明朝" panose="02020609040205080304" pitchFamily="17" charset="-128"/>
                <a:ea typeface="ＭＳ 明朝" panose="02020609040205080304" pitchFamily="17" charset="-128"/>
              </a:rPr>
              <a:t> </a:t>
            </a:r>
            <a:endParaRPr kumimoji="1" lang="ja-JP" altLang="en-US" sz="1200" dirty="0">
              <a:solidFill>
                <a:srgbClr val="FF0000"/>
              </a:solidFill>
              <a:latin typeface="ＭＳ 明朝" panose="02020609040205080304" pitchFamily="17" charset="-128"/>
              <a:ea typeface="ＭＳ 明朝" panose="02020609040205080304" pitchFamily="17"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733570755"/>
              </p:ext>
            </p:extLst>
          </p:nvPr>
        </p:nvGraphicFramePr>
        <p:xfrm>
          <a:off x="548680" y="2987824"/>
          <a:ext cx="6129496" cy="5806440"/>
        </p:xfrm>
        <a:graphic>
          <a:graphicData uri="http://schemas.openxmlformats.org/drawingml/2006/table">
            <a:tbl>
              <a:tblPr firstRow="1" bandRow="1">
                <a:tableStyleId>{5C22544A-7EE6-4342-B048-85BDC9FD1C3A}</a:tableStyleId>
              </a:tblPr>
              <a:tblGrid>
                <a:gridCol w="1325880">
                  <a:extLst>
                    <a:ext uri="{9D8B030D-6E8A-4147-A177-3AD203B41FA5}">
                      <a16:colId xmlns:a16="http://schemas.microsoft.com/office/drawing/2014/main" val="2423050031"/>
                    </a:ext>
                  </a:extLst>
                </a:gridCol>
                <a:gridCol w="978376">
                  <a:extLst>
                    <a:ext uri="{9D8B030D-6E8A-4147-A177-3AD203B41FA5}">
                      <a16:colId xmlns:a16="http://schemas.microsoft.com/office/drawing/2014/main" val="2396638599"/>
                    </a:ext>
                  </a:extLst>
                </a:gridCol>
                <a:gridCol w="720080">
                  <a:extLst>
                    <a:ext uri="{9D8B030D-6E8A-4147-A177-3AD203B41FA5}">
                      <a16:colId xmlns:a16="http://schemas.microsoft.com/office/drawing/2014/main" val="4085425704"/>
                    </a:ext>
                  </a:extLst>
                </a:gridCol>
                <a:gridCol w="936104">
                  <a:extLst>
                    <a:ext uri="{9D8B030D-6E8A-4147-A177-3AD203B41FA5}">
                      <a16:colId xmlns:a16="http://schemas.microsoft.com/office/drawing/2014/main" val="1299320861"/>
                    </a:ext>
                  </a:extLst>
                </a:gridCol>
                <a:gridCol w="2169056">
                  <a:extLst>
                    <a:ext uri="{9D8B030D-6E8A-4147-A177-3AD203B41FA5}">
                      <a16:colId xmlns:a16="http://schemas.microsoft.com/office/drawing/2014/main" val="4151578399"/>
                    </a:ext>
                  </a:extLst>
                </a:gridCol>
              </a:tblGrid>
              <a:tr h="166876">
                <a:tc>
                  <a:txBody>
                    <a:bodyPr/>
                    <a:lstStyle/>
                    <a:p>
                      <a:r>
                        <a:rPr kumimoji="1" lang="ja-JP" altLang="en-US" sz="1200" b="0" dirty="0" smtClean="0">
                          <a:solidFill>
                            <a:schemeClr val="tx1"/>
                          </a:solidFill>
                          <a:latin typeface="ＭＳ 明朝" panose="02020609040205080304" pitchFamily="17" charset="-128"/>
                          <a:ea typeface="ＭＳ 明朝" panose="02020609040205080304" pitchFamily="17" charset="-128"/>
                        </a:rPr>
                        <a:t>小型無人機等の</a:t>
                      </a:r>
                      <a:endParaRPr kumimoji="1" lang="en-US" altLang="ja-JP" sz="1200" b="0" dirty="0" smtClean="0">
                        <a:solidFill>
                          <a:schemeClr val="tx1"/>
                        </a:solidFill>
                        <a:latin typeface="ＭＳ 明朝" panose="02020609040205080304" pitchFamily="17" charset="-128"/>
                        <a:ea typeface="ＭＳ 明朝" panose="02020609040205080304" pitchFamily="17" charset="-128"/>
                      </a:endParaRPr>
                    </a:p>
                    <a:p>
                      <a:r>
                        <a:rPr kumimoji="1" lang="ja-JP" altLang="en-US" sz="1200" b="0" dirty="0" smtClean="0">
                          <a:solidFill>
                            <a:schemeClr val="tx1"/>
                          </a:solidFill>
                          <a:latin typeface="ＭＳ 明朝" panose="02020609040205080304" pitchFamily="17" charset="-128"/>
                          <a:ea typeface="ＭＳ 明朝" panose="02020609040205080304" pitchFamily="17" charset="-128"/>
                        </a:rPr>
                        <a:t>飛行を行う日時</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r>
                        <a:rPr kumimoji="1" lang="ja-JP" altLang="en-US" sz="1200" b="0" dirty="0" smtClean="0">
                          <a:solidFill>
                            <a:schemeClr val="tx1"/>
                          </a:solidFill>
                          <a:latin typeface="ＭＳ 明朝" panose="02020609040205080304" pitchFamily="17" charset="-128"/>
                          <a:ea typeface="ＭＳ 明朝" panose="02020609040205080304" pitchFamily="17" charset="-128"/>
                        </a:rPr>
                        <a:t>　　月　　日　　時　　分から　　日　　時　　分まで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57533538"/>
                  </a:ext>
                </a:extLst>
              </a:tr>
              <a:tr h="166876">
                <a:tc>
                  <a:txBody>
                    <a:bodyPr/>
                    <a:lstStyle/>
                    <a:p>
                      <a:r>
                        <a:rPr kumimoji="1" lang="ja-JP" altLang="en-US" sz="1200" b="0" dirty="0" smtClean="0">
                          <a:solidFill>
                            <a:schemeClr val="tx1"/>
                          </a:solidFill>
                          <a:latin typeface="ＭＳ 明朝" panose="02020609040205080304" pitchFamily="17" charset="-128"/>
                          <a:ea typeface="ＭＳ 明朝" panose="02020609040205080304" pitchFamily="17" charset="-128"/>
                        </a:rPr>
                        <a:t>小型無人機等の</a:t>
                      </a:r>
                      <a:endParaRPr kumimoji="1" lang="en-US" altLang="ja-JP" sz="1200" b="0" dirty="0" smtClean="0">
                        <a:solidFill>
                          <a:schemeClr val="tx1"/>
                        </a:solidFill>
                        <a:latin typeface="ＭＳ 明朝" panose="02020609040205080304" pitchFamily="17" charset="-128"/>
                        <a:ea typeface="ＭＳ 明朝" panose="02020609040205080304" pitchFamily="17" charset="-128"/>
                      </a:endParaRPr>
                    </a:p>
                    <a:p>
                      <a:r>
                        <a:rPr kumimoji="1" lang="ja-JP" altLang="en-US" sz="1200" b="0" dirty="0" smtClean="0">
                          <a:solidFill>
                            <a:schemeClr val="tx1"/>
                          </a:solidFill>
                          <a:latin typeface="ＭＳ 明朝" panose="02020609040205080304" pitchFamily="17" charset="-128"/>
                          <a:ea typeface="ＭＳ 明朝" panose="02020609040205080304" pitchFamily="17" charset="-128"/>
                        </a:rPr>
                        <a:t>飛行を行う目的</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smtClean="0">
                        <a:solidFill>
                          <a:srgbClr val="FF0000"/>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90774486"/>
                  </a:ext>
                </a:extLst>
              </a:tr>
              <a:tr h="166876">
                <a:tc>
                  <a:txBody>
                    <a:bodyPr/>
                    <a:lstStyle/>
                    <a:p>
                      <a:r>
                        <a:rPr kumimoji="1" lang="ja-JP" altLang="en-US" sz="1200" b="0" dirty="0" smtClean="0">
                          <a:solidFill>
                            <a:schemeClr val="tx1"/>
                          </a:solidFill>
                          <a:latin typeface="ＭＳ 明朝" panose="02020609040205080304" pitchFamily="17" charset="-128"/>
                          <a:ea typeface="ＭＳ 明朝" panose="02020609040205080304" pitchFamily="17" charset="-128"/>
                        </a:rPr>
                        <a:t>小型無人機等の</a:t>
                      </a:r>
                      <a:endParaRPr kumimoji="1" lang="en-US" altLang="ja-JP" sz="1200" b="0" dirty="0" smtClean="0">
                        <a:solidFill>
                          <a:schemeClr val="tx1"/>
                        </a:solidFill>
                        <a:latin typeface="ＭＳ 明朝" panose="02020609040205080304" pitchFamily="17" charset="-128"/>
                        <a:ea typeface="ＭＳ 明朝" panose="02020609040205080304" pitchFamily="17" charset="-128"/>
                      </a:endParaRPr>
                    </a:p>
                    <a:p>
                      <a:r>
                        <a:rPr kumimoji="1" lang="ja-JP" altLang="en-US" sz="1200" b="0" dirty="0" smtClean="0">
                          <a:solidFill>
                            <a:schemeClr val="tx1"/>
                          </a:solidFill>
                          <a:latin typeface="ＭＳ 明朝" panose="02020609040205080304" pitchFamily="17" charset="-128"/>
                          <a:ea typeface="ＭＳ 明朝" panose="02020609040205080304" pitchFamily="17" charset="-128"/>
                        </a:rPr>
                        <a:t>飛行に係る区域</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smtClean="0">
                        <a:solidFill>
                          <a:srgbClr val="FF0000"/>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73582066"/>
                  </a:ext>
                </a:extLst>
              </a:tr>
              <a:tr h="233626">
                <a:tc>
                  <a:txBody>
                    <a:bodyPr/>
                    <a:lstStyle/>
                    <a:p>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小型無人機等の飛行を行う際の申請者の位置</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smtClean="0">
                        <a:solidFill>
                          <a:srgbClr val="FF0000"/>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54470125"/>
                  </a:ext>
                </a:extLst>
              </a:tr>
              <a:tr h="256255">
                <a:tc>
                  <a:txBody>
                    <a:bodyPr/>
                    <a:lstStyle/>
                    <a:p>
                      <a:pPr algn="dist"/>
                      <a:r>
                        <a:rPr kumimoji="1" lang="ja-JP" altLang="en-US" sz="1200" b="0" dirty="0" smtClean="0">
                          <a:solidFill>
                            <a:schemeClr val="tx1"/>
                          </a:solidFill>
                          <a:latin typeface="ＭＳ 明朝" panose="02020609040205080304" pitchFamily="17" charset="-128"/>
                          <a:ea typeface="ＭＳ 明朝" panose="02020609040205080304" pitchFamily="17" charset="-128"/>
                        </a:rPr>
                        <a:t>申請者</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dist"/>
                      <a:r>
                        <a:rPr kumimoji="1" lang="ja-JP" altLang="en-US" sz="1200" b="0" dirty="0" smtClean="0">
                          <a:solidFill>
                            <a:schemeClr val="tx1"/>
                          </a:solidFill>
                          <a:latin typeface="ＭＳ 明朝" panose="02020609040205080304" pitchFamily="17" charset="-128"/>
                          <a:ea typeface="ＭＳ 明朝" panose="02020609040205080304" pitchFamily="17" charset="-128"/>
                        </a:rPr>
                        <a:t>氏　　名</a:t>
                      </a:r>
                      <a:endParaRPr kumimoji="1" lang="en-US" altLang="ja-JP" sz="1200" b="0" dirty="0" smtClean="0">
                        <a:solidFill>
                          <a:schemeClr val="tx1"/>
                        </a:solidFill>
                        <a:latin typeface="ＭＳ 明朝" panose="02020609040205080304" pitchFamily="17" charset="-128"/>
                        <a:ea typeface="ＭＳ 明朝" panose="02020609040205080304" pitchFamily="17" charset="-128"/>
                      </a:endParaRPr>
                    </a:p>
                    <a:p>
                      <a:pPr algn="dist"/>
                      <a:r>
                        <a:rPr kumimoji="1" lang="ja-JP" altLang="en-US" sz="1200" b="0" dirty="0" smtClean="0">
                          <a:solidFill>
                            <a:schemeClr val="tx1"/>
                          </a:solidFill>
                          <a:latin typeface="ＭＳ 明朝" panose="02020609040205080304" pitchFamily="17" charset="-128"/>
                          <a:ea typeface="ＭＳ 明朝" panose="02020609040205080304" pitchFamily="17" charset="-128"/>
                        </a:rPr>
                        <a:t>住　　所</a:t>
                      </a:r>
                      <a:endParaRPr kumimoji="1" lang="en-US" altLang="ja-JP" sz="1200" b="0" dirty="0" smtClean="0">
                        <a:solidFill>
                          <a:schemeClr val="tx1"/>
                        </a:solidFill>
                        <a:latin typeface="ＭＳ 明朝" panose="02020609040205080304" pitchFamily="17" charset="-128"/>
                        <a:ea typeface="ＭＳ 明朝" panose="02020609040205080304" pitchFamily="17" charset="-128"/>
                      </a:endParaRPr>
                    </a:p>
                    <a:p>
                      <a:pPr algn="dist"/>
                      <a:r>
                        <a:rPr kumimoji="1" lang="ja-JP" altLang="en-US" sz="1200" b="0" dirty="0" smtClean="0">
                          <a:solidFill>
                            <a:schemeClr val="tx1"/>
                          </a:solidFill>
                          <a:latin typeface="ＭＳ 明朝" panose="02020609040205080304" pitchFamily="17" charset="-128"/>
                          <a:ea typeface="ＭＳ 明朝" panose="02020609040205080304" pitchFamily="17" charset="-128"/>
                        </a:rPr>
                        <a:t>電話番号</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endParaRPr kumimoji="1" lang="en-US" altLang="ja-JP" sz="1200" b="0" dirty="0" smtClean="0">
                        <a:solidFill>
                          <a:srgbClr val="FF0000"/>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9458359"/>
                  </a:ext>
                </a:extLst>
              </a:tr>
              <a:tr h="233626">
                <a:tc>
                  <a:txBody>
                    <a:bodyPr/>
                    <a:lstStyle/>
                    <a:p>
                      <a:pPr algn="dist"/>
                      <a:r>
                        <a:rPr kumimoji="1" lang="ja-JP" altLang="en-US" sz="1200" b="0" dirty="0" smtClean="0">
                          <a:solidFill>
                            <a:schemeClr val="tx1"/>
                          </a:solidFill>
                          <a:latin typeface="ＭＳ 明朝" panose="02020609040205080304" pitchFamily="17" charset="-128"/>
                          <a:ea typeface="ＭＳ 明朝" panose="02020609040205080304" pitchFamily="17" charset="-128"/>
                        </a:rPr>
                        <a:t>申請者の</a:t>
                      </a:r>
                      <a:endParaRPr kumimoji="1" lang="en-US" altLang="ja-JP" sz="1200" b="0" dirty="0" smtClean="0">
                        <a:solidFill>
                          <a:schemeClr val="tx1"/>
                        </a:solidFill>
                        <a:latin typeface="ＭＳ 明朝" panose="02020609040205080304" pitchFamily="17" charset="-128"/>
                        <a:ea typeface="ＭＳ 明朝" panose="02020609040205080304" pitchFamily="17" charset="-128"/>
                      </a:endParaRPr>
                    </a:p>
                    <a:p>
                      <a:pPr algn="dist"/>
                      <a:r>
                        <a:rPr kumimoji="1" lang="ja-JP" altLang="en-US" sz="1200" b="0" dirty="0" smtClean="0">
                          <a:solidFill>
                            <a:schemeClr val="tx1"/>
                          </a:solidFill>
                          <a:latin typeface="ＭＳ 明朝" panose="02020609040205080304" pitchFamily="17" charset="-128"/>
                          <a:ea typeface="ＭＳ 明朝" panose="02020609040205080304" pitchFamily="17" charset="-128"/>
                        </a:rPr>
                        <a:t>勤　務　先</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dist"/>
                      <a:r>
                        <a:rPr kumimoji="1" lang="ja-JP" altLang="en-US" sz="1200" b="0" dirty="0" smtClean="0">
                          <a:solidFill>
                            <a:schemeClr val="tx1"/>
                          </a:solidFill>
                          <a:latin typeface="ＭＳ 明朝" panose="02020609040205080304" pitchFamily="17" charset="-128"/>
                          <a:ea typeface="ＭＳ 明朝" panose="02020609040205080304" pitchFamily="17" charset="-128"/>
                        </a:rPr>
                        <a:t>名　　称</a:t>
                      </a:r>
                      <a:endParaRPr kumimoji="1" lang="en-US" altLang="ja-JP" sz="1200" b="0" dirty="0" smtClean="0">
                        <a:solidFill>
                          <a:schemeClr val="tx1"/>
                        </a:solidFill>
                        <a:latin typeface="ＭＳ 明朝" panose="02020609040205080304" pitchFamily="17" charset="-128"/>
                        <a:ea typeface="ＭＳ 明朝" panose="02020609040205080304" pitchFamily="17" charset="-128"/>
                      </a:endParaRPr>
                    </a:p>
                    <a:p>
                      <a:pPr algn="dist"/>
                      <a:r>
                        <a:rPr kumimoji="1" lang="ja-JP" altLang="en-US" sz="1200" b="0" dirty="0" smtClean="0">
                          <a:solidFill>
                            <a:schemeClr val="tx1"/>
                          </a:solidFill>
                          <a:latin typeface="ＭＳ 明朝" panose="02020609040205080304" pitchFamily="17" charset="-128"/>
                          <a:ea typeface="ＭＳ 明朝" panose="02020609040205080304" pitchFamily="17" charset="-128"/>
                        </a:rPr>
                        <a:t>所在地</a:t>
                      </a:r>
                      <a:endParaRPr kumimoji="1" lang="en-US" altLang="ja-JP" sz="1200" b="0" dirty="0" smtClean="0">
                        <a:solidFill>
                          <a:schemeClr val="tx1"/>
                        </a:solidFill>
                        <a:latin typeface="ＭＳ 明朝" panose="02020609040205080304" pitchFamily="17" charset="-128"/>
                        <a:ea typeface="ＭＳ 明朝" panose="02020609040205080304" pitchFamily="17" charset="-128"/>
                      </a:endParaRPr>
                    </a:p>
                    <a:p>
                      <a:pPr algn="dist"/>
                      <a:r>
                        <a:rPr kumimoji="1" lang="ja-JP" altLang="en-US" sz="1200" b="0" dirty="0" smtClean="0">
                          <a:solidFill>
                            <a:schemeClr val="tx1"/>
                          </a:solidFill>
                          <a:latin typeface="ＭＳ 明朝" panose="02020609040205080304" pitchFamily="17" charset="-128"/>
                          <a:ea typeface="ＭＳ 明朝" panose="02020609040205080304" pitchFamily="17" charset="-128"/>
                        </a:rPr>
                        <a:t>電話番号</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endParaRPr kumimoji="1" lang="ja-JP" altLang="en-US" sz="1200" b="0" dirty="0">
                        <a:solidFill>
                          <a:srgbClr val="FF0000"/>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26606220"/>
                  </a:ext>
                </a:extLst>
              </a:tr>
              <a:tr h="233626">
                <a:tc>
                  <a:txBody>
                    <a:bodyPr/>
                    <a:lstStyle/>
                    <a:p>
                      <a:pPr algn="ctr"/>
                      <a:r>
                        <a:rPr kumimoji="1" lang="ja-JP" altLang="en-US" sz="1100" b="0" dirty="0" smtClean="0">
                          <a:solidFill>
                            <a:schemeClr val="tx1"/>
                          </a:solidFill>
                          <a:latin typeface="ＭＳ 明朝" panose="02020609040205080304" pitchFamily="17" charset="-128"/>
                          <a:ea typeface="ＭＳ 明朝" panose="02020609040205080304" pitchFamily="17" charset="-128"/>
                        </a:rPr>
                        <a:t>機器の種類</a:t>
                      </a:r>
                      <a:endParaRPr kumimoji="1" lang="ja-JP" altLang="en-US" sz="11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endParaRPr kumimoji="1" lang="ja-JP" altLang="en-US" sz="1100" b="0" dirty="0">
                        <a:solidFill>
                          <a:srgbClr val="FF0000"/>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71225449"/>
                  </a:ext>
                </a:extLst>
              </a:tr>
              <a:tr h="233626">
                <a:tc>
                  <a:txBody>
                    <a:bodyPr/>
                    <a:lstStyle/>
                    <a:p>
                      <a:pPr algn="ctr"/>
                      <a:r>
                        <a:rPr kumimoji="1" lang="ja-JP" altLang="en-US" sz="1100" b="0" dirty="0" smtClean="0">
                          <a:solidFill>
                            <a:schemeClr val="tx1"/>
                          </a:solidFill>
                          <a:latin typeface="ＭＳ 明朝" panose="02020609040205080304" pitchFamily="17" charset="-128"/>
                          <a:ea typeface="ＭＳ 明朝" panose="02020609040205080304" pitchFamily="17" charset="-128"/>
                        </a:rPr>
                        <a:t>機器の特徴</a:t>
                      </a:r>
                      <a:endParaRPr kumimoji="1" lang="ja-JP" altLang="en-US" sz="11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endParaRPr kumimoji="1" lang="ja-JP" altLang="en-US" sz="1100" b="0" dirty="0">
                        <a:solidFill>
                          <a:srgbClr val="FF0000"/>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75705226"/>
                  </a:ext>
                </a:extLst>
              </a:tr>
              <a:tr h="233626">
                <a:tc>
                  <a:txBody>
                    <a:bodyPr/>
                    <a:lstStyle/>
                    <a:p>
                      <a:pPr algn="ctr"/>
                      <a:r>
                        <a:rPr kumimoji="1" lang="ja-JP" altLang="en-US" sz="1100" b="0" dirty="0" smtClean="0">
                          <a:solidFill>
                            <a:schemeClr val="tx1"/>
                          </a:solidFill>
                          <a:latin typeface="ＭＳ 明朝" panose="02020609040205080304" pitchFamily="17" charset="-128"/>
                          <a:ea typeface="ＭＳ 明朝" panose="02020609040205080304" pitchFamily="17" charset="-128"/>
                        </a:rPr>
                        <a:t>製造者</a:t>
                      </a:r>
                      <a:endParaRPr kumimoji="1" lang="ja-JP" altLang="en-US" sz="11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endParaRPr kumimoji="1" lang="ja-JP" altLang="en-US" sz="1050" dirty="0">
                        <a:solidFill>
                          <a:srgbClr val="FF0000"/>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ＭＳ 明朝" panose="02020609040205080304" pitchFamily="17" charset="-128"/>
                          <a:ea typeface="ＭＳ 明朝" panose="02020609040205080304" pitchFamily="17" charset="-128"/>
                        </a:rPr>
                        <a:t>名　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79707913"/>
                  </a:ext>
                </a:extLst>
              </a:tr>
              <a:tr h="233626">
                <a:tc>
                  <a:txBody>
                    <a:bodyPr/>
                    <a:lstStyle/>
                    <a:p>
                      <a:pPr algn="ctr"/>
                      <a:r>
                        <a:rPr kumimoji="1" lang="ja-JP" altLang="en-US" sz="1100" dirty="0" smtClean="0">
                          <a:latin typeface="ＭＳ 明朝" panose="02020609040205080304" pitchFamily="17" charset="-128"/>
                          <a:ea typeface="ＭＳ 明朝" panose="02020609040205080304" pitchFamily="17" charset="-128"/>
                        </a:rPr>
                        <a:t>製造番号</a:t>
                      </a:r>
                      <a:endParaRPr kumimoji="1" lang="ja-JP" altLang="en-US" sz="1100" dirty="0">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endParaRPr kumimoji="1" lang="en-US" altLang="ja-JP" sz="1100" dirty="0" smtClean="0">
                        <a:solidFill>
                          <a:srgbClr val="FF0000"/>
                        </a:solidFill>
                        <a:latin typeface="ＭＳ 明朝" panose="02020609040205080304" pitchFamily="17" charset="-128"/>
                        <a:ea typeface="ＭＳ 明朝" panose="02020609040205080304" pitchFamily="17" charset="-128"/>
                      </a:endParaRPr>
                    </a:p>
                    <a:p>
                      <a:endParaRPr kumimoji="1" lang="ja-JP" altLang="en-US" sz="1100" dirty="0">
                        <a:solidFill>
                          <a:srgbClr val="FF0000"/>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kumimoji="1" lang="ja-JP" altLang="en-US" sz="1100" dirty="0">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dirty="0" smtClean="0">
                          <a:latin typeface="ＭＳ 明朝" panose="02020609040205080304" pitchFamily="17" charset="-128"/>
                          <a:ea typeface="ＭＳ 明朝" panose="02020609040205080304" pitchFamily="17" charset="-128"/>
                        </a:rPr>
                        <a:t>登録記号</a:t>
                      </a:r>
                      <a:endParaRPr kumimoji="1" lang="ja-JP" altLang="en-US" sz="1100" dirty="0">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dirty="0">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5169430"/>
                  </a:ext>
                </a:extLst>
              </a:tr>
              <a:tr h="233626">
                <a:tc>
                  <a:txBody>
                    <a:bodyPr/>
                    <a:lstStyle/>
                    <a:p>
                      <a:pPr algn="ctr"/>
                      <a:r>
                        <a:rPr kumimoji="1" lang="ja-JP" altLang="en-US" sz="1100" b="0" dirty="0" smtClean="0">
                          <a:solidFill>
                            <a:schemeClr val="tx1"/>
                          </a:solidFill>
                          <a:latin typeface="ＭＳ 明朝" panose="02020609040205080304" pitchFamily="17" charset="-128"/>
                          <a:ea typeface="ＭＳ 明朝" panose="02020609040205080304" pitchFamily="17" charset="-128"/>
                        </a:rPr>
                        <a:t>色</a:t>
                      </a:r>
                      <a:endParaRPr kumimoji="1" lang="ja-JP" altLang="en-US" sz="11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endParaRPr kumimoji="1" lang="ja-JP" altLang="en-US" sz="1100" dirty="0">
                        <a:solidFill>
                          <a:srgbClr val="FF0000"/>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ＭＳ 明朝" panose="02020609040205080304" pitchFamily="17" charset="-128"/>
                          <a:ea typeface="ＭＳ 明朝" panose="02020609040205080304" pitchFamily="17" charset="-128"/>
                        </a:rPr>
                        <a:t>大きさ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7665628"/>
                  </a:ext>
                </a:extLst>
              </a:tr>
              <a:tr h="23362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ＭＳ 明朝" panose="02020609040205080304" pitchFamily="17" charset="-128"/>
                          <a:ea typeface="ＭＳ 明朝" panose="02020609040205080304" pitchFamily="17" charset="-128"/>
                        </a:rPr>
                        <a:t>積載物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endParaRPr kumimoji="1" lang="ja-JP" altLang="en-US" sz="1100" b="0" dirty="0">
                        <a:solidFill>
                          <a:srgbClr val="FF0000"/>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a:r>
                        <a:rPr kumimoji="1" lang="ja-JP" altLang="en-US" sz="1100" b="0" dirty="0" smtClean="0">
                          <a:solidFill>
                            <a:schemeClr val="tx1"/>
                          </a:solidFill>
                          <a:latin typeface="ＭＳ 明朝" panose="02020609040205080304" pitchFamily="17" charset="-128"/>
                          <a:ea typeface="ＭＳ 明朝" panose="02020609040205080304" pitchFamily="17" charset="-128"/>
                        </a:rPr>
                        <a:t>カメラの有無</a:t>
                      </a:r>
                      <a:endParaRPr kumimoji="1" lang="ja-JP" altLang="en-US" sz="1100" b="0" dirty="0">
                        <a:solidFill>
                          <a:schemeClr val="tx1"/>
                        </a:solidFill>
                        <a:latin typeface="ＭＳ 明朝" panose="02020609040205080304" pitchFamily="17" charset="-128"/>
                        <a:ea typeface="ＭＳ 明朝" panose="02020609040205080304" pitchFamily="17"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92718100"/>
                  </a:ext>
                </a:extLst>
              </a:tr>
              <a:tr h="233626">
                <a:tc>
                  <a:txBody>
                    <a:bodyPr/>
                    <a:lstStyle/>
                    <a:p>
                      <a:pPr algn="ctr"/>
                      <a:r>
                        <a:rPr kumimoji="1" lang="ja-JP" altLang="en-US" sz="1100" b="0" dirty="0" smtClean="0">
                          <a:solidFill>
                            <a:schemeClr val="tx1"/>
                          </a:solidFill>
                          <a:latin typeface="ＭＳ 明朝" panose="02020609040205080304" pitchFamily="17" charset="-128"/>
                          <a:ea typeface="ＭＳ 明朝" panose="02020609040205080304" pitchFamily="17" charset="-128"/>
                        </a:rPr>
                        <a:t>その他の</a:t>
                      </a:r>
                      <a:endParaRPr kumimoji="1" lang="en-US" altLang="ja-JP" sz="1100" b="0" dirty="0" smtClean="0">
                        <a:solidFill>
                          <a:schemeClr val="tx1"/>
                        </a:solidFill>
                        <a:latin typeface="ＭＳ 明朝" panose="02020609040205080304" pitchFamily="17" charset="-128"/>
                        <a:ea typeface="ＭＳ 明朝" panose="02020609040205080304" pitchFamily="17" charset="-128"/>
                      </a:endParaRPr>
                    </a:p>
                    <a:p>
                      <a:pPr algn="ctr"/>
                      <a:r>
                        <a:rPr kumimoji="1" lang="ja-JP" altLang="en-US" sz="1100" b="0" dirty="0" smtClean="0">
                          <a:solidFill>
                            <a:schemeClr val="tx1"/>
                          </a:solidFill>
                          <a:latin typeface="ＭＳ 明朝" panose="02020609040205080304" pitchFamily="17" charset="-128"/>
                          <a:ea typeface="ＭＳ 明朝" panose="02020609040205080304" pitchFamily="17" charset="-128"/>
                        </a:rPr>
                        <a:t>特　　徴</a:t>
                      </a:r>
                      <a:endParaRPr kumimoji="1" lang="ja-JP" altLang="en-US" sz="11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endParaRPr kumimoji="1" lang="ja-JP" altLang="en-US" sz="1100" b="0" dirty="0">
                        <a:solidFill>
                          <a:srgbClr val="FF0000"/>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latin typeface="ＭＳ 明朝" panose="02020609040205080304" pitchFamily="17" charset="-128"/>
                        <a:ea typeface="ＭＳ 明朝" panose="02020609040205080304" pitchFamily="17" charset="-128"/>
                      </a:endParaRPr>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25275916"/>
                  </a:ext>
                </a:extLst>
              </a:tr>
              <a:tr h="233626">
                <a:tc>
                  <a:txBody>
                    <a:bodyPr/>
                    <a:lstStyle/>
                    <a:p>
                      <a:pPr algn="ctr"/>
                      <a:r>
                        <a:rPr kumimoji="1" lang="ja-JP" altLang="en-US" sz="1100" b="0" dirty="0" smtClean="0">
                          <a:solidFill>
                            <a:schemeClr val="tx1"/>
                          </a:solidFill>
                          <a:latin typeface="ＭＳ 明朝" panose="02020609040205080304" pitchFamily="17" charset="-128"/>
                          <a:ea typeface="ＭＳ 明朝" panose="02020609040205080304" pitchFamily="17" charset="-128"/>
                        </a:rPr>
                        <a:t>備　　考</a:t>
                      </a:r>
                      <a:endParaRPr kumimoji="1" lang="ja-JP" altLang="en-US" sz="11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endParaRPr kumimoji="1" lang="ja-JP" altLang="en-US" sz="11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43349196"/>
                  </a:ext>
                </a:extLst>
              </a:tr>
            </a:tbl>
          </a:graphicData>
        </a:graphic>
      </p:graphicFrame>
      <p:sp>
        <p:nvSpPr>
          <p:cNvPr id="4" name="テキスト ボックス 3"/>
          <p:cNvSpPr txBox="1"/>
          <p:nvPr/>
        </p:nvSpPr>
        <p:spPr>
          <a:xfrm>
            <a:off x="6415662" y="28053"/>
            <a:ext cx="576422" cy="276999"/>
          </a:xfrm>
          <a:prstGeom prst="rect">
            <a:avLst/>
          </a:prstGeom>
          <a:noFill/>
        </p:spPr>
        <p:txBody>
          <a:bodyPr wrap="square" rtlCol="0">
            <a:spAutoFit/>
          </a:bodyPr>
          <a:lstStyle/>
          <a:p>
            <a:r>
              <a:rPr kumimoji="1" lang="ja-JP" altLang="en-US" sz="1200" dirty="0" smtClean="0">
                <a:latin typeface="ＭＳ 明朝" panose="02020609040205080304" pitchFamily="17" charset="-128"/>
                <a:ea typeface="ＭＳ 明朝" panose="02020609040205080304" pitchFamily="17" charset="-128"/>
              </a:rPr>
              <a:t>４</a:t>
            </a:r>
            <a:endParaRPr kumimoji="1" lang="ja-JP" altLang="en-US"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611377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p:cNvGrpSpPr/>
          <p:nvPr/>
        </p:nvGrpSpPr>
        <p:grpSpPr>
          <a:xfrm>
            <a:off x="548679" y="323528"/>
            <a:ext cx="6151105" cy="3960000"/>
            <a:chOff x="332656" y="611559"/>
            <a:chExt cx="6192688" cy="3888432"/>
          </a:xfrm>
        </p:grpSpPr>
        <p:grpSp>
          <p:nvGrpSpPr>
            <p:cNvPr id="6" name="グループ化 5"/>
            <p:cNvGrpSpPr/>
            <p:nvPr/>
          </p:nvGrpSpPr>
          <p:grpSpPr>
            <a:xfrm>
              <a:off x="332656" y="611559"/>
              <a:ext cx="6192688" cy="3888432"/>
              <a:chOff x="332656" y="611559"/>
              <a:chExt cx="6192688" cy="3888432"/>
            </a:xfrm>
          </p:grpSpPr>
          <p:sp>
            <p:nvSpPr>
              <p:cNvPr id="4" name="正方形/長方形 3"/>
              <p:cNvSpPr/>
              <p:nvPr/>
            </p:nvSpPr>
            <p:spPr>
              <a:xfrm>
                <a:off x="332656" y="611559"/>
                <a:ext cx="6192688" cy="38884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332656" y="611559"/>
                <a:ext cx="1440000" cy="288000"/>
              </a:xfrm>
              <a:prstGeom prst="rect">
                <a:avLst/>
              </a:prstGeom>
              <a:noFill/>
              <a:ln w="19050">
                <a:solidFill>
                  <a:schemeClr val="tx1"/>
                </a:solidFill>
              </a:ln>
            </p:spPr>
            <p:txBody>
              <a:bodyPr wrap="square" rtlCol="0" anchor="ctr">
                <a:spAutoFit/>
              </a:bodyPr>
              <a:lstStyle/>
              <a:p>
                <a:pPr algn="ctr"/>
                <a:r>
                  <a:rPr kumimoji="1" lang="ja-JP" altLang="en-US" sz="1200" dirty="0" smtClean="0">
                    <a:latin typeface="ＭＳ 明朝" panose="02020609040205080304" pitchFamily="17" charset="-128"/>
                    <a:ea typeface="ＭＳ 明朝" panose="02020609040205080304" pitchFamily="17" charset="-128"/>
                  </a:rPr>
                  <a:t>外　観</a:t>
                </a:r>
                <a:endParaRPr kumimoji="1" lang="ja-JP" altLang="en-US" sz="1200" dirty="0">
                  <a:latin typeface="ＭＳ 明朝" panose="02020609040205080304" pitchFamily="17" charset="-128"/>
                  <a:ea typeface="ＭＳ 明朝" panose="02020609040205080304" pitchFamily="17" charset="-128"/>
                </a:endParaRPr>
              </a:p>
            </p:txBody>
          </p:sp>
        </p:grpSp>
        <p:sp>
          <p:nvSpPr>
            <p:cNvPr id="7" name="テキスト ボックス 6"/>
            <p:cNvSpPr txBox="1"/>
            <p:nvPr/>
          </p:nvSpPr>
          <p:spPr>
            <a:xfrm>
              <a:off x="2721114" y="2417275"/>
              <a:ext cx="1415772" cy="276999"/>
            </a:xfrm>
            <a:prstGeom prst="rect">
              <a:avLst/>
            </a:prstGeom>
            <a:noFill/>
          </p:spPr>
          <p:txBody>
            <a:bodyPr wrap="none" rtlCol="0">
              <a:spAutoFit/>
            </a:bodyPr>
            <a:lstStyle/>
            <a:p>
              <a:r>
                <a:rPr kumimoji="1" lang="ja-JP" altLang="en-US" sz="1200" dirty="0" smtClean="0">
                  <a:latin typeface="ＭＳ 明朝" panose="02020609040205080304" pitchFamily="17" charset="-128"/>
                  <a:ea typeface="ＭＳ 明朝" panose="02020609040205080304" pitchFamily="17" charset="-128"/>
                </a:rPr>
                <a:t>（図面又は写真）</a:t>
              </a:r>
              <a:endParaRPr kumimoji="1" lang="ja-JP" altLang="en-US" sz="1200" dirty="0">
                <a:latin typeface="ＭＳ 明朝" panose="02020609040205080304" pitchFamily="17" charset="-128"/>
                <a:ea typeface="ＭＳ 明朝" panose="02020609040205080304" pitchFamily="17" charset="-128"/>
              </a:endParaRPr>
            </a:p>
          </p:txBody>
        </p:sp>
      </p:grpSp>
      <p:sp>
        <p:nvSpPr>
          <p:cNvPr id="9" name="テキスト ボックス 8"/>
          <p:cNvSpPr txBox="1"/>
          <p:nvPr/>
        </p:nvSpPr>
        <p:spPr>
          <a:xfrm>
            <a:off x="188640" y="4495428"/>
            <a:ext cx="6647974" cy="3600986"/>
          </a:xfrm>
          <a:prstGeom prst="rect">
            <a:avLst/>
          </a:prstGeom>
          <a:noFill/>
        </p:spPr>
        <p:txBody>
          <a:bodyPr wrap="none" rtlCol="0">
            <a:spAutoFit/>
          </a:bodyPr>
          <a:lstStyle/>
          <a:p>
            <a:r>
              <a:rPr kumimoji="1" lang="ja-JP" altLang="en-US" sz="1200" dirty="0" smtClean="0">
                <a:latin typeface="ＭＳ 明朝" panose="02020609040205080304" pitchFamily="17" charset="-128"/>
                <a:ea typeface="ＭＳ 明朝" panose="02020609040205080304" pitchFamily="17" charset="-128"/>
              </a:rPr>
              <a:t>備考１　小型無人機等の飛行に係る区域の欄には、小型無人機等の飛行に係る対象施設周辺</a:t>
            </a:r>
            <a:endParaRPr kumimoji="1"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a:t>
            </a:r>
            <a:r>
              <a:rPr kumimoji="1" lang="ja-JP" altLang="en-US" sz="1200" dirty="0" smtClean="0">
                <a:latin typeface="ＭＳ 明朝" panose="02020609040205080304" pitchFamily="17" charset="-128"/>
                <a:ea typeface="ＭＳ 明朝" panose="02020609040205080304" pitchFamily="17" charset="-128"/>
              </a:rPr>
              <a:t>地域内の区域を具体的に記載するとともに、当該区域及び飛行経路を示す地図を添付</a:t>
            </a:r>
            <a:endParaRPr kumimoji="1"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a:t>
            </a:r>
            <a:r>
              <a:rPr kumimoji="1" lang="ja-JP" altLang="en-US" sz="1200" dirty="0" smtClean="0">
                <a:latin typeface="ＭＳ 明朝" panose="02020609040205080304" pitchFamily="17" charset="-128"/>
                <a:ea typeface="ＭＳ 明朝" panose="02020609040205080304" pitchFamily="17" charset="-128"/>
              </a:rPr>
              <a:t>すること。</a:t>
            </a:r>
            <a:endParaRPr kumimoji="1"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２　小型無人機等の飛行を行う際の申請者（小型無人機等の飛行を行おうとする者）の</a:t>
            </a:r>
            <a:endParaRPr lang="en-US" altLang="ja-JP" sz="1200" dirty="0" smtClean="0">
              <a:latin typeface="ＭＳ 明朝" panose="02020609040205080304" pitchFamily="17" charset="-128"/>
              <a:ea typeface="ＭＳ 明朝" panose="02020609040205080304" pitchFamily="17" charset="-128"/>
            </a:endParaRPr>
          </a:p>
          <a:p>
            <a:r>
              <a:rPr kumimoji="1" lang="ja-JP" altLang="en-US" sz="1200" dirty="0">
                <a:latin typeface="ＭＳ 明朝" panose="02020609040205080304" pitchFamily="17" charset="-128"/>
                <a:ea typeface="ＭＳ 明朝" panose="02020609040205080304" pitchFamily="17" charset="-128"/>
              </a:rPr>
              <a:t>　</a:t>
            </a:r>
            <a:r>
              <a:rPr kumimoji="1" lang="ja-JP" altLang="en-US" sz="1200" dirty="0" smtClean="0">
                <a:latin typeface="ＭＳ 明朝" panose="02020609040205080304" pitchFamily="17" charset="-128"/>
                <a:ea typeface="ＭＳ 明朝" panose="02020609040205080304" pitchFamily="17" charset="-128"/>
              </a:rPr>
              <a:t>　　位置の欄には、具体的な位置を記載するとともに、当該位置を示す地図を添付する</a:t>
            </a:r>
            <a:r>
              <a:rPr kumimoji="1" lang="ja-JP" altLang="en-US" sz="1200" dirty="0" err="1" smtClean="0">
                <a:latin typeface="ＭＳ 明朝" panose="02020609040205080304" pitchFamily="17" charset="-128"/>
                <a:ea typeface="ＭＳ 明朝" panose="02020609040205080304" pitchFamily="17" charset="-128"/>
              </a:rPr>
              <a:t>こ</a:t>
            </a:r>
            <a:endParaRPr kumimoji="1"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a:t>
            </a:r>
            <a:r>
              <a:rPr kumimoji="1" lang="ja-JP" altLang="en-US" sz="1200" dirty="0" smtClean="0">
                <a:latin typeface="ＭＳ 明朝" panose="02020609040205080304" pitchFamily="17" charset="-128"/>
                <a:ea typeface="ＭＳ 明朝" panose="02020609040205080304" pitchFamily="17" charset="-128"/>
              </a:rPr>
              <a:t>と。ただし、申請者が特定航空用機器の飛行を行う場合は雨氷とする。</a:t>
            </a:r>
            <a:endParaRPr kumimoji="1"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３　申請者の勤務先欄には、申請者が当該者の勤務先の業務として小型無人機等の飛行</a:t>
            </a:r>
            <a:endParaRPr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を行おうとする場合にのみ記載すること。</a:t>
            </a:r>
            <a:endParaRPr lang="en-US" altLang="ja-JP" sz="1200" dirty="0" smtClean="0">
              <a:latin typeface="ＭＳ 明朝" panose="02020609040205080304" pitchFamily="17" charset="-128"/>
              <a:ea typeface="ＭＳ 明朝" panose="02020609040205080304" pitchFamily="17" charset="-128"/>
            </a:endParaRPr>
          </a:p>
          <a:p>
            <a:r>
              <a:rPr kumimoji="1" lang="ja-JP" altLang="en-US" sz="1200" dirty="0">
                <a:latin typeface="ＭＳ 明朝" panose="02020609040205080304" pitchFamily="17" charset="-128"/>
                <a:ea typeface="ＭＳ 明朝" panose="02020609040205080304" pitchFamily="17" charset="-128"/>
              </a:rPr>
              <a:t>　</a:t>
            </a:r>
            <a:r>
              <a:rPr kumimoji="1" lang="ja-JP" altLang="en-US" sz="1200" dirty="0" smtClean="0">
                <a:latin typeface="ＭＳ 明朝" panose="02020609040205080304" pitchFamily="17" charset="-128"/>
                <a:ea typeface="ＭＳ 明朝" panose="02020609040205080304" pitchFamily="17" charset="-128"/>
              </a:rPr>
              <a:t>　４　機器の種類欄には、重要施設の周辺地域の上空における小型無人機等の飛行の禁止</a:t>
            </a:r>
            <a:endParaRPr kumimoji="1"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a:t>
            </a:r>
            <a:r>
              <a:rPr kumimoji="1" lang="ja-JP" altLang="en-US" sz="1200" dirty="0" smtClean="0">
                <a:latin typeface="ＭＳ 明朝" panose="02020609040205080304" pitchFamily="17" charset="-128"/>
                <a:ea typeface="ＭＳ 明朝" panose="02020609040205080304" pitchFamily="17" charset="-128"/>
              </a:rPr>
              <a:t>に関する法律（平成２８年法律第９号）第２条第３項に定める小型無人機又は同条第</a:t>
            </a:r>
            <a:endParaRPr kumimoji="1"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a:t>
            </a:r>
            <a:r>
              <a:rPr kumimoji="1" lang="ja-JP" altLang="en-US" sz="1200" dirty="0" smtClean="0">
                <a:latin typeface="ＭＳ 明朝" panose="02020609040205080304" pitchFamily="17" charset="-128"/>
                <a:ea typeface="ＭＳ 明朝" panose="02020609040205080304" pitchFamily="17" charset="-128"/>
              </a:rPr>
              <a:t>４項に定める特定航空用機器のいずれに該当するかを記載すること。</a:t>
            </a:r>
            <a:endParaRPr kumimoji="1"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５　製造番号欄には、製造番号、製造記号、管理番号、型番号、品番その他いかなる名</a:t>
            </a:r>
            <a:endParaRPr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称であるかを問わず、小型無人機等の飛行に係る機器を識別するために付された文字、</a:t>
            </a:r>
            <a:endParaRPr lang="en-US" altLang="ja-JP" sz="1200" dirty="0" smtClean="0">
              <a:latin typeface="ＭＳ 明朝" panose="02020609040205080304" pitchFamily="17" charset="-128"/>
              <a:ea typeface="ＭＳ 明朝" panose="02020609040205080304" pitchFamily="17" charset="-128"/>
            </a:endParaRPr>
          </a:p>
          <a:p>
            <a:r>
              <a:rPr kumimoji="1" lang="ja-JP" altLang="en-US" sz="1200" dirty="0">
                <a:latin typeface="ＭＳ 明朝" panose="02020609040205080304" pitchFamily="17" charset="-128"/>
                <a:ea typeface="ＭＳ 明朝" panose="02020609040205080304" pitchFamily="17" charset="-128"/>
              </a:rPr>
              <a:t>　</a:t>
            </a:r>
            <a:r>
              <a:rPr kumimoji="1" lang="ja-JP" altLang="en-US" sz="1200" dirty="0" smtClean="0">
                <a:latin typeface="ＭＳ 明朝" panose="02020609040205080304" pitchFamily="17" charset="-128"/>
                <a:ea typeface="ＭＳ 明朝" panose="02020609040205080304" pitchFamily="17" charset="-128"/>
              </a:rPr>
              <a:t>　　記号又は符号を記載すること。</a:t>
            </a:r>
            <a:endParaRPr kumimoji="1"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６　登録記号欄には、航空法（昭和２７年法律第２３１号）第１３１条の７第１項の規</a:t>
            </a:r>
            <a:endParaRPr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定により小型無人機等に表示しなければならないこととされている登録記号を</a:t>
            </a:r>
            <a:r>
              <a:rPr lang="ja-JP" altLang="en-US" sz="1200" dirty="0" err="1" smtClean="0">
                <a:latin typeface="ＭＳ 明朝" panose="02020609040205080304" pitchFamily="17" charset="-128"/>
                <a:ea typeface="ＭＳ 明朝" panose="02020609040205080304" pitchFamily="17" charset="-128"/>
              </a:rPr>
              <a:t>記載す</a:t>
            </a:r>
            <a:endParaRPr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ること。</a:t>
            </a:r>
            <a:endParaRPr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７　カメラの有無欄には、小型無人機等に内蔵されているカメラの有無も記載すること。</a:t>
            </a:r>
            <a:endParaRPr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８　不要の欄は、斜線で消すこと。</a:t>
            </a:r>
            <a:endParaRPr lang="en-US" altLang="ja-JP" sz="1200" dirty="0" smtClean="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523700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700808" y="251520"/>
            <a:ext cx="3450466" cy="230832"/>
          </a:xfrm>
          <a:prstGeom prst="rect">
            <a:avLst/>
          </a:prstGeom>
          <a:noFill/>
        </p:spPr>
        <p:txBody>
          <a:bodyPr wrap="square" rtlCol="0">
            <a:spAutoFit/>
          </a:bodyPr>
          <a:lstStyle/>
          <a:p>
            <a:pPr algn="ctr">
              <a:defRPr/>
            </a:pPr>
            <a:r>
              <a:rPr lang="ja-JP" altLang="en-US" sz="900" dirty="0" smtClean="0">
                <a:latin typeface="ＭＳ 明朝" panose="02020609040205080304" pitchFamily="17" charset="-128"/>
                <a:ea typeface="ＭＳ 明朝" panose="02020609040205080304" pitchFamily="17" charset="-128"/>
              </a:rPr>
              <a:t>ドローン</a:t>
            </a:r>
            <a:r>
              <a:rPr lang="ja-JP" altLang="en-US" sz="900" dirty="0">
                <a:latin typeface="ＭＳ 明朝" panose="02020609040205080304" pitchFamily="17" charset="-128"/>
                <a:ea typeface="ＭＳ 明朝" panose="02020609040205080304" pitchFamily="17" charset="-128"/>
              </a:rPr>
              <a:t>操縦訓練　</a:t>
            </a:r>
            <a:r>
              <a:rPr lang="ja-JP" altLang="en-US" sz="900" dirty="0">
                <a:solidFill>
                  <a:prstClr val="black"/>
                </a:solidFill>
                <a:latin typeface="ＭＳ 明朝" panose="02020609040205080304" pitchFamily="17" charset="-128"/>
                <a:ea typeface="ＭＳ 明朝" panose="02020609040205080304" pitchFamily="17" charset="-128"/>
              </a:rPr>
              <a:t>広域図（基準）</a:t>
            </a:r>
          </a:p>
        </p:txBody>
      </p:sp>
      <p:sp>
        <p:nvSpPr>
          <p:cNvPr id="23" name="テキスト ボックス 22"/>
          <p:cNvSpPr txBox="1"/>
          <p:nvPr/>
        </p:nvSpPr>
        <p:spPr>
          <a:xfrm>
            <a:off x="1718698" y="4716016"/>
            <a:ext cx="3450466" cy="230832"/>
          </a:xfrm>
          <a:prstGeom prst="rect">
            <a:avLst/>
          </a:prstGeom>
          <a:noFill/>
        </p:spPr>
        <p:txBody>
          <a:bodyPr wrap="square" rtlCol="0">
            <a:spAutoFit/>
          </a:bodyPr>
          <a:lstStyle/>
          <a:p>
            <a:pPr algn="ctr">
              <a:defRPr/>
            </a:pPr>
            <a:r>
              <a:rPr lang="ja-JP" altLang="en-US" sz="900" dirty="0" smtClean="0">
                <a:latin typeface="ＭＳ 明朝" panose="02020609040205080304" pitchFamily="17" charset="-128"/>
                <a:ea typeface="ＭＳ 明朝" panose="02020609040205080304" pitchFamily="17" charset="-128"/>
              </a:rPr>
              <a:t>ドローン</a:t>
            </a:r>
            <a:r>
              <a:rPr lang="ja-JP" altLang="en-US" sz="900" dirty="0">
                <a:latin typeface="ＭＳ 明朝" panose="02020609040205080304" pitchFamily="17" charset="-128"/>
                <a:ea typeface="ＭＳ 明朝" panose="02020609040205080304" pitchFamily="17" charset="-128"/>
              </a:rPr>
              <a:t>操縦訓練　拡大</a:t>
            </a:r>
            <a:r>
              <a:rPr lang="ja-JP" altLang="en-US" sz="900" dirty="0">
                <a:solidFill>
                  <a:prstClr val="black"/>
                </a:solidFill>
                <a:latin typeface="ＭＳ 明朝" panose="02020609040205080304" pitchFamily="17" charset="-128"/>
                <a:ea typeface="ＭＳ 明朝" panose="02020609040205080304" pitchFamily="17" charset="-128"/>
              </a:rPr>
              <a:t>図（基準）</a:t>
            </a:r>
          </a:p>
        </p:txBody>
      </p:sp>
      <p:grpSp>
        <p:nvGrpSpPr>
          <p:cNvPr id="27" name="グループ化 26"/>
          <p:cNvGrpSpPr/>
          <p:nvPr/>
        </p:nvGrpSpPr>
        <p:grpSpPr>
          <a:xfrm>
            <a:off x="374239" y="554360"/>
            <a:ext cx="6151105" cy="3960000"/>
            <a:chOff x="332656" y="611559"/>
            <a:chExt cx="6192688" cy="3888432"/>
          </a:xfrm>
        </p:grpSpPr>
        <p:sp>
          <p:nvSpPr>
            <p:cNvPr id="30" name="正方形/長方形 29"/>
            <p:cNvSpPr/>
            <p:nvPr/>
          </p:nvSpPr>
          <p:spPr>
            <a:xfrm>
              <a:off x="332656" y="611559"/>
              <a:ext cx="6192688" cy="38884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2721114" y="2417275"/>
              <a:ext cx="1415772" cy="276999"/>
            </a:xfrm>
            <a:prstGeom prst="rect">
              <a:avLst/>
            </a:prstGeom>
            <a:noFill/>
          </p:spPr>
          <p:txBody>
            <a:bodyPr wrap="none" rtlCol="0">
              <a:spAutoFit/>
            </a:bodyPr>
            <a:lstStyle/>
            <a:p>
              <a:r>
                <a:rPr kumimoji="1" lang="ja-JP" altLang="en-US" sz="1200" dirty="0" smtClean="0">
                  <a:latin typeface="ＭＳ 明朝" panose="02020609040205080304" pitchFamily="17" charset="-128"/>
                  <a:ea typeface="ＭＳ 明朝" panose="02020609040205080304" pitchFamily="17" charset="-128"/>
                </a:rPr>
                <a:t>（図面又は写真）</a:t>
              </a:r>
              <a:endParaRPr kumimoji="1" lang="ja-JP" altLang="en-US" sz="1200" dirty="0">
                <a:latin typeface="ＭＳ 明朝" panose="02020609040205080304" pitchFamily="17" charset="-128"/>
                <a:ea typeface="ＭＳ 明朝" panose="02020609040205080304" pitchFamily="17" charset="-128"/>
              </a:endParaRPr>
            </a:p>
          </p:txBody>
        </p:sp>
      </p:grpSp>
      <p:grpSp>
        <p:nvGrpSpPr>
          <p:cNvPr id="32" name="グループ化 31"/>
          <p:cNvGrpSpPr/>
          <p:nvPr/>
        </p:nvGrpSpPr>
        <p:grpSpPr>
          <a:xfrm>
            <a:off x="374239" y="5018856"/>
            <a:ext cx="6151105" cy="3960000"/>
            <a:chOff x="332656" y="611559"/>
            <a:chExt cx="6192688" cy="3888432"/>
          </a:xfrm>
        </p:grpSpPr>
        <p:sp>
          <p:nvSpPr>
            <p:cNvPr id="33" name="正方形/長方形 32"/>
            <p:cNvSpPr/>
            <p:nvPr/>
          </p:nvSpPr>
          <p:spPr>
            <a:xfrm>
              <a:off x="332656" y="611559"/>
              <a:ext cx="6192688" cy="38884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2721114" y="2417275"/>
              <a:ext cx="1415772" cy="276999"/>
            </a:xfrm>
            <a:prstGeom prst="rect">
              <a:avLst/>
            </a:prstGeom>
            <a:noFill/>
          </p:spPr>
          <p:txBody>
            <a:bodyPr wrap="none" rtlCol="0">
              <a:spAutoFit/>
            </a:bodyPr>
            <a:lstStyle/>
            <a:p>
              <a:r>
                <a:rPr kumimoji="1" lang="ja-JP" altLang="en-US" sz="1200" dirty="0" smtClean="0">
                  <a:latin typeface="ＭＳ 明朝" panose="02020609040205080304" pitchFamily="17" charset="-128"/>
                  <a:ea typeface="ＭＳ 明朝" panose="02020609040205080304" pitchFamily="17" charset="-128"/>
                </a:rPr>
                <a:t>（図面又は写真）</a:t>
              </a:r>
              <a:endParaRPr kumimoji="1" lang="ja-JP" altLang="en-US" sz="1200" dirty="0">
                <a:latin typeface="ＭＳ 明朝" panose="02020609040205080304" pitchFamily="17" charset="-128"/>
                <a:ea typeface="ＭＳ 明朝" panose="02020609040205080304" pitchFamily="17" charset="-128"/>
              </a:endParaRPr>
            </a:p>
          </p:txBody>
        </p:sp>
      </p:grpSp>
    </p:spTree>
    <p:extLst>
      <p:ext uri="{BB962C8B-B14F-4D97-AF65-F5344CB8AC3E}">
        <p14:creationId xmlns:p14="http://schemas.microsoft.com/office/powerpoint/2010/main" val="14002638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0" y="257036"/>
            <a:ext cx="6858000" cy="2893100"/>
          </a:xfrm>
          <a:prstGeom prst="rect">
            <a:avLst/>
          </a:prstGeom>
          <a:noFill/>
        </p:spPr>
        <p:txBody>
          <a:bodyPr wrap="square" rtlCol="0">
            <a:spAutoFit/>
          </a:bodyPr>
          <a:lstStyle/>
          <a:p>
            <a:pPr algn="r"/>
            <a:r>
              <a:rPr kumimoji="1" lang="ja-JP" altLang="en-US" sz="1200" dirty="0" smtClean="0">
                <a:latin typeface="ＭＳ ゴシック" panose="020B0609070205080204" pitchFamily="49" charset="-128"/>
                <a:ea typeface="ＭＳ ゴシック" panose="020B0609070205080204" pitchFamily="49" charset="-128"/>
              </a:rPr>
              <a:t>別記様式第１</a:t>
            </a:r>
            <a:endParaRPr kumimoji="1" lang="en-US" altLang="ja-JP" sz="1200" dirty="0" smtClean="0">
              <a:latin typeface="ＭＳ 明朝" panose="02020609040205080304" pitchFamily="17" charset="-128"/>
              <a:ea typeface="ＭＳ 明朝" panose="02020609040205080304" pitchFamily="17" charset="-128"/>
            </a:endParaRPr>
          </a:p>
          <a:p>
            <a:pPr algn="r"/>
            <a:endParaRPr lang="en-US" altLang="ja-JP" sz="1200" dirty="0">
              <a:latin typeface="ＭＳ 明朝" panose="02020609040205080304" pitchFamily="17" charset="-128"/>
              <a:ea typeface="ＭＳ 明朝" panose="02020609040205080304" pitchFamily="17" charset="-128"/>
            </a:endParaRPr>
          </a:p>
          <a:p>
            <a:pPr algn="ctr"/>
            <a:r>
              <a:rPr kumimoji="1" lang="ja-JP" altLang="en-US" sz="1400" dirty="0" smtClean="0">
                <a:latin typeface="ＭＳ ゴシック" panose="020B0609070205080204" pitchFamily="49" charset="-128"/>
                <a:ea typeface="ＭＳ ゴシック" panose="020B0609070205080204" pitchFamily="49" charset="-128"/>
              </a:rPr>
              <a:t>小型無人機等の飛行に関する同意申請書</a:t>
            </a:r>
            <a:endParaRPr kumimoji="1" lang="en-US" altLang="ja-JP" sz="1400" dirty="0" smtClean="0">
              <a:latin typeface="ＭＳ ゴシック" panose="020B0609070205080204" pitchFamily="49" charset="-128"/>
              <a:ea typeface="ＭＳ ゴシック" panose="020B0609070205080204" pitchFamily="49" charset="-128"/>
            </a:endParaRPr>
          </a:p>
          <a:p>
            <a:endParaRPr lang="en-US" altLang="ja-JP" sz="1200" dirty="0" smtClean="0">
              <a:latin typeface="ＭＳ 明朝" panose="02020609040205080304" pitchFamily="17" charset="-128"/>
              <a:ea typeface="ＭＳ 明朝" panose="02020609040205080304" pitchFamily="17" charset="-128"/>
            </a:endParaRPr>
          </a:p>
          <a:p>
            <a:endParaRPr lang="en-US" altLang="ja-JP" sz="1200" dirty="0" smtClean="0">
              <a:latin typeface="ＭＳ 明朝" panose="02020609040205080304" pitchFamily="17" charset="-128"/>
              <a:ea typeface="ＭＳ 明朝" panose="02020609040205080304" pitchFamily="17" charset="-128"/>
            </a:endParaRPr>
          </a:p>
          <a:p>
            <a:r>
              <a:rPr lang="ja-JP" altLang="en-US" sz="1200" dirty="0" smtClean="0">
                <a:latin typeface="ＭＳ 明朝" panose="02020609040205080304" pitchFamily="17" charset="-128"/>
                <a:ea typeface="ＭＳ 明朝" panose="02020609040205080304" pitchFamily="17" charset="-128"/>
              </a:rPr>
              <a:t>　　　　　　　　　　　　　　　　　　　　　　　　　　　　　　　令和　</a:t>
            </a:r>
            <a:r>
              <a:rPr lang="ja-JP" altLang="en-US" sz="1200" dirty="0" smtClean="0">
                <a:solidFill>
                  <a:srgbClr val="FF0000"/>
                </a:solidFill>
                <a:latin typeface="ＭＳ 明朝" panose="02020609040205080304" pitchFamily="17" charset="-128"/>
                <a:ea typeface="ＭＳ 明朝" panose="02020609040205080304" pitchFamily="17" charset="-128"/>
              </a:rPr>
              <a:t>●</a:t>
            </a:r>
            <a:r>
              <a:rPr lang="ja-JP" altLang="en-US" sz="1200" dirty="0" smtClean="0">
                <a:latin typeface="ＭＳ 明朝" panose="02020609040205080304" pitchFamily="17" charset="-128"/>
                <a:ea typeface="ＭＳ 明朝" panose="02020609040205080304" pitchFamily="17" charset="-128"/>
              </a:rPr>
              <a:t>年　</a:t>
            </a:r>
            <a:r>
              <a:rPr lang="ja-JP" altLang="en-US" sz="1200" dirty="0" smtClean="0">
                <a:solidFill>
                  <a:srgbClr val="FF0000"/>
                </a:solidFill>
                <a:latin typeface="ＭＳ 明朝" panose="02020609040205080304" pitchFamily="17" charset="-128"/>
                <a:ea typeface="ＭＳ 明朝" panose="02020609040205080304" pitchFamily="17" charset="-128"/>
              </a:rPr>
              <a:t>○</a:t>
            </a:r>
            <a:r>
              <a:rPr lang="ja-JP" altLang="en-US" sz="1200" dirty="0" smtClean="0">
                <a:latin typeface="ＭＳ 明朝" panose="02020609040205080304" pitchFamily="17" charset="-128"/>
                <a:ea typeface="ＭＳ 明朝" panose="02020609040205080304" pitchFamily="17" charset="-128"/>
              </a:rPr>
              <a:t>月　</a:t>
            </a:r>
            <a:r>
              <a:rPr lang="ja-JP" altLang="en-US" sz="1200" dirty="0" smtClean="0">
                <a:solidFill>
                  <a:srgbClr val="FF0000"/>
                </a:solidFill>
                <a:latin typeface="ＭＳ 明朝" panose="02020609040205080304" pitchFamily="17" charset="-128"/>
                <a:ea typeface="ＭＳ 明朝" panose="02020609040205080304" pitchFamily="17" charset="-128"/>
              </a:rPr>
              <a:t>◎</a:t>
            </a:r>
            <a:r>
              <a:rPr lang="ja-JP" altLang="en-US" sz="1200" dirty="0" smtClean="0">
                <a:latin typeface="ＭＳ 明朝" panose="02020609040205080304" pitchFamily="17" charset="-128"/>
                <a:ea typeface="ＭＳ 明朝" panose="02020609040205080304" pitchFamily="17" charset="-128"/>
              </a:rPr>
              <a:t>日</a:t>
            </a:r>
            <a:endParaRPr lang="en-US" altLang="ja-JP" sz="1200" dirty="0" smtClean="0">
              <a:latin typeface="ＭＳ 明朝" panose="02020609040205080304" pitchFamily="17" charset="-128"/>
              <a:ea typeface="ＭＳ 明朝" panose="02020609040205080304" pitchFamily="17" charset="-128"/>
            </a:endParaRPr>
          </a:p>
          <a:p>
            <a:endParaRPr lang="en-US" altLang="ja-JP" sz="1200" dirty="0" smtClean="0">
              <a:latin typeface="ＭＳ 明朝" panose="02020609040205080304" pitchFamily="17" charset="-128"/>
              <a:ea typeface="ＭＳ 明朝" panose="02020609040205080304" pitchFamily="17" charset="-128"/>
            </a:endParaRPr>
          </a:p>
          <a:p>
            <a:r>
              <a:rPr lang="ja-JP" altLang="en-US" sz="1200" dirty="0" smtClean="0">
                <a:latin typeface="ＭＳ 明朝" panose="02020609040205080304" pitchFamily="17" charset="-128"/>
                <a:ea typeface="ＭＳ 明朝" panose="02020609040205080304" pitchFamily="17" charset="-128"/>
              </a:rPr>
              <a:t>　　　　　陸上自衛隊　</a:t>
            </a:r>
            <a:r>
              <a:rPr lang="ja-JP" altLang="en-US" sz="1200" dirty="0">
                <a:latin typeface="ＭＳ 明朝" panose="02020609040205080304" pitchFamily="17" charset="-128"/>
                <a:ea typeface="ＭＳ 明朝" panose="02020609040205080304" pitchFamily="17" charset="-128"/>
              </a:rPr>
              <a:t>春日井</a:t>
            </a:r>
            <a:r>
              <a:rPr lang="ja-JP" altLang="en-US" sz="1200" dirty="0" smtClean="0">
                <a:latin typeface="ＭＳ 明朝" panose="02020609040205080304" pitchFamily="17" charset="-128"/>
                <a:ea typeface="ＭＳ 明朝" panose="02020609040205080304" pitchFamily="17" charset="-128"/>
              </a:rPr>
              <a:t>駐屯地司令　殿</a:t>
            </a:r>
            <a:endParaRPr lang="en-US" altLang="ja-JP" sz="1200" dirty="0" smtClean="0">
              <a:latin typeface="ＭＳ 明朝" panose="02020609040205080304" pitchFamily="17" charset="-128"/>
              <a:ea typeface="ＭＳ 明朝" panose="02020609040205080304" pitchFamily="17" charset="-128"/>
            </a:endParaRPr>
          </a:p>
          <a:p>
            <a:endParaRPr lang="en-US" altLang="ja-JP" sz="1200" dirty="0">
              <a:latin typeface="ＭＳ 明朝" panose="02020609040205080304" pitchFamily="17" charset="-128"/>
              <a:ea typeface="ＭＳ 明朝" panose="02020609040205080304" pitchFamily="17" charset="-128"/>
            </a:endParaRPr>
          </a:p>
          <a:p>
            <a:endParaRPr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申請者　氏名　</a:t>
            </a:r>
            <a:r>
              <a:rPr lang="ja-JP" altLang="en-US" sz="1200" dirty="0">
                <a:solidFill>
                  <a:srgbClr val="FF0000"/>
                </a:solidFill>
                <a:latin typeface="ＭＳ 明朝" panose="02020609040205080304" pitchFamily="17" charset="-128"/>
                <a:ea typeface="ＭＳ 明朝" panose="02020609040205080304" pitchFamily="17" charset="-128"/>
              </a:rPr>
              <a:t>早募可得留カンパニー</a:t>
            </a:r>
            <a:r>
              <a:rPr lang="ja-JP" altLang="en-US" sz="1200" dirty="0" smtClean="0">
                <a:solidFill>
                  <a:srgbClr val="FF0000"/>
                </a:solidFill>
                <a:latin typeface="ＭＳ 明朝" panose="02020609040205080304" pitchFamily="17" charset="-128"/>
                <a:ea typeface="ＭＳ 明朝" panose="02020609040205080304" pitchFamily="17" charset="-128"/>
              </a:rPr>
              <a:t>　　　　　　　　　　　　　　　　　　　　　　　　　　　　　　　　　　　　　　　　　　　　　　　　　　　　　　 　　　　　　　　　　　　　　　　　　　　　　　　　　　　　　　　　　　　　　　　　　　　　　　　　　　　　　　　　　　　　　　　　　　　　　　　　　　　　　　　　　　　　　　　　　　　　　　　　　　 </a:t>
            </a:r>
            <a:r>
              <a:rPr lang="en-US" altLang="ja-JP" sz="1200" dirty="0" smtClean="0">
                <a:solidFill>
                  <a:srgbClr val="FF0000"/>
                </a:solidFill>
                <a:latin typeface="ＭＳ 明朝" panose="02020609040205080304" pitchFamily="17" charset="-128"/>
                <a:ea typeface="ＭＳ 明朝" panose="02020609040205080304" pitchFamily="17" charset="-128"/>
              </a:rPr>
              <a:t>	                                                  </a:t>
            </a:r>
            <a:r>
              <a:rPr lang="ja-JP" altLang="en-US" sz="1200" dirty="0" smtClean="0">
                <a:solidFill>
                  <a:srgbClr val="FF0000"/>
                </a:solidFill>
                <a:latin typeface="ＭＳ 明朝" panose="02020609040205080304" pitchFamily="17" charset="-128"/>
                <a:ea typeface="ＭＳ 明朝" panose="02020609040205080304" pitchFamily="17" charset="-128"/>
              </a:rPr>
              <a:t>春　日　井　</a:t>
            </a:r>
            <a:r>
              <a:rPr lang="ja-JP" altLang="ja-JP" sz="1200" dirty="0" smtClean="0">
                <a:solidFill>
                  <a:srgbClr val="FF0000"/>
                </a:solidFill>
                <a:latin typeface="ＭＳ 明朝" panose="02020609040205080304" pitchFamily="17" charset="-128"/>
                <a:ea typeface="ＭＳ 明朝" panose="02020609040205080304" pitchFamily="17" charset="-128"/>
              </a:rPr>
              <a:t>太</a:t>
            </a:r>
            <a:r>
              <a:rPr lang="ja-JP" altLang="en-US" sz="1200" dirty="0" smtClean="0">
                <a:solidFill>
                  <a:srgbClr val="FF0000"/>
                </a:solidFill>
                <a:latin typeface="ＭＳ 明朝" panose="02020609040205080304" pitchFamily="17" charset="-128"/>
                <a:ea typeface="ＭＳ 明朝" panose="02020609040205080304" pitchFamily="17" charset="-128"/>
              </a:rPr>
              <a:t>　</a:t>
            </a:r>
            <a:r>
              <a:rPr lang="ja-JP" altLang="ja-JP" sz="1200" dirty="0" smtClean="0">
                <a:solidFill>
                  <a:srgbClr val="FF0000"/>
                </a:solidFill>
                <a:latin typeface="ＭＳ 明朝" panose="02020609040205080304" pitchFamily="17" charset="-128"/>
                <a:ea typeface="ＭＳ 明朝" panose="02020609040205080304" pitchFamily="17" charset="-128"/>
              </a:rPr>
              <a:t>郎</a:t>
            </a:r>
            <a:r>
              <a:rPr lang="en-US" altLang="ja-JP" sz="1200" dirty="0" smtClean="0">
                <a:solidFill>
                  <a:srgbClr val="FF0000"/>
                </a:solidFill>
                <a:latin typeface="ＭＳ 明朝" panose="02020609040205080304" pitchFamily="17" charset="-128"/>
                <a:ea typeface="ＭＳ 明朝" panose="02020609040205080304" pitchFamily="17" charset="-128"/>
              </a:rPr>
              <a:t>        </a:t>
            </a:r>
            <a:endParaRPr lang="ja-JP" altLang="ja-JP" sz="1200" dirty="0" smtClean="0">
              <a:solidFill>
                <a:srgbClr val="FF0000"/>
              </a:solidFill>
              <a:latin typeface="ＭＳ 明朝" panose="02020609040205080304" pitchFamily="17" charset="-128"/>
              <a:ea typeface="ＭＳ 明朝" panose="02020609040205080304" pitchFamily="17" charset="-128"/>
            </a:endParaRPr>
          </a:p>
          <a:p>
            <a:r>
              <a:rPr lang="en-US" altLang="ja-JP" sz="2400" dirty="0" smtClean="0">
                <a:solidFill>
                  <a:srgbClr val="FF0000"/>
                </a:solidFill>
                <a:latin typeface="ＭＳ 明朝" panose="02020609040205080304" pitchFamily="17" charset="-128"/>
                <a:ea typeface="ＭＳ 明朝" panose="02020609040205080304" pitchFamily="17" charset="-128"/>
              </a:rPr>
              <a:t> </a:t>
            </a:r>
            <a:endParaRPr lang="ja-JP" altLang="ja-JP" sz="2400" dirty="0">
              <a:solidFill>
                <a:srgbClr val="FF0000"/>
              </a:solidFill>
              <a:latin typeface="ＭＳ 明朝" panose="02020609040205080304" pitchFamily="17" charset="-128"/>
              <a:ea typeface="ＭＳ 明朝" panose="02020609040205080304" pitchFamily="17" charset="-128"/>
            </a:endParaRPr>
          </a:p>
          <a:p>
            <a:r>
              <a:rPr kumimoji="1" lang="en-US" altLang="ja-JP" sz="1200" dirty="0" smtClean="0">
                <a:solidFill>
                  <a:srgbClr val="FF0000"/>
                </a:solidFill>
                <a:latin typeface="ＭＳ 明朝" panose="02020609040205080304" pitchFamily="17" charset="-128"/>
                <a:ea typeface="ＭＳ 明朝" panose="02020609040205080304" pitchFamily="17" charset="-128"/>
              </a:rPr>
              <a:t> </a:t>
            </a:r>
            <a:endParaRPr kumimoji="1" lang="ja-JP" altLang="en-US" sz="1200" dirty="0">
              <a:solidFill>
                <a:srgbClr val="FF0000"/>
              </a:solidFill>
              <a:latin typeface="ＭＳ 明朝" panose="02020609040205080304" pitchFamily="17" charset="-128"/>
              <a:ea typeface="ＭＳ 明朝" panose="02020609040205080304" pitchFamily="17"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535334905"/>
              </p:ext>
            </p:extLst>
          </p:nvPr>
        </p:nvGraphicFramePr>
        <p:xfrm>
          <a:off x="548680" y="2987824"/>
          <a:ext cx="6149085" cy="5806440"/>
        </p:xfrm>
        <a:graphic>
          <a:graphicData uri="http://schemas.openxmlformats.org/drawingml/2006/table">
            <a:tbl>
              <a:tblPr firstRow="1" bandRow="1">
                <a:tableStyleId>{5C22544A-7EE6-4342-B048-85BDC9FD1C3A}</a:tableStyleId>
              </a:tblPr>
              <a:tblGrid>
                <a:gridCol w="1325880">
                  <a:extLst>
                    <a:ext uri="{9D8B030D-6E8A-4147-A177-3AD203B41FA5}">
                      <a16:colId xmlns:a16="http://schemas.microsoft.com/office/drawing/2014/main" val="2423050031"/>
                    </a:ext>
                  </a:extLst>
                </a:gridCol>
                <a:gridCol w="978376">
                  <a:extLst>
                    <a:ext uri="{9D8B030D-6E8A-4147-A177-3AD203B41FA5}">
                      <a16:colId xmlns:a16="http://schemas.microsoft.com/office/drawing/2014/main" val="2396638599"/>
                    </a:ext>
                  </a:extLst>
                </a:gridCol>
                <a:gridCol w="739669">
                  <a:extLst>
                    <a:ext uri="{9D8B030D-6E8A-4147-A177-3AD203B41FA5}">
                      <a16:colId xmlns:a16="http://schemas.microsoft.com/office/drawing/2014/main" val="4085425704"/>
                    </a:ext>
                  </a:extLst>
                </a:gridCol>
                <a:gridCol w="1132539">
                  <a:extLst>
                    <a:ext uri="{9D8B030D-6E8A-4147-A177-3AD203B41FA5}">
                      <a16:colId xmlns:a16="http://schemas.microsoft.com/office/drawing/2014/main" val="1299320861"/>
                    </a:ext>
                  </a:extLst>
                </a:gridCol>
                <a:gridCol w="1972621">
                  <a:extLst>
                    <a:ext uri="{9D8B030D-6E8A-4147-A177-3AD203B41FA5}">
                      <a16:colId xmlns:a16="http://schemas.microsoft.com/office/drawing/2014/main" val="1807304206"/>
                    </a:ext>
                  </a:extLst>
                </a:gridCol>
              </a:tblGrid>
              <a:tr h="166876">
                <a:tc>
                  <a:txBody>
                    <a:bodyPr/>
                    <a:lstStyle/>
                    <a:p>
                      <a:r>
                        <a:rPr kumimoji="1" lang="ja-JP" altLang="en-US" sz="1200" b="0" dirty="0" smtClean="0">
                          <a:solidFill>
                            <a:schemeClr val="tx1"/>
                          </a:solidFill>
                          <a:latin typeface="ＭＳ 明朝" panose="02020609040205080304" pitchFamily="17" charset="-128"/>
                          <a:ea typeface="ＭＳ 明朝" panose="02020609040205080304" pitchFamily="17" charset="-128"/>
                        </a:rPr>
                        <a:t>小型無人機等の</a:t>
                      </a:r>
                      <a:endParaRPr kumimoji="1" lang="en-US" altLang="ja-JP" sz="1200" b="0" dirty="0" smtClean="0">
                        <a:solidFill>
                          <a:schemeClr val="tx1"/>
                        </a:solidFill>
                        <a:latin typeface="ＭＳ 明朝" panose="02020609040205080304" pitchFamily="17" charset="-128"/>
                        <a:ea typeface="ＭＳ 明朝" panose="02020609040205080304" pitchFamily="17" charset="-128"/>
                      </a:endParaRPr>
                    </a:p>
                    <a:p>
                      <a:r>
                        <a:rPr kumimoji="1" lang="ja-JP" altLang="en-US" sz="1200" b="0" dirty="0" smtClean="0">
                          <a:solidFill>
                            <a:schemeClr val="tx1"/>
                          </a:solidFill>
                          <a:latin typeface="ＭＳ 明朝" panose="02020609040205080304" pitchFamily="17" charset="-128"/>
                          <a:ea typeface="ＭＳ 明朝" panose="02020609040205080304" pitchFamily="17" charset="-128"/>
                        </a:rPr>
                        <a:t>飛行を行う日時</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r>
                        <a:rPr kumimoji="1" lang="ja-JP" altLang="en-US" sz="1200" b="0" dirty="0" smtClean="0">
                          <a:solidFill>
                            <a:schemeClr val="tx1"/>
                          </a:solidFill>
                          <a:latin typeface="ＭＳ 明朝" panose="02020609040205080304" pitchFamily="17" charset="-128"/>
                          <a:ea typeface="ＭＳ 明朝" panose="02020609040205080304" pitchFamily="17" charset="-128"/>
                        </a:rPr>
                        <a:t>　　</a:t>
                      </a:r>
                      <a:r>
                        <a:rPr kumimoji="1" lang="ja-JP" altLang="en-US" sz="1200" b="0" dirty="0" smtClean="0">
                          <a:solidFill>
                            <a:srgbClr val="FF0000"/>
                          </a:solidFill>
                          <a:latin typeface="ＭＳ 明朝" panose="02020609040205080304" pitchFamily="17" charset="-128"/>
                          <a:ea typeface="ＭＳ 明朝" panose="02020609040205080304" pitchFamily="17" charset="-128"/>
                        </a:rPr>
                        <a:t>◎</a:t>
                      </a:r>
                      <a:r>
                        <a:rPr kumimoji="1" lang="ja-JP" altLang="en-US" sz="1200" b="0" dirty="0" smtClean="0">
                          <a:solidFill>
                            <a:schemeClr val="tx1"/>
                          </a:solidFill>
                          <a:latin typeface="ＭＳ 明朝" panose="02020609040205080304" pitchFamily="17" charset="-128"/>
                          <a:ea typeface="ＭＳ 明朝" panose="02020609040205080304" pitchFamily="17" charset="-128"/>
                        </a:rPr>
                        <a:t>月　</a:t>
                      </a:r>
                      <a:r>
                        <a:rPr kumimoji="1" lang="ja-JP" altLang="en-US" sz="1200" b="0" dirty="0" smtClean="0">
                          <a:solidFill>
                            <a:srgbClr val="FF0000"/>
                          </a:solidFill>
                          <a:latin typeface="ＭＳ 明朝" panose="02020609040205080304" pitchFamily="17" charset="-128"/>
                          <a:ea typeface="ＭＳ 明朝" panose="02020609040205080304" pitchFamily="17" charset="-128"/>
                        </a:rPr>
                        <a:t>●</a:t>
                      </a:r>
                      <a:r>
                        <a:rPr kumimoji="1" lang="ja-JP" altLang="en-US" sz="1200" b="0" dirty="0" smtClean="0">
                          <a:solidFill>
                            <a:schemeClr val="tx1"/>
                          </a:solidFill>
                          <a:latin typeface="ＭＳ 明朝" panose="02020609040205080304" pitchFamily="17" charset="-128"/>
                          <a:ea typeface="ＭＳ 明朝" panose="02020609040205080304" pitchFamily="17" charset="-128"/>
                        </a:rPr>
                        <a:t>日</a:t>
                      </a:r>
                      <a:r>
                        <a:rPr kumimoji="1" lang="ja-JP" altLang="en-US" sz="1200" b="0" dirty="0" smtClean="0">
                          <a:solidFill>
                            <a:srgbClr val="FF0000"/>
                          </a:solidFill>
                          <a:latin typeface="ＭＳ 明朝" panose="02020609040205080304" pitchFamily="17" charset="-128"/>
                          <a:ea typeface="ＭＳ 明朝" panose="02020609040205080304" pitchFamily="17" charset="-128"/>
                        </a:rPr>
                        <a:t>１０</a:t>
                      </a:r>
                      <a:r>
                        <a:rPr kumimoji="1" lang="ja-JP" altLang="en-US" sz="1200" b="0" dirty="0" smtClean="0">
                          <a:solidFill>
                            <a:schemeClr val="tx1"/>
                          </a:solidFill>
                          <a:latin typeface="ＭＳ 明朝" panose="02020609040205080304" pitchFamily="17" charset="-128"/>
                          <a:ea typeface="ＭＳ 明朝" panose="02020609040205080304" pitchFamily="17" charset="-128"/>
                        </a:rPr>
                        <a:t>時</a:t>
                      </a:r>
                      <a:r>
                        <a:rPr kumimoji="1" lang="ja-JP" altLang="en-US" sz="1200" b="0" dirty="0" smtClean="0">
                          <a:solidFill>
                            <a:srgbClr val="FF0000"/>
                          </a:solidFill>
                          <a:latin typeface="ＭＳ 明朝" panose="02020609040205080304" pitchFamily="17" charset="-128"/>
                          <a:ea typeface="ＭＳ 明朝" panose="02020609040205080304" pitchFamily="17" charset="-128"/>
                        </a:rPr>
                        <a:t>３０</a:t>
                      </a:r>
                      <a:r>
                        <a:rPr kumimoji="1" lang="ja-JP" altLang="en-US" sz="1200" b="0" dirty="0" smtClean="0">
                          <a:solidFill>
                            <a:schemeClr val="tx1"/>
                          </a:solidFill>
                          <a:latin typeface="ＭＳ 明朝" panose="02020609040205080304" pitchFamily="17" charset="-128"/>
                          <a:ea typeface="ＭＳ 明朝" panose="02020609040205080304" pitchFamily="17" charset="-128"/>
                        </a:rPr>
                        <a:t>分から　</a:t>
                      </a:r>
                      <a:r>
                        <a:rPr kumimoji="1" lang="ja-JP" altLang="en-US" sz="1200" b="0" dirty="0" smtClean="0">
                          <a:solidFill>
                            <a:srgbClr val="FF0000"/>
                          </a:solidFill>
                          <a:latin typeface="ＭＳ 明朝" panose="02020609040205080304" pitchFamily="17" charset="-128"/>
                          <a:ea typeface="ＭＳ 明朝" panose="02020609040205080304" pitchFamily="17" charset="-128"/>
                        </a:rPr>
                        <a:t>□</a:t>
                      </a:r>
                      <a:r>
                        <a:rPr kumimoji="1" lang="ja-JP" altLang="en-US" sz="1200" b="0" dirty="0" smtClean="0">
                          <a:solidFill>
                            <a:schemeClr val="tx1"/>
                          </a:solidFill>
                          <a:latin typeface="ＭＳ 明朝" panose="02020609040205080304" pitchFamily="17" charset="-128"/>
                          <a:ea typeface="ＭＳ 明朝" panose="02020609040205080304" pitchFamily="17" charset="-128"/>
                        </a:rPr>
                        <a:t>月　</a:t>
                      </a:r>
                      <a:r>
                        <a:rPr kumimoji="1" lang="ja-JP" altLang="en-US" sz="1200" b="0" dirty="0" smtClean="0">
                          <a:solidFill>
                            <a:srgbClr val="FF0000"/>
                          </a:solidFill>
                          <a:latin typeface="ＭＳ 明朝" panose="02020609040205080304" pitchFamily="17" charset="-128"/>
                          <a:ea typeface="ＭＳ 明朝" panose="02020609040205080304" pitchFamily="17" charset="-128"/>
                        </a:rPr>
                        <a:t>◆</a:t>
                      </a:r>
                      <a:r>
                        <a:rPr kumimoji="1" lang="ja-JP" altLang="en-US" sz="1200" b="0" dirty="0" smtClean="0">
                          <a:solidFill>
                            <a:schemeClr val="tx1"/>
                          </a:solidFill>
                          <a:latin typeface="ＭＳ 明朝" panose="02020609040205080304" pitchFamily="17" charset="-128"/>
                          <a:ea typeface="ＭＳ 明朝" panose="02020609040205080304" pitchFamily="17" charset="-128"/>
                        </a:rPr>
                        <a:t>日</a:t>
                      </a:r>
                      <a:r>
                        <a:rPr kumimoji="1" lang="ja-JP" altLang="en-US" sz="1200" b="0" dirty="0" smtClean="0">
                          <a:solidFill>
                            <a:srgbClr val="FF0000"/>
                          </a:solidFill>
                          <a:latin typeface="ＭＳ 明朝" panose="02020609040205080304" pitchFamily="17" charset="-128"/>
                          <a:ea typeface="ＭＳ 明朝" panose="02020609040205080304" pitchFamily="17" charset="-128"/>
                        </a:rPr>
                        <a:t>１６</a:t>
                      </a:r>
                      <a:r>
                        <a:rPr kumimoji="1" lang="ja-JP" altLang="en-US" sz="1200" b="0" dirty="0" smtClean="0">
                          <a:solidFill>
                            <a:schemeClr val="tx1"/>
                          </a:solidFill>
                          <a:latin typeface="ＭＳ 明朝" panose="02020609040205080304" pitchFamily="17" charset="-128"/>
                          <a:ea typeface="ＭＳ 明朝" panose="02020609040205080304" pitchFamily="17" charset="-128"/>
                        </a:rPr>
                        <a:t>時</a:t>
                      </a:r>
                      <a:r>
                        <a:rPr kumimoji="1" lang="ja-JP" altLang="en-US" sz="1200" b="0" dirty="0" smtClean="0">
                          <a:solidFill>
                            <a:srgbClr val="FF0000"/>
                          </a:solidFill>
                          <a:latin typeface="ＭＳ 明朝" panose="02020609040205080304" pitchFamily="17" charset="-128"/>
                          <a:ea typeface="ＭＳ 明朝" panose="02020609040205080304" pitchFamily="17" charset="-128"/>
                        </a:rPr>
                        <a:t>３０</a:t>
                      </a:r>
                      <a:r>
                        <a:rPr kumimoji="1" lang="ja-JP" altLang="en-US" sz="1200" b="0" dirty="0" smtClean="0">
                          <a:solidFill>
                            <a:schemeClr val="tx1"/>
                          </a:solidFill>
                          <a:latin typeface="ＭＳ 明朝" panose="02020609040205080304" pitchFamily="17" charset="-128"/>
                          <a:ea typeface="ＭＳ 明朝" panose="02020609040205080304" pitchFamily="17" charset="-128"/>
                        </a:rPr>
                        <a:t>分まで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57533538"/>
                  </a:ext>
                </a:extLst>
              </a:tr>
              <a:tr h="166876">
                <a:tc>
                  <a:txBody>
                    <a:bodyPr/>
                    <a:lstStyle/>
                    <a:p>
                      <a:r>
                        <a:rPr kumimoji="1" lang="ja-JP" altLang="en-US" sz="1200" b="0" dirty="0" smtClean="0">
                          <a:solidFill>
                            <a:schemeClr val="tx1"/>
                          </a:solidFill>
                          <a:latin typeface="ＭＳ 明朝" panose="02020609040205080304" pitchFamily="17" charset="-128"/>
                          <a:ea typeface="ＭＳ 明朝" panose="02020609040205080304" pitchFamily="17" charset="-128"/>
                        </a:rPr>
                        <a:t>小型無人機等の</a:t>
                      </a:r>
                      <a:endParaRPr kumimoji="1" lang="en-US" altLang="ja-JP" sz="1200" b="0" dirty="0" smtClean="0">
                        <a:solidFill>
                          <a:schemeClr val="tx1"/>
                        </a:solidFill>
                        <a:latin typeface="ＭＳ 明朝" panose="02020609040205080304" pitchFamily="17" charset="-128"/>
                        <a:ea typeface="ＭＳ 明朝" panose="02020609040205080304" pitchFamily="17" charset="-128"/>
                      </a:endParaRPr>
                    </a:p>
                    <a:p>
                      <a:r>
                        <a:rPr kumimoji="1" lang="ja-JP" altLang="en-US" sz="1200" b="0" dirty="0" smtClean="0">
                          <a:solidFill>
                            <a:schemeClr val="tx1"/>
                          </a:solidFill>
                          <a:latin typeface="ＭＳ 明朝" panose="02020609040205080304" pitchFamily="17" charset="-128"/>
                          <a:ea typeface="ＭＳ 明朝" panose="02020609040205080304" pitchFamily="17" charset="-128"/>
                        </a:rPr>
                        <a:t>飛行を行う目的</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rgbClr val="FF0000"/>
                          </a:solidFill>
                          <a:latin typeface="ＭＳ 明朝" panose="02020609040205080304" pitchFamily="17" charset="-128"/>
                          <a:ea typeface="ＭＳ 明朝" panose="02020609040205080304" pitchFamily="17" charset="-128"/>
                        </a:rPr>
                        <a:t>災害時に使用する際の操縦練習のため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90774486"/>
                  </a:ext>
                </a:extLst>
              </a:tr>
              <a:tr h="166876">
                <a:tc>
                  <a:txBody>
                    <a:bodyPr/>
                    <a:lstStyle/>
                    <a:p>
                      <a:r>
                        <a:rPr kumimoji="1" lang="ja-JP" altLang="en-US" sz="1200" b="0" dirty="0" smtClean="0">
                          <a:solidFill>
                            <a:schemeClr val="tx1"/>
                          </a:solidFill>
                          <a:latin typeface="ＭＳ 明朝" panose="02020609040205080304" pitchFamily="17" charset="-128"/>
                          <a:ea typeface="ＭＳ 明朝" panose="02020609040205080304" pitchFamily="17" charset="-128"/>
                        </a:rPr>
                        <a:t>小型無人機等の</a:t>
                      </a:r>
                      <a:endParaRPr kumimoji="1" lang="en-US" altLang="ja-JP" sz="1200" b="0" dirty="0" smtClean="0">
                        <a:solidFill>
                          <a:schemeClr val="tx1"/>
                        </a:solidFill>
                        <a:latin typeface="ＭＳ 明朝" panose="02020609040205080304" pitchFamily="17" charset="-128"/>
                        <a:ea typeface="ＭＳ 明朝" panose="02020609040205080304" pitchFamily="17" charset="-128"/>
                      </a:endParaRPr>
                    </a:p>
                    <a:p>
                      <a:r>
                        <a:rPr kumimoji="1" lang="ja-JP" altLang="en-US" sz="1200" b="0" dirty="0" smtClean="0">
                          <a:solidFill>
                            <a:schemeClr val="tx1"/>
                          </a:solidFill>
                          <a:latin typeface="ＭＳ 明朝" panose="02020609040205080304" pitchFamily="17" charset="-128"/>
                          <a:ea typeface="ＭＳ 明朝" panose="02020609040205080304" pitchFamily="17" charset="-128"/>
                        </a:rPr>
                        <a:t>飛行に係る区域</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rgbClr val="FF0000"/>
                          </a:solidFill>
                          <a:latin typeface="ＭＳ 明朝" panose="02020609040205080304" pitchFamily="17" charset="-128"/>
                          <a:ea typeface="ＭＳ 明朝" panose="02020609040205080304" pitchFamily="17" charset="-128"/>
                        </a:rPr>
                        <a:t>春日井駐屯地</a:t>
                      </a:r>
                      <a:endParaRPr kumimoji="1" lang="en-US" altLang="ja-JP" sz="1200" b="0" dirty="0" smtClean="0">
                        <a:solidFill>
                          <a:srgbClr val="FF0000"/>
                        </a:solidFill>
                        <a:latin typeface="ＭＳ 明朝" panose="02020609040205080304" pitchFamily="17" charset="-128"/>
                        <a:ea typeface="ＭＳ 明朝" panose="02020609040205080304" pitchFamily="17"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rgbClr val="FF0000"/>
                          </a:solidFill>
                          <a:latin typeface="ＭＳ 明朝" panose="02020609040205080304" pitchFamily="17" charset="-128"/>
                          <a:ea typeface="ＭＳ 明朝" panose="02020609040205080304" pitchFamily="17" charset="-128"/>
                        </a:rPr>
                        <a:t>愛知県春日井市無番地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73582066"/>
                  </a:ext>
                </a:extLst>
              </a:tr>
              <a:tr h="233626">
                <a:tc>
                  <a:txBody>
                    <a:bodyPr/>
                    <a:lstStyle/>
                    <a:p>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小型無人機等の飛行を行う際の申請者の位置</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rgbClr val="FF0000"/>
                          </a:solidFill>
                          <a:latin typeface="ＭＳ 明朝" panose="02020609040205080304" pitchFamily="17" charset="-128"/>
                          <a:ea typeface="ＭＳ 明朝" panose="02020609040205080304" pitchFamily="17" charset="-128"/>
                        </a:rPr>
                        <a:t>春日井駐屯地</a:t>
                      </a:r>
                      <a:endParaRPr kumimoji="1" lang="en-US" altLang="ja-JP" sz="1200" b="0" dirty="0" smtClean="0">
                        <a:solidFill>
                          <a:srgbClr val="FF0000"/>
                        </a:solidFill>
                        <a:latin typeface="ＭＳ 明朝" panose="02020609040205080304" pitchFamily="17" charset="-128"/>
                        <a:ea typeface="ＭＳ 明朝" panose="02020609040205080304" pitchFamily="17"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rgbClr val="FF0000"/>
                          </a:solidFill>
                          <a:latin typeface="ＭＳ 明朝" panose="02020609040205080304" pitchFamily="17" charset="-128"/>
                          <a:ea typeface="ＭＳ 明朝" panose="02020609040205080304" pitchFamily="17" charset="-128"/>
                        </a:rPr>
                        <a:t>愛知県春日井市無番地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54470125"/>
                  </a:ext>
                </a:extLst>
              </a:tr>
              <a:tr h="256255">
                <a:tc>
                  <a:txBody>
                    <a:bodyPr/>
                    <a:lstStyle/>
                    <a:p>
                      <a:pPr algn="dist"/>
                      <a:r>
                        <a:rPr kumimoji="1" lang="ja-JP" altLang="en-US" sz="1200" b="0" dirty="0" smtClean="0">
                          <a:solidFill>
                            <a:schemeClr val="tx1"/>
                          </a:solidFill>
                          <a:latin typeface="ＭＳ 明朝" panose="02020609040205080304" pitchFamily="17" charset="-128"/>
                          <a:ea typeface="ＭＳ 明朝" panose="02020609040205080304" pitchFamily="17" charset="-128"/>
                        </a:rPr>
                        <a:t>申請者</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dist"/>
                      <a:r>
                        <a:rPr kumimoji="1" lang="ja-JP" altLang="en-US" sz="1200" b="0" dirty="0" smtClean="0">
                          <a:solidFill>
                            <a:schemeClr val="tx1"/>
                          </a:solidFill>
                          <a:latin typeface="ＭＳ 明朝" panose="02020609040205080304" pitchFamily="17" charset="-128"/>
                          <a:ea typeface="ＭＳ 明朝" panose="02020609040205080304" pitchFamily="17" charset="-128"/>
                        </a:rPr>
                        <a:t>氏　　名</a:t>
                      </a:r>
                      <a:endParaRPr kumimoji="1" lang="en-US" altLang="ja-JP" sz="1200" b="0" dirty="0" smtClean="0">
                        <a:solidFill>
                          <a:schemeClr val="tx1"/>
                        </a:solidFill>
                        <a:latin typeface="ＭＳ 明朝" panose="02020609040205080304" pitchFamily="17" charset="-128"/>
                        <a:ea typeface="ＭＳ 明朝" panose="02020609040205080304" pitchFamily="17" charset="-128"/>
                      </a:endParaRPr>
                    </a:p>
                    <a:p>
                      <a:pPr algn="dist"/>
                      <a:r>
                        <a:rPr kumimoji="1" lang="ja-JP" altLang="en-US" sz="1200" b="0" dirty="0" smtClean="0">
                          <a:solidFill>
                            <a:schemeClr val="tx1"/>
                          </a:solidFill>
                          <a:latin typeface="ＭＳ 明朝" panose="02020609040205080304" pitchFamily="17" charset="-128"/>
                          <a:ea typeface="ＭＳ 明朝" panose="02020609040205080304" pitchFamily="17" charset="-128"/>
                        </a:rPr>
                        <a:t>住　　所</a:t>
                      </a:r>
                      <a:endParaRPr kumimoji="1" lang="en-US" altLang="ja-JP" sz="1200" b="0" dirty="0" smtClean="0">
                        <a:solidFill>
                          <a:schemeClr val="tx1"/>
                        </a:solidFill>
                        <a:latin typeface="ＭＳ 明朝" panose="02020609040205080304" pitchFamily="17" charset="-128"/>
                        <a:ea typeface="ＭＳ 明朝" panose="02020609040205080304" pitchFamily="17" charset="-128"/>
                      </a:endParaRPr>
                    </a:p>
                    <a:p>
                      <a:pPr algn="dist"/>
                      <a:r>
                        <a:rPr kumimoji="1" lang="ja-JP" altLang="en-US" sz="1200" b="0" dirty="0" smtClean="0">
                          <a:solidFill>
                            <a:schemeClr val="tx1"/>
                          </a:solidFill>
                          <a:latin typeface="ＭＳ 明朝" panose="02020609040205080304" pitchFamily="17" charset="-128"/>
                          <a:ea typeface="ＭＳ 明朝" panose="02020609040205080304" pitchFamily="17" charset="-128"/>
                        </a:rPr>
                        <a:t>電話番号</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r>
                        <a:rPr kumimoji="1" lang="ja-JP" altLang="en-US" sz="1200" b="0" dirty="0" smtClean="0">
                          <a:solidFill>
                            <a:srgbClr val="FF0000"/>
                          </a:solidFill>
                          <a:latin typeface="ＭＳ 明朝" panose="02020609040205080304" pitchFamily="17" charset="-128"/>
                          <a:ea typeface="ＭＳ 明朝" panose="02020609040205080304" pitchFamily="17" charset="-128"/>
                        </a:rPr>
                        <a:t>春日井太郎</a:t>
                      </a:r>
                      <a:endParaRPr kumimoji="1" lang="en-US" altLang="ja-JP" sz="1200" b="0" dirty="0" smtClean="0">
                        <a:solidFill>
                          <a:srgbClr val="FF0000"/>
                        </a:solidFill>
                        <a:latin typeface="ＭＳ 明朝" panose="02020609040205080304" pitchFamily="17" charset="-128"/>
                        <a:ea typeface="ＭＳ 明朝" panose="02020609040205080304" pitchFamily="17"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rgbClr val="FF0000"/>
                          </a:solidFill>
                          <a:latin typeface="ＭＳ 明朝" panose="02020609040205080304" pitchFamily="17" charset="-128"/>
                          <a:ea typeface="ＭＳ 明朝" panose="02020609040205080304" pitchFamily="17" charset="-128"/>
                        </a:rPr>
                        <a:t>愛知県</a:t>
                      </a:r>
                      <a:r>
                        <a:rPr lang="ja-JP" altLang="en-US" sz="1200" dirty="0" smtClean="0">
                          <a:solidFill>
                            <a:srgbClr val="FF0000"/>
                          </a:solidFill>
                          <a:latin typeface="ＭＳ 明朝" panose="02020609040205080304" pitchFamily="17" charset="-128"/>
                          <a:ea typeface="ＭＳ 明朝" panose="02020609040205080304" pitchFamily="17" charset="-128"/>
                        </a:rPr>
                        <a:t>春日井市蛙町１－１</a:t>
                      </a:r>
                      <a:endParaRPr kumimoji="1" lang="ja-JP" altLang="en-US" sz="1200" b="0" dirty="0" smtClean="0">
                        <a:solidFill>
                          <a:srgbClr val="FF0000"/>
                        </a:solidFill>
                        <a:latin typeface="ＭＳ 明朝" panose="02020609040205080304" pitchFamily="17" charset="-128"/>
                        <a:ea typeface="ＭＳ 明朝" panose="02020609040205080304" pitchFamily="17" charset="-128"/>
                      </a:endParaRPr>
                    </a:p>
                    <a:p>
                      <a:r>
                        <a:rPr kumimoji="1" lang="ja-JP" altLang="en-US" sz="1200" b="0" dirty="0" smtClean="0">
                          <a:solidFill>
                            <a:srgbClr val="FF0000"/>
                          </a:solidFill>
                          <a:latin typeface="ＭＳ 明朝" panose="02020609040205080304" pitchFamily="17" charset="-128"/>
                          <a:ea typeface="ＭＳ 明朝" panose="02020609040205080304" pitchFamily="17" charset="-128"/>
                        </a:rPr>
                        <a:t>０１２３－４５－６７８９（内線　９８７６）</a:t>
                      </a:r>
                      <a:endParaRPr kumimoji="1" lang="en-US" altLang="ja-JP" sz="1200" b="0" dirty="0" smtClean="0">
                        <a:solidFill>
                          <a:srgbClr val="FF0000"/>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9458359"/>
                  </a:ext>
                </a:extLst>
              </a:tr>
              <a:tr h="233626">
                <a:tc>
                  <a:txBody>
                    <a:bodyPr/>
                    <a:lstStyle/>
                    <a:p>
                      <a:pPr algn="dist"/>
                      <a:r>
                        <a:rPr kumimoji="1" lang="ja-JP" altLang="en-US" sz="1200" b="0" dirty="0" smtClean="0">
                          <a:solidFill>
                            <a:schemeClr val="tx1"/>
                          </a:solidFill>
                          <a:latin typeface="ＭＳ 明朝" panose="02020609040205080304" pitchFamily="17" charset="-128"/>
                          <a:ea typeface="ＭＳ 明朝" panose="02020609040205080304" pitchFamily="17" charset="-128"/>
                        </a:rPr>
                        <a:t>申請者の</a:t>
                      </a:r>
                      <a:endParaRPr kumimoji="1" lang="en-US" altLang="ja-JP" sz="1200" b="0" dirty="0" smtClean="0">
                        <a:solidFill>
                          <a:schemeClr val="tx1"/>
                        </a:solidFill>
                        <a:latin typeface="ＭＳ 明朝" panose="02020609040205080304" pitchFamily="17" charset="-128"/>
                        <a:ea typeface="ＭＳ 明朝" panose="02020609040205080304" pitchFamily="17" charset="-128"/>
                      </a:endParaRPr>
                    </a:p>
                    <a:p>
                      <a:pPr algn="dist"/>
                      <a:r>
                        <a:rPr kumimoji="1" lang="ja-JP" altLang="en-US" sz="1200" b="0" dirty="0" smtClean="0">
                          <a:solidFill>
                            <a:schemeClr val="tx1"/>
                          </a:solidFill>
                          <a:latin typeface="ＭＳ 明朝" panose="02020609040205080304" pitchFamily="17" charset="-128"/>
                          <a:ea typeface="ＭＳ 明朝" panose="02020609040205080304" pitchFamily="17" charset="-128"/>
                        </a:rPr>
                        <a:t>勤　務　先</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dist"/>
                      <a:r>
                        <a:rPr kumimoji="1" lang="ja-JP" altLang="en-US" sz="1200" b="0" dirty="0" smtClean="0">
                          <a:solidFill>
                            <a:schemeClr val="tx1"/>
                          </a:solidFill>
                          <a:latin typeface="ＭＳ 明朝" panose="02020609040205080304" pitchFamily="17" charset="-128"/>
                          <a:ea typeface="ＭＳ 明朝" panose="02020609040205080304" pitchFamily="17" charset="-128"/>
                        </a:rPr>
                        <a:t>名　　称</a:t>
                      </a:r>
                      <a:endParaRPr kumimoji="1" lang="en-US" altLang="ja-JP" sz="1200" b="0" dirty="0" smtClean="0">
                        <a:solidFill>
                          <a:schemeClr val="tx1"/>
                        </a:solidFill>
                        <a:latin typeface="ＭＳ 明朝" panose="02020609040205080304" pitchFamily="17" charset="-128"/>
                        <a:ea typeface="ＭＳ 明朝" panose="02020609040205080304" pitchFamily="17" charset="-128"/>
                      </a:endParaRPr>
                    </a:p>
                    <a:p>
                      <a:pPr algn="dist"/>
                      <a:r>
                        <a:rPr kumimoji="1" lang="ja-JP" altLang="en-US" sz="1200" b="0" dirty="0" smtClean="0">
                          <a:solidFill>
                            <a:schemeClr val="tx1"/>
                          </a:solidFill>
                          <a:latin typeface="ＭＳ 明朝" panose="02020609040205080304" pitchFamily="17" charset="-128"/>
                          <a:ea typeface="ＭＳ 明朝" panose="02020609040205080304" pitchFamily="17" charset="-128"/>
                        </a:rPr>
                        <a:t>所在地</a:t>
                      </a:r>
                      <a:endParaRPr kumimoji="1" lang="en-US" altLang="ja-JP" sz="1200" b="0" dirty="0" smtClean="0">
                        <a:solidFill>
                          <a:schemeClr val="tx1"/>
                        </a:solidFill>
                        <a:latin typeface="ＭＳ 明朝" panose="02020609040205080304" pitchFamily="17" charset="-128"/>
                        <a:ea typeface="ＭＳ 明朝" panose="02020609040205080304" pitchFamily="17" charset="-128"/>
                      </a:endParaRPr>
                    </a:p>
                    <a:p>
                      <a:pPr algn="dist"/>
                      <a:r>
                        <a:rPr kumimoji="1" lang="ja-JP" altLang="en-US" sz="1200" b="0" dirty="0" smtClean="0">
                          <a:solidFill>
                            <a:schemeClr val="tx1"/>
                          </a:solidFill>
                          <a:latin typeface="ＭＳ 明朝" panose="02020609040205080304" pitchFamily="17" charset="-128"/>
                          <a:ea typeface="ＭＳ 明朝" panose="02020609040205080304" pitchFamily="17" charset="-128"/>
                        </a:rPr>
                        <a:t>電話番号</a:t>
                      </a:r>
                      <a:endParaRPr kumimoji="1" lang="ja-JP" altLang="en-US" sz="12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r>
                        <a:rPr lang="ja-JP" altLang="en-US" sz="1200" dirty="0" smtClean="0">
                          <a:solidFill>
                            <a:srgbClr val="FF0000"/>
                          </a:solidFill>
                          <a:latin typeface="ＭＳ 明朝" panose="02020609040205080304" pitchFamily="17" charset="-128"/>
                          <a:ea typeface="ＭＳ 明朝" panose="02020609040205080304" pitchFamily="17" charset="-128"/>
                        </a:rPr>
                        <a:t>早募可得留カンパニー</a:t>
                      </a:r>
                      <a:endParaRPr kumimoji="1" lang="en-US" altLang="ja-JP" sz="1200" b="0" dirty="0" smtClean="0">
                        <a:solidFill>
                          <a:srgbClr val="FF0000"/>
                        </a:solidFill>
                        <a:latin typeface="ＭＳ 明朝" panose="02020609040205080304" pitchFamily="17" charset="-128"/>
                        <a:ea typeface="ＭＳ 明朝" panose="02020609040205080304" pitchFamily="17" charset="-128"/>
                      </a:endParaRPr>
                    </a:p>
                    <a:p>
                      <a:r>
                        <a:rPr kumimoji="1" lang="ja-JP" altLang="en-US" sz="1200" b="0" dirty="0" smtClean="0">
                          <a:solidFill>
                            <a:srgbClr val="FF0000"/>
                          </a:solidFill>
                          <a:latin typeface="ＭＳ 明朝" panose="02020609040205080304" pitchFamily="17" charset="-128"/>
                          <a:ea typeface="ＭＳ 明朝" panose="02020609040205080304" pitchFamily="17" charset="-128"/>
                        </a:rPr>
                        <a:t>同　上</a:t>
                      </a:r>
                      <a:endParaRPr kumimoji="1" lang="en-US" altLang="ja-JP" sz="1200" b="0" dirty="0" smtClean="0">
                        <a:solidFill>
                          <a:srgbClr val="FF0000"/>
                        </a:solidFill>
                        <a:latin typeface="ＭＳ 明朝" panose="02020609040205080304" pitchFamily="17" charset="-128"/>
                        <a:ea typeface="ＭＳ 明朝" panose="02020609040205080304" pitchFamily="17" charset="-128"/>
                      </a:endParaRPr>
                    </a:p>
                    <a:p>
                      <a:r>
                        <a:rPr kumimoji="1" lang="ja-JP" altLang="en-US" sz="1200" b="0" dirty="0" smtClean="0">
                          <a:solidFill>
                            <a:srgbClr val="FF0000"/>
                          </a:solidFill>
                          <a:latin typeface="ＭＳ 明朝" panose="02020609040205080304" pitchFamily="17" charset="-128"/>
                          <a:ea typeface="ＭＳ 明朝" panose="02020609040205080304" pitchFamily="17" charset="-128"/>
                        </a:rPr>
                        <a:t>同　上</a:t>
                      </a:r>
                      <a:endParaRPr kumimoji="1" lang="ja-JP" altLang="en-US" sz="1200" b="0" dirty="0">
                        <a:solidFill>
                          <a:srgbClr val="FF0000"/>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26606220"/>
                  </a:ext>
                </a:extLst>
              </a:tr>
              <a:tr h="233626">
                <a:tc>
                  <a:txBody>
                    <a:bodyPr/>
                    <a:lstStyle/>
                    <a:p>
                      <a:pPr algn="ctr"/>
                      <a:r>
                        <a:rPr kumimoji="1" lang="ja-JP" altLang="en-US" sz="1100" b="0" dirty="0" smtClean="0">
                          <a:solidFill>
                            <a:schemeClr val="tx1"/>
                          </a:solidFill>
                          <a:latin typeface="ＭＳ 明朝" panose="02020609040205080304" pitchFamily="17" charset="-128"/>
                          <a:ea typeface="ＭＳ 明朝" panose="02020609040205080304" pitchFamily="17" charset="-128"/>
                        </a:rPr>
                        <a:t>機器の種類</a:t>
                      </a:r>
                      <a:endParaRPr kumimoji="1" lang="ja-JP" altLang="en-US" sz="11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r>
                        <a:rPr lang="ja-JP" altLang="ja-JP" sz="1100" b="0" dirty="0" smtClean="0">
                          <a:solidFill>
                            <a:srgbClr val="FF0000"/>
                          </a:solidFill>
                          <a:latin typeface="ＭＳ 明朝" panose="02020609040205080304" pitchFamily="17" charset="-128"/>
                          <a:ea typeface="ＭＳ 明朝" panose="02020609040205080304" pitchFamily="17" charset="-128"/>
                        </a:rPr>
                        <a:t>法第２条第３項に定める小型無人機</a:t>
                      </a:r>
                      <a:endParaRPr kumimoji="1" lang="ja-JP" altLang="en-US" sz="1100" b="0" dirty="0">
                        <a:solidFill>
                          <a:srgbClr val="FF0000"/>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71225449"/>
                  </a:ext>
                </a:extLst>
              </a:tr>
              <a:tr h="233626">
                <a:tc>
                  <a:txBody>
                    <a:bodyPr/>
                    <a:lstStyle/>
                    <a:p>
                      <a:pPr algn="ctr"/>
                      <a:r>
                        <a:rPr kumimoji="1" lang="ja-JP" altLang="en-US" sz="1100" b="0" dirty="0" smtClean="0">
                          <a:solidFill>
                            <a:schemeClr val="tx1"/>
                          </a:solidFill>
                          <a:latin typeface="ＭＳ 明朝" panose="02020609040205080304" pitchFamily="17" charset="-128"/>
                          <a:ea typeface="ＭＳ 明朝" panose="02020609040205080304" pitchFamily="17" charset="-128"/>
                        </a:rPr>
                        <a:t>機器の特徴</a:t>
                      </a:r>
                      <a:endParaRPr kumimoji="1" lang="ja-JP" altLang="en-US" sz="11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r>
                        <a:rPr kumimoji="1" lang="ja-JP" altLang="en-US" sz="1100" b="0" dirty="0" smtClean="0">
                          <a:solidFill>
                            <a:srgbClr val="FF0000"/>
                          </a:solidFill>
                          <a:latin typeface="ＭＳ 明朝" panose="02020609040205080304" pitchFamily="17" charset="-128"/>
                          <a:ea typeface="ＭＳ 明朝" panose="02020609040205080304" pitchFamily="17" charset="-128"/>
                        </a:rPr>
                        <a:t>プロペラ回転</a:t>
                      </a:r>
                      <a:r>
                        <a:rPr kumimoji="1" lang="en-US" altLang="ja-JP" sz="1100" b="0" dirty="0" smtClean="0">
                          <a:solidFill>
                            <a:srgbClr val="FF0000"/>
                          </a:solidFill>
                          <a:latin typeface="ＭＳ 明朝" panose="02020609040205080304" pitchFamily="17" charset="-128"/>
                          <a:ea typeface="ＭＳ 明朝" panose="02020609040205080304" pitchFamily="17" charset="-128"/>
                        </a:rPr>
                        <a:t>×</a:t>
                      </a:r>
                      <a:r>
                        <a:rPr kumimoji="1" lang="ja-JP" altLang="en-US" sz="1100" b="0" dirty="0" smtClean="0">
                          <a:solidFill>
                            <a:srgbClr val="FF0000"/>
                          </a:solidFill>
                          <a:latin typeface="ＭＳ 明朝" panose="02020609040205080304" pitchFamily="17" charset="-128"/>
                          <a:ea typeface="ＭＳ 明朝" panose="02020609040205080304" pitchFamily="17" charset="-128"/>
                        </a:rPr>
                        <a:t>４の無人航空機、カメラ付き</a:t>
                      </a:r>
                      <a:endParaRPr kumimoji="1" lang="ja-JP" altLang="en-US" sz="1100" b="0" dirty="0">
                        <a:solidFill>
                          <a:srgbClr val="FF0000"/>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75705226"/>
                  </a:ext>
                </a:extLst>
              </a:tr>
              <a:tr h="233626">
                <a:tc>
                  <a:txBody>
                    <a:bodyPr/>
                    <a:lstStyle/>
                    <a:p>
                      <a:pPr algn="ctr"/>
                      <a:r>
                        <a:rPr kumimoji="1" lang="ja-JP" altLang="en-US" sz="1100" b="0" dirty="0" smtClean="0">
                          <a:solidFill>
                            <a:schemeClr val="tx1"/>
                          </a:solidFill>
                          <a:latin typeface="ＭＳ 明朝" panose="02020609040205080304" pitchFamily="17" charset="-128"/>
                          <a:ea typeface="ＭＳ 明朝" panose="02020609040205080304" pitchFamily="17" charset="-128"/>
                        </a:rPr>
                        <a:t>製造者</a:t>
                      </a:r>
                      <a:endParaRPr kumimoji="1" lang="ja-JP" altLang="en-US" sz="11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050" dirty="0" smtClean="0">
                          <a:solidFill>
                            <a:srgbClr val="FF0000"/>
                          </a:solidFill>
                          <a:latin typeface="ＭＳ 明朝" panose="02020609040205080304" pitchFamily="17" charset="-128"/>
                          <a:ea typeface="ＭＳ 明朝" panose="02020609040205080304" pitchFamily="17" charset="-128"/>
                        </a:rPr>
                        <a:t>Ｐａｒｒｏｔ社</a:t>
                      </a:r>
                      <a:endParaRPr kumimoji="1" lang="ja-JP" altLang="en-US" sz="1050" dirty="0">
                        <a:solidFill>
                          <a:srgbClr val="FF0000"/>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ＭＳ 明朝" panose="02020609040205080304" pitchFamily="17" charset="-128"/>
                          <a:ea typeface="ＭＳ 明朝" panose="02020609040205080304" pitchFamily="17" charset="-128"/>
                        </a:rPr>
                        <a:t>名　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3979707913"/>
                  </a:ext>
                </a:extLst>
              </a:tr>
              <a:tr h="233626">
                <a:tc>
                  <a:txBody>
                    <a:bodyPr/>
                    <a:lstStyle/>
                    <a:p>
                      <a:pPr algn="ctr"/>
                      <a:r>
                        <a:rPr kumimoji="1" lang="ja-JP" altLang="en-US" sz="1100" dirty="0" smtClean="0">
                          <a:latin typeface="ＭＳ 明朝" panose="02020609040205080304" pitchFamily="17" charset="-128"/>
                          <a:ea typeface="ＭＳ 明朝" panose="02020609040205080304" pitchFamily="17" charset="-128"/>
                        </a:rPr>
                        <a:t>製造番号</a:t>
                      </a:r>
                      <a:endParaRPr kumimoji="1" lang="ja-JP" altLang="en-US" sz="1100" dirty="0">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en-US" altLang="ja-JP" sz="1100" dirty="0" smtClean="0">
                          <a:solidFill>
                            <a:srgbClr val="FF0000"/>
                          </a:solidFill>
                          <a:latin typeface="ＭＳ 明朝" panose="02020609040205080304" pitchFamily="17" charset="-128"/>
                          <a:ea typeface="ＭＳ 明朝" panose="02020609040205080304" pitchFamily="17" charset="-128"/>
                        </a:rPr>
                        <a:t>R01-07-474-420C</a:t>
                      </a:r>
                    </a:p>
                    <a:p>
                      <a:r>
                        <a:rPr kumimoji="1" lang="en-US" altLang="ja-JP" sz="1100" dirty="0" smtClean="0">
                          <a:solidFill>
                            <a:srgbClr val="FF0000"/>
                          </a:solidFill>
                          <a:latin typeface="ＭＳ 明朝" panose="02020609040205080304" pitchFamily="17" charset="-128"/>
                          <a:ea typeface="ＭＳ 明朝" panose="02020609040205080304" pitchFamily="17" charset="-128"/>
                        </a:rPr>
                        <a:t>R01-07-474-260B</a:t>
                      </a:r>
                      <a:endParaRPr kumimoji="1" lang="ja-JP" altLang="en-US" sz="1100" dirty="0">
                        <a:solidFill>
                          <a:srgbClr val="FF0000"/>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kumimoji="1" lang="ja-JP" altLang="en-US" sz="1100" dirty="0">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dirty="0" smtClean="0">
                          <a:latin typeface="ＭＳ 明朝" panose="02020609040205080304" pitchFamily="17" charset="-128"/>
                          <a:ea typeface="ＭＳ 明朝" panose="02020609040205080304" pitchFamily="17" charset="-128"/>
                        </a:rPr>
                        <a:t>登録記号</a:t>
                      </a:r>
                      <a:endParaRPr kumimoji="1" lang="ja-JP" altLang="en-US" sz="1100" dirty="0">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2555169430"/>
                  </a:ext>
                </a:extLst>
              </a:tr>
              <a:tr h="233626">
                <a:tc>
                  <a:txBody>
                    <a:bodyPr/>
                    <a:lstStyle/>
                    <a:p>
                      <a:pPr algn="ctr"/>
                      <a:r>
                        <a:rPr kumimoji="1" lang="ja-JP" altLang="en-US" sz="1100" b="0" dirty="0" smtClean="0">
                          <a:solidFill>
                            <a:schemeClr val="tx1"/>
                          </a:solidFill>
                          <a:latin typeface="ＭＳ 明朝" panose="02020609040205080304" pitchFamily="17" charset="-128"/>
                          <a:ea typeface="ＭＳ 明朝" panose="02020609040205080304" pitchFamily="17" charset="-128"/>
                        </a:rPr>
                        <a:t>色</a:t>
                      </a:r>
                      <a:endParaRPr kumimoji="1" lang="ja-JP" altLang="en-US" sz="11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kumimoji="1" lang="ja-JP" altLang="en-US" sz="1100" dirty="0" smtClean="0">
                          <a:solidFill>
                            <a:srgbClr val="FF0000"/>
                          </a:solidFill>
                          <a:latin typeface="ＭＳ 明朝" panose="02020609040205080304" pitchFamily="17" charset="-128"/>
                          <a:ea typeface="ＭＳ 明朝" panose="02020609040205080304" pitchFamily="17" charset="-128"/>
                        </a:rPr>
                        <a:t>黒</a:t>
                      </a:r>
                      <a:endParaRPr kumimoji="1" lang="ja-JP" altLang="en-US" sz="1100" dirty="0">
                        <a:solidFill>
                          <a:srgbClr val="FF0000"/>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ＭＳ 明朝" panose="02020609040205080304" pitchFamily="17" charset="-128"/>
                          <a:ea typeface="ＭＳ 明朝" panose="02020609040205080304" pitchFamily="17" charset="-128"/>
                        </a:rPr>
                        <a:t>大きさ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rgbClr val="FF0000"/>
                          </a:solidFill>
                          <a:latin typeface="ＭＳ 明朝" panose="02020609040205080304" pitchFamily="17" charset="-128"/>
                          <a:ea typeface="ＭＳ 明朝" panose="02020609040205080304" pitchFamily="17" charset="-128"/>
                        </a:rPr>
                        <a:t>５０㎝　</a:t>
                      </a:r>
                      <a:r>
                        <a:rPr kumimoji="1" lang="en-US" altLang="ja-JP" sz="1100" b="0" dirty="0" smtClean="0">
                          <a:solidFill>
                            <a:srgbClr val="FF0000"/>
                          </a:solidFill>
                          <a:latin typeface="ＭＳ 明朝" panose="02020609040205080304" pitchFamily="17" charset="-128"/>
                          <a:ea typeface="ＭＳ 明朝" panose="02020609040205080304" pitchFamily="17" charset="-128"/>
                        </a:rPr>
                        <a:t>×</a:t>
                      </a:r>
                      <a:r>
                        <a:rPr kumimoji="1" lang="ja-JP" altLang="en-US" sz="1100" b="0" dirty="0" smtClean="0">
                          <a:solidFill>
                            <a:srgbClr val="FF0000"/>
                          </a:solidFill>
                          <a:latin typeface="ＭＳ 明朝" panose="02020609040205080304" pitchFamily="17" charset="-128"/>
                          <a:ea typeface="ＭＳ 明朝" panose="02020609040205080304" pitchFamily="17" charset="-128"/>
                        </a:rPr>
                        <a:t>　５０㎝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7665628"/>
                  </a:ext>
                </a:extLst>
              </a:tr>
              <a:tr h="23362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ＭＳ 明朝" panose="02020609040205080304" pitchFamily="17" charset="-128"/>
                          <a:ea typeface="ＭＳ 明朝" panose="02020609040205080304" pitchFamily="17" charset="-128"/>
                        </a:rPr>
                        <a:t>積載物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100" b="0" dirty="0" smtClean="0">
                          <a:solidFill>
                            <a:srgbClr val="FF0000"/>
                          </a:solidFill>
                          <a:latin typeface="ＭＳ 明朝" panose="02020609040205080304" pitchFamily="17" charset="-128"/>
                          <a:ea typeface="ＭＳ 明朝" panose="02020609040205080304" pitchFamily="17" charset="-128"/>
                        </a:rPr>
                        <a:t>な　し</a:t>
                      </a:r>
                      <a:endParaRPr kumimoji="1" lang="ja-JP" altLang="en-US" sz="1100" b="0" dirty="0">
                        <a:solidFill>
                          <a:srgbClr val="FF0000"/>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a:r>
                        <a:rPr kumimoji="1" lang="ja-JP" altLang="en-US" sz="1100" dirty="0" smtClean="0">
                          <a:latin typeface="ＭＳ 明朝" panose="02020609040205080304" pitchFamily="17" charset="-128"/>
                          <a:ea typeface="ＭＳ 明朝" panose="02020609040205080304" pitchFamily="17" charset="-128"/>
                        </a:rPr>
                        <a:t>カメラの有無</a:t>
                      </a:r>
                      <a:endParaRPr kumimoji="1" lang="ja-JP" altLang="en-US" sz="1100" dirty="0">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smtClean="0">
                          <a:solidFill>
                            <a:srgbClr val="FF0000"/>
                          </a:solidFill>
                          <a:latin typeface="ＭＳ 明朝" panose="02020609040205080304" pitchFamily="17" charset="-128"/>
                          <a:ea typeface="ＭＳ 明朝" panose="02020609040205080304" pitchFamily="17" charset="-128"/>
                        </a:rPr>
                        <a:t>あり</a:t>
                      </a:r>
                      <a:endParaRPr kumimoji="1" lang="ja-JP" altLang="en-US" sz="1100" b="0" dirty="0">
                        <a:solidFill>
                          <a:srgbClr val="FF0000"/>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92718100"/>
                  </a:ext>
                </a:extLst>
              </a:tr>
              <a:tr h="233626">
                <a:tc>
                  <a:txBody>
                    <a:bodyPr/>
                    <a:lstStyle/>
                    <a:p>
                      <a:pPr algn="ctr"/>
                      <a:r>
                        <a:rPr kumimoji="1" lang="ja-JP" altLang="en-US" sz="1100" b="0" dirty="0" smtClean="0">
                          <a:solidFill>
                            <a:schemeClr val="tx1"/>
                          </a:solidFill>
                          <a:latin typeface="ＭＳ 明朝" panose="02020609040205080304" pitchFamily="17" charset="-128"/>
                          <a:ea typeface="ＭＳ 明朝" panose="02020609040205080304" pitchFamily="17" charset="-128"/>
                        </a:rPr>
                        <a:t>その他の</a:t>
                      </a:r>
                      <a:endParaRPr kumimoji="1" lang="en-US" altLang="ja-JP" sz="1100" b="0" dirty="0" smtClean="0">
                        <a:solidFill>
                          <a:schemeClr val="tx1"/>
                        </a:solidFill>
                        <a:latin typeface="ＭＳ 明朝" panose="02020609040205080304" pitchFamily="17" charset="-128"/>
                        <a:ea typeface="ＭＳ 明朝" panose="02020609040205080304" pitchFamily="17" charset="-128"/>
                      </a:endParaRPr>
                    </a:p>
                    <a:p>
                      <a:pPr algn="ctr"/>
                      <a:r>
                        <a:rPr kumimoji="1" lang="ja-JP" altLang="en-US" sz="1100" b="0" dirty="0" smtClean="0">
                          <a:solidFill>
                            <a:schemeClr val="tx1"/>
                          </a:solidFill>
                          <a:latin typeface="ＭＳ 明朝" panose="02020609040205080304" pitchFamily="17" charset="-128"/>
                          <a:ea typeface="ＭＳ 明朝" panose="02020609040205080304" pitchFamily="17" charset="-128"/>
                        </a:rPr>
                        <a:t>特　　徴</a:t>
                      </a:r>
                      <a:endParaRPr kumimoji="1" lang="ja-JP" altLang="en-US" sz="11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r>
                        <a:rPr kumimoji="1" lang="ja-JP" altLang="en-US" sz="1100" b="0" dirty="0" smtClean="0">
                          <a:solidFill>
                            <a:srgbClr val="FF0000"/>
                          </a:solidFill>
                          <a:latin typeface="ＭＳ 明朝" panose="02020609040205080304" pitchFamily="17" charset="-128"/>
                          <a:ea typeface="ＭＳ 明朝" panose="02020609040205080304" pitchFamily="17" charset="-128"/>
                        </a:rPr>
                        <a:t>重量　３２０ｇ</a:t>
                      </a:r>
                      <a:endParaRPr kumimoji="1" lang="ja-JP" altLang="en-US" sz="1100" b="0" dirty="0">
                        <a:solidFill>
                          <a:srgbClr val="FF0000"/>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latin typeface="ＭＳ 明朝" panose="02020609040205080304" pitchFamily="17" charset="-128"/>
                        <a:ea typeface="ＭＳ 明朝" panose="02020609040205080304" pitchFamily="17" charset="-128"/>
                      </a:endParaRPr>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25275916"/>
                  </a:ext>
                </a:extLst>
              </a:tr>
              <a:tr h="233626">
                <a:tc>
                  <a:txBody>
                    <a:bodyPr/>
                    <a:lstStyle/>
                    <a:p>
                      <a:pPr algn="ctr"/>
                      <a:r>
                        <a:rPr kumimoji="1" lang="ja-JP" altLang="en-US" sz="1100" b="0" dirty="0" smtClean="0">
                          <a:solidFill>
                            <a:schemeClr val="tx1"/>
                          </a:solidFill>
                          <a:latin typeface="ＭＳ 明朝" panose="02020609040205080304" pitchFamily="17" charset="-128"/>
                          <a:ea typeface="ＭＳ 明朝" panose="02020609040205080304" pitchFamily="17" charset="-128"/>
                        </a:rPr>
                        <a:t>備　　考</a:t>
                      </a:r>
                      <a:endParaRPr kumimoji="1" lang="ja-JP" altLang="en-US" sz="11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endParaRPr kumimoji="1" lang="ja-JP" altLang="en-US" sz="1100" b="0"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43349196"/>
                  </a:ext>
                </a:extLst>
              </a:tr>
            </a:tbl>
          </a:graphicData>
        </a:graphic>
      </p:graphicFrame>
      <p:sp>
        <p:nvSpPr>
          <p:cNvPr id="4" name="テキスト ボックス 3"/>
          <p:cNvSpPr txBox="1"/>
          <p:nvPr/>
        </p:nvSpPr>
        <p:spPr>
          <a:xfrm>
            <a:off x="6415662" y="28053"/>
            <a:ext cx="576422" cy="276999"/>
          </a:xfrm>
          <a:prstGeom prst="rect">
            <a:avLst/>
          </a:prstGeom>
          <a:noFill/>
        </p:spPr>
        <p:txBody>
          <a:bodyPr wrap="square" rtlCol="0">
            <a:spAutoFit/>
          </a:bodyPr>
          <a:lstStyle/>
          <a:p>
            <a:r>
              <a:rPr kumimoji="1" lang="ja-JP" altLang="en-US" sz="1200" dirty="0" smtClean="0">
                <a:latin typeface="ＭＳ 明朝" panose="02020609040205080304" pitchFamily="17" charset="-128"/>
                <a:ea typeface="ＭＳ 明朝" panose="02020609040205080304" pitchFamily="17" charset="-128"/>
              </a:rPr>
              <a:t>４</a:t>
            </a:r>
            <a:endParaRPr kumimoji="1" lang="ja-JP" altLang="en-US" sz="1200" dirty="0">
              <a:latin typeface="ＭＳ 明朝" panose="02020609040205080304" pitchFamily="17" charset="-128"/>
              <a:ea typeface="ＭＳ 明朝" panose="02020609040205080304" pitchFamily="17" charset="-128"/>
            </a:endParaRPr>
          </a:p>
        </p:txBody>
      </p:sp>
      <p:sp>
        <p:nvSpPr>
          <p:cNvPr id="2" name="テキスト ボックス 1"/>
          <p:cNvSpPr txBox="1"/>
          <p:nvPr/>
        </p:nvSpPr>
        <p:spPr>
          <a:xfrm>
            <a:off x="556583" y="2048671"/>
            <a:ext cx="1656184" cy="923330"/>
          </a:xfrm>
          <a:prstGeom prst="rect">
            <a:avLst/>
          </a:prstGeom>
          <a:noFill/>
          <a:ln>
            <a:solidFill>
              <a:srgbClr val="FF0000"/>
            </a:solidFill>
          </a:ln>
        </p:spPr>
        <p:txBody>
          <a:bodyPr wrap="square" rtlCol="0">
            <a:spAutoFit/>
          </a:bodyPr>
          <a:lstStyle/>
          <a:p>
            <a:pPr algn="ctr"/>
            <a:r>
              <a:rPr kumimoji="1" lang="ja-JP" altLang="en-US" sz="5400" dirty="0" smtClean="0">
                <a:solidFill>
                  <a:srgbClr val="FF0000"/>
                </a:solidFill>
              </a:rPr>
              <a:t>一例</a:t>
            </a:r>
            <a:endParaRPr kumimoji="1" lang="ja-JP" altLang="en-US" sz="5400" dirty="0">
              <a:solidFill>
                <a:srgbClr val="FF0000"/>
              </a:solidFill>
            </a:endParaRPr>
          </a:p>
        </p:txBody>
      </p:sp>
    </p:spTree>
    <p:extLst>
      <p:ext uri="{BB962C8B-B14F-4D97-AF65-F5344CB8AC3E}">
        <p14:creationId xmlns:p14="http://schemas.microsoft.com/office/powerpoint/2010/main" val="1891818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548679" y="323528"/>
            <a:ext cx="6151105" cy="3960000"/>
            <a:chOff x="332656" y="611559"/>
            <a:chExt cx="6192688" cy="3888432"/>
          </a:xfrm>
        </p:grpSpPr>
        <p:sp>
          <p:nvSpPr>
            <p:cNvPr id="4" name="正方形/長方形 3"/>
            <p:cNvSpPr/>
            <p:nvPr/>
          </p:nvSpPr>
          <p:spPr>
            <a:xfrm>
              <a:off x="332656" y="611559"/>
              <a:ext cx="6192688" cy="38884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332656" y="611559"/>
              <a:ext cx="1440000" cy="288000"/>
            </a:xfrm>
            <a:prstGeom prst="rect">
              <a:avLst/>
            </a:prstGeom>
            <a:noFill/>
            <a:ln w="19050">
              <a:solidFill>
                <a:schemeClr val="tx1"/>
              </a:solidFill>
            </a:ln>
          </p:spPr>
          <p:txBody>
            <a:bodyPr wrap="square" rtlCol="0" anchor="ctr">
              <a:spAutoFit/>
            </a:bodyPr>
            <a:lstStyle/>
            <a:p>
              <a:pPr algn="ctr"/>
              <a:r>
                <a:rPr kumimoji="1" lang="ja-JP" altLang="en-US" sz="1200" dirty="0" smtClean="0">
                  <a:latin typeface="ＭＳ 明朝" panose="02020609040205080304" pitchFamily="17" charset="-128"/>
                  <a:ea typeface="ＭＳ 明朝" panose="02020609040205080304" pitchFamily="17" charset="-128"/>
                </a:rPr>
                <a:t>外　観</a:t>
              </a:r>
              <a:endParaRPr kumimoji="1" lang="ja-JP" altLang="en-US" sz="1200" dirty="0">
                <a:latin typeface="ＭＳ 明朝" panose="02020609040205080304" pitchFamily="17" charset="-128"/>
                <a:ea typeface="ＭＳ 明朝" panose="02020609040205080304" pitchFamily="17" charset="-128"/>
              </a:endParaRPr>
            </a:p>
          </p:txBody>
        </p:sp>
      </p:grpSp>
      <p:sp>
        <p:nvSpPr>
          <p:cNvPr id="9" name="テキスト ボックス 8"/>
          <p:cNvSpPr txBox="1"/>
          <p:nvPr/>
        </p:nvSpPr>
        <p:spPr>
          <a:xfrm>
            <a:off x="188640" y="4495428"/>
            <a:ext cx="6647974" cy="3600986"/>
          </a:xfrm>
          <a:prstGeom prst="rect">
            <a:avLst/>
          </a:prstGeom>
          <a:noFill/>
        </p:spPr>
        <p:txBody>
          <a:bodyPr wrap="none" rtlCol="0">
            <a:spAutoFit/>
          </a:bodyPr>
          <a:lstStyle/>
          <a:p>
            <a:r>
              <a:rPr kumimoji="1" lang="ja-JP" altLang="en-US" sz="1200" dirty="0" smtClean="0">
                <a:latin typeface="ＭＳ 明朝" panose="02020609040205080304" pitchFamily="17" charset="-128"/>
                <a:ea typeface="ＭＳ 明朝" panose="02020609040205080304" pitchFamily="17" charset="-128"/>
              </a:rPr>
              <a:t>備考１　小型無人機等の飛行に係る区域の欄には、小型無人機等の飛行に係る対象施設周辺</a:t>
            </a:r>
            <a:endParaRPr kumimoji="1"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a:t>
            </a:r>
            <a:r>
              <a:rPr kumimoji="1" lang="ja-JP" altLang="en-US" sz="1200" dirty="0" smtClean="0">
                <a:latin typeface="ＭＳ 明朝" panose="02020609040205080304" pitchFamily="17" charset="-128"/>
                <a:ea typeface="ＭＳ 明朝" panose="02020609040205080304" pitchFamily="17" charset="-128"/>
              </a:rPr>
              <a:t>地域内の区域を具体的に記載するとともに、当該区域及び飛行経路を示す地図を添付</a:t>
            </a:r>
            <a:endParaRPr kumimoji="1"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a:t>
            </a:r>
            <a:r>
              <a:rPr kumimoji="1" lang="ja-JP" altLang="en-US" sz="1200" dirty="0" smtClean="0">
                <a:latin typeface="ＭＳ 明朝" panose="02020609040205080304" pitchFamily="17" charset="-128"/>
                <a:ea typeface="ＭＳ 明朝" panose="02020609040205080304" pitchFamily="17" charset="-128"/>
              </a:rPr>
              <a:t>すること。</a:t>
            </a:r>
            <a:endParaRPr kumimoji="1"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２　小型無人機等の飛行を行う際の申請者（小型無人機等の飛行を行おうとする者）の</a:t>
            </a:r>
            <a:endParaRPr lang="en-US" altLang="ja-JP" sz="1200" dirty="0" smtClean="0">
              <a:latin typeface="ＭＳ 明朝" panose="02020609040205080304" pitchFamily="17" charset="-128"/>
              <a:ea typeface="ＭＳ 明朝" panose="02020609040205080304" pitchFamily="17" charset="-128"/>
            </a:endParaRPr>
          </a:p>
          <a:p>
            <a:r>
              <a:rPr kumimoji="1" lang="ja-JP" altLang="en-US" sz="1200" dirty="0">
                <a:latin typeface="ＭＳ 明朝" panose="02020609040205080304" pitchFamily="17" charset="-128"/>
                <a:ea typeface="ＭＳ 明朝" panose="02020609040205080304" pitchFamily="17" charset="-128"/>
              </a:rPr>
              <a:t>　</a:t>
            </a:r>
            <a:r>
              <a:rPr kumimoji="1" lang="ja-JP" altLang="en-US" sz="1200" dirty="0" smtClean="0">
                <a:latin typeface="ＭＳ 明朝" panose="02020609040205080304" pitchFamily="17" charset="-128"/>
                <a:ea typeface="ＭＳ 明朝" panose="02020609040205080304" pitchFamily="17" charset="-128"/>
              </a:rPr>
              <a:t>　　位置の欄には、具体的な位置を記載するとともに、当該位置を示す地図を添付する</a:t>
            </a:r>
            <a:r>
              <a:rPr kumimoji="1" lang="ja-JP" altLang="en-US" sz="1200" dirty="0" err="1" smtClean="0">
                <a:latin typeface="ＭＳ 明朝" panose="02020609040205080304" pitchFamily="17" charset="-128"/>
                <a:ea typeface="ＭＳ 明朝" panose="02020609040205080304" pitchFamily="17" charset="-128"/>
              </a:rPr>
              <a:t>こ</a:t>
            </a:r>
            <a:endParaRPr kumimoji="1"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a:t>
            </a:r>
            <a:r>
              <a:rPr kumimoji="1" lang="ja-JP" altLang="en-US" sz="1200" dirty="0" smtClean="0">
                <a:latin typeface="ＭＳ 明朝" panose="02020609040205080304" pitchFamily="17" charset="-128"/>
                <a:ea typeface="ＭＳ 明朝" panose="02020609040205080304" pitchFamily="17" charset="-128"/>
              </a:rPr>
              <a:t>と。ただし、申請者が特定航空用機器の飛行を行う場合は雨氷とする。</a:t>
            </a:r>
            <a:endParaRPr kumimoji="1"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３　申請者の勤務先欄には、申請者が当該者の勤務先の業務として小型無人機等の飛行</a:t>
            </a:r>
            <a:endParaRPr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を行おうとする場合にのみ記載すること。</a:t>
            </a:r>
            <a:endParaRPr lang="en-US" altLang="ja-JP" sz="1200" dirty="0" smtClean="0">
              <a:latin typeface="ＭＳ 明朝" panose="02020609040205080304" pitchFamily="17" charset="-128"/>
              <a:ea typeface="ＭＳ 明朝" panose="02020609040205080304" pitchFamily="17" charset="-128"/>
            </a:endParaRPr>
          </a:p>
          <a:p>
            <a:r>
              <a:rPr kumimoji="1" lang="ja-JP" altLang="en-US" sz="1200" dirty="0">
                <a:latin typeface="ＭＳ 明朝" panose="02020609040205080304" pitchFamily="17" charset="-128"/>
                <a:ea typeface="ＭＳ 明朝" panose="02020609040205080304" pitchFamily="17" charset="-128"/>
              </a:rPr>
              <a:t>　</a:t>
            </a:r>
            <a:r>
              <a:rPr kumimoji="1" lang="ja-JP" altLang="en-US" sz="1200" dirty="0" smtClean="0">
                <a:latin typeface="ＭＳ 明朝" panose="02020609040205080304" pitchFamily="17" charset="-128"/>
                <a:ea typeface="ＭＳ 明朝" panose="02020609040205080304" pitchFamily="17" charset="-128"/>
              </a:rPr>
              <a:t>　４　機器の種類欄には、重要施設の周辺地域の上空における小型無人機等の飛行の禁止</a:t>
            </a:r>
            <a:endParaRPr kumimoji="1"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a:t>
            </a:r>
            <a:r>
              <a:rPr kumimoji="1" lang="ja-JP" altLang="en-US" sz="1200" dirty="0" smtClean="0">
                <a:latin typeface="ＭＳ 明朝" panose="02020609040205080304" pitchFamily="17" charset="-128"/>
                <a:ea typeface="ＭＳ 明朝" panose="02020609040205080304" pitchFamily="17" charset="-128"/>
              </a:rPr>
              <a:t>に関する法律（平成２８年法律第９号）第２条第３項に定める小型無人機又は同条第</a:t>
            </a:r>
            <a:endParaRPr kumimoji="1"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a:t>
            </a:r>
            <a:r>
              <a:rPr kumimoji="1" lang="ja-JP" altLang="en-US" sz="1200" dirty="0" smtClean="0">
                <a:latin typeface="ＭＳ 明朝" panose="02020609040205080304" pitchFamily="17" charset="-128"/>
                <a:ea typeface="ＭＳ 明朝" panose="02020609040205080304" pitchFamily="17" charset="-128"/>
              </a:rPr>
              <a:t>４項に定める特定航空用機器のいずれに該当するかを記載すること。</a:t>
            </a:r>
            <a:endParaRPr kumimoji="1"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５　製造番号欄には、製造番号、製造記号、管理番号、型番号、品番その他いかなる名</a:t>
            </a:r>
            <a:endParaRPr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称であるかを問わず、小型無人機等の飛行に係る機器を識別するために付された文字、</a:t>
            </a:r>
            <a:endParaRPr lang="en-US" altLang="ja-JP" sz="1200" dirty="0" smtClean="0">
              <a:latin typeface="ＭＳ 明朝" panose="02020609040205080304" pitchFamily="17" charset="-128"/>
              <a:ea typeface="ＭＳ 明朝" panose="02020609040205080304" pitchFamily="17" charset="-128"/>
            </a:endParaRPr>
          </a:p>
          <a:p>
            <a:r>
              <a:rPr kumimoji="1" lang="ja-JP" altLang="en-US" sz="1200" dirty="0">
                <a:latin typeface="ＭＳ 明朝" panose="02020609040205080304" pitchFamily="17" charset="-128"/>
                <a:ea typeface="ＭＳ 明朝" panose="02020609040205080304" pitchFamily="17" charset="-128"/>
              </a:rPr>
              <a:t>　</a:t>
            </a:r>
            <a:r>
              <a:rPr kumimoji="1" lang="ja-JP" altLang="en-US" sz="1200" dirty="0" smtClean="0">
                <a:latin typeface="ＭＳ 明朝" panose="02020609040205080304" pitchFamily="17" charset="-128"/>
                <a:ea typeface="ＭＳ 明朝" panose="02020609040205080304" pitchFamily="17" charset="-128"/>
              </a:rPr>
              <a:t>　　記号又は符号を記載すること。</a:t>
            </a:r>
            <a:endParaRPr kumimoji="1"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６　登録記号欄には、航空法（昭和２７年法律第２３１号）第１３１条の７第１項の規</a:t>
            </a:r>
            <a:endParaRPr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定により小型無人機等に表示しなければならないこととされている登録記号を</a:t>
            </a:r>
            <a:r>
              <a:rPr lang="ja-JP" altLang="en-US" sz="1200" dirty="0" err="1" smtClean="0">
                <a:latin typeface="ＭＳ 明朝" panose="02020609040205080304" pitchFamily="17" charset="-128"/>
                <a:ea typeface="ＭＳ 明朝" panose="02020609040205080304" pitchFamily="17" charset="-128"/>
              </a:rPr>
              <a:t>記載す</a:t>
            </a:r>
            <a:endParaRPr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ること。</a:t>
            </a:r>
            <a:endParaRPr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７　カメラの有無欄には、小型無人機等に内蔵されているカメラの有無も記載すること。</a:t>
            </a:r>
            <a:endParaRPr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　８　不要の欄は、斜線で消すこと。</a:t>
            </a:r>
            <a:endParaRPr lang="en-US" altLang="ja-JP" sz="1200" dirty="0" smtClean="0">
              <a:latin typeface="ＭＳ 明朝" panose="02020609040205080304" pitchFamily="17" charset="-128"/>
              <a:ea typeface="ＭＳ 明朝" panose="02020609040205080304" pitchFamily="17" charset="-128"/>
            </a:endParaRPr>
          </a:p>
        </p:txBody>
      </p:sp>
      <p:pic>
        <p:nvPicPr>
          <p:cNvPr id="10" name="図 9"/>
          <p:cNvPicPr>
            <a:picLocks noChangeAspect="1"/>
          </p:cNvPicPr>
          <p:nvPr/>
        </p:nvPicPr>
        <p:blipFill>
          <a:blip r:embed="rId2"/>
          <a:stretch>
            <a:fillRect/>
          </a:stretch>
        </p:blipFill>
        <p:spPr>
          <a:xfrm>
            <a:off x="979921" y="931386"/>
            <a:ext cx="2617387" cy="1634198"/>
          </a:xfrm>
          <a:prstGeom prst="rect">
            <a:avLst/>
          </a:prstGeom>
          <a:ln>
            <a:solidFill>
              <a:schemeClr val="tx1"/>
            </a:solidFill>
          </a:ln>
        </p:spPr>
      </p:pic>
      <p:sp>
        <p:nvSpPr>
          <p:cNvPr id="11" name="テキスト ボックス 10"/>
          <p:cNvSpPr txBox="1"/>
          <p:nvPr/>
        </p:nvSpPr>
        <p:spPr>
          <a:xfrm>
            <a:off x="2074461" y="602595"/>
            <a:ext cx="405045" cy="248209"/>
          </a:xfrm>
          <a:prstGeom prst="rect">
            <a:avLst/>
          </a:prstGeom>
          <a:noFill/>
          <a:ln>
            <a:solidFill>
              <a:schemeClr val="tx1"/>
            </a:solidFill>
          </a:ln>
        </p:spPr>
        <p:txBody>
          <a:bodyPr wrap="square" rtlCol="0">
            <a:spAutoFit/>
          </a:bodyPr>
          <a:lstStyle/>
          <a:p>
            <a:pPr algn="ctr"/>
            <a:r>
              <a:rPr lang="ja-JP" altLang="en-US" sz="1013" dirty="0"/>
              <a:t>上</a:t>
            </a:r>
          </a:p>
        </p:txBody>
      </p:sp>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4904" y="2656476"/>
            <a:ext cx="3982359" cy="146718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テキスト ボックス 12"/>
          <p:cNvSpPr txBox="1"/>
          <p:nvPr/>
        </p:nvSpPr>
        <p:spPr>
          <a:xfrm>
            <a:off x="4353561" y="2301846"/>
            <a:ext cx="405045" cy="248209"/>
          </a:xfrm>
          <a:prstGeom prst="rect">
            <a:avLst/>
          </a:prstGeom>
          <a:noFill/>
          <a:ln>
            <a:solidFill>
              <a:schemeClr val="tx1"/>
            </a:solidFill>
          </a:ln>
        </p:spPr>
        <p:txBody>
          <a:bodyPr wrap="square" rtlCol="0">
            <a:spAutoFit/>
          </a:bodyPr>
          <a:lstStyle/>
          <a:p>
            <a:pPr algn="ctr"/>
            <a:r>
              <a:rPr lang="ja-JP" altLang="en-US" sz="1013" dirty="0"/>
              <a:t>前</a:t>
            </a:r>
          </a:p>
        </p:txBody>
      </p:sp>
      <p:sp>
        <p:nvSpPr>
          <p:cNvPr id="14" name="テキスト ボックス 13"/>
          <p:cNvSpPr txBox="1"/>
          <p:nvPr/>
        </p:nvSpPr>
        <p:spPr>
          <a:xfrm>
            <a:off x="4907170" y="469721"/>
            <a:ext cx="1656184" cy="923330"/>
          </a:xfrm>
          <a:prstGeom prst="rect">
            <a:avLst/>
          </a:prstGeom>
          <a:noFill/>
          <a:ln>
            <a:solidFill>
              <a:srgbClr val="FF0000"/>
            </a:solidFill>
          </a:ln>
        </p:spPr>
        <p:txBody>
          <a:bodyPr wrap="square" rtlCol="0">
            <a:spAutoFit/>
          </a:bodyPr>
          <a:lstStyle/>
          <a:p>
            <a:pPr algn="ctr"/>
            <a:r>
              <a:rPr kumimoji="1" lang="ja-JP" altLang="en-US" sz="5400" dirty="0" smtClean="0">
                <a:solidFill>
                  <a:srgbClr val="FF0000"/>
                </a:solidFill>
              </a:rPr>
              <a:t>一例</a:t>
            </a:r>
            <a:endParaRPr kumimoji="1" lang="ja-JP" altLang="en-US" sz="5400" dirty="0">
              <a:solidFill>
                <a:srgbClr val="FF0000"/>
              </a:solidFill>
            </a:endParaRPr>
          </a:p>
        </p:txBody>
      </p:sp>
    </p:spTree>
    <p:extLst>
      <p:ext uri="{BB962C8B-B14F-4D97-AF65-F5344CB8AC3E}">
        <p14:creationId xmlns:p14="http://schemas.microsoft.com/office/powerpoint/2010/main" val="3973616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rotWithShape="1">
          <a:blip r:embed="rId2">
            <a:extLst>
              <a:ext uri="{28A0092B-C50C-407E-A947-70E740481C1C}">
                <a14:useLocalDpi xmlns:a14="http://schemas.microsoft.com/office/drawing/2010/main" val="0"/>
              </a:ext>
            </a:extLst>
          </a:blip>
          <a:srcRect l="39844" t="8053"/>
          <a:stretch/>
        </p:blipFill>
        <p:spPr>
          <a:xfrm>
            <a:off x="530237" y="527149"/>
            <a:ext cx="5662131" cy="3900708"/>
          </a:xfrm>
          <a:prstGeom prst="rect">
            <a:avLst/>
          </a:prstGeom>
        </p:spPr>
      </p:pic>
      <p:sp>
        <p:nvSpPr>
          <p:cNvPr id="7" name="テキスト ボックス 6"/>
          <p:cNvSpPr txBox="1"/>
          <p:nvPr/>
        </p:nvSpPr>
        <p:spPr>
          <a:xfrm>
            <a:off x="1632973" y="262002"/>
            <a:ext cx="3450466" cy="230832"/>
          </a:xfrm>
          <a:prstGeom prst="rect">
            <a:avLst/>
          </a:prstGeom>
          <a:noFill/>
        </p:spPr>
        <p:txBody>
          <a:bodyPr wrap="square" rtlCol="0">
            <a:spAutoFit/>
          </a:bodyPr>
          <a:lstStyle/>
          <a:p>
            <a:pPr algn="ctr">
              <a:defRPr/>
            </a:pPr>
            <a:r>
              <a:rPr lang="ja-JP" altLang="en-US" sz="900" dirty="0">
                <a:latin typeface="ＭＳ 明朝" panose="02020609040205080304" pitchFamily="17" charset="-128"/>
                <a:ea typeface="ＭＳ 明朝" panose="02020609040205080304" pitchFamily="17" charset="-128"/>
              </a:rPr>
              <a:t>災害用ドローン操縦訓練　</a:t>
            </a:r>
            <a:r>
              <a:rPr lang="ja-JP" altLang="en-US" sz="900" dirty="0">
                <a:solidFill>
                  <a:prstClr val="black"/>
                </a:solidFill>
                <a:latin typeface="ＭＳ 明朝" panose="02020609040205080304" pitchFamily="17" charset="-128"/>
                <a:ea typeface="ＭＳ 明朝" panose="02020609040205080304" pitchFamily="17" charset="-128"/>
              </a:rPr>
              <a:t>広域図（基準）</a:t>
            </a:r>
          </a:p>
        </p:txBody>
      </p:sp>
      <p:cxnSp>
        <p:nvCxnSpPr>
          <p:cNvPr id="10" name="直線コネクタ 9"/>
          <p:cNvCxnSpPr>
            <a:stCxn id="11" idx="2"/>
          </p:cNvCxnSpPr>
          <p:nvPr/>
        </p:nvCxnSpPr>
        <p:spPr>
          <a:xfrm flipH="1">
            <a:off x="3633011" y="1115518"/>
            <a:ext cx="1056523" cy="11793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正方形/長方形 10"/>
          <p:cNvSpPr/>
          <p:nvPr/>
        </p:nvSpPr>
        <p:spPr>
          <a:xfrm>
            <a:off x="3683209" y="612858"/>
            <a:ext cx="2012649" cy="50266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900" dirty="0" smtClean="0">
                <a:solidFill>
                  <a:schemeClr val="tx1"/>
                </a:solidFill>
                <a:latin typeface="ＭＳ 明朝" panose="02020609040205080304" pitchFamily="17" charset="-128"/>
                <a:ea typeface="ＭＳ 明朝" panose="02020609040205080304" pitchFamily="17" charset="-128"/>
              </a:rPr>
              <a:t>【</a:t>
            </a:r>
            <a:r>
              <a:rPr lang="ja-JP" altLang="en-US" sz="900" dirty="0">
                <a:solidFill>
                  <a:schemeClr val="tx1"/>
                </a:solidFill>
                <a:latin typeface="ＭＳ 明朝" panose="02020609040205080304" pitchFamily="17" charset="-128"/>
                <a:ea typeface="ＭＳ 明朝" panose="02020609040205080304" pitchFamily="17" charset="-128"/>
              </a:rPr>
              <a:t>グラウンド</a:t>
            </a:r>
            <a:r>
              <a:rPr lang="en-US" altLang="ja-JP" sz="900" dirty="0" smtClean="0">
                <a:solidFill>
                  <a:schemeClr val="tx1"/>
                </a:solidFill>
                <a:latin typeface="ＭＳ 明朝" panose="02020609040205080304" pitchFamily="17" charset="-128"/>
                <a:ea typeface="ＭＳ 明朝" panose="02020609040205080304" pitchFamily="17" charset="-128"/>
              </a:rPr>
              <a:t>】</a:t>
            </a:r>
            <a:endParaRPr lang="en-US" altLang="ja-JP" sz="900" dirty="0">
              <a:solidFill>
                <a:schemeClr val="tx1"/>
              </a:solidFill>
              <a:latin typeface="ＭＳ 明朝" panose="02020609040205080304" pitchFamily="17" charset="-128"/>
              <a:ea typeface="ＭＳ 明朝" panose="02020609040205080304" pitchFamily="17" charset="-128"/>
            </a:endParaRPr>
          </a:p>
          <a:p>
            <a:r>
              <a:rPr lang="ja-JP" altLang="en-US" sz="900" dirty="0">
                <a:solidFill>
                  <a:schemeClr val="tx1"/>
                </a:solidFill>
                <a:latin typeface="ＭＳ 明朝" panose="02020609040205080304" pitchFamily="17" charset="-128"/>
                <a:ea typeface="ＭＳ 明朝" panose="02020609040205080304" pitchFamily="17" charset="-128"/>
              </a:rPr>
              <a:t>　災害用ドローンによる操縦訓練</a:t>
            </a:r>
            <a:endParaRPr lang="en-US" altLang="ja-JP" sz="900" dirty="0">
              <a:solidFill>
                <a:schemeClr val="tx1"/>
              </a:solidFill>
              <a:latin typeface="ＭＳ 明朝" panose="02020609040205080304" pitchFamily="17" charset="-128"/>
              <a:ea typeface="ＭＳ 明朝" panose="02020609040205080304" pitchFamily="17" charset="-128"/>
            </a:endParaRPr>
          </a:p>
        </p:txBody>
      </p:sp>
      <p:sp>
        <p:nvSpPr>
          <p:cNvPr id="18" name="四角形吹き出し 17"/>
          <p:cNvSpPr/>
          <p:nvPr/>
        </p:nvSpPr>
        <p:spPr>
          <a:xfrm>
            <a:off x="3196337" y="2294826"/>
            <a:ext cx="436675" cy="293915"/>
          </a:xfrm>
          <a:prstGeom prst="wedgeRectCallout">
            <a:avLst>
              <a:gd name="adj1" fmla="val -15511"/>
              <a:gd name="adj2" fmla="val -36931"/>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dirty="0">
              <a:solidFill>
                <a:schemeClr val="tx1"/>
              </a:solidFill>
              <a:latin typeface="ＭＳ 明朝" panose="02020609040205080304" pitchFamily="17" charset="-128"/>
              <a:ea typeface="ＭＳ 明朝" panose="02020609040205080304" pitchFamily="17" charset="-128"/>
            </a:endParaRPr>
          </a:p>
        </p:txBody>
      </p:sp>
      <p:grpSp>
        <p:nvGrpSpPr>
          <p:cNvPr id="6" name="グループ化 5"/>
          <p:cNvGrpSpPr/>
          <p:nvPr/>
        </p:nvGrpSpPr>
        <p:grpSpPr>
          <a:xfrm>
            <a:off x="4749753" y="3776588"/>
            <a:ext cx="1399753" cy="646331"/>
            <a:chOff x="7392145" y="4595644"/>
            <a:chExt cx="2524503" cy="861775"/>
          </a:xfrm>
        </p:grpSpPr>
        <p:sp>
          <p:nvSpPr>
            <p:cNvPr id="22" name="テキスト ボックス 21"/>
            <p:cNvSpPr txBox="1"/>
            <p:nvPr/>
          </p:nvSpPr>
          <p:spPr>
            <a:xfrm>
              <a:off x="7392145" y="4595644"/>
              <a:ext cx="2524503" cy="861775"/>
            </a:xfrm>
            <a:prstGeom prst="rect">
              <a:avLst/>
            </a:prstGeom>
            <a:solidFill>
              <a:schemeClr val="bg1"/>
            </a:solidFill>
            <a:ln>
              <a:solidFill>
                <a:schemeClr val="tx1"/>
              </a:solidFill>
            </a:ln>
          </p:spPr>
          <p:txBody>
            <a:bodyPr wrap="square" rtlCol="0">
              <a:spAutoFit/>
            </a:bodyPr>
            <a:lstStyle/>
            <a:p>
              <a:r>
                <a:rPr lang="ja-JP" altLang="en-US" sz="900" dirty="0">
                  <a:latin typeface="ＭＳ 明朝" panose="02020609040205080304" pitchFamily="17" charset="-128"/>
                  <a:ea typeface="ＭＳ 明朝" panose="02020609040205080304" pitchFamily="17" charset="-128"/>
                </a:rPr>
                <a:t>凡　例</a:t>
              </a:r>
              <a:endParaRPr lang="en-US" altLang="ja-JP" sz="900" dirty="0">
                <a:latin typeface="ＭＳ 明朝" panose="02020609040205080304" pitchFamily="17" charset="-128"/>
                <a:ea typeface="ＭＳ 明朝" panose="02020609040205080304" pitchFamily="17" charset="-128"/>
              </a:endParaRPr>
            </a:p>
            <a:p>
              <a:endParaRPr lang="en-US" altLang="ja-JP" sz="900" dirty="0">
                <a:latin typeface="ＭＳ 明朝" panose="02020609040205080304" pitchFamily="17" charset="-128"/>
                <a:ea typeface="ＭＳ 明朝" panose="02020609040205080304" pitchFamily="17" charset="-128"/>
              </a:endParaRPr>
            </a:p>
            <a:p>
              <a:r>
                <a:rPr lang="ja-JP" altLang="en-US" sz="900" dirty="0">
                  <a:latin typeface="ＭＳ 明朝" panose="02020609040205080304" pitchFamily="17" charset="-128"/>
                  <a:ea typeface="ＭＳ 明朝" panose="02020609040205080304" pitchFamily="17" charset="-128"/>
                </a:rPr>
                <a:t>　　　　：飛行地域</a:t>
              </a:r>
              <a:endParaRPr lang="en-US" altLang="ja-JP" sz="900" dirty="0">
                <a:latin typeface="ＭＳ 明朝" panose="02020609040205080304" pitchFamily="17" charset="-128"/>
                <a:ea typeface="ＭＳ 明朝" panose="02020609040205080304" pitchFamily="17" charset="-128"/>
              </a:endParaRPr>
            </a:p>
            <a:p>
              <a:endParaRPr lang="en-US" altLang="ja-JP" sz="900" dirty="0">
                <a:latin typeface="ＭＳ 明朝" panose="02020609040205080304" pitchFamily="17" charset="-128"/>
                <a:ea typeface="ＭＳ 明朝" panose="02020609040205080304" pitchFamily="17" charset="-128"/>
              </a:endParaRPr>
            </a:p>
          </p:txBody>
        </p:sp>
        <p:sp>
          <p:nvSpPr>
            <p:cNvPr id="20" name="四角形吹き出し 19"/>
            <p:cNvSpPr/>
            <p:nvPr/>
          </p:nvSpPr>
          <p:spPr>
            <a:xfrm>
              <a:off x="7545585" y="4991138"/>
              <a:ext cx="448375" cy="228561"/>
            </a:xfrm>
            <a:prstGeom prst="wedgeRectCallout">
              <a:avLst>
                <a:gd name="adj1" fmla="val -15511"/>
                <a:gd name="adj2" fmla="val -36931"/>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dirty="0">
                <a:solidFill>
                  <a:schemeClr val="tx1"/>
                </a:solidFill>
                <a:latin typeface="ＭＳ 明朝" panose="02020609040205080304" pitchFamily="17" charset="-128"/>
                <a:ea typeface="ＭＳ 明朝" panose="02020609040205080304" pitchFamily="17" charset="-128"/>
              </a:endParaRPr>
            </a:p>
          </p:txBody>
        </p:sp>
      </p:grpSp>
      <p:pic>
        <p:nvPicPr>
          <p:cNvPr id="12" name="図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0390" y="5104925"/>
            <a:ext cx="6037221" cy="3942437"/>
          </a:xfrm>
          <a:prstGeom prst="rect">
            <a:avLst/>
          </a:prstGeom>
        </p:spPr>
      </p:pic>
      <p:cxnSp>
        <p:nvCxnSpPr>
          <p:cNvPr id="13" name="直線コネクタ 12"/>
          <p:cNvCxnSpPr>
            <a:stCxn id="14" idx="2"/>
            <a:endCxn id="15" idx="0"/>
          </p:cNvCxnSpPr>
          <p:nvPr/>
        </p:nvCxnSpPr>
        <p:spPr>
          <a:xfrm>
            <a:off x="4607305" y="5669854"/>
            <a:ext cx="764903" cy="51518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3600980" y="5167195"/>
            <a:ext cx="2012649" cy="50266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900" dirty="0" smtClean="0">
                <a:solidFill>
                  <a:schemeClr val="tx1"/>
                </a:solidFill>
                <a:latin typeface="ＭＳ 明朝" panose="02020609040205080304" pitchFamily="17" charset="-128"/>
                <a:ea typeface="ＭＳ 明朝" panose="02020609040205080304" pitchFamily="17" charset="-128"/>
              </a:rPr>
              <a:t>【</a:t>
            </a:r>
            <a:r>
              <a:rPr lang="ja-JP" altLang="en-US" sz="900" dirty="0">
                <a:solidFill>
                  <a:schemeClr val="tx1"/>
                </a:solidFill>
                <a:latin typeface="ＭＳ 明朝" panose="02020609040205080304" pitchFamily="17" charset="-128"/>
                <a:ea typeface="ＭＳ 明朝" panose="02020609040205080304" pitchFamily="17" charset="-128"/>
              </a:rPr>
              <a:t>グラウンド</a:t>
            </a:r>
            <a:r>
              <a:rPr lang="en-US" altLang="ja-JP" sz="900" dirty="0" smtClean="0">
                <a:solidFill>
                  <a:schemeClr val="tx1"/>
                </a:solidFill>
                <a:latin typeface="ＭＳ 明朝" panose="02020609040205080304" pitchFamily="17" charset="-128"/>
                <a:ea typeface="ＭＳ 明朝" panose="02020609040205080304" pitchFamily="17" charset="-128"/>
              </a:rPr>
              <a:t>】</a:t>
            </a:r>
            <a:endParaRPr lang="en-US" altLang="ja-JP" sz="900" dirty="0">
              <a:solidFill>
                <a:schemeClr val="tx1"/>
              </a:solidFill>
              <a:latin typeface="ＭＳ 明朝" panose="02020609040205080304" pitchFamily="17" charset="-128"/>
              <a:ea typeface="ＭＳ 明朝" panose="02020609040205080304" pitchFamily="17" charset="-128"/>
            </a:endParaRPr>
          </a:p>
          <a:p>
            <a:r>
              <a:rPr lang="ja-JP" altLang="en-US" sz="900" dirty="0">
                <a:solidFill>
                  <a:schemeClr val="tx1"/>
                </a:solidFill>
                <a:latin typeface="ＭＳ 明朝" panose="02020609040205080304" pitchFamily="17" charset="-128"/>
                <a:ea typeface="ＭＳ 明朝" panose="02020609040205080304" pitchFamily="17" charset="-128"/>
              </a:rPr>
              <a:t>　災害用ドローンによる操縦訓練</a:t>
            </a:r>
            <a:endParaRPr lang="en-US" altLang="ja-JP" sz="900" dirty="0">
              <a:solidFill>
                <a:schemeClr val="tx1"/>
              </a:solidFill>
              <a:latin typeface="ＭＳ 明朝" panose="02020609040205080304" pitchFamily="17" charset="-128"/>
              <a:ea typeface="ＭＳ 明朝" panose="02020609040205080304" pitchFamily="17" charset="-128"/>
            </a:endParaRPr>
          </a:p>
        </p:txBody>
      </p:sp>
      <p:sp>
        <p:nvSpPr>
          <p:cNvPr id="15" name="四角形吹き出し 14"/>
          <p:cNvSpPr/>
          <p:nvPr/>
        </p:nvSpPr>
        <p:spPr>
          <a:xfrm>
            <a:off x="4756864" y="6185044"/>
            <a:ext cx="1230688" cy="810090"/>
          </a:xfrm>
          <a:prstGeom prst="wedgeRectCallout">
            <a:avLst>
              <a:gd name="adj1" fmla="val -15511"/>
              <a:gd name="adj2" fmla="val -36931"/>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dirty="0">
              <a:solidFill>
                <a:schemeClr val="tx1"/>
              </a:solidFill>
              <a:latin typeface="ＭＳ 明朝" panose="02020609040205080304" pitchFamily="17" charset="-128"/>
              <a:ea typeface="ＭＳ 明朝" panose="02020609040205080304" pitchFamily="17" charset="-128"/>
            </a:endParaRPr>
          </a:p>
        </p:txBody>
      </p:sp>
      <p:sp>
        <p:nvSpPr>
          <p:cNvPr id="16" name="テキスト ボックス 15"/>
          <p:cNvSpPr txBox="1"/>
          <p:nvPr/>
        </p:nvSpPr>
        <p:spPr>
          <a:xfrm>
            <a:off x="4293097" y="7816111"/>
            <a:ext cx="2087116" cy="1200329"/>
          </a:xfrm>
          <a:prstGeom prst="rect">
            <a:avLst/>
          </a:prstGeom>
          <a:solidFill>
            <a:schemeClr val="bg1"/>
          </a:solidFill>
          <a:ln>
            <a:solidFill>
              <a:schemeClr val="tx1"/>
            </a:solidFill>
          </a:ln>
        </p:spPr>
        <p:txBody>
          <a:bodyPr wrap="square" rtlCol="0">
            <a:spAutoFit/>
          </a:bodyPr>
          <a:lstStyle/>
          <a:p>
            <a:r>
              <a:rPr lang="ja-JP" altLang="en-US" sz="900" dirty="0">
                <a:latin typeface="ＭＳ 明朝" panose="02020609040205080304" pitchFamily="17" charset="-128"/>
                <a:ea typeface="ＭＳ 明朝" panose="02020609040205080304" pitchFamily="17" charset="-128"/>
              </a:rPr>
              <a:t>凡　例</a:t>
            </a:r>
            <a:endParaRPr lang="en-US" altLang="ja-JP" sz="900" dirty="0">
              <a:latin typeface="ＭＳ 明朝" panose="02020609040205080304" pitchFamily="17" charset="-128"/>
              <a:ea typeface="ＭＳ 明朝" panose="02020609040205080304" pitchFamily="17" charset="-128"/>
            </a:endParaRPr>
          </a:p>
          <a:p>
            <a:endParaRPr lang="en-US" altLang="ja-JP" sz="900" dirty="0">
              <a:latin typeface="ＭＳ 明朝" panose="02020609040205080304" pitchFamily="17" charset="-128"/>
              <a:ea typeface="ＭＳ 明朝" panose="02020609040205080304" pitchFamily="17" charset="-128"/>
            </a:endParaRPr>
          </a:p>
          <a:p>
            <a:r>
              <a:rPr lang="ja-JP" altLang="en-US" sz="900" dirty="0">
                <a:latin typeface="ＭＳ 明朝" panose="02020609040205080304" pitchFamily="17" charset="-128"/>
                <a:ea typeface="ＭＳ 明朝" panose="02020609040205080304" pitchFamily="17" charset="-128"/>
              </a:rPr>
              <a:t>　　　　：災害用ドローン操縦手</a:t>
            </a:r>
            <a:endParaRPr lang="en-US" altLang="ja-JP" sz="900" dirty="0">
              <a:latin typeface="ＭＳ 明朝" panose="02020609040205080304" pitchFamily="17" charset="-128"/>
              <a:ea typeface="ＭＳ 明朝" panose="02020609040205080304" pitchFamily="17" charset="-128"/>
            </a:endParaRPr>
          </a:p>
          <a:p>
            <a:endParaRPr lang="en-US" altLang="ja-JP" sz="900" dirty="0">
              <a:latin typeface="ＭＳ 明朝" panose="02020609040205080304" pitchFamily="17" charset="-128"/>
              <a:ea typeface="ＭＳ 明朝" panose="02020609040205080304" pitchFamily="17" charset="-128"/>
            </a:endParaRPr>
          </a:p>
          <a:p>
            <a:r>
              <a:rPr lang="ja-JP" altLang="en-US" sz="900" dirty="0">
                <a:latin typeface="ＭＳ 明朝" panose="02020609040205080304" pitchFamily="17" charset="-128"/>
                <a:ea typeface="ＭＳ 明朝" panose="02020609040205080304" pitchFamily="17" charset="-128"/>
              </a:rPr>
              <a:t>　　　　：安全係</a:t>
            </a:r>
            <a:endParaRPr lang="en-US" altLang="ja-JP" sz="900" dirty="0">
              <a:latin typeface="ＭＳ 明朝" panose="02020609040205080304" pitchFamily="17" charset="-128"/>
              <a:ea typeface="ＭＳ 明朝" panose="02020609040205080304" pitchFamily="17" charset="-128"/>
            </a:endParaRPr>
          </a:p>
          <a:p>
            <a:endParaRPr lang="en-US" altLang="ja-JP" sz="900" dirty="0">
              <a:latin typeface="ＭＳ 明朝" panose="02020609040205080304" pitchFamily="17" charset="-128"/>
              <a:ea typeface="ＭＳ 明朝" panose="02020609040205080304" pitchFamily="17" charset="-128"/>
            </a:endParaRPr>
          </a:p>
          <a:p>
            <a:r>
              <a:rPr lang="ja-JP" altLang="en-US" sz="900" dirty="0">
                <a:latin typeface="ＭＳ 明朝" panose="02020609040205080304" pitchFamily="17" charset="-128"/>
                <a:ea typeface="ＭＳ 明朝" panose="02020609040205080304" pitchFamily="17" charset="-128"/>
              </a:rPr>
              <a:t>　　　　：飛行地域</a:t>
            </a:r>
            <a:endParaRPr lang="en-US" altLang="ja-JP" sz="900" dirty="0">
              <a:latin typeface="ＭＳ 明朝" panose="02020609040205080304" pitchFamily="17" charset="-128"/>
              <a:ea typeface="ＭＳ 明朝" panose="02020609040205080304" pitchFamily="17" charset="-128"/>
            </a:endParaRPr>
          </a:p>
          <a:p>
            <a:endParaRPr lang="en-US" altLang="ja-JP" sz="900" dirty="0">
              <a:latin typeface="ＭＳ 明朝" panose="02020609040205080304" pitchFamily="17" charset="-128"/>
              <a:ea typeface="ＭＳ 明朝" panose="02020609040205080304" pitchFamily="17" charset="-128"/>
            </a:endParaRPr>
          </a:p>
        </p:txBody>
      </p:sp>
      <p:sp>
        <p:nvSpPr>
          <p:cNvPr id="17" name="Oval 57"/>
          <p:cNvSpPr>
            <a:spLocks noChangeArrowheads="1"/>
          </p:cNvSpPr>
          <p:nvPr/>
        </p:nvSpPr>
        <p:spPr bwMode="auto">
          <a:xfrm>
            <a:off x="4497240" y="8392973"/>
            <a:ext cx="216025" cy="162018"/>
          </a:xfrm>
          <a:prstGeom prst="ellipse">
            <a:avLst/>
          </a:prstGeom>
          <a:solidFill>
            <a:srgbClr val="0000FF"/>
          </a:solidFill>
          <a:ln w="9525">
            <a:solidFill>
              <a:schemeClr val="tx1"/>
            </a:solidFill>
            <a:round/>
            <a:headEnd/>
            <a:tailEnd/>
          </a:ln>
          <a:effectLst/>
          <a:extLst/>
        </p:spPr>
        <p:txBody>
          <a:bodyPr wrap="none" anchor="ctr"/>
          <a:lstStyle/>
          <a:p>
            <a:pPr algn="ctr"/>
            <a:endParaRPr lang="ja-JP" altLang="en-US" sz="600" dirty="0">
              <a:latin typeface="HG創英角ｺﾞｼｯｸUB" pitchFamily="49" charset="-128"/>
              <a:ea typeface="HG創英角ｺﾞｼｯｸUB" pitchFamily="49" charset="-128"/>
            </a:endParaRPr>
          </a:p>
        </p:txBody>
      </p:sp>
      <p:sp>
        <p:nvSpPr>
          <p:cNvPr id="19" name="Oval 57"/>
          <p:cNvSpPr>
            <a:spLocks noChangeArrowheads="1"/>
          </p:cNvSpPr>
          <p:nvPr/>
        </p:nvSpPr>
        <p:spPr bwMode="auto">
          <a:xfrm>
            <a:off x="4497240" y="8136026"/>
            <a:ext cx="216025" cy="162018"/>
          </a:xfrm>
          <a:prstGeom prst="ellipse">
            <a:avLst/>
          </a:prstGeom>
          <a:solidFill>
            <a:srgbClr val="00B050"/>
          </a:solidFill>
          <a:ln w="9525">
            <a:solidFill>
              <a:schemeClr val="tx1"/>
            </a:solidFill>
            <a:round/>
            <a:headEnd/>
            <a:tailEnd/>
          </a:ln>
          <a:effectLst/>
          <a:extLst/>
        </p:spPr>
        <p:txBody>
          <a:bodyPr wrap="none" anchor="ctr"/>
          <a:lstStyle/>
          <a:p>
            <a:pPr algn="ctr"/>
            <a:endParaRPr lang="ja-JP" altLang="en-US" sz="600" dirty="0">
              <a:latin typeface="HG創英角ｺﾞｼｯｸUB" pitchFamily="49" charset="-128"/>
              <a:ea typeface="HG創英角ｺﾞｼｯｸUB" pitchFamily="49" charset="-128"/>
            </a:endParaRPr>
          </a:p>
        </p:txBody>
      </p:sp>
      <p:sp>
        <p:nvSpPr>
          <p:cNvPr id="21" name="四角形吹き出し 20"/>
          <p:cNvSpPr/>
          <p:nvPr/>
        </p:nvSpPr>
        <p:spPr>
          <a:xfrm>
            <a:off x="4437112" y="8662223"/>
            <a:ext cx="336281" cy="171421"/>
          </a:xfrm>
          <a:prstGeom prst="wedgeRectCallout">
            <a:avLst>
              <a:gd name="adj1" fmla="val -15511"/>
              <a:gd name="adj2" fmla="val -36931"/>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00" dirty="0">
              <a:solidFill>
                <a:schemeClr val="tx1"/>
              </a:solidFill>
              <a:latin typeface="ＭＳ 明朝" panose="02020609040205080304" pitchFamily="17" charset="-128"/>
              <a:ea typeface="ＭＳ 明朝" panose="02020609040205080304" pitchFamily="17" charset="-128"/>
            </a:endParaRPr>
          </a:p>
        </p:txBody>
      </p:sp>
      <p:sp>
        <p:nvSpPr>
          <p:cNvPr id="23" name="テキスト ボックス 22"/>
          <p:cNvSpPr txBox="1"/>
          <p:nvPr/>
        </p:nvSpPr>
        <p:spPr>
          <a:xfrm>
            <a:off x="1718698" y="4873000"/>
            <a:ext cx="3450466" cy="230832"/>
          </a:xfrm>
          <a:prstGeom prst="rect">
            <a:avLst/>
          </a:prstGeom>
          <a:noFill/>
        </p:spPr>
        <p:txBody>
          <a:bodyPr wrap="square" rtlCol="0">
            <a:spAutoFit/>
          </a:bodyPr>
          <a:lstStyle/>
          <a:p>
            <a:pPr algn="ctr">
              <a:defRPr/>
            </a:pPr>
            <a:r>
              <a:rPr lang="ja-JP" altLang="en-US" sz="900" dirty="0">
                <a:latin typeface="ＭＳ 明朝" panose="02020609040205080304" pitchFamily="17" charset="-128"/>
                <a:ea typeface="ＭＳ 明朝" panose="02020609040205080304" pitchFamily="17" charset="-128"/>
              </a:rPr>
              <a:t>災害用ドローン操縦訓練　拡大</a:t>
            </a:r>
            <a:r>
              <a:rPr lang="ja-JP" altLang="en-US" sz="900" dirty="0">
                <a:solidFill>
                  <a:prstClr val="black"/>
                </a:solidFill>
                <a:latin typeface="ＭＳ 明朝" panose="02020609040205080304" pitchFamily="17" charset="-128"/>
                <a:ea typeface="ＭＳ 明朝" panose="02020609040205080304" pitchFamily="17" charset="-128"/>
              </a:rPr>
              <a:t>図（基準）</a:t>
            </a:r>
          </a:p>
        </p:txBody>
      </p:sp>
      <p:sp>
        <p:nvSpPr>
          <p:cNvPr id="24" name="Oval 57"/>
          <p:cNvSpPr>
            <a:spLocks noChangeArrowheads="1"/>
          </p:cNvSpPr>
          <p:nvPr/>
        </p:nvSpPr>
        <p:spPr bwMode="auto">
          <a:xfrm>
            <a:off x="4867415" y="6590089"/>
            <a:ext cx="145762" cy="95661"/>
          </a:xfrm>
          <a:prstGeom prst="ellipse">
            <a:avLst/>
          </a:prstGeom>
          <a:solidFill>
            <a:srgbClr val="0000FF"/>
          </a:solidFill>
          <a:ln w="9525">
            <a:solidFill>
              <a:schemeClr val="tx1"/>
            </a:solidFill>
            <a:round/>
            <a:headEnd/>
            <a:tailEnd/>
          </a:ln>
          <a:effectLst/>
          <a:extLst/>
        </p:spPr>
        <p:txBody>
          <a:bodyPr wrap="none" anchor="ctr"/>
          <a:lstStyle/>
          <a:p>
            <a:pPr algn="ctr"/>
            <a:endParaRPr lang="ja-JP" altLang="en-US" sz="600" dirty="0">
              <a:latin typeface="HG創英角ｺﾞｼｯｸUB" pitchFamily="49" charset="-128"/>
              <a:ea typeface="HG創英角ｺﾞｼｯｸUB" pitchFamily="49" charset="-128"/>
            </a:endParaRPr>
          </a:p>
        </p:txBody>
      </p:sp>
      <p:sp>
        <p:nvSpPr>
          <p:cNvPr id="25" name="Oval 57"/>
          <p:cNvSpPr>
            <a:spLocks noChangeArrowheads="1"/>
          </p:cNvSpPr>
          <p:nvPr/>
        </p:nvSpPr>
        <p:spPr bwMode="auto">
          <a:xfrm>
            <a:off x="4867415" y="6749973"/>
            <a:ext cx="145762" cy="95661"/>
          </a:xfrm>
          <a:prstGeom prst="ellipse">
            <a:avLst/>
          </a:prstGeom>
          <a:solidFill>
            <a:srgbClr val="00B050"/>
          </a:solidFill>
          <a:ln w="9525">
            <a:solidFill>
              <a:schemeClr val="tx1"/>
            </a:solidFill>
            <a:round/>
            <a:headEnd/>
            <a:tailEnd/>
          </a:ln>
          <a:effectLst/>
          <a:extLst/>
        </p:spPr>
        <p:txBody>
          <a:bodyPr wrap="none" anchor="ctr"/>
          <a:lstStyle/>
          <a:p>
            <a:pPr algn="ctr"/>
            <a:endParaRPr lang="ja-JP" altLang="en-US" sz="600" dirty="0">
              <a:latin typeface="HG創英角ｺﾞｼｯｸUB" pitchFamily="49" charset="-128"/>
              <a:ea typeface="HG創英角ｺﾞｼｯｸUB" pitchFamily="49" charset="-128"/>
            </a:endParaRPr>
          </a:p>
        </p:txBody>
      </p:sp>
    </p:spTree>
    <p:extLst>
      <p:ext uri="{BB962C8B-B14F-4D97-AF65-F5344CB8AC3E}">
        <p14:creationId xmlns:p14="http://schemas.microsoft.com/office/powerpoint/2010/main" val="6816672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8D83F70DCC6F1D418145217E5BAF0D44" ma:contentTypeVersion="1" ma:contentTypeDescription="新しいドキュメントを作成します。" ma:contentTypeScope="" ma:versionID="a47321c1aee8edce623de72d433736e4">
  <xsd:schema xmlns:xsd="http://www.w3.org/2001/XMLSchema" xmlns:xs="http://www.w3.org/2001/XMLSchema" xmlns:p="http://schemas.microsoft.com/office/2006/metadata/properties" xmlns:ns2="757302ae-2711-4e4c-a45c-4d02cb465b59" targetNamespace="http://schemas.microsoft.com/office/2006/metadata/properties" ma:root="true" ma:fieldsID="078c86973424d23d458c16aa06a99a6a" ns2:_="">
    <xsd:import namespace="757302ae-2711-4e4c-a45c-4d02cb465b59"/>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7302ae-2711-4e4c-a45c-4d02cb465b59" elementFormDefault="qualified">
    <xsd:import namespace="http://schemas.microsoft.com/office/2006/documentManagement/types"/>
    <xsd:import namespace="http://schemas.microsoft.com/office/infopath/2007/PartnerControls"/>
    <xsd:element name="_dlc_DocId" ma:index="8" nillable="true" ma:displayName="ドキュメント ID 値" ma:description="このアイテムに割り当てられているドキュメント ID の値です。" ma:internalName="_dlc_DocId" ma:readOnly="true">
      <xsd:simpleType>
        <xsd:restriction base="dms:Text"/>
      </xsd:simpleType>
    </xsd:element>
    <xsd:element name="_dlc_DocIdUrl" ma:index="9" nillable="true" ma:displayName="ドキュメントID:" ma:description="このドキュメントへの常時接続リンクです。"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ID を保持" ma:description="追加時に ID を保持します。"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757302ae-2711-4e4c-a45c-4d02cb465b59">QDVADHR4HUAQ-1112720877-22</_dlc_DocId>
    <_dlc_DocIdUrl xmlns="757302ae-2711-4e4c-a45c-4d02cb465b59">
      <Url>http://ggmapg101/ma/10D_10A/_layouts/15/DocIdRedir.aspx?ID=QDVADHR4HUAQ-1112720877-22</Url>
      <Description>QDVADHR4HUAQ-1112720877-22</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A54D028-A870-4EA3-9880-C5487C81906A}">
  <ds:schemaRefs>
    <ds:schemaRef ds:uri="http://schemas.microsoft.com/sharepoint/events"/>
  </ds:schemaRefs>
</ds:datastoreItem>
</file>

<file path=customXml/itemProps2.xml><?xml version="1.0" encoding="utf-8"?>
<ds:datastoreItem xmlns:ds="http://schemas.openxmlformats.org/officeDocument/2006/customXml" ds:itemID="{0F45AC54-0487-4CBC-A7B6-7476AAABAD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57302ae-2711-4e4c-a45c-4d02cb465b5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02DA48D-0246-4D1F-98EF-514505C7B5E5}">
  <ds:schemaRefs>
    <ds:schemaRef ds:uri="http://schemas.microsoft.com/office/2006/metadata/properties"/>
    <ds:schemaRef ds:uri="http://schemas.microsoft.com/office/infopath/2007/PartnerControls"/>
    <ds:schemaRef ds:uri="757302ae-2711-4e4c-a45c-4d02cb465b59"/>
  </ds:schemaRefs>
</ds:datastoreItem>
</file>

<file path=customXml/itemProps4.xml><?xml version="1.0" encoding="utf-8"?>
<ds:datastoreItem xmlns:ds="http://schemas.openxmlformats.org/officeDocument/2006/customXml" ds:itemID="{EAF7EDB3-E32C-40CF-BAE9-C7023B8805D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15485</TotalTime>
  <Words>1711</Words>
  <Application>Microsoft Office PowerPoint</Application>
  <PresentationFormat>画面に合わせる (4:3)</PresentationFormat>
  <Paragraphs>174</Paragraphs>
  <Slides>6</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HG創英角ｺﾞｼｯｸUB</vt:lpstr>
      <vt:lpstr>ＭＳ Ｐゴシック</vt:lpstr>
      <vt:lpstr>ＭＳ ゴシック</vt:lpstr>
      <vt:lpstr>ＭＳ 明朝</vt:lpstr>
      <vt:lpstr>游ゴシック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test</dc:creator>
  <cp:lastModifiedBy>安田 路夫</cp:lastModifiedBy>
  <cp:revision>827</cp:revision>
  <cp:lastPrinted>2022-10-06T06:28:02Z</cp:lastPrinted>
  <dcterms:created xsi:type="dcterms:W3CDTF">2014-05-20T06:16:58Z</dcterms:created>
  <dcterms:modified xsi:type="dcterms:W3CDTF">2023-10-03T01:28:29Z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0x0101008D83F70DCC6F1D418145217E5BAF0D44</vt:lpwstr>
  </property>
  <property fmtid="{D5CDD505-2E9C-101B-9397-08002B2CF9AE}" pid="3" name="_dlc_DocIdItemGuid">
    <vt:lpwstr>7462212e-f5e4-469f-b89e-811932279d9f</vt:lpwstr>
  </property>
</Properties>
</file>