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7" r:id="rId2"/>
    <p:sldId id="258" r:id="rId3"/>
    <p:sldId id="259" r:id="rId4"/>
  </p:sldIdLst>
  <p:sldSz cx="6858000" cy="9906000" type="A4"/>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51" d="100"/>
          <a:sy n="51" d="100"/>
        </p:scale>
        <p:origin x="2298"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ja-JP" altLang="en-US" smtClean="0"/>
              <a:t>マスター タイトルの書式設定</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smtClean="0"/>
              <a:t>マスター サブタイトルの書式設定</a:t>
            </a:r>
            <a:endParaRPr lang="en-US" dirty="0"/>
          </a:p>
        </p:txBody>
      </p:sp>
      <p:sp>
        <p:nvSpPr>
          <p:cNvPr id="4" name="Date Placeholder 3"/>
          <p:cNvSpPr>
            <a:spLocks noGrp="1"/>
          </p:cNvSpPr>
          <p:nvPr>
            <p:ph type="dt" sz="half" idx="10"/>
          </p:nvPr>
        </p:nvSpPr>
        <p:spPr/>
        <p:txBody>
          <a:bodyPr/>
          <a:lstStyle/>
          <a:p>
            <a:fld id="{84A42778-D4E8-47E6-82FE-8BE225343007}" type="datetimeFigureOut">
              <a:rPr kumimoji="1" lang="ja-JP" altLang="en-US" smtClean="0"/>
              <a:t>2025/7/18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FFFD6BD-1621-40FA-81B9-38B81187B27C}" type="slidenum">
              <a:rPr kumimoji="1" lang="ja-JP" altLang="en-US" smtClean="0"/>
              <a:t>‹#›</a:t>
            </a:fld>
            <a:endParaRPr kumimoji="1" lang="ja-JP" altLang="en-US"/>
          </a:p>
        </p:txBody>
      </p:sp>
    </p:spTree>
    <p:extLst>
      <p:ext uri="{BB962C8B-B14F-4D97-AF65-F5344CB8AC3E}">
        <p14:creationId xmlns:p14="http://schemas.microsoft.com/office/powerpoint/2010/main" val="19219768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84A42778-D4E8-47E6-82FE-8BE225343007}" type="datetimeFigureOut">
              <a:rPr kumimoji="1" lang="ja-JP" altLang="en-US" smtClean="0"/>
              <a:t>2025/7/18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FFFD6BD-1621-40FA-81B9-38B81187B27C}" type="slidenum">
              <a:rPr kumimoji="1" lang="ja-JP" altLang="en-US" smtClean="0"/>
              <a:t>‹#›</a:t>
            </a:fld>
            <a:endParaRPr kumimoji="1" lang="ja-JP" altLang="en-US"/>
          </a:p>
        </p:txBody>
      </p:sp>
    </p:spTree>
    <p:extLst>
      <p:ext uri="{BB962C8B-B14F-4D97-AF65-F5344CB8AC3E}">
        <p14:creationId xmlns:p14="http://schemas.microsoft.com/office/powerpoint/2010/main" val="11321345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84A42778-D4E8-47E6-82FE-8BE225343007}" type="datetimeFigureOut">
              <a:rPr kumimoji="1" lang="ja-JP" altLang="en-US" smtClean="0"/>
              <a:t>2025/7/18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FFFD6BD-1621-40FA-81B9-38B81187B27C}" type="slidenum">
              <a:rPr kumimoji="1" lang="ja-JP" altLang="en-US" smtClean="0"/>
              <a:t>‹#›</a:t>
            </a:fld>
            <a:endParaRPr kumimoji="1" lang="ja-JP" altLang="en-US"/>
          </a:p>
        </p:txBody>
      </p:sp>
    </p:spTree>
    <p:extLst>
      <p:ext uri="{BB962C8B-B14F-4D97-AF65-F5344CB8AC3E}">
        <p14:creationId xmlns:p14="http://schemas.microsoft.com/office/powerpoint/2010/main" val="17644356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84A42778-D4E8-47E6-82FE-8BE225343007}" type="datetimeFigureOut">
              <a:rPr kumimoji="1" lang="ja-JP" altLang="en-US" smtClean="0"/>
              <a:t>2025/7/18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FFFD6BD-1621-40FA-81B9-38B81187B27C}" type="slidenum">
              <a:rPr kumimoji="1" lang="ja-JP" altLang="en-US" smtClean="0"/>
              <a:t>‹#›</a:t>
            </a:fld>
            <a:endParaRPr kumimoji="1" lang="ja-JP" altLang="en-US"/>
          </a:p>
        </p:txBody>
      </p:sp>
    </p:spTree>
    <p:extLst>
      <p:ext uri="{BB962C8B-B14F-4D97-AF65-F5344CB8AC3E}">
        <p14:creationId xmlns:p14="http://schemas.microsoft.com/office/powerpoint/2010/main" val="2526179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fld id="{84A42778-D4E8-47E6-82FE-8BE225343007}" type="datetimeFigureOut">
              <a:rPr kumimoji="1" lang="ja-JP" altLang="en-US" smtClean="0"/>
              <a:t>2025/7/18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FFFD6BD-1621-40FA-81B9-38B81187B27C}" type="slidenum">
              <a:rPr kumimoji="1" lang="ja-JP" altLang="en-US" smtClean="0"/>
              <a:t>‹#›</a:t>
            </a:fld>
            <a:endParaRPr kumimoji="1" lang="ja-JP" altLang="en-US"/>
          </a:p>
        </p:txBody>
      </p:sp>
    </p:spTree>
    <p:extLst>
      <p:ext uri="{BB962C8B-B14F-4D97-AF65-F5344CB8AC3E}">
        <p14:creationId xmlns:p14="http://schemas.microsoft.com/office/powerpoint/2010/main" val="4901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Date Placeholder 4"/>
          <p:cNvSpPr>
            <a:spLocks noGrp="1"/>
          </p:cNvSpPr>
          <p:nvPr>
            <p:ph type="dt" sz="half" idx="10"/>
          </p:nvPr>
        </p:nvSpPr>
        <p:spPr/>
        <p:txBody>
          <a:bodyPr/>
          <a:lstStyle/>
          <a:p>
            <a:fld id="{84A42778-D4E8-47E6-82FE-8BE225343007}" type="datetimeFigureOut">
              <a:rPr kumimoji="1" lang="ja-JP" altLang="en-US" smtClean="0"/>
              <a:t>2025/7/18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DFFFD6BD-1621-40FA-81B9-38B81187B27C}" type="slidenum">
              <a:rPr kumimoji="1" lang="ja-JP" altLang="en-US" smtClean="0"/>
              <a:t>‹#›</a:t>
            </a:fld>
            <a:endParaRPr kumimoji="1" lang="ja-JP" altLang="en-US"/>
          </a:p>
        </p:txBody>
      </p:sp>
    </p:spTree>
    <p:extLst>
      <p:ext uri="{BB962C8B-B14F-4D97-AF65-F5344CB8AC3E}">
        <p14:creationId xmlns:p14="http://schemas.microsoft.com/office/powerpoint/2010/main" val="1894805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smtClean="0"/>
              <a:t>マスター テキストの書式設定</a:t>
            </a:r>
          </a:p>
        </p:txBody>
      </p:sp>
      <p:sp>
        <p:nvSpPr>
          <p:cNvPr id="4" name="Content Placeholder 3"/>
          <p:cNvSpPr>
            <a:spLocks noGrp="1"/>
          </p:cNvSpPr>
          <p:nvPr>
            <p:ph sz="half" idx="2"/>
          </p:nvPr>
        </p:nvSpPr>
        <p:spPr>
          <a:xfrm>
            <a:off x="472381" y="3618442"/>
            <a:ext cx="2901255" cy="5322183"/>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smtClean="0"/>
              <a:t>マスター テキストの書式設定</a:t>
            </a:r>
          </a:p>
        </p:txBody>
      </p:sp>
      <p:sp>
        <p:nvSpPr>
          <p:cNvPr id="6" name="Content Placeholder 5"/>
          <p:cNvSpPr>
            <a:spLocks noGrp="1"/>
          </p:cNvSpPr>
          <p:nvPr>
            <p:ph sz="quarter" idx="4"/>
          </p:nvPr>
        </p:nvSpPr>
        <p:spPr>
          <a:xfrm>
            <a:off x="3471863" y="3618442"/>
            <a:ext cx="2915543" cy="5322183"/>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7" name="Date Placeholder 6"/>
          <p:cNvSpPr>
            <a:spLocks noGrp="1"/>
          </p:cNvSpPr>
          <p:nvPr>
            <p:ph type="dt" sz="half" idx="10"/>
          </p:nvPr>
        </p:nvSpPr>
        <p:spPr/>
        <p:txBody>
          <a:bodyPr/>
          <a:lstStyle/>
          <a:p>
            <a:fld id="{84A42778-D4E8-47E6-82FE-8BE225343007}" type="datetimeFigureOut">
              <a:rPr kumimoji="1" lang="ja-JP" altLang="en-US" smtClean="0"/>
              <a:t>2025/7/18</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DFFFD6BD-1621-40FA-81B9-38B81187B27C}" type="slidenum">
              <a:rPr kumimoji="1" lang="ja-JP" altLang="en-US" smtClean="0"/>
              <a:t>‹#›</a:t>
            </a:fld>
            <a:endParaRPr kumimoji="1" lang="ja-JP" altLang="en-US"/>
          </a:p>
        </p:txBody>
      </p:sp>
    </p:spTree>
    <p:extLst>
      <p:ext uri="{BB962C8B-B14F-4D97-AF65-F5344CB8AC3E}">
        <p14:creationId xmlns:p14="http://schemas.microsoft.com/office/powerpoint/2010/main" val="14029464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Date Placeholder 2"/>
          <p:cNvSpPr>
            <a:spLocks noGrp="1"/>
          </p:cNvSpPr>
          <p:nvPr>
            <p:ph type="dt" sz="half" idx="10"/>
          </p:nvPr>
        </p:nvSpPr>
        <p:spPr/>
        <p:txBody>
          <a:bodyPr/>
          <a:lstStyle/>
          <a:p>
            <a:fld id="{84A42778-D4E8-47E6-82FE-8BE225343007}" type="datetimeFigureOut">
              <a:rPr kumimoji="1" lang="ja-JP" altLang="en-US" smtClean="0"/>
              <a:t>2025/7/18</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DFFFD6BD-1621-40FA-81B9-38B81187B27C}" type="slidenum">
              <a:rPr kumimoji="1" lang="ja-JP" altLang="en-US" smtClean="0"/>
              <a:t>‹#›</a:t>
            </a:fld>
            <a:endParaRPr kumimoji="1" lang="ja-JP" altLang="en-US"/>
          </a:p>
        </p:txBody>
      </p:sp>
    </p:spTree>
    <p:extLst>
      <p:ext uri="{BB962C8B-B14F-4D97-AF65-F5344CB8AC3E}">
        <p14:creationId xmlns:p14="http://schemas.microsoft.com/office/powerpoint/2010/main" val="26296659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A42778-D4E8-47E6-82FE-8BE225343007}" type="datetimeFigureOut">
              <a:rPr kumimoji="1" lang="ja-JP" altLang="en-US" smtClean="0"/>
              <a:t>2025/7/18</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DFFFD6BD-1621-40FA-81B9-38B81187B27C}" type="slidenum">
              <a:rPr kumimoji="1" lang="ja-JP" altLang="en-US" smtClean="0"/>
              <a:t>‹#›</a:t>
            </a:fld>
            <a:endParaRPr kumimoji="1" lang="ja-JP" altLang="en-US"/>
          </a:p>
        </p:txBody>
      </p:sp>
    </p:spTree>
    <p:extLst>
      <p:ext uri="{BB962C8B-B14F-4D97-AF65-F5344CB8AC3E}">
        <p14:creationId xmlns:p14="http://schemas.microsoft.com/office/powerpoint/2010/main" val="5875220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smtClean="0"/>
              <a:t>マスター タイトルの書式設定</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84A42778-D4E8-47E6-82FE-8BE225343007}" type="datetimeFigureOut">
              <a:rPr kumimoji="1" lang="ja-JP" altLang="en-US" smtClean="0"/>
              <a:t>2025/7/18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DFFFD6BD-1621-40FA-81B9-38B81187B27C}" type="slidenum">
              <a:rPr kumimoji="1" lang="ja-JP" altLang="en-US" smtClean="0"/>
              <a:t>‹#›</a:t>
            </a:fld>
            <a:endParaRPr kumimoji="1" lang="ja-JP" altLang="en-US"/>
          </a:p>
        </p:txBody>
      </p:sp>
    </p:spTree>
    <p:extLst>
      <p:ext uri="{BB962C8B-B14F-4D97-AF65-F5344CB8AC3E}">
        <p14:creationId xmlns:p14="http://schemas.microsoft.com/office/powerpoint/2010/main" val="10795087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smtClean="0"/>
              <a:t>マスター タイトルの書式設定</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smtClean="0"/>
              <a:t>図を追加</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84A42778-D4E8-47E6-82FE-8BE225343007}" type="datetimeFigureOut">
              <a:rPr kumimoji="1" lang="ja-JP" altLang="en-US" smtClean="0"/>
              <a:t>2025/7/18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DFFFD6BD-1621-40FA-81B9-38B81187B27C}" type="slidenum">
              <a:rPr kumimoji="1" lang="ja-JP" altLang="en-US" smtClean="0"/>
              <a:t>‹#›</a:t>
            </a:fld>
            <a:endParaRPr kumimoji="1" lang="ja-JP" altLang="en-US"/>
          </a:p>
        </p:txBody>
      </p:sp>
    </p:spTree>
    <p:extLst>
      <p:ext uri="{BB962C8B-B14F-4D97-AF65-F5344CB8AC3E}">
        <p14:creationId xmlns:p14="http://schemas.microsoft.com/office/powerpoint/2010/main" val="18397030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84A42778-D4E8-47E6-82FE-8BE225343007}" type="datetimeFigureOut">
              <a:rPr kumimoji="1" lang="ja-JP" altLang="en-US" smtClean="0"/>
              <a:t>2025/7/18</a:t>
            </a:fld>
            <a:endParaRPr kumimoji="1" lang="ja-JP" altLang="en-US"/>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DFFFD6BD-1621-40FA-81B9-38B81187B27C}" type="slidenum">
              <a:rPr kumimoji="1" lang="ja-JP" altLang="en-US" smtClean="0"/>
              <a:t>‹#›</a:t>
            </a:fld>
            <a:endParaRPr kumimoji="1" lang="ja-JP" altLang="en-US"/>
          </a:p>
        </p:txBody>
      </p:sp>
    </p:spTree>
    <p:extLst>
      <p:ext uri="{BB962C8B-B14F-4D97-AF65-F5344CB8AC3E}">
        <p14:creationId xmlns:p14="http://schemas.microsoft.com/office/powerpoint/2010/main" val="2965655230"/>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テキスト ボックス 8"/>
          <p:cNvSpPr txBox="1"/>
          <p:nvPr/>
        </p:nvSpPr>
        <p:spPr>
          <a:xfrm>
            <a:off x="0" y="638036"/>
            <a:ext cx="6858000" cy="2893100"/>
          </a:xfrm>
          <a:prstGeom prst="rect">
            <a:avLst/>
          </a:prstGeom>
          <a:noFill/>
        </p:spPr>
        <p:txBody>
          <a:bodyPr wrap="square" rtlCol="0">
            <a:spAutoFit/>
          </a:bodyPr>
          <a:lstStyle/>
          <a:p>
            <a:pPr algn="r"/>
            <a:r>
              <a:rPr lang="ja-JP" altLang="en-US" sz="1200" dirty="0">
                <a:latin typeface="ＭＳ ゴシック" panose="020B0609070205080204" pitchFamily="49" charset="-128"/>
                <a:ea typeface="ＭＳ ゴシック" panose="020B0609070205080204" pitchFamily="49" charset="-128"/>
              </a:rPr>
              <a:t>別記様式第１</a:t>
            </a:r>
            <a:endParaRPr lang="en-US" altLang="ja-JP" sz="1200" dirty="0">
              <a:latin typeface="ＭＳ 明朝" panose="02020609040205080304" pitchFamily="17" charset="-128"/>
              <a:ea typeface="ＭＳ 明朝" panose="02020609040205080304" pitchFamily="17" charset="-128"/>
            </a:endParaRPr>
          </a:p>
          <a:p>
            <a:pPr algn="r"/>
            <a:endParaRPr lang="en-US" altLang="ja-JP" sz="1200" dirty="0">
              <a:latin typeface="ＭＳ 明朝" panose="02020609040205080304" pitchFamily="17" charset="-128"/>
              <a:ea typeface="ＭＳ 明朝" panose="02020609040205080304" pitchFamily="17" charset="-128"/>
            </a:endParaRPr>
          </a:p>
          <a:p>
            <a:pPr algn="ctr"/>
            <a:r>
              <a:rPr lang="ja-JP" altLang="en-US" sz="1400" dirty="0">
                <a:latin typeface="ＭＳ ゴシック" panose="020B0609070205080204" pitchFamily="49" charset="-128"/>
                <a:ea typeface="ＭＳ ゴシック" panose="020B0609070205080204" pitchFamily="49" charset="-128"/>
              </a:rPr>
              <a:t>小型無人機等の飛行に関する同意申請書</a:t>
            </a:r>
            <a:endParaRPr lang="en-US" altLang="ja-JP" sz="1400" dirty="0">
              <a:latin typeface="ＭＳ ゴシック" panose="020B0609070205080204" pitchFamily="49" charset="-128"/>
              <a:ea typeface="ＭＳ ゴシック" panose="020B0609070205080204" pitchFamily="49" charset="-128"/>
            </a:endParaRPr>
          </a:p>
          <a:p>
            <a:endParaRPr lang="en-US" altLang="ja-JP" sz="1200" dirty="0">
              <a:latin typeface="ＭＳ 明朝" panose="02020609040205080304" pitchFamily="17" charset="-128"/>
              <a:ea typeface="ＭＳ 明朝" panose="02020609040205080304" pitchFamily="17" charset="-128"/>
            </a:endParaRPr>
          </a:p>
          <a:p>
            <a:endParaRPr lang="en-US" altLang="ja-JP" sz="1200" dirty="0">
              <a:latin typeface="ＭＳ 明朝" panose="02020609040205080304" pitchFamily="17" charset="-128"/>
              <a:ea typeface="ＭＳ 明朝" panose="02020609040205080304" pitchFamily="17" charset="-128"/>
            </a:endParaRPr>
          </a:p>
          <a:p>
            <a:r>
              <a:rPr lang="ja-JP" altLang="en-US" sz="1200" dirty="0">
                <a:latin typeface="ＭＳ 明朝" panose="02020609040205080304" pitchFamily="17" charset="-128"/>
                <a:ea typeface="ＭＳ 明朝" panose="02020609040205080304" pitchFamily="17" charset="-128"/>
              </a:rPr>
              <a:t>　　　　　　　　　　　　　　　　　　　　　　　　　　　　　　　　令和　　年　月　　日</a:t>
            </a:r>
            <a:endParaRPr lang="en-US" altLang="ja-JP" sz="1200" dirty="0">
              <a:latin typeface="ＭＳ 明朝" panose="02020609040205080304" pitchFamily="17" charset="-128"/>
              <a:ea typeface="ＭＳ 明朝" panose="02020609040205080304" pitchFamily="17" charset="-128"/>
            </a:endParaRPr>
          </a:p>
          <a:p>
            <a:endParaRPr lang="en-US" altLang="ja-JP" sz="1200" dirty="0">
              <a:latin typeface="ＭＳ 明朝" panose="02020609040205080304" pitchFamily="17" charset="-128"/>
              <a:ea typeface="ＭＳ 明朝" panose="02020609040205080304" pitchFamily="17" charset="-128"/>
            </a:endParaRPr>
          </a:p>
          <a:p>
            <a:r>
              <a:rPr lang="ja-JP" altLang="en-US" sz="1200" dirty="0">
                <a:latin typeface="ＭＳ 明朝" panose="02020609040205080304" pitchFamily="17" charset="-128"/>
                <a:ea typeface="ＭＳ 明朝" panose="02020609040205080304" pitchFamily="17" charset="-128"/>
              </a:rPr>
              <a:t>　　　　　陸上自衛隊　金沢駐屯地司令　殿</a:t>
            </a:r>
            <a:endParaRPr lang="en-US" altLang="ja-JP" sz="1200" dirty="0">
              <a:latin typeface="ＭＳ 明朝" panose="02020609040205080304" pitchFamily="17" charset="-128"/>
              <a:ea typeface="ＭＳ 明朝" panose="02020609040205080304" pitchFamily="17" charset="-128"/>
            </a:endParaRPr>
          </a:p>
          <a:p>
            <a:endParaRPr lang="en-US" altLang="ja-JP" sz="1200" dirty="0">
              <a:latin typeface="ＭＳ 明朝" panose="02020609040205080304" pitchFamily="17" charset="-128"/>
              <a:ea typeface="ＭＳ 明朝" panose="02020609040205080304" pitchFamily="17" charset="-128"/>
            </a:endParaRPr>
          </a:p>
          <a:p>
            <a:endParaRPr lang="en-US" altLang="ja-JP" sz="1200" dirty="0">
              <a:latin typeface="ＭＳ 明朝" panose="02020609040205080304" pitchFamily="17" charset="-128"/>
              <a:ea typeface="ＭＳ 明朝" panose="02020609040205080304" pitchFamily="17" charset="-128"/>
            </a:endParaRPr>
          </a:p>
          <a:p>
            <a:r>
              <a:rPr lang="ja-JP" altLang="en-US" sz="1200" dirty="0">
                <a:latin typeface="ＭＳ 明朝" panose="02020609040205080304" pitchFamily="17" charset="-128"/>
                <a:ea typeface="ＭＳ 明朝" panose="02020609040205080304" pitchFamily="17" charset="-128"/>
              </a:rPr>
              <a:t>　　　　　　　　　　　　　　　　　　　　　　　　申請者　氏名　</a:t>
            </a:r>
            <a:r>
              <a:rPr lang="ja-JP" altLang="en-US" sz="1200" dirty="0">
                <a:solidFill>
                  <a:srgbClr val="FF0000"/>
                </a:solidFill>
                <a:latin typeface="ＭＳ 明朝" panose="02020609040205080304" pitchFamily="17" charset="-128"/>
                <a:ea typeface="ＭＳ 明朝" panose="02020609040205080304" pitchFamily="17" charset="-128"/>
              </a:rPr>
              <a:t>　　　　　　　　　　　　　　　　　　　　　　　　　　　　　　　　　　　　　　　　　　　　　　　　　　　　　　 　　　　　　　　　　　　　　　　　　　　　　　　　　　　　　　　　　　　　　　　　　　　　　　　　　　　　　　　　　　　　　　　　　　　　　　　　　　　　　　　　　　　　　　　　　　　　　　　　　　 </a:t>
            </a:r>
            <a:r>
              <a:rPr lang="en-US" altLang="ja-JP" sz="1200" dirty="0">
                <a:solidFill>
                  <a:srgbClr val="FF0000"/>
                </a:solidFill>
                <a:latin typeface="ＭＳ 明朝" panose="02020609040205080304" pitchFamily="17" charset="-128"/>
                <a:ea typeface="ＭＳ 明朝" panose="02020609040205080304" pitchFamily="17" charset="-128"/>
              </a:rPr>
              <a:t>	</a:t>
            </a:r>
            <a:endParaRPr lang="ja-JP" altLang="ja-JP" sz="1200" dirty="0">
              <a:solidFill>
                <a:srgbClr val="FF0000"/>
              </a:solidFill>
              <a:latin typeface="ＭＳ 明朝" panose="02020609040205080304" pitchFamily="17" charset="-128"/>
              <a:ea typeface="ＭＳ 明朝" panose="02020609040205080304" pitchFamily="17" charset="-128"/>
            </a:endParaRPr>
          </a:p>
          <a:p>
            <a:r>
              <a:rPr lang="en-US" altLang="ja-JP" sz="2400" dirty="0">
                <a:solidFill>
                  <a:srgbClr val="FF0000"/>
                </a:solidFill>
                <a:latin typeface="ＭＳ 明朝" panose="02020609040205080304" pitchFamily="17" charset="-128"/>
                <a:ea typeface="ＭＳ 明朝" panose="02020609040205080304" pitchFamily="17" charset="-128"/>
              </a:rPr>
              <a:t> </a:t>
            </a:r>
            <a:endParaRPr lang="ja-JP" altLang="ja-JP" sz="2400" dirty="0">
              <a:solidFill>
                <a:srgbClr val="FF0000"/>
              </a:solidFill>
              <a:latin typeface="ＭＳ 明朝" panose="02020609040205080304" pitchFamily="17" charset="-128"/>
              <a:ea typeface="ＭＳ 明朝" panose="02020609040205080304" pitchFamily="17" charset="-128"/>
            </a:endParaRPr>
          </a:p>
          <a:p>
            <a:r>
              <a:rPr lang="en-US" altLang="ja-JP" sz="1200" dirty="0">
                <a:solidFill>
                  <a:srgbClr val="FF0000"/>
                </a:solidFill>
                <a:latin typeface="ＭＳ 明朝" panose="02020609040205080304" pitchFamily="17" charset="-128"/>
                <a:ea typeface="ＭＳ 明朝" panose="02020609040205080304" pitchFamily="17" charset="-128"/>
              </a:rPr>
              <a:t> </a:t>
            </a:r>
            <a:endParaRPr lang="ja-JP" altLang="en-US" sz="1200" dirty="0">
              <a:solidFill>
                <a:srgbClr val="FF0000"/>
              </a:solidFill>
              <a:latin typeface="ＭＳ 明朝" panose="02020609040205080304" pitchFamily="17" charset="-128"/>
              <a:ea typeface="ＭＳ 明朝" panose="02020609040205080304" pitchFamily="17" charset="-128"/>
            </a:endParaRPr>
          </a:p>
        </p:txBody>
      </p:sp>
      <p:graphicFrame>
        <p:nvGraphicFramePr>
          <p:cNvPr id="10" name="表 9"/>
          <p:cNvGraphicFramePr>
            <a:graphicFrameLocks noGrp="1"/>
          </p:cNvGraphicFramePr>
          <p:nvPr>
            <p:extLst/>
          </p:nvPr>
        </p:nvGraphicFramePr>
        <p:xfrm>
          <a:off x="548680" y="3368824"/>
          <a:ext cx="6129496" cy="5737860"/>
        </p:xfrm>
        <a:graphic>
          <a:graphicData uri="http://schemas.openxmlformats.org/drawingml/2006/table">
            <a:tbl>
              <a:tblPr firstRow="1" bandRow="1">
                <a:tableStyleId>{5C22544A-7EE6-4342-B048-85BDC9FD1C3A}</a:tableStyleId>
              </a:tblPr>
              <a:tblGrid>
                <a:gridCol w="1325880">
                  <a:extLst>
                    <a:ext uri="{9D8B030D-6E8A-4147-A177-3AD203B41FA5}">
                      <a16:colId xmlns:a16="http://schemas.microsoft.com/office/drawing/2014/main" val="2423050031"/>
                    </a:ext>
                  </a:extLst>
                </a:gridCol>
                <a:gridCol w="978376">
                  <a:extLst>
                    <a:ext uri="{9D8B030D-6E8A-4147-A177-3AD203B41FA5}">
                      <a16:colId xmlns:a16="http://schemas.microsoft.com/office/drawing/2014/main" val="2396638599"/>
                    </a:ext>
                  </a:extLst>
                </a:gridCol>
                <a:gridCol w="720080">
                  <a:extLst>
                    <a:ext uri="{9D8B030D-6E8A-4147-A177-3AD203B41FA5}">
                      <a16:colId xmlns:a16="http://schemas.microsoft.com/office/drawing/2014/main" val="4085425704"/>
                    </a:ext>
                  </a:extLst>
                </a:gridCol>
                <a:gridCol w="936104">
                  <a:extLst>
                    <a:ext uri="{9D8B030D-6E8A-4147-A177-3AD203B41FA5}">
                      <a16:colId xmlns:a16="http://schemas.microsoft.com/office/drawing/2014/main" val="1299320861"/>
                    </a:ext>
                  </a:extLst>
                </a:gridCol>
                <a:gridCol w="2169056">
                  <a:extLst>
                    <a:ext uri="{9D8B030D-6E8A-4147-A177-3AD203B41FA5}">
                      <a16:colId xmlns:a16="http://schemas.microsoft.com/office/drawing/2014/main" val="4151578399"/>
                    </a:ext>
                  </a:extLst>
                </a:gridCol>
              </a:tblGrid>
              <a:tr h="166876">
                <a:tc>
                  <a:txBody>
                    <a:bodyPr/>
                    <a:lstStyle/>
                    <a:p>
                      <a:r>
                        <a:rPr kumimoji="1" lang="ja-JP" altLang="en-US" sz="1200" b="0" dirty="0" smtClean="0">
                          <a:solidFill>
                            <a:schemeClr val="tx1"/>
                          </a:solidFill>
                          <a:latin typeface="ＭＳ 明朝" panose="02020609040205080304" pitchFamily="17" charset="-128"/>
                          <a:ea typeface="ＭＳ 明朝" panose="02020609040205080304" pitchFamily="17" charset="-128"/>
                        </a:rPr>
                        <a:t>小型無人機等の</a:t>
                      </a:r>
                      <a:endParaRPr kumimoji="1" lang="en-US" altLang="ja-JP" sz="1200" b="0" dirty="0" smtClean="0">
                        <a:solidFill>
                          <a:schemeClr val="tx1"/>
                        </a:solidFill>
                        <a:latin typeface="ＭＳ 明朝" panose="02020609040205080304" pitchFamily="17" charset="-128"/>
                        <a:ea typeface="ＭＳ 明朝" panose="02020609040205080304" pitchFamily="17" charset="-128"/>
                      </a:endParaRPr>
                    </a:p>
                    <a:p>
                      <a:r>
                        <a:rPr kumimoji="1" lang="ja-JP" altLang="en-US" sz="1200" b="0" dirty="0" smtClean="0">
                          <a:solidFill>
                            <a:schemeClr val="tx1"/>
                          </a:solidFill>
                          <a:latin typeface="ＭＳ 明朝" panose="02020609040205080304" pitchFamily="17" charset="-128"/>
                          <a:ea typeface="ＭＳ 明朝" panose="02020609040205080304" pitchFamily="17" charset="-128"/>
                        </a:rPr>
                        <a:t>飛行を行う日時</a:t>
                      </a:r>
                      <a:endParaRPr kumimoji="1" lang="ja-JP" altLang="en-US" sz="1200" b="0" dirty="0">
                        <a:solidFill>
                          <a:schemeClr val="tx1"/>
                        </a:solidFill>
                        <a:latin typeface="ＭＳ 明朝" panose="02020609040205080304" pitchFamily="17" charset="-128"/>
                        <a:ea typeface="ＭＳ 明朝" panose="02020609040205080304" pitchFamily="17"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gridSpan="4">
                  <a:txBody>
                    <a:bodyPr/>
                    <a:lstStyle/>
                    <a:p>
                      <a:r>
                        <a:rPr kumimoji="1" lang="ja-JP" altLang="en-US" sz="1200" b="0" dirty="0" smtClean="0">
                          <a:solidFill>
                            <a:schemeClr val="tx1"/>
                          </a:solidFill>
                          <a:latin typeface="ＭＳ 明朝" panose="02020609040205080304" pitchFamily="17" charset="-128"/>
                          <a:ea typeface="ＭＳ 明朝" panose="02020609040205080304" pitchFamily="17" charset="-128"/>
                        </a:rPr>
                        <a:t>　　月　　日　　時　　分から　　日　　時　　分まで</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sz="1200" b="0" dirty="0">
                        <a:solidFill>
                          <a:schemeClr val="tx1"/>
                        </a:solidFill>
                        <a:latin typeface="ＭＳ 明朝" panose="02020609040205080304" pitchFamily="17" charset="-128"/>
                        <a:ea typeface="ＭＳ 明朝" panose="02020609040205080304" pitchFamily="17"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4157533538"/>
                  </a:ext>
                </a:extLst>
              </a:tr>
              <a:tr h="166876">
                <a:tc>
                  <a:txBody>
                    <a:bodyPr/>
                    <a:lstStyle/>
                    <a:p>
                      <a:r>
                        <a:rPr kumimoji="1" lang="ja-JP" altLang="en-US" sz="1200" b="0" dirty="0" smtClean="0">
                          <a:solidFill>
                            <a:schemeClr val="tx1"/>
                          </a:solidFill>
                          <a:latin typeface="ＭＳ 明朝" panose="02020609040205080304" pitchFamily="17" charset="-128"/>
                          <a:ea typeface="ＭＳ 明朝" panose="02020609040205080304" pitchFamily="17" charset="-128"/>
                        </a:rPr>
                        <a:t>小型無人機等の</a:t>
                      </a:r>
                      <a:endParaRPr kumimoji="1" lang="en-US" altLang="ja-JP" sz="1200" b="0" dirty="0" smtClean="0">
                        <a:solidFill>
                          <a:schemeClr val="tx1"/>
                        </a:solidFill>
                        <a:latin typeface="ＭＳ 明朝" panose="02020609040205080304" pitchFamily="17" charset="-128"/>
                        <a:ea typeface="ＭＳ 明朝" panose="02020609040205080304" pitchFamily="17" charset="-128"/>
                      </a:endParaRPr>
                    </a:p>
                    <a:p>
                      <a:r>
                        <a:rPr kumimoji="1" lang="ja-JP" altLang="en-US" sz="1200" b="0" dirty="0" smtClean="0">
                          <a:solidFill>
                            <a:schemeClr val="tx1"/>
                          </a:solidFill>
                          <a:latin typeface="ＭＳ 明朝" panose="02020609040205080304" pitchFamily="17" charset="-128"/>
                          <a:ea typeface="ＭＳ 明朝" panose="02020609040205080304" pitchFamily="17" charset="-128"/>
                        </a:rPr>
                        <a:t>飛行を行う目的</a:t>
                      </a:r>
                      <a:endParaRPr kumimoji="1" lang="ja-JP" altLang="en-US" sz="1200" b="0" dirty="0">
                        <a:solidFill>
                          <a:schemeClr val="tx1"/>
                        </a:solidFill>
                        <a:latin typeface="ＭＳ 明朝" panose="02020609040205080304" pitchFamily="17" charset="-128"/>
                        <a:ea typeface="ＭＳ 明朝" panose="02020609040205080304" pitchFamily="17"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gridSpan="4">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200" b="0" dirty="0" smtClean="0">
                        <a:solidFill>
                          <a:srgbClr val="FF0000"/>
                        </a:solidFill>
                        <a:latin typeface="ＭＳ 明朝" panose="02020609040205080304" pitchFamily="17" charset="-128"/>
                        <a:ea typeface="ＭＳ 明朝" panose="02020609040205080304" pitchFamily="17"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sz="1200" b="0" dirty="0">
                        <a:solidFill>
                          <a:schemeClr val="tx1"/>
                        </a:solidFill>
                        <a:latin typeface="ＭＳ 明朝" panose="02020609040205080304" pitchFamily="17" charset="-128"/>
                        <a:ea typeface="ＭＳ 明朝" panose="02020609040205080304" pitchFamily="17"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2890774486"/>
                  </a:ext>
                </a:extLst>
              </a:tr>
              <a:tr h="166876">
                <a:tc>
                  <a:txBody>
                    <a:bodyPr/>
                    <a:lstStyle/>
                    <a:p>
                      <a:r>
                        <a:rPr kumimoji="1" lang="ja-JP" altLang="en-US" sz="1200" b="0" dirty="0" smtClean="0">
                          <a:solidFill>
                            <a:schemeClr val="tx1"/>
                          </a:solidFill>
                          <a:latin typeface="ＭＳ 明朝" panose="02020609040205080304" pitchFamily="17" charset="-128"/>
                          <a:ea typeface="ＭＳ 明朝" panose="02020609040205080304" pitchFamily="17" charset="-128"/>
                        </a:rPr>
                        <a:t>小型無人機等の</a:t>
                      </a:r>
                      <a:endParaRPr kumimoji="1" lang="en-US" altLang="ja-JP" sz="1200" b="0" dirty="0" smtClean="0">
                        <a:solidFill>
                          <a:schemeClr val="tx1"/>
                        </a:solidFill>
                        <a:latin typeface="ＭＳ 明朝" panose="02020609040205080304" pitchFamily="17" charset="-128"/>
                        <a:ea typeface="ＭＳ 明朝" panose="02020609040205080304" pitchFamily="17" charset="-128"/>
                      </a:endParaRPr>
                    </a:p>
                    <a:p>
                      <a:r>
                        <a:rPr kumimoji="1" lang="ja-JP" altLang="en-US" sz="1200" b="0" dirty="0" smtClean="0">
                          <a:solidFill>
                            <a:schemeClr val="tx1"/>
                          </a:solidFill>
                          <a:latin typeface="ＭＳ 明朝" panose="02020609040205080304" pitchFamily="17" charset="-128"/>
                          <a:ea typeface="ＭＳ 明朝" panose="02020609040205080304" pitchFamily="17" charset="-128"/>
                        </a:rPr>
                        <a:t>飛行に係る区域</a:t>
                      </a:r>
                      <a:endParaRPr kumimoji="1" lang="ja-JP" altLang="en-US" sz="1200" b="0" dirty="0">
                        <a:solidFill>
                          <a:schemeClr val="tx1"/>
                        </a:solidFill>
                        <a:latin typeface="ＭＳ 明朝" panose="02020609040205080304" pitchFamily="17" charset="-128"/>
                        <a:ea typeface="ＭＳ 明朝" panose="02020609040205080304" pitchFamily="17"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gridSpan="4">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200" b="0" dirty="0" smtClean="0">
                        <a:solidFill>
                          <a:srgbClr val="FF0000"/>
                        </a:solidFill>
                        <a:latin typeface="ＭＳ 明朝" panose="02020609040205080304" pitchFamily="17" charset="-128"/>
                        <a:ea typeface="ＭＳ 明朝" panose="02020609040205080304" pitchFamily="17"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sz="1200" b="0" dirty="0">
                        <a:solidFill>
                          <a:schemeClr val="tx1"/>
                        </a:solidFill>
                        <a:latin typeface="ＭＳ 明朝" panose="02020609040205080304" pitchFamily="17" charset="-128"/>
                        <a:ea typeface="ＭＳ 明朝" panose="02020609040205080304" pitchFamily="17"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3173582066"/>
                  </a:ext>
                </a:extLst>
              </a:tr>
              <a:tr h="233626">
                <a:tc>
                  <a:txBody>
                    <a:bodyPr/>
                    <a:lstStyle/>
                    <a:p>
                      <a:r>
                        <a:rPr kumimoji="1" lang="ja-JP" altLang="ja-JP" sz="1200" kern="1200" dirty="0" smtClean="0">
                          <a:solidFill>
                            <a:schemeClr val="dk1"/>
                          </a:solidFill>
                          <a:effectLst/>
                          <a:latin typeface="ＭＳ 明朝" panose="02020609040205080304" pitchFamily="17" charset="-128"/>
                          <a:ea typeface="ＭＳ 明朝" panose="02020609040205080304" pitchFamily="17" charset="-128"/>
                          <a:cs typeface="+mn-cs"/>
                        </a:rPr>
                        <a:t>小型無人機等の飛行を行う際の申請者の位置</a:t>
                      </a:r>
                      <a:endParaRPr kumimoji="1" lang="ja-JP" altLang="en-US" sz="1200" b="0" dirty="0">
                        <a:solidFill>
                          <a:schemeClr val="tx1"/>
                        </a:solidFill>
                        <a:latin typeface="ＭＳ 明朝" panose="02020609040205080304" pitchFamily="17" charset="-128"/>
                        <a:ea typeface="ＭＳ 明朝" panose="02020609040205080304" pitchFamily="17"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gridSpan="4">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200" b="0" dirty="0" smtClean="0">
                        <a:solidFill>
                          <a:srgbClr val="FF0000"/>
                        </a:solidFill>
                        <a:latin typeface="ＭＳ 明朝" panose="02020609040205080304" pitchFamily="17" charset="-128"/>
                        <a:ea typeface="ＭＳ 明朝" panose="02020609040205080304" pitchFamily="17"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3454470125"/>
                  </a:ext>
                </a:extLst>
              </a:tr>
              <a:tr h="256255">
                <a:tc>
                  <a:txBody>
                    <a:bodyPr/>
                    <a:lstStyle/>
                    <a:p>
                      <a:pPr algn="dist"/>
                      <a:r>
                        <a:rPr kumimoji="1" lang="ja-JP" altLang="en-US" sz="1200" b="0" dirty="0" smtClean="0">
                          <a:solidFill>
                            <a:schemeClr val="tx1"/>
                          </a:solidFill>
                          <a:latin typeface="ＭＳ 明朝" panose="02020609040205080304" pitchFamily="17" charset="-128"/>
                          <a:ea typeface="ＭＳ 明朝" panose="02020609040205080304" pitchFamily="17" charset="-128"/>
                        </a:rPr>
                        <a:t>申請者</a:t>
                      </a:r>
                      <a:endParaRPr kumimoji="1" lang="ja-JP" altLang="en-US" sz="1200" b="0" dirty="0">
                        <a:solidFill>
                          <a:schemeClr val="tx1"/>
                        </a:solidFill>
                        <a:latin typeface="ＭＳ 明朝" panose="02020609040205080304" pitchFamily="17" charset="-128"/>
                        <a:ea typeface="ＭＳ 明朝" panose="02020609040205080304" pitchFamily="17"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dist"/>
                      <a:r>
                        <a:rPr kumimoji="1" lang="ja-JP" altLang="en-US" sz="1200" b="0" dirty="0" smtClean="0">
                          <a:solidFill>
                            <a:schemeClr val="tx1"/>
                          </a:solidFill>
                          <a:latin typeface="ＭＳ 明朝" panose="02020609040205080304" pitchFamily="17" charset="-128"/>
                          <a:ea typeface="ＭＳ 明朝" panose="02020609040205080304" pitchFamily="17" charset="-128"/>
                        </a:rPr>
                        <a:t>氏　　名</a:t>
                      </a:r>
                      <a:endParaRPr kumimoji="1" lang="en-US" altLang="ja-JP" sz="1200" b="0" dirty="0" smtClean="0">
                        <a:solidFill>
                          <a:schemeClr val="tx1"/>
                        </a:solidFill>
                        <a:latin typeface="ＭＳ 明朝" panose="02020609040205080304" pitchFamily="17" charset="-128"/>
                        <a:ea typeface="ＭＳ 明朝" panose="02020609040205080304" pitchFamily="17" charset="-128"/>
                      </a:endParaRPr>
                    </a:p>
                    <a:p>
                      <a:pPr algn="dist"/>
                      <a:r>
                        <a:rPr kumimoji="1" lang="ja-JP" altLang="en-US" sz="1200" b="0" dirty="0" smtClean="0">
                          <a:solidFill>
                            <a:schemeClr val="tx1"/>
                          </a:solidFill>
                          <a:latin typeface="ＭＳ 明朝" panose="02020609040205080304" pitchFamily="17" charset="-128"/>
                          <a:ea typeface="ＭＳ 明朝" panose="02020609040205080304" pitchFamily="17" charset="-128"/>
                        </a:rPr>
                        <a:t>住　　所</a:t>
                      </a:r>
                      <a:endParaRPr kumimoji="1" lang="en-US" altLang="ja-JP" sz="1200" b="0" dirty="0" smtClean="0">
                        <a:solidFill>
                          <a:schemeClr val="tx1"/>
                        </a:solidFill>
                        <a:latin typeface="ＭＳ 明朝" panose="02020609040205080304" pitchFamily="17" charset="-128"/>
                        <a:ea typeface="ＭＳ 明朝" panose="02020609040205080304" pitchFamily="17" charset="-128"/>
                      </a:endParaRPr>
                    </a:p>
                    <a:p>
                      <a:pPr algn="dist"/>
                      <a:r>
                        <a:rPr kumimoji="1" lang="ja-JP" altLang="en-US" sz="1200" b="0" dirty="0" smtClean="0">
                          <a:solidFill>
                            <a:schemeClr val="tx1"/>
                          </a:solidFill>
                          <a:latin typeface="ＭＳ 明朝" panose="02020609040205080304" pitchFamily="17" charset="-128"/>
                          <a:ea typeface="ＭＳ 明朝" panose="02020609040205080304" pitchFamily="17" charset="-128"/>
                        </a:rPr>
                        <a:t>電話番号</a:t>
                      </a:r>
                      <a:endParaRPr kumimoji="1" lang="ja-JP" altLang="en-US" sz="1200" b="0" dirty="0">
                        <a:solidFill>
                          <a:schemeClr val="tx1"/>
                        </a:solidFill>
                        <a:latin typeface="ＭＳ 明朝" panose="02020609040205080304" pitchFamily="17" charset="-128"/>
                        <a:ea typeface="ＭＳ 明朝" panose="02020609040205080304" pitchFamily="17"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gridSpan="3">
                  <a:txBody>
                    <a:bodyPr/>
                    <a:lstStyle/>
                    <a:p>
                      <a:endParaRPr kumimoji="1" lang="en-US" altLang="ja-JP" sz="1200" b="0" dirty="0" smtClean="0">
                        <a:solidFill>
                          <a:srgbClr val="FF0000"/>
                        </a:solidFill>
                        <a:latin typeface="ＭＳ 明朝" panose="02020609040205080304" pitchFamily="17" charset="-128"/>
                        <a:ea typeface="ＭＳ 明朝" panose="02020609040205080304" pitchFamily="17"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399458359"/>
                  </a:ext>
                </a:extLst>
              </a:tr>
              <a:tr h="233626">
                <a:tc>
                  <a:txBody>
                    <a:bodyPr/>
                    <a:lstStyle/>
                    <a:p>
                      <a:pPr algn="dist"/>
                      <a:r>
                        <a:rPr kumimoji="1" lang="ja-JP" altLang="en-US" sz="1200" b="0" dirty="0" smtClean="0">
                          <a:solidFill>
                            <a:schemeClr val="tx1"/>
                          </a:solidFill>
                          <a:latin typeface="ＭＳ 明朝" panose="02020609040205080304" pitchFamily="17" charset="-128"/>
                          <a:ea typeface="ＭＳ 明朝" panose="02020609040205080304" pitchFamily="17" charset="-128"/>
                        </a:rPr>
                        <a:t>申請者の</a:t>
                      </a:r>
                      <a:endParaRPr kumimoji="1" lang="en-US" altLang="ja-JP" sz="1200" b="0" dirty="0" smtClean="0">
                        <a:solidFill>
                          <a:schemeClr val="tx1"/>
                        </a:solidFill>
                        <a:latin typeface="ＭＳ 明朝" panose="02020609040205080304" pitchFamily="17" charset="-128"/>
                        <a:ea typeface="ＭＳ 明朝" panose="02020609040205080304" pitchFamily="17" charset="-128"/>
                      </a:endParaRPr>
                    </a:p>
                    <a:p>
                      <a:pPr algn="dist"/>
                      <a:r>
                        <a:rPr kumimoji="1" lang="ja-JP" altLang="en-US" sz="1200" b="0" dirty="0" smtClean="0">
                          <a:solidFill>
                            <a:schemeClr val="tx1"/>
                          </a:solidFill>
                          <a:latin typeface="ＭＳ 明朝" panose="02020609040205080304" pitchFamily="17" charset="-128"/>
                          <a:ea typeface="ＭＳ 明朝" panose="02020609040205080304" pitchFamily="17" charset="-128"/>
                        </a:rPr>
                        <a:t>勤　務　先</a:t>
                      </a:r>
                      <a:endParaRPr kumimoji="1" lang="ja-JP" altLang="en-US" sz="1200" b="0" dirty="0">
                        <a:solidFill>
                          <a:schemeClr val="tx1"/>
                        </a:solidFill>
                        <a:latin typeface="ＭＳ 明朝" panose="02020609040205080304" pitchFamily="17" charset="-128"/>
                        <a:ea typeface="ＭＳ 明朝" panose="02020609040205080304" pitchFamily="17"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dist"/>
                      <a:r>
                        <a:rPr kumimoji="1" lang="ja-JP" altLang="en-US" sz="1200" b="0" dirty="0" smtClean="0">
                          <a:solidFill>
                            <a:schemeClr val="tx1"/>
                          </a:solidFill>
                          <a:latin typeface="ＭＳ 明朝" panose="02020609040205080304" pitchFamily="17" charset="-128"/>
                          <a:ea typeface="ＭＳ 明朝" panose="02020609040205080304" pitchFamily="17" charset="-128"/>
                        </a:rPr>
                        <a:t>名　　称</a:t>
                      </a:r>
                      <a:endParaRPr kumimoji="1" lang="en-US" altLang="ja-JP" sz="1200" b="0" dirty="0" smtClean="0">
                        <a:solidFill>
                          <a:schemeClr val="tx1"/>
                        </a:solidFill>
                        <a:latin typeface="ＭＳ 明朝" panose="02020609040205080304" pitchFamily="17" charset="-128"/>
                        <a:ea typeface="ＭＳ 明朝" panose="02020609040205080304" pitchFamily="17" charset="-128"/>
                      </a:endParaRPr>
                    </a:p>
                    <a:p>
                      <a:pPr algn="dist"/>
                      <a:r>
                        <a:rPr kumimoji="1" lang="ja-JP" altLang="en-US" sz="1200" b="0" dirty="0" smtClean="0">
                          <a:solidFill>
                            <a:schemeClr val="tx1"/>
                          </a:solidFill>
                          <a:latin typeface="ＭＳ 明朝" panose="02020609040205080304" pitchFamily="17" charset="-128"/>
                          <a:ea typeface="ＭＳ 明朝" panose="02020609040205080304" pitchFamily="17" charset="-128"/>
                        </a:rPr>
                        <a:t>所在地</a:t>
                      </a:r>
                      <a:endParaRPr kumimoji="1" lang="en-US" altLang="ja-JP" sz="1200" b="0" dirty="0" smtClean="0">
                        <a:solidFill>
                          <a:schemeClr val="tx1"/>
                        </a:solidFill>
                        <a:latin typeface="ＭＳ 明朝" panose="02020609040205080304" pitchFamily="17" charset="-128"/>
                        <a:ea typeface="ＭＳ 明朝" panose="02020609040205080304" pitchFamily="17" charset="-128"/>
                      </a:endParaRPr>
                    </a:p>
                    <a:p>
                      <a:pPr algn="dist"/>
                      <a:r>
                        <a:rPr kumimoji="1" lang="ja-JP" altLang="en-US" sz="1200" b="0" dirty="0" smtClean="0">
                          <a:solidFill>
                            <a:schemeClr val="tx1"/>
                          </a:solidFill>
                          <a:latin typeface="ＭＳ 明朝" panose="02020609040205080304" pitchFamily="17" charset="-128"/>
                          <a:ea typeface="ＭＳ 明朝" panose="02020609040205080304" pitchFamily="17" charset="-128"/>
                        </a:rPr>
                        <a:t>電話番号</a:t>
                      </a:r>
                      <a:endParaRPr kumimoji="1" lang="ja-JP" altLang="en-US" sz="1200" b="0" dirty="0">
                        <a:solidFill>
                          <a:schemeClr val="tx1"/>
                        </a:solidFill>
                        <a:latin typeface="ＭＳ 明朝" panose="02020609040205080304" pitchFamily="17" charset="-128"/>
                        <a:ea typeface="ＭＳ 明朝" panose="02020609040205080304" pitchFamily="17"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gridSpan="3">
                  <a:txBody>
                    <a:bodyPr/>
                    <a:lstStyle/>
                    <a:p>
                      <a:endParaRPr kumimoji="1" lang="ja-JP" altLang="en-US" sz="1200" b="0" dirty="0">
                        <a:solidFill>
                          <a:srgbClr val="FF0000"/>
                        </a:solidFill>
                        <a:latin typeface="ＭＳ 明朝" panose="02020609040205080304" pitchFamily="17" charset="-128"/>
                        <a:ea typeface="ＭＳ 明朝" panose="02020609040205080304" pitchFamily="17"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3526606220"/>
                  </a:ext>
                </a:extLst>
              </a:tr>
              <a:tr h="233626">
                <a:tc>
                  <a:txBody>
                    <a:bodyPr/>
                    <a:lstStyle/>
                    <a:p>
                      <a:pPr algn="ctr"/>
                      <a:r>
                        <a:rPr kumimoji="1" lang="ja-JP" altLang="en-US" sz="1100" b="0" dirty="0" smtClean="0">
                          <a:solidFill>
                            <a:schemeClr val="tx1"/>
                          </a:solidFill>
                          <a:latin typeface="ＭＳ 明朝" panose="02020609040205080304" pitchFamily="17" charset="-128"/>
                          <a:ea typeface="ＭＳ 明朝" panose="02020609040205080304" pitchFamily="17" charset="-128"/>
                        </a:rPr>
                        <a:t>機器の種類</a:t>
                      </a:r>
                      <a:endParaRPr kumimoji="1" lang="ja-JP" altLang="en-US" sz="1100" b="0" dirty="0">
                        <a:solidFill>
                          <a:schemeClr val="tx1"/>
                        </a:solidFill>
                        <a:latin typeface="ＭＳ 明朝" panose="02020609040205080304" pitchFamily="17" charset="-128"/>
                        <a:ea typeface="ＭＳ 明朝" panose="02020609040205080304" pitchFamily="17"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4">
                  <a:txBody>
                    <a:bodyPr/>
                    <a:lstStyle/>
                    <a:p>
                      <a:endParaRPr kumimoji="1" lang="ja-JP" altLang="en-US" sz="1100" b="0" dirty="0">
                        <a:solidFill>
                          <a:srgbClr val="FF0000"/>
                        </a:solidFill>
                        <a:latin typeface="ＭＳ 明朝" panose="02020609040205080304" pitchFamily="17" charset="-128"/>
                        <a:ea typeface="ＭＳ 明朝" panose="02020609040205080304" pitchFamily="17"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3071225449"/>
                  </a:ext>
                </a:extLst>
              </a:tr>
              <a:tr h="233626">
                <a:tc>
                  <a:txBody>
                    <a:bodyPr/>
                    <a:lstStyle/>
                    <a:p>
                      <a:pPr algn="ctr"/>
                      <a:r>
                        <a:rPr kumimoji="1" lang="ja-JP" altLang="en-US" sz="1100" b="0" dirty="0" smtClean="0">
                          <a:solidFill>
                            <a:schemeClr val="tx1"/>
                          </a:solidFill>
                          <a:latin typeface="ＭＳ 明朝" panose="02020609040205080304" pitchFamily="17" charset="-128"/>
                          <a:ea typeface="ＭＳ 明朝" panose="02020609040205080304" pitchFamily="17" charset="-128"/>
                        </a:rPr>
                        <a:t>機器の特徴</a:t>
                      </a:r>
                      <a:endParaRPr kumimoji="1" lang="ja-JP" altLang="en-US" sz="1100" b="0" dirty="0">
                        <a:solidFill>
                          <a:schemeClr val="tx1"/>
                        </a:solidFill>
                        <a:latin typeface="ＭＳ 明朝" panose="02020609040205080304" pitchFamily="17" charset="-128"/>
                        <a:ea typeface="ＭＳ 明朝" panose="02020609040205080304" pitchFamily="17"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4">
                  <a:txBody>
                    <a:bodyPr/>
                    <a:lstStyle/>
                    <a:p>
                      <a:endParaRPr kumimoji="1" lang="ja-JP" altLang="en-US" sz="1100" b="0" dirty="0">
                        <a:solidFill>
                          <a:srgbClr val="FF0000"/>
                        </a:solidFill>
                        <a:latin typeface="ＭＳ 明朝" panose="02020609040205080304" pitchFamily="17" charset="-128"/>
                        <a:ea typeface="ＭＳ 明朝" panose="02020609040205080304" pitchFamily="17"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4175705226"/>
                  </a:ext>
                </a:extLst>
              </a:tr>
              <a:tr h="233626">
                <a:tc>
                  <a:txBody>
                    <a:bodyPr/>
                    <a:lstStyle/>
                    <a:p>
                      <a:pPr algn="ctr"/>
                      <a:r>
                        <a:rPr kumimoji="1" lang="ja-JP" altLang="en-US" sz="1100" b="0" dirty="0" smtClean="0">
                          <a:solidFill>
                            <a:schemeClr val="tx1"/>
                          </a:solidFill>
                          <a:latin typeface="ＭＳ 明朝" panose="02020609040205080304" pitchFamily="17" charset="-128"/>
                          <a:ea typeface="ＭＳ 明朝" panose="02020609040205080304" pitchFamily="17" charset="-128"/>
                        </a:rPr>
                        <a:t>製造者</a:t>
                      </a:r>
                      <a:endParaRPr kumimoji="1" lang="ja-JP" altLang="en-US" sz="1100" b="0" dirty="0">
                        <a:solidFill>
                          <a:schemeClr val="tx1"/>
                        </a:solidFill>
                        <a:latin typeface="ＭＳ 明朝" panose="02020609040205080304" pitchFamily="17" charset="-128"/>
                        <a:ea typeface="ＭＳ 明朝" panose="02020609040205080304" pitchFamily="17"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2">
                  <a:txBody>
                    <a:bodyPr/>
                    <a:lstStyle/>
                    <a:p>
                      <a:endParaRPr kumimoji="1" lang="ja-JP" altLang="en-US" sz="1050" dirty="0">
                        <a:solidFill>
                          <a:srgbClr val="FF0000"/>
                        </a:solidFill>
                        <a:latin typeface="ＭＳ 明朝" panose="02020609040205080304" pitchFamily="17" charset="-128"/>
                        <a:ea typeface="ＭＳ 明朝" panose="02020609040205080304" pitchFamily="17"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100" dirty="0" smtClean="0">
                        <a:latin typeface="ＭＳ 明朝" panose="02020609040205080304" pitchFamily="17" charset="-128"/>
                        <a:ea typeface="ＭＳ 明朝" panose="02020609040205080304" pitchFamily="17"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dirty="0" smtClean="0">
                          <a:latin typeface="ＭＳ 明朝" panose="02020609040205080304" pitchFamily="17" charset="-128"/>
                          <a:ea typeface="ＭＳ 明朝" panose="02020609040205080304" pitchFamily="17" charset="-128"/>
                        </a:rPr>
                        <a:t>名　称</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100" dirty="0" smtClean="0">
                        <a:latin typeface="ＭＳ 明朝" panose="02020609040205080304" pitchFamily="17" charset="-128"/>
                        <a:ea typeface="ＭＳ 明朝" panose="02020609040205080304" pitchFamily="17"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979707913"/>
                  </a:ext>
                </a:extLst>
              </a:tr>
              <a:tr h="233626">
                <a:tc>
                  <a:txBody>
                    <a:bodyPr/>
                    <a:lstStyle/>
                    <a:p>
                      <a:pPr algn="ctr"/>
                      <a:r>
                        <a:rPr kumimoji="1" lang="ja-JP" altLang="en-US" sz="1100" dirty="0" smtClean="0">
                          <a:latin typeface="ＭＳ 明朝" panose="02020609040205080304" pitchFamily="17" charset="-128"/>
                          <a:ea typeface="ＭＳ 明朝" panose="02020609040205080304" pitchFamily="17" charset="-128"/>
                        </a:rPr>
                        <a:t>製造番号</a:t>
                      </a:r>
                      <a:endParaRPr kumimoji="1" lang="ja-JP" altLang="en-US" sz="1100" dirty="0">
                        <a:latin typeface="ＭＳ 明朝" panose="02020609040205080304" pitchFamily="17" charset="-128"/>
                        <a:ea typeface="ＭＳ 明朝" panose="02020609040205080304" pitchFamily="17"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2">
                  <a:txBody>
                    <a:bodyPr/>
                    <a:lstStyle/>
                    <a:p>
                      <a:endParaRPr kumimoji="1" lang="en-US" altLang="ja-JP" sz="1100" dirty="0" smtClean="0">
                        <a:solidFill>
                          <a:srgbClr val="FF0000"/>
                        </a:solidFill>
                        <a:latin typeface="ＭＳ 明朝" panose="02020609040205080304" pitchFamily="17" charset="-128"/>
                        <a:ea typeface="ＭＳ 明朝" panose="02020609040205080304" pitchFamily="17" charset="-128"/>
                      </a:endParaRPr>
                    </a:p>
                    <a:p>
                      <a:endParaRPr kumimoji="1" lang="ja-JP" altLang="en-US" sz="1100" dirty="0">
                        <a:solidFill>
                          <a:srgbClr val="FF0000"/>
                        </a:solidFill>
                        <a:latin typeface="ＭＳ 明朝" panose="02020609040205080304" pitchFamily="17" charset="-128"/>
                        <a:ea typeface="ＭＳ 明朝" panose="02020609040205080304" pitchFamily="17"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algn="ctr"/>
                      <a:endParaRPr kumimoji="1" lang="ja-JP" altLang="en-US" sz="1100" dirty="0">
                        <a:latin typeface="ＭＳ 明朝" panose="02020609040205080304" pitchFamily="17" charset="-128"/>
                        <a:ea typeface="ＭＳ 明朝" panose="02020609040205080304" pitchFamily="17"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100" dirty="0" smtClean="0">
                          <a:latin typeface="ＭＳ 明朝" panose="02020609040205080304" pitchFamily="17" charset="-128"/>
                          <a:ea typeface="ＭＳ 明朝" panose="02020609040205080304" pitchFamily="17" charset="-128"/>
                        </a:rPr>
                        <a:t>登録記号</a:t>
                      </a:r>
                      <a:endParaRPr kumimoji="1" lang="ja-JP" altLang="en-US" sz="1100" dirty="0">
                        <a:latin typeface="ＭＳ 明朝" panose="02020609040205080304" pitchFamily="17" charset="-128"/>
                        <a:ea typeface="ＭＳ 明朝" panose="02020609040205080304" pitchFamily="17"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1100" dirty="0">
                        <a:latin typeface="ＭＳ 明朝" panose="02020609040205080304" pitchFamily="17" charset="-128"/>
                        <a:ea typeface="ＭＳ 明朝" panose="02020609040205080304" pitchFamily="17"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555169430"/>
                  </a:ext>
                </a:extLst>
              </a:tr>
              <a:tr h="233626">
                <a:tc>
                  <a:txBody>
                    <a:bodyPr/>
                    <a:lstStyle/>
                    <a:p>
                      <a:pPr algn="ctr"/>
                      <a:r>
                        <a:rPr kumimoji="1" lang="ja-JP" altLang="en-US" sz="1100" b="0" dirty="0" smtClean="0">
                          <a:solidFill>
                            <a:schemeClr val="tx1"/>
                          </a:solidFill>
                          <a:latin typeface="ＭＳ 明朝" panose="02020609040205080304" pitchFamily="17" charset="-128"/>
                          <a:ea typeface="ＭＳ 明朝" panose="02020609040205080304" pitchFamily="17" charset="-128"/>
                        </a:rPr>
                        <a:t>色</a:t>
                      </a:r>
                      <a:endParaRPr kumimoji="1" lang="ja-JP" altLang="en-US" sz="1100" b="0" dirty="0">
                        <a:solidFill>
                          <a:schemeClr val="tx1"/>
                        </a:solidFill>
                        <a:latin typeface="ＭＳ 明朝" panose="02020609040205080304" pitchFamily="17" charset="-128"/>
                        <a:ea typeface="ＭＳ 明朝" panose="02020609040205080304" pitchFamily="17"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2">
                  <a:txBody>
                    <a:bodyPr/>
                    <a:lstStyle/>
                    <a:p>
                      <a:pPr algn="ctr"/>
                      <a:endParaRPr kumimoji="1" lang="ja-JP" altLang="en-US" sz="1100" dirty="0">
                        <a:solidFill>
                          <a:srgbClr val="FF0000"/>
                        </a:solidFill>
                        <a:latin typeface="ＭＳ 明朝" panose="02020609040205080304" pitchFamily="17" charset="-128"/>
                        <a:ea typeface="ＭＳ 明朝" panose="02020609040205080304" pitchFamily="17"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100" dirty="0" smtClean="0">
                        <a:latin typeface="ＭＳ 明朝" panose="02020609040205080304" pitchFamily="17" charset="-128"/>
                        <a:ea typeface="ＭＳ 明朝" panose="02020609040205080304" pitchFamily="17"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dirty="0" smtClean="0">
                          <a:latin typeface="ＭＳ 明朝" panose="02020609040205080304" pitchFamily="17" charset="-128"/>
                          <a:ea typeface="ＭＳ 明朝" panose="02020609040205080304" pitchFamily="17" charset="-128"/>
                        </a:rPr>
                        <a:t>大きさ</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100" dirty="0" smtClean="0">
                        <a:latin typeface="ＭＳ 明朝" panose="02020609040205080304" pitchFamily="17" charset="-128"/>
                        <a:ea typeface="ＭＳ 明朝" panose="02020609040205080304" pitchFamily="17"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037665628"/>
                  </a:ext>
                </a:extLst>
              </a:tr>
              <a:tr h="233626">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dirty="0" smtClean="0">
                          <a:latin typeface="ＭＳ 明朝" panose="02020609040205080304" pitchFamily="17" charset="-128"/>
                          <a:ea typeface="ＭＳ 明朝" panose="02020609040205080304" pitchFamily="17" charset="-128"/>
                        </a:rPr>
                        <a:t>積載物</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2">
                  <a:txBody>
                    <a:bodyPr/>
                    <a:lstStyle/>
                    <a:p>
                      <a:endParaRPr kumimoji="1" lang="ja-JP" altLang="en-US" sz="1100" b="0" dirty="0">
                        <a:solidFill>
                          <a:srgbClr val="FF0000"/>
                        </a:solidFill>
                        <a:latin typeface="ＭＳ 明朝" panose="02020609040205080304" pitchFamily="17" charset="-128"/>
                        <a:ea typeface="ＭＳ 明朝" panose="02020609040205080304" pitchFamily="17"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tc>
                  <a:txBody>
                    <a:bodyPr/>
                    <a:lstStyle/>
                    <a:p>
                      <a:pPr algn="ctr"/>
                      <a:r>
                        <a:rPr kumimoji="1" lang="ja-JP" altLang="en-US" sz="1100" b="0" dirty="0" smtClean="0">
                          <a:solidFill>
                            <a:schemeClr val="tx1"/>
                          </a:solidFill>
                          <a:latin typeface="ＭＳ 明朝" panose="02020609040205080304" pitchFamily="17" charset="-128"/>
                          <a:ea typeface="ＭＳ 明朝" panose="02020609040205080304" pitchFamily="17" charset="-128"/>
                        </a:rPr>
                        <a:t>カメラの有無</a:t>
                      </a:r>
                      <a:endParaRPr kumimoji="1" lang="ja-JP" altLang="en-US" sz="1100" b="0" dirty="0">
                        <a:solidFill>
                          <a:schemeClr val="tx1"/>
                        </a:solidFill>
                        <a:latin typeface="ＭＳ 明朝" panose="02020609040205080304" pitchFamily="17" charset="-128"/>
                        <a:ea typeface="ＭＳ 明朝" panose="02020609040205080304" pitchFamily="17" charset="-128"/>
                      </a:endParaRP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292718100"/>
                  </a:ext>
                </a:extLst>
              </a:tr>
              <a:tr h="233626">
                <a:tc>
                  <a:txBody>
                    <a:bodyPr/>
                    <a:lstStyle/>
                    <a:p>
                      <a:pPr algn="ctr"/>
                      <a:r>
                        <a:rPr kumimoji="1" lang="ja-JP" altLang="en-US" sz="1100" b="0" dirty="0" smtClean="0">
                          <a:solidFill>
                            <a:schemeClr val="tx1"/>
                          </a:solidFill>
                          <a:latin typeface="ＭＳ 明朝" panose="02020609040205080304" pitchFamily="17" charset="-128"/>
                          <a:ea typeface="ＭＳ 明朝" panose="02020609040205080304" pitchFamily="17" charset="-128"/>
                        </a:rPr>
                        <a:t>その他の</a:t>
                      </a:r>
                      <a:endParaRPr kumimoji="1" lang="en-US" altLang="ja-JP" sz="1100" b="0" dirty="0" smtClean="0">
                        <a:solidFill>
                          <a:schemeClr val="tx1"/>
                        </a:solidFill>
                        <a:latin typeface="ＭＳ 明朝" panose="02020609040205080304" pitchFamily="17" charset="-128"/>
                        <a:ea typeface="ＭＳ 明朝" panose="02020609040205080304" pitchFamily="17" charset="-128"/>
                      </a:endParaRPr>
                    </a:p>
                    <a:p>
                      <a:pPr algn="ctr"/>
                      <a:r>
                        <a:rPr kumimoji="1" lang="ja-JP" altLang="en-US" sz="1100" b="0" dirty="0" smtClean="0">
                          <a:solidFill>
                            <a:schemeClr val="tx1"/>
                          </a:solidFill>
                          <a:latin typeface="ＭＳ 明朝" panose="02020609040205080304" pitchFamily="17" charset="-128"/>
                          <a:ea typeface="ＭＳ 明朝" panose="02020609040205080304" pitchFamily="17" charset="-128"/>
                        </a:rPr>
                        <a:t>特　　徴</a:t>
                      </a:r>
                      <a:endParaRPr kumimoji="1" lang="ja-JP" altLang="en-US" sz="1100" b="0" dirty="0">
                        <a:solidFill>
                          <a:schemeClr val="tx1"/>
                        </a:solidFill>
                        <a:latin typeface="ＭＳ 明朝" panose="02020609040205080304" pitchFamily="17" charset="-128"/>
                        <a:ea typeface="ＭＳ 明朝" panose="02020609040205080304" pitchFamily="17"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4">
                  <a:txBody>
                    <a:bodyPr/>
                    <a:lstStyle/>
                    <a:p>
                      <a:endParaRPr kumimoji="1" lang="ja-JP" altLang="en-US" sz="1100" b="0" dirty="0">
                        <a:solidFill>
                          <a:srgbClr val="FF0000"/>
                        </a:solidFill>
                        <a:latin typeface="ＭＳ 明朝" panose="02020609040205080304" pitchFamily="17" charset="-128"/>
                        <a:ea typeface="ＭＳ 明朝" panose="02020609040205080304" pitchFamily="17"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sz="1200" dirty="0">
                        <a:latin typeface="ＭＳ 明朝" panose="02020609040205080304" pitchFamily="17" charset="-128"/>
                        <a:ea typeface="ＭＳ 明朝" panose="02020609040205080304" pitchFamily="17" charset="-128"/>
                      </a:endParaRPr>
                    </a:p>
                  </a:txBody>
                  <a:tcPr anchor="ct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3425275916"/>
                  </a:ext>
                </a:extLst>
              </a:tr>
              <a:tr h="233626">
                <a:tc>
                  <a:txBody>
                    <a:bodyPr/>
                    <a:lstStyle/>
                    <a:p>
                      <a:pPr algn="ctr"/>
                      <a:r>
                        <a:rPr kumimoji="1" lang="ja-JP" altLang="en-US" sz="1100" b="0" dirty="0" smtClean="0">
                          <a:solidFill>
                            <a:schemeClr val="tx1"/>
                          </a:solidFill>
                          <a:latin typeface="ＭＳ 明朝" panose="02020609040205080304" pitchFamily="17" charset="-128"/>
                          <a:ea typeface="ＭＳ 明朝" panose="02020609040205080304" pitchFamily="17" charset="-128"/>
                        </a:rPr>
                        <a:t>備　　考</a:t>
                      </a:r>
                      <a:endParaRPr kumimoji="1" lang="ja-JP" altLang="en-US" sz="1100" b="0" dirty="0">
                        <a:solidFill>
                          <a:schemeClr val="tx1"/>
                        </a:solidFill>
                        <a:latin typeface="ＭＳ 明朝" panose="02020609040205080304" pitchFamily="17" charset="-128"/>
                        <a:ea typeface="ＭＳ 明朝" panose="02020609040205080304" pitchFamily="17"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4">
                  <a:txBody>
                    <a:bodyPr/>
                    <a:lstStyle/>
                    <a:p>
                      <a:endParaRPr kumimoji="1" lang="ja-JP" altLang="en-US" sz="1100" b="0" dirty="0">
                        <a:solidFill>
                          <a:schemeClr val="tx1"/>
                        </a:solidFill>
                        <a:latin typeface="ＭＳ 明朝" panose="02020609040205080304" pitchFamily="17" charset="-128"/>
                        <a:ea typeface="ＭＳ 明朝" panose="02020609040205080304" pitchFamily="17"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243349196"/>
                  </a:ext>
                </a:extLst>
              </a:tr>
            </a:tbl>
          </a:graphicData>
        </a:graphic>
      </p:graphicFrame>
      <p:sp>
        <p:nvSpPr>
          <p:cNvPr id="4" name="テキスト ボックス 3"/>
          <p:cNvSpPr txBox="1"/>
          <p:nvPr/>
        </p:nvSpPr>
        <p:spPr>
          <a:xfrm>
            <a:off x="6415662" y="409055"/>
            <a:ext cx="576422" cy="276999"/>
          </a:xfrm>
          <a:prstGeom prst="rect">
            <a:avLst/>
          </a:prstGeom>
          <a:noFill/>
        </p:spPr>
        <p:txBody>
          <a:bodyPr wrap="square" rtlCol="0">
            <a:spAutoFit/>
          </a:bodyPr>
          <a:lstStyle/>
          <a:p>
            <a:r>
              <a:rPr lang="ja-JP" altLang="en-US" sz="1200" dirty="0">
                <a:latin typeface="ＭＳ 明朝" panose="02020609040205080304" pitchFamily="17" charset="-128"/>
                <a:ea typeface="ＭＳ 明朝" panose="02020609040205080304" pitchFamily="17" charset="-128"/>
              </a:rPr>
              <a:t>４</a:t>
            </a:r>
          </a:p>
        </p:txBody>
      </p:sp>
    </p:spTree>
    <p:extLst>
      <p:ext uri="{BB962C8B-B14F-4D97-AF65-F5344CB8AC3E}">
        <p14:creationId xmlns:p14="http://schemas.microsoft.com/office/powerpoint/2010/main" val="334858502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 name="グループ化 7"/>
          <p:cNvGrpSpPr/>
          <p:nvPr/>
        </p:nvGrpSpPr>
        <p:grpSpPr>
          <a:xfrm>
            <a:off x="548681" y="704528"/>
            <a:ext cx="6151105" cy="3960000"/>
            <a:chOff x="332656" y="611559"/>
            <a:chExt cx="6192688" cy="3888432"/>
          </a:xfrm>
        </p:grpSpPr>
        <p:grpSp>
          <p:nvGrpSpPr>
            <p:cNvPr id="6" name="グループ化 5"/>
            <p:cNvGrpSpPr/>
            <p:nvPr/>
          </p:nvGrpSpPr>
          <p:grpSpPr>
            <a:xfrm>
              <a:off x="332656" y="611559"/>
              <a:ext cx="6192688" cy="3888432"/>
              <a:chOff x="332656" y="611559"/>
              <a:chExt cx="6192688" cy="3888432"/>
            </a:xfrm>
          </p:grpSpPr>
          <p:sp>
            <p:nvSpPr>
              <p:cNvPr id="4" name="正方形/長方形 3"/>
              <p:cNvSpPr/>
              <p:nvPr/>
            </p:nvSpPr>
            <p:spPr>
              <a:xfrm>
                <a:off x="332656" y="611559"/>
                <a:ext cx="6192688" cy="388843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5" name="テキスト ボックス 4"/>
              <p:cNvSpPr txBox="1"/>
              <p:nvPr/>
            </p:nvSpPr>
            <p:spPr>
              <a:xfrm>
                <a:off x="332656" y="619563"/>
                <a:ext cx="1440000" cy="271993"/>
              </a:xfrm>
              <a:prstGeom prst="rect">
                <a:avLst/>
              </a:prstGeom>
              <a:noFill/>
              <a:ln w="19050">
                <a:solidFill>
                  <a:schemeClr val="tx1"/>
                </a:solidFill>
              </a:ln>
            </p:spPr>
            <p:txBody>
              <a:bodyPr wrap="square" rtlCol="0" anchor="ctr">
                <a:spAutoFit/>
              </a:bodyPr>
              <a:lstStyle/>
              <a:p>
                <a:pPr algn="ctr"/>
                <a:r>
                  <a:rPr lang="ja-JP" altLang="en-US" sz="1200" dirty="0">
                    <a:latin typeface="ＭＳ 明朝" panose="02020609040205080304" pitchFamily="17" charset="-128"/>
                    <a:ea typeface="ＭＳ 明朝" panose="02020609040205080304" pitchFamily="17" charset="-128"/>
                  </a:rPr>
                  <a:t>外　観</a:t>
                </a:r>
              </a:p>
            </p:txBody>
          </p:sp>
        </p:grpSp>
        <p:sp>
          <p:nvSpPr>
            <p:cNvPr id="7" name="テキスト ボックス 6"/>
            <p:cNvSpPr txBox="1"/>
            <p:nvPr/>
          </p:nvSpPr>
          <p:spPr>
            <a:xfrm>
              <a:off x="2721114" y="2417275"/>
              <a:ext cx="1415772" cy="276999"/>
            </a:xfrm>
            <a:prstGeom prst="rect">
              <a:avLst/>
            </a:prstGeom>
            <a:noFill/>
          </p:spPr>
          <p:txBody>
            <a:bodyPr wrap="none" rtlCol="0">
              <a:spAutoFit/>
            </a:bodyPr>
            <a:lstStyle/>
            <a:p>
              <a:r>
                <a:rPr lang="ja-JP" altLang="en-US" sz="1200" dirty="0">
                  <a:latin typeface="ＭＳ 明朝" panose="02020609040205080304" pitchFamily="17" charset="-128"/>
                  <a:ea typeface="ＭＳ 明朝" panose="02020609040205080304" pitchFamily="17" charset="-128"/>
                </a:rPr>
                <a:t>（図面又は写真）</a:t>
              </a:r>
            </a:p>
          </p:txBody>
        </p:sp>
      </p:grpSp>
      <p:sp>
        <p:nvSpPr>
          <p:cNvPr id="9" name="テキスト ボックス 8"/>
          <p:cNvSpPr txBox="1"/>
          <p:nvPr/>
        </p:nvSpPr>
        <p:spPr>
          <a:xfrm>
            <a:off x="188640" y="4876428"/>
            <a:ext cx="6647974" cy="3600986"/>
          </a:xfrm>
          <a:prstGeom prst="rect">
            <a:avLst/>
          </a:prstGeom>
          <a:noFill/>
        </p:spPr>
        <p:txBody>
          <a:bodyPr wrap="none" rtlCol="0">
            <a:spAutoFit/>
          </a:bodyPr>
          <a:lstStyle/>
          <a:p>
            <a:r>
              <a:rPr lang="ja-JP" altLang="en-US" sz="1200" dirty="0">
                <a:latin typeface="ＭＳ 明朝" panose="02020609040205080304" pitchFamily="17" charset="-128"/>
                <a:ea typeface="ＭＳ 明朝" panose="02020609040205080304" pitchFamily="17" charset="-128"/>
              </a:rPr>
              <a:t>備考１　小型無人機等の飛行に係る区域の欄には、小型無人機等の飛行に係る対象施設周辺</a:t>
            </a:r>
            <a:endParaRPr lang="en-US" altLang="ja-JP" sz="1200" dirty="0">
              <a:latin typeface="ＭＳ 明朝" panose="02020609040205080304" pitchFamily="17" charset="-128"/>
              <a:ea typeface="ＭＳ 明朝" panose="02020609040205080304" pitchFamily="17" charset="-128"/>
            </a:endParaRPr>
          </a:p>
          <a:p>
            <a:r>
              <a:rPr lang="ja-JP" altLang="en-US" sz="1200" dirty="0">
                <a:latin typeface="ＭＳ 明朝" panose="02020609040205080304" pitchFamily="17" charset="-128"/>
                <a:ea typeface="ＭＳ 明朝" panose="02020609040205080304" pitchFamily="17" charset="-128"/>
              </a:rPr>
              <a:t>　　　地域内の区域を具体的に記載するとともに、当該区域及び飛行経路を示す地図を添付</a:t>
            </a:r>
            <a:endParaRPr lang="en-US" altLang="ja-JP" sz="1200" dirty="0">
              <a:latin typeface="ＭＳ 明朝" panose="02020609040205080304" pitchFamily="17" charset="-128"/>
              <a:ea typeface="ＭＳ 明朝" panose="02020609040205080304" pitchFamily="17" charset="-128"/>
            </a:endParaRPr>
          </a:p>
          <a:p>
            <a:r>
              <a:rPr lang="ja-JP" altLang="en-US" sz="1200" dirty="0">
                <a:latin typeface="ＭＳ 明朝" panose="02020609040205080304" pitchFamily="17" charset="-128"/>
                <a:ea typeface="ＭＳ 明朝" panose="02020609040205080304" pitchFamily="17" charset="-128"/>
              </a:rPr>
              <a:t>　　　すること。</a:t>
            </a:r>
            <a:endParaRPr lang="en-US" altLang="ja-JP" sz="1200" dirty="0">
              <a:latin typeface="ＭＳ 明朝" panose="02020609040205080304" pitchFamily="17" charset="-128"/>
              <a:ea typeface="ＭＳ 明朝" panose="02020609040205080304" pitchFamily="17" charset="-128"/>
            </a:endParaRPr>
          </a:p>
          <a:p>
            <a:r>
              <a:rPr lang="ja-JP" altLang="en-US" sz="1200" dirty="0">
                <a:latin typeface="ＭＳ 明朝" panose="02020609040205080304" pitchFamily="17" charset="-128"/>
                <a:ea typeface="ＭＳ 明朝" panose="02020609040205080304" pitchFamily="17" charset="-128"/>
              </a:rPr>
              <a:t>　　２　小型無人機等の飛行を行う際の申請者（小型無人機等の飛行を行おうとする者）の</a:t>
            </a:r>
            <a:endParaRPr lang="en-US" altLang="ja-JP" sz="1200" dirty="0">
              <a:latin typeface="ＭＳ 明朝" panose="02020609040205080304" pitchFamily="17" charset="-128"/>
              <a:ea typeface="ＭＳ 明朝" panose="02020609040205080304" pitchFamily="17" charset="-128"/>
            </a:endParaRPr>
          </a:p>
          <a:p>
            <a:r>
              <a:rPr lang="ja-JP" altLang="en-US" sz="1200" dirty="0">
                <a:latin typeface="ＭＳ 明朝" panose="02020609040205080304" pitchFamily="17" charset="-128"/>
                <a:ea typeface="ＭＳ 明朝" panose="02020609040205080304" pitchFamily="17" charset="-128"/>
              </a:rPr>
              <a:t>　　　位置の欄には、具体的な位置を記載するとともに、当該位置を示す地図を添付する</a:t>
            </a:r>
            <a:r>
              <a:rPr lang="ja-JP" altLang="en-US" sz="1200" dirty="0" err="1">
                <a:latin typeface="ＭＳ 明朝" panose="02020609040205080304" pitchFamily="17" charset="-128"/>
                <a:ea typeface="ＭＳ 明朝" panose="02020609040205080304" pitchFamily="17" charset="-128"/>
              </a:rPr>
              <a:t>こ</a:t>
            </a:r>
            <a:endParaRPr lang="en-US" altLang="ja-JP" sz="1200" dirty="0">
              <a:latin typeface="ＭＳ 明朝" panose="02020609040205080304" pitchFamily="17" charset="-128"/>
              <a:ea typeface="ＭＳ 明朝" panose="02020609040205080304" pitchFamily="17" charset="-128"/>
            </a:endParaRPr>
          </a:p>
          <a:p>
            <a:r>
              <a:rPr lang="ja-JP" altLang="en-US" sz="1200" dirty="0">
                <a:latin typeface="ＭＳ 明朝" panose="02020609040205080304" pitchFamily="17" charset="-128"/>
                <a:ea typeface="ＭＳ 明朝" panose="02020609040205080304" pitchFamily="17" charset="-128"/>
              </a:rPr>
              <a:t>　　　と。ただし、申請者が特定航空用機器の飛行を行う場合は雨氷とする。</a:t>
            </a:r>
            <a:endParaRPr lang="en-US" altLang="ja-JP" sz="1200" dirty="0">
              <a:latin typeface="ＭＳ 明朝" panose="02020609040205080304" pitchFamily="17" charset="-128"/>
              <a:ea typeface="ＭＳ 明朝" panose="02020609040205080304" pitchFamily="17" charset="-128"/>
            </a:endParaRPr>
          </a:p>
          <a:p>
            <a:r>
              <a:rPr lang="ja-JP" altLang="en-US" sz="1200" dirty="0">
                <a:latin typeface="ＭＳ 明朝" panose="02020609040205080304" pitchFamily="17" charset="-128"/>
                <a:ea typeface="ＭＳ 明朝" panose="02020609040205080304" pitchFamily="17" charset="-128"/>
              </a:rPr>
              <a:t>　　３　申請者の勤務先欄には、申請者が当該者の勤務先の業務として小型無人機等の飛行</a:t>
            </a:r>
            <a:endParaRPr lang="en-US" altLang="ja-JP" sz="1200" dirty="0">
              <a:latin typeface="ＭＳ 明朝" panose="02020609040205080304" pitchFamily="17" charset="-128"/>
              <a:ea typeface="ＭＳ 明朝" panose="02020609040205080304" pitchFamily="17" charset="-128"/>
            </a:endParaRPr>
          </a:p>
          <a:p>
            <a:r>
              <a:rPr lang="ja-JP" altLang="en-US" sz="1200" dirty="0">
                <a:latin typeface="ＭＳ 明朝" panose="02020609040205080304" pitchFamily="17" charset="-128"/>
                <a:ea typeface="ＭＳ 明朝" panose="02020609040205080304" pitchFamily="17" charset="-128"/>
              </a:rPr>
              <a:t>　　　を行おうとする場合にのみ記載すること。</a:t>
            </a:r>
            <a:endParaRPr lang="en-US" altLang="ja-JP" sz="1200" dirty="0">
              <a:latin typeface="ＭＳ 明朝" panose="02020609040205080304" pitchFamily="17" charset="-128"/>
              <a:ea typeface="ＭＳ 明朝" panose="02020609040205080304" pitchFamily="17" charset="-128"/>
            </a:endParaRPr>
          </a:p>
          <a:p>
            <a:r>
              <a:rPr lang="ja-JP" altLang="en-US" sz="1200" dirty="0">
                <a:latin typeface="ＭＳ 明朝" panose="02020609040205080304" pitchFamily="17" charset="-128"/>
                <a:ea typeface="ＭＳ 明朝" panose="02020609040205080304" pitchFamily="17" charset="-128"/>
              </a:rPr>
              <a:t>　　４　機器の種類欄には、重要施設の周辺地域の上空における小型無人機等の飛行の禁止</a:t>
            </a:r>
            <a:endParaRPr lang="en-US" altLang="ja-JP" sz="1200" dirty="0">
              <a:latin typeface="ＭＳ 明朝" panose="02020609040205080304" pitchFamily="17" charset="-128"/>
              <a:ea typeface="ＭＳ 明朝" panose="02020609040205080304" pitchFamily="17" charset="-128"/>
            </a:endParaRPr>
          </a:p>
          <a:p>
            <a:r>
              <a:rPr lang="ja-JP" altLang="en-US" sz="1200" dirty="0">
                <a:latin typeface="ＭＳ 明朝" panose="02020609040205080304" pitchFamily="17" charset="-128"/>
                <a:ea typeface="ＭＳ 明朝" panose="02020609040205080304" pitchFamily="17" charset="-128"/>
              </a:rPr>
              <a:t>　　　に関する法律（平成２８年法律第９号）第２条第３項に定める小型無人機又は同条第</a:t>
            </a:r>
            <a:endParaRPr lang="en-US" altLang="ja-JP" sz="1200" dirty="0">
              <a:latin typeface="ＭＳ 明朝" panose="02020609040205080304" pitchFamily="17" charset="-128"/>
              <a:ea typeface="ＭＳ 明朝" panose="02020609040205080304" pitchFamily="17" charset="-128"/>
            </a:endParaRPr>
          </a:p>
          <a:p>
            <a:r>
              <a:rPr lang="ja-JP" altLang="en-US" sz="1200" dirty="0">
                <a:latin typeface="ＭＳ 明朝" panose="02020609040205080304" pitchFamily="17" charset="-128"/>
                <a:ea typeface="ＭＳ 明朝" panose="02020609040205080304" pitchFamily="17" charset="-128"/>
              </a:rPr>
              <a:t>　　　４項に定める特定航空用機器のいずれに該当するかを記載すること。</a:t>
            </a:r>
            <a:endParaRPr lang="en-US" altLang="ja-JP" sz="1200" dirty="0">
              <a:latin typeface="ＭＳ 明朝" panose="02020609040205080304" pitchFamily="17" charset="-128"/>
              <a:ea typeface="ＭＳ 明朝" panose="02020609040205080304" pitchFamily="17" charset="-128"/>
            </a:endParaRPr>
          </a:p>
          <a:p>
            <a:r>
              <a:rPr lang="ja-JP" altLang="en-US" sz="1200" dirty="0">
                <a:latin typeface="ＭＳ 明朝" panose="02020609040205080304" pitchFamily="17" charset="-128"/>
                <a:ea typeface="ＭＳ 明朝" panose="02020609040205080304" pitchFamily="17" charset="-128"/>
              </a:rPr>
              <a:t>　　５　製造番号欄には、製造番号、製造記号、管理番号、型番号、品番その他いかなる名</a:t>
            </a:r>
            <a:endParaRPr lang="en-US" altLang="ja-JP" sz="1200" dirty="0">
              <a:latin typeface="ＭＳ 明朝" panose="02020609040205080304" pitchFamily="17" charset="-128"/>
              <a:ea typeface="ＭＳ 明朝" panose="02020609040205080304" pitchFamily="17" charset="-128"/>
            </a:endParaRPr>
          </a:p>
          <a:p>
            <a:r>
              <a:rPr lang="ja-JP" altLang="en-US" sz="1200" dirty="0">
                <a:latin typeface="ＭＳ 明朝" panose="02020609040205080304" pitchFamily="17" charset="-128"/>
                <a:ea typeface="ＭＳ 明朝" panose="02020609040205080304" pitchFamily="17" charset="-128"/>
              </a:rPr>
              <a:t>　　　称であるかを問わず、小型無人機等の飛行に係る機器を識別するために付された文字、</a:t>
            </a:r>
            <a:endParaRPr lang="en-US" altLang="ja-JP" sz="1200" dirty="0">
              <a:latin typeface="ＭＳ 明朝" panose="02020609040205080304" pitchFamily="17" charset="-128"/>
              <a:ea typeface="ＭＳ 明朝" panose="02020609040205080304" pitchFamily="17" charset="-128"/>
            </a:endParaRPr>
          </a:p>
          <a:p>
            <a:r>
              <a:rPr lang="ja-JP" altLang="en-US" sz="1200" dirty="0">
                <a:latin typeface="ＭＳ 明朝" panose="02020609040205080304" pitchFamily="17" charset="-128"/>
                <a:ea typeface="ＭＳ 明朝" panose="02020609040205080304" pitchFamily="17" charset="-128"/>
              </a:rPr>
              <a:t>　　　記号又は符号を記載すること。</a:t>
            </a:r>
            <a:endParaRPr lang="en-US" altLang="ja-JP" sz="1200" dirty="0">
              <a:latin typeface="ＭＳ 明朝" panose="02020609040205080304" pitchFamily="17" charset="-128"/>
              <a:ea typeface="ＭＳ 明朝" panose="02020609040205080304" pitchFamily="17" charset="-128"/>
            </a:endParaRPr>
          </a:p>
          <a:p>
            <a:r>
              <a:rPr lang="ja-JP" altLang="en-US" sz="1200" dirty="0">
                <a:latin typeface="ＭＳ 明朝" panose="02020609040205080304" pitchFamily="17" charset="-128"/>
                <a:ea typeface="ＭＳ 明朝" panose="02020609040205080304" pitchFamily="17" charset="-128"/>
              </a:rPr>
              <a:t>　　６　登録記号欄には、航空法（昭和２７年法律第２３１号）第１３１条の７第１項の規</a:t>
            </a:r>
            <a:endParaRPr lang="en-US" altLang="ja-JP" sz="1200" dirty="0">
              <a:latin typeface="ＭＳ 明朝" panose="02020609040205080304" pitchFamily="17" charset="-128"/>
              <a:ea typeface="ＭＳ 明朝" panose="02020609040205080304" pitchFamily="17" charset="-128"/>
            </a:endParaRPr>
          </a:p>
          <a:p>
            <a:r>
              <a:rPr lang="ja-JP" altLang="en-US" sz="1200" dirty="0">
                <a:latin typeface="ＭＳ 明朝" panose="02020609040205080304" pitchFamily="17" charset="-128"/>
                <a:ea typeface="ＭＳ 明朝" panose="02020609040205080304" pitchFamily="17" charset="-128"/>
              </a:rPr>
              <a:t>　　　定により小型無人機等に表示しなければならないこととされている登録記号を</a:t>
            </a:r>
            <a:r>
              <a:rPr lang="ja-JP" altLang="en-US" sz="1200" dirty="0" err="1">
                <a:latin typeface="ＭＳ 明朝" panose="02020609040205080304" pitchFamily="17" charset="-128"/>
                <a:ea typeface="ＭＳ 明朝" panose="02020609040205080304" pitchFamily="17" charset="-128"/>
              </a:rPr>
              <a:t>記載す</a:t>
            </a:r>
            <a:endParaRPr lang="en-US" altLang="ja-JP" sz="1200" dirty="0">
              <a:latin typeface="ＭＳ 明朝" panose="02020609040205080304" pitchFamily="17" charset="-128"/>
              <a:ea typeface="ＭＳ 明朝" panose="02020609040205080304" pitchFamily="17" charset="-128"/>
            </a:endParaRPr>
          </a:p>
          <a:p>
            <a:r>
              <a:rPr lang="ja-JP" altLang="en-US" sz="1200" dirty="0">
                <a:latin typeface="ＭＳ 明朝" panose="02020609040205080304" pitchFamily="17" charset="-128"/>
                <a:ea typeface="ＭＳ 明朝" panose="02020609040205080304" pitchFamily="17" charset="-128"/>
              </a:rPr>
              <a:t>　　　ること。</a:t>
            </a:r>
            <a:endParaRPr lang="en-US" altLang="ja-JP" sz="1200" dirty="0">
              <a:latin typeface="ＭＳ 明朝" panose="02020609040205080304" pitchFamily="17" charset="-128"/>
              <a:ea typeface="ＭＳ 明朝" panose="02020609040205080304" pitchFamily="17" charset="-128"/>
            </a:endParaRPr>
          </a:p>
          <a:p>
            <a:r>
              <a:rPr lang="ja-JP" altLang="en-US" sz="1200" dirty="0">
                <a:latin typeface="ＭＳ 明朝" panose="02020609040205080304" pitchFamily="17" charset="-128"/>
                <a:ea typeface="ＭＳ 明朝" panose="02020609040205080304" pitchFamily="17" charset="-128"/>
              </a:rPr>
              <a:t>　　７　カメラの有無欄には、小型無人機等に内蔵されているカメラの有無も記載すること。</a:t>
            </a:r>
            <a:endParaRPr lang="en-US" altLang="ja-JP" sz="1200" dirty="0">
              <a:latin typeface="ＭＳ 明朝" panose="02020609040205080304" pitchFamily="17" charset="-128"/>
              <a:ea typeface="ＭＳ 明朝" panose="02020609040205080304" pitchFamily="17" charset="-128"/>
            </a:endParaRPr>
          </a:p>
          <a:p>
            <a:r>
              <a:rPr lang="ja-JP" altLang="en-US" sz="1200" dirty="0">
                <a:latin typeface="ＭＳ 明朝" panose="02020609040205080304" pitchFamily="17" charset="-128"/>
                <a:ea typeface="ＭＳ 明朝" panose="02020609040205080304" pitchFamily="17" charset="-128"/>
              </a:rPr>
              <a:t>　　８　不要の欄は、斜線で消すこと。</a:t>
            </a:r>
            <a:endParaRPr lang="en-US" altLang="ja-JP" sz="1200" dirty="0">
              <a:latin typeface="ＭＳ 明朝" panose="02020609040205080304" pitchFamily="17" charset="-128"/>
              <a:ea typeface="ＭＳ 明朝" panose="02020609040205080304" pitchFamily="17" charset="-128"/>
            </a:endParaRPr>
          </a:p>
        </p:txBody>
      </p:sp>
    </p:spTree>
    <p:extLst>
      <p:ext uri="{BB962C8B-B14F-4D97-AF65-F5344CB8AC3E}">
        <p14:creationId xmlns:p14="http://schemas.microsoft.com/office/powerpoint/2010/main" val="124796447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テキスト ボックス 6"/>
          <p:cNvSpPr txBox="1"/>
          <p:nvPr/>
        </p:nvSpPr>
        <p:spPr>
          <a:xfrm>
            <a:off x="1700808" y="632520"/>
            <a:ext cx="3450466" cy="230832"/>
          </a:xfrm>
          <a:prstGeom prst="rect">
            <a:avLst/>
          </a:prstGeom>
          <a:noFill/>
        </p:spPr>
        <p:txBody>
          <a:bodyPr wrap="square" rtlCol="0">
            <a:spAutoFit/>
          </a:bodyPr>
          <a:lstStyle/>
          <a:p>
            <a:pPr algn="ctr">
              <a:defRPr/>
            </a:pPr>
            <a:r>
              <a:rPr lang="ja-JP" altLang="en-US" sz="900" dirty="0">
                <a:latin typeface="ＭＳ 明朝" panose="02020609040205080304" pitchFamily="17" charset="-128"/>
                <a:ea typeface="ＭＳ 明朝" panose="02020609040205080304" pitchFamily="17" charset="-128"/>
              </a:rPr>
              <a:t>ドローン操縦訓練　</a:t>
            </a:r>
            <a:r>
              <a:rPr lang="ja-JP" altLang="en-US" sz="900" dirty="0">
                <a:solidFill>
                  <a:prstClr val="black"/>
                </a:solidFill>
                <a:latin typeface="ＭＳ 明朝" panose="02020609040205080304" pitchFamily="17" charset="-128"/>
                <a:ea typeface="ＭＳ 明朝" panose="02020609040205080304" pitchFamily="17" charset="-128"/>
              </a:rPr>
              <a:t>広域図（基準）</a:t>
            </a:r>
          </a:p>
        </p:txBody>
      </p:sp>
      <p:sp>
        <p:nvSpPr>
          <p:cNvPr id="23" name="テキスト ボックス 22"/>
          <p:cNvSpPr txBox="1"/>
          <p:nvPr/>
        </p:nvSpPr>
        <p:spPr>
          <a:xfrm>
            <a:off x="1718698" y="5097016"/>
            <a:ext cx="3450466" cy="230832"/>
          </a:xfrm>
          <a:prstGeom prst="rect">
            <a:avLst/>
          </a:prstGeom>
          <a:noFill/>
        </p:spPr>
        <p:txBody>
          <a:bodyPr wrap="square" rtlCol="0">
            <a:spAutoFit/>
          </a:bodyPr>
          <a:lstStyle/>
          <a:p>
            <a:pPr algn="ctr">
              <a:defRPr/>
            </a:pPr>
            <a:r>
              <a:rPr lang="ja-JP" altLang="en-US" sz="900" dirty="0">
                <a:latin typeface="ＭＳ 明朝" panose="02020609040205080304" pitchFamily="17" charset="-128"/>
                <a:ea typeface="ＭＳ 明朝" panose="02020609040205080304" pitchFamily="17" charset="-128"/>
              </a:rPr>
              <a:t>ドローン操縦訓練　拡大</a:t>
            </a:r>
            <a:r>
              <a:rPr lang="ja-JP" altLang="en-US" sz="900" dirty="0">
                <a:solidFill>
                  <a:prstClr val="black"/>
                </a:solidFill>
                <a:latin typeface="ＭＳ 明朝" panose="02020609040205080304" pitchFamily="17" charset="-128"/>
                <a:ea typeface="ＭＳ 明朝" panose="02020609040205080304" pitchFamily="17" charset="-128"/>
              </a:rPr>
              <a:t>図（基準）</a:t>
            </a:r>
          </a:p>
        </p:txBody>
      </p:sp>
      <p:grpSp>
        <p:nvGrpSpPr>
          <p:cNvPr id="27" name="グループ化 26"/>
          <p:cNvGrpSpPr/>
          <p:nvPr/>
        </p:nvGrpSpPr>
        <p:grpSpPr>
          <a:xfrm>
            <a:off x="374241" y="935360"/>
            <a:ext cx="6151105" cy="3960000"/>
            <a:chOff x="332656" y="611559"/>
            <a:chExt cx="6192688" cy="3888432"/>
          </a:xfrm>
        </p:grpSpPr>
        <p:sp>
          <p:nvSpPr>
            <p:cNvPr id="30" name="正方形/長方形 29"/>
            <p:cNvSpPr/>
            <p:nvPr/>
          </p:nvSpPr>
          <p:spPr>
            <a:xfrm>
              <a:off x="332656" y="611559"/>
              <a:ext cx="6192688" cy="388843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29" name="テキスト ボックス 28"/>
            <p:cNvSpPr txBox="1"/>
            <p:nvPr/>
          </p:nvSpPr>
          <p:spPr>
            <a:xfrm>
              <a:off x="2721114" y="2417275"/>
              <a:ext cx="1415772" cy="276999"/>
            </a:xfrm>
            <a:prstGeom prst="rect">
              <a:avLst/>
            </a:prstGeom>
            <a:noFill/>
          </p:spPr>
          <p:txBody>
            <a:bodyPr wrap="none" rtlCol="0">
              <a:spAutoFit/>
            </a:bodyPr>
            <a:lstStyle/>
            <a:p>
              <a:r>
                <a:rPr lang="ja-JP" altLang="en-US" sz="1200" dirty="0">
                  <a:latin typeface="ＭＳ 明朝" panose="02020609040205080304" pitchFamily="17" charset="-128"/>
                  <a:ea typeface="ＭＳ 明朝" panose="02020609040205080304" pitchFamily="17" charset="-128"/>
                </a:rPr>
                <a:t>（図面又は写真）</a:t>
              </a:r>
            </a:p>
          </p:txBody>
        </p:sp>
      </p:grpSp>
      <p:grpSp>
        <p:nvGrpSpPr>
          <p:cNvPr id="32" name="グループ化 31"/>
          <p:cNvGrpSpPr/>
          <p:nvPr/>
        </p:nvGrpSpPr>
        <p:grpSpPr>
          <a:xfrm>
            <a:off x="374241" y="5399856"/>
            <a:ext cx="6151105" cy="3960000"/>
            <a:chOff x="332656" y="611559"/>
            <a:chExt cx="6192688" cy="3888432"/>
          </a:xfrm>
        </p:grpSpPr>
        <p:sp>
          <p:nvSpPr>
            <p:cNvPr id="33" name="正方形/長方形 32"/>
            <p:cNvSpPr/>
            <p:nvPr/>
          </p:nvSpPr>
          <p:spPr>
            <a:xfrm>
              <a:off x="332656" y="611559"/>
              <a:ext cx="6192688" cy="388843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34" name="テキスト ボックス 33"/>
            <p:cNvSpPr txBox="1"/>
            <p:nvPr/>
          </p:nvSpPr>
          <p:spPr>
            <a:xfrm>
              <a:off x="2721114" y="2417275"/>
              <a:ext cx="1415772" cy="276999"/>
            </a:xfrm>
            <a:prstGeom prst="rect">
              <a:avLst/>
            </a:prstGeom>
            <a:noFill/>
          </p:spPr>
          <p:txBody>
            <a:bodyPr wrap="none" rtlCol="0">
              <a:spAutoFit/>
            </a:bodyPr>
            <a:lstStyle/>
            <a:p>
              <a:r>
                <a:rPr lang="ja-JP" altLang="en-US" sz="1200" dirty="0">
                  <a:latin typeface="ＭＳ 明朝" panose="02020609040205080304" pitchFamily="17" charset="-128"/>
                  <a:ea typeface="ＭＳ 明朝" panose="02020609040205080304" pitchFamily="17" charset="-128"/>
                </a:rPr>
                <a:t>（図面又は写真）</a:t>
              </a:r>
            </a:p>
          </p:txBody>
        </p:sp>
      </p:grpSp>
    </p:spTree>
    <p:extLst>
      <p:ext uri="{BB962C8B-B14F-4D97-AF65-F5344CB8AC3E}">
        <p14:creationId xmlns:p14="http://schemas.microsoft.com/office/powerpoint/2010/main" val="99848282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137</TotalTime>
  <Words>104</Words>
  <Application>Microsoft Office PowerPoint</Application>
  <PresentationFormat>A4 210 x 297 mm</PresentationFormat>
  <Paragraphs>69</Paragraphs>
  <Slides>3</Slides>
  <Notes>0</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3</vt:i4>
      </vt:variant>
    </vt:vector>
  </HeadingPairs>
  <TitlesOfParts>
    <vt:vector size="11" baseType="lpstr">
      <vt:lpstr>ＭＳ ゴシック</vt:lpstr>
      <vt:lpstr>ＭＳ 明朝</vt:lpstr>
      <vt:lpstr>游ゴシック</vt:lpstr>
      <vt:lpstr>游ゴシック Light</vt:lpstr>
      <vt:lpstr>Arial</vt:lpstr>
      <vt:lpstr>Calibri</vt:lpstr>
      <vt:lpstr>Calibri Light</vt:lpstr>
      <vt:lpstr>Office テーマ</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折原 亮二</dc:creator>
  <cp:lastModifiedBy>大島 千賀子</cp:lastModifiedBy>
  <cp:revision>6</cp:revision>
  <dcterms:created xsi:type="dcterms:W3CDTF">2025-07-14T05:29:10Z</dcterms:created>
  <dcterms:modified xsi:type="dcterms:W3CDTF">2025-07-18T04:49:26Z</dcterms:modified>
</cp:coreProperties>
</file>