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常世田 史" initials="常世田" lastIdx="2" clrIdx="0">
    <p:extLst>
      <p:ext uri="{19B8F6BF-5375-455C-9EA6-DF929625EA0E}">
        <p15:presenceInfo xmlns:p15="http://schemas.microsoft.com/office/powerpoint/2012/main" userId="S-1-5-21-492068433-3654623594-2714599980-1485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5" autoAdjust="0"/>
    <p:restoredTop sz="94660"/>
  </p:normalViewPr>
  <p:slideViewPr>
    <p:cSldViewPr snapToGrid="0">
      <p:cViewPr>
        <p:scale>
          <a:sx n="100" d="100"/>
          <a:sy n="100" d="100"/>
        </p:scale>
        <p:origin x="222" y="-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DA804D4F-D0CD-4750-AFD5-B8FADF7CF688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8" y="4821241"/>
            <a:ext cx="5510213" cy="3944937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F13AF961-3589-4FC3-ADC5-746CE66C83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8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AF961-3589-4FC3-ADC5-746CE66C83B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032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8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63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12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397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27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3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6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87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48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52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94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270B-AA3D-44E2-979B-077402E0B30E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D6BF7-BF30-4E07-A9CD-5D279B2B549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96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正方形/長方形 546"/>
          <p:cNvSpPr/>
          <p:nvPr/>
        </p:nvSpPr>
        <p:spPr>
          <a:xfrm>
            <a:off x="5966632" y="642646"/>
            <a:ext cx="2771702" cy="4463345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564" name="正方形/長方形 563"/>
          <p:cNvSpPr/>
          <p:nvPr/>
        </p:nvSpPr>
        <p:spPr>
          <a:xfrm>
            <a:off x="402110" y="644986"/>
            <a:ext cx="2771702" cy="4463345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565" name="正方形/長方形 564"/>
          <p:cNvSpPr/>
          <p:nvPr/>
        </p:nvSpPr>
        <p:spPr>
          <a:xfrm>
            <a:off x="3183017" y="642643"/>
            <a:ext cx="2771702" cy="4463345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17" name="直線コネクタ 16"/>
          <p:cNvCxnSpPr/>
          <p:nvPr/>
        </p:nvCxnSpPr>
        <p:spPr>
          <a:xfrm>
            <a:off x="7349355" y="2625396"/>
            <a:ext cx="8318" cy="1543001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グループ化 20"/>
          <p:cNvGrpSpPr/>
          <p:nvPr/>
        </p:nvGrpSpPr>
        <p:grpSpPr>
          <a:xfrm>
            <a:off x="7321683" y="3400072"/>
            <a:ext cx="61593" cy="173151"/>
            <a:chOff x="8942966" y="4543565"/>
            <a:chExt cx="72000" cy="202407"/>
          </a:xfrm>
        </p:grpSpPr>
        <p:cxnSp>
          <p:nvCxnSpPr>
            <p:cNvPr id="26" name="直線コネクタ 2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グループ化 32"/>
          <p:cNvGrpSpPr/>
          <p:nvPr/>
        </p:nvGrpSpPr>
        <p:grpSpPr>
          <a:xfrm>
            <a:off x="7321683" y="3186178"/>
            <a:ext cx="61593" cy="173151"/>
            <a:chOff x="8942966" y="4543565"/>
            <a:chExt cx="72000" cy="202407"/>
          </a:xfrm>
        </p:grpSpPr>
        <p:cxnSp>
          <p:nvCxnSpPr>
            <p:cNvPr id="34" name="直線コネクタ 3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グループ化 38"/>
          <p:cNvGrpSpPr/>
          <p:nvPr/>
        </p:nvGrpSpPr>
        <p:grpSpPr>
          <a:xfrm>
            <a:off x="7321683" y="3621435"/>
            <a:ext cx="61593" cy="173151"/>
            <a:chOff x="8942966" y="4543565"/>
            <a:chExt cx="72000" cy="202407"/>
          </a:xfrm>
        </p:grpSpPr>
        <p:cxnSp>
          <p:nvCxnSpPr>
            <p:cNvPr id="40" name="直線コネクタ 3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グループ化 44"/>
          <p:cNvGrpSpPr/>
          <p:nvPr/>
        </p:nvGrpSpPr>
        <p:grpSpPr>
          <a:xfrm>
            <a:off x="7321683" y="3450999"/>
            <a:ext cx="61593" cy="173151"/>
            <a:chOff x="8942966" y="4543565"/>
            <a:chExt cx="72000" cy="202407"/>
          </a:xfrm>
        </p:grpSpPr>
        <p:cxnSp>
          <p:nvCxnSpPr>
            <p:cNvPr id="46" name="直線コネクタ 4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コネクタ 55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グループ化 56"/>
          <p:cNvGrpSpPr/>
          <p:nvPr/>
        </p:nvGrpSpPr>
        <p:grpSpPr>
          <a:xfrm>
            <a:off x="7321683" y="3977020"/>
            <a:ext cx="61593" cy="173151"/>
            <a:chOff x="8942966" y="4543565"/>
            <a:chExt cx="72000" cy="202407"/>
          </a:xfrm>
        </p:grpSpPr>
        <p:cxnSp>
          <p:nvCxnSpPr>
            <p:cNvPr id="58" name="直線コネクタ 5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グループ化 62"/>
          <p:cNvGrpSpPr/>
          <p:nvPr/>
        </p:nvGrpSpPr>
        <p:grpSpPr>
          <a:xfrm>
            <a:off x="7321683" y="3844841"/>
            <a:ext cx="61593" cy="173151"/>
            <a:chOff x="8942966" y="4543565"/>
            <a:chExt cx="72000" cy="202407"/>
          </a:xfrm>
        </p:grpSpPr>
        <p:cxnSp>
          <p:nvCxnSpPr>
            <p:cNvPr id="64" name="直線コネクタ 6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コネクタ 6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コネクタ 6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グループ化 95"/>
          <p:cNvGrpSpPr/>
          <p:nvPr/>
        </p:nvGrpSpPr>
        <p:grpSpPr>
          <a:xfrm>
            <a:off x="7352481" y="4128585"/>
            <a:ext cx="69187" cy="43169"/>
            <a:chOff x="8826890" y="4451890"/>
            <a:chExt cx="80877" cy="50462"/>
          </a:xfrm>
        </p:grpSpPr>
        <p:sp>
          <p:nvSpPr>
            <p:cNvPr id="22" name="フローチャート: 論理積ゲート 21"/>
            <p:cNvSpPr/>
            <p:nvPr/>
          </p:nvSpPr>
          <p:spPr>
            <a:xfrm rot="19692201">
              <a:off x="8826890" y="4451890"/>
              <a:ext cx="80877" cy="50462"/>
            </a:xfrm>
            <a:prstGeom prst="flowChartDelay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69" name="フローチャート: 論理積ゲート 68"/>
            <p:cNvSpPr/>
            <p:nvPr/>
          </p:nvSpPr>
          <p:spPr>
            <a:xfrm rot="19692201">
              <a:off x="8855162" y="4458141"/>
              <a:ext cx="36000" cy="28800"/>
            </a:xfrm>
            <a:prstGeom prst="flowChartDelay">
              <a:avLst/>
            </a:prstGeom>
            <a:solidFill>
              <a:srgbClr val="006600"/>
            </a:solidFill>
            <a:ln w="127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cxnSp>
        <p:nvCxnSpPr>
          <p:cNvPr id="70" name="直線コネクタ 69"/>
          <p:cNvCxnSpPr/>
          <p:nvPr/>
        </p:nvCxnSpPr>
        <p:spPr>
          <a:xfrm flipH="1">
            <a:off x="6835768" y="3480153"/>
            <a:ext cx="257431" cy="239819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7624769" y="3468013"/>
            <a:ext cx="230136" cy="243874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グループ化 71"/>
          <p:cNvGrpSpPr/>
          <p:nvPr/>
        </p:nvGrpSpPr>
        <p:grpSpPr>
          <a:xfrm rot="2745109">
            <a:off x="6970922" y="3478590"/>
            <a:ext cx="61593" cy="173151"/>
            <a:chOff x="8942966" y="4543565"/>
            <a:chExt cx="72000" cy="202407"/>
          </a:xfrm>
        </p:grpSpPr>
        <p:cxnSp>
          <p:nvCxnSpPr>
            <p:cNvPr id="73" name="直線コネクタ 72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グループ化 77"/>
          <p:cNvGrpSpPr/>
          <p:nvPr/>
        </p:nvGrpSpPr>
        <p:grpSpPr>
          <a:xfrm rot="2745109">
            <a:off x="6907068" y="3539711"/>
            <a:ext cx="61593" cy="173151"/>
            <a:chOff x="8942966" y="4543565"/>
            <a:chExt cx="72000" cy="202407"/>
          </a:xfrm>
        </p:grpSpPr>
        <p:cxnSp>
          <p:nvCxnSpPr>
            <p:cNvPr id="79" name="直線コネクタ 78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グループ化 83"/>
          <p:cNvGrpSpPr/>
          <p:nvPr/>
        </p:nvGrpSpPr>
        <p:grpSpPr>
          <a:xfrm rot="8222228">
            <a:off x="7671934" y="3467157"/>
            <a:ext cx="61593" cy="173151"/>
            <a:chOff x="8942966" y="4543565"/>
            <a:chExt cx="72000" cy="202407"/>
          </a:xfrm>
        </p:grpSpPr>
        <p:cxnSp>
          <p:nvCxnSpPr>
            <p:cNvPr id="85" name="直線コネクタ 8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コネクタ 8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コネクタ 8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グループ化 89"/>
          <p:cNvGrpSpPr/>
          <p:nvPr/>
        </p:nvGrpSpPr>
        <p:grpSpPr>
          <a:xfrm rot="8219846">
            <a:off x="7730437" y="3532061"/>
            <a:ext cx="61593" cy="173151"/>
            <a:chOff x="8942966" y="4543565"/>
            <a:chExt cx="72000" cy="202407"/>
          </a:xfrm>
        </p:grpSpPr>
        <p:cxnSp>
          <p:nvCxnSpPr>
            <p:cNvPr id="91" name="直線コネクタ 9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グループ化 96"/>
          <p:cNvGrpSpPr/>
          <p:nvPr/>
        </p:nvGrpSpPr>
        <p:grpSpPr>
          <a:xfrm>
            <a:off x="7321683" y="2981637"/>
            <a:ext cx="61593" cy="173151"/>
            <a:chOff x="8942966" y="4543565"/>
            <a:chExt cx="72000" cy="202407"/>
          </a:xfrm>
        </p:grpSpPr>
        <p:cxnSp>
          <p:nvCxnSpPr>
            <p:cNvPr id="98" name="直線コネクタ 9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グループ化 103"/>
          <p:cNvGrpSpPr/>
          <p:nvPr/>
        </p:nvGrpSpPr>
        <p:grpSpPr>
          <a:xfrm>
            <a:off x="7321683" y="2849459"/>
            <a:ext cx="61593" cy="173151"/>
            <a:chOff x="8942966" y="4543565"/>
            <a:chExt cx="72000" cy="202407"/>
          </a:xfrm>
        </p:grpSpPr>
        <p:cxnSp>
          <p:nvCxnSpPr>
            <p:cNvPr id="105" name="直線コネクタ 10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コネクタ 10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コネクタ 10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コネクタ 10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/>
          <p:cNvSpPr txBox="1"/>
          <p:nvPr/>
        </p:nvSpPr>
        <p:spPr>
          <a:xfrm>
            <a:off x="5390916" y="5358682"/>
            <a:ext cx="3403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※</a:t>
            </a:r>
            <a:r>
              <a:rPr kumimoji="1" lang="ja-JP" altLang="en-US" sz="1100" dirty="0" smtClean="0"/>
              <a:t>　</a:t>
            </a:r>
            <a:r>
              <a:rPr lang="ja-JP" altLang="en-US" sz="1100" dirty="0" smtClean="0"/>
              <a:t>紙</a:t>
            </a:r>
            <a:r>
              <a:rPr kumimoji="1" lang="ja-JP" altLang="en-US" sz="1100" dirty="0" smtClean="0"/>
              <a:t>を切る際は、手を切らないようにご注意ください。</a:t>
            </a:r>
            <a:endParaRPr kumimoji="1" lang="en-US" altLang="ja-JP" sz="1100" dirty="0" smtClean="0"/>
          </a:p>
          <a:p>
            <a:r>
              <a:rPr lang="ja-JP" altLang="en-US" sz="1100" dirty="0"/>
              <a:t>　　 </a:t>
            </a:r>
            <a:r>
              <a:rPr lang="ja-JP" altLang="en-US" sz="1100" dirty="0" smtClean="0"/>
              <a:t>Ａ４用紙サイズでの印刷を目安にしております。</a:t>
            </a:r>
            <a:endParaRPr kumimoji="1" lang="ja-JP" altLang="en-US" sz="1100" dirty="0"/>
          </a:p>
        </p:txBody>
      </p:sp>
      <p:cxnSp>
        <p:nvCxnSpPr>
          <p:cNvPr id="428" name="直線コネクタ 427"/>
          <p:cNvCxnSpPr/>
          <p:nvPr/>
        </p:nvCxnSpPr>
        <p:spPr>
          <a:xfrm>
            <a:off x="4571684" y="2625396"/>
            <a:ext cx="8318" cy="1543001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9" name="グループ化 428"/>
          <p:cNvGrpSpPr/>
          <p:nvPr/>
        </p:nvGrpSpPr>
        <p:grpSpPr>
          <a:xfrm>
            <a:off x="4544012" y="3400072"/>
            <a:ext cx="61593" cy="173151"/>
            <a:chOff x="8942966" y="4543565"/>
            <a:chExt cx="72000" cy="202407"/>
          </a:xfrm>
        </p:grpSpPr>
        <p:cxnSp>
          <p:nvCxnSpPr>
            <p:cNvPr id="430" name="直線コネクタ 42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直線コネクタ 43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直線コネクタ 43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直線コネクタ 43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直線コネクタ 43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5" name="グループ化 434"/>
          <p:cNvGrpSpPr/>
          <p:nvPr/>
        </p:nvGrpSpPr>
        <p:grpSpPr>
          <a:xfrm>
            <a:off x="4544012" y="3186178"/>
            <a:ext cx="61593" cy="173151"/>
            <a:chOff x="8942966" y="4543565"/>
            <a:chExt cx="72000" cy="202407"/>
          </a:xfrm>
        </p:grpSpPr>
        <p:cxnSp>
          <p:nvCxnSpPr>
            <p:cNvPr id="436" name="直線コネクタ 43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直線コネクタ 436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直線コネクタ 437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直線コネクタ 438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直線コネクタ 439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1" name="グループ化 440"/>
          <p:cNvGrpSpPr/>
          <p:nvPr/>
        </p:nvGrpSpPr>
        <p:grpSpPr>
          <a:xfrm>
            <a:off x="4544012" y="3621435"/>
            <a:ext cx="61593" cy="173151"/>
            <a:chOff x="8942966" y="4543565"/>
            <a:chExt cx="72000" cy="202407"/>
          </a:xfrm>
        </p:grpSpPr>
        <p:cxnSp>
          <p:nvCxnSpPr>
            <p:cNvPr id="442" name="直線コネクタ 441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直線コネクタ 442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直線コネクタ 443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直線コネクタ 444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直線コネクタ 445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7" name="グループ化 446"/>
          <p:cNvGrpSpPr/>
          <p:nvPr/>
        </p:nvGrpSpPr>
        <p:grpSpPr>
          <a:xfrm>
            <a:off x="4544012" y="3450999"/>
            <a:ext cx="61593" cy="173151"/>
            <a:chOff x="8942966" y="4543565"/>
            <a:chExt cx="72000" cy="202407"/>
          </a:xfrm>
        </p:grpSpPr>
        <p:cxnSp>
          <p:nvCxnSpPr>
            <p:cNvPr id="448" name="直線コネクタ 44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直線コネクタ 44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直線コネクタ 44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直線コネクタ 45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直線コネクタ 45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3" name="グループ化 452"/>
          <p:cNvGrpSpPr/>
          <p:nvPr/>
        </p:nvGrpSpPr>
        <p:grpSpPr>
          <a:xfrm>
            <a:off x="4544012" y="3977020"/>
            <a:ext cx="61593" cy="173151"/>
            <a:chOff x="8942966" y="4543565"/>
            <a:chExt cx="72000" cy="202407"/>
          </a:xfrm>
        </p:grpSpPr>
        <p:cxnSp>
          <p:nvCxnSpPr>
            <p:cNvPr id="454" name="直線コネクタ 45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直線コネクタ 45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直線コネクタ 45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直線コネクタ 45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直線コネクタ 45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9" name="グループ化 458"/>
          <p:cNvGrpSpPr/>
          <p:nvPr/>
        </p:nvGrpSpPr>
        <p:grpSpPr>
          <a:xfrm>
            <a:off x="4544012" y="3844841"/>
            <a:ext cx="61593" cy="173151"/>
            <a:chOff x="8942966" y="4543565"/>
            <a:chExt cx="72000" cy="202407"/>
          </a:xfrm>
        </p:grpSpPr>
        <p:cxnSp>
          <p:nvCxnSpPr>
            <p:cNvPr id="460" name="直線コネクタ 45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直線コネクタ 46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直線コネクタ 46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直線コネクタ 46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直線コネクタ 46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5" name="グループ化 464"/>
          <p:cNvGrpSpPr/>
          <p:nvPr/>
        </p:nvGrpSpPr>
        <p:grpSpPr>
          <a:xfrm>
            <a:off x="4574810" y="4128585"/>
            <a:ext cx="69187" cy="43169"/>
            <a:chOff x="8826890" y="4451890"/>
            <a:chExt cx="80877" cy="50462"/>
          </a:xfrm>
        </p:grpSpPr>
        <p:sp>
          <p:nvSpPr>
            <p:cNvPr id="466" name="フローチャート: 論理積ゲート 465"/>
            <p:cNvSpPr/>
            <p:nvPr/>
          </p:nvSpPr>
          <p:spPr>
            <a:xfrm rot="19692201">
              <a:off x="8826890" y="4451890"/>
              <a:ext cx="80877" cy="50462"/>
            </a:xfrm>
            <a:prstGeom prst="flowChartDelay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467" name="フローチャート: 論理積ゲート 466"/>
            <p:cNvSpPr/>
            <p:nvPr/>
          </p:nvSpPr>
          <p:spPr>
            <a:xfrm rot="19692201">
              <a:off x="8855162" y="4458141"/>
              <a:ext cx="36000" cy="28800"/>
            </a:xfrm>
            <a:prstGeom prst="flowChartDelay">
              <a:avLst/>
            </a:prstGeom>
            <a:solidFill>
              <a:srgbClr val="006600"/>
            </a:solidFill>
            <a:ln w="127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cxnSp>
        <p:nvCxnSpPr>
          <p:cNvPr id="468" name="直線コネクタ 467"/>
          <p:cNvCxnSpPr/>
          <p:nvPr/>
        </p:nvCxnSpPr>
        <p:spPr>
          <a:xfrm flipH="1">
            <a:off x="4058097" y="3480153"/>
            <a:ext cx="257431" cy="239819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直線コネクタ 468"/>
          <p:cNvCxnSpPr/>
          <p:nvPr/>
        </p:nvCxnSpPr>
        <p:spPr>
          <a:xfrm>
            <a:off x="4847098" y="3468013"/>
            <a:ext cx="230136" cy="243874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0" name="グループ化 469"/>
          <p:cNvGrpSpPr/>
          <p:nvPr/>
        </p:nvGrpSpPr>
        <p:grpSpPr>
          <a:xfrm rot="2745109">
            <a:off x="4193251" y="3478590"/>
            <a:ext cx="61593" cy="173151"/>
            <a:chOff x="8942966" y="4543565"/>
            <a:chExt cx="72000" cy="202407"/>
          </a:xfrm>
        </p:grpSpPr>
        <p:cxnSp>
          <p:nvCxnSpPr>
            <p:cNvPr id="471" name="直線コネクタ 47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直線コネクタ 47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直線コネクタ 47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直線コネクタ 47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直線コネクタ 47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6" name="グループ化 475"/>
          <p:cNvGrpSpPr/>
          <p:nvPr/>
        </p:nvGrpSpPr>
        <p:grpSpPr>
          <a:xfrm rot="2745109">
            <a:off x="4129397" y="3539711"/>
            <a:ext cx="61593" cy="173151"/>
            <a:chOff x="8942966" y="4543565"/>
            <a:chExt cx="72000" cy="202407"/>
          </a:xfrm>
        </p:grpSpPr>
        <p:cxnSp>
          <p:nvCxnSpPr>
            <p:cNvPr id="477" name="直線コネクタ 476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直線コネクタ 47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直線コネクタ 47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直線コネクタ 47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直線コネクタ 48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2" name="グループ化 481"/>
          <p:cNvGrpSpPr/>
          <p:nvPr/>
        </p:nvGrpSpPr>
        <p:grpSpPr>
          <a:xfrm rot="8222228">
            <a:off x="4894263" y="3467157"/>
            <a:ext cx="61593" cy="173151"/>
            <a:chOff x="8942966" y="4543565"/>
            <a:chExt cx="72000" cy="202407"/>
          </a:xfrm>
        </p:grpSpPr>
        <p:cxnSp>
          <p:nvCxnSpPr>
            <p:cNvPr id="483" name="直線コネクタ 482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直線コネクタ 483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直線コネクタ 484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直線コネクタ 485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直線コネクタ 486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8" name="グループ化 487"/>
          <p:cNvGrpSpPr/>
          <p:nvPr/>
        </p:nvGrpSpPr>
        <p:grpSpPr>
          <a:xfrm rot="8219846">
            <a:off x="4952766" y="3532061"/>
            <a:ext cx="61593" cy="173151"/>
            <a:chOff x="8942966" y="4543565"/>
            <a:chExt cx="72000" cy="202407"/>
          </a:xfrm>
        </p:grpSpPr>
        <p:cxnSp>
          <p:nvCxnSpPr>
            <p:cNvPr id="489" name="直線コネクタ 488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直線コネクタ 489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直線コネクタ 490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直線コネクタ 491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直線コネクタ 492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4" name="グループ化 493"/>
          <p:cNvGrpSpPr/>
          <p:nvPr/>
        </p:nvGrpSpPr>
        <p:grpSpPr>
          <a:xfrm>
            <a:off x="4544012" y="2981637"/>
            <a:ext cx="61593" cy="173151"/>
            <a:chOff x="8942966" y="4543565"/>
            <a:chExt cx="72000" cy="202407"/>
          </a:xfrm>
        </p:grpSpPr>
        <p:cxnSp>
          <p:nvCxnSpPr>
            <p:cNvPr id="495" name="直線コネクタ 49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直線コネクタ 49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直線コネクタ 49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直線コネクタ 49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直線コネクタ 49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0" name="グループ化 499"/>
          <p:cNvGrpSpPr/>
          <p:nvPr/>
        </p:nvGrpSpPr>
        <p:grpSpPr>
          <a:xfrm>
            <a:off x="4544012" y="2849459"/>
            <a:ext cx="61593" cy="173151"/>
            <a:chOff x="8942966" y="4543565"/>
            <a:chExt cx="72000" cy="202407"/>
          </a:xfrm>
        </p:grpSpPr>
        <p:cxnSp>
          <p:nvCxnSpPr>
            <p:cNvPr id="501" name="直線コネクタ 50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直線コネクタ 50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直線コネクタ 50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直線コネクタ 50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直線コネクタ 50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5" name="直線コネクタ 624"/>
          <p:cNvCxnSpPr/>
          <p:nvPr/>
        </p:nvCxnSpPr>
        <p:spPr>
          <a:xfrm>
            <a:off x="1794608" y="2625396"/>
            <a:ext cx="8318" cy="1543001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6" name="グループ化 625"/>
          <p:cNvGrpSpPr/>
          <p:nvPr/>
        </p:nvGrpSpPr>
        <p:grpSpPr>
          <a:xfrm>
            <a:off x="1766936" y="3400072"/>
            <a:ext cx="61593" cy="173151"/>
            <a:chOff x="8942966" y="4543565"/>
            <a:chExt cx="72000" cy="202407"/>
          </a:xfrm>
        </p:grpSpPr>
        <p:cxnSp>
          <p:nvCxnSpPr>
            <p:cNvPr id="627" name="直線コネクタ 626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直線コネクタ 62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直線コネクタ 62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直線コネクタ 62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直線コネクタ 63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2" name="グループ化 631"/>
          <p:cNvGrpSpPr/>
          <p:nvPr/>
        </p:nvGrpSpPr>
        <p:grpSpPr>
          <a:xfrm>
            <a:off x="1766936" y="3186178"/>
            <a:ext cx="61593" cy="173151"/>
            <a:chOff x="8942966" y="4543565"/>
            <a:chExt cx="72000" cy="202407"/>
          </a:xfrm>
        </p:grpSpPr>
        <p:cxnSp>
          <p:nvCxnSpPr>
            <p:cNvPr id="633" name="直線コネクタ 632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直線コネクタ 633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直線コネクタ 634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6" name="直線コネクタ 635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直線コネクタ 636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8" name="グループ化 637"/>
          <p:cNvGrpSpPr/>
          <p:nvPr/>
        </p:nvGrpSpPr>
        <p:grpSpPr>
          <a:xfrm>
            <a:off x="1766936" y="3621435"/>
            <a:ext cx="61593" cy="173151"/>
            <a:chOff x="8942966" y="4543565"/>
            <a:chExt cx="72000" cy="202407"/>
          </a:xfrm>
        </p:grpSpPr>
        <p:cxnSp>
          <p:nvCxnSpPr>
            <p:cNvPr id="639" name="直線コネクタ 638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直線コネクタ 639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直線コネクタ 640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直線コネクタ 641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直線コネクタ 642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4" name="グループ化 643"/>
          <p:cNvGrpSpPr/>
          <p:nvPr/>
        </p:nvGrpSpPr>
        <p:grpSpPr>
          <a:xfrm>
            <a:off x="1766936" y="3450999"/>
            <a:ext cx="61593" cy="173151"/>
            <a:chOff x="8942966" y="4543565"/>
            <a:chExt cx="72000" cy="202407"/>
          </a:xfrm>
        </p:grpSpPr>
        <p:cxnSp>
          <p:nvCxnSpPr>
            <p:cNvPr id="645" name="直線コネクタ 644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直線コネクタ 645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直線コネクタ 646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直線コネクタ 647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直線コネクタ 648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0" name="グループ化 649"/>
          <p:cNvGrpSpPr/>
          <p:nvPr/>
        </p:nvGrpSpPr>
        <p:grpSpPr>
          <a:xfrm>
            <a:off x="1766936" y="3977020"/>
            <a:ext cx="61593" cy="173151"/>
            <a:chOff x="8942966" y="4543565"/>
            <a:chExt cx="72000" cy="202407"/>
          </a:xfrm>
        </p:grpSpPr>
        <p:cxnSp>
          <p:nvCxnSpPr>
            <p:cNvPr id="651" name="直線コネクタ 650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直線コネクタ 651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直線コネクタ 652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直線コネクタ 653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直線コネクタ 654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6" name="グループ化 655"/>
          <p:cNvGrpSpPr/>
          <p:nvPr/>
        </p:nvGrpSpPr>
        <p:grpSpPr>
          <a:xfrm>
            <a:off x="1766936" y="3844841"/>
            <a:ext cx="61593" cy="173151"/>
            <a:chOff x="8942966" y="4543565"/>
            <a:chExt cx="72000" cy="202407"/>
          </a:xfrm>
        </p:grpSpPr>
        <p:cxnSp>
          <p:nvCxnSpPr>
            <p:cNvPr id="657" name="直線コネクタ 656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8" name="直線コネクタ 657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直線コネクタ 658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直線コネクタ 659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直線コネクタ 660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2" name="グループ化 661"/>
          <p:cNvGrpSpPr/>
          <p:nvPr/>
        </p:nvGrpSpPr>
        <p:grpSpPr>
          <a:xfrm>
            <a:off x="1797734" y="4128585"/>
            <a:ext cx="69187" cy="43169"/>
            <a:chOff x="8826890" y="4451890"/>
            <a:chExt cx="80877" cy="50462"/>
          </a:xfrm>
        </p:grpSpPr>
        <p:sp>
          <p:nvSpPr>
            <p:cNvPr id="663" name="フローチャート: 論理積ゲート 662"/>
            <p:cNvSpPr/>
            <p:nvPr/>
          </p:nvSpPr>
          <p:spPr>
            <a:xfrm rot="19692201">
              <a:off x="8826890" y="4451890"/>
              <a:ext cx="80877" cy="50462"/>
            </a:xfrm>
            <a:prstGeom prst="flowChartDelay">
              <a:avLst/>
            </a:prstGeom>
            <a:solidFill>
              <a:schemeClr val="bg1">
                <a:lumMod val="6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664" name="フローチャート: 論理積ゲート 663"/>
            <p:cNvSpPr/>
            <p:nvPr/>
          </p:nvSpPr>
          <p:spPr>
            <a:xfrm rot="19692201">
              <a:off x="8855162" y="4458141"/>
              <a:ext cx="36000" cy="28800"/>
            </a:xfrm>
            <a:prstGeom prst="flowChartDelay">
              <a:avLst/>
            </a:prstGeom>
            <a:solidFill>
              <a:srgbClr val="006600"/>
            </a:solidFill>
            <a:ln w="127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</p:grpSp>
      <p:cxnSp>
        <p:nvCxnSpPr>
          <p:cNvPr id="665" name="直線コネクタ 664"/>
          <p:cNvCxnSpPr/>
          <p:nvPr/>
        </p:nvCxnSpPr>
        <p:spPr>
          <a:xfrm flipH="1">
            <a:off x="1281021" y="3480153"/>
            <a:ext cx="257431" cy="239819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直線コネクタ 665"/>
          <p:cNvCxnSpPr/>
          <p:nvPr/>
        </p:nvCxnSpPr>
        <p:spPr>
          <a:xfrm>
            <a:off x="2070022" y="3468013"/>
            <a:ext cx="230136" cy="243874"/>
          </a:xfrm>
          <a:prstGeom prst="line">
            <a:avLst/>
          </a:prstGeom>
          <a:ln w="317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7" name="グループ化 666"/>
          <p:cNvGrpSpPr/>
          <p:nvPr/>
        </p:nvGrpSpPr>
        <p:grpSpPr>
          <a:xfrm rot="2745109">
            <a:off x="1416175" y="3478590"/>
            <a:ext cx="61593" cy="173151"/>
            <a:chOff x="8942966" y="4543565"/>
            <a:chExt cx="72000" cy="202407"/>
          </a:xfrm>
        </p:grpSpPr>
        <p:cxnSp>
          <p:nvCxnSpPr>
            <p:cNvPr id="668" name="直線コネクタ 66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9" name="直線コネクタ 66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直線コネクタ 66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直線コネクタ 67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直線コネクタ 67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3" name="グループ化 672"/>
          <p:cNvGrpSpPr/>
          <p:nvPr/>
        </p:nvGrpSpPr>
        <p:grpSpPr>
          <a:xfrm rot="2745109">
            <a:off x="1352321" y="3539711"/>
            <a:ext cx="61593" cy="173151"/>
            <a:chOff x="8942966" y="4543565"/>
            <a:chExt cx="72000" cy="202407"/>
          </a:xfrm>
        </p:grpSpPr>
        <p:cxnSp>
          <p:nvCxnSpPr>
            <p:cNvPr id="674" name="直線コネクタ 673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5" name="直線コネクタ 674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直線コネクタ 675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直線コネクタ 676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8" name="直線コネクタ 677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9" name="グループ化 678"/>
          <p:cNvGrpSpPr/>
          <p:nvPr/>
        </p:nvGrpSpPr>
        <p:grpSpPr>
          <a:xfrm rot="8222228">
            <a:off x="2117187" y="3467157"/>
            <a:ext cx="61593" cy="173151"/>
            <a:chOff x="8942966" y="4543565"/>
            <a:chExt cx="72000" cy="202407"/>
          </a:xfrm>
        </p:grpSpPr>
        <p:cxnSp>
          <p:nvCxnSpPr>
            <p:cNvPr id="680" name="直線コネクタ 679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1" name="直線コネクタ 680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2" name="直線コネクタ 681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3" name="直線コネクタ 682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直線コネクタ 683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5" name="グループ化 684"/>
          <p:cNvGrpSpPr/>
          <p:nvPr/>
        </p:nvGrpSpPr>
        <p:grpSpPr>
          <a:xfrm rot="8219846">
            <a:off x="2175690" y="3532061"/>
            <a:ext cx="61593" cy="173151"/>
            <a:chOff x="8942966" y="4543565"/>
            <a:chExt cx="72000" cy="202407"/>
          </a:xfrm>
        </p:grpSpPr>
        <p:cxnSp>
          <p:nvCxnSpPr>
            <p:cNvPr id="686" name="直線コネクタ 685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7" name="直線コネクタ 686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直線コネクタ 687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直線コネクタ 688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0" name="直線コネクタ 689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1" name="グループ化 690"/>
          <p:cNvGrpSpPr/>
          <p:nvPr/>
        </p:nvGrpSpPr>
        <p:grpSpPr>
          <a:xfrm>
            <a:off x="1766936" y="2981637"/>
            <a:ext cx="61593" cy="173151"/>
            <a:chOff x="8942966" y="4543565"/>
            <a:chExt cx="72000" cy="202407"/>
          </a:xfrm>
        </p:grpSpPr>
        <p:cxnSp>
          <p:nvCxnSpPr>
            <p:cNvPr id="692" name="直線コネクタ 691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直線コネクタ 692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直線コネクタ 693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直線コネクタ 694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6" name="直線コネクタ 695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7" name="グループ化 696"/>
          <p:cNvGrpSpPr/>
          <p:nvPr/>
        </p:nvGrpSpPr>
        <p:grpSpPr>
          <a:xfrm>
            <a:off x="1766936" y="2849459"/>
            <a:ext cx="61593" cy="173151"/>
            <a:chOff x="8942966" y="4543565"/>
            <a:chExt cx="72000" cy="202407"/>
          </a:xfrm>
        </p:grpSpPr>
        <p:cxnSp>
          <p:nvCxnSpPr>
            <p:cNvPr id="698" name="直線コネクタ 697"/>
            <p:cNvCxnSpPr/>
            <p:nvPr/>
          </p:nvCxnSpPr>
          <p:spPr>
            <a:xfrm flipH="1" flipV="1">
              <a:off x="8942966" y="4543565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9" name="直線コネクタ 698"/>
            <p:cNvCxnSpPr/>
            <p:nvPr/>
          </p:nvCxnSpPr>
          <p:spPr>
            <a:xfrm flipH="1" flipV="1">
              <a:off x="8942966" y="45935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直線コネクタ 699"/>
            <p:cNvCxnSpPr/>
            <p:nvPr/>
          </p:nvCxnSpPr>
          <p:spPr>
            <a:xfrm flipH="1" flipV="1">
              <a:off x="8942966" y="4645960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直線コネクタ 700"/>
            <p:cNvCxnSpPr/>
            <p:nvPr/>
          </p:nvCxnSpPr>
          <p:spPr>
            <a:xfrm flipH="1" flipV="1">
              <a:off x="8942966" y="4698347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2" name="直線コネクタ 701"/>
            <p:cNvCxnSpPr/>
            <p:nvPr/>
          </p:nvCxnSpPr>
          <p:spPr>
            <a:xfrm flipH="1" flipV="1">
              <a:off x="8942966" y="4745972"/>
              <a:ext cx="72000" cy="0"/>
            </a:xfrm>
            <a:prstGeom prst="line">
              <a:avLst/>
            </a:prstGeom>
            <a:ln w="2222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8" name="直線矢印コネクタ 547"/>
          <p:cNvCxnSpPr/>
          <p:nvPr/>
        </p:nvCxnSpPr>
        <p:spPr>
          <a:xfrm>
            <a:off x="3176125" y="522925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9" name="直線矢印コネクタ 548"/>
          <p:cNvCxnSpPr/>
          <p:nvPr/>
        </p:nvCxnSpPr>
        <p:spPr>
          <a:xfrm>
            <a:off x="5954254" y="522925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直線矢印コネクタ 549"/>
          <p:cNvCxnSpPr/>
          <p:nvPr/>
        </p:nvCxnSpPr>
        <p:spPr>
          <a:xfrm rot="10800000">
            <a:off x="3179372" y="5115507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直線矢印コネクタ 550"/>
          <p:cNvCxnSpPr/>
          <p:nvPr/>
        </p:nvCxnSpPr>
        <p:spPr>
          <a:xfrm rot="10800000">
            <a:off x="5956090" y="5115507"/>
            <a:ext cx="0" cy="110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5" name="テキスト ボックス 554"/>
          <p:cNvSpPr txBox="1"/>
          <p:nvPr/>
        </p:nvSpPr>
        <p:spPr>
          <a:xfrm>
            <a:off x="2833699" y="5200122"/>
            <a:ext cx="6923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bg1">
                    <a:lumMod val="65000"/>
                  </a:schemeClr>
                </a:solidFill>
              </a:rPr>
              <a:t>カット位置</a:t>
            </a:r>
            <a:endParaRPr kumimoji="1" lang="ja-JP" alt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6" name="テキスト ボックス 555"/>
          <p:cNvSpPr txBox="1"/>
          <p:nvPr/>
        </p:nvSpPr>
        <p:spPr>
          <a:xfrm>
            <a:off x="5611451" y="5200122"/>
            <a:ext cx="6923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bg1">
                    <a:lumMod val="65000"/>
                  </a:schemeClr>
                </a:solidFill>
              </a:rPr>
              <a:t>カット位置</a:t>
            </a:r>
            <a:endParaRPr kumimoji="1" lang="ja-JP" alt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566" name="グループ化 565"/>
          <p:cNvGrpSpPr/>
          <p:nvPr/>
        </p:nvGrpSpPr>
        <p:grpSpPr>
          <a:xfrm>
            <a:off x="6790804" y="3892181"/>
            <a:ext cx="453866" cy="221903"/>
            <a:chOff x="7731510" y="5982536"/>
            <a:chExt cx="453866" cy="221903"/>
          </a:xfrm>
        </p:grpSpPr>
        <p:sp>
          <p:nvSpPr>
            <p:cNvPr id="567" name="正方形/長方形 566"/>
            <p:cNvSpPr/>
            <p:nvPr/>
          </p:nvSpPr>
          <p:spPr>
            <a:xfrm>
              <a:off x="7731510" y="5982536"/>
              <a:ext cx="453866" cy="22190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68" name="図 56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777851" y="6051812"/>
              <a:ext cx="361184" cy="139927"/>
            </a:xfrm>
            <a:prstGeom prst="rect">
              <a:avLst/>
            </a:prstGeom>
          </p:spPr>
        </p:pic>
      </p:grpSp>
      <p:grpSp>
        <p:nvGrpSpPr>
          <p:cNvPr id="569" name="グループ化 568"/>
          <p:cNvGrpSpPr/>
          <p:nvPr/>
        </p:nvGrpSpPr>
        <p:grpSpPr>
          <a:xfrm>
            <a:off x="3994793" y="3892181"/>
            <a:ext cx="453866" cy="221903"/>
            <a:chOff x="7731510" y="5982536"/>
            <a:chExt cx="453866" cy="221903"/>
          </a:xfrm>
        </p:grpSpPr>
        <p:sp>
          <p:nvSpPr>
            <p:cNvPr id="570" name="正方形/長方形 569"/>
            <p:cNvSpPr/>
            <p:nvPr/>
          </p:nvSpPr>
          <p:spPr>
            <a:xfrm>
              <a:off x="7731510" y="5982536"/>
              <a:ext cx="453866" cy="22190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71" name="図 57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777851" y="6051812"/>
              <a:ext cx="361184" cy="139927"/>
            </a:xfrm>
            <a:prstGeom prst="rect">
              <a:avLst/>
            </a:prstGeom>
          </p:spPr>
        </p:pic>
      </p:grpSp>
      <p:grpSp>
        <p:nvGrpSpPr>
          <p:cNvPr id="572" name="グループ化 571"/>
          <p:cNvGrpSpPr/>
          <p:nvPr/>
        </p:nvGrpSpPr>
        <p:grpSpPr>
          <a:xfrm>
            <a:off x="1209322" y="3892181"/>
            <a:ext cx="453866" cy="221903"/>
            <a:chOff x="7731510" y="5982536"/>
            <a:chExt cx="453866" cy="221903"/>
          </a:xfrm>
        </p:grpSpPr>
        <p:sp>
          <p:nvSpPr>
            <p:cNvPr id="573" name="正方形/長方形 572"/>
            <p:cNvSpPr/>
            <p:nvPr/>
          </p:nvSpPr>
          <p:spPr>
            <a:xfrm>
              <a:off x="7731510" y="5982536"/>
              <a:ext cx="453866" cy="22190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74" name="図 57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7777851" y="6051812"/>
              <a:ext cx="361184" cy="139927"/>
            </a:xfrm>
            <a:prstGeom prst="rect">
              <a:avLst/>
            </a:prstGeom>
          </p:spPr>
        </p:pic>
      </p:grpSp>
      <p:sp>
        <p:nvSpPr>
          <p:cNvPr id="581" name="テキスト ボックス 580"/>
          <p:cNvSpPr txBox="1"/>
          <p:nvPr/>
        </p:nvSpPr>
        <p:spPr>
          <a:xfrm rot="10800000">
            <a:off x="3907978" y="3847439"/>
            <a:ext cx="6169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 smtClean="0"/>
              <a:t>NAME</a:t>
            </a:r>
            <a:endParaRPr kumimoji="1" lang="ja-JP" altLang="en-US" sz="700" b="1" dirty="0"/>
          </a:p>
        </p:txBody>
      </p:sp>
      <p:sp>
        <p:nvSpPr>
          <p:cNvPr id="582" name="テキスト ボックス 581"/>
          <p:cNvSpPr txBox="1"/>
          <p:nvPr/>
        </p:nvSpPr>
        <p:spPr>
          <a:xfrm rot="10800000">
            <a:off x="1120281" y="3847439"/>
            <a:ext cx="6169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00" b="1" dirty="0" smtClean="0"/>
              <a:t>NAME</a:t>
            </a:r>
            <a:endParaRPr kumimoji="1" lang="ja-JP" altLang="en-US" sz="700" b="1" dirty="0"/>
          </a:p>
        </p:txBody>
      </p:sp>
      <p:sp>
        <p:nvSpPr>
          <p:cNvPr id="583" name="テキスト ボックス 582"/>
          <p:cNvSpPr txBox="1"/>
          <p:nvPr/>
        </p:nvSpPr>
        <p:spPr>
          <a:xfrm rot="10800000">
            <a:off x="6708047" y="3847439"/>
            <a:ext cx="61698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700" b="1" dirty="0" smtClean="0"/>
              <a:t>NAM</a:t>
            </a:r>
            <a:r>
              <a:rPr lang="en-US" altLang="ja-JP" sz="700" b="1" dirty="0"/>
              <a:t>E</a:t>
            </a:r>
            <a:endParaRPr kumimoji="1" lang="ja-JP" altLang="en-US" sz="700" b="1" dirty="0"/>
          </a:p>
        </p:txBody>
      </p:sp>
      <p:pic>
        <p:nvPicPr>
          <p:cNvPr id="508" name="図 50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783" y="4472937"/>
            <a:ext cx="538020" cy="538020"/>
          </a:xfrm>
          <a:prstGeom prst="rect">
            <a:avLst/>
          </a:prstGeom>
        </p:spPr>
      </p:pic>
      <p:pic>
        <p:nvPicPr>
          <p:cNvPr id="509" name="図 50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76" y="4472937"/>
            <a:ext cx="538020" cy="538020"/>
          </a:xfrm>
          <a:prstGeom prst="rect">
            <a:avLst/>
          </a:prstGeom>
        </p:spPr>
      </p:pic>
      <p:pic>
        <p:nvPicPr>
          <p:cNvPr id="510" name="図 50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345" y="4472937"/>
            <a:ext cx="538020" cy="538020"/>
          </a:xfrm>
          <a:prstGeom prst="rect">
            <a:avLst/>
          </a:prstGeom>
        </p:spPr>
      </p:pic>
      <p:pic>
        <p:nvPicPr>
          <p:cNvPr id="532" name="図 5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56493" y="3778094"/>
            <a:ext cx="476847" cy="473867"/>
          </a:xfrm>
          <a:prstGeom prst="rect">
            <a:avLst/>
          </a:prstGeom>
        </p:spPr>
      </p:pic>
      <p:pic>
        <p:nvPicPr>
          <p:cNvPr id="534" name="図 5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687851" y="3778094"/>
            <a:ext cx="476847" cy="473867"/>
          </a:xfrm>
          <a:prstGeom prst="rect">
            <a:avLst/>
          </a:prstGeom>
        </p:spPr>
      </p:pic>
      <p:pic>
        <p:nvPicPr>
          <p:cNvPr id="542" name="図 5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923588" y="3778094"/>
            <a:ext cx="476847" cy="473867"/>
          </a:xfrm>
          <a:prstGeom prst="rect">
            <a:avLst/>
          </a:prstGeom>
        </p:spPr>
      </p:pic>
      <p:pic>
        <p:nvPicPr>
          <p:cNvPr id="575" name="図 57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610" y="1343733"/>
            <a:ext cx="767392" cy="860408"/>
          </a:xfrm>
          <a:prstGeom prst="rect">
            <a:avLst/>
          </a:prstGeom>
        </p:spPr>
      </p:pic>
      <p:pic>
        <p:nvPicPr>
          <p:cNvPr id="588" name="図 58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754" y="1343733"/>
            <a:ext cx="767392" cy="860408"/>
          </a:xfrm>
          <a:prstGeom prst="rect">
            <a:avLst/>
          </a:prstGeom>
        </p:spPr>
      </p:pic>
      <p:pic>
        <p:nvPicPr>
          <p:cNvPr id="589" name="図 58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082" y="1343733"/>
            <a:ext cx="767392" cy="860408"/>
          </a:xfrm>
          <a:prstGeom prst="rect">
            <a:avLst/>
          </a:prstGeom>
        </p:spPr>
      </p:pic>
      <p:sp>
        <p:nvSpPr>
          <p:cNvPr id="592" name="テキスト ボックス 591"/>
          <p:cNvSpPr txBox="1"/>
          <p:nvPr/>
        </p:nvSpPr>
        <p:spPr>
          <a:xfrm>
            <a:off x="5077234" y="6415172"/>
            <a:ext cx="359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航空自衛隊入間基地　爪楊枝入れ折り紙　航空服</a:t>
            </a:r>
            <a:r>
              <a:rPr kumimoji="1" lang="en-US" altLang="ja-JP" sz="1100" dirty="0" smtClean="0"/>
              <a:t>Ver.2</a:t>
            </a:r>
            <a:endParaRPr kumimoji="1" lang="ja-JP" altLang="en-US" sz="1100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400477" y="644923"/>
            <a:ext cx="8349448" cy="5470361"/>
            <a:chOff x="400477" y="644923"/>
            <a:chExt cx="8349448" cy="5470361"/>
          </a:xfrm>
        </p:grpSpPr>
        <p:grpSp>
          <p:nvGrpSpPr>
            <p:cNvPr id="12" name="グループ化 11"/>
            <p:cNvGrpSpPr/>
            <p:nvPr/>
          </p:nvGrpSpPr>
          <p:grpSpPr>
            <a:xfrm>
              <a:off x="400477" y="644923"/>
              <a:ext cx="8349448" cy="5470361"/>
              <a:chOff x="400477" y="644923"/>
              <a:chExt cx="8349448" cy="5470361"/>
            </a:xfrm>
          </p:grpSpPr>
          <p:cxnSp>
            <p:nvCxnSpPr>
              <p:cNvPr id="557" name="直線コネクタ 556"/>
              <p:cNvCxnSpPr/>
              <p:nvPr/>
            </p:nvCxnSpPr>
            <p:spPr>
              <a:xfrm>
                <a:off x="1103311" y="2724150"/>
                <a:ext cx="13832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8" name="直線コネクタ 557"/>
              <p:cNvCxnSpPr/>
              <p:nvPr/>
            </p:nvCxnSpPr>
            <p:spPr>
              <a:xfrm>
                <a:off x="3883810" y="2724150"/>
                <a:ext cx="13832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9" name="直線コネクタ 558"/>
              <p:cNvCxnSpPr/>
              <p:nvPr/>
            </p:nvCxnSpPr>
            <p:spPr>
              <a:xfrm>
                <a:off x="6662263" y="2724150"/>
                <a:ext cx="13832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" name="グループ化 1"/>
              <p:cNvGrpSpPr/>
              <p:nvPr/>
            </p:nvGrpSpPr>
            <p:grpSpPr>
              <a:xfrm>
                <a:off x="400477" y="644923"/>
                <a:ext cx="8349448" cy="5470361"/>
                <a:chOff x="400477" y="644923"/>
                <a:chExt cx="8349448" cy="5470361"/>
              </a:xfrm>
            </p:grpSpPr>
            <p:grpSp>
              <p:nvGrpSpPr>
                <p:cNvPr id="6" name="グループ化 5"/>
                <p:cNvGrpSpPr/>
                <p:nvPr/>
              </p:nvGrpSpPr>
              <p:grpSpPr>
                <a:xfrm>
                  <a:off x="400477" y="644923"/>
                  <a:ext cx="8349448" cy="5470361"/>
                  <a:chOff x="400477" y="644923"/>
                  <a:chExt cx="8349448" cy="5470361"/>
                </a:xfrm>
              </p:grpSpPr>
              <p:cxnSp>
                <p:nvCxnSpPr>
                  <p:cNvPr id="16" name="直線コネクタ 15"/>
                  <p:cNvCxnSpPr/>
                  <p:nvPr/>
                </p:nvCxnSpPr>
                <p:spPr>
                  <a:xfrm>
                    <a:off x="8042912" y="644923"/>
                    <a:ext cx="0" cy="446106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直線コネクタ 296"/>
                  <p:cNvCxnSpPr/>
                  <p:nvPr/>
                </p:nvCxnSpPr>
                <p:spPr>
                  <a:xfrm>
                    <a:off x="6658929" y="644923"/>
                    <a:ext cx="0" cy="446106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直線コネクタ 18"/>
                  <p:cNvCxnSpPr/>
                  <p:nvPr/>
                </p:nvCxnSpPr>
                <p:spPr>
                  <a:xfrm>
                    <a:off x="8047675" y="842963"/>
                    <a:ext cx="7022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0" name="直線コネクタ 299"/>
                  <p:cNvCxnSpPr/>
                  <p:nvPr/>
                </p:nvCxnSpPr>
                <p:spPr>
                  <a:xfrm>
                    <a:off x="5955808" y="842963"/>
                    <a:ext cx="7022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直線コネクタ 22"/>
                  <p:cNvCxnSpPr/>
                  <p:nvPr/>
                </p:nvCxnSpPr>
                <p:spPr>
                  <a:xfrm>
                    <a:off x="6296025" y="842963"/>
                    <a:ext cx="362033" cy="146208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直線コネクタ 24"/>
                  <p:cNvCxnSpPr/>
                  <p:nvPr/>
                </p:nvCxnSpPr>
                <p:spPr>
                  <a:xfrm flipV="1">
                    <a:off x="6296025" y="644923"/>
                    <a:ext cx="71438" cy="198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直線コネクタ 47"/>
                  <p:cNvCxnSpPr/>
                  <p:nvPr/>
                </p:nvCxnSpPr>
                <p:spPr>
                  <a:xfrm>
                    <a:off x="8349169" y="644923"/>
                    <a:ext cx="76210" cy="198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直線コネクタ 49"/>
                  <p:cNvCxnSpPr/>
                  <p:nvPr/>
                </p:nvCxnSpPr>
                <p:spPr>
                  <a:xfrm flipH="1">
                    <a:off x="8042040" y="842963"/>
                    <a:ext cx="383340" cy="146208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直線コネクタ 51"/>
                  <p:cNvCxnSpPr/>
                  <p:nvPr/>
                </p:nvCxnSpPr>
                <p:spPr>
                  <a:xfrm>
                    <a:off x="8052438" y="2724150"/>
                    <a:ext cx="67367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2" name="直線コネクタ 301"/>
                  <p:cNvCxnSpPr/>
                  <p:nvPr/>
                </p:nvCxnSpPr>
                <p:spPr>
                  <a:xfrm>
                    <a:off x="5965350" y="2724150"/>
                    <a:ext cx="67367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" name="直線コネクタ 3"/>
                  <p:cNvCxnSpPr/>
                  <p:nvPr/>
                </p:nvCxnSpPr>
                <p:spPr>
                  <a:xfrm flipV="1">
                    <a:off x="8041258" y="3727652"/>
                    <a:ext cx="684852" cy="634793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直線コネクタ 17"/>
                  <p:cNvCxnSpPr/>
                  <p:nvPr/>
                </p:nvCxnSpPr>
                <p:spPr>
                  <a:xfrm flipH="1" flipV="1">
                    <a:off x="5960587" y="3702956"/>
                    <a:ext cx="697471" cy="65949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直線コネクタ 48"/>
                  <p:cNvCxnSpPr/>
                  <p:nvPr/>
                </p:nvCxnSpPr>
                <p:spPr>
                  <a:xfrm>
                    <a:off x="5963843" y="4357307"/>
                    <a:ext cx="694215" cy="74868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直線コネクタ 289"/>
                  <p:cNvCxnSpPr/>
                  <p:nvPr/>
                </p:nvCxnSpPr>
                <p:spPr>
                  <a:xfrm flipH="1">
                    <a:off x="8048277" y="4311650"/>
                    <a:ext cx="684250" cy="794333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5" name="直線コネクタ 304"/>
                  <p:cNvCxnSpPr/>
                  <p:nvPr/>
                </p:nvCxnSpPr>
                <p:spPr>
                  <a:xfrm flipH="1">
                    <a:off x="6296025" y="4362449"/>
                    <a:ext cx="362033" cy="37176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7" name="直線コネクタ 306"/>
                  <p:cNvCxnSpPr/>
                  <p:nvPr/>
                </p:nvCxnSpPr>
                <p:spPr>
                  <a:xfrm>
                    <a:off x="8047075" y="4357307"/>
                    <a:ext cx="349643" cy="38718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9" name="直線コネクタ 308"/>
                  <p:cNvCxnSpPr/>
                  <p:nvPr/>
                </p:nvCxnSpPr>
                <p:spPr>
                  <a:xfrm flipH="1">
                    <a:off x="5955224" y="4717323"/>
                    <a:ext cx="354535" cy="38866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0" name="直線コネクタ 309"/>
                  <p:cNvCxnSpPr/>
                  <p:nvPr/>
                </p:nvCxnSpPr>
                <p:spPr>
                  <a:xfrm>
                    <a:off x="8391398" y="4744491"/>
                    <a:ext cx="350116" cy="36149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9" name="直線コネクタ 318"/>
                  <p:cNvCxnSpPr/>
                  <p:nvPr/>
                </p:nvCxnSpPr>
                <p:spPr>
                  <a:xfrm flipH="1">
                    <a:off x="5955224" y="4362449"/>
                    <a:ext cx="277285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1" name="直線コネクタ 510"/>
                  <p:cNvCxnSpPr/>
                  <p:nvPr/>
                </p:nvCxnSpPr>
                <p:spPr>
                  <a:xfrm>
                    <a:off x="5265241" y="644923"/>
                    <a:ext cx="0" cy="446106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2" name="直線コネクタ 511"/>
                  <p:cNvCxnSpPr/>
                  <p:nvPr/>
                </p:nvCxnSpPr>
                <p:spPr>
                  <a:xfrm>
                    <a:off x="3881258" y="644923"/>
                    <a:ext cx="0" cy="446106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3" name="直線コネクタ 512"/>
                  <p:cNvCxnSpPr/>
                  <p:nvPr/>
                </p:nvCxnSpPr>
                <p:spPr>
                  <a:xfrm>
                    <a:off x="5270004" y="842963"/>
                    <a:ext cx="7022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4" name="直線コネクタ 513"/>
                  <p:cNvCxnSpPr/>
                  <p:nvPr/>
                </p:nvCxnSpPr>
                <p:spPr>
                  <a:xfrm>
                    <a:off x="3178137" y="842963"/>
                    <a:ext cx="7022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5" name="直線コネクタ 514"/>
                  <p:cNvCxnSpPr/>
                  <p:nvPr/>
                </p:nvCxnSpPr>
                <p:spPr>
                  <a:xfrm>
                    <a:off x="3518354" y="842963"/>
                    <a:ext cx="362033" cy="146208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6" name="直線コネクタ 515"/>
                  <p:cNvCxnSpPr/>
                  <p:nvPr/>
                </p:nvCxnSpPr>
                <p:spPr>
                  <a:xfrm flipV="1">
                    <a:off x="3518354" y="644923"/>
                    <a:ext cx="71438" cy="198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7" name="直線コネクタ 516"/>
                  <p:cNvCxnSpPr/>
                  <p:nvPr/>
                </p:nvCxnSpPr>
                <p:spPr>
                  <a:xfrm>
                    <a:off x="5571498" y="644923"/>
                    <a:ext cx="76210" cy="198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8" name="直線コネクタ 517"/>
                  <p:cNvCxnSpPr/>
                  <p:nvPr/>
                </p:nvCxnSpPr>
                <p:spPr>
                  <a:xfrm flipH="1">
                    <a:off x="5264369" y="842963"/>
                    <a:ext cx="383340" cy="146208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9" name="直線コネクタ 518"/>
                  <p:cNvCxnSpPr/>
                  <p:nvPr/>
                </p:nvCxnSpPr>
                <p:spPr>
                  <a:xfrm>
                    <a:off x="5274767" y="2724150"/>
                    <a:ext cx="67367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0" name="直線コネクタ 519"/>
                  <p:cNvCxnSpPr/>
                  <p:nvPr/>
                </p:nvCxnSpPr>
                <p:spPr>
                  <a:xfrm>
                    <a:off x="3187679" y="2724150"/>
                    <a:ext cx="67367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1" name="直線コネクタ 520"/>
                  <p:cNvCxnSpPr/>
                  <p:nvPr/>
                </p:nvCxnSpPr>
                <p:spPr>
                  <a:xfrm flipV="1">
                    <a:off x="5263587" y="3727652"/>
                    <a:ext cx="684852" cy="634793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2" name="直線コネクタ 521"/>
                  <p:cNvCxnSpPr/>
                  <p:nvPr/>
                </p:nvCxnSpPr>
                <p:spPr>
                  <a:xfrm flipH="1" flipV="1">
                    <a:off x="3182916" y="3702956"/>
                    <a:ext cx="697471" cy="65949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5" name="直線コネクタ 524"/>
                  <p:cNvCxnSpPr/>
                  <p:nvPr/>
                </p:nvCxnSpPr>
                <p:spPr>
                  <a:xfrm>
                    <a:off x="3178137" y="4357307"/>
                    <a:ext cx="702250" cy="74868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6" name="直線コネクタ 525"/>
                  <p:cNvCxnSpPr/>
                  <p:nvPr/>
                </p:nvCxnSpPr>
                <p:spPr>
                  <a:xfrm flipH="1">
                    <a:off x="5270607" y="4357307"/>
                    <a:ext cx="677832" cy="74867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直線コネクタ 526"/>
                  <p:cNvCxnSpPr/>
                  <p:nvPr/>
                </p:nvCxnSpPr>
                <p:spPr>
                  <a:xfrm flipH="1">
                    <a:off x="3518354" y="4362449"/>
                    <a:ext cx="362033" cy="37176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8" name="直線コネクタ 527"/>
                  <p:cNvCxnSpPr/>
                  <p:nvPr/>
                </p:nvCxnSpPr>
                <p:spPr>
                  <a:xfrm>
                    <a:off x="5269404" y="4357307"/>
                    <a:ext cx="349643" cy="38718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9" name="直線コネクタ 528"/>
                  <p:cNvCxnSpPr/>
                  <p:nvPr/>
                </p:nvCxnSpPr>
                <p:spPr>
                  <a:xfrm flipH="1">
                    <a:off x="3177553" y="4717323"/>
                    <a:ext cx="354535" cy="38866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0" name="直線コネクタ 529"/>
                  <p:cNvCxnSpPr/>
                  <p:nvPr/>
                </p:nvCxnSpPr>
                <p:spPr>
                  <a:xfrm>
                    <a:off x="5613727" y="4744491"/>
                    <a:ext cx="350116" cy="36149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1" name="直線コネクタ 530"/>
                  <p:cNvCxnSpPr/>
                  <p:nvPr/>
                </p:nvCxnSpPr>
                <p:spPr>
                  <a:xfrm flipH="1">
                    <a:off x="3178137" y="4362449"/>
                    <a:ext cx="2777088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8" name="直線コネクタ 707"/>
                  <p:cNvCxnSpPr/>
                  <p:nvPr/>
                </p:nvCxnSpPr>
                <p:spPr>
                  <a:xfrm>
                    <a:off x="2488165" y="644923"/>
                    <a:ext cx="0" cy="446106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9" name="直線コネクタ 708"/>
                  <p:cNvCxnSpPr/>
                  <p:nvPr/>
                </p:nvCxnSpPr>
                <p:spPr>
                  <a:xfrm>
                    <a:off x="1104182" y="644923"/>
                    <a:ext cx="0" cy="446106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0" name="直線コネクタ 709"/>
                  <p:cNvCxnSpPr/>
                  <p:nvPr/>
                </p:nvCxnSpPr>
                <p:spPr>
                  <a:xfrm>
                    <a:off x="2492928" y="842963"/>
                    <a:ext cx="7022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1" name="直線コネクタ 710"/>
                  <p:cNvCxnSpPr/>
                  <p:nvPr/>
                </p:nvCxnSpPr>
                <p:spPr>
                  <a:xfrm>
                    <a:off x="401061" y="842963"/>
                    <a:ext cx="70225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2" name="直線コネクタ 711"/>
                  <p:cNvCxnSpPr/>
                  <p:nvPr/>
                </p:nvCxnSpPr>
                <p:spPr>
                  <a:xfrm>
                    <a:off x="741278" y="842963"/>
                    <a:ext cx="362033" cy="146208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3" name="直線コネクタ 712"/>
                  <p:cNvCxnSpPr/>
                  <p:nvPr/>
                </p:nvCxnSpPr>
                <p:spPr>
                  <a:xfrm flipV="1">
                    <a:off x="741278" y="644923"/>
                    <a:ext cx="71438" cy="198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4" name="直線コネクタ 713"/>
                  <p:cNvCxnSpPr/>
                  <p:nvPr/>
                </p:nvCxnSpPr>
                <p:spPr>
                  <a:xfrm>
                    <a:off x="2794422" y="644923"/>
                    <a:ext cx="76210" cy="19804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5" name="直線コネクタ 714"/>
                  <p:cNvCxnSpPr/>
                  <p:nvPr/>
                </p:nvCxnSpPr>
                <p:spPr>
                  <a:xfrm flipH="1">
                    <a:off x="2487293" y="842963"/>
                    <a:ext cx="383340" cy="146208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6" name="直線コネクタ 715"/>
                  <p:cNvCxnSpPr/>
                  <p:nvPr/>
                </p:nvCxnSpPr>
                <p:spPr>
                  <a:xfrm>
                    <a:off x="2497691" y="2724150"/>
                    <a:ext cx="67367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7" name="直線コネクタ 716"/>
                  <p:cNvCxnSpPr/>
                  <p:nvPr/>
                </p:nvCxnSpPr>
                <p:spPr>
                  <a:xfrm>
                    <a:off x="410603" y="2724150"/>
                    <a:ext cx="673672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8" name="直線コネクタ 717"/>
                  <p:cNvCxnSpPr/>
                  <p:nvPr/>
                </p:nvCxnSpPr>
                <p:spPr>
                  <a:xfrm flipV="1">
                    <a:off x="2486511" y="3727652"/>
                    <a:ext cx="684852" cy="634793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9" name="直線コネクタ 718"/>
                  <p:cNvCxnSpPr/>
                  <p:nvPr/>
                </p:nvCxnSpPr>
                <p:spPr>
                  <a:xfrm flipH="1" flipV="1">
                    <a:off x="405840" y="3702956"/>
                    <a:ext cx="697471" cy="65949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2" name="直線コネクタ 721"/>
                  <p:cNvCxnSpPr/>
                  <p:nvPr/>
                </p:nvCxnSpPr>
                <p:spPr>
                  <a:xfrm>
                    <a:off x="410603" y="4357307"/>
                    <a:ext cx="692708" cy="74868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3" name="直線コネクタ 722"/>
                  <p:cNvCxnSpPr/>
                  <p:nvPr/>
                </p:nvCxnSpPr>
                <p:spPr>
                  <a:xfrm flipH="1">
                    <a:off x="2493531" y="4357307"/>
                    <a:ext cx="684606" cy="748676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4" name="直線コネクタ 723"/>
                  <p:cNvCxnSpPr/>
                  <p:nvPr/>
                </p:nvCxnSpPr>
                <p:spPr>
                  <a:xfrm flipH="1">
                    <a:off x="741278" y="4362449"/>
                    <a:ext cx="362033" cy="371767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5" name="直線コネクタ 724"/>
                  <p:cNvCxnSpPr/>
                  <p:nvPr/>
                </p:nvCxnSpPr>
                <p:spPr>
                  <a:xfrm>
                    <a:off x="2492328" y="4357307"/>
                    <a:ext cx="349643" cy="387184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6" name="直線コネクタ 725"/>
                  <p:cNvCxnSpPr/>
                  <p:nvPr/>
                </p:nvCxnSpPr>
                <p:spPr>
                  <a:xfrm flipH="1">
                    <a:off x="400477" y="4717323"/>
                    <a:ext cx="354535" cy="38866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7" name="直線コネクタ 726"/>
                  <p:cNvCxnSpPr/>
                  <p:nvPr/>
                </p:nvCxnSpPr>
                <p:spPr>
                  <a:xfrm>
                    <a:off x="2836651" y="4744491"/>
                    <a:ext cx="350116" cy="36149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8" name="直線コネクタ 727"/>
                  <p:cNvCxnSpPr/>
                  <p:nvPr/>
                </p:nvCxnSpPr>
                <p:spPr>
                  <a:xfrm flipH="1">
                    <a:off x="400477" y="4362449"/>
                    <a:ext cx="2777660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6" name="直線コネクタ 535"/>
                  <p:cNvCxnSpPr/>
                  <p:nvPr/>
                </p:nvCxnSpPr>
                <p:spPr>
                  <a:xfrm flipH="1">
                    <a:off x="3875219" y="1028700"/>
                    <a:ext cx="313984" cy="127635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7" name="直線コネクタ 536"/>
                  <p:cNvCxnSpPr/>
                  <p:nvPr/>
                </p:nvCxnSpPr>
                <p:spPr>
                  <a:xfrm>
                    <a:off x="4962332" y="1028700"/>
                    <a:ext cx="307267" cy="125257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8" name="直線コネクタ 537"/>
                  <p:cNvCxnSpPr/>
                  <p:nvPr/>
                </p:nvCxnSpPr>
                <p:spPr>
                  <a:xfrm flipH="1">
                    <a:off x="6651339" y="1028700"/>
                    <a:ext cx="313984" cy="127635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9" name="直線コネクタ 538"/>
                  <p:cNvCxnSpPr/>
                  <p:nvPr/>
                </p:nvCxnSpPr>
                <p:spPr>
                  <a:xfrm>
                    <a:off x="7738452" y="1028700"/>
                    <a:ext cx="307267" cy="125257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0" name="直線コネクタ 539"/>
                  <p:cNvCxnSpPr/>
                  <p:nvPr/>
                </p:nvCxnSpPr>
                <p:spPr>
                  <a:xfrm flipH="1">
                    <a:off x="1093185" y="1028700"/>
                    <a:ext cx="313984" cy="127635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1" name="直線コネクタ 540"/>
                  <p:cNvCxnSpPr/>
                  <p:nvPr/>
                </p:nvCxnSpPr>
                <p:spPr>
                  <a:xfrm>
                    <a:off x="2180298" y="1028700"/>
                    <a:ext cx="307267" cy="1252572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65000"/>
                      </a:schemeClr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直線コネクタ 10"/>
                  <p:cNvCxnSpPr/>
                  <p:nvPr/>
                </p:nvCxnSpPr>
                <p:spPr>
                  <a:xfrm>
                    <a:off x="448821" y="5686425"/>
                    <a:ext cx="513204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prstDash val="lg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4" name="直線コネクタ 543"/>
                  <p:cNvCxnSpPr/>
                  <p:nvPr/>
                </p:nvCxnSpPr>
                <p:spPr>
                  <a:xfrm>
                    <a:off x="448821" y="5972175"/>
                    <a:ext cx="513204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  <a:prstDash val="dashDot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45" name="テキスト ボックス 544"/>
                  <p:cNvSpPr txBox="1"/>
                  <p:nvPr/>
                </p:nvSpPr>
                <p:spPr>
                  <a:xfrm>
                    <a:off x="982511" y="5558248"/>
                    <a:ext cx="692305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100" dirty="0" smtClean="0"/>
                      <a:t>山折り</a:t>
                    </a:r>
                    <a:endParaRPr kumimoji="1" lang="ja-JP" altLang="en-US" sz="1100" dirty="0"/>
                  </a:p>
                </p:txBody>
              </p:sp>
              <p:sp>
                <p:nvSpPr>
                  <p:cNvPr id="546" name="テキスト ボックス 545"/>
                  <p:cNvSpPr txBox="1"/>
                  <p:nvPr/>
                </p:nvSpPr>
                <p:spPr>
                  <a:xfrm>
                    <a:off x="982511" y="5853674"/>
                    <a:ext cx="692305" cy="2616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1100" dirty="0" smtClean="0"/>
                      <a:t>谷折り</a:t>
                    </a:r>
                    <a:endParaRPr kumimoji="1" lang="ja-JP" altLang="en-US" sz="1100" dirty="0"/>
                  </a:p>
                </p:txBody>
              </p:sp>
            </p:grpSp>
            <p:cxnSp>
              <p:nvCxnSpPr>
                <p:cNvPr id="552" name="直線コネクタ 551"/>
                <p:cNvCxnSpPr/>
                <p:nvPr/>
              </p:nvCxnSpPr>
              <p:spPr>
                <a:xfrm>
                  <a:off x="1103311" y="842963"/>
                  <a:ext cx="1383200" cy="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3" name="直線コネクタ 552"/>
                <p:cNvCxnSpPr/>
                <p:nvPr/>
              </p:nvCxnSpPr>
              <p:spPr>
                <a:xfrm>
                  <a:off x="3883810" y="842963"/>
                  <a:ext cx="1383200" cy="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4" name="直線コネクタ 553"/>
                <p:cNvCxnSpPr/>
                <p:nvPr/>
              </p:nvCxnSpPr>
              <p:spPr>
                <a:xfrm>
                  <a:off x="6662263" y="842963"/>
                  <a:ext cx="1383200" cy="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593" name="図 59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766936" y="5685793"/>
              <a:ext cx="3005588" cy="317019"/>
            </a:xfrm>
            <a:prstGeom prst="rect">
              <a:avLst/>
            </a:prstGeom>
          </p:spPr>
        </p:pic>
      </p:grpSp>
      <p:pic>
        <p:nvPicPr>
          <p:cNvPr id="3" name="図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7438" y="51052"/>
            <a:ext cx="4730906" cy="64623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04573" y="182416"/>
            <a:ext cx="2389839" cy="432854"/>
          </a:xfrm>
          <a:prstGeom prst="rect">
            <a:avLst/>
          </a:prstGeom>
        </p:spPr>
      </p:pic>
      <p:pic>
        <p:nvPicPr>
          <p:cNvPr id="348" name="図 34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0800000">
            <a:off x="400786" y="6401230"/>
            <a:ext cx="615749" cy="274344"/>
          </a:xfrm>
          <a:prstGeom prst="rect">
            <a:avLst/>
          </a:prstGeom>
        </p:spPr>
      </p:pic>
      <p:sp>
        <p:nvSpPr>
          <p:cNvPr id="349" name="テキスト ボックス 358"/>
          <p:cNvSpPr txBox="1"/>
          <p:nvPr/>
        </p:nvSpPr>
        <p:spPr>
          <a:xfrm>
            <a:off x="1037021" y="6392475"/>
            <a:ext cx="3861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 smtClean="0"/>
              <a:t>←上記データの</a:t>
            </a:r>
            <a:r>
              <a:rPr kumimoji="1" lang="en-US" altLang="ja-JP" sz="1100" dirty="0" smtClean="0"/>
              <a:t>NAME</a:t>
            </a:r>
            <a:r>
              <a:rPr kumimoji="1" lang="ja-JP" altLang="en-US" sz="1100" dirty="0" smtClean="0"/>
              <a:t> の部分を書き換えることができます。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0336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1154</TotalTime>
  <Words>28</Words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2020-07-10T12:16:25Z</cp:lastPrinted>
  <dcterms:created xsi:type="dcterms:W3CDTF">2020-07-03T00:57:53Z</dcterms:created>
  <dcterms:modified xsi:type="dcterms:W3CDTF">2020-07-22T01:21:01Z</dcterms:modified>
</cp:coreProperties>
</file>