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1" r:id="rId2"/>
  </p:sldIdLst>
  <p:sldSz cx="9144000" cy="6858000" type="screen4x3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常世田 史" initials="常世田" lastIdx="2" clrIdx="0">
    <p:extLst>
      <p:ext uri="{19B8F6BF-5375-455C-9EA6-DF929625EA0E}">
        <p15:presenceInfo xmlns:p15="http://schemas.microsoft.com/office/powerpoint/2012/main" userId="S-1-5-21-492068433-3654623594-2714599980-1485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DA804D4F-D0CD-4750-AFD5-B8FADF7CF688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2538"/>
            <a:ext cx="450691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978" y="4821241"/>
            <a:ext cx="5510213" cy="3944937"/>
          </a:xfrm>
          <a:prstGeom prst="rect">
            <a:avLst/>
          </a:prstGeom>
        </p:spPr>
        <p:txBody>
          <a:bodyPr vert="horz" lIns="91425" tIns="45712" rIns="91425" bIns="45712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F13AF961-3589-4FC3-ADC5-746CE66C83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82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AF961-3589-4FC3-ADC5-746CE66C83B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677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086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3634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8123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397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273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43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6367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877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487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552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694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9961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2" name="図 351"/>
          <p:cNvPicPr>
            <a:picLocks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34626" b="22244"/>
          <a:stretch/>
        </p:blipFill>
        <p:spPr>
          <a:xfrm>
            <a:off x="5958373" y="642642"/>
            <a:ext cx="2771620" cy="4463345"/>
          </a:xfrm>
          <a:prstGeom prst="rect">
            <a:avLst/>
          </a:prstGeom>
        </p:spPr>
      </p:pic>
      <p:pic>
        <p:nvPicPr>
          <p:cNvPr id="353" name="図 352"/>
          <p:cNvPicPr>
            <a:picLocks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34626" b="22244"/>
          <a:stretch/>
        </p:blipFill>
        <p:spPr>
          <a:xfrm>
            <a:off x="3177764" y="642642"/>
            <a:ext cx="2771620" cy="4463345"/>
          </a:xfrm>
          <a:prstGeom prst="rect">
            <a:avLst/>
          </a:prstGeom>
        </p:spPr>
      </p:pic>
      <p:pic>
        <p:nvPicPr>
          <p:cNvPr id="354" name="図 353"/>
          <p:cNvPicPr>
            <a:picLocks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34626" b="22244"/>
          <a:stretch/>
        </p:blipFill>
        <p:spPr>
          <a:xfrm>
            <a:off x="397103" y="642642"/>
            <a:ext cx="2771620" cy="4463345"/>
          </a:xfrm>
          <a:prstGeom prst="rect">
            <a:avLst/>
          </a:prstGeom>
        </p:spPr>
      </p:pic>
      <p:cxnSp>
        <p:nvCxnSpPr>
          <p:cNvPr id="17" name="直線コネクタ 16"/>
          <p:cNvCxnSpPr/>
          <p:nvPr/>
        </p:nvCxnSpPr>
        <p:spPr>
          <a:xfrm>
            <a:off x="7349355" y="2625396"/>
            <a:ext cx="8318" cy="1543001"/>
          </a:xfrm>
          <a:prstGeom prst="line">
            <a:avLst/>
          </a:prstGeom>
          <a:ln w="317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グループ化 20"/>
          <p:cNvGrpSpPr/>
          <p:nvPr/>
        </p:nvGrpSpPr>
        <p:grpSpPr>
          <a:xfrm>
            <a:off x="7321683" y="3400072"/>
            <a:ext cx="61593" cy="173151"/>
            <a:chOff x="8942966" y="4543565"/>
            <a:chExt cx="72000" cy="202407"/>
          </a:xfrm>
        </p:grpSpPr>
        <p:cxnSp>
          <p:nvCxnSpPr>
            <p:cNvPr id="26" name="直線コネクタ 25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グループ化 32"/>
          <p:cNvGrpSpPr/>
          <p:nvPr/>
        </p:nvGrpSpPr>
        <p:grpSpPr>
          <a:xfrm>
            <a:off x="7321683" y="3186178"/>
            <a:ext cx="61593" cy="173151"/>
            <a:chOff x="8942966" y="4543565"/>
            <a:chExt cx="72000" cy="202407"/>
          </a:xfrm>
        </p:grpSpPr>
        <p:cxnSp>
          <p:nvCxnSpPr>
            <p:cNvPr id="34" name="直線コネクタ 33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グループ化 38"/>
          <p:cNvGrpSpPr/>
          <p:nvPr/>
        </p:nvGrpSpPr>
        <p:grpSpPr>
          <a:xfrm>
            <a:off x="7321683" y="3621435"/>
            <a:ext cx="61593" cy="173151"/>
            <a:chOff x="8942966" y="4543565"/>
            <a:chExt cx="72000" cy="202407"/>
          </a:xfrm>
        </p:grpSpPr>
        <p:cxnSp>
          <p:nvCxnSpPr>
            <p:cNvPr id="40" name="直線コネクタ 39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グループ化 44"/>
          <p:cNvGrpSpPr/>
          <p:nvPr/>
        </p:nvGrpSpPr>
        <p:grpSpPr>
          <a:xfrm>
            <a:off x="7321683" y="3450999"/>
            <a:ext cx="61593" cy="173151"/>
            <a:chOff x="8942966" y="4543565"/>
            <a:chExt cx="72000" cy="202407"/>
          </a:xfrm>
        </p:grpSpPr>
        <p:cxnSp>
          <p:nvCxnSpPr>
            <p:cNvPr id="46" name="直線コネクタ 45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グループ化 56"/>
          <p:cNvGrpSpPr/>
          <p:nvPr/>
        </p:nvGrpSpPr>
        <p:grpSpPr>
          <a:xfrm>
            <a:off x="7321683" y="3977020"/>
            <a:ext cx="61593" cy="173151"/>
            <a:chOff x="8942966" y="4543565"/>
            <a:chExt cx="72000" cy="202407"/>
          </a:xfrm>
        </p:grpSpPr>
        <p:cxnSp>
          <p:nvCxnSpPr>
            <p:cNvPr id="58" name="直線コネクタ 57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グループ化 62"/>
          <p:cNvGrpSpPr/>
          <p:nvPr/>
        </p:nvGrpSpPr>
        <p:grpSpPr>
          <a:xfrm>
            <a:off x="7321683" y="3844841"/>
            <a:ext cx="61593" cy="173151"/>
            <a:chOff x="8942966" y="4543565"/>
            <a:chExt cx="72000" cy="202407"/>
          </a:xfrm>
        </p:grpSpPr>
        <p:cxnSp>
          <p:nvCxnSpPr>
            <p:cNvPr id="64" name="直線コネクタ 63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グループ化 95"/>
          <p:cNvGrpSpPr/>
          <p:nvPr/>
        </p:nvGrpSpPr>
        <p:grpSpPr>
          <a:xfrm>
            <a:off x="7352481" y="4128585"/>
            <a:ext cx="69187" cy="43169"/>
            <a:chOff x="8826890" y="4451890"/>
            <a:chExt cx="80877" cy="50462"/>
          </a:xfrm>
        </p:grpSpPr>
        <p:sp>
          <p:nvSpPr>
            <p:cNvPr id="22" name="フローチャート: 論理積ゲート 21"/>
            <p:cNvSpPr/>
            <p:nvPr/>
          </p:nvSpPr>
          <p:spPr>
            <a:xfrm rot="19692201">
              <a:off x="8826890" y="4451890"/>
              <a:ext cx="80877" cy="50462"/>
            </a:xfrm>
            <a:prstGeom prst="flowChartDelay">
              <a:avLst/>
            </a:prstGeom>
            <a:solidFill>
              <a:schemeClr val="bg1">
                <a:lumMod val="6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  <p:sp>
          <p:nvSpPr>
            <p:cNvPr id="69" name="フローチャート: 論理積ゲート 68"/>
            <p:cNvSpPr/>
            <p:nvPr/>
          </p:nvSpPr>
          <p:spPr>
            <a:xfrm rot="19692201">
              <a:off x="8855162" y="4458141"/>
              <a:ext cx="36000" cy="28800"/>
            </a:xfrm>
            <a:prstGeom prst="flowChartDelay">
              <a:avLst/>
            </a:prstGeom>
            <a:solidFill>
              <a:srgbClr val="006600"/>
            </a:solidFill>
            <a:ln w="127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</p:grpSp>
      <p:cxnSp>
        <p:nvCxnSpPr>
          <p:cNvPr id="70" name="直線コネクタ 69"/>
          <p:cNvCxnSpPr/>
          <p:nvPr/>
        </p:nvCxnSpPr>
        <p:spPr>
          <a:xfrm flipH="1">
            <a:off x="6835768" y="3480153"/>
            <a:ext cx="257431" cy="239819"/>
          </a:xfrm>
          <a:prstGeom prst="line">
            <a:avLst/>
          </a:prstGeom>
          <a:ln w="317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/>
          <p:cNvCxnSpPr/>
          <p:nvPr/>
        </p:nvCxnSpPr>
        <p:spPr>
          <a:xfrm>
            <a:off x="7624769" y="3468013"/>
            <a:ext cx="230136" cy="243874"/>
          </a:xfrm>
          <a:prstGeom prst="line">
            <a:avLst/>
          </a:prstGeom>
          <a:ln w="317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グループ化 71"/>
          <p:cNvGrpSpPr/>
          <p:nvPr/>
        </p:nvGrpSpPr>
        <p:grpSpPr>
          <a:xfrm rot="2745109">
            <a:off x="6970922" y="3478590"/>
            <a:ext cx="61593" cy="173151"/>
            <a:chOff x="8942966" y="4543565"/>
            <a:chExt cx="72000" cy="202407"/>
          </a:xfrm>
        </p:grpSpPr>
        <p:cxnSp>
          <p:nvCxnSpPr>
            <p:cNvPr id="73" name="直線コネクタ 72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グループ化 77"/>
          <p:cNvGrpSpPr/>
          <p:nvPr/>
        </p:nvGrpSpPr>
        <p:grpSpPr>
          <a:xfrm rot="2745109">
            <a:off x="6907068" y="3539711"/>
            <a:ext cx="61593" cy="173151"/>
            <a:chOff x="8942966" y="4543565"/>
            <a:chExt cx="72000" cy="202407"/>
          </a:xfrm>
        </p:grpSpPr>
        <p:cxnSp>
          <p:nvCxnSpPr>
            <p:cNvPr id="79" name="直線コネクタ 78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コネクタ 79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コネクタ 80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コネクタ 82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グループ化 83"/>
          <p:cNvGrpSpPr/>
          <p:nvPr/>
        </p:nvGrpSpPr>
        <p:grpSpPr>
          <a:xfrm rot="8222228">
            <a:off x="7671934" y="3467157"/>
            <a:ext cx="61593" cy="173151"/>
            <a:chOff x="8942966" y="4543565"/>
            <a:chExt cx="72000" cy="202407"/>
          </a:xfrm>
        </p:grpSpPr>
        <p:cxnSp>
          <p:nvCxnSpPr>
            <p:cNvPr id="85" name="直線コネクタ 84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線コネクタ 85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コネクタ 86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コネクタ 87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コネクタ 88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グループ化 89"/>
          <p:cNvGrpSpPr/>
          <p:nvPr/>
        </p:nvGrpSpPr>
        <p:grpSpPr>
          <a:xfrm rot="8219846">
            <a:off x="7730437" y="3532061"/>
            <a:ext cx="61593" cy="173151"/>
            <a:chOff x="8942966" y="4543565"/>
            <a:chExt cx="72000" cy="202407"/>
          </a:xfrm>
        </p:grpSpPr>
        <p:cxnSp>
          <p:nvCxnSpPr>
            <p:cNvPr id="91" name="直線コネクタ 90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コネクタ 91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線コネクタ 92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線コネクタ 93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線コネクタ 94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グループ化 96"/>
          <p:cNvGrpSpPr/>
          <p:nvPr/>
        </p:nvGrpSpPr>
        <p:grpSpPr>
          <a:xfrm>
            <a:off x="7321683" y="2981637"/>
            <a:ext cx="61593" cy="173151"/>
            <a:chOff x="8942966" y="4543565"/>
            <a:chExt cx="72000" cy="202407"/>
          </a:xfrm>
        </p:grpSpPr>
        <p:cxnSp>
          <p:nvCxnSpPr>
            <p:cNvPr id="98" name="直線コネクタ 97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コネクタ 98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コネクタ 99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線コネクタ 100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線コネクタ 101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グループ化 103"/>
          <p:cNvGrpSpPr/>
          <p:nvPr/>
        </p:nvGrpSpPr>
        <p:grpSpPr>
          <a:xfrm>
            <a:off x="7321683" y="2849459"/>
            <a:ext cx="61593" cy="173151"/>
            <a:chOff x="8942966" y="4543565"/>
            <a:chExt cx="72000" cy="202407"/>
          </a:xfrm>
        </p:grpSpPr>
        <p:cxnSp>
          <p:nvCxnSpPr>
            <p:cNvPr id="105" name="直線コネクタ 104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線コネクタ 105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コネクタ 106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コネクタ 107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コネクタ 108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テキスト ボックス 26"/>
          <p:cNvSpPr txBox="1"/>
          <p:nvPr/>
        </p:nvSpPr>
        <p:spPr>
          <a:xfrm>
            <a:off x="5390916" y="5358682"/>
            <a:ext cx="34034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 smtClean="0"/>
              <a:t>※</a:t>
            </a:r>
            <a:r>
              <a:rPr kumimoji="1" lang="ja-JP" altLang="en-US" sz="1100" dirty="0" smtClean="0"/>
              <a:t>　</a:t>
            </a:r>
            <a:r>
              <a:rPr lang="ja-JP" altLang="en-US" sz="1100" dirty="0" smtClean="0"/>
              <a:t>紙</a:t>
            </a:r>
            <a:r>
              <a:rPr kumimoji="1" lang="ja-JP" altLang="en-US" sz="1100" dirty="0" smtClean="0"/>
              <a:t>を切る際は、手を切らないようにご注意ください。</a:t>
            </a:r>
            <a:endParaRPr kumimoji="1" lang="en-US" altLang="ja-JP" sz="1100" dirty="0" smtClean="0"/>
          </a:p>
          <a:p>
            <a:r>
              <a:rPr lang="ja-JP" altLang="en-US" sz="1100" dirty="0"/>
              <a:t>　　 </a:t>
            </a:r>
            <a:r>
              <a:rPr lang="ja-JP" altLang="en-US" sz="1100" dirty="0" smtClean="0"/>
              <a:t>Ａ４用紙サイズでの印刷を目安にしております。</a:t>
            </a:r>
            <a:endParaRPr kumimoji="1" lang="ja-JP" altLang="en-US" sz="1100" dirty="0"/>
          </a:p>
        </p:txBody>
      </p:sp>
      <p:cxnSp>
        <p:nvCxnSpPr>
          <p:cNvPr id="428" name="直線コネクタ 427"/>
          <p:cNvCxnSpPr/>
          <p:nvPr/>
        </p:nvCxnSpPr>
        <p:spPr>
          <a:xfrm>
            <a:off x="4571684" y="2625396"/>
            <a:ext cx="8318" cy="1543001"/>
          </a:xfrm>
          <a:prstGeom prst="line">
            <a:avLst/>
          </a:prstGeom>
          <a:ln w="317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9" name="グループ化 428"/>
          <p:cNvGrpSpPr/>
          <p:nvPr/>
        </p:nvGrpSpPr>
        <p:grpSpPr>
          <a:xfrm>
            <a:off x="4544012" y="3400072"/>
            <a:ext cx="61593" cy="173151"/>
            <a:chOff x="8942966" y="4543565"/>
            <a:chExt cx="72000" cy="202407"/>
          </a:xfrm>
        </p:grpSpPr>
        <p:cxnSp>
          <p:nvCxnSpPr>
            <p:cNvPr id="430" name="直線コネクタ 429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1" name="直線コネクタ 430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2" name="直線コネクタ 431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3" name="直線コネクタ 432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直線コネクタ 433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5" name="グループ化 434"/>
          <p:cNvGrpSpPr/>
          <p:nvPr/>
        </p:nvGrpSpPr>
        <p:grpSpPr>
          <a:xfrm>
            <a:off x="4544012" y="3186178"/>
            <a:ext cx="61593" cy="173151"/>
            <a:chOff x="8942966" y="4543565"/>
            <a:chExt cx="72000" cy="202407"/>
          </a:xfrm>
        </p:grpSpPr>
        <p:cxnSp>
          <p:nvCxnSpPr>
            <p:cNvPr id="436" name="直線コネクタ 435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7" name="直線コネクタ 436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8" name="直線コネクタ 437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9" name="直線コネクタ 438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0" name="直線コネクタ 439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1" name="グループ化 440"/>
          <p:cNvGrpSpPr/>
          <p:nvPr/>
        </p:nvGrpSpPr>
        <p:grpSpPr>
          <a:xfrm>
            <a:off x="4544012" y="3621435"/>
            <a:ext cx="61593" cy="173151"/>
            <a:chOff x="8942966" y="4543565"/>
            <a:chExt cx="72000" cy="202407"/>
          </a:xfrm>
        </p:grpSpPr>
        <p:cxnSp>
          <p:nvCxnSpPr>
            <p:cNvPr id="442" name="直線コネクタ 441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3" name="直線コネクタ 442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4" name="直線コネクタ 443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5" name="直線コネクタ 444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6" name="直線コネクタ 445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7" name="グループ化 446"/>
          <p:cNvGrpSpPr/>
          <p:nvPr/>
        </p:nvGrpSpPr>
        <p:grpSpPr>
          <a:xfrm>
            <a:off x="4544012" y="3450999"/>
            <a:ext cx="61593" cy="173151"/>
            <a:chOff x="8942966" y="4543565"/>
            <a:chExt cx="72000" cy="202407"/>
          </a:xfrm>
        </p:grpSpPr>
        <p:cxnSp>
          <p:nvCxnSpPr>
            <p:cNvPr id="448" name="直線コネクタ 447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9" name="直線コネクタ 448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0" name="直線コネクタ 449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1" name="直線コネクタ 450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2" name="直線コネクタ 451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3" name="グループ化 452"/>
          <p:cNvGrpSpPr/>
          <p:nvPr/>
        </p:nvGrpSpPr>
        <p:grpSpPr>
          <a:xfrm>
            <a:off x="4544012" y="3977020"/>
            <a:ext cx="61593" cy="173151"/>
            <a:chOff x="8942966" y="4543565"/>
            <a:chExt cx="72000" cy="202407"/>
          </a:xfrm>
        </p:grpSpPr>
        <p:cxnSp>
          <p:nvCxnSpPr>
            <p:cNvPr id="454" name="直線コネクタ 453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5" name="直線コネクタ 454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6" name="直線コネクタ 455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7" name="直線コネクタ 456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8" name="直線コネクタ 457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9" name="グループ化 458"/>
          <p:cNvGrpSpPr/>
          <p:nvPr/>
        </p:nvGrpSpPr>
        <p:grpSpPr>
          <a:xfrm>
            <a:off x="4544012" y="3844841"/>
            <a:ext cx="61593" cy="173151"/>
            <a:chOff x="8942966" y="4543565"/>
            <a:chExt cx="72000" cy="202407"/>
          </a:xfrm>
        </p:grpSpPr>
        <p:cxnSp>
          <p:nvCxnSpPr>
            <p:cNvPr id="460" name="直線コネクタ 459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1" name="直線コネクタ 460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2" name="直線コネクタ 461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3" name="直線コネクタ 462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4" name="直線コネクタ 463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5" name="グループ化 464"/>
          <p:cNvGrpSpPr/>
          <p:nvPr/>
        </p:nvGrpSpPr>
        <p:grpSpPr>
          <a:xfrm>
            <a:off x="4574810" y="4128585"/>
            <a:ext cx="69187" cy="43169"/>
            <a:chOff x="8826890" y="4451890"/>
            <a:chExt cx="80877" cy="50462"/>
          </a:xfrm>
        </p:grpSpPr>
        <p:sp>
          <p:nvSpPr>
            <p:cNvPr id="466" name="フローチャート: 論理積ゲート 465"/>
            <p:cNvSpPr/>
            <p:nvPr/>
          </p:nvSpPr>
          <p:spPr>
            <a:xfrm rot="19692201">
              <a:off x="8826890" y="4451890"/>
              <a:ext cx="80877" cy="50462"/>
            </a:xfrm>
            <a:prstGeom prst="flowChartDelay">
              <a:avLst/>
            </a:prstGeom>
            <a:solidFill>
              <a:schemeClr val="bg1">
                <a:lumMod val="6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  <p:sp>
          <p:nvSpPr>
            <p:cNvPr id="467" name="フローチャート: 論理積ゲート 466"/>
            <p:cNvSpPr/>
            <p:nvPr/>
          </p:nvSpPr>
          <p:spPr>
            <a:xfrm rot="19692201">
              <a:off x="8855162" y="4458141"/>
              <a:ext cx="36000" cy="28800"/>
            </a:xfrm>
            <a:prstGeom prst="flowChartDelay">
              <a:avLst/>
            </a:prstGeom>
            <a:solidFill>
              <a:srgbClr val="006600"/>
            </a:solidFill>
            <a:ln w="127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</p:grpSp>
      <p:cxnSp>
        <p:nvCxnSpPr>
          <p:cNvPr id="468" name="直線コネクタ 467"/>
          <p:cNvCxnSpPr/>
          <p:nvPr/>
        </p:nvCxnSpPr>
        <p:spPr>
          <a:xfrm flipH="1">
            <a:off x="4058097" y="3480153"/>
            <a:ext cx="257431" cy="239819"/>
          </a:xfrm>
          <a:prstGeom prst="line">
            <a:avLst/>
          </a:prstGeom>
          <a:ln w="317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9" name="直線コネクタ 468"/>
          <p:cNvCxnSpPr/>
          <p:nvPr/>
        </p:nvCxnSpPr>
        <p:spPr>
          <a:xfrm>
            <a:off x="4847098" y="3468013"/>
            <a:ext cx="230136" cy="243874"/>
          </a:xfrm>
          <a:prstGeom prst="line">
            <a:avLst/>
          </a:prstGeom>
          <a:ln w="317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0" name="グループ化 469"/>
          <p:cNvGrpSpPr/>
          <p:nvPr/>
        </p:nvGrpSpPr>
        <p:grpSpPr>
          <a:xfrm rot="2745109">
            <a:off x="4193251" y="3478590"/>
            <a:ext cx="61593" cy="173151"/>
            <a:chOff x="8942966" y="4543565"/>
            <a:chExt cx="72000" cy="202407"/>
          </a:xfrm>
        </p:grpSpPr>
        <p:cxnSp>
          <p:nvCxnSpPr>
            <p:cNvPr id="471" name="直線コネクタ 470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2" name="直線コネクタ 471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3" name="直線コネクタ 472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4" name="直線コネクタ 473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5" name="直線コネクタ 474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6" name="グループ化 475"/>
          <p:cNvGrpSpPr/>
          <p:nvPr/>
        </p:nvGrpSpPr>
        <p:grpSpPr>
          <a:xfrm rot="2745109">
            <a:off x="4129397" y="3539711"/>
            <a:ext cx="61593" cy="173151"/>
            <a:chOff x="8942966" y="4543565"/>
            <a:chExt cx="72000" cy="202407"/>
          </a:xfrm>
        </p:grpSpPr>
        <p:cxnSp>
          <p:nvCxnSpPr>
            <p:cNvPr id="477" name="直線コネクタ 476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8" name="直線コネクタ 477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9" name="直線コネクタ 478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0" name="直線コネクタ 479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1" name="直線コネクタ 480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2" name="グループ化 481"/>
          <p:cNvGrpSpPr/>
          <p:nvPr/>
        </p:nvGrpSpPr>
        <p:grpSpPr>
          <a:xfrm rot="8222228">
            <a:off x="4894263" y="3467157"/>
            <a:ext cx="61593" cy="173151"/>
            <a:chOff x="8942966" y="4543565"/>
            <a:chExt cx="72000" cy="202407"/>
          </a:xfrm>
        </p:grpSpPr>
        <p:cxnSp>
          <p:nvCxnSpPr>
            <p:cNvPr id="483" name="直線コネクタ 482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4" name="直線コネクタ 483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5" name="直線コネクタ 484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6" name="直線コネクタ 485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7" name="直線コネクタ 486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8" name="グループ化 487"/>
          <p:cNvGrpSpPr/>
          <p:nvPr/>
        </p:nvGrpSpPr>
        <p:grpSpPr>
          <a:xfrm rot="8219846">
            <a:off x="4952766" y="3532061"/>
            <a:ext cx="61593" cy="173151"/>
            <a:chOff x="8942966" y="4543565"/>
            <a:chExt cx="72000" cy="202407"/>
          </a:xfrm>
        </p:grpSpPr>
        <p:cxnSp>
          <p:nvCxnSpPr>
            <p:cNvPr id="489" name="直線コネクタ 488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0" name="直線コネクタ 489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1" name="直線コネクタ 490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2" name="直線コネクタ 491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3" name="直線コネクタ 492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4" name="グループ化 493"/>
          <p:cNvGrpSpPr/>
          <p:nvPr/>
        </p:nvGrpSpPr>
        <p:grpSpPr>
          <a:xfrm>
            <a:off x="4544012" y="2981637"/>
            <a:ext cx="61593" cy="173151"/>
            <a:chOff x="8942966" y="4543565"/>
            <a:chExt cx="72000" cy="202407"/>
          </a:xfrm>
        </p:grpSpPr>
        <p:cxnSp>
          <p:nvCxnSpPr>
            <p:cNvPr id="495" name="直線コネクタ 494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6" name="直線コネクタ 495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7" name="直線コネクタ 496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8" name="直線コネクタ 497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9" name="直線コネクタ 498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0" name="グループ化 499"/>
          <p:cNvGrpSpPr/>
          <p:nvPr/>
        </p:nvGrpSpPr>
        <p:grpSpPr>
          <a:xfrm>
            <a:off x="4544012" y="2849459"/>
            <a:ext cx="61593" cy="173151"/>
            <a:chOff x="8942966" y="4543565"/>
            <a:chExt cx="72000" cy="202407"/>
          </a:xfrm>
        </p:grpSpPr>
        <p:cxnSp>
          <p:nvCxnSpPr>
            <p:cNvPr id="501" name="直線コネクタ 500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2" name="直線コネクタ 501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3" name="直線コネクタ 502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4" name="直線コネクタ 503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5" name="直線コネクタ 504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25" name="直線コネクタ 624"/>
          <p:cNvCxnSpPr/>
          <p:nvPr/>
        </p:nvCxnSpPr>
        <p:spPr>
          <a:xfrm>
            <a:off x="1794608" y="2625396"/>
            <a:ext cx="8318" cy="1543001"/>
          </a:xfrm>
          <a:prstGeom prst="line">
            <a:avLst/>
          </a:prstGeom>
          <a:ln w="317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6" name="グループ化 625"/>
          <p:cNvGrpSpPr/>
          <p:nvPr/>
        </p:nvGrpSpPr>
        <p:grpSpPr>
          <a:xfrm>
            <a:off x="1766936" y="3400072"/>
            <a:ext cx="61593" cy="173151"/>
            <a:chOff x="8942966" y="4543565"/>
            <a:chExt cx="72000" cy="202407"/>
          </a:xfrm>
        </p:grpSpPr>
        <p:cxnSp>
          <p:nvCxnSpPr>
            <p:cNvPr id="627" name="直線コネクタ 626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8" name="直線コネクタ 627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9" name="直線コネクタ 628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0" name="直線コネクタ 629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1" name="直線コネクタ 630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2" name="グループ化 631"/>
          <p:cNvGrpSpPr/>
          <p:nvPr/>
        </p:nvGrpSpPr>
        <p:grpSpPr>
          <a:xfrm>
            <a:off x="1766936" y="3186178"/>
            <a:ext cx="61593" cy="173151"/>
            <a:chOff x="8942966" y="4543565"/>
            <a:chExt cx="72000" cy="202407"/>
          </a:xfrm>
        </p:grpSpPr>
        <p:cxnSp>
          <p:nvCxnSpPr>
            <p:cNvPr id="633" name="直線コネクタ 632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4" name="直線コネクタ 633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5" name="直線コネクタ 634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6" name="直線コネクタ 635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7" name="直線コネクタ 636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8" name="グループ化 637"/>
          <p:cNvGrpSpPr/>
          <p:nvPr/>
        </p:nvGrpSpPr>
        <p:grpSpPr>
          <a:xfrm>
            <a:off x="1766936" y="3621435"/>
            <a:ext cx="61593" cy="173151"/>
            <a:chOff x="8942966" y="4543565"/>
            <a:chExt cx="72000" cy="202407"/>
          </a:xfrm>
        </p:grpSpPr>
        <p:cxnSp>
          <p:nvCxnSpPr>
            <p:cNvPr id="639" name="直線コネクタ 638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0" name="直線コネクタ 639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1" name="直線コネクタ 640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2" name="直線コネクタ 641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3" name="直線コネクタ 642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4" name="グループ化 643"/>
          <p:cNvGrpSpPr/>
          <p:nvPr/>
        </p:nvGrpSpPr>
        <p:grpSpPr>
          <a:xfrm>
            <a:off x="1766936" y="3450999"/>
            <a:ext cx="61593" cy="173151"/>
            <a:chOff x="8942966" y="4543565"/>
            <a:chExt cx="72000" cy="202407"/>
          </a:xfrm>
        </p:grpSpPr>
        <p:cxnSp>
          <p:nvCxnSpPr>
            <p:cNvPr id="645" name="直線コネクタ 644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6" name="直線コネクタ 645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7" name="直線コネクタ 646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8" name="直線コネクタ 647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9" name="直線コネクタ 648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0" name="グループ化 649"/>
          <p:cNvGrpSpPr/>
          <p:nvPr/>
        </p:nvGrpSpPr>
        <p:grpSpPr>
          <a:xfrm>
            <a:off x="1766936" y="3977020"/>
            <a:ext cx="61593" cy="173151"/>
            <a:chOff x="8942966" y="4543565"/>
            <a:chExt cx="72000" cy="202407"/>
          </a:xfrm>
        </p:grpSpPr>
        <p:cxnSp>
          <p:nvCxnSpPr>
            <p:cNvPr id="651" name="直線コネクタ 650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2" name="直線コネクタ 651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3" name="直線コネクタ 652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4" name="直線コネクタ 653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5" name="直線コネクタ 654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6" name="グループ化 655"/>
          <p:cNvGrpSpPr/>
          <p:nvPr/>
        </p:nvGrpSpPr>
        <p:grpSpPr>
          <a:xfrm>
            <a:off x="1766936" y="3844841"/>
            <a:ext cx="61593" cy="173151"/>
            <a:chOff x="8942966" y="4543565"/>
            <a:chExt cx="72000" cy="202407"/>
          </a:xfrm>
        </p:grpSpPr>
        <p:cxnSp>
          <p:nvCxnSpPr>
            <p:cNvPr id="657" name="直線コネクタ 656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8" name="直線コネクタ 657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9" name="直線コネクタ 658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0" name="直線コネクタ 659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1" name="直線コネクタ 660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2" name="グループ化 661"/>
          <p:cNvGrpSpPr/>
          <p:nvPr/>
        </p:nvGrpSpPr>
        <p:grpSpPr>
          <a:xfrm>
            <a:off x="1797734" y="4128585"/>
            <a:ext cx="69187" cy="43169"/>
            <a:chOff x="8826890" y="4451890"/>
            <a:chExt cx="80877" cy="50462"/>
          </a:xfrm>
        </p:grpSpPr>
        <p:sp>
          <p:nvSpPr>
            <p:cNvPr id="663" name="フローチャート: 論理積ゲート 662"/>
            <p:cNvSpPr/>
            <p:nvPr/>
          </p:nvSpPr>
          <p:spPr>
            <a:xfrm rot="19692201">
              <a:off x="8826890" y="4451890"/>
              <a:ext cx="80877" cy="50462"/>
            </a:xfrm>
            <a:prstGeom prst="flowChartDelay">
              <a:avLst/>
            </a:prstGeom>
            <a:solidFill>
              <a:schemeClr val="bg1">
                <a:lumMod val="6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  <p:sp>
          <p:nvSpPr>
            <p:cNvPr id="664" name="フローチャート: 論理積ゲート 663"/>
            <p:cNvSpPr/>
            <p:nvPr/>
          </p:nvSpPr>
          <p:spPr>
            <a:xfrm rot="19692201">
              <a:off x="8855162" y="4458141"/>
              <a:ext cx="36000" cy="28800"/>
            </a:xfrm>
            <a:prstGeom prst="flowChartDelay">
              <a:avLst/>
            </a:prstGeom>
            <a:solidFill>
              <a:srgbClr val="006600"/>
            </a:solidFill>
            <a:ln w="127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</p:grpSp>
      <p:cxnSp>
        <p:nvCxnSpPr>
          <p:cNvPr id="665" name="直線コネクタ 664"/>
          <p:cNvCxnSpPr/>
          <p:nvPr/>
        </p:nvCxnSpPr>
        <p:spPr>
          <a:xfrm flipH="1">
            <a:off x="1281021" y="3480153"/>
            <a:ext cx="257431" cy="239819"/>
          </a:xfrm>
          <a:prstGeom prst="line">
            <a:avLst/>
          </a:prstGeom>
          <a:ln w="317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6" name="直線コネクタ 665"/>
          <p:cNvCxnSpPr/>
          <p:nvPr/>
        </p:nvCxnSpPr>
        <p:spPr>
          <a:xfrm>
            <a:off x="2070022" y="3468013"/>
            <a:ext cx="230136" cy="243874"/>
          </a:xfrm>
          <a:prstGeom prst="line">
            <a:avLst/>
          </a:prstGeom>
          <a:ln w="317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7" name="グループ化 666"/>
          <p:cNvGrpSpPr/>
          <p:nvPr/>
        </p:nvGrpSpPr>
        <p:grpSpPr>
          <a:xfrm rot="2745109">
            <a:off x="1416175" y="3478590"/>
            <a:ext cx="61593" cy="173151"/>
            <a:chOff x="8942966" y="4543565"/>
            <a:chExt cx="72000" cy="202407"/>
          </a:xfrm>
        </p:grpSpPr>
        <p:cxnSp>
          <p:nvCxnSpPr>
            <p:cNvPr id="668" name="直線コネクタ 667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9" name="直線コネクタ 668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0" name="直線コネクタ 669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1" name="直線コネクタ 670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2" name="直線コネクタ 671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3" name="グループ化 672"/>
          <p:cNvGrpSpPr/>
          <p:nvPr/>
        </p:nvGrpSpPr>
        <p:grpSpPr>
          <a:xfrm rot="2745109">
            <a:off x="1352321" y="3539711"/>
            <a:ext cx="61593" cy="173151"/>
            <a:chOff x="8942966" y="4543565"/>
            <a:chExt cx="72000" cy="202407"/>
          </a:xfrm>
        </p:grpSpPr>
        <p:cxnSp>
          <p:nvCxnSpPr>
            <p:cNvPr id="674" name="直線コネクタ 673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5" name="直線コネクタ 674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6" name="直線コネクタ 675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7" name="直線コネクタ 676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8" name="直線コネクタ 677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9" name="グループ化 678"/>
          <p:cNvGrpSpPr/>
          <p:nvPr/>
        </p:nvGrpSpPr>
        <p:grpSpPr>
          <a:xfrm rot="8222228">
            <a:off x="2117187" y="3467157"/>
            <a:ext cx="61593" cy="173151"/>
            <a:chOff x="8942966" y="4543565"/>
            <a:chExt cx="72000" cy="202407"/>
          </a:xfrm>
        </p:grpSpPr>
        <p:cxnSp>
          <p:nvCxnSpPr>
            <p:cNvPr id="680" name="直線コネクタ 679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1" name="直線コネクタ 680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2" name="直線コネクタ 681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3" name="直線コネクタ 682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4" name="直線コネクタ 683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5" name="グループ化 684"/>
          <p:cNvGrpSpPr/>
          <p:nvPr/>
        </p:nvGrpSpPr>
        <p:grpSpPr>
          <a:xfrm rot="8219846">
            <a:off x="2175690" y="3532061"/>
            <a:ext cx="61593" cy="173151"/>
            <a:chOff x="8942966" y="4543565"/>
            <a:chExt cx="72000" cy="202407"/>
          </a:xfrm>
        </p:grpSpPr>
        <p:cxnSp>
          <p:nvCxnSpPr>
            <p:cNvPr id="686" name="直線コネクタ 685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7" name="直線コネクタ 686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8" name="直線コネクタ 687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9" name="直線コネクタ 688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0" name="直線コネクタ 689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1" name="グループ化 690"/>
          <p:cNvGrpSpPr/>
          <p:nvPr/>
        </p:nvGrpSpPr>
        <p:grpSpPr>
          <a:xfrm>
            <a:off x="1766936" y="2981637"/>
            <a:ext cx="61593" cy="173151"/>
            <a:chOff x="8942966" y="4543565"/>
            <a:chExt cx="72000" cy="202407"/>
          </a:xfrm>
        </p:grpSpPr>
        <p:cxnSp>
          <p:nvCxnSpPr>
            <p:cNvPr id="692" name="直線コネクタ 691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3" name="直線コネクタ 692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4" name="直線コネクタ 693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5" name="直線コネクタ 694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6" name="直線コネクタ 695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7" name="グループ化 696"/>
          <p:cNvGrpSpPr/>
          <p:nvPr/>
        </p:nvGrpSpPr>
        <p:grpSpPr>
          <a:xfrm>
            <a:off x="1766936" y="2849459"/>
            <a:ext cx="61593" cy="173151"/>
            <a:chOff x="8942966" y="4543565"/>
            <a:chExt cx="72000" cy="202407"/>
          </a:xfrm>
        </p:grpSpPr>
        <p:cxnSp>
          <p:nvCxnSpPr>
            <p:cNvPr id="698" name="直線コネクタ 697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9" name="直線コネクタ 698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0" name="直線コネクタ 699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1" name="直線コネクタ 700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2" name="直線コネクタ 701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8" name="直線矢印コネクタ 547"/>
          <p:cNvCxnSpPr/>
          <p:nvPr/>
        </p:nvCxnSpPr>
        <p:spPr>
          <a:xfrm>
            <a:off x="3176125" y="522925"/>
            <a:ext cx="0" cy="11093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直線矢印コネクタ 548"/>
          <p:cNvCxnSpPr/>
          <p:nvPr/>
        </p:nvCxnSpPr>
        <p:spPr>
          <a:xfrm>
            <a:off x="5954254" y="522925"/>
            <a:ext cx="0" cy="11093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0" name="直線矢印コネクタ 549"/>
          <p:cNvCxnSpPr/>
          <p:nvPr/>
        </p:nvCxnSpPr>
        <p:spPr>
          <a:xfrm rot="10800000">
            <a:off x="3179372" y="5115507"/>
            <a:ext cx="0" cy="11093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直線矢印コネクタ 550"/>
          <p:cNvCxnSpPr/>
          <p:nvPr/>
        </p:nvCxnSpPr>
        <p:spPr>
          <a:xfrm rot="10800000">
            <a:off x="5956090" y="5115507"/>
            <a:ext cx="0" cy="11093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5" name="テキスト ボックス 554"/>
          <p:cNvSpPr txBox="1"/>
          <p:nvPr/>
        </p:nvSpPr>
        <p:spPr>
          <a:xfrm>
            <a:off x="2833699" y="5200122"/>
            <a:ext cx="6923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>
                <a:solidFill>
                  <a:schemeClr val="bg1">
                    <a:lumMod val="65000"/>
                  </a:schemeClr>
                </a:solidFill>
              </a:rPr>
              <a:t>カット位置</a:t>
            </a:r>
            <a:endParaRPr kumimoji="1" lang="ja-JP" alt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56" name="テキスト ボックス 555"/>
          <p:cNvSpPr txBox="1"/>
          <p:nvPr/>
        </p:nvSpPr>
        <p:spPr>
          <a:xfrm>
            <a:off x="5611451" y="5200122"/>
            <a:ext cx="6923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>
                <a:solidFill>
                  <a:schemeClr val="bg1">
                    <a:lumMod val="65000"/>
                  </a:schemeClr>
                </a:solidFill>
              </a:rPr>
              <a:t>カット位置</a:t>
            </a:r>
            <a:endParaRPr kumimoji="1" lang="ja-JP" alt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552" name="直線コネクタ 551"/>
          <p:cNvCxnSpPr/>
          <p:nvPr/>
        </p:nvCxnSpPr>
        <p:spPr>
          <a:xfrm>
            <a:off x="1103311" y="842963"/>
            <a:ext cx="13832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3" name="直線コネクタ 552"/>
          <p:cNvCxnSpPr/>
          <p:nvPr/>
        </p:nvCxnSpPr>
        <p:spPr>
          <a:xfrm>
            <a:off x="3883810" y="842963"/>
            <a:ext cx="13832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" name="直線コネクタ 553"/>
          <p:cNvCxnSpPr/>
          <p:nvPr/>
        </p:nvCxnSpPr>
        <p:spPr>
          <a:xfrm>
            <a:off x="6662263" y="842963"/>
            <a:ext cx="13832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6" name="グループ化 565"/>
          <p:cNvGrpSpPr/>
          <p:nvPr/>
        </p:nvGrpSpPr>
        <p:grpSpPr>
          <a:xfrm>
            <a:off x="6790804" y="3892181"/>
            <a:ext cx="453866" cy="221903"/>
            <a:chOff x="7731510" y="5982536"/>
            <a:chExt cx="453866" cy="221903"/>
          </a:xfrm>
        </p:grpSpPr>
        <p:sp>
          <p:nvSpPr>
            <p:cNvPr id="567" name="正方形/長方形 566"/>
            <p:cNvSpPr/>
            <p:nvPr/>
          </p:nvSpPr>
          <p:spPr>
            <a:xfrm>
              <a:off x="7731510" y="5982536"/>
              <a:ext cx="453866" cy="22190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568" name="図 56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777851" y="6051812"/>
              <a:ext cx="361184" cy="139927"/>
            </a:xfrm>
            <a:prstGeom prst="rect">
              <a:avLst/>
            </a:prstGeom>
          </p:spPr>
        </p:pic>
      </p:grpSp>
      <p:grpSp>
        <p:nvGrpSpPr>
          <p:cNvPr id="569" name="グループ化 568"/>
          <p:cNvGrpSpPr/>
          <p:nvPr/>
        </p:nvGrpSpPr>
        <p:grpSpPr>
          <a:xfrm>
            <a:off x="3994793" y="3892181"/>
            <a:ext cx="453866" cy="221903"/>
            <a:chOff x="7731510" y="5982536"/>
            <a:chExt cx="453866" cy="221903"/>
          </a:xfrm>
        </p:grpSpPr>
        <p:sp>
          <p:nvSpPr>
            <p:cNvPr id="570" name="正方形/長方形 569"/>
            <p:cNvSpPr/>
            <p:nvPr/>
          </p:nvSpPr>
          <p:spPr>
            <a:xfrm>
              <a:off x="7731510" y="5982536"/>
              <a:ext cx="453866" cy="22190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571" name="図 57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777851" y="6051812"/>
              <a:ext cx="361184" cy="139927"/>
            </a:xfrm>
            <a:prstGeom prst="rect">
              <a:avLst/>
            </a:prstGeom>
          </p:spPr>
        </p:pic>
      </p:grpSp>
      <p:grpSp>
        <p:nvGrpSpPr>
          <p:cNvPr id="572" name="グループ化 571"/>
          <p:cNvGrpSpPr/>
          <p:nvPr/>
        </p:nvGrpSpPr>
        <p:grpSpPr>
          <a:xfrm>
            <a:off x="1209322" y="3892181"/>
            <a:ext cx="453866" cy="221903"/>
            <a:chOff x="7731510" y="5982536"/>
            <a:chExt cx="453866" cy="221903"/>
          </a:xfrm>
        </p:grpSpPr>
        <p:sp>
          <p:nvSpPr>
            <p:cNvPr id="573" name="正方形/長方形 572"/>
            <p:cNvSpPr/>
            <p:nvPr/>
          </p:nvSpPr>
          <p:spPr>
            <a:xfrm>
              <a:off x="7731510" y="5982536"/>
              <a:ext cx="453866" cy="22190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574" name="図 57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777851" y="6051812"/>
              <a:ext cx="361184" cy="139927"/>
            </a:xfrm>
            <a:prstGeom prst="rect">
              <a:avLst/>
            </a:prstGeom>
          </p:spPr>
        </p:pic>
      </p:grpSp>
      <p:sp>
        <p:nvSpPr>
          <p:cNvPr id="581" name="テキスト ボックス 580"/>
          <p:cNvSpPr txBox="1"/>
          <p:nvPr/>
        </p:nvSpPr>
        <p:spPr>
          <a:xfrm rot="10800000">
            <a:off x="3907978" y="3847439"/>
            <a:ext cx="61698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b="1" dirty="0" smtClean="0"/>
              <a:t>NAME</a:t>
            </a:r>
            <a:endParaRPr kumimoji="1" lang="ja-JP" altLang="en-US" sz="700" b="1" dirty="0"/>
          </a:p>
        </p:txBody>
      </p:sp>
      <p:sp>
        <p:nvSpPr>
          <p:cNvPr id="582" name="テキスト ボックス 581"/>
          <p:cNvSpPr txBox="1"/>
          <p:nvPr/>
        </p:nvSpPr>
        <p:spPr>
          <a:xfrm rot="10800000">
            <a:off x="1120281" y="3847439"/>
            <a:ext cx="61698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b="1" dirty="0" smtClean="0"/>
              <a:t>NAME</a:t>
            </a:r>
            <a:endParaRPr kumimoji="1" lang="ja-JP" altLang="en-US" sz="700" b="1" dirty="0"/>
          </a:p>
        </p:txBody>
      </p:sp>
      <p:sp>
        <p:nvSpPr>
          <p:cNvPr id="583" name="テキスト ボックス 582"/>
          <p:cNvSpPr txBox="1"/>
          <p:nvPr/>
        </p:nvSpPr>
        <p:spPr>
          <a:xfrm rot="10800000">
            <a:off x="6708047" y="3847439"/>
            <a:ext cx="61698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700" b="1" dirty="0" smtClean="0"/>
              <a:t>NAM</a:t>
            </a:r>
            <a:r>
              <a:rPr lang="en-US" altLang="ja-JP" sz="700" b="1" dirty="0"/>
              <a:t>E</a:t>
            </a:r>
            <a:endParaRPr kumimoji="1" lang="ja-JP" altLang="en-US" sz="700" b="1" dirty="0"/>
          </a:p>
        </p:txBody>
      </p:sp>
      <p:pic>
        <p:nvPicPr>
          <p:cNvPr id="508" name="図 50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783" y="4472937"/>
            <a:ext cx="538020" cy="538020"/>
          </a:xfrm>
          <a:prstGeom prst="rect">
            <a:avLst/>
          </a:prstGeom>
        </p:spPr>
      </p:pic>
      <p:pic>
        <p:nvPicPr>
          <p:cNvPr id="509" name="図 50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6176" y="4472937"/>
            <a:ext cx="538020" cy="538020"/>
          </a:xfrm>
          <a:prstGeom prst="rect">
            <a:avLst/>
          </a:prstGeom>
        </p:spPr>
      </p:pic>
      <p:pic>
        <p:nvPicPr>
          <p:cNvPr id="510" name="図 50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345" y="4472937"/>
            <a:ext cx="538020" cy="538020"/>
          </a:xfrm>
          <a:prstGeom prst="rect">
            <a:avLst/>
          </a:prstGeom>
        </p:spPr>
      </p:pic>
      <p:pic>
        <p:nvPicPr>
          <p:cNvPr id="532" name="図 53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456493" y="3778094"/>
            <a:ext cx="476847" cy="473867"/>
          </a:xfrm>
          <a:prstGeom prst="rect">
            <a:avLst/>
          </a:prstGeom>
        </p:spPr>
      </p:pic>
      <p:pic>
        <p:nvPicPr>
          <p:cNvPr id="534" name="図 5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687851" y="3778094"/>
            <a:ext cx="476847" cy="473867"/>
          </a:xfrm>
          <a:prstGeom prst="rect">
            <a:avLst/>
          </a:prstGeom>
        </p:spPr>
      </p:pic>
      <p:pic>
        <p:nvPicPr>
          <p:cNvPr id="542" name="図 54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923588" y="3778094"/>
            <a:ext cx="476847" cy="473867"/>
          </a:xfrm>
          <a:prstGeom prst="rect">
            <a:avLst/>
          </a:prstGeom>
        </p:spPr>
      </p:pic>
      <p:sp>
        <p:nvSpPr>
          <p:cNvPr id="592" name="テキスト ボックス 591"/>
          <p:cNvSpPr txBox="1"/>
          <p:nvPr/>
        </p:nvSpPr>
        <p:spPr>
          <a:xfrm>
            <a:off x="5077234" y="6415172"/>
            <a:ext cx="3598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航空自衛隊入間基地　爪楊枝入れ折り紙　航空迷彩</a:t>
            </a:r>
            <a:r>
              <a:rPr kumimoji="1" lang="en-US" altLang="ja-JP" sz="1100" dirty="0" smtClean="0"/>
              <a:t>Ver.2</a:t>
            </a:r>
            <a:endParaRPr kumimoji="1" lang="ja-JP" altLang="en-US" sz="1100" dirty="0"/>
          </a:p>
        </p:txBody>
      </p:sp>
      <p:grpSp>
        <p:nvGrpSpPr>
          <p:cNvPr id="9" name="グループ化 8"/>
          <p:cNvGrpSpPr/>
          <p:nvPr/>
        </p:nvGrpSpPr>
        <p:grpSpPr>
          <a:xfrm>
            <a:off x="1407603" y="1343733"/>
            <a:ext cx="778871" cy="860408"/>
            <a:chOff x="1407603" y="1343733"/>
            <a:chExt cx="778871" cy="860408"/>
          </a:xfrm>
        </p:grpSpPr>
        <p:pic>
          <p:nvPicPr>
            <p:cNvPr id="589" name="図 58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9082" y="1343733"/>
              <a:ext cx="767392" cy="860408"/>
            </a:xfrm>
            <a:prstGeom prst="rect">
              <a:avLst/>
            </a:prstGeom>
          </p:spPr>
        </p:pic>
        <p:pic>
          <p:nvPicPr>
            <p:cNvPr id="357" name="図 356"/>
            <p:cNvPicPr>
              <a:picLocks noChangeAspect="1"/>
            </p:cNvPicPr>
            <p:nvPr/>
          </p:nvPicPr>
          <p:blipFill>
            <a:blip r:embed="rId8" cstate="print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rightnessContrast bright="-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7603" y="1343733"/>
              <a:ext cx="767392" cy="860408"/>
            </a:xfrm>
            <a:prstGeom prst="rect">
              <a:avLst/>
            </a:prstGeom>
          </p:spPr>
        </p:pic>
      </p:grpSp>
      <p:grpSp>
        <p:nvGrpSpPr>
          <p:cNvPr id="8" name="グループ化 7"/>
          <p:cNvGrpSpPr/>
          <p:nvPr/>
        </p:nvGrpSpPr>
        <p:grpSpPr>
          <a:xfrm>
            <a:off x="4185943" y="1343733"/>
            <a:ext cx="777059" cy="860408"/>
            <a:chOff x="4185943" y="1343733"/>
            <a:chExt cx="777059" cy="860408"/>
          </a:xfrm>
        </p:grpSpPr>
        <p:pic>
          <p:nvPicPr>
            <p:cNvPr id="575" name="図 57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95610" y="1343733"/>
              <a:ext cx="767392" cy="860408"/>
            </a:xfrm>
            <a:prstGeom prst="rect">
              <a:avLst/>
            </a:prstGeom>
          </p:spPr>
        </p:pic>
        <p:pic>
          <p:nvPicPr>
            <p:cNvPr id="358" name="図 357"/>
            <p:cNvPicPr>
              <a:picLocks noChangeAspect="1"/>
            </p:cNvPicPr>
            <p:nvPr/>
          </p:nvPicPr>
          <p:blipFill>
            <a:blip r:embed="rId8" cstate="print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rightnessContrast bright="-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85943" y="1343733"/>
              <a:ext cx="767392" cy="860408"/>
            </a:xfrm>
            <a:prstGeom prst="rect">
              <a:avLst/>
            </a:prstGeom>
          </p:spPr>
        </p:pic>
      </p:grpSp>
      <p:grpSp>
        <p:nvGrpSpPr>
          <p:cNvPr id="7" name="グループ化 6"/>
          <p:cNvGrpSpPr/>
          <p:nvPr/>
        </p:nvGrpSpPr>
        <p:grpSpPr>
          <a:xfrm>
            <a:off x="6976324" y="1343733"/>
            <a:ext cx="777822" cy="860408"/>
            <a:chOff x="6976324" y="1343733"/>
            <a:chExt cx="777822" cy="860408"/>
          </a:xfrm>
        </p:grpSpPr>
        <p:pic>
          <p:nvPicPr>
            <p:cNvPr id="588" name="図 58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86754" y="1343733"/>
              <a:ext cx="767392" cy="860408"/>
            </a:xfrm>
            <a:prstGeom prst="rect">
              <a:avLst/>
            </a:prstGeom>
          </p:spPr>
        </p:pic>
        <p:pic>
          <p:nvPicPr>
            <p:cNvPr id="359" name="図 358"/>
            <p:cNvPicPr>
              <a:picLocks noChangeAspect="1"/>
            </p:cNvPicPr>
            <p:nvPr/>
          </p:nvPicPr>
          <p:blipFill>
            <a:blip r:embed="rId8" cstate="print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rightnessContrast bright="-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76324" y="1343733"/>
              <a:ext cx="767392" cy="860408"/>
            </a:xfrm>
            <a:prstGeom prst="rect">
              <a:avLst/>
            </a:prstGeom>
          </p:spPr>
        </p:pic>
      </p:grpSp>
      <p:grpSp>
        <p:nvGrpSpPr>
          <p:cNvPr id="14" name="グループ化 13"/>
          <p:cNvGrpSpPr/>
          <p:nvPr/>
        </p:nvGrpSpPr>
        <p:grpSpPr>
          <a:xfrm>
            <a:off x="400477" y="644923"/>
            <a:ext cx="8349448" cy="5470361"/>
            <a:chOff x="400477" y="644923"/>
            <a:chExt cx="8349448" cy="5470361"/>
          </a:xfrm>
        </p:grpSpPr>
        <p:grpSp>
          <p:nvGrpSpPr>
            <p:cNvPr id="3" name="グループ化 2"/>
            <p:cNvGrpSpPr/>
            <p:nvPr/>
          </p:nvGrpSpPr>
          <p:grpSpPr>
            <a:xfrm>
              <a:off x="400477" y="644923"/>
              <a:ext cx="8349448" cy="5470361"/>
              <a:chOff x="400477" y="644923"/>
              <a:chExt cx="8349448" cy="5470361"/>
            </a:xfrm>
          </p:grpSpPr>
          <p:cxnSp>
            <p:nvCxnSpPr>
              <p:cNvPr id="557" name="直線コネクタ 556"/>
              <p:cNvCxnSpPr/>
              <p:nvPr/>
            </p:nvCxnSpPr>
            <p:spPr>
              <a:xfrm>
                <a:off x="1103311" y="2724150"/>
                <a:ext cx="1383200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8" name="直線コネクタ 557"/>
              <p:cNvCxnSpPr/>
              <p:nvPr/>
            </p:nvCxnSpPr>
            <p:spPr>
              <a:xfrm>
                <a:off x="3883810" y="2724150"/>
                <a:ext cx="1383200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9" name="直線コネクタ 558"/>
              <p:cNvCxnSpPr/>
              <p:nvPr/>
            </p:nvCxnSpPr>
            <p:spPr>
              <a:xfrm>
                <a:off x="6662263" y="2724150"/>
                <a:ext cx="1383200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" name="グループ化 5"/>
              <p:cNvGrpSpPr/>
              <p:nvPr/>
            </p:nvGrpSpPr>
            <p:grpSpPr>
              <a:xfrm>
                <a:off x="400477" y="644923"/>
                <a:ext cx="8349448" cy="5470361"/>
                <a:chOff x="400477" y="644923"/>
                <a:chExt cx="8349448" cy="5470361"/>
              </a:xfrm>
            </p:grpSpPr>
            <p:cxnSp>
              <p:nvCxnSpPr>
                <p:cNvPr id="16" name="直線コネクタ 15"/>
                <p:cNvCxnSpPr/>
                <p:nvPr/>
              </p:nvCxnSpPr>
              <p:spPr>
                <a:xfrm>
                  <a:off x="8042912" y="644923"/>
                  <a:ext cx="0" cy="446106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7" name="直線コネクタ 296"/>
                <p:cNvCxnSpPr/>
                <p:nvPr/>
              </p:nvCxnSpPr>
              <p:spPr>
                <a:xfrm>
                  <a:off x="6658929" y="644923"/>
                  <a:ext cx="0" cy="446106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直線コネクタ 18"/>
                <p:cNvCxnSpPr/>
                <p:nvPr/>
              </p:nvCxnSpPr>
              <p:spPr>
                <a:xfrm>
                  <a:off x="8047675" y="842963"/>
                  <a:ext cx="70225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0" name="直線コネクタ 299"/>
                <p:cNvCxnSpPr/>
                <p:nvPr/>
              </p:nvCxnSpPr>
              <p:spPr>
                <a:xfrm>
                  <a:off x="5955808" y="842963"/>
                  <a:ext cx="70225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直線コネクタ 22"/>
                <p:cNvCxnSpPr/>
                <p:nvPr/>
              </p:nvCxnSpPr>
              <p:spPr>
                <a:xfrm>
                  <a:off x="6296025" y="842963"/>
                  <a:ext cx="362033" cy="146208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直線コネクタ 24"/>
                <p:cNvCxnSpPr/>
                <p:nvPr/>
              </p:nvCxnSpPr>
              <p:spPr>
                <a:xfrm flipV="1">
                  <a:off x="6296025" y="644923"/>
                  <a:ext cx="71438" cy="19804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直線コネクタ 47"/>
                <p:cNvCxnSpPr/>
                <p:nvPr/>
              </p:nvCxnSpPr>
              <p:spPr>
                <a:xfrm>
                  <a:off x="8349169" y="644923"/>
                  <a:ext cx="76210" cy="19804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直線コネクタ 49"/>
                <p:cNvCxnSpPr/>
                <p:nvPr/>
              </p:nvCxnSpPr>
              <p:spPr>
                <a:xfrm flipH="1">
                  <a:off x="8042040" y="842963"/>
                  <a:ext cx="383340" cy="146208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直線コネクタ 51"/>
                <p:cNvCxnSpPr/>
                <p:nvPr/>
              </p:nvCxnSpPr>
              <p:spPr>
                <a:xfrm>
                  <a:off x="8052438" y="2724150"/>
                  <a:ext cx="673672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" name="直線コネクタ 301"/>
                <p:cNvCxnSpPr/>
                <p:nvPr/>
              </p:nvCxnSpPr>
              <p:spPr>
                <a:xfrm>
                  <a:off x="5965350" y="2724150"/>
                  <a:ext cx="673672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" name="直線コネクタ 3"/>
                <p:cNvCxnSpPr/>
                <p:nvPr/>
              </p:nvCxnSpPr>
              <p:spPr>
                <a:xfrm flipV="1">
                  <a:off x="8041258" y="3727652"/>
                  <a:ext cx="684852" cy="63479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直線コネクタ 17"/>
                <p:cNvCxnSpPr/>
                <p:nvPr/>
              </p:nvCxnSpPr>
              <p:spPr>
                <a:xfrm flipH="1" flipV="1">
                  <a:off x="5960587" y="3702956"/>
                  <a:ext cx="697471" cy="6594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直線コネクタ 48"/>
                <p:cNvCxnSpPr/>
                <p:nvPr/>
              </p:nvCxnSpPr>
              <p:spPr>
                <a:xfrm>
                  <a:off x="5963843" y="4357307"/>
                  <a:ext cx="694215" cy="74868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0" name="直線コネクタ 289"/>
                <p:cNvCxnSpPr/>
                <p:nvPr/>
              </p:nvCxnSpPr>
              <p:spPr>
                <a:xfrm flipH="1">
                  <a:off x="8048277" y="4311650"/>
                  <a:ext cx="684250" cy="79433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" name="直線コネクタ 304"/>
                <p:cNvCxnSpPr/>
                <p:nvPr/>
              </p:nvCxnSpPr>
              <p:spPr>
                <a:xfrm flipH="1">
                  <a:off x="6296025" y="4362449"/>
                  <a:ext cx="362033" cy="37176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" name="直線コネクタ 306"/>
                <p:cNvCxnSpPr/>
                <p:nvPr/>
              </p:nvCxnSpPr>
              <p:spPr>
                <a:xfrm>
                  <a:off x="8047075" y="4357307"/>
                  <a:ext cx="349643" cy="38718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" name="直線コネクタ 308"/>
                <p:cNvCxnSpPr/>
                <p:nvPr/>
              </p:nvCxnSpPr>
              <p:spPr>
                <a:xfrm flipH="1">
                  <a:off x="5955224" y="4717323"/>
                  <a:ext cx="354535" cy="38866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" name="直線コネクタ 309"/>
                <p:cNvCxnSpPr/>
                <p:nvPr/>
              </p:nvCxnSpPr>
              <p:spPr>
                <a:xfrm>
                  <a:off x="8391398" y="4744491"/>
                  <a:ext cx="350116" cy="36149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" name="直線コネクタ 318"/>
                <p:cNvCxnSpPr/>
                <p:nvPr/>
              </p:nvCxnSpPr>
              <p:spPr>
                <a:xfrm flipH="1">
                  <a:off x="5955224" y="4362449"/>
                  <a:ext cx="2772852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1" name="直線コネクタ 510"/>
                <p:cNvCxnSpPr/>
                <p:nvPr/>
              </p:nvCxnSpPr>
              <p:spPr>
                <a:xfrm>
                  <a:off x="5265241" y="644923"/>
                  <a:ext cx="0" cy="446106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2" name="直線コネクタ 511"/>
                <p:cNvCxnSpPr/>
                <p:nvPr/>
              </p:nvCxnSpPr>
              <p:spPr>
                <a:xfrm>
                  <a:off x="3881258" y="644923"/>
                  <a:ext cx="0" cy="446106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3" name="直線コネクタ 512"/>
                <p:cNvCxnSpPr/>
                <p:nvPr/>
              </p:nvCxnSpPr>
              <p:spPr>
                <a:xfrm>
                  <a:off x="5270004" y="842963"/>
                  <a:ext cx="70225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4" name="直線コネクタ 513"/>
                <p:cNvCxnSpPr/>
                <p:nvPr/>
              </p:nvCxnSpPr>
              <p:spPr>
                <a:xfrm>
                  <a:off x="3178137" y="842963"/>
                  <a:ext cx="70225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5" name="直線コネクタ 514"/>
                <p:cNvCxnSpPr/>
                <p:nvPr/>
              </p:nvCxnSpPr>
              <p:spPr>
                <a:xfrm>
                  <a:off x="3518354" y="842963"/>
                  <a:ext cx="362033" cy="146208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6" name="直線コネクタ 515"/>
                <p:cNvCxnSpPr/>
                <p:nvPr/>
              </p:nvCxnSpPr>
              <p:spPr>
                <a:xfrm flipV="1">
                  <a:off x="3518354" y="644923"/>
                  <a:ext cx="71438" cy="19804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7" name="直線コネクタ 516"/>
                <p:cNvCxnSpPr/>
                <p:nvPr/>
              </p:nvCxnSpPr>
              <p:spPr>
                <a:xfrm>
                  <a:off x="5571498" y="644923"/>
                  <a:ext cx="76210" cy="19804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8" name="直線コネクタ 517"/>
                <p:cNvCxnSpPr/>
                <p:nvPr/>
              </p:nvCxnSpPr>
              <p:spPr>
                <a:xfrm flipH="1">
                  <a:off x="5264369" y="842963"/>
                  <a:ext cx="383340" cy="146208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9" name="直線コネクタ 518"/>
                <p:cNvCxnSpPr/>
                <p:nvPr/>
              </p:nvCxnSpPr>
              <p:spPr>
                <a:xfrm>
                  <a:off x="5274767" y="2724150"/>
                  <a:ext cx="673672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0" name="直線コネクタ 519"/>
                <p:cNvCxnSpPr/>
                <p:nvPr/>
              </p:nvCxnSpPr>
              <p:spPr>
                <a:xfrm>
                  <a:off x="3187679" y="2724150"/>
                  <a:ext cx="673672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1" name="直線コネクタ 520"/>
                <p:cNvCxnSpPr/>
                <p:nvPr/>
              </p:nvCxnSpPr>
              <p:spPr>
                <a:xfrm flipV="1">
                  <a:off x="5263587" y="3727652"/>
                  <a:ext cx="684852" cy="63479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2" name="直線コネクタ 521"/>
                <p:cNvCxnSpPr/>
                <p:nvPr/>
              </p:nvCxnSpPr>
              <p:spPr>
                <a:xfrm flipH="1" flipV="1">
                  <a:off x="3182916" y="3702956"/>
                  <a:ext cx="697471" cy="6594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5" name="直線コネクタ 524"/>
                <p:cNvCxnSpPr/>
                <p:nvPr/>
              </p:nvCxnSpPr>
              <p:spPr>
                <a:xfrm>
                  <a:off x="3178137" y="4357307"/>
                  <a:ext cx="702250" cy="74868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6" name="直線コネクタ 525"/>
                <p:cNvCxnSpPr/>
                <p:nvPr/>
              </p:nvCxnSpPr>
              <p:spPr>
                <a:xfrm flipH="1">
                  <a:off x="5270607" y="4357307"/>
                  <a:ext cx="677832" cy="7486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7" name="直線コネクタ 526"/>
                <p:cNvCxnSpPr/>
                <p:nvPr/>
              </p:nvCxnSpPr>
              <p:spPr>
                <a:xfrm flipH="1">
                  <a:off x="3518354" y="4362449"/>
                  <a:ext cx="362033" cy="37176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8" name="直線コネクタ 527"/>
                <p:cNvCxnSpPr/>
                <p:nvPr/>
              </p:nvCxnSpPr>
              <p:spPr>
                <a:xfrm>
                  <a:off x="5269404" y="4357307"/>
                  <a:ext cx="349643" cy="38718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9" name="直線コネクタ 528"/>
                <p:cNvCxnSpPr/>
                <p:nvPr/>
              </p:nvCxnSpPr>
              <p:spPr>
                <a:xfrm flipH="1">
                  <a:off x="3177553" y="4717323"/>
                  <a:ext cx="354535" cy="38866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0" name="直線コネクタ 529"/>
                <p:cNvCxnSpPr/>
                <p:nvPr/>
              </p:nvCxnSpPr>
              <p:spPr>
                <a:xfrm>
                  <a:off x="5613727" y="4744491"/>
                  <a:ext cx="350116" cy="36149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1" name="直線コネクタ 530"/>
                <p:cNvCxnSpPr/>
                <p:nvPr/>
              </p:nvCxnSpPr>
              <p:spPr>
                <a:xfrm flipH="1">
                  <a:off x="3178137" y="4362449"/>
                  <a:ext cx="277708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8" name="直線コネクタ 707"/>
                <p:cNvCxnSpPr/>
                <p:nvPr/>
              </p:nvCxnSpPr>
              <p:spPr>
                <a:xfrm>
                  <a:off x="2488165" y="644923"/>
                  <a:ext cx="0" cy="446106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9" name="直線コネクタ 708"/>
                <p:cNvCxnSpPr/>
                <p:nvPr/>
              </p:nvCxnSpPr>
              <p:spPr>
                <a:xfrm>
                  <a:off x="1104182" y="644923"/>
                  <a:ext cx="0" cy="446106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0" name="直線コネクタ 709"/>
                <p:cNvCxnSpPr/>
                <p:nvPr/>
              </p:nvCxnSpPr>
              <p:spPr>
                <a:xfrm>
                  <a:off x="2492928" y="842963"/>
                  <a:ext cx="70225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1" name="直線コネクタ 710"/>
                <p:cNvCxnSpPr/>
                <p:nvPr/>
              </p:nvCxnSpPr>
              <p:spPr>
                <a:xfrm>
                  <a:off x="401061" y="842963"/>
                  <a:ext cx="70225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2" name="直線コネクタ 711"/>
                <p:cNvCxnSpPr/>
                <p:nvPr/>
              </p:nvCxnSpPr>
              <p:spPr>
                <a:xfrm>
                  <a:off x="741278" y="842963"/>
                  <a:ext cx="362033" cy="146208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3" name="直線コネクタ 712"/>
                <p:cNvCxnSpPr/>
                <p:nvPr/>
              </p:nvCxnSpPr>
              <p:spPr>
                <a:xfrm flipV="1">
                  <a:off x="741278" y="644923"/>
                  <a:ext cx="71438" cy="19804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4" name="直線コネクタ 713"/>
                <p:cNvCxnSpPr/>
                <p:nvPr/>
              </p:nvCxnSpPr>
              <p:spPr>
                <a:xfrm>
                  <a:off x="2794422" y="644923"/>
                  <a:ext cx="76210" cy="19804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5" name="直線コネクタ 714"/>
                <p:cNvCxnSpPr/>
                <p:nvPr/>
              </p:nvCxnSpPr>
              <p:spPr>
                <a:xfrm flipH="1">
                  <a:off x="2487293" y="842963"/>
                  <a:ext cx="383340" cy="146208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6" name="直線コネクタ 715"/>
                <p:cNvCxnSpPr/>
                <p:nvPr/>
              </p:nvCxnSpPr>
              <p:spPr>
                <a:xfrm>
                  <a:off x="2497691" y="2724150"/>
                  <a:ext cx="673672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7" name="直線コネクタ 716"/>
                <p:cNvCxnSpPr/>
                <p:nvPr/>
              </p:nvCxnSpPr>
              <p:spPr>
                <a:xfrm>
                  <a:off x="410603" y="2724150"/>
                  <a:ext cx="673672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8" name="直線コネクタ 717"/>
                <p:cNvCxnSpPr/>
                <p:nvPr/>
              </p:nvCxnSpPr>
              <p:spPr>
                <a:xfrm flipV="1">
                  <a:off x="2486511" y="3727652"/>
                  <a:ext cx="684852" cy="63479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9" name="直線コネクタ 718"/>
                <p:cNvCxnSpPr/>
                <p:nvPr/>
              </p:nvCxnSpPr>
              <p:spPr>
                <a:xfrm flipH="1" flipV="1">
                  <a:off x="405840" y="3702956"/>
                  <a:ext cx="697471" cy="65949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2" name="直線コネクタ 721"/>
                <p:cNvCxnSpPr/>
                <p:nvPr/>
              </p:nvCxnSpPr>
              <p:spPr>
                <a:xfrm>
                  <a:off x="410603" y="4357307"/>
                  <a:ext cx="692708" cy="74868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3" name="直線コネクタ 722"/>
                <p:cNvCxnSpPr/>
                <p:nvPr/>
              </p:nvCxnSpPr>
              <p:spPr>
                <a:xfrm flipH="1">
                  <a:off x="2493531" y="4357307"/>
                  <a:ext cx="684606" cy="7486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4" name="直線コネクタ 723"/>
                <p:cNvCxnSpPr/>
                <p:nvPr/>
              </p:nvCxnSpPr>
              <p:spPr>
                <a:xfrm flipH="1">
                  <a:off x="741278" y="4362449"/>
                  <a:ext cx="362033" cy="37176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5" name="直線コネクタ 724"/>
                <p:cNvCxnSpPr/>
                <p:nvPr/>
              </p:nvCxnSpPr>
              <p:spPr>
                <a:xfrm>
                  <a:off x="2492328" y="4357307"/>
                  <a:ext cx="349643" cy="38718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6" name="直線コネクタ 725"/>
                <p:cNvCxnSpPr/>
                <p:nvPr/>
              </p:nvCxnSpPr>
              <p:spPr>
                <a:xfrm flipH="1">
                  <a:off x="400477" y="4717323"/>
                  <a:ext cx="354535" cy="38866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7" name="直線コネクタ 726"/>
                <p:cNvCxnSpPr/>
                <p:nvPr/>
              </p:nvCxnSpPr>
              <p:spPr>
                <a:xfrm>
                  <a:off x="2836651" y="4744491"/>
                  <a:ext cx="350116" cy="36149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8" name="直線コネクタ 727"/>
                <p:cNvCxnSpPr/>
                <p:nvPr/>
              </p:nvCxnSpPr>
              <p:spPr>
                <a:xfrm flipH="1">
                  <a:off x="400477" y="4362449"/>
                  <a:ext cx="277766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6" name="直線コネクタ 535"/>
                <p:cNvCxnSpPr/>
                <p:nvPr/>
              </p:nvCxnSpPr>
              <p:spPr>
                <a:xfrm flipH="1">
                  <a:off x="3875219" y="1028700"/>
                  <a:ext cx="313984" cy="127635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7" name="直線コネクタ 536"/>
                <p:cNvCxnSpPr/>
                <p:nvPr/>
              </p:nvCxnSpPr>
              <p:spPr>
                <a:xfrm>
                  <a:off x="4962332" y="1028700"/>
                  <a:ext cx="307267" cy="125257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8" name="直線コネクタ 537"/>
                <p:cNvCxnSpPr/>
                <p:nvPr/>
              </p:nvCxnSpPr>
              <p:spPr>
                <a:xfrm flipH="1">
                  <a:off x="6651339" y="1028700"/>
                  <a:ext cx="313984" cy="127635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9" name="直線コネクタ 538"/>
                <p:cNvCxnSpPr/>
                <p:nvPr/>
              </p:nvCxnSpPr>
              <p:spPr>
                <a:xfrm>
                  <a:off x="7738452" y="1028700"/>
                  <a:ext cx="307267" cy="125257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0" name="直線コネクタ 539"/>
                <p:cNvCxnSpPr/>
                <p:nvPr/>
              </p:nvCxnSpPr>
              <p:spPr>
                <a:xfrm flipH="1">
                  <a:off x="1093185" y="1028700"/>
                  <a:ext cx="313984" cy="127635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1" name="直線コネクタ 540"/>
                <p:cNvCxnSpPr/>
                <p:nvPr/>
              </p:nvCxnSpPr>
              <p:spPr>
                <a:xfrm>
                  <a:off x="2180298" y="1028700"/>
                  <a:ext cx="307267" cy="1252572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直線コネクタ 10"/>
                <p:cNvCxnSpPr/>
                <p:nvPr/>
              </p:nvCxnSpPr>
              <p:spPr>
                <a:xfrm>
                  <a:off x="448821" y="5686425"/>
                  <a:ext cx="513204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4" name="直線コネクタ 543"/>
                <p:cNvCxnSpPr/>
                <p:nvPr/>
              </p:nvCxnSpPr>
              <p:spPr>
                <a:xfrm>
                  <a:off x="448821" y="5972175"/>
                  <a:ext cx="513204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5" name="テキスト ボックス 544"/>
                <p:cNvSpPr txBox="1"/>
                <p:nvPr/>
              </p:nvSpPr>
              <p:spPr>
                <a:xfrm>
                  <a:off x="982511" y="5558248"/>
                  <a:ext cx="692305" cy="2616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1100" dirty="0" smtClean="0"/>
                    <a:t>山折り</a:t>
                  </a:r>
                  <a:endParaRPr kumimoji="1" lang="ja-JP" altLang="en-US" sz="1100" dirty="0"/>
                </a:p>
              </p:txBody>
            </p:sp>
            <p:sp>
              <p:nvSpPr>
                <p:cNvPr id="546" name="テキスト ボックス 545"/>
                <p:cNvSpPr txBox="1"/>
                <p:nvPr/>
              </p:nvSpPr>
              <p:spPr>
                <a:xfrm>
                  <a:off x="982511" y="5853674"/>
                  <a:ext cx="692305" cy="2616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1100" dirty="0" smtClean="0"/>
                    <a:t>谷折り</a:t>
                  </a:r>
                  <a:endParaRPr kumimoji="1" lang="ja-JP" altLang="en-US" sz="1100" dirty="0"/>
                </a:p>
              </p:txBody>
            </p:sp>
          </p:grpSp>
        </p:grpSp>
        <p:pic>
          <p:nvPicPr>
            <p:cNvPr id="13" name="図 12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766936" y="5685793"/>
              <a:ext cx="3005588" cy="317019"/>
            </a:xfrm>
            <a:prstGeom prst="rect">
              <a:avLst/>
            </a:prstGeom>
          </p:spPr>
        </p:pic>
      </p:grpSp>
      <p:pic>
        <p:nvPicPr>
          <p:cNvPr id="2" name="図 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02461" y="60027"/>
            <a:ext cx="4730906" cy="646232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48807" y="169442"/>
            <a:ext cx="2389839" cy="432854"/>
          </a:xfrm>
          <a:prstGeom prst="rect">
            <a:avLst/>
          </a:prstGeom>
        </p:spPr>
      </p:pic>
      <p:pic>
        <p:nvPicPr>
          <p:cNvPr id="355" name="図 35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10800000">
            <a:off x="397103" y="6400583"/>
            <a:ext cx="615749" cy="274344"/>
          </a:xfrm>
          <a:prstGeom prst="rect">
            <a:avLst/>
          </a:prstGeom>
        </p:spPr>
      </p:pic>
      <p:sp>
        <p:nvSpPr>
          <p:cNvPr id="356" name="テキスト ボックス 358"/>
          <p:cNvSpPr txBox="1"/>
          <p:nvPr/>
        </p:nvSpPr>
        <p:spPr>
          <a:xfrm>
            <a:off x="1033338" y="6391828"/>
            <a:ext cx="3861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dirty="0" smtClean="0"/>
              <a:t>←上記データの</a:t>
            </a:r>
            <a:r>
              <a:rPr kumimoji="1" lang="en-US" altLang="ja-JP" sz="1100" dirty="0" smtClean="0"/>
              <a:t>NAME</a:t>
            </a:r>
            <a:r>
              <a:rPr kumimoji="1" lang="ja-JP" altLang="en-US" sz="1100" dirty="0" smtClean="0"/>
              <a:t> の部分を書き換えることができます。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36284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1153</TotalTime>
  <Words>28</Words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2020-07-10T12:16:25Z</cp:lastPrinted>
  <dcterms:created xsi:type="dcterms:W3CDTF">2020-07-03T00:57:53Z</dcterms:created>
  <dcterms:modified xsi:type="dcterms:W3CDTF">2020-07-22T01:21:14Z</dcterms:modified>
</cp:coreProperties>
</file>