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FA52-3C48-4F1E-B09B-6D9CC6100C3C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DC3-926C-450E-A23C-3B31684C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88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FA52-3C48-4F1E-B09B-6D9CC6100C3C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DC3-926C-450E-A23C-3B31684C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72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FA52-3C48-4F1E-B09B-6D9CC6100C3C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DC3-926C-450E-A23C-3B31684C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61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FA52-3C48-4F1E-B09B-6D9CC6100C3C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DC3-926C-450E-A23C-3B31684C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9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FA52-3C48-4F1E-B09B-6D9CC6100C3C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DC3-926C-450E-A23C-3B31684C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60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FA52-3C48-4F1E-B09B-6D9CC6100C3C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DC3-926C-450E-A23C-3B31684C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7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FA52-3C48-4F1E-B09B-6D9CC6100C3C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DC3-926C-450E-A23C-3B31684C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34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FA52-3C48-4F1E-B09B-6D9CC6100C3C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DC3-926C-450E-A23C-3B31684C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29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FA52-3C48-4F1E-B09B-6D9CC6100C3C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DC3-926C-450E-A23C-3B31684C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15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FA52-3C48-4F1E-B09B-6D9CC6100C3C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DC3-926C-450E-A23C-3B31684C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18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FA52-3C48-4F1E-B09B-6D9CC6100C3C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DC3-926C-450E-A23C-3B31684C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05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0FA52-3C48-4F1E-B09B-6D9CC6100C3C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EBDC3-926C-450E-A23C-3B31684C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03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76139"/>
              </p:ext>
            </p:extLst>
          </p:nvPr>
        </p:nvGraphicFramePr>
        <p:xfrm>
          <a:off x="146754" y="191911"/>
          <a:ext cx="8884356" cy="6513688"/>
        </p:xfrm>
        <a:graphic>
          <a:graphicData uri="http://schemas.openxmlformats.org/drawingml/2006/table">
            <a:tbl>
              <a:tblPr/>
              <a:tblGrid>
                <a:gridCol w="1673029">
                  <a:extLst>
                    <a:ext uri="{9D8B030D-6E8A-4147-A177-3AD203B41FA5}">
                      <a16:colId xmlns:a16="http://schemas.microsoft.com/office/drawing/2014/main" val="3820676006"/>
                    </a:ext>
                  </a:extLst>
                </a:gridCol>
                <a:gridCol w="2769149">
                  <a:extLst>
                    <a:ext uri="{9D8B030D-6E8A-4147-A177-3AD203B41FA5}">
                      <a16:colId xmlns:a16="http://schemas.microsoft.com/office/drawing/2014/main" val="597319042"/>
                    </a:ext>
                  </a:extLst>
                </a:gridCol>
                <a:gridCol w="4442178">
                  <a:extLst>
                    <a:ext uri="{9D8B030D-6E8A-4147-A177-3AD203B41FA5}">
                      <a16:colId xmlns:a16="http://schemas.microsoft.com/office/drawing/2014/main" val="512084939"/>
                    </a:ext>
                  </a:extLst>
                </a:gridCol>
              </a:tblGrid>
              <a:tr h="59081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会社名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368474"/>
                  </a:ext>
                </a:extLst>
              </a:tr>
              <a:tr h="41356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会社の概要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先輩・自衛隊ＯＢ等からの一言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17614"/>
                  </a:ext>
                </a:extLst>
              </a:tr>
              <a:tr h="1321939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3974"/>
                  </a:ext>
                </a:extLst>
              </a:tr>
              <a:tr h="41356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事業内容（仕事内容）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仕事内容等が分かる写真等（ＰＲ）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980835"/>
                  </a:ext>
                </a:extLst>
              </a:tr>
              <a:tr h="1107771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664731"/>
                  </a:ext>
                </a:extLst>
              </a:tr>
              <a:tr h="41356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会社からのメッセージ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153040"/>
                  </a:ext>
                </a:extLst>
              </a:tr>
              <a:tr h="2252466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602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917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33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渡邊 穣</dc:creator>
  <cp:lastModifiedBy>西山 和孝</cp:lastModifiedBy>
  <cp:revision>3</cp:revision>
  <cp:lastPrinted>2023-03-01T04:04:59Z</cp:lastPrinted>
  <dcterms:created xsi:type="dcterms:W3CDTF">2023-02-24T05:08:42Z</dcterms:created>
  <dcterms:modified xsi:type="dcterms:W3CDTF">2023-03-01T04:05:34Z</dcterms:modified>
</cp:coreProperties>
</file>