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84988" cy="100155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4660"/>
  </p:normalViewPr>
  <p:slideViewPr>
    <p:cSldViewPr>
      <p:cViewPr>
        <p:scale>
          <a:sx n="125" d="100"/>
          <a:sy n="125" d="100"/>
        </p:scale>
        <p:origin x="990" y="-41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15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6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9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78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92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6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2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8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28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22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18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3A1F-E997-4A33-AFB5-5551BB39DFDD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680A-91EE-4E78-9CFC-6B75E2DD6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97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52945"/>
              </p:ext>
            </p:extLst>
          </p:nvPr>
        </p:nvGraphicFramePr>
        <p:xfrm>
          <a:off x="332656" y="683569"/>
          <a:ext cx="6264696" cy="79777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39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学校名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619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目的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                     </a:t>
                      </a:r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テーマ、主旨等　　　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151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対象者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学校関係者：　　　　　（それぞれの人数を記入）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児童・生徒：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保護者　　：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地域住民　：　　　　（概数を記入、確定後通知）</a:t>
                      </a:r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857">
                <a:tc rowSpan="3"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日時</a:t>
                      </a:r>
                      <a:endParaRPr kumimoji="1" lang="en-US" altLang="ja-JP" sz="16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設定時間</a:t>
                      </a:r>
                      <a:endParaRPr kumimoji="1" lang="en-US" altLang="ja-JP" sz="16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（△時～◇時）    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第１希望</a:t>
                      </a:r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85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第２希望</a:t>
                      </a:r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85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第３希望</a:t>
                      </a:r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場所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8045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防災講話等の内容</a:t>
                      </a:r>
                      <a:endParaRPr kumimoji="1" lang="en-US" altLang="ja-JP" sz="16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及びニーズ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（○で囲む、いくつでも可）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○講話の内容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　災害、その他（自衛隊の活動について・他）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国民保護等（　　　　　　　　　　　）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○装備品展示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　なし・あり（時期により実施不可・要相談）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○体験的学習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　なし・あり（ロープワーク、救急法、その他）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○その他御要望がありましたら記入お願いします。</a:t>
                      </a:r>
                      <a:endParaRPr kumimoji="1" lang="en-US" altLang="ja-JP" sz="14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担当者</a:t>
                      </a:r>
                      <a:endParaRPr kumimoji="1" lang="en-US" altLang="ja-JP" sz="1600" dirty="0" smtClean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氏名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（複数人可）</a:t>
                      </a:r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76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TEL:</a:t>
                      </a:r>
                    </a:p>
                    <a:p>
                      <a:pPr algn="dist"/>
                      <a:r>
                        <a:rPr kumimoji="1" lang="en-US" altLang="ja-JP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Mail: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425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備考</a:t>
                      </a:r>
                      <a:endParaRPr kumimoji="1" lang="ja-JP" altLang="en-US" sz="1600" dirty="0"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学校側でご準備いただける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  <a:cs typeface="Meiryo UI" panose="020B0604030504040204" pitchFamily="50" charset="-128"/>
                        </a:rPr>
                        <a:t>器材（ﾏｲｸ・ﾌﾟﾛｼﾞｪｸﾀｰ・ｹｰﾌﾞﾙ）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304765" y="45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連絡調整用紙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97153" y="361590"/>
            <a:ext cx="182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FAX:018-823-5405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83099"/>
            <a:ext cx="4176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申込期間：令和６年６月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日から同年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日までの平日（基準）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希望日の２か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月以上前までにご連絡くださるようお願いいたします。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2836" y="8661322"/>
            <a:ext cx="642433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この</a:t>
            </a:r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事業は</a:t>
            </a:r>
            <a:r>
              <a:rPr lang="ja-JP" altLang="en-US" sz="1000" dirty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秋田県教育庁保健</a:t>
            </a:r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体育課と連携</a:t>
            </a:r>
            <a:r>
              <a:rPr lang="ja-JP" altLang="en-US" sz="1000" dirty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して実施しております</a:t>
            </a:r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。</a:t>
            </a:r>
            <a:endParaRPr lang="en-US" altLang="ja-JP" sz="1000" dirty="0" smtClean="0">
              <a:ln w="10541" cmpd="sng">
                <a:solidFill>
                  <a:sysClr val="windowText" lastClr="000000"/>
                </a:solidFill>
                <a:prstDash val="solid"/>
              </a:ln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事業実施の際には</a:t>
            </a:r>
            <a:r>
              <a:rPr lang="ja-JP" altLang="en-US" sz="1000" dirty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、保健体育課へ</a:t>
            </a:r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の計画書及び報告書</a:t>
            </a:r>
            <a:r>
              <a:rPr lang="ja-JP" altLang="en-US" sz="1000" dirty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の提出をお願いします</a:t>
            </a:r>
            <a:r>
              <a:rPr lang="ja-JP" altLang="en-US" sz="1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。</a:t>
            </a:r>
            <a:endParaRPr lang="en-US" altLang="ja-JP" sz="1000" dirty="0" smtClean="0">
              <a:ln w="10541" cmpd="sng">
                <a:solidFill>
                  <a:sysClr val="windowText" lastClr="000000"/>
                </a:solidFill>
                <a:prstDash val="solid"/>
              </a:ln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11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9920</TotalTime>
  <Words>253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陸上自衛隊</dc:creator>
  <cp:lastModifiedBy>後藤　拓朗</cp:lastModifiedBy>
  <cp:revision>90</cp:revision>
  <cp:lastPrinted>2024-04-18T00:16:23Z</cp:lastPrinted>
  <dcterms:created xsi:type="dcterms:W3CDTF">2018-08-01T23:36:18Z</dcterms:created>
  <dcterms:modified xsi:type="dcterms:W3CDTF">2024-04-22T01:20:13Z</dcterms:modified>
</cp:coreProperties>
</file>