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144000" type="screen4x3"/>
  <p:notesSz cx="6797675" cy="9926638"/>
  <p:defaultTextStyle>
    <a:defPPr>
      <a:defRPr lang="ja-JP"/>
    </a:defPPr>
    <a:lvl1pPr marL="0" algn="l" defTabSz="91429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91429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5" algn="l" defTabSz="91429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43" algn="l" defTabSz="91429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91429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91429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85" algn="l" defTabSz="91429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32" algn="l" defTabSz="91429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79" algn="l" defTabSz="91429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19">
          <p15:clr>
            <a:srgbClr val="A4A3A4"/>
          </p15:clr>
        </p15:guide>
        <p15:guide id="3" pos="42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7FB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100" d="100"/>
          <a:sy n="100" d="100"/>
        </p:scale>
        <p:origin x="1242" y="-2766"/>
      </p:cViewPr>
      <p:guideLst>
        <p:guide orient="horz" pos="2880"/>
        <p:guide pos="119"/>
        <p:guide pos="42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91A18B2D-78C8-4714-AA56-8E1827CD83B0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E0B812DF-812C-464F-B8BB-181ED1F17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91429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14295" algn="l" defTabSz="91429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371443" algn="l" defTabSz="91429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91429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91429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742885" algn="l" defTabSz="91429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200032" algn="l" defTabSz="91429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657179" algn="l" defTabSz="91429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77B-95DB-44CA-ACBF-BA9F2170525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445-6436-4DB3-AB9D-D875728462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2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77B-95DB-44CA-ACBF-BA9F2170525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445-6436-4DB3-AB9D-D875728462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08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77B-95DB-44CA-ACBF-BA9F2170525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445-6436-4DB3-AB9D-D875728462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53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77B-95DB-44CA-ACBF-BA9F2170525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445-6436-4DB3-AB9D-D875728462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13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3875619"/>
            <a:ext cx="5829300" cy="200024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571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77B-95DB-44CA-ACBF-BA9F2170525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445-6436-4DB3-AB9D-D875728462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08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77B-95DB-44CA-ACBF-BA9F2170525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445-6436-4DB3-AB9D-D875728462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39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6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7" indent="0">
              <a:buNone/>
              <a:defRPr sz="2100" b="1"/>
            </a:lvl2pPr>
            <a:lvl3pPr marL="914295" indent="0">
              <a:buNone/>
              <a:defRPr sz="1800" b="1"/>
            </a:lvl3pPr>
            <a:lvl4pPr marL="1371443" indent="0">
              <a:buNone/>
              <a:defRPr sz="1600" b="1"/>
            </a:lvl4pPr>
            <a:lvl5pPr marL="1828590" indent="0">
              <a:buNone/>
              <a:defRPr sz="1600" b="1"/>
            </a:lvl5pPr>
            <a:lvl6pPr marL="2285737" indent="0">
              <a:buNone/>
              <a:defRPr sz="1600" b="1"/>
            </a:lvl6pPr>
            <a:lvl7pPr marL="2742885" indent="0">
              <a:buNone/>
              <a:defRPr sz="1600" b="1"/>
            </a:lvl7pPr>
            <a:lvl8pPr marL="3200032" indent="0">
              <a:buNone/>
              <a:defRPr sz="1600" b="1"/>
            </a:lvl8pPr>
            <a:lvl9pPr marL="365717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6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7" indent="0">
              <a:buNone/>
              <a:defRPr sz="2100" b="1"/>
            </a:lvl2pPr>
            <a:lvl3pPr marL="914295" indent="0">
              <a:buNone/>
              <a:defRPr sz="1800" b="1"/>
            </a:lvl3pPr>
            <a:lvl4pPr marL="1371443" indent="0">
              <a:buNone/>
              <a:defRPr sz="1600" b="1"/>
            </a:lvl4pPr>
            <a:lvl5pPr marL="1828590" indent="0">
              <a:buNone/>
              <a:defRPr sz="1600" b="1"/>
            </a:lvl5pPr>
            <a:lvl6pPr marL="2285737" indent="0">
              <a:buNone/>
              <a:defRPr sz="1600" b="1"/>
            </a:lvl6pPr>
            <a:lvl7pPr marL="2742885" indent="0">
              <a:buNone/>
              <a:defRPr sz="1600" b="1"/>
            </a:lvl7pPr>
            <a:lvl8pPr marL="3200032" indent="0">
              <a:buNone/>
              <a:defRPr sz="1600" b="1"/>
            </a:lvl8pPr>
            <a:lvl9pPr marL="365717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4"/>
            <a:ext cx="3031331" cy="52683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77B-95DB-44CA-ACBF-BA9F2170525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445-6436-4DB3-AB9D-D875728462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33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77B-95DB-44CA-ACBF-BA9F2170525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445-6436-4DB3-AB9D-D875728462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68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77B-95DB-44CA-ACBF-BA9F2170525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445-6436-4DB3-AB9D-D875728462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88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8"/>
            <a:ext cx="2256235" cy="154940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8"/>
            <a:ext cx="2256235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147" indent="0">
              <a:buNone/>
              <a:defRPr sz="1300"/>
            </a:lvl2pPr>
            <a:lvl3pPr marL="914295" indent="0">
              <a:buNone/>
              <a:defRPr sz="1000"/>
            </a:lvl3pPr>
            <a:lvl4pPr marL="1371443" indent="0">
              <a:buNone/>
              <a:defRPr sz="900"/>
            </a:lvl4pPr>
            <a:lvl5pPr marL="1828590" indent="0">
              <a:buNone/>
              <a:defRPr sz="900"/>
            </a:lvl5pPr>
            <a:lvl6pPr marL="2285737" indent="0">
              <a:buNone/>
              <a:defRPr sz="900"/>
            </a:lvl6pPr>
            <a:lvl7pPr marL="2742885" indent="0">
              <a:buNone/>
              <a:defRPr sz="900"/>
            </a:lvl7pPr>
            <a:lvl8pPr marL="3200032" indent="0">
              <a:buNone/>
              <a:defRPr sz="900"/>
            </a:lvl8pPr>
            <a:lvl9pPr marL="365717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77B-95DB-44CA-ACBF-BA9F2170525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445-6436-4DB3-AB9D-D875728462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12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2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47" indent="0">
              <a:buNone/>
              <a:defRPr sz="2800"/>
            </a:lvl2pPr>
            <a:lvl3pPr marL="914295" indent="0">
              <a:buNone/>
              <a:defRPr sz="2400"/>
            </a:lvl3pPr>
            <a:lvl4pPr marL="1371443" indent="0">
              <a:buNone/>
              <a:defRPr sz="2100"/>
            </a:lvl4pPr>
            <a:lvl5pPr marL="1828590" indent="0">
              <a:buNone/>
              <a:defRPr sz="2100"/>
            </a:lvl5pPr>
            <a:lvl6pPr marL="2285737" indent="0">
              <a:buNone/>
              <a:defRPr sz="2100"/>
            </a:lvl6pPr>
            <a:lvl7pPr marL="2742885" indent="0">
              <a:buNone/>
              <a:defRPr sz="2100"/>
            </a:lvl7pPr>
            <a:lvl8pPr marL="3200032" indent="0">
              <a:buNone/>
              <a:defRPr sz="2100"/>
            </a:lvl8pPr>
            <a:lvl9pPr marL="3657179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47" indent="0">
              <a:buNone/>
              <a:defRPr sz="1300"/>
            </a:lvl2pPr>
            <a:lvl3pPr marL="914295" indent="0">
              <a:buNone/>
              <a:defRPr sz="1000"/>
            </a:lvl3pPr>
            <a:lvl4pPr marL="1371443" indent="0">
              <a:buNone/>
              <a:defRPr sz="900"/>
            </a:lvl4pPr>
            <a:lvl5pPr marL="1828590" indent="0">
              <a:buNone/>
              <a:defRPr sz="900"/>
            </a:lvl5pPr>
            <a:lvl6pPr marL="2285737" indent="0">
              <a:buNone/>
              <a:defRPr sz="900"/>
            </a:lvl6pPr>
            <a:lvl7pPr marL="2742885" indent="0">
              <a:buNone/>
              <a:defRPr sz="900"/>
            </a:lvl7pPr>
            <a:lvl8pPr marL="3200032" indent="0">
              <a:buNone/>
              <a:defRPr sz="900"/>
            </a:lvl8pPr>
            <a:lvl9pPr marL="365717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77B-95DB-44CA-ACBF-BA9F2170525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445-6436-4DB3-AB9D-D875728462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57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277B-95DB-44CA-ACBF-BA9F2170525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92445-6436-4DB3-AB9D-D875728462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12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4" indent="-285717" algn="l" defTabSz="9142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8" indent="-228574" algn="l" defTabSz="9142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5" indent="-228574" algn="l" defTabSz="9142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4" indent="-228574" algn="l" defTabSz="9142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1" indent="-228574" algn="l" defTabSz="9142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8" indent="-228574" algn="l" defTabSz="9142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06" indent="-228574" algn="l" defTabSz="9142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3" indent="-228574" algn="l" defTabSz="9142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7" algn="l" defTabSz="9142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5" algn="l" defTabSz="9142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3" algn="l" defTabSz="9142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0" algn="l" defTabSz="9142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7" algn="l" defTabSz="9142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5" algn="l" defTabSz="9142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2" algn="l" defTabSz="9142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9" algn="l" defTabSz="9142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1AD0F3-AB2C-4933-8A14-178068EB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07504"/>
            <a:ext cx="6172200" cy="821440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モニター申し込み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1E7B4637-E663-484D-8377-7625FC2A41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801969"/>
              </p:ext>
            </p:extLst>
          </p:nvPr>
        </p:nvGraphicFramePr>
        <p:xfrm>
          <a:off x="342900" y="827584"/>
          <a:ext cx="6172200" cy="7590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820">
                  <a:extLst>
                    <a:ext uri="{9D8B030D-6E8A-4147-A177-3AD203B41FA5}">
                      <a16:colId xmlns:a16="http://schemas.microsoft.com/office/drawing/2014/main" val="70714707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029941597"/>
                    </a:ext>
                  </a:extLst>
                </a:gridCol>
                <a:gridCol w="3806180">
                  <a:extLst>
                    <a:ext uri="{9D8B030D-6E8A-4147-A177-3AD203B41FA5}">
                      <a16:colId xmlns:a16="http://schemas.microsoft.com/office/drawing/2014/main" val="3814431411"/>
                    </a:ext>
                  </a:extLst>
                </a:gridCol>
              </a:tblGrid>
              <a:tr h="948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番号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項　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記入欄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44128"/>
                  </a:ext>
                </a:extLst>
              </a:tr>
              <a:tr h="948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希望モニター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防衛　・　基地　・　どちらでもよい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8740345"/>
                  </a:ext>
                </a:extLst>
              </a:tr>
              <a:tr h="948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住　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118514"/>
                  </a:ext>
                </a:extLst>
              </a:tr>
              <a:tr h="948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氏　名（ふりがな）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5940199"/>
                  </a:ext>
                </a:extLst>
              </a:tr>
              <a:tr h="948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性　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914575"/>
                  </a:ext>
                </a:extLst>
              </a:tr>
              <a:tr h="948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生年月日（年齢）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（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3336197"/>
                  </a:ext>
                </a:extLst>
              </a:tr>
              <a:tr h="948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職　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496372"/>
                  </a:ext>
                </a:extLst>
              </a:tr>
              <a:tr h="948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電話番号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（携帯電話含む）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241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032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63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モニター申し込み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在家　直子</dc:creator>
  <cp:lastModifiedBy>織江　誠</cp:lastModifiedBy>
  <cp:revision>191</cp:revision>
  <cp:lastPrinted>2022-09-07T00:31:51Z</cp:lastPrinted>
  <dcterms:created xsi:type="dcterms:W3CDTF">2018-04-19T01:15:57Z</dcterms:created>
  <dcterms:modified xsi:type="dcterms:W3CDTF">2022-09-28T02:53:36Z</dcterms:modified>
</cp:coreProperties>
</file>